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29"/>
  </p:notesMasterIdLst>
  <p:sldIdLst>
    <p:sldId id="257" r:id="rId2"/>
    <p:sldId id="300" r:id="rId3"/>
    <p:sldId id="301" r:id="rId4"/>
    <p:sldId id="302" r:id="rId5"/>
    <p:sldId id="342" r:id="rId6"/>
    <p:sldId id="346" r:id="rId7"/>
    <p:sldId id="347" r:id="rId8"/>
    <p:sldId id="348" r:id="rId9"/>
    <p:sldId id="349" r:id="rId10"/>
    <p:sldId id="350" r:id="rId11"/>
    <p:sldId id="351" r:id="rId12"/>
    <p:sldId id="352" r:id="rId13"/>
    <p:sldId id="353" r:id="rId14"/>
    <p:sldId id="321" r:id="rId15"/>
    <p:sldId id="280" r:id="rId16"/>
    <p:sldId id="339" r:id="rId17"/>
    <p:sldId id="332" r:id="rId18"/>
    <p:sldId id="310" r:id="rId19"/>
    <p:sldId id="354" r:id="rId20"/>
    <p:sldId id="324" r:id="rId21"/>
    <p:sldId id="333" r:id="rId22"/>
    <p:sldId id="340" r:id="rId23"/>
    <p:sldId id="335" r:id="rId24"/>
    <p:sldId id="315" r:id="rId25"/>
    <p:sldId id="341" r:id="rId26"/>
    <p:sldId id="267" r:id="rId27"/>
    <p:sldId id="313" r:id="rId28"/>
  </p:sldIdLst>
  <p:sldSz cx="12192000" cy="6858000"/>
  <p:notesSz cx="6858000" cy="9144000"/>
  <p:embeddedFontLst>
    <p:embeddedFont>
      <p:font typeface="Cambria Math" panose="02040503050406030204" pitchFamily="18" charset="0"/>
      <p:regular r:id="rId30"/>
    </p:embeddedFont>
    <p:embeddedFont>
      <p:font typeface="Imperial Sans Text" panose="02010600030101010101" charset="0"/>
      <p:regular r:id="rId31"/>
      <p:bold r:id="rId32"/>
    </p:embeddedFont>
    <p:embeddedFont>
      <p:font typeface="Imperial Sans Text Medium" panose="02010600030101010101" charset="0"/>
      <p:regular r:id="rId33"/>
    </p:embeddedFont>
    <p:embeddedFont>
      <p:font typeface="Imperial Sans Text Semibold" panose="02010600030101010101" charset="0"/>
      <p:bold r:id="rId34"/>
    </p:embeddedFont>
  </p:embeddedFontLst>
  <p:defaultTextStyle>
    <a:defPPr>
      <a:defRPr lang="en-US"/>
    </a:defPPr>
    <a:lvl1pPr marL="0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77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53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30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06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83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60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236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13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F7DC"/>
    <a:srgbClr val="F8F3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ABF3F27-2EEA-4B06-9D27-8FC1D04EF4B7}" v="64" dt="2025-07-04T15:04:27.807"/>
  </p1510:revLst>
</p1510:revInfo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53" autoAdjust="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690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2"/>
        <a:sy n="1" d="2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5/10/relationships/revisionInfo" Target="revisionInfo.xml"/><Relationship Id="rId21" Type="http://schemas.openxmlformats.org/officeDocument/2006/relationships/slide" Target="slides/slide20.xml"/><Relationship Id="rId34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4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3.fntdata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1.fntdata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9d015a0bcc71bb07/&#25991;&#26723;/&#24037;&#20316;&#31807;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777777777777779E-3"/>
          <c:y val="1.1584980392192636E-2"/>
          <c:w val="0.93888888888888888"/>
          <c:h val="0.74513043137176205"/>
        </c:manualLayout>
      </c:layout>
      <c:scatterChart>
        <c:scatterStyle val="smoothMarker"/>
        <c:varyColors val="0"/>
        <c:ser>
          <c:idx val="0"/>
          <c:order val="0"/>
          <c:spPr>
            <a:ln w="69850" cap="rnd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  <a:round/>
              <a:tailEnd type="triangle"/>
            </a:ln>
            <a:effectLst/>
          </c:spPr>
          <c:marker>
            <c:symbol val="none"/>
          </c:marker>
          <c:xVal>
            <c:numRef>
              <c:f>Sheet1!$A$1:$A$211</c:f>
              <c:numCache>
                <c:formatCode>General</c:formatCode>
                <c:ptCount val="211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  <c:pt idx="18">
                  <c:v>90</c:v>
                </c:pt>
                <c:pt idx="19">
                  <c:v>95</c:v>
                </c:pt>
                <c:pt idx="20">
                  <c:v>100</c:v>
                </c:pt>
                <c:pt idx="21">
                  <c:v>105</c:v>
                </c:pt>
                <c:pt idx="22">
                  <c:v>110</c:v>
                </c:pt>
                <c:pt idx="23">
                  <c:v>115</c:v>
                </c:pt>
                <c:pt idx="24">
                  <c:v>120</c:v>
                </c:pt>
                <c:pt idx="25">
                  <c:v>125</c:v>
                </c:pt>
                <c:pt idx="26">
                  <c:v>130</c:v>
                </c:pt>
                <c:pt idx="27">
                  <c:v>135</c:v>
                </c:pt>
                <c:pt idx="28">
                  <c:v>140</c:v>
                </c:pt>
                <c:pt idx="29">
                  <c:v>145</c:v>
                </c:pt>
                <c:pt idx="30">
                  <c:v>150</c:v>
                </c:pt>
                <c:pt idx="31">
                  <c:v>155</c:v>
                </c:pt>
                <c:pt idx="32">
                  <c:v>160</c:v>
                </c:pt>
                <c:pt idx="33">
                  <c:v>165</c:v>
                </c:pt>
                <c:pt idx="34">
                  <c:v>170</c:v>
                </c:pt>
                <c:pt idx="35">
                  <c:v>175</c:v>
                </c:pt>
                <c:pt idx="36">
                  <c:v>180</c:v>
                </c:pt>
                <c:pt idx="37">
                  <c:v>185</c:v>
                </c:pt>
                <c:pt idx="38">
                  <c:v>190</c:v>
                </c:pt>
                <c:pt idx="39">
                  <c:v>195</c:v>
                </c:pt>
                <c:pt idx="40">
                  <c:v>200</c:v>
                </c:pt>
                <c:pt idx="41">
                  <c:v>205</c:v>
                </c:pt>
                <c:pt idx="42">
                  <c:v>210</c:v>
                </c:pt>
                <c:pt idx="43">
                  <c:v>215</c:v>
                </c:pt>
                <c:pt idx="44">
                  <c:v>220</c:v>
                </c:pt>
                <c:pt idx="45">
                  <c:v>225</c:v>
                </c:pt>
                <c:pt idx="46">
                  <c:v>230</c:v>
                </c:pt>
                <c:pt idx="47">
                  <c:v>235</c:v>
                </c:pt>
                <c:pt idx="48">
                  <c:v>240</c:v>
                </c:pt>
                <c:pt idx="49">
                  <c:v>245</c:v>
                </c:pt>
                <c:pt idx="50">
                  <c:v>250</c:v>
                </c:pt>
                <c:pt idx="51">
                  <c:v>255</c:v>
                </c:pt>
                <c:pt idx="52">
                  <c:v>260</c:v>
                </c:pt>
                <c:pt idx="53">
                  <c:v>265</c:v>
                </c:pt>
                <c:pt idx="54">
                  <c:v>270</c:v>
                </c:pt>
                <c:pt idx="55">
                  <c:v>275</c:v>
                </c:pt>
                <c:pt idx="56">
                  <c:v>280</c:v>
                </c:pt>
                <c:pt idx="57">
                  <c:v>285</c:v>
                </c:pt>
                <c:pt idx="58">
                  <c:v>290</c:v>
                </c:pt>
                <c:pt idx="59">
                  <c:v>295</c:v>
                </c:pt>
                <c:pt idx="60">
                  <c:v>300</c:v>
                </c:pt>
                <c:pt idx="61">
                  <c:v>305</c:v>
                </c:pt>
                <c:pt idx="62">
                  <c:v>310</c:v>
                </c:pt>
                <c:pt idx="63">
                  <c:v>315</c:v>
                </c:pt>
                <c:pt idx="64">
                  <c:v>320</c:v>
                </c:pt>
                <c:pt idx="65">
                  <c:v>325</c:v>
                </c:pt>
                <c:pt idx="66">
                  <c:v>330</c:v>
                </c:pt>
                <c:pt idx="67">
                  <c:v>335</c:v>
                </c:pt>
                <c:pt idx="68">
                  <c:v>340</c:v>
                </c:pt>
                <c:pt idx="69">
                  <c:v>345</c:v>
                </c:pt>
                <c:pt idx="70">
                  <c:v>350</c:v>
                </c:pt>
                <c:pt idx="71">
                  <c:v>355</c:v>
                </c:pt>
                <c:pt idx="72">
                  <c:v>360</c:v>
                </c:pt>
                <c:pt idx="73">
                  <c:v>365</c:v>
                </c:pt>
                <c:pt idx="74">
                  <c:v>370</c:v>
                </c:pt>
                <c:pt idx="75">
                  <c:v>375</c:v>
                </c:pt>
                <c:pt idx="76">
                  <c:v>380</c:v>
                </c:pt>
                <c:pt idx="77">
                  <c:v>385</c:v>
                </c:pt>
                <c:pt idx="78">
                  <c:v>390</c:v>
                </c:pt>
                <c:pt idx="79">
                  <c:v>395</c:v>
                </c:pt>
                <c:pt idx="80">
                  <c:v>400</c:v>
                </c:pt>
                <c:pt idx="81">
                  <c:v>405</c:v>
                </c:pt>
                <c:pt idx="82">
                  <c:v>410</c:v>
                </c:pt>
                <c:pt idx="83">
                  <c:v>415</c:v>
                </c:pt>
                <c:pt idx="84">
                  <c:v>420</c:v>
                </c:pt>
                <c:pt idx="85">
                  <c:v>425</c:v>
                </c:pt>
                <c:pt idx="86">
                  <c:v>430</c:v>
                </c:pt>
                <c:pt idx="87">
                  <c:v>435</c:v>
                </c:pt>
                <c:pt idx="88">
                  <c:v>440</c:v>
                </c:pt>
                <c:pt idx="89">
                  <c:v>445</c:v>
                </c:pt>
                <c:pt idx="90">
                  <c:v>450</c:v>
                </c:pt>
                <c:pt idx="91">
                  <c:v>455</c:v>
                </c:pt>
                <c:pt idx="92">
                  <c:v>460</c:v>
                </c:pt>
                <c:pt idx="93">
                  <c:v>465</c:v>
                </c:pt>
                <c:pt idx="94">
                  <c:v>470</c:v>
                </c:pt>
                <c:pt idx="95">
                  <c:v>475</c:v>
                </c:pt>
                <c:pt idx="96">
                  <c:v>480</c:v>
                </c:pt>
                <c:pt idx="97">
                  <c:v>485</c:v>
                </c:pt>
                <c:pt idx="98">
                  <c:v>490</c:v>
                </c:pt>
                <c:pt idx="99">
                  <c:v>495</c:v>
                </c:pt>
                <c:pt idx="100">
                  <c:v>500</c:v>
                </c:pt>
                <c:pt idx="101">
                  <c:v>505</c:v>
                </c:pt>
                <c:pt idx="102">
                  <c:v>510</c:v>
                </c:pt>
                <c:pt idx="103">
                  <c:v>515</c:v>
                </c:pt>
                <c:pt idx="104">
                  <c:v>520</c:v>
                </c:pt>
                <c:pt idx="105">
                  <c:v>525</c:v>
                </c:pt>
                <c:pt idx="106">
                  <c:v>530</c:v>
                </c:pt>
                <c:pt idx="107">
                  <c:v>535</c:v>
                </c:pt>
                <c:pt idx="108">
                  <c:v>540</c:v>
                </c:pt>
                <c:pt idx="109">
                  <c:v>545</c:v>
                </c:pt>
                <c:pt idx="110">
                  <c:v>550</c:v>
                </c:pt>
                <c:pt idx="111">
                  <c:v>555</c:v>
                </c:pt>
                <c:pt idx="112">
                  <c:v>560</c:v>
                </c:pt>
                <c:pt idx="113">
                  <c:v>565</c:v>
                </c:pt>
                <c:pt idx="114">
                  <c:v>570</c:v>
                </c:pt>
                <c:pt idx="115">
                  <c:v>575</c:v>
                </c:pt>
                <c:pt idx="116">
                  <c:v>580</c:v>
                </c:pt>
                <c:pt idx="117">
                  <c:v>585</c:v>
                </c:pt>
                <c:pt idx="118">
                  <c:v>590</c:v>
                </c:pt>
                <c:pt idx="119">
                  <c:v>595</c:v>
                </c:pt>
                <c:pt idx="120">
                  <c:v>600</c:v>
                </c:pt>
                <c:pt idx="121">
                  <c:v>605</c:v>
                </c:pt>
                <c:pt idx="122">
                  <c:v>610</c:v>
                </c:pt>
                <c:pt idx="123">
                  <c:v>615</c:v>
                </c:pt>
                <c:pt idx="124">
                  <c:v>620</c:v>
                </c:pt>
                <c:pt idx="125">
                  <c:v>625</c:v>
                </c:pt>
                <c:pt idx="126">
                  <c:v>630</c:v>
                </c:pt>
                <c:pt idx="127">
                  <c:v>635</c:v>
                </c:pt>
                <c:pt idx="128">
                  <c:v>640</c:v>
                </c:pt>
                <c:pt idx="129">
                  <c:v>645</c:v>
                </c:pt>
                <c:pt idx="130">
                  <c:v>650</c:v>
                </c:pt>
                <c:pt idx="131">
                  <c:v>655</c:v>
                </c:pt>
                <c:pt idx="132">
                  <c:v>660</c:v>
                </c:pt>
                <c:pt idx="133">
                  <c:v>665</c:v>
                </c:pt>
                <c:pt idx="134">
                  <c:v>670</c:v>
                </c:pt>
                <c:pt idx="135">
                  <c:v>675</c:v>
                </c:pt>
                <c:pt idx="136">
                  <c:v>680</c:v>
                </c:pt>
                <c:pt idx="137">
                  <c:v>685</c:v>
                </c:pt>
                <c:pt idx="138">
                  <c:v>690</c:v>
                </c:pt>
                <c:pt idx="139">
                  <c:v>695</c:v>
                </c:pt>
                <c:pt idx="140">
                  <c:v>700</c:v>
                </c:pt>
                <c:pt idx="141">
                  <c:v>705</c:v>
                </c:pt>
                <c:pt idx="142">
                  <c:v>710</c:v>
                </c:pt>
                <c:pt idx="143">
                  <c:v>715</c:v>
                </c:pt>
                <c:pt idx="144">
                  <c:v>720</c:v>
                </c:pt>
                <c:pt idx="145">
                  <c:v>725</c:v>
                </c:pt>
                <c:pt idx="146">
                  <c:v>730</c:v>
                </c:pt>
                <c:pt idx="147">
                  <c:v>735</c:v>
                </c:pt>
                <c:pt idx="148">
                  <c:v>740</c:v>
                </c:pt>
                <c:pt idx="149">
                  <c:v>745</c:v>
                </c:pt>
                <c:pt idx="150">
                  <c:v>750</c:v>
                </c:pt>
                <c:pt idx="151">
                  <c:v>755</c:v>
                </c:pt>
                <c:pt idx="152">
                  <c:v>760</c:v>
                </c:pt>
                <c:pt idx="153">
                  <c:v>765</c:v>
                </c:pt>
                <c:pt idx="154">
                  <c:v>770</c:v>
                </c:pt>
                <c:pt idx="155">
                  <c:v>775</c:v>
                </c:pt>
                <c:pt idx="156">
                  <c:v>780</c:v>
                </c:pt>
                <c:pt idx="157">
                  <c:v>785</c:v>
                </c:pt>
                <c:pt idx="158">
                  <c:v>790</c:v>
                </c:pt>
                <c:pt idx="159">
                  <c:v>795</c:v>
                </c:pt>
                <c:pt idx="160">
                  <c:v>800</c:v>
                </c:pt>
                <c:pt idx="161">
                  <c:v>805</c:v>
                </c:pt>
                <c:pt idx="162">
                  <c:v>810</c:v>
                </c:pt>
                <c:pt idx="163">
                  <c:v>815</c:v>
                </c:pt>
                <c:pt idx="164">
                  <c:v>820</c:v>
                </c:pt>
                <c:pt idx="165">
                  <c:v>825</c:v>
                </c:pt>
                <c:pt idx="166">
                  <c:v>830</c:v>
                </c:pt>
                <c:pt idx="167">
                  <c:v>835</c:v>
                </c:pt>
                <c:pt idx="168">
                  <c:v>840</c:v>
                </c:pt>
                <c:pt idx="169">
                  <c:v>845</c:v>
                </c:pt>
                <c:pt idx="170">
                  <c:v>850</c:v>
                </c:pt>
                <c:pt idx="171">
                  <c:v>855</c:v>
                </c:pt>
                <c:pt idx="172">
                  <c:v>860</c:v>
                </c:pt>
                <c:pt idx="173">
                  <c:v>865</c:v>
                </c:pt>
                <c:pt idx="174">
                  <c:v>870</c:v>
                </c:pt>
                <c:pt idx="175">
                  <c:v>875</c:v>
                </c:pt>
                <c:pt idx="176">
                  <c:v>880</c:v>
                </c:pt>
                <c:pt idx="177">
                  <c:v>885</c:v>
                </c:pt>
                <c:pt idx="178">
                  <c:v>890</c:v>
                </c:pt>
                <c:pt idx="179">
                  <c:v>895</c:v>
                </c:pt>
                <c:pt idx="180">
                  <c:v>900</c:v>
                </c:pt>
                <c:pt idx="181">
                  <c:v>905</c:v>
                </c:pt>
                <c:pt idx="182">
                  <c:v>910</c:v>
                </c:pt>
                <c:pt idx="183">
                  <c:v>915</c:v>
                </c:pt>
                <c:pt idx="184">
                  <c:v>920</c:v>
                </c:pt>
                <c:pt idx="185">
                  <c:v>925</c:v>
                </c:pt>
                <c:pt idx="186">
                  <c:v>930</c:v>
                </c:pt>
                <c:pt idx="187">
                  <c:v>935</c:v>
                </c:pt>
                <c:pt idx="188">
                  <c:v>940</c:v>
                </c:pt>
                <c:pt idx="189">
                  <c:v>945</c:v>
                </c:pt>
                <c:pt idx="190">
                  <c:v>950</c:v>
                </c:pt>
                <c:pt idx="191">
                  <c:v>955</c:v>
                </c:pt>
                <c:pt idx="192">
                  <c:v>960</c:v>
                </c:pt>
                <c:pt idx="193">
                  <c:v>965</c:v>
                </c:pt>
                <c:pt idx="194">
                  <c:v>970</c:v>
                </c:pt>
                <c:pt idx="195">
                  <c:v>975</c:v>
                </c:pt>
                <c:pt idx="196">
                  <c:v>980</c:v>
                </c:pt>
                <c:pt idx="197">
                  <c:v>985</c:v>
                </c:pt>
                <c:pt idx="198">
                  <c:v>990</c:v>
                </c:pt>
                <c:pt idx="199">
                  <c:v>995</c:v>
                </c:pt>
                <c:pt idx="200">
                  <c:v>1000</c:v>
                </c:pt>
                <c:pt idx="201">
                  <c:v>1005</c:v>
                </c:pt>
                <c:pt idx="202">
                  <c:v>1010</c:v>
                </c:pt>
                <c:pt idx="203">
                  <c:v>1015</c:v>
                </c:pt>
                <c:pt idx="204">
                  <c:v>1020</c:v>
                </c:pt>
                <c:pt idx="205">
                  <c:v>1025</c:v>
                </c:pt>
                <c:pt idx="206">
                  <c:v>1030</c:v>
                </c:pt>
                <c:pt idx="207">
                  <c:v>1035</c:v>
                </c:pt>
                <c:pt idx="208">
                  <c:v>1040</c:v>
                </c:pt>
                <c:pt idx="209">
                  <c:v>1045</c:v>
                </c:pt>
                <c:pt idx="210">
                  <c:v>1050</c:v>
                </c:pt>
              </c:numCache>
            </c:numRef>
          </c:xVal>
          <c:yVal>
            <c:numRef>
              <c:f>Sheet1!$B$1:$B$211</c:f>
              <c:numCache>
                <c:formatCode>General</c:formatCode>
                <c:ptCount val="211"/>
                <c:pt idx="0">
                  <c:v>0</c:v>
                </c:pt>
                <c:pt idx="1">
                  <c:v>8.7155742747658166E-2</c:v>
                </c:pt>
                <c:pt idx="2">
                  <c:v>0.17364817766693033</c:v>
                </c:pt>
                <c:pt idx="3">
                  <c:v>0.25881904510252074</c:v>
                </c:pt>
                <c:pt idx="4">
                  <c:v>0.34202014332566871</c:v>
                </c:pt>
                <c:pt idx="5">
                  <c:v>0.42261826174069944</c:v>
                </c:pt>
                <c:pt idx="6">
                  <c:v>0.49999999999999994</c:v>
                </c:pt>
                <c:pt idx="7">
                  <c:v>0.57357643635104605</c:v>
                </c:pt>
                <c:pt idx="8">
                  <c:v>0.64278760968653925</c:v>
                </c:pt>
                <c:pt idx="9">
                  <c:v>0.70710678118654746</c:v>
                </c:pt>
                <c:pt idx="10">
                  <c:v>0.76604444311897801</c:v>
                </c:pt>
                <c:pt idx="11">
                  <c:v>0.8191520442889918</c:v>
                </c:pt>
                <c:pt idx="12">
                  <c:v>0.8660254037844386</c:v>
                </c:pt>
                <c:pt idx="13">
                  <c:v>0.90630778703664994</c:v>
                </c:pt>
                <c:pt idx="14">
                  <c:v>0.93969262078590832</c:v>
                </c:pt>
                <c:pt idx="15">
                  <c:v>0.96592582628906831</c:v>
                </c:pt>
                <c:pt idx="16">
                  <c:v>0.98480775301220802</c:v>
                </c:pt>
                <c:pt idx="17">
                  <c:v>0.99619469809174555</c:v>
                </c:pt>
                <c:pt idx="18">
                  <c:v>1</c:v>
                </c:pt>
                <c:pt idx="19">
                  <c:v>0.99619469809174555</c:v>
                </c:pt>
                <c:pt idx="20">
                  <c:v>0.98480775301220802</c:v>
                </c:pt>
                <c:pt idx="21">
                  <c:v>0.96592582628906831</c:v>
                </c:pt>
                <c:pt idx="22">
                  <c:v>0.93969262078590843</c:v>
                </c:pt>
                <c:pt idx="23">
                  <c:v>0.90630778703665005</c:v>
                </c:pt>
                <c:pt idx="24">
                  <c:v>0.86602540378443871</c:v>
                </c:pt>
                <c:pt idx="25">
                  <c:v>0.81915204428899202</c:v>
                </c:pt>
                <c:pt idx="26">
                  <c:v>0.76604444311897801</c:v>
                </c:pt>
                <c:pt idx="27">
                  <c:v>0.70710678118654757</c:v>
                </c:pt>
                <c:pt idx="28">
                  <c:v>0.64278760968653947</c:v>
                </c:pt>
                <c:pt idx="29">
                  <c:v>0.57357643635104594</c:v>
                </c:pt>
                <c:pt idx="30">
                  <c:v>0.49999999999999994</c:v>
                </c:pt>
                <c:pt idx="31">
                  <c:v>0.4226182617406995</c:v>
                </c:pt>
                <c:pt idx="32">
                  <c:v>0.34202014332566888</c:v>
                </c:pt>
                <c:pt idx="33">
                  <c:v>0.25881904510252102</c:v>
                </c:pt>
                <c:pt idx="34">
                  <c:v>0.17364817766693069</c:v>
                </c:pt>
                <c:pt idx="35">
                  <c:v>8.7155742747658194E-2</c:v>
                </c:pt>
                <c:pt idx="36">
                  <c:v>1.22514845490862E-16</c:v>
                </c:pt>
                <c:pt idx="37">
                  <c:v>-8.7155742747657944E-2</c:v>
                </c:pt>
                <c:pt idx="38">
                  <c:v>-0.17364817766693047</c:v>
                </c:pt>
                <c:pt idx="39">
                  <c:v>-0.25881904510252035</c:v>
                </c:pt>
                <c:pt idx="40">
                  <c:v>-0.34202014332566866</c:v>
                </c:pt>
                <c:pt idx="41">
                  <c:v>-0.42261826174069927</c:v>
                </c:pt>
                <c:pt idx="42">
                  <c:v>-0.50000000000000011</c:v>
                </c:pt>
                <c:pt idx="43">
                  <c:v>-0.57357643635104583</c:v>
                </c:pt>
                <c:pt idx="44">
                  <c:v>-0.64278760968653925</c:v>
                </c:pt>
                <c:pt idx="45">
                  <c:v>-0.70710678118654746</c:v>
                </c:pt>
                <c:pt idx="46">
                  <c:v>-0.7660444431189779</c:v>
                </c:pt>
                <c:pt idx="47">
                  <c:v>-0.81915204428899158</c:v>
                </c:pt>
                <c:pt idx="48">
                  <c:v>-0.86602540378443837</c:v>
                </c:pt>
                <c:pt idx="49">
                  <c:v>-0.90630778703665005</c:v>
                </c:pt>
                <c:pt idx="50">
                  <c:v>-0.93969262078590821</c:v>
                </c:pt>
                <c:pt idx="51">
                  <c:v>-0.96592582628906831</c:v>
                </c:pt>
                <c:pt idx="52">
                  <c:v>-0.98480775301220802</c:v>
                </c:pt>
                <c:pt idx="53">
                  <c:v>-0.99619469809174555</c:v>
                </c:pt>
                <c:pt idx="54">
                  <c:v>-1</c:v>
                </c:pt>
                <c:pt idx="55">
                  <c:v>-0.99619469809174555</c:v>
                </c:pt>
                <c:pt idx="56">
                  <c:v>-0.98480775301220813</c:v>
                </c:pt>
                <c:pt idx="57">
                  <c:v>-0.96592582628906842</c:v>
                </c:pt>
                <c:pt idx="58">
                  <c:v>-0.93969262078590832</c:v>
                </c:pt>
                <c:pt idx="59">
                  <c:v>-0.90630778703665027</c:v>
                </c:pt>
                <c:pt idx="60">
                  <c:v>-0.8660254037844386</c:v>
                </c:pt>
                <c:pt idx="61">
                  <c:v>-0.8191520442889918</c:v>
                </c:pt>
                <c:pt idx="62">
                  <c:v>-0.76604444311897812</c:v>
                </c:pt>
                <c:pt idx="63">
                  <c:v>-0.70710678118654768</c:v>
                </c:pt>
                <c:pt idx="64">
                  <c:v>-0.64278760968653958</c:v>
                </c:pt>
                <c:pt idx="65">
                  <c:v>-0.57357643635104649</c:v>
                </c:pt>
                <c:pt idx="66">
                  <c:v>-0.50000000000000044</c:v>
                </c:pt>
                <c:pt idx="67">
                  <c:v>-0.42261826174069922</c:v>
                </c:pt>
                <c:pt idx="68">
                  <c:v>-0.34202014332566943</c:v>
                </c:pt>
                <c:pt idx="69">
                  <c:v>-0.25881904510252068</c:v>
                </c:pt>
                <c:pt idx="70">
                  <c:v>-0.17364817766693039</c:v>
                </c:pt>
                <c:pt idx="71">
                  <c:v>-8.7155742747658319E-2</c:v>
                </c:pt>
                <c:pt idx="72">
                  <c:v>-2.45029690981724E-16</c:v>
                </c:pt>
                <c:pt idx="73">
                  <c:v>8.7155742747657833E-2</c:v>
                </c:pt>
                <c:pt idx="74">
                  <c:v>0.17364817766692991</c:v>
                </c:pt>
                <c:pt idx="75">
                  <c:v>0.25881904510252107</c:v>
                </c:pt>
                <c:pt idx="76">
                  <c:v>0.34202014332566893</c:v>
                </c:pt>
                <c:pt idx="77">
                  <c:v>0.42261826174069878</c:v>
                </c:pt>
                <c:pt idx="78">
                  <c:v>0.49999999999999928</c:v>
                </c:pt>
                <c:pt idx="79">
                  <c:v>0.57357643635104605</c:v>
                </c:pt>
                <c:pt idx="80">
                  <c:v>0.64278760968653914</c:v>
                </c:pt>
                <c:pt idx="81">
                  <c:v>0.70710678118654735</c:v>
                </c:pt>
                <c:pt idx="82">
                  <c:v>0.76604444311897779</c:v>
                </c:pt>
                <c:pt idx="83">
                  <c:v>0.81915204428899147</c:v>
                </c:pt>
                <c:pt idx="84">
                  <c:v>0.86602540378443882</c:v>
                </c:pt>
                <c:pt idx="85">
                  <c:v>0.90630778703665005</c:v>
                </c:pt>
                <c:pt idx="86">
                  <c:v>0.93969262078590809</c:v>
                </c:pt>
                <c:pt idx="87">
                  <c:v>0.96592582628906809</c:v>
                </c:pt>
                <c:pt idx="88">
                  <c:v>0.98480775301220802</c:v>
                </c:pt>
                <c:pt idx="89">
                  <c:v>0.99619469809174555</c:v>
                </c:pt>
                <c:pt idx="90">
                  <c:v>1</c:v>
                </c:pt>
                <c:pt idx="91">
                  <c:v>0.99619469809174555</c:v>
                </c:pt>
                <c:pt idx="92">
                  <c:v>0.98480775301220813</c:v>
                </c:pt>
                <c:pt idx="93">
                  <c:v>0.96592582628906842</c:v>
                </c:pt>
                <c:pt idx="94">
                  <c:v>0.93969262078590865</c:v>
                </c:pt>
                <c:pt idx="95">
                  <c:v>0.90630778703665027</c:v>
                </c:pt>
                <c:pt idx="96">
                  <c:v>0.86602540378443915</c:v>
                </c:pt>
                <c:pt idx="97">
                  <c:v>0.81915204428899135</c:v>
                </c:pt>
                <c:pt idx="98">
                  <c:v>0.76604444311897757</c:v>
                </c:pt>
                <c:pt idx="99">
                  <c:v>0.70710678118654835</c:v>
                </c:pt>
                <c:pt idx="100">
                  <c:v>0.64278760968654036</c:v>
                </c:pt>
                <c:pt idx="101">
                  <c:v>0.57357643635104727</c:v>
                </c:pt>
                <c:pt idx="102">
                  <c:v>0.49999999999999978</c:v>
                </c:pt>
                <c:pt idx="103">
                  <c:v>0.42261826174069933</c:v>
                </c:pt>
                <c:pt idx="104">
                  <c:v>0.34202014332566871</c:v>
                </c:pt>
                <c:pt idx="105">
                  <c:v>0.25881904510252079</c:v>
                </c:pt>
                <c:pt idx="106">
                  <c:v>0.1736481776669305</c:v>
                </c:pt>
                <c:pt idx="107">
                  <c:v>8.7155742747658443E-2</c:v>
                </c:pt>
                <c:pt idx="108">
                  <c:v>3.67544536472586E-16</c:v>
                </c:pt>
                <c:pt idx="109">
                  <c:v>-8.7155742747657708E-2</c:v>
                </c:pt>
                <c:pt idx="110">
                  <c:v>-0.17364817766692978</c:v>
                </c:pt>
                <c:pt idx="111">
                  <c:v>-0.25881904510252013</c:v>
                </c:pt>
                <c:pt idx="112">
                  <c:v>-0.34202014332566799</c:v>
                </c:pt>
                <c:pt idx="113">
                  <c:v>-0.42261826174069866</c:v>
                </c:pt>
                <c:pt idx="114">
                  <c:v>-0.49999999999999917</c:v>
                </c:pt>
                <c:pt idx="115">
                  <c:v>-0.57357643635104671</c:v>
                </c:pt>
                <c:pt idx="116">
                  <c:v>-0.64278760968653981</c:v>
                </c:pt>
                <c:pt idx="117">
                  <c:v>-0.70710678118654791</c:v>
                </c:pt>
                <c:pt idx="118">
                  <c:v>-0.76604444311897713</c:v>
                </c:pt>
                <c:pt idx="119">
                  <c:v>-0.81915204428899091</c:v>
                </c:pt>
                <c:pt idx="120">
                  <c:v>-0.86602540378443871</c:v>
                </c:pt>
                <c:pt idx="121">
                  <c:v>-0.90630778703665005</c:v>
                </c:pt>
                <c:pt idx="122">
                  <c:v>-0.93969262078590843</c:v>
                </c:pt>
                <c:pt idx="123">
                  <c:v>-0.9659258262890682</c:v>
                </c:pt>
                <c:pt idx="124">
                  <c:v>-0.98480775301220802</c:v>
                </c:pt>
                <c:pt idx="125">
                  <c:v>-0.99619469809174555</c:v>
                </c:pt>
                <c:pt idx="126">
                  <c:v>-1</c:v>
                </c:pt>
                <c:pt idx="127">
                  <c:v>-0.99619469809174555</c:v>
                </c:pt>
                <c:pt idx="128">
                  <c:v>-0.98480775301220813</c:v>
                </c:pt>
                <c:pt idx="129">
                  <c:v>-0.96592582628906842</c:v>
                </c:pt>
                <c:pt idx="130">
                  <c:v>-0.93969262078590865</c:v>
                </c:pt>
                <c:pt idx="131">
                  <c:v>-0.90630778703665038</c:v>
                </c:pt>
                <c:pt idx="132">
                  <c:v>-0.86602540378443915</c:v>
                </c:pt>
                <c:pt idx="133">
                  <c:v>-0.81915204428899147</c:v>
                </c:pt>
                <c:pt idx="134">
                  <c:v>-0.76604444311897768</c:v>
                </c:pt>
                <c:pt idx="135">
                  <c:v>-0.70710678118654846</c:v>
                </c:pt>
                <c:pt idx="136">
                  <c:v>-0.64278760968654047</c:v>
                </c:pt>
                <c:pt idx="137">
                  <c:v>-0.57357643635104738</c:v>
                </c:pt>
                <c:pt idx="138">
                  <c:v>-0.49999999999999989</c:v>
                </c:pt>
                <c:pt idx="139">
                  <c:v>-0.42261826174069944</c:v>
                </c:pt>
                <c:pt idx="140">
                  <c:v>-0.34202014332566882</c:v>
                </c:pt>
                <c:pt idx="141">
                  <c:v>-0.25881904510252096</c:v>
                </c:pt>
                <c:pt idx="142">
                  <c:v>-0.17364817766693064</c:v>
                </c:pt>
                <c:pt idx="143">
                  <c:v>-8.7155742747658554E-2</c:v>
                </c:pt>
                <c:pt idx="144">
                  <c:v>-4.90059381963448E-16</c:v>
                </c:pt>
                <c:pt idx="145">
                  <c:v>8.7155742747657583E-2</c:v>
                </c:pt>
                <c:pt idx="146">
                  <c:v>0.17364817766692967</c:v>
                </c:pt>
                <c:pt idx="147">
                  <c:v>0.25881904510252002</c:v>
                </c:pt>
                <c:pt idx="148">
                  <c:v>0.34202014332566788</c:v>
                </c:pt>
                <c:pt idx="149">
                  <c:v>0.42261826174070016</c:v>
                </c:pt>
                <c:pt idx="150">
                  <c:v>0.50000000000000056</c:v>
                </c:pt>
                <c:pt idx="151">
                  <c:v>0.5735764363510466</c:v>
                </c:pt>
                <c:pt idx="152">
                  <c:v>0.6427876096865397</c:v>
                </c:pt>
                <c:pt idx="153">
                  <c:v>0.70710678118654779</c:v>
                </c:pt>
                <c:pt idx="154">
                  <c:v>0.76604444311897701</c:v>
                </c:pt>
                <c:pt idx="155">
                  <c:v>0.81915204428899091</c:v>
                </c:pt>
                <c:pt idx="156">
                  <c:v>0.86602540378443782</c:v>
                </c:pt>
                <c:pt idx="157">
                  <c:v>0.90630778703664916</c:v>
                </c:pt>
                <c:pt idx="158">
                  <c:v>0.93969262078590832</c:v>
                </c:pt>
                <c:pt idx="159">
                  <c:v>0.9659258262890682</c:v>
                </c:pt>
                <c:pt idx="160">
                  <c:v>0.98480775301220802</c:v>
                </c:pt>
                <c:pt idx="161">
                  <c:v>0.99619469809174555</c:v>
                </c:pt>
                <c:pt idx="162">
                  <c:v>1</c:v>
                </c:pt>
                <c:pt idx="163">
                  <c:v>0.99619469809174555</c:v>
                </c:pt>
                <c:pt idx="164">
                  <c:v>0.98480775301220824</c:v>
                </c:pt>
                <c:pt idx="165">
                  <c:v>0.96592582628906853</c:v>
                </c:pt>
                <c:pt idx="166">
                  <c:v>0.93969262078590876</c:v>
                </c:pt>
                <c:pt idx="167">
                  <c:v>0.90630778703664971</c:v>
                </c:pt>
                <c:pt idx="168">
                  <c:v>0.86602540378443837</c:v>
                </c:pt>
                <c:pt idx="169">
                  <c:v>0.81915204428899147</c:v>
                </c:pt>
                <c:pt idx="170">
                  <c:v>0.76604444311897779</c:v>
                </c:pt>
                <c:pt idx="171">
                  <c:v>0.70710678118654857</c:v>
                </c:pt>
                <c:pt idx="172">
                  <c:v>0.64278760968654058</c:v>
                </c:pt>
                <c:pt idx="173">
                  <c:v>0.57357643635104749</c:v>
                </c:pt>
                <c:pt idx="174">
                  <c:v>0.50000000000000155</c:v>
                </c:pt>
                <c:pt idx="175">
                  <c:v>0.42261826174070116</c:v>
                </c:pt>
                <c:pt idx="176">
                  <c:v>0.34202014332566893</c:v>
                </c:pt>
                <c:pt idx="177">
                  <c:v>0.25881904510252107</c:v>
                </c:pt>
                <c:pt idx="178">
                  <c:v>0.17364817766693075</c:v>
                </c:pt>
                <c:pt idx="179">
                  <c:v>8.7155742747658679E-2</c:v>
                </c:pt>
                <c:pt idx="180">
                  <c:v>6.1257422745431001E-16</c:v>
                </c:pt>
                <c:pt idx="181">
                  <c:v>-8.7155742747657458E-2</c:v>
                </c:pt>
                <c:pt idx="182">
                  <c:v>-0.17364817766692955</c:v>
                </c:pt>
                <c:pt idx="183">
                  <c:v>-0.25881904510251985</c:v>
                </c:pt>
                <c:pt idx="184">
                  <c:v>-0.34202014332566777</c:v>
                </c:pt>
                <c:pt idx="185">
                  <c:v>-0.42261826174070005</c:v>
                </c:pt>
                <c:pt idx="186">
                  <c:v>-0.49999999999999895</c:v>
                </c:pt>
                <c:pt idx="187">
                  <c:v>-0.57357643635104649</c:v>
                </c:pt>
                <c:pt idx="188">
                  <c:v>-0.64278760968653825</c:v>
                </c:pt>
                <c:pt idx="189">
                  <c:v>-0.70710678118654768</c:v>
                </c:pt>
                <c:pt idx="190">
                  <c:v>-0.76604444311897701</c:v>
                </c:pt>
                <c:pt idx="191">
                  <c:v>-0.8191520442889918</c:v>
                </c:pt>
                <c:pt idx="192">
                  <c:v>-0.86602540378443771</c:v>
                </c:pt>
                <c:pt idx="193">
                  <c:v>-0.90630778703664994</c:v>
                </c:pt>
                <c:pt idx="194">
                  <c:v>-0.93969262078590887</c:v>
                </c:pt>
                <c:pt idx="195">
                  <c:v>-0.9659258262890682</c:v>
                </c:pt>
                <c:pt idx="196">
                  <c:v>-0.98480775301220824</c:v>
                </c:pt>
                <c:pt idx="197">
                  <c:v>-0.99619469809174543</c:v>
                </c:pt>
                <c:pt idx="198">
                  <c:v>-1</c:v>
                </c:pt>
                <c:pt idx="199">
                  <c:v>-0.99619469809174555</c:v>
                </c:pt>
                <c:pt idx="200">
                  <c:v>-0.98480775301220858</c:v>
                </c:pt>
                <c:pt idx="201">
                  <c:v>-0.96592582628906853</c:v>
                </c:pt>
                <c:pt idx="202">
                  <c:v>-0.93969262078590932</c:v>
                </c:pt>
                <c:pt idx="203">
                  <c:v>-0.90630778703665049</c:v>
                </c:pt>
                <c:pt idx="204">
                  <c:v>-0.86602540378443837</c:v>
                </c:pt>
                <c:pt idx="205">
                  <c:v>-0.81915204428899258</c:v>
                </c:pt>
                <c:pt idx="206">
                  <c:v>-0.7660444431189779</c:v>
                </c:pt>
                <c:pt idx="207">
                  <c:v>-0.70710678118654868</c:v>
                </c:pt>
                <c:pt idx="208">
                  <c:v>-0.64278760968653925</c:v>
                </c:pt>
                <c:pt idx="209">
                  <c:v>-0.5735764363510476</c:v>
                </c:pt>
                <c:pt idx="210">
                  <c:v>-0.50000000000000011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742B-4614-823F-036AAAB7A5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57229151"/>
        <c:axId val="1357228671"/>
      </c:scatterChart>
      <c:valAx>
        <c:axId val="1357229151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357228671"/>
        <c:crosses val="autoZero"/>
        <c:crossBetween val="midCat"/>
      </c:valAx>
      <c:valAx>
        <c:axId val="135722867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357229151"/>
        <c:crosses val="autoZero"/>
        <c:crossBetween val="midCat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E0D2A8-8F95-47C2-ABE1-A779F5A43C98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7663E2-27CE-4C79-91D3-7F5C4262D5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559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7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53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30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06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83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60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36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13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8CF3C5-6B17-991F-1E70-D6DAAF5BD8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661C3B24-E3F9-8B21-92C3-B99005C133E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877D38DF-4871-2D73-EECB-07DC7B8DAFB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Wakefield slides, add slides for FEL requirement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B709BAB-FF93-9FD4-E602-2C2B39691BC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5E71CF-4382-45E1-B74B-D8CE189F982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6054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071E24-55E9-4E8A-87E8-545F98A87DE0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76840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zh-CN" dirty="0"/>
              <a:t>Stress how power is </a:t>
            </a:r>
            <a:r>
              <a:rPr lang="en-GB" altLang="zh-CN" dirty="0" err="1"/>
              <a:t>measur</a:t>
            </a:r>
            <a:r>
              <a:rPr lang="en-US" altLang="zh-CN" dirty="0"/>
              <a:t>ed</a:t>
            </a:r>
            <a:r>
              <a:rPr lang="en-GB" altLang="zh-CN" dirty="0"/>
              <a:t>, add comparison to PIC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071E24-55E9-4E8A-87E8-545F98A87DE0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99329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4">
            <a:extLst>
              <a:ext uri="{FF2B5EF4-FFF2-40B4-BE49-F238E27FC236}">
                <a16:creationId xmlns:a16="http://schemas.microsoft.com/office/drawing/2014/main" id="{0C35C447-372A-2538-9C02-9DA22221296C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CFF1AFD2-F993-B30A-2282-C04F1F65AF0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2F13F474-91EA-0185-733B-62682BD9F6E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87072C05-B626-BAF9-5316-96EAB02420F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AC6EA6C6-1057-DAC8-2609-B6EB51B7237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4E258757-AB3A-DE10-FDFE-35B9588E9C3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74360D36-2B50-3114-9CB9-4BEE96BCCE6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1B032D16-0F2B-1DEC-D92A-ACAF24C07B0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13923343-4541-4792-ADC5-E6333E98D37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32" name="Title 1">
            <a:extLst>
              <a:ext uri="{FF2B5EF4-FFF2-40B4-BE49-F238E27FC236}">
                <a16:creationId xmlns:a16="http://schemas.microsoft.com/office/drawing/2014/main" id="{802863CF-25C1-DECF-F640-C736ECDB95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GB" dirty="0"/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623E9086-C2CE-8088-D447-C484543077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027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  <p:sp>
        <p:nvSpPr>
          <p:cNvPr id="34" name="Text Placeholder 17">
            <a:extLst>
              <a:ext uri="{FF2B5EF4-FFF2-40B4-BE49-F238E27FC236}">
                <a16:creationId xmlns:a16="http://schemas.microsoft.com/office/drawing/2014/main" id="{C53F61BD-18EB-B863-761D-89639D8806F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200">
                <a:solidFill>
                  <a:schemeClr val="accent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  <a:latin typeface="+mn-lt"/>
              </a:defRPr>
            </a:lvl2pPr>
            <a:lvl3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5pPr>
            <a:lvl6pPr marL="1714412" indent="0">
              <a:buNone/>
              <a:defRPr>
                <a:latin typeface="+mn-lt"/>
              </a:defRPr>
            </a:lvl6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433033340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0AC38-BED1-9031-E2E0-CB195EDFD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B26F26-EA3D-40AC-124C-008BE90D71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800" y="1394619"/>
            <a:ext cx="11540763" cy="486648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CC11D5-984D-8680-D542-25A06BDC5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9EB68-C59E-43E1-8BB1-D5E2B5D0AFC4}" type="datetime1">
              <a:rPr lang="en-GB" smtClean="0"/>
              <a:t>08/07/2025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2E529F-F811-2979-BFFA-08BB8BC2F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69BFE-A663-D9A7-8252-C85369469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2B454FF-7060-E11B-6122-C9D16BC0604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74669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0AC38-BED1-9031-E2E0-CB195EDFD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B26F26-EA3D-40AC-124C-008BE90D71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800" y="1394619"/>
            <a:ext cx="11540763" cy="486648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CC11D5-984D-8680-D542-25A06BDC5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9EB68-C59E-43E1-8BB1-D5E2B5D0AFC4}" type="datetime1">
              <a:rPr lang="en-GB" smtClean="0"/>
              <a:t>08/07/2025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2E529F-F811-2979-BFFA-08BB8BC2F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69BFE-A663-D9A7-8252-C85369469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2B454FF-7060-E11B-6122-C9D16BC0604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8463841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0AC38-BED1-9031-E2E0-CB195EDFD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B26F26-EA3D-40AC-124C-008BE90D71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800" y="1394619"/>
            <a:ext cx="11540763" cy="486648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CC11D5-984D-8680-D542-25A06BDC5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9EB68-C59E-43E1-8BB1-D5E2B5D0AFC4}" type="datetime1">
              <a:rPr lang="en-GB" smtClean="0"/>
              <a:t>08/07/2025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2E529F-F811-2979-BFFA-08BB8BC2F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69BFE-A663-D9A7-8252-C85369469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2B454FF-7060-E11B-6122-C9D16BC0604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5261070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934A7-BB27-0705-778A-9BC1A80F5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232" y="252000"/>
            <a:ext cx="11541025" cy="378044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3D824-2B92-00E0-3B10-2E7351FAE0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6232" y="1394619"/>
            <a:ext cx="5583238" cy="486648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16325E-A8D8-4356-8054-A314C1AF0A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3325" y="1394619"/>
            <a:ext cx="5583238" cy="486648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109A4F-CF52-ABB2-91FD-CF9C01BF0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B9F8-2932-4A13-97CA-3CF06357AF6F}" type="datetime1">
              <a:rPr lang="en-GB" smtClean="0"/>
              <a:t>08/07/2025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5B9B47-9D04-96FB-8B95-D7BC38470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9D9458-0376-0EC1-BA89-A49552E19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E5619CB-8093-9292-D19B-3E145BB563F3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0358580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934A7-BB27-0705-778A-9BC1A80F5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232" y="252000"/>
            <a:ext cx="11541025" cy="378044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3D824-2B92-00E0-3B10-2E7351FAE0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6232" y="1394619"/>
            <a:ext cx="5583238" cy="486648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16325E-A8D8-4356-8054-A314C1AF0A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3325" y="1394619"/>
            <a:ext cx="5583238" cy="486648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109A4F-CF52-ABB2-91FD-CF9C01BF0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B9F8-2932-4A13-97CA-3CF06357AF6F}" type="datetime1">
              <a:rPr lang="en-GB" smtClean="0"/>
              <a:t>08/07/2025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5B9B47-9D04-96FB-8B95-D7BC38470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9D9458-0376-0EC1-BA89-A49552E19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E5619CB-8093-9292-D19B-3E145BB563F3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0195970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934A7-BB27-0705-778A-9BC1A80F5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232" y="252000"/>
            <a:ext cx="11541025" cy="378044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3D824-2B92-00E0-3B10-2E7351FAE0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6232" y="1394619"/>
            <a:ext cx="5583238" cy="486648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16325E-A8D8-4356-8054-A314C1AF0A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3325" y="1394619"/>
            <a:ext cx="5583238" cy="486648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109A4F-CF52-ABB2-91FD-CF9C01BF0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B9F8-2932-4A13-97CA-3CF06357AF6F}" type="datetime1">
              <a:rPr lang="en-GB" smtClean="0"/>
              <a:t>08/07/2025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5B9B47-9D04-96FB-8B95-D7BC38470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9D9458-0376-0EC1-BA89-A49552E19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E5619CB-8093-9292-D19B-3E145BB563F3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0747767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489B4-D6B3-41C7-A4D5-BA6DD712F8A2}" type="datetime1">
              <a:rPr lang="en-GB" smtClean="0"/>
              <a:t>08/07/2025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23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96397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6656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CBB1273F-0B9B-4FDD-4203-5D0C87B419DE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4756086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489B4-D6B3-41C7-A4D5-BA6DD712F8A2}" type="datetime1">
              <a:rPr lang="en-GB" smtClean="0"/>
              <a:t>08/07/2025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23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96397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6656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CBB1273F-0B9B-4FDD-4203-5D0C87B419DE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663662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489B4-D6B3-41C7-A4D5-BA6DD712F8A2}" type="datetime1">
              <a:rPr lang="en-GB" smtClean="0"/>
              <a:t>08/07/2025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23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96397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6656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CBB1273F-0B9B-4FDD-4203-5D0C87B419DE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6248034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s and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A816A-9565-4866-8312-CA863D624F04}" type="datetime1">
              <a:rPr lang="en-GB" smtClean="0"/>
              <a:t>08/07/2025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493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76876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35258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47AD979-9E36-27D3-D861-472A37C9BD3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18490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BA925AEF-9705-43FC-B311-1B9A5C87248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6876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71EBAC93-1C14-C84A-FF75-AC90D6C8A89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35261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6EB687B-5D2E-6018-5C19-6211E4ADBA8B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7066738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4">
            <a:extLst>
              <a:ext uri="{FF2B5EF4-FFF2-40B4-BE49-F238E27FC236}">
                <a16:creationId xmlns:a16="http://schemas.microsoft.com/office/drawing/2014/main" id="{0C35C447-372A-2538-9C02-9DA22221296C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CFF1AFD2-F993-B30A-2282-C04F1F65AF0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2F13F474-91EA-0185-733B-62682BD9F6E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87072C05-B626-BAF9-5316-96EAB02420F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AC6EA6C6-1057-DAC8-2609-B6EB51B7237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4E258757-AB3A-DE10-FDFE-35B9588E9C3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74360D36-2B50-3114-9CB9-4BEE96BCCE6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1B032D16-0F2B-1DEC-D92A-ACAF24C07B0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13923343-4541-4792-ADC5-E6333E98D37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32" name="Title 1">
            <a:extLst>
              <a:ext uri="{FF2B5EF4-FFF2-40B4-BE49-F238E27FC236}">
                <a16:creationId xmlns:a16="http://schemas.microsoft.com/office/drawing/2014/main" id="{802863CF-25C1-DECF-F640-C736ECDB95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GB" dirty="0"/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623E9086-C2CE-8088-D447-C484543077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027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  <p:sp>
        <p:nvSpPr>
          <p:cNvPr id="2" name="Text Placeholder 17">
            <a:extLst>
              <a:ext uri="{FF2B5EF4-FFF2-40B4-BE49-F238E27FC236}">
                <a16:creationId xmlns:a16="http://schemas.microsoft.com/office/drawing/2014/main" id="{C3CC0732-2E95-AE1D-13E5-F7FFC7BB0ED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200">
                <a:solidFill>
                  <a:schemeClr val="accent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  <a:latin typeface="+mn-lt"/>
              </a:defRPr>
            </a:lvl2pPr>
            <a:lvl3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5pPr>
            <a:lvl6pPr marL="1714412" indent="0">
              <a:buNone/>
              <a:defRPr>
                <a:latin typeface="+mn-lt"/>
              </a:defRPr>
            </a:lvl6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497264879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s and Captions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A816A-9565-4866-8312-CA863D624F04}" type="datetime1">
              <a:rPr lang="en-GB" smtClean="0"/>
              <a:t>08/07/2025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493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76876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35258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47AD979-9E36-27D3-D861-472A37C9BD3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18490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BA925AEF-9705-43FC-B311-1B9A5C87248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6876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71EBAC93-1C14-C84A-FF75-AC90D6C8A89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35261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6EB687B-5D2E-6018-5C19-6211E4ADBA8B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0980370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s and Captions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A816A-9565-4866-8312-CA863D624F04}" type="datetime1">
              <a:rPr lang="en-GB" smtClean="0"/>
              <a:t>08/07/2025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493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76876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35258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47AD979-9E36-27D3-D861-472A37C9BD3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18490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BA925AEF-9705-43FC-B311-1B9A5C87248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6876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71EBAC93-1C14-C84A-FF75-AC90D6C8A89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35261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6EB687B-5D2E-6018-5C19-6211E4ADBA8B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4231540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F41CF-A3E3-C272-C94C-947AC89C8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2" y="327819"/>
            <a:ext cx="9984000" cy="5933281"/>
          </a:xfrm>
        </p:spPr>
        <p:txBody>
          <a:bodyPr/>
          <a:lstStyle>
            <a:lvl1pPr>
              <a:defRPr sz="48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80FA7-D3DB-DCE0-62D3-E92CDF5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586C6-2FAC-4F04-9F30-54116127323E}" type="datetime1">
              <a:rPr lang="en-GB" smtClean="0"/>
              <a:t>08/07/2025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FF8CC-E316-E641-C9CE-DF3DAA8A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F5865-014C-FA86-09B0-6C05A0B6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9344805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F41CF-A3E3-C272-C94C-947AC89C8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2" y="327819"/>
            <a:ext cx="9984000" cy="5933281"/>
          </a:xfrm>
        </p:spPr>
        <p:txBody>
          <a:bodyPr/>
          <a:lstStyle>
            <a:lvl1pPr>
              <a:defRPr sz="48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80FA7-D3DB-DCE0-62D3-E92CDF5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586C6-2FAC-4F04-9F30-54116127323E}" type="datetime1">
              <a:rPr lang="en-GB" smtClean="0"/>
              <a:t>08/07/2025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FF8CC-E316-E641-C9CE-DF3DAA8A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F5865-014C-FA86-09B0-6C05A0B6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475397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F41CF-A3E3-C272-C94C-947AC89C8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2" y="327819"/>
            <a:ext cx="9984000" cy="5933281"/>
          </a:xfrm>
        </p:spPr>
        <p:txBody>
          <a:bodyPr/>
          <a:lstStyle>
            <a:lvl1pPr>
              <a:defRPr sz="48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80FA7-D3DB-DCE0-62D3-E92CDF5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586C6-2FAC-4F04-9F30-54116127323E}" type="datetime1">
              <a:rPr lang="en-GB" smtClean="0"/>
              <a:t>08/07/2025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FF8CC-E316-E641-C9CE-DF3DAA8A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F5865-014C-FA86-09B0-6C05A0B6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8019243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F41CF-A3E3-C272-C94C-947AC89C8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2" y="327025"/>
            <a:ext cx="9984000" cy="5934075"/>
          </a:xfrm>
        </p:spPr>
        <p:txBody>
          <a:bodyPr/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80FA7-D3DB-DCE0-62D3-E92CDF5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0260EA2-BCA4-4E5F-88A6-D6BBBCD1B4A4}" type="datetime1">
              <a:rPr lang="en-GB" smtClean="0"/>
              <a:t>08/07/2025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FF8CC-E316-E641-C9CE-DF3DAA8A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F5865-014C-FA86-09B0-6C05A0B6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4A8D6E0-472D-9B14-F3A6-BC2F23E87040}"/>
              </a:ext>
            </a:extLst>
          </p:cNvPr>
          <p:cNvSpPr txBox="1"/>
          <p:nvPr userDrawn="1"/>
        </p:nvSpPr>
        <p:spPr>
          <a:xfrm>
            <a:off x="326232" y="6393702"/>
            <a:ext cx="1417500" cy="137272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l"/>
            <a:r>
              <a:rPr lang="en-US" sz="850" b="0" dirty="0">
                <a:solidFill>
                  <a:schemeClr val="bg1"/>
                </a:solidFill>
                <a:latin typeface="+mj-lt"/>
              </a:rPr>
              <a:t>Imperial College London</a:t>
            </a:r>
          </a:p>
        </p:txBody>
      </p:sp>
    </p:spTree>
    <p:extLst>
      <p:ext uri="{BB962C8B-B14F-4D97-AF65-F5344CB8AC3E}">
        <p14:creationId xmlns:p14="http://schemas.microsoft.com/office/powerpoint/2010/main" val="1467749574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D21AD4-68E5-D832-D55C-9ACFCD153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1BF80-0248-4CEA-9234-C3380C095D08}" type="datetime1">
              <a:rPr lang="en-GB" smtClean="0"/>
              <a:t>08/07/2025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11EA1B-04BA-0493-81EB-3E7823E19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22947-0466-77E3-9884-7FFF54F0F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5A24D7B-41EB-9794-42AE-564F6680EA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GB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4EAC6AD-293C-6C12-F9F6-48F5FCB0E4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75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3696074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D21AD4-68E5-D832-D55C-9ACFCD153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1BF80-0248-4CEA-9234-C3380C095D08}" type="datetime1">
              <a:rPr lang="en-GB" smtClean="0"/>
              <a:t>08/07/2025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11EA1B-04BA-0493-81EB-3E7823E19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22947-0466-77E3-9884-7FFF54F0F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5A24D7B-41EB-9794-42AE-564F6680EA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GB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4EAC6AD-293C-6C12-F9F6-48F5FCB0E4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75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9257883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D21AD4-68E5-D832-D55C-9ACFCD153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1BF80-0248-4CEA-9234-C3380C095D08}" type="datetime1">
              <a:rPr lang="en-GB" smtClean="0"/>
              <a:t>08/07/2025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11EA1B-04BA-0493-81EB-3E7823E19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22947-0466-77E3-9884-7FFF54F0F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5A24D7B-41EB-9794-42AE-564F6680EA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GB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4EAC6AD-293C-6C12-F9F6-48F5FCB0E4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75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6803618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FEE2EA-C029-0AE3-B18F-CB5D823CD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F767CF8-963D-4416-84B9-8E4A446F0782}" type="datetime1">
              <a:rPr lang="en-GB" smtClean="0"/>
              <a:t>08/07/2025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74AA3B-FC1A-1DAF-C282-4ED6FC740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08A0A1-4076-F926-D730-16EF8BBD7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3E70A2-A3C6-29D0-1DEB-4D8F9283B18B}"/>
              </a:ext>
            </a:extLst>
          </p:cNvPr>
          <p:cNvSpPr txBox="1"/>
          <p:nvPr userDrawn="1"/>
        </p:nvSpPr>
        <p:spPr>
          <a:xfrm>
            <a:off x="326232" y="6393702"/>
            <a:ext cx="1417500" cy="137272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l"/>
            <a:r>
              <a:rPr lang="en-US" sz="850" b="0" dirty="0">
                <a:solidFill>
                  <a:schemeClr val="bg1"/>
                </a:solidFill>
                <a:latin typeface="+mj-lt"/>
              </a:rPr>
              <a:t>Imperial College London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E2710C7-980D-1529-A1C4-D0B9144297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GB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01609BCD-EF9A-DF89-AAD2-167090C57F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bg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3995235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4">
            <a:extLst>
              <a:ext uri="{FF2B5EF4-FFF2-40B4-BE49-F238E27FC236}">
                <a16:creationId xmlns:a16="http://schemas.microsoft.com/office/drawing/2014/main" id="{0C35C447-372A-2538-9C02-9DA22221296C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CFF1AFD2-F993-B30A-2282-C04F1F65AF0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2F13F474-91EA-0185-733B-62682BD9F6E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87072C05-B626-BAF9-5316-96EAB02420F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AC6EA6C6-1057-DAC8-2609-B6EB51B7237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4E258757-AB3A-DE10-FDFE-35B9588E9C3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74360D36-2B50-3114-9CB9-4BEE96BCCE6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1B032D16-0F2B-1DEC-D92A-ACAF24C07B0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13923343-4541-4792-ADC5-E6333E98D37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32" name="Title 1">
            <a:extLst>
              <a:ext uri="{FF2B5EF4-FFF2-40B4-BE49-F238E27FC236}">
                <a16:creationId xmlns:a16="http://schemas.microsoft.com/office/drawing/2014/main" id="{802863CF-25C1-DECF-F640-C736ECDB95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GB" dirty="0"/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623E9086-C2CE-8088-D447-C484543077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027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  <p:sp>
        <p:nvSpPr>
          <p:cNvPr id="2" name="Text Placeholder 17">
            <a:extLst>
              <a:ext uri="{FF2B5EF4-FFF2-40B4-BE49-F238E27FC236}">
                <a16:creationId xmlns:a16="http://schemas.microsoft.com/office/drawing/2014/main" id="{522D6F08-46E5-5EA7-E3A2-67645E5C7D6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200">
                <a:solidFill>
                  <a:schemeClr val="accent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  <a:latin typeface="+mn-lt"/>
              </a:defRPr>
            </a:lvl2pPr>
            <a:lvl3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5pPr>
            <a:lvl6pPr marL="1714412" indent="0">
              <a:buNone/>
              <a:defRPr>
                <a:latin typeface="+mn-lt"/>
              </a:defRPr>
            </a:lvl6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606689727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3B1ED-B792-43A2-8B5B-D59DA898BC39}" type="datetime1">
              <a:rPr lang="en-GB" smtClean="0"/>
              <a:t>08/07/2025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52399BF-03C9-B24E-A780-BE7CD263C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5583670" cy="378044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D02234B-F0AA-AEA6-E636-52276BDE0E86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558367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8D7AD65-3E40-A55B-332E-BB6300B58F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5800" y="1394619"/>
            <a:ext cx="558367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0AF79-7BDC-6C86-6328-5E1E4E4A08B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2939635899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Content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3B1ED-B792-43A2-8B5B-D59DA898BC39}" type="datetime1">
              <a:rPr lang="en-GB" smtClean="0"/>
              <a:t>08/07/2025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52399BF-03C9-B24E-A780-BE7CD263C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5583670" cy="378044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D02234B-F0AA-AEA6-E636-52276BDE0E86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558367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8D7AD65-3E40-A55B-332E-BB6300B58F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5800" y="1394619"/>
            <a:ext cx="558367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0AF79-7BDC-6C86-6328-5E1E4E4A08B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2206395976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Content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3B1ED-B792-43A2-8B5B-D59DA898BC39}" type="datetime1">
              <a:rPr lang="en-GB" smtClean="0"/>
              <a:t>08/07/2025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52399BF-03C9-B24E-A780-BE7CD263C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5583670" cy="378044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D02234B-F0AA-AEA6-E636-52276BDE0E86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558367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8D7AD65-3E40-A55B-332E-BB6300B58F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5800" y="1394619"/>
            <a:ext cx="558367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0AF79-7BDC-6C86-6328-5E1E4E4A08B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2773322227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D84DF-3B13-4783-A18D-887F4839C415}" type="datetime1">
              <a:rPr lang="en-GB" smtClean="0"/>
              <a:t>08/07/2025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2220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820BEAE3-D117-6A35-4CA0-AD8A32FA8AD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588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A380118A-A6AE-E8BE-5470-901DF79D51D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2220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065361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Four Images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D84DF-3B13-4783-A18D-887F4839C415}" type="datetime1">
              <a:rPr lang="en-GB" smtClean="0"/>
              <a:t>08/07/2025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2220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820BEAE3-D117-6A35-4CA0-AD8A32FA8AD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588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A380118A-A6AE-E8BE-5470-901DF79D51D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2220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569060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Four Images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D84DF-3B13-4783-A18D-887F4839C415}" type="datetime1">
              <a:rPr lang="en-GB" smtClean="0"/>
              <a:t>08/07/2025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2220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820BEAE3-D117-6A35-4CA0-AD8A32FA8AD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588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A380118A-A6AE-E8BE-5470-901DF79D51D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2220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226118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in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B6E11-6BA1-42AC-9B27-3930716F3EDF}" type="datetime1">
              <a:rPr lang="en-GB" smtClean="0"/>
              <a:t>08/07/2025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83804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3BF8A661-BC32-12AC-2F2D-D852D8FEEC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40020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6" name="Picture Placeholder 9">
            <a:extLst>
              <a:ext uri="{FF2B5EF4-FFF2-40B4-BE49-F238E27FC236}">
                <a16:creationId xmlns:a16="http://schemas.microsoft.com/office/drawing/2014/main" id="{424D9351-99D0-9E5B-7115-9BACEF47F4E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75880" y="2331064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7E1A1E6C-1250-255D-C128-8D998573C34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3804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707F7AF8-8070-56D1-C887-AB07C4710C1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40020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DCCCE168-E156-6A02-DEEC-8F9AC2E8B010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27588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17" name="Picture Placeholder 9">
            <a:extLst>
              <a:ext uri="{FF2B5EF4-FFF2-40B4-BE49-F238E27FC236}">
                <a16:creationId xmlns:a16="http://schemas.microsoft.com/office/drawing/2014/main" id="{935D5F28-4EFB-7DB6-B73E-ECA9F671D62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83804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18" name="Picture Placeholder 9">
            <a:extLst>
              <a:ext uri="{FF2B5EF4-FFF2-40B4-BE49-F238E27FC236}">
                <a16:creationId xmlns:a16="http://schemas.microsoft.com/office/drawing/2014/main" id="{EBE80ECC-3276-2379-3DA7-E599F908B35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40020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704966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ine Images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B6E11-6BA1-42AC-9B27-3930716F3EDF}" type="datetime1">
              <a:rPr lang="en-GB" smtClean="0"/>
              <a:t>08/07/2025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83804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3BF8A661-BC32-12AC-2F2D-D852D8FEEC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40020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6" name="Picture Placeholder 9">
            <a:extLst>
              <a:ext uri="{FF2B5EF4-FFF2-40B4-BE49-F238E27FC236}">
                <a16:creationId xmlns:a16="http://schemas.microsoft.com/office/drawing/2014/main" id="{424D9351-99D0-9E5B-7115-9BACEF47F4E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75880" y="2331064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7E1A1E6C-1250-255D-C128-8D998573C34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3804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707F7AF8-8070-56D1-C887-AB07C4710C1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40020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DCCCE168-E156-6A02-DEEC-8F9AC2E8B010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27588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17" name="Picture Placeholder 9">
            <a:extLst>
              <a:ext uri="{FF2B5EF4-FFF2-40B4-BE49-F238E27FC236}">
                <a16:creationId xmlns:a16="http://schemas.microsoft.com/office/drawing/2014/main" id="{935D5F28-4EFB-7DB6-B73E-ECA9F671D62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83804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18" name="Picture Placeholder 9">
            <a:extLst>
              <a:ext uri="{FF2B5EF4-FFF2-40B4-BE49-F238E27FC236}">
                <a16:creationId xmlns:a16="http://schemas.microsoft.com/office/drawing/2014/main" id="{EBE80ECC-3276-2379-3DA7-E599F908B35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40020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784684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ine Images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B6E11-6BA1-42AC-9B27-3930716F3EDF}" type="datetime1">
              <a:rPr lang="en-GB" smtClean="0"/>
              <a:t>08/07/2025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83804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3BF8A661-BC32-12AC-2F2D-D852D8FEEC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40020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6" name="Picture Placeholder 9">
            <a:extLst>
              <a:ext uri="{FF2B5EF4-FFF2-40B4-BE49-F238E27FC236}">
                <a16:creationId xmlns:a16="http://schemas.microsoft.com/office/drawing/2014/main" id="{424D9351-99D0-9E5B-7115-9BACEF47F4E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75880" y="2331064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7E1A1E6C-1250-255D-C128-8D998573C34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3804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707F7AF8-8070-56D1-C887-AB07C4710C1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40020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DCCCE168-E156-6A02-DEEC-8F9AC2E8B010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27588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17" name="Picture Placeholder 9">
            <a:extLst>
              <a:ext uri="{FF2B5EF4-FFF2-40B4-BE49-F238E27FC236}">
                <a16:creationId xmlns:a16="http://schemas.microsoft.com/office/drawing/2014/main" id="{935D5F28-4EFB-7DB6-B73E-ECA9F671D62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83804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18" name="Picture Placeholder 9">
            <a:extLst>
              <a:ext uri="{FF2B5EF4-FFF2-40B4-BE49-F238E27FC236}">
                <a16:creationId xmlns:a16="http://schemas.microsoft.com/office/drawing/2014/main" id="{EBE80ECC-3276-2379-3DA7-E599F908B35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40020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354154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8D7BC-BF55-4EB5-9C63-3904208399A7}" type="datetime1">
              <a:rPr lang="en-GB" smtClean="0"/>
              <a:t>08/07/2025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6232" y="327819"/>
            <a:ext cx="558323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62146EC-D096-3118-B564-94943B4AAEC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C8087009-76FB-8577-E442-4BA57C9BC40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1339553058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E0DA90-2FF2-F36C-F9FF-CD7A192F00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027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bg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  <p:grpSp>
        <p:nvGrpSpPr>
          <p:cNvPr id="6" name="Group 4">
            <a:extLst>
              <a:ext uri="{FF2B5EF4-FFF2-40B4-BE49-F238E27FC236}">
                <a16:creationId xmlns:a16="http://schemas.microsoft.com/office/drawing/2014/main" id="{714C7637-5E21-BDDB-D675-718E58535D6D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A57B56D4-851E-7242-EAB1-CD5B53E8B9A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525FF1F4-36F0-A184-7B99-8F5F4A49C89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F198715B-A90B-9B06-A055-401A84B0921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8">
              <a:extLst>
                <a:ext uri="{FF2B5EF4-FFF2-40B4-BE49-F238E27FC236}">
                  <a16:creationId xmlns:a16="http://schemas.microsoft.com/office/drawing/2014/main" id="{9D2E04D5-A2EE-135D-A8C9-6E695F9BCF3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2" name="Freeform 9">
              <a:extLst>
                <a:ext uri="{FF2B5EF4-FFF2-40B4-BE49-F238E27FC236}">
                  <a16:creationId xmlns:a16="http://schemas.microsoft.com/office/drawing/2014/main" id="{8CE0DC1F-799B-3F7A-3A71-D20337A4746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3" name="Freeform 10">
              <a:extLst>
                <a:ext uri="{FF2B5EF4-FFF2-40B4-BE49-F238E27FC236}">
                  <a16:creationId xmlns:a16="http://schemas.microsoft.com/office/drawing/2014/main" id="{E8EAEE22-055F-6869-D50D-D9C8C9082FD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4" name="Freeform 11">
              <a:extLst>
                <a:ext uri="{FF2B5EF4-FFF2-40B4-BE49-F238E27FC236}">
                  <a16:creationId xmlns:a16="http://schemas.microsoft.com/office/drawing/2014/main" id="{EADAC67C-850F-96D3-0962-09E1B4CC3EC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683187A0-2E68-170D-55EF-0FA20E7A75B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4" name="Text Placeholder 17">
            <a:extLst>
              <a:ext uri="{FF2B5EF4-FFF2-40B4-BE49-F238E27FC236}">
                <a16:creationId xmlns:a16="http://schemas.microsoft.com/office/drawing/2014/main" id="{AE7C5DD9-4903-8E37-9C71-518439271A7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200">
                <a:solidFill>
                  <a:schemeClr val="bg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  <a:latin typeface="+mn-lt"/>
              </a:defRPr>
            </a:lvl2pPr>
            <a:lvl3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5pPr>
            <a:lvl6pPr marL="1714412" indent="0">
              <a:buNone/>
              <a:defRPr>
                <a:latin typeface="+mn-lt"/>
              </a:defRPr>
            </a:lvl6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62882915"/>
      </p:ext>
    </p:extLst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ontent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8D7BC-BF55-4EB5-9C63-3904208399A7}" type="datetime1">
              <a:rPr lang="en-GB" smtClean="0"/>
              <a:t>08/07/2025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6232" y="327819"/>
            <a:ext cx="558323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62146EC-D096-3118-B564-94943B4AAEC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C8087009-76FB-8577-E442-4BA57C9BC40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3640183430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ontent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8D7BC-BF55-4EB5-9C63-3904208399A7}" type="datetime1">
              <a:rPr lang="en-GB" smtClean="0"/>
              <a:t>08/07/2025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6232" y="327819"/>
            <a:ext cx="558323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62146EC-D096-3118-B564-94943B4AAEC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C8087009-76FB-8577-E442-4BA57C9BC40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2974509294"/>
      </p:ext>
    </p:extLst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D977-B911-4104-B2C1-9098B261E523}" type="datetime1">
              <a:rPr lang="en-GB" smtClean="0"/>
              <a:t>08/07/2025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91761" y="327819"/>
            <a:ext cx="557400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E9D81BEA-7EB3-2BC8-30E0-0E8C91FA23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09D4F2-8CDC-D853-BB4E-3D1330CD34A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26593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785877609"/>
      </p:ext>
    </p:extLst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ext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D977-B911-4104-B2C1-9098B261E523}" type="datetime1">
              <a:rPr lang="en-GB" smtClean="0"/>
              <a:t>08/07/2025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91761" y="327819"/>
            <a:ext cx="557400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E9D81BEA-7EB3-2BC8-30E0-0E8C91FA23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09D4F2-8CDC-D853-BB4E-3D1330CD34A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26593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4240842164"/>
      </p:ext>
    </p:extLst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ext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D977-B911-4104-B2C1-9098B261E523}" type="datetime1">
              <a:rPr lang="en-GB" smtClean="0"/>
              <a:t>08/07/2025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91761" y="327819"/>
            <a:ext cx="557400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E9D81BEA-7EB3-2BC8-30E0-0E8C91FA23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09D4F2-8CDC-D853-BB4E-3D1330CD34A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26593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3782778189"/>
      </p:ext>
    </p:extLst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5956E3-49F4-0F54-ECD1-833CCCC18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99670-AE7D-4C8A-8A7B-3240297C8EA6}" type="datetime1">
              <a:rPr lang="en-GB" smtClean="0"/>
              <a:t>08/07/2025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47AF09-A289-B391-8698-2A6786771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D67CF9-6C56-BF00-C251-8AA14203B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754C307-7FD2-615A-261A-9396C9B3C6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6232" y="327819"/>
            <a:ext cx="11541025" cy="5933281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194B053A-20C0-FAD5-8DBE-F33035C94A9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3306752833"/>
      </p:ext>
    </p:extLst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5956E3-49F4-0F54-ECD1-833CCCC18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99670-AE7D-4C8A-8A7B-3240297C8EA6}" type="datetime1">
              <a:rPr lang="en-GB" smtClean="0"/>
              <a:t>08/07/2025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47AF09-A289-B391-8698-2A6786771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D67CF9-6C56-BF00-C251-8AA14203B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754C307-7FD2-615A-261A-9396C9B3C6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6232" y="327819"/>
            <a:ext cx="11541025" cy="5933281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194B053A-20C0-FAD5-8DBE-F33035C94A9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3115991555"/>
      </p:ext>
    </p:extLst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5956E3-49F4-0F54-ECD1-833CCCC18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99670-AE7D-4C8A-8A7B-3240297C8EA6}" type="datetime1">
              <a:rPr lang="en-GB" smtClean="0"/>
              <a:t>08/07/2025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47AF09-A289-B391-8698-2A6786771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D67CF9-6C56-BF00-C251-8AA14203B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754C307-7FD2-615A-261A-9396C9B3C6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6232" y="327819"/>
            <a:ext cx="11541025" cy="5933281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194B053A-20C0-FAD5-8DBE-F33035C94A9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2859685012"/>
      </p:ext>
    </p:extLst>
  </p:cSld>
  <p:clrMapOvr>
    <a:masterClrMapping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754C307-7FD2-615A-261A-9396C9B3C6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3"/>
            <a:ext cx="12193489" cy="6857999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433404"/>
      </p:ext>
    </p:extLst>
  </p:cSld>
  <p:clrMapOvr>
    <a:masterClrMapping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98C9DEC1-150C-501B-2DF1-6E2CB499B668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  <a:solidFill>
            <a:schemeClr val="accent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E39A89AD-BEB6-79FD-8F05-4DF88E68FEE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733ED1C0-423D-3BA1-7D76-5AD063DB496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24321CB6-88B2-41D3-45AD-465FCCF9FFB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28DF50ED-77B5-2CCB-445E-BE59A74640E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3E46F43E-7289-80AB-2776-B413EE27ED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0C82D5C3-8445-8837-27CE-3B93EA4FA45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2D962E7C-3E08-D166-19E4-74C4922787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F4041540-D57A-59CB-04E7-A52B58E1F12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1148999050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Image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>
            <a:extLst>
              <a:ext uri="{FF2B5EF4-FFF2-40B4-BE49-F238E27FC236}">
                <a16:creationId xmlns:a16="http://schemas.microsoft.com/office/drawing/2014/main" id="{98F30683-44FB-4995-47C3-43A7DE5523C7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77A24E86-91AA-6A9B-314A-752B77481A0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A879B37A-F4A9-2DDA-3FC3-9FC52384AE6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93DABC58-132F-2F2F-EB5B-78B30A3D448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8">
              <a:extLst>
                <a:ext uri="{FF2B5EF4-FFF2-40B4-BE49-F238E27FC236}">
                  <a16:creationId xmlns:a16="http://schemas.microsoft.com/office/drawing/2014/main" id="{DFE51362-844C-B4F1-1A83-A287F312E94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9">
              <a:extLst>
                <a:ext uri="{FF2B5EF4-FFF2-40B4-BE49-F238E27FC236}">
                  <a16:creationId xmlns:a16="http://schemas.microsoft.com/office/drawing/2014/main" id="{E0F57AAB-C462-6A3A-9686-048341EA78B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0">
              <a:extLst>
                <a:ext uri="{FF2B5EF4-FFF2-40B4-BE49-F238E27FC236}">
                  <a16:creationId xmlns:a16="http://schemas.microsoft.com/office/drawing/2014/main" id="{8A0D371A-82CE-1829-AA32-FB790C7A60A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1">
              <a:extLst>
                <a:ext uri="{FF2B5EF4-FFF2-40B4-BE49-F238E27FC236}">
                  <a16:creationId xmlns:a16="http://schemas.microsoft.com/office/drawing/2014/main" id="{EA0DE082-4D8F-8158-56B4-AF85C4A0FA2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2" name="Freeform 12">
              <a:extLst>
                <a:ext uri="{FF2B5EF4-FFF2-40B4-BE49-F238E27FC236}">
                  <a16:creationId xmlns:a16="http://schemas.microsoft.com/office/drawing/2014/main" id="{530CFB56-59E9-38CF-519A-B532B32547A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23" name="Title 1">
            <a:extLst>
              <a:ext uri="{FF2B5EF4-FFF2-40B4-BE49-F238E27FC236}">
                <a16:creationId xmlns:a16="http://schemas.microsoft.com/office/drawing/2014/main" id="{FB5434B5-DD4C-F988-6EBA-085A7DD49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GB" dirty="0"/>
          </a:p>
        </p:txBody>
      </p:sp>
      <p:sp>
        <p:nvSpPr>
          <p:cNvPr id="24" name="Subtitle 2">
            <a:extLst>
              <a:ext uri="{FF2B5EF4-FFF2-40B4-BE49-F238E27FC236}">
                <a16:creationId xmlns:a16="http://schemas.microsoft.com/office/drawing/2014/main" id="{1E34748E-CBEF-26E7-AB9F-696FA5D599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027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bg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  <p:sp>
        <p:nvSpPr>
          <p:cNvPr id="2" name="Text Placeholder 17">
            <a:extLst>
              <a:ext uri="{FF2B5EF4-FFF2-40B4-BE49-F238E27FC236}">
                <a16:creationId xmlns:a16="http://schemas.microsoft.com/office/drawing/2014/main" id="{8079AE91-4ABF-A9AC-DD3E-25CF3D141B1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200">
                <a:solidFill>
                  <a:schemeClr val="bg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  <a:latin typeface="+mn-lt"/>
              </a:defRPr>
            </a:lvl2pPr>
            <a:lvl3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5pPr>
            <a:lvl6pPr marL="1714412" indent="0">
              <a:buNone/>
              <a:defRPr>
                <a:latin typeface="+mn-lt"/>
              </a:defRPr>
            </a:lvl6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079999131"/>
      </p:ext>
    </p:extLst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98C9DEC1-150C-501B-2DF1-6E2CB499B668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  <a:solidFill>
            <a:schemeClr val="accent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E39A89AD-BEB6-79FD-8F05-4DF88E68FEE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733ED1C0-423D-3BA1-7D76-5AD063DB496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24321CB6-88B2-41D3-45AD-465FCCF9FFB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28DF50ED-77B5-2CCB-445E-BE59A74640E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3E46F43E-7289-80AB-2776-B413EE27ED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0C82D5C3-8445-8837-27CE-3B93EA4FA45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2D962E7C-3E08-D166-19E4-74C4922787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F4041540-D57A-59CB-04E7-A52B58E1F12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1658548261"/>
      </p:ext>
    </p:extLst>
  </p:cSld>
  <p:clrMapOvr>
    <a:masterClrMapping/>
  </p:clrMapOvr>
  <p:transition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98C9DEC1-150C-501B-2DF1-6E2CB499B668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  <a:solidFill>
            <a:schemeClr val="accent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E39A89AD-BEB6-79FD-8F05-4DF88E68FEE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733ED1C0-423D-3BA1-7D76-5AD063DB496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24321CB6-88B2-41D3-45AD-465FCCF9FFB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28DF50ED-77B5-2CCB-445E-BE59A74640E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3E46F43E-7289-80AB-2776-B413EE27ED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0C82D5C3-8445-8837-27CE-3B93EA4FA45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2D962E7C-3E08-D166-19E4-74C4922787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F4041540-D57A-59CB-04E7-A52B58E1F12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211696665"/>
      </p:ext>
    </p:extLst>
  </p:cSld>
  <p:clrMapOvr>
    <a:masterClrMapping/>
  </p:clrMapOvr>
  <p:transition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8F1E4B3C-5470-00F2-B8CB-BB4906CF439D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7D7A316D-6FA6-8EBE-A7B4-43071E70A86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11C06CEA-028D-9197-2DEF-67878595AE6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DEA93E8D-A827-0EF8-FC25-4EDF7B194E8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DF359F29-A6DD-FD4C-F807-701DEA41EDF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2468BF6B-AEBB-4CAA-244D-9EBE80B9A1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CC60AC05-547F-FA65-604E-4ED4912EA9E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7632E58E-1400-1E6E-BB60-7A9B794F41F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4D65D159-581D-F29B-BBD4-C1C5BACCEEF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4250105972"/>
      </p:ext>
    </p:extLst>
  </p:cSld>
  <p:clrMapOvr>
    <a:masterClrMapping/>
  </p:clrMapOvr>
  <p:transition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 Image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3A87AD45-2D2F-D96C-947C-BAE35BFEBEE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31EDC35F-4F2D-B2A7-1ECD-0CF19D1AD28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97F4776F-4E5E-13DF-F11A-A6808FFFC98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BA993AE1-6A24-5C17-7FE2-A16589D9C4A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DA87F8EF-CDAD-15A2-A361-88921E1CAF7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E90186DB-2300-A8AA-8FAD-2C609649A61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31922286-E237-1114-3A54-E1731611D66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1B4DA78C-0EF6-B05D-F2D2-EFEDA343E39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A00F92FE-6EB2-0D0E-BFC9-559AD1E7A4E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1216125896"/>
      </p:ext>
    </p:extLst>
  </p:cSld>
  <p:clrMapOvr>
    <a:masterClrMapping/>
  </p:clrMapOvr>
  <p:transition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3338719"/>
            <a:ext cx="9144000" cy="1828406"/>
          </a:xfrm>
        </p:spPr>
        <p:txBody>
          <a:bodyPr anchor="t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GB" dirty="0"/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B9815FA8-AE01-67BC-5B0D-996D4CDAD19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B1AA775-4CCE-276F-2BCF-CDB5A9211F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D0FDD9D0-D471-8D20-94AE-C3BC73F88F8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CD6C2A08-9069-9582-5D59-A51210F8CB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610C2D08-4FE4-C1FC-5226-E7A45B13D65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8010D1AF-A77E-06AA-9B05-D1DD5EE830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98B53AE0-4719-5655-6BA0-0E7E9ECB8EC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AD6D1E9-D44F-9A59-4CB4-033C25A77DA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58ED361-0E2C-77F6-2830-FBB60D74648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7" name="Text Placeholder 17">
            <a:extLst>
              <a:ext uri="{FF2B5EF4-FFF2-40B4-BE49-F238E27FC236}">
                <a16:creationId xmlns:a16="http://schemas.microsoft.com/office/drawing/2014/main" id="{6E1CB8A6-5DB1-3B99-A9F8-9597AF152C7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000">
                <a:solidFill>
                  <a:schemeClr val="accent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  <a:latin typeface="+mn-lt"/>
              </a:defRPr>
            </a:lvl2pPr>
            <a:lvl3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5pPr>
            <a:lvl6pPr marL="1714412" indent="0">
              <a:buNone/>
              <a:defRPr>
                <a:latin typeface="+mn-lt"/>
              </a:defRPr>
            </a:lvl6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761819100"/>
      </p:ext>
    </p:extLst>
  </p:cSld>
  <p:clrMapOvr>
    <a:masterClrMapping/>
  </p:clrMapOvr>
  <p:transition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3338719"/>
            <a:ext cx="9144000" cy="1828406"/>
          </a:xfrm>
        </p:spPr>
        <p:txBody>
          <a:bodyPr anchor="t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GB" dirty="0"/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B9815FA8-AE01-67BC-5B0D-996D4CDAD19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B1AA775-4CCE-276F-2BCF-CDB5A9211F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D0FDD9D0-D471-8D20-94AE-C3BC73F88F8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CD6C2A08-9069-9582-5D59-A51210F8CB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610C2D08-4FE4-C1FC-5226-E7A45B13D65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8010D1AF-A77E-06AA-9B05-D1DD5EE830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98B53AE0-4719-5655-6BA0-0E7E9ECB8EC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AD6D1E9-D44F-9A59-4CB4-033C25A77DA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58ED361-0E2C-77F6-2830-FBB60D74648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9" name="Text Placeholder 17">
            <a:extLst>
              <a:ext uri="{FF2B5EF4-FFF2-40B4-BE49-F238E27FC236}">
                <a16:creationId xmlns:a16="http://schemas.microsoft.com/office/drawing/2014/main" id="{FC459D86-11D8-7A68-1B53-2B86FE4F7E1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000">
                <a:solidFill>
                  <a:schemeClr val="accent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  <a:latin typeface="+mn-lt"/>
              </a:defRPr>
            </a:lvl2pPr>
            <a:lvl3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5pPr>
            <a:lvl6pPr marL="1714412" indent="0">
              <a:buNone/>
              <a:defRPr>
                <a:latin typeface="+mn-lt"/>
              </a:defRPr>
            </a:lvl6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408184500"/>
      </p:ext>
    </p:extLst>
  </p:cSld>
  <p:clrMapOvr>
    <a:masterClrMapping/>
  </p:clrMapOvr>
  <p:transition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3338719"/>
            <a:ext cx="9144000" cy="1828406"/>
          </a:xfrm>
        </p:spPr>
        <p:txBody>
          <a:bodyPr anchor="t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GB" dirty="0"/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B9815FA8-AE01-67BC-5B0D-996D4CDAD19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B1AA775-4CCE-276F-2BCF-CDB5A9211F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D0FDD9D0-D471-8D20-94AE-C3BC73F88F8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CD6C2A08-9069-9582-5D59-A51210F8CB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610C2D08-4FE4-C1FC-5226-E7A45B13D65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8010D1AF-A77E-06AA-9B05-D1DD5EE830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98B53AE0-4719-5655-6BA0-0E7E9ECB8EC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AD6D1E9-D44F-9A59-4CB4-033C25A77DA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58ED361-0E2C-77F6-2830-FBB60D74648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7" name="Text Placeholder 17">
            <a:extLst>
              <a:ext uri="{FF2B5EF4-FFF2-40B4-BE49-F238E27FC236}">
                <a16:creationId xmlns:a16="http://schemas.microsoft.com/office/drawing/2014/main" id="{374EB628-65B8-A8C0-3304-77AF961E91F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000">
                <a:solidFill>
                  <a:schemeClr val="accent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  <a:latin typeface="+mn-lt"/>
              </a:defRPr>
            </a:lvl2pPr>
            <a:lvl3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5pPr>
            <a:lvl6pPr marL="1714412" indent="0">
              <a:buNone/>
              <a:defRPr>
                <a:latin typeface="+mn-lt"/>
              </a:defRPr>
            </a:lvl6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595170055"/>
      </p:ext>
    </p:extLst>
  </p:cSld>
  <p:clrMapOvr>
    <a:masterClrMapping/>
  </p:clrMapOvr>
  <p:transition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3338719"/>
            <a:ext cx="9144000" cy="1828406"/>
          </a:xfrm>
        </p:spPr>
        <p:txBody>
          <a:bodyPr anchor="t"/>
          <a:lstStyle>
            <a:lvl1pPr algn="l">
              <a:defRPr sz="640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GB" dirty="0"/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49CC1682-CCAA-5EE1-585E-F7C4434F1C5E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770403FB-3386-A0FE-3E9D-A2925EF0E8F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C2CDC1DE-179E-04D4-B493-BF069DE85D6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B9A68412-C85B-6332-8B98-2635795BBA0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D9ECB875-34C4-65FF-6CDA-1356F6BC767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D3B5B848-7A8D-931B-DFC2-C5B37B8DB6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361AABDF-9542-DBC6-6388-ABE2035BE7B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57C10C3-A39D-D1F6-3C50-91EC9A5E76E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E4DD9B4A-92B0-0B9A-755B-A13B032A85A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7" name="Text Placeholder 17">
            <a:extLst>
              <a:ext uri="{FF2B5EF4-FFF2-40B4-BE49-F238E27FC236}">
                <a16:creationId xmlns:a16="http://schemas.microsoft.com/office/drawing/2014/main" id="{67F605DF-643C-8B14-6DAD-2EA5E33ACE6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000">
                <a:solidFill>
                  <a:schemeClr val="bg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  <a:latin typeface="+mn-lt"/>
              </a:defRPr>
            </a:lvl2pPr>
            <a:lvl3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5pPr>
            <a:lvl6pPr marL="1714412" indent="0">
              <a:buNone/>
              <a:defRPr>
                <a:latin typeface="+mn-lt"/>
              </a:defRPr>
            </a:lvl6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000926829"/>
      </p:ext>
    </p:extLst>
  </p:cSld>
  <p:clrMapOvr>
    <a:masterClrMapping/>
  </p:clrMapOvr>
  <p:transition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36668-9440-2FC4-1A20-CEA2160E1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A156BD-F388-30EA-2720-04061953B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6602B-2916-4C35-9D0D-483E37EB8976}" type="datetime1">
              <a:rPr lang="en-GB" smtClean="0"/>
              <a:t>08/07/2025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FDBFEE-0509-16B7-5DAE-5E0DB02DD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Edit this text via Insert &gt; Header and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AB126A-2C1E-4241-BBEB-C3AA6FE62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42358139-EACE-E729-C3E3-AD890A6D0F80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1818251"/>
      </p:ext>
    </p:extLst>
  </p:cSld>
  <p:clrMapOvr>
    <a:masterClrMapping/>
  </p:clrMapOvr>
  <p:transition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36668-9440-2FC4-1A20-CEA2160E1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A156BD-F388-30EA-2720-04061953B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6602B-2916-4C35-9D0D-483E37EB8976}" type="datetime1">
              <a:rPr lang="en-GB" smtClean="0"/>
              <a:t>08/07/2025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FDBFEE-0509-16B7-5DAE-5E0DB02DD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AB126A-2C1E-4241-BBEB-C3AA6FE62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42358139-EACE-E729-C3E3-AD890A6D0F80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7015067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19FE4-6876-B5B6-E975-473C9AD4B5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4" y="327819"/>
            <a:ext cx="5163243" cy="3101181"/>
          </a:xfrm>
        </p:spPr>
        <p:txBody>
          <a:bodyPr/>
          <a:lstStyle>
            <a:lvl1pPr>
              <a:defRPr sz="6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9A3DB1-810F-A8E3-C248-4835CAA99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FDF4B-0149-428E-AAA5-988A16763658}" type="datetime1">
              <a:rPr lang="en-GB" smtClean="0"/>
              <a:t>08/07/2025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B777E5-A94F-F8C3-D5F7-C4C35810F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089025-7C4D-C600-55FE-4CBA1AECC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F3EA03B-C9D6-61A6-148F-9BF74F07D9B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01" y="327025"/>
            <a:ext cx="5777508" cy="3101977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084810"/>
      </p:ext>
    </p:extLst>
  </p:cSld>
  <p:clrMapOvr>
    <a:masterClrMapping/>
  </p:clrMapOvr>
  <p:transition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36668-9440-2FC4-1A20-CEA2160E1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A156BD-F388-30EA-2720-04061953B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6602B-2916-4C35-9D0D-483E37EB8976}" type="datetime1">
              <a:rPr lang="en-GB" smtClean="0"/>
              <a:t>08/07/2025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FDBFEE-0509-16B7-5DAE-5E0DB02DD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AB126A-2C1E-4241-BBEB-C3AA6FE62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42358139-EACE-E729-C3E3-AD890A6D0F80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909866"/>
      </p:ext>
    </p:extLst>
  </p:cSld>
  <p:clrMapOvr>
    <a:masterClrMapping/>
  </p:clrMapOvr>
  <p:transition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B01DE9-7247-71C2-3301-8F43BD947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F06ED-FDEE-41FF-963C-01A1F85409E8}" type="datetime1">
              <a:rPr lang="en-GB" smtClean="0"/>
              <a:t>08/07/2025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F1F649-B08E-D628-15EF-6CAEE985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0EDFB5-B3BA-ADA8-4600-FCDAFA1A8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464979"/>
      </p:ext>
    </p:extLst>
  </p:cSld>
  <p:clrMapOvr>
    <a:masterClrMapping/>
  </p:clrMapOvr>
  <p:transition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B01DE9-7247-71C2-3301-8F43BD947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F06ED-FDEE-41FF-963C-01A1F85409E8}" type="datetime1">
              <a:rPr lang="en-GB" smtClean="0"/>
              <a:t>08/07/2025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F1F649-B08E-D628-15EF-6CAEE985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0EDFB5-B3BA-ADA8-4600-FCDAFA1A8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7168227"/>
      </p:ext>
    </p:extLst>
  </p:cSld>
  <p:clrMapOvr>
    <a:masterClrMapping/>
  </p:clrMapOvr>
  <p:transition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B01DE9-7247-71C2-3301-8F43BD947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F06ED-FDEE-41FF-963C-01A1F85409E8}" type="datetime1">
              <a:rPr lang="en-GB" smtClean="0"/>
              <a:t>08/07/2025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F1F649-B08E-D628-15EF-6CAEE985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0EDFB5-B3BA-ADA8-4600-FCDAFA1A8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8112911"/>
      </p:ext>
    </p:extLst>
  </p:cSld>
  <p:clrMapOvr>
    <a:masterClrMapping/>
  </p:clrMapOvr>
  <p:transition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DB8273A-153C-0738-5A79-33E2665C66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C151682-72FA-1962-CC1D-E972EC38FC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F6F9DD4-D954-26A5-572A-4954684C00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21ABD-90B4-4445-833D-D4C39C2286F3}" type="datetimeFigureOut">
              <a:rPr lang="zh-CN" altLang="en-US" smtClean="0"/>
              <a:t>2025/7/8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BC3E76D-3106-306D-BDC8-7125B8FE6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ED07686-AD58-BA41-E842-73B5BB2F3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B6AAC-A9F7-41C9-90D9-DB0FF5E0F78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7286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19FE4-6876-B5B6-E975-473C9AD4B5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4" y="327819"/>
            <a:ext cx="5163243" cy="3101181"/>
          </a:xfrm>
        </p:spPr>
        <p:txBody>
          <a:bodyPr/>
          <a:lstStyle>
            <a:lvl1pPr>
              <a:defRPr sz="6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9A3DB1-810F-A8E3-C248-4835CAA99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FDF4B-0149-428E-AAA5-988A16763658}" type="datetime1">
              <a:rPr lang="en-GB" smtClean="0"/>
              <a:t>08/07/2025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B777E5-A94F-F8C3-D5F7-C4C35810F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089025-7C4D-C600-55FE-4CBA1AECC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F3EA03B-C9D6-61A6-148F-9BF74F07D9B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01" y="327025"/>
            <a:ext cx="5777508" cy="3101977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220234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19FE4-6876-B5B6-E975-473C9AD4B5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4" y="327819"/>
            <a:ext cx="5163243" cy="3101181"/>
          </a:xfrm>
        </p:spPr>
        <p:txBody>
          <a:bodyPr/>
          <a:lstStyle>
            <a:lvl1pPr>
              <a:defRPr sz="6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9A3DB1-810F-A8E3-C248-4835CAA99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FDF4B-0149-428E-AAA5-988A16763658}" type="datetime1">
              <a:rPr lang="en-GB" smtClean="0"/>
              <a:t>08/07/2025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B777E5-A94F-F8C3-D5F7-C4C35810F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089025-7C4D-C600-55FE-4CBA1AECC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F3EA03B-C9D6-61A6-148F-9BF74F07D9B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01" y="327025"/>
            <a:ext cx="5777508" cy="3101977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32032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19FE4-6876-B5B6-E975-473C9AD4B5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4" y="238870"/>
            <a:ext cx="5163243" cy="3190130"/>
          </a:xfrm>
        </p:spPr>
        <p:txBody>
          <a:bodyPr/>
          <a:lstStyle>
            <a:lvl1pPr>
              <a:defRPr sz="640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9A3DB1-810F-A8E3-C248-4835CAA99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BC1F6A7-374C-4280-8BF8-E271DB34471F}" type="datetime1">
              <a:rPr lang="en-GB" smtClean="0"/>
              <a:t>08/07/2025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B777E5-A94F-F8C3-D5F7-C4C35810F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089025-7C4D-C600-55FE-4CBA1AECC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F3EA03B-C9D6-61A6-148F-9BF74F07D9B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01" y="327819"/>
            <a:ext cx="5777508" cy="310118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C35426-417C-E41E-5A03-5974D3C79A08}"/>
              </a:ext>
            </a:extLst>
          </p:cNvPr>
          <p:cNvSpPr txBox="1"/>
          <p:nvPr userDrawn="1"/>
        </p:nvSpPr>
        <p:spPr>
          <a:xfrm>
            <a:off x="326232" y="6393702"/>
            <a:ext cx="1417500" cy="137272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l"/>
            <a:r>
              <a:rPr lang="en-US" sz="850" b="0" dirty="0">
                <a:solidFill>
                  <a:schemeClr val="bg1"/>
                </a:solidFill>
                <a:latin typeface="+mj-lt"/>
              </a:rPr>
              <a:t>Imperial College London</a:t>
            </a:r>
          </a:p>
        </p:txBody>
      </p:sp>
    </p:spTree>
    <p:extLst>
      <p:ext uri="{BB962C8B-B14F-4D97-AF65-F5344CB8AC3E}">
        <p14:creationId xmlns:p14="http://schemas.microsoft.com/office/powerpoint/2010/main" val="751618283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00F4440-CEDC-0D92-E0D5-5C1E3B59B1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zh-CN" altLang="en-US"/>
              <a:t>单击此处编辑母版标题样式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CA021F-8558-9528-DA3D-486CCDBEB5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6232" y="1394619"/>
            <a:ext cx="11541025" cy="486648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D1A8F0-AC4B-E4A0-94D0-99C4BFD973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50">
                <a:solidFill>
                  <a:schemeClr val="accent1"/>
                </a:solidFill>
              </a:defRPr>
            </a:lvl1pPr>
          </a:lstStyle>
          <a:p>
            <a:fld id="{3DFEA115-3A6C-4C37-A1B0-9FEFABB23AD1}" type="datetime1">
              <a:rPr lang="en-GB" smtClean="0"/>
              <a:t>08/07/2025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C0FC7A-298A-77A0-6596-56B0B3FD8C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>
              <a:defRPr sz="850">
                <a:solidFill>
                  <a:schemeClr val="accent1"/>
                </a:solidFill>
              </a:defRPr>
            </a:lvl1pPr>
          </a:lstStyle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517C40-7EB7-0CFD-6F6C-54AE57DE17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36755" y="6393702"/>
            <a:ext cx="318491" cy="13727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ctr">
              <a:defRPr sz="850" b="1">
                <a:solidFill>
                  <a:schemeClr val="accent1"/>
                </a:solidFill>
              </a:defRPr>
            </a:lvl1pPr>
          </a:lstStyle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296CDD9-97E9-735B-8549-0F3AE3CCAC58}"/>
              </a:ext>
            </a:extLst>
          </p:cNvPr>
          <p:cNvSpPr txBox="1"/>
          <p:nvPr userDrawn="1"/>
        </p:nvSpPr>
        <p:spPr>
          <a:xfrm>
            <a:off x="326232" y="6393702"/>
            <a:ext cx="1417500" cy="137272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l"/>
            <a:r>
              <a:rPr lang="en-US" sz="850" b="0" dirty="0">
                <a:solidFill>
                  <a:schemeClr val="accent1"/>
                </a:solidFill>
                <a:latin typeface="+mj-lt"/>
              </a:rPr>
              <a:t>Imperial College London</a:t>
            </a:r>
          </a:p>
        </p:txBody>
      </p:sp>
    </p:spTree>
    <p:extLst>
      <p:ext uri="{BB962C8B-B14F-4D97-AF65-F5344CB8AC3E}">
        <p14:creationId xmlns:p14="http://schemas.microsoft.com/office/powerpoint/2010/main" val="1145082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9" r:id="rId2"/>
    <p:sldLayoutId id="2147483680" r:id="rId3"/>
    <p:sldLayoutId id="2147483649" r:id="rId4"/>
    <p:sldLayoutId id="2147483657" r:id="rId5"/>
    <p:sldLayoutId id="2147483658" r:id="rId6"/>
    <p:sldLayoutId id="2147483681" r:id="rId7"/>
    <p:sldLayoutId id="2147483682" r:id="rId8"/>
    <p:sldLayoutId id="2147483675" r:id="rId9"/>
    <p:sldLayoutId id="2147483650" r:id="rId10"/>
    <p:sldLayoutId id="2147483683" r:id="rId11"/>
    <p:sldLayoutId id="2147483684" r:id="rId12"/>
    <p:sldLayoutId id="2147483652" r:id="rId13"/>
    <p:sldLayoutId id="2147483685" r:id="rId14"/>
    <p:sldLayoutId id="2147483686" r:id="rId15"/>
    <p:sldLayoutId id="2147483659" r:id="rId16"/>
    <p:sldLayoutId id="2147483687" r:id="rId17"/>
    <p:sldLayoutId id="2147483688" r:id="rId18"/>
    <p:sldLayoutId id="2147483660" r:id="rId19"/>
    <p:sldLayoutId id="2147483689" r:id="rId20"/>
    <p:sldLayoutId id="2147483690" r:id="rId21"/>
    <p:sldLayoutId id="2147483677" r:id="rId22"/>
    <p:sldLayoutId id="2147483691" r:id="rId23"/>
    <p:sldLayoutId id="2147483692" r:id="rId24"/>
    <p:sldLayoutId id="2147483676" r:id="rId25"/>
    <p:sldLayoutId id="2147483667" r:id="rId26"/>
    <p:sldLayoutId id="2147483693" r:id="rId27"/>
    <p:sldLayoutId id="2147483694" r:id="rId28"/>
    <p:sldLayoutId id="2147483666" r:id="rId29"/>
    <p:sldLayoutId id="2147483661" r:id="rId30"/>
    <p:sldLayoutId id="2147483695" r:id="rId31"/>
    <p:sldLayoutId id="2147483696" r:id="rId32"/>
    <p:sldLayoutId id="2147483669" r:id="rId33"/>
    <p:sldLayoutId id="2147483697" r:id="rId34"/>
    <p:sldLayoutId id="2147483698" r:id="rId35"/>
    <p:sldLayoutId id="2147483678" r:id="rId36"/>
    <p:sldLayoutId id="2147483699" r:id="rId37"/>
    <p:sldLayoutId id="2147483700" r:id="rId38"/>
    <p:sldLayoutId id="2147483662" r:id="rId39"/>
    <p:sldLayoutId id="2147483701" r:id="rId40"/>
    <p:sldLayoutId id="2147483702" r:id="rId41"/>
    <p:sldLayoutId id="2147483663" r:id="rId42"/>
    <p:sldLayoutId id="2147483703" r:id="rId43"/>
    <p:sldLayoutId id="2147483704" r:id="rId44"/>
    <p:sldLayoutId id="2147483664" r:id="rId45"/>
    <p:sldLayoutId id="2147483705" r:id="rId46"/>
    <p:sldLayoutId id="2147483706" r:id="rId47"/>
    <p:sldLayoutId id="2147483665" r:id="rId48"/>
    <p:sldLayoutId id="2147483671" r:id="rId49"/>
    <p:sldLayoutId id="2147483707" r:id="rId50"/>
    <p:sldLayoutId id="2147483708" r:id="rId51"/>
    <p:sldLayoutId id="2147483670" r:id="rId52"/>
    <p:sldLayoutId id="2147483672" r:id="rId53"/>
    <p:sldLayoutId id="2147483674" r:id="rId54"/>
    <p:sldLayoutId id="2147483709" r:id="rId55"/>
    <p:sldLayoutId id="2147483710" r:id="rId56"/>
    <p:sldLayoutId id="2147483673" r:id="rId57"/>
    <p:sldLayoutId id="2147483654" r:id="rId58"/>
    <p:sldLayoutId id="2147483711" r:id="rId59"/>
    <p:sldLayoutId id="2147483712" r:id="rId60"/>
    <p:sldLayoutId id="2147483655" r:id="rId61"/>
    <p:sldLayoutId id="2147483713" r:id="rId62"/>
    <p:sldLayoutId id="2147483714" r:id="rId63"/>
    <p:sldLayoutId id="2147483715" r:id="rId64"/>
  </p:sldLayoutIdLst>
  <p:transition>
    <p:fade/>
  </p:transition>
  <p:hf hdr="0"/>
  <p:txStyles>
    <p:titleStyle>
      <a:lvl1pPr algn="l" defTabSz="685765" rtl="0" eaLnBrk="1" latinLnBrk="0" hangingPunct="1">
        <a:lnSpc>
          <a:spcPct val="90000"/>
        </a:lnSpc>
        <a:spcBef>
          <a:spcPct val="0"/>
        </a:spcBef>
        <a:buNone/>
        <a:defRPr sz="2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685765" rtl="0" eaLnBrk="1" latinLnBrk="0" hangingPunct="1">
        <a:lnSpc>
          <a:spcPct val="105000"/>
        </a:lnSpc>
        <a:spcBef>
          <a:spcPts val="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685765" rtl="0" eaLnBrk="1" latinLnBrk="0" hangingPunct="1">
        <a:lnSpc>
          <a:spcPct val="105000"/>
        </a:lnSpc>
        <a:spcBef>
          <a:spcPts val="0"/>
        </a:spcBef>
        <a:buFont typeface="Arial" panose="020B0604020202020204" pitchFamily="34" charset="0"/>
        <a:buNone/>
        <a:defRPr sz="2000" b="0" kern="1200">
          <a:solidFill>
            <a:schemeClr val="tx1"/>
          </a:solidFill>
          <a:latin typeface="+mj-lt"/>
          <a:ea typeface="+mn-ea"/>
          <a:cs typeface="+mn-cs"/>
        </a:defRPr>
      </a:lvl2pPr>
      <a:lvl3pPr marL="161991" indent="-161991" algn="l" defTabSz="685765" rtl="0" eaLnBrk="1" latinLnBrk="0" hangingPunct="1">
        <a:lnSpc>
          <a:spcPct val="1050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323984" indent="-161991" algn="l" defTabSz="685765" rtl="0" eaLnBrk="1" latinLnBrk="0" hangingPunct="1">
        <a:lnSpc>
          <a:spcPct val="1050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485975" indent="-161991" algn="l" defTabSz="685765" rtl="0" eaLnBrk="1" latinLnBrk="0" hangingPunct="1">
        <a:lnSpc>
          <a:spcPct val="1050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53" indent="-171441" algn="l" defTabSz="6857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6" indent="-171441" algn="l" defTabSz="6857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18" indent="-171441" algn="l" defTabSz="6857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1" indent="-171441" algn="l" defTabSz="6857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2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5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7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0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2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5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77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0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pos="206" userDrawn="1">
          <p15:clr>
            <a:srgbClr val="F26B43"/>
          </p15:clr>
        </p15:guide>
        <p15:guide id="4" pos="7475" userDrawn="1">
          <p15:clr>
            <a:srgbClr val="F26B43"/>
          </p15:clr>
        </p15:guide>
        <p15:guide id="5" orient="horz" pos="207" userDrawn="1">
          <p15:clr>
            <a:srgbClr val="F26B43"/>
          </p15:clr>
        </p15:guide>
        <p15:guide id="6" orient="horz" pos="4114" userDrawn="1">
          <p15:clr>
            <a:srgbClr val="F26B43"/>
          </p15:clr>
        </p15:guide>
        <p15:guide id="7" orient="horz" pos="3944" userDrawn="1">
          <p15:clr>
            <a:srgbClr val="F26B43"/>
          </p15:clr>
        </p15:guide>
        <p15:guide id="8" orient="horz" pos="879" userDrawn="1">
          <p15:clr>
            <a:srgbClr val="F26B43"/>
          </p15:clr>
        </p15:guide>
        <p15:guide id="9" pos="3723" userDrawn="1">
          <p15:clr>
            <a:srgbClr val="F26B43"/>
          </p15:clr>
        </p15:guide>
        <p15:guide id="10" pos="395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2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4.xml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8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5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280.pn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0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4.xml"/><Relationship Id="rId4" Type="http://schemas.openxmlformats.org/officeDocument/2006/relationships/image" Target="../media/image11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64.xml"/><Relationship Id="rId4" Type="http://schemas.openxmlformats.org/officeDocument/2006/relationships/image" Target="../media/image4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FC6C70-3B0C-690C-2FF8-30ECEE796F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2B5E60-AD83-A7CE-4AC3-0AF557FD3A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7150" y="3148920"/>
            <a:ext cx="11992358" cy="1847942"/>
          </a:xfrm>
        </p:spPr>
        <p:txBody>
          <a:bodyPr/>
          <a:lstStyle/>
          <a:p>
            <a:r>
              <a:rPr lang="en-US" altLang="zh-CN" dirty="0"/>
              <a:t>Efficient Free-Electron Laser Modelling Using a Lorentz-Boosted Coordinate System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8590196-1683-86F1-9CB4-80E5FB8111E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97150" y="5693541"/>
            <a:ext cx="5579198" cy="740845"/>
          </a:xfrm>
        </p:spPr>
        <p:txBody>
          <a:bodyPr/>
          <a:lstStyle/>
          <a:p>
            <a:r>
              <a:rPr lang="en-US" dirty="0" err="1"/>
              <a:t>Runfeng</a:t>
            </a:r>
            <a:r>
              <a:rPr lang="en-US" dirty="0"/>
              <a:t> Luo</a:t>
            </a:r>
          </a:p>
          <a:p>
            <a:r>
              <a:rPr lang="en-US" dirty="0"/>
              <a:t>Zulfikar </a:t>
            </a:r>
            <a:r>
              <a:rPr lang="en-US" dirty="0" err="1"/>
              <a:t>Najmudin</a:t>
            </a:r>
            <a:endParaRPr lang="en-US" dirty="0"/>
          </a:p>
        </p:txBody>
      </p:sp>
      <p:pic>
        <p:nvPicPr>
          <p:cNvPr id="1026" name="Picture 2" descr="John Adams Institute for Accelerator Science | LinkedIn">
            <a:extLst>
              <a:ext uri="{FF2B5EF4-FFF2-40B4-BE49-F238E27FC236}">
                <a16:creationId xmlns:a16="http://schemas.microsoft.com/office/drawing/2014/main" id="{89A86419-F092-5DAB-2DEC-C45C53A937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9126" y="87033"/>
            <a:ext cx="1138030" cy="1138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826683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D39486-8C88-DCBB-6737-563A9AB084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id="{93F0DB9D-7227-B252-9626-89C477BFD5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3749" y="83278"/>
            <a:ext cx="3902347" cy="3119266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7DDE2918-7F48-4397-0D81-1F5D1F3335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2580" y="3216702"/>
            <a:ext cx="4133516" cy="3177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F54DF684-DFE5-00E3-E146-DA05DE2A3A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855" y="3246120"/>
            <a:ext cx="4097447" cy="3027370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D424445E-DBA3-4A08-6344-E293007361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Longitudinal Bunch Expansion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AE61503-4DE3-DB39-8749-8E0E3CAB02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9EB68-C59E-43E1-8BB1-D5E2B5D0AFC4}" type="datetime1">
              <a:rPr lang="en-GB" smtClean="0"/>
              <a:t>08/07/2025</a:t>
            </a:fld>
            <a:endParaRPr lang="en-GB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1E572A7-0DA6-5327-D3DA-D8B1E3237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 dirty="0"/>
              <a:t>runfeng.luo18@imperial.ac.uk</a:t>
            </a: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C117076-B77A-426B-B53C-FB534D1F4D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10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9DB833B9-633C-C0FD-121A-0E570FFE756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285904" y="1186329"/>
                <a:ext cx="2690939" cy="100676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zh-CN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altLang="zh-CN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GB" altLang="zh-CN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GB" altLang="zh-CN" b="0" i="1" smtClean="0">
                        <a:latin typeface="Cambria Math" panose="02040503050406030204" pitchFamily="18" charset="0"/>
                      </a:rPr>
                      <m:t>𝑢𝑚</m:t>
                    </m:r>
                  </m:oMath>
                </a14:m>
                <a:endParaRPr lang="en-GB" altLang="zh-CN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21</m:t>
                        </m:r>
                      </m:sup>
                    </m:sSup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endParaRPr lang="en-GB" altLang="zh-CN" dirty="0"/>
              </a:p>
              <a:p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9DB833B9-633C-C0FD-121A-0E570FFE75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5904" y="1186329"/>
                <a:ext cx="2690939" cy="10067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04997170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03AD74-CE08-B781-D20D-0588C47FF9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5DC516A-C82B-35FA-80FE-E4FE6DCF5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Energy Modulation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13370AA-06F9-64F5-1DF6-BEEB46214E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9EB68-C59E-43E1-8BB1-D5E2B5D0AFC4}" type="datetime1">
              <a:rPr lang="en-GB" smtClean="0"/>
              <a:t>08/07/2025</a:t>
            </a:fld>
            <a:endParaRPr lang="en-GB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568083D-9266-EA6E-88B9-EFEA0B4D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 dirty="0"/>
              <a:t>runfeng.luo18@imperial.ac.uk</a:t>
            </a: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FCD0713-5971-3C7F-5A5F-E6BAE41A7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11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ADE366E1-5520-7F8E-2DD3-74386177D09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712236" y="1360373"/>
                <a:ext cx="5153964" cy="398446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altLang="zh-CN" dirty="0"/>
                  <a:t>1um long beam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21</m:t>
                        </m:r>
                      </m:sup>
                    </m:sSup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en-GB" altLang="zh-CN" dirty="0"/>
                  <a:t> </a:t>
                </a:r>
                <a:endParaRPr lang="en-US" altLang="zh-CN" b="0" dirty="0"/>
              </a:p>
              <a:p>
                <a:r>
                  <a:rPr lang="en-US" altLang="zh-CN" b="0" dirty="0"/>
                  <a:t>E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=96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𝑀</m:t>
                    </m:r>
                    <m:r>
                      <m:rPr>
                        <m:sty m:val="p"/>
                      </m:rPr>
                      <a:rPr lang="en-US" altLang="zh-CN" i="1">
                        <a:latin typeface="Cambria Math" panose="02040503050406030204" pitchFamily="18" charset="0"/>
                      </a:rPr>
                      <m:t>eV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US" altLang="zh-CN"/>
                      <m:t>0.999986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endParaRPr lang="en-US" altLang="zh-CN" b="0" dirty="0"/>
              </a:p>
              <a:p>
                <a:r>
                  <a:rPr lang="en-US" altLang="zh-CN" b="0" dirty="0"/>
                  <a:t>E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=92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𝑀𝑒𝑉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US" altLang="zh-CN"/>
                      <m:t>0.9999845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endParaRPr lang="en-US" altLang="zh-CN" dirty="0"/>
              </a:p>
              <a:p>
                <a:r>
                  <a:rPr lang="en-US" altLang="zh-CN" dirty="0"/>
                  <a:t>3um path difference after 2m</a:t>
                </a:r>
              </a:p>
              <a:p>
                <a:r>
                  <a:rPr lang="en-US" altLang="zh-CN" dirty="0"/>
                  <a:t>Longitudinal bunch expansion reduce radiation energy</a:t>
                </a:r>
              </a:p>
              <a:p>
                <a:endParaRPr lang="en-US" altLang="zh-CN" dirty="0"/>
              </a:p>
              <a:p>
                <a:endParaRPr lang="zh-CN" altLang="en-US" dirty="0"/>
              </a:p>
              <a:p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ADE366E1-5520-7F8E-2DD3-74386177D0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2236" y="1360373"/>
                <a:ext cx="5153964" cy="3984469"/>
              </a:xfrm>
              <a:prstGeom prst="rect">
                <a:avLst/>
              </a:prstGeom>
              <a:blipFill>
                <a:blip r:embed="rId2"/>
                <a:stretch>
                  <a:fillRect l="-2128" t="-2599" r="-15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图片 6">
            <a:extLst>
              <a:ext uri="{FF2B5EF4-FFF2-40B4-BE49-F238E27FC236}">
                <a16:creationId xmlns:a16="http://schemas.microsoft.com/office/drawing/2014/main" id="{C7E6636D-4905-39E1-D858-89FB0FB4B9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816" y="1180786"/>
            <a:ext cx="5830114" cy="4496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260511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1923DC-0B98-8D00-D340-FEA38E5A97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0260CF8-0255-4FA2-AA6A-017A208428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Microbunching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AB9A612-D73B-88B5-8993-D3F9809D8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9EB68-C59E-43E1-8BB1-D5E2B5D0AFC4}" type="datetime1">
              <a:rPr lang="en-GB" smtClean="0"/>
              <a:t>08/07/2025</a:t>
            </a:fld>
            <a:endParaRPr lang="en-GB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E4ABF76-6223-1FCE-D651-171F4B9AA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 dirty="0"/>
              <a:t>runfeng.luo18@imperial.ac.uk</a:t>
            </a: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D5BFCFC-423D-7E1D-31BD-8BB41C236F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12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DAEAD84D-80D3-84CA-367E-7B9690D111C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198858" y="257593"/>
                <a:ext cx="5128929" cy="346672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altLang="zh-CN" dirty="0"/>
                  <a:t>4.5um long beam </a:t>
                </a:r>
              </a:p>
              <a:p>
                <a:pPr marL="0" indent="0">
                  <a:buNone/>
                </a:pPr>
                <a:r>
                  <a:rPr lang="en-GB" altLang="zh-CN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=9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𝑢𝑚</m:t>
                    </m:r>
                  </m:oMath>
                </a14:m>
                <a:r>
                  <a:rPr lang="en-GB" altLang="zh-CN" dirty="0"/>
                  <a:t> in experiment)</a:t>
                </a:r>
              </a:p>
              <a:p>
                <a:r>
                  <a:rPr lang="en-US" altLang="zh-CN" dirty="0"/>
                  <a:t>20pC charge</a:t>
                </a:r>
              </a:p>
              <a:p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DAEAD84D-80D3-84CA-367E-7B9690D111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8858" y="257593"/>
                <a:ext cx="5128929" cy="3466725"/>
              </a:xfrm>
              <a:prstGeom prst="rect">
                <a:avLst/>
              </a:prstGeom>
              <a:blipFill>
                <a:blip r:embed="rId2"/>
                <a:stretch>
                  <a:fillRect l="-2497" t="-298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图片 6" descr="图表, 直方图&#10;&#10;AI 生成的内容可能不正确。">
            <a:extLst>
              <a:ext uri="{FF2B5EF4-FFF2-40B4-BE49-F238E27FC236}">
                <a16:creationId xmlns:a16="http://schemas.microsoft.com/office/drawing/2014/main" id="{5B4072C3-B068-50FC-909C-726DC633B5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8109" y="1930548"/>
            <a:ext cx="8183122" cy="4091561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A1164E67-3B0A-D746-CEDE-87E11EC09B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800" y="2549235"/>
            <a:ext cx="4265214" cy="3216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149075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4AF0BD-320E-53D4-D1C8-631C4A2146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1317663-B767-2771-0FC2-77A82BC068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Conclusion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F8088F2-05E9-76F3-DB28-4918533C62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9EB68-C59E-43E1-8BB1-D5E2B5D0AFC4}" type="datetime1">
              <a:rPr lang="en-GB" smtClean="0"/>
              <a:t>08/07/2025</a:t>
            </a:fld>
            <a:endParaRPr lang="en-GB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241B720-F4EC-0ED9-4E6C-771FC71A8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 dirty="0"/>
              <a:t>runfeng.luo18@imperial.ac.uk</a:t>
            </a: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D630092-0D75-0330-EF70-7ED84721E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13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内容占位符 2">
                <a:extLst>
                  <a:ext uri="{FF2B5EF4-FFF2-40B4-BE49-F238E27FC236}">
                    <a16:creationId xmlns:a16="http://schemas.microsoft.com/office/drawing/2014/main" id="{B992C6C4-DCC4-9109-E973-CA0059519A3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25800" y="876391"/>
                <a:ext cx="10515600" cy="4351338"/>
              </a:xfrm>
            </p:spPr>
            <p:txBody>
              <a:bodyPr>
                <a:norm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l"/>
                </a:pPr>
                <a:r>
                  <a:rPr lang="en-GB" altLang="zh-CN" dirty="0"/>
                  <a:t>Space charge effects and energy modulation are significant for </a:t>
                </a:r>
                <a:r>
                  <a:rPr lang="en-GB" altLang="zh-CN" dirty="0" err="1"/>
                  <a:t>wakefield</a:t>
                </a:r>
                <a:r>
                  <a:rPr lang="en-GB" altLang="zh-CN" dirty="0"/>
                  <a:t> based FELs</a:t>
                </a:r>
              </a:p>
              <a:p>
                <a:pPr marL="342900" indent="-342900">
                  <a:buFont typeface="Wingdings" panose="05000000000000000000" pitchFamily="2" charset="2"/>
                  <a:buChar char="l"/>
                </a:pPr>
                <a:r>
                  <a:rPr lang="en-GB" altLang="zh-CN" dirty="0"/>
                  <a:t>Gensis don’t fully model space charge and longitudinal expansion</a:t>
                </a:r>
              </a:p>
              <a:p>
                <a:pPr marL="342900" indent="-342900">
                  <a:buFont typeface="Wingdings" panose="05000000000000000000" pitchFamily="2" charset="2"/>
                  <a:buChar char="l"/>
                </a:pPr>
                <a:r>
                  <a:rPr lang="en-GB" altLang="zh-CN" dirty="0"/>
                  <a:t>Boosted frame simulation fully captures the dynamics</a:t>
                </a:r>
              </a:p>
              <a:p>
                <a:pPr marL="342900" indent="-342900">
                  <a:buFont typeface="Wingdings" panose="05000000000000000000" pitchFamily="2" charset="2"/>
                  <a:buChar char="l"/>
                </a:pPr>
                <a:r>
                  <a:rPr lang="en-GB" altLang="zh-CN" dirty="0"/>
                  <a:t>Boosted frame simulation offers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altLang="zh-CN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en-GB" altLang="zh-CN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altLang="zh-CN" dirty="0"/>
                  <a:t> speed up</a:t>
                </a:r>
              </a:p>
              <a:p>
                <a:pPr marL="342900" indent="-342900">
                  <a:buFont typeface="Wingdings" panose="05000000000000000000" pitchFamily="2" charset="2"/>
                  <a:buChar char="l"/>
                </a:pPr>
                <a:endParaRPr lang="en-GB" altLang="zh-CN" dirty="0"/>
              </a:p>
              <a:p>
                <a:endParaRPr lang="en-GB" altLang="zh-CN" dirty="0"/>
              </a:p>
              <a:p>
                <a:pPr marL="342900" indent="-342900">
                  <a:buFont typeface="Wingdings" panose="05000000000000000000" pitchFamily="2" charset="2"/>
                  <a:buChar char="l"/>
                </a:pPr>
                <a:endParaRPr lang="en-GB" altLang="zh-CN" dirty="0"/>
              </a:p>
              <a:p>
                <a:pPr marL="342900" indent="-342900">
                  <a:buFont typeface="Wingdings" panose="05000000000000000000" pitchFamily="2" charset="2"/>
                  <a:buChar char="l"/>
                </a:pPr>
                <a:endParaRPr lang="en-GB" altLang="zh-CN" dirty="0"/>
              </a:p>
            </p:txBody>
          </p:sp>
        </mc:Choice>
        <mc:Fallback xmlns="">
          <p:sp>
            <p:nvSpPr>
              <p:cNvPr id="9" name="内容占位符 2">
                <a:extLst>
                  <a:ext uri="{FF2B5EF4-FFF2-40B4-BE49-F238E27FC236}">
                    <a16:creationId xmlns:a16="http://schemas.microsoft.com/office/drawing/2014/main" id="{B992C6C4-DCC4-9109-E973-CA0059519A3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5800" y="876391"/>
                <a:ext cx="10515600" cy="4351338"/>
              </a:xfrm>
              <a:blipFill>
                <a:blip r:embed="rId2"/>
                <a:stretch>
                  <a:fillRect l="-1391" t="-19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13364449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84B0980-495F-AD80-73A1-8A864B72B9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CN"/>
              <a:t>References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DEB17D5-80AD-BF4F-22DA-BB93C2F239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altLang="zh-CN" dirty="0"/>
              <a:t>[1] R. Pompili, </a:t>
            </a:r>
            <a:r>
              <a:rPr lang="en-GB" altLang="zh-CN" dirty="0" err="1"/>
              <a:t>el</a:t>
            </a:r>
            <a:r>
              <a:rPr lang="en-GB" altLang="zh-CN" dirty="0"/>
              <a:t> al. </a:t>
            </a:r>
            <a:r>
              <a:rPr lang="en-US" altLang="zh-CN" dirty="0"/>
              <a:t>Free-electron lasing with compact beam-driven plasma </a:t>
            </a:r>
            <a:r>
              <a:rPr lang="en-US" altLang="zh-CN" dirty="0" err="1"/>
              <a:t>wakefield</a:t>
            </a:r>
            <a:r>
              <a:rPr lang="en-US" altLang="zh-CN" dirty="0"/>
              <a:t> accelerator. 2022.</a:t>
            </a:r>
          </a:p>
          <a:p>
            <a:r>
              <a:rPr lang="en-US" altLang="zh-CN" dirty="0"/>
              <a:t>[2] S. Reiche, GENESIS 1.3: a fully 3D time-dependent FEL simulation code</a:t>
            </a:r>
          </a:p>
          <a:p>
            <a:pPr marL="0" indent="0">
              <a:buNone/>
            </a:pPr>
            <a:r>
              <a:rPr lang="en-GB" altLang="zh-CN" dirty="0"/>
              <a:t>[3] P. Emma, et al. </a:t>
            </a:r>
            <a:r>
              <a:rPr lang="en-US" altLang="zh-CN" dirty="0"/>
              <a:t>FIRST LASING OF THE LCLS X-RAY FEL AT 1.5 Å. 2009. </a:t>
            </a:r>
          </a:p>
          <a:p>
            <a:r>
              <a:rPr lang="en-US" altLang="zh-CN" dirty="0"/>
              <a:t>[4] J.-L. Vay, et al. Warp-X: a new exascale computing platform for beam-plasma simulations. 2018</a:t>
            </a:r>
          </a:p>
          <a:p>
            <a:pPr marL="0" indent="0">
              <a:buNone/>
            </a:pPr>
            <a:r>
              <a:rPr lang="en-US" altLang="zh-CN" dirty="0"/>
              <a:t>[5] B. Julian, </a:t>
            </a:r>
            <a:r>
              <a:rPr lang="en-US" altLang="zh-CN" dirty="0" err="1"/>
              <a:t>Pymoo</a:t>
            </a: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411834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A33FD5-8F84-09E1-F53E-FFAB74652F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89C886-44C3-30D2-31BD-CE950FD85B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3338719"/>
            <a:ext cx="9144000" cy="1828406"/>
          </a:xfrm>
        </p:spPr>
        <p:txBody>
          <a:bodyPr/>
          <a:lstStyle/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843543541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A684A93-3F18-1D24-AE75-A10AA7111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/>
              <a:t>WarpX</a:t>
            </a:r>
            <a:r>
              <a:rPr lang="en-US" altLang="zh-CN" dirty="0"/>
              <a:t> energy</a:t>
            </a:r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E5B3A331-065A-C4C5-225B-7FDB944807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4009188"/>
            <a:ext cx="6030444" cy="2704097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0D2E64F3-C261-DCC6-CB30-FD4E810D1D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389" y="1410067"/>
            <a:ext cx="5675434" cy="5337208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BA6EA3F4-1620-059A-94D2-CF4FF932BECA}"/>
              </a:ext>
            </a:extLst>
          </p:cNvPr>
          <p:cNvSpPr txBox="1"/>
          <p:nvPr/>
        </p:nvSpPr>
        <p:spPr>
          <a:xfrm>
            <a:off x="7729086" y="2011680"/>
            <a:ext cx="2945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Simulated ¼ of the beam</a:t>
            </a:r>
          </a:p>
          <a:p>
            <a:r>
              <a:rPr lang="en-US" altLang="zh-CN" dirty="0"/>
              <a:t>Zero initial energy spread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26289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8DD5EA-72E3-D95F-4778-7BD1E8523E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9">
            <a:extLst>
              <a:ext uri="{FF2B5EF4-FFF2-40B4-BE49-F238E27FC236}">
                <a16:creationId xmlns:a16="http://schemas.microsoft.com/office/drawing/2014/main" id="{882F44F9-94DF-7B81-BEAB-4C73C88AC8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056" y="280961"/>
            <a:ext cx="10515600" cy="1325563"/>
          </a:xfrm>
        </p:spPr>
        <p:txBody>
          <a:bodyPr/>
          <a:lstStyle/>
          <a:p>
            <a:r>
              <a:rPr lang="en-US" altLang="zh-CN" b="1" dirty="0"/>
              <a:t>FEL using Wakefield Electrons</a:t>
            </a:r>
            <a:endParaRPr lang="zh-CN" altLang="en-US" b="1" dirty="0"/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E04AA084-4906-98A0-CD9E-A79615A56E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393" y="1034199"/>
            <a:ext cx="9608926" cy="2776071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011C02A1-A7D5-885E-6138-6E379240D9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393" y="3991183"/>
            <a:ext cx="8879352" cy="2866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0883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id="{6A979592-E070-3374-F796-D13AD443AA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773843"/>
            <a:ext cx="9562289" cy="3811797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E9A7A571-2107-AAD4-1A34-D1286AA12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295" y="219472"/>
            <a:ext cx="11540763" cy="378044"/>
          </a:xfrm>
        </p:spPr>
        <p:txBody>
          <a:bodyPr>
            <a:normAutofit/>
          </a:bodyPr>
          <a:lstStyle/>
          <a:p>
            <a:r>
              <a:rPr lang="en-GB" altLang="zh-CN" dirty="0"/>
              <a:t>FEL Beamline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766D07E-16CF-A576-3BA2-9F70341394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9EB68-C59E-43E1-8BB1-D5E2B5D0AFC4}" type="datetime1">
              <a:rPr lang="en-GB" smtClean="0"/>
              <a:t>08/07/2025</a:t>
            </a:fld>
            <a:endParaRPr lang="en-GB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0C3BB0D-7E38-A55E-3AFB-474664FB7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runfeng.luo18@imperial.ac.uk</a:t>
            </a: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30C9A08-8E31-D359-8987-4EABD1E50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18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E5C5BC47-1A92-93B6-E89A-7C72570CC87F}"/>
                  </a:ext>
                </a:extLst>
              </p:cNvPr>
              <p:cNvSpPr txBox="1"/>
              <p:nvPr/>
            </p:nvSpPr>
            <p:spPr>
              <a:xfrm>
                <a:off x="1654969" y="785207"/>
                <a:ext cx="7072009" cy="17786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l"/>
                </a:pPr>
                <a:r>
                  <a:rPr lang="en-GB" altLang="zh-CN" dirty="0"/>
                  <a:t>9</a:t>
                </a:r>
                <a:r>
                  <a:rPr lang="en-US" altLang="zh-CN" dirty="0"/>
                  <a:t>3.9MeV electron</a:t>
                </a:r>
              </a:p>
              <a:p>
                <a:pPr marL="285750" indent="-285750">
                  <a:buFont typeface="Wingdings" panose="05000000000000000000" pitchFamily="2" charset="2"/>
                  <a:buChar char="l"/>
                </a:pPr>
                <a:r>
                  <a:rPr lang="en-US" altLang="zh-CN" dirty="0"/>
                  <a:t>Lasing at 830nm</a:t>
                </a:r>
              </a:p>
              <a:p>
                <a:pPr marL="285750" indent="-285750">
                  <a:buFont typeface="Wingdings" panose="05000000000000000000" pitchFamily="2" charset="2"/>
                  <a:buChar char="l"/>
                </a:pPr>
                <a:r>
                  <a:rPr lang="en-US" altLang="zh-CN" dirty="0"/>
                  <a:t>K=1.4</a:t>
                </a:r>
              </a:p>
              <a:p>
                <a:pPr marL="285750" indent="-285750">
                  <a:buFont typeface="Wingdings" panose="05000000000000000000" pitchFamily="2" charset="2"/>
                  <a:buChar char="l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=2.7 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𝑚𝑚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𝑚𝑟𝑎𝑑</m:t>
                    </m:r>
                  </m:oMath>
                </a14:m>
                <a:endParaRPr lang="en-US" altLang="zh-CN" dirty="0"/>
              </a:p>
              <a:p>
                <a:pPr marL="285750" indent="-285750">
                  <a:buFont typeface="Wingdings" panose="05000000000000000000" pitchFamily="2" charset="2"/>
                  <a:buChar char="l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=1.3 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𝑚𝑚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𝑚𝑟𝑎𝑑</m:t>
                    </m:r>
                  </m:oMath>
                </a14:m>
                <a:endParaRPr lang="en-US" altLang="zh-CN" dirty="0"/>
              </a:p>
              <a:p>
                <a:pPr marL="285750" indent="-285750">
                  <a:buFont typeface="Wingdings" panose="05000000000000000000" pitchFamily="2" charset="2"/>
                  <a:buChar char="l"/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E5C5BC47-1A92-93B6-E89A-7C72570CC8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4969" y="785207"/>
                <a:ext cx="7072009" cy="1778692"/>
              </a:xfrm>
              <a:prstGeom prst="rect">
                <a:avLst/>
              </a:prstGeom>
              <a:blipFill>
                <a:blip r:embed="rId4"/>
                <a:stretch>
                  <a:fillRect l="-517" t="-205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图片 9">
            <a:extLst>
              <a:ext uri="{FF2B5EF4-FFF2-40B4-BE49-F238E27FC236}">
                <a16:creationId xmlns:a16="http://schemas.microsoft.com/office/drawing/2014/main" id="{35ED27B2-CE27-851A-1198-B0EE4275DB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36853" y="1304494"/>
            <a:ext cx="3495675" cy="752475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7F95D6C2-BEF5-B66D-8402-6AFB2445F98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91715" y="668137"/>
            <a:ext cx="1771650" cy="5905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5801B358-FF0A-D332-52D4-187A183CE832}"/>
                  </a:ext>
                </a:extLst>
              </p:cNvPr>
              <p:cNvSpPr txBox="1"/>
              <p:nvPr/>
            </p:nvSpPr>
            <p:spPr>
              <a:xfrm>
                <a:off x="6210965" y="2056969"/>
                <a:ext cx="2932044" cy="9365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8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altLang="zh-CN" sz="18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altLang="zh-CN" sz="1800" b="0" i="1" smtClean="0">
                          <a:latin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n-US" altLang="zh-CN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8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altLang="zh-CN" sz="1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altLang="zh-CN" sz="1800" b="0" i="0" smtClean="0">
                          <a:latin typeface="Cambria Math" panose="02040503050406030204" pitchFamily="18" charset="0"/>
                        </a:rPr>
                        <m:t>sin</m:t>
                      </m:r>
                      <m:r>
                        <a:rPr lang="en-US" altLang="zh-CN" sz="1800" b="0" i="1" smtClean="0">
                          <a:latin typeface="Cambria Math" panose="02040503050406030204" pitchFamily="18" charset="0"/>
                        </a:rPr>
                        <m:t>⁡(</m:t>
                      </m:r>
                      <m:f>
                        <m:fPr>
                          <m:ctrlPr>
                            <a:rPr lang="en-US" altLang="zh-CN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altLang="zh-CN" sz="18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altLang="zh-CN" sz="18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num>
                        <m:den>
                          <m:sSub>
                            <m:sSubPr>
                              <m:ctrlPr>
                                <a:rPr lang="en-US" altLang="zh-CN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800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altLang="zh-CN" sz="1800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sub>
                          </m:sSub>
                        </m:den>
                      </m:f>
                      <m:r>
                        <a:rPr lang="en-US" altLang="zh-CN" sz="18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zh-CN" altLang="en-US" sz="1800" dirty="0"/>
              </a:p>
              <a:p>
                <a:endParaRPr lang="zh-CN" altLang="en-US" dirty="0"/>
              </a:p>
            </p:txBody>
          </p:sp>
        </mc:Choice>
        <mc:Fallback xmlns="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5801B358-FF0A-D332-52D4-187A183CE8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0965" y="2056969"/>
                <a:ext cx="2932044" cy="93653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文本框 12">
            <a:extLst>
              <a:ext uri="{FF2B5EF4-FFF2-40B4-BE49-F238E27FC236}">
                <a16:creationId xmlns:a16="http://schemas.microsoft.com/office/drawing/2014/main" id="{A5172199-BA04-E323-D1EE-2639A01FE220}"/>
              </a:ext>
            </a:extLst>
          </p:cNvPr>
          <p:cNvSpPr txBox="1"/>
          <p:nvPr/>
        </p:nvSpPr>
        <p:spPr>
          <a:xfrm>
            <a:off x="8422305" y="6159719"/>
            <a:ext cx="3484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See </a:t>
            </a:r>
            <a:r>
              <a:rPr lang="en-GB" altLang="zh-CN" dirty="0"/>
              <a:t>R. </a:t>
            </a:r>
            <a:r>
              <a:rPr lang="en-GB" altLang="zh-CN" dirty="0" err="1"/>
              <a:t>Pompili</a:t>
            </a:r>
            <a:r>
              <a:rPr lang="en-GB" altLang="zh-CN" dirty="0"/>
              <a:t> </a:t>
            </a:r>
            <a:r>
              <a:rPr lang="en-US" altLang="zh-CN" dirty="0"/>
              <a:t>2023 [2]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21040188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:a16="http://schemas.microsoft.com/office/drawing/2014/main" id="{6F285EE4-36DC-3E5E-93A6-B0DEA57270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8289" y="2228130"/>
            <a:ext cx="8585532" cy="3620972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32A56793-F545-E30A-35AB-D3E7AE80F3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Undulator Field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57CC4EE-BBCA-F75E-7937-B1A877EF3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9EB68-C59E-43E1-8BB1-D5E2B5D0AFC4}" type="datetime1">
              <a:rPr lang="en-GB" smtClean="0"/>
              <a:t>08/07/2025</a:t>
            </a:fld>
            <a:endParaRPr lang="en-GB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789D5BC-8606-45ED-7D4A-D76927D0A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4C927B7-2A83-C58F-0EBC-E93307923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19</a:t>
            </a:fld>
            <a:endParaRPr lang="en-GB"/>
          </a:p>
        </p:txBody>
      </p:sp>
      <p:sp>
        <p:nvSpPr>
          <p:cNvPr id="7" name="副标题 6">
            <a:extLst>
              <a:ext uri="{FF2B5EF4-FFF2-40B4-BE49-F238E27FC236}">
                <a16:creationId xmlns:a16="http://schemas.microsoft.com/office/drawing/2014/main" id="{CFF04925-16A2-2FA2-4F52-57F53663ED11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58A3920D-59E6-B1E3-8487-3C2E9724CE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1974" y="327026"/>
            <a:ext cx="4839375" cy="1733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232304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33C9B32-660A-46EB-D902-55E6CDFE7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CN" dirty="0"/>
              <a:t>FEL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9B0C752-50C0-EC96-2435-1942C94903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9EB68-C59E-43E1-8BB1-D5E2B5D0AFC4}" type="datetime1">
              <a:rPr lang="en-GB" smtClean="0"/>
              <a:t>08/07/2025</a:t>
            </a:fld>
            <a:endParaRPr lang="en-GB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B894CB3-FF34-B9A6-FED3-FBE059813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 dirty="0"/>
              <a:t>runfeng.luo18@imperial.ac.uk</a:t>
            </a: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58E74EE-A7DD-E6ED-95C4-9D7DD0A4B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2</a:t>
            </a:fld>
            <a:endParaRPr lang="en-GB"/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CECA0433-898F-E9D3-3CA5-AA431B8F9D69}"/>
              </a:ext>
            </a:extLst>
          </p:cNvPr>
          <p:cNvSpPr/>
          <p:nvPr/>
        </p:nvSpPr>
        <p:spPr>
          <a:xfrm>
            <a:off x="1815164" y="1288285"/>
            <a:ext cx="3814618" cy="76661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29547E82-DB44-4D3F-E0E8-97344F09C85F}"/>
              </a:ext>
            </a:extLst>
          </p:cNvPr>
          <p:cNvSpPr/>
          <p:nvPr/>
        </p:nvSpPr>
        <p:spPr>
          <a:xfrm>
            <a:off x="1815164" y="2865089"/>
            <a:ext cx="3814618" cy="76661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7D626EC1-841E-7647-9E6B-3A4A3A6B4503}"/>
              </a:ext>
            </a:extLst>
          </p:cNvPr>
          <p:cNvSpPr txBox="1"/>
          <p:nvPr/>
        </p:nvSpPr>
        <p:spPr>
          <a:xfrm>
            <a:off x="3048773" y="758704"/>
            <a:ext cx="2466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undulator</a:t>
            </a:r>
            <a:endParaRPr lang="zh-CN" altLang="en-US" dirty="0"/>
          </a:p>
        </p:txBody>
      </p:sp>
      <p:sp>
        <p:nvSpPr>
          <p:cNvPr id="27" name="椭圆 26">
            <a:extLst>
              <a:ext uri="{FF2B5EF4-FFF2-40B4-BE49-F238E27FC236}">
                <a16:creationId xmlns:a16="http://schemas.microsoft.com/office/drawing/2014/main" id="{AA9AD4C9-0DBF-214F-762B-EDAF70101B8D}"/>
              </a:ext>
            </a:extLst>
          </p:cNvPr>
          <p:cNvSpPr/>
          <p:nvPr/>
        </p:nvSpPr>
        <p:spPr>
          <a:xfrm>
            <a:off x="582108" y="2400364"/>
            <a:ext cx="1233055" cy="17391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28" name="图表 27">
            <a:extLst>
              <a:ext uri="{FF2B5EF4-FFF2-40B4-BE49-F238E27FC236}">
                <a16:creationId xmlns:a16="http://schemas.microsoft.com/office/drawing/2014/main" id="{2F2B016B-F7A9-B234-B930-EC5FCCDB4B5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23760893"/>
              </p:ext>
            </p:extLst>
          </p:nvPr>
        </p:nvGraphicFramePr>
        <p:xfrm>
          <a:off x="1815164" y="2054903"/>
          <a:ext cx="4572000" cy="10962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9" name="文本框 28">
            <a:extLst>
              <a:ext uri="{FF2B5EF4-FFF2-40B4-BE49-F238E27FC236}">
                <a16:creationId xmlns:a16="http://schemas.microsoft.com/office/drawing/2014/main" id="{239D99A2-8B3E-1C9E-6E13-2E3896A8E73B}"/>
              </a:ext>
            </a:extLst>
          </p:cNvPr>
          <p:cNvSpPr txBox="1"/>
          <p:nvPr/>
        </p:nvSpPr>
        <p:spPr>
          <a:xfrm>
            <a:off x="325800" y="2030486"/>
            <a:ext cx="2466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electron beam</a:t>
            </a:r>
            <a:endParaRPr lang="zh-CN" altLang="en-US" dirty="0"/>
          </a:p>
        </p:txBody>
      </p:sp>
      <p:pic>
        <p:nvPicPr>
          <p:cNvPr id="30" name="图片 29">
            <a:extLst>
              <a:ext uri="{FF2B5EF4-FFF2-40B4-BE49-F238E27FC236}">
                <a16:creationId xmlns:a16="http://schemas.microsoft.com/office/drawing/2014/main" id="{6B7F03E3-91BF-3C26-2722-16E805CAB4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6442" y="3993977"/>
            <a:ext cx="9793067" cy="210531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1" name="文本框 30">
                <a:extLst>
                  <a:ext uri="{FF2B5EF4-FFF2-40B4-BE49-F238E27FC236}">
                    <a16:creationId xmlns:a16="http://schemas.microsoft.com/office/drawing/2014/main" id="{2774CF97-3482-44B2-EC51-8DAC06ACCBE5}"/>
                  </a:ext>
                </a:extLst>
              </p:cNvPr>
              <p:cNvSpPr txBox="1"/>
              <p:nvPr/>
            </p:nvSpPr>
            <p:spPr>
              <a:xfrm>
                <a:off x="7910173" y="932540"/>
                <a:ext cx="4089679" cy="17654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l"/>
                </a:pPr>
                <a14:m>
                  <m:oMath xmlns:m="http://schemas.openxmlformats.org/officeDocument/2006/math">
                    <m:r>
                      <a:rPr lang="en-GB" altLang="zh-CN" sz="2400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GB" altLang="zh-CN" sz="2400" b="0" i="1" smtClean="0">
                        <a:latin typeface="Cambria Math" panose="02040503050406030204" pitchFamily="18" charset="0"/>
                      </a:rPr>
                      <m:t>∝</m:t>
                    </m:r>
                    <m:f>
                      <m:fPr>
                        <m:ctrlPr>
                          <a:rPr lang="en-GB" altLang="zh-CN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altLang="zh-CN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GB" altLang="zh-CN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altLang="zh-CN" sz="2400" b="0" i="1" smtClean="0"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p>
                            <m:r>
                              <a:rPr lang="en-GB" altLang="zh-CN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altLang="zh-CN" sz="2400" dirty="0"/>
              </a:p>
              <a:p>
                <a:pPr marL="342900" indent="-342900">
                  <a:buFont typeface="Wingdings" panose="05000000000000000000" pitchFamily="2" charset="2"/>
                  <a:buChar char="l"/>
                </a:pPr>
                <a:r>
                  <a:rPr lang="en-US" altLang="zh-C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Å </a:t>
                </a:r>
                <a:r>
                  <a:rPr lang="en-US" altLang="zh-CN" sz="2400" dirty="0"/>
                  <a:t>FEL light using 10GeV electrons</a:t>
                </a:r>
              </a:p>
              <a:p>
                <a:pPr marL="342900" indent="-342900">
                  <a:buFont typeface="Wingdings" panose="05000000000000000000" pitchFamily="2" charset="2"/>
                  <a:buChar char="l"/>
                </a:pPr>
                <a:endParaRPr lang="en-US" altLang="zh-CN" sz="2400" dirty="0"/>
              </a:p>
            </p:txBody>
          </p:sp>
        </mc:Choice>
        <mc:Fallback xmlns="">
          <p:sp>
            <p:nvSpPr>
              <p:cNvPr id="31" name="文本框 30">
                <a:extLst>
                  <a:ext uri="{FF2B5EF4-FFF2-40B4-BE49-F238E27FC236}">
                    <a16:creationId xmlns:a16="http://schemas.microsoft.com/office/drawing/2014/main" id="{2774CF97-3482-44B2-EC51-8DAC06ACCB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10173" y="932540"/>
                <a:ext cx="4089679" cy="1765420"/>
              </a:xfrm>
              <a:prstGeom prst="rect">
                <a:avLst/>
              </a:prstGeom>
              <a:blipFill>
                <a:blip r:embed="rId4"/>
                <a:stretch>
                  <a:fillRect l="-20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文本框 31">
            <a:extLst>
              <a:ext uri="{FF2B5EF4-FFF2-40B4-BE49-F238E27FC236}">
                <a16:creationId xmlns:a16="http://schemas.microsoft.com/office/drawing/2014/main" id="{C6694B0F-A11C-AB42-16D4-D7E4335B8957}"/>
              </a:ext>
            </a:extLst>
          </p:cNvPr>
          <p:cNvSpPr txBox="1"/>
          <p:nvPr/>
        </p:nvSpPr>
        <p:spPr>
          <a:xfrm>
            <a:off x="8047702" y="2735233"/>
            <a:ext cx="38146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Demonstration of the plasma </a:t>
            </a:r>
            <a:r>
              <a:rPr lang="en-US" altLang="zh-CN" dirty="0" err="1"/>
              <a:t>wakefield</a:t>
            </a:r>
            <a:r>
              <a:rPr lang="en-US" altLang="zh-CN" dirty="0"/>
              <a:t> based FEL.</a:t>
            </a:r>
          </a:p>
          <a:p>
            <a:r>
              <a:rPr lang="en-US" altLang="zh-CN" dirty="0"/>
              <a:t>(Image from </a:t>
            </a:r>
            <a:r>
              <a:rPr lang="en-GB" altLang="zh-CN" dirty="0"/>
              <a:t>R. Pompili </a:t>
            </a:r>
            <a:r>
              <a:rPr lang="en-US" altLang="zh-CN" dirty="0"/>
              <a:t>2023 [1])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41287346"/>
      </p:ext>
    </p:extLst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09A0B76-9A83-05A9-5F7C-C562040D7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Resonant Wavelength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内容占位符 2">
                <a:extLst>
                  <a:ext uri="{FF2B5EF4-FFF2-40B4-BE49-F238E27FC236}">
                    <a16:creationId xmlns:a16="http://schemas.microsoft.com/office/drawing/2014/main" id="{02A7C20D-52A6-ADE6-B17B-AC995F67FAA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29339" y="883999"/>
                <a:ext cx="10515600" cy="435133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𝑡h𝑜𝑒𝑟𝑦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=856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𝑛𝑚</m:t>
                    </m:r>
                  </m:oMath>
                </a14:m>
                <a:endParaRPr lang="en-US" altLang="zh-CN" b="0" dirty="0"/>
              </a:p>
              <a:p>
                <a:endParaRPr lang="zh-CN" altLang="en-US" dirty="0"/>
              </a:p>
            </p:txBody>
          </p:sp>
        </mc:Choice>
        <mc:Fallback xmlns="">
          <p:sp>
            <p:nvSpPr>
              <p:cNvPr id="5" name="内容占位符 2">
                <a:extLst>
                  <a:ext uri="{FF2B5EF4-FFF2-40B4-BE49-F238E27FC236}">
                    <a16:creationId xmlns:a16="http://schemas.microsoft.com/office/drawing/2014/main" id="{02A7C20D-52A6-ADE6-B17B-AC995F67FA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339" y="883999"/>
                <a:ext cx="10515600" cy="435133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图片 14">
            <a:extLst>
              <a:ext uri="{FF2B5EF4-FFF2-40B4-BE49-F238E27FC236}">
                <a16:creationId xmlns:a16="http://schemas.microsoft.com/office/drawing/2014/main" id="{D15C17F5-A956-EF8C-C46C-956EA54562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0499" y="2016503"/>
            <a:ext cx="8983785" cy="4096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496494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64D6F72-E6A4-60A2-970D-01C7006504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altLang="zh-CN" dirty="0"/>
              <a:t>Bunching factor (chirp)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EA9A3E0B-0D27-9B39-700E-AA6BD4B3C9DA}"/>
                  </a:ext>
                </a:extLst>
              </p:cNvPr>
              <p:cNvSpPr txBox="1"/>
              <p:nvPr/>
            </p:nvSpPr>
            <p:spPr>
              <a:xfrm>
                <a:off x="8904812" y="252000"/>
                <a:ext cx="6093618" cy="9233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altLang="zh-CN" dirty="0"/>
                  <a:t>4.5um long beam </a:t>
                </a:r>
              </a:p>
              <a:p>
                <a:pPr marL="0" indent="0">
                  <a:buNone/>
                </a:pPr>
                <a:r>
                  <a:rPr lang="en-GB" altLang="zh-CN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=9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𝑢𝑚</m:t>
                    </m:r>
                  </m:oMath>
                </a14:m>
                <a:r>
                  <a:rPr lang="en-GB" altLang="zh-CN" dirty="0"/>
                  <a:t> in experiment)</a:t>
                </a:r>
              </a:p>
              <a:p>
                <a:r>
                  <a:rPr lang="en-US" altLang="zh-CN" dirty="0"/>
                  <a:t>20pC charge</a:t>
                </a:r>
              </a:p>
            </p:txBody>
          </p:sp>
        </mc:Choice>
        <mc:Fallback xmlns="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EA9A3E0B-0D27-9B39-700E-AA6BD4B3C9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04812" y="252000"/>
                <a:ext cx="6093618" cy="923330"/>
              </a:xfrm>
              <a:prstGeom prst="rect">
                <a:avLst/>
              </a:prstGeom>
              <a:blipFill>
                <a:blip r:embed="rId2"/>
                <a:stretch>
                  <a:fillRect l="-901" t="-3289" b="-92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 descr="图表, 折线图&#10;&#10;AI 生成的内容可能不正确。">
            <a:extLst>
              <a:ext uri="{FF2B5EF4-FFF2-40B4-BE49-F238E27FC236}">
                <a16:creationId xmlns:a16="http://schemas.microsoft.com/office/drawing/2014/main" id="{09D1CAE0-6A5E-EA0A-6A73-BA4D08FDC9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00" y="2358887"/>
            <a:ext cx="6178834" cy="3707301"/>
          </a:xfrm>
          <a:prstGeom prst="rect">
            <a:avLst/>
          </a:prstGeom>
        </p:spPr>
      </p:pic>
      <p:pic>
        <p:nvPicPr>
          <p:cNvPr id="9" name="图片 8" descr="图表, 折线图&#10;&#10;AI 生成的内容可能不正确。">
            <a:extLst>
              <a:ext uri="{FF2B5EF4-FFF2-40B4-BE49-F238E27FC236}">
                <a16:creationId xmlns:a16="http://schemas.microsoft.com/office/drawing/2014/main" id="{377CD2D4-B503-E0CA-F651-D9B41F4BA3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7401" y="2623930"/>
            <a:ext cx="5507613" cy="3442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00673"/>
      </p:ext>
    </p:extLst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3C701F0-57F1-428E-C3B8-1753DDFFB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altLang="zh-CN" dirty="0"/>
              <a:t>Chirp</a:t>
            </a:r>
            <a:endParaRPr lang="zh-CN" altLang="en-US" dirty="0"/>
          </a:p>
        </p:txBody>
      </p:sp>
      <p:sp>
        <p:nvSpPr>
          <p:cNvPr id="4" name="副标题 3">
            <a:extLst>
              <a:ext uri="{FF2B5EF4-FFF2-40B4-BE49-F238E27FC236}">
                <a16:creationId xmlns:a16="http://schemas.microsoft.com/office/drawing/2014/main" id="{D939340B-CF0B-A194-707B-636F93B58BD6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4F7AFD3B-3B2D-BC8C-1D1B-4C6EE32F6A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800" y="1866582"/>
            <a:ext cx="5849166" cy="4553585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2ED25D44-BAC5-6C23-8E0E-314B0C567E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7341" y="1866581"/>
            <a:ext cx="5801535" cy="4553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820441"/>
      </p:ext>
    </p:extLst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FD85F9-BDBF-76F2-CEF1-2EB6C29081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0CC006F-838E-3371-6B47-F3ABDE938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Genesis </a:t>
            </a:r>
            <a:r>
              <a:rPr lang="en-GB" altLang="zh-CN" dirty="0"/>
              <a:t>Radiation Power</a:t>
            </a:r>
            <a:endParaRPr lang="zh-CN" altLang="en-US" dirty="0"/>
          </a:p>
        </p:txBody>
      </p:sp>
      <p:cxnSp>
        <p:nvCxnSpPr>
          <p:cNvPr id="17" name="直接箭头连接符 16">
            <a:extLst>
              <a:ext uri="{FF2B5EF4-FFF2-40B4-BE49-F238E27FC236}">
                <a16:creationId xmlns:a16="http://schemas.microsoft.com/office/drawing/2014/main" id="{DCCBF300-11A8-AB5F-330D-8CBD6C3F0D92}"/>
              </a:ext>
            </a:extLst>
          </p:cNvPr>
          <p:cNvCxnSpPr>
            <a:cxnSpLocks/>
          </p:cNvCxnSpPr>
          <p:nvPr/>
        </p:nvCxnSpPr>
        <p:spPr>
          <a:xfrm>
            <a:off x="3491345" y="4540023"/>
            <a:ext cx="1679132" cy="114398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>
            <a:extLst>
              <a:ext uri="{FF2B5EF4-FFF2-40B4-BE49-F238E27FC236}">
                <a16:creationId xmlns:a16="http://schemas.microsoft.com/office/drawing/2014/main" id="{9A2675E7-0577-D551-A901-451BAED64066}"/>
              </a:ext>
            </a:extLst>
          </p:cNvPr>
          <p:cNvCxnSpPr>
            <a:cxnSpLocks/>
          </p:cNvCxnSpPr>
          <p:nvPr/>
        </p:nvCxnSpPr>
        <p:spPr>
          <a:xfrm flipH="1">
            <a:off x="6639621" y="2558719"/>
            <a:ext cx="132654" cy="19813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接箭头连接符 23">
            <a:extLst>
              <a:ext uri="{FF2B5EF4-FFF2-40B4-BE49-F238E27FC236}">
                <a16:creationId xmlns:a16="http://schemas.microsoft.com/office/drawing/2014/main" id="{C69DE8AC-D4F2-44E2-0E30-57BC82814F1A}"/>
              </a:ext>
            </a:extLst>
          </p:cNvPr>
          <p:cNvCxnSpPr>
            <a:cxnSpLocks/>
          </p:cNvCxnSpPr>
          <p:nvPr/>
        </p:nvCxnSpPr>
        <p:spPr>
          <a:xfrm flipH="1">
            <a:off x="8191606" y="2711223"/>
            <a:ext cx="814627" cy="67984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图片 6" descr="图表, 折线图&#10;&#10;AI 生成的内容可能不正确。">
            <a:extLst>
              <a:ext uri="{FF2B5EF4-FFF2-40B4-BE49-F238E27FC236}">
                <a16:creationId xmlns:a16="http://schemas.microsoft.com/office/drawing/2014/main" id="{E3FCF448-32C9-603E-FB3B-E3FA1FA9E5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0911" y="3391064"/>
            <a:ext cx="4982270" cy="3581900"/>
          </a:xfrm>
          <a:prstGeom prst="rect">
            <a:avLst/>
          </a:prstGeom>
        </p:spPr>
      </p:pic>
      <p:pic>
        <p:nvPicPr>
          <p:cNvPr id="9" name="图片 8" descr="图表, 直方图&#10;&#10;AI 生成的内容可能不正确。">
            <a:extLst>
              <a:ext uri="{FF2B5EF4-FFF2-40B4-BE49-F238E27FC236}">
                <a16:creationId xmlns:a16="http://schemas.microsoft.com/office/drawing/2014/main" id="{6071B93C-E007-4C78-B190-B54377DC890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645" y="2056612"/>
            <a:ext cx="2941070" cy="2205803"/>
          </a:xfrm>
          <a:prstGeom prst="rect">
            <a:avLst/>
          </a:prstGeom>
        </p:spPr>
      </p:pic>
      <p:pic>
        <p:nvPicPr>
          <p:cNvPr id="11" name="图片 10" descr="图表, 直方图&#10;&#10;AI 生成的内容可能不正确。">
            <a:extLst>
              <a:ext uri="{FF2B5EF4-FFF2-40B4-BE49-F238E27FC236}">
                <a16:creationId xmlns:a16="http://schemas.microsoft.com/office/drawing/2014/main" id="{D1BA9E4A-EFDD-76CB-B669-1CB7733F863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8801" y="333485"/>
            <a:ext cx="2659276" cy="1994457"/>
          </a:xfrm>
          <a:prstGeom prst="rect">
            <a:avLst/>
          </a:prstGeom>
        </p:spPr>
      </p:pic>
      <p:pic>
        <p:nvPicPr>
          <p:cNvPr id="14" name="图片 13" descr="图表, 直方图&#10;&#10;AI 生成的内容可能不正确。">
            <a:extLst>
              <a:ext uri="{FF2B5EF4-FFF2-40B4-BE49-F238E27FC236}">
                <a16:creationId xmlns:a16="http://schemas.microsoft.com/office/drawing/2014/main" id="{ACEB1FA2-81E5-BF06-E985-0149C47F362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3016" y="1062221"/>
            <a:ext cx="2528887" cy="1896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574677"/>
      </p:ext>
    </p:extLst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BFF6D3D-B324-250F-DFE6-22BAD57A51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013" y="238539"/>
            <a:ext cx="10429240" cy="1325563"/>
          </a:xfrm>
        </p:spPr>
        <p:txBody>
          <a:bodyPr/>
          <a:lstStyle/>
          <a:p>
            <a:r>
              <a:rPr lang="en-GB" altLang="zh-CN" dirty="0"/>
              <a:t>Convergence scan (1um beam)</a:t>
            </a:r>
            <a:endParaRPr lang="zh-CN" altLang="en-US" dirty="0"/>
          </a:p>
        </p:txBody>
      </p:sp>
      <p:pic>
        <p:nvPicPr>
          <p:cNvPr id="4" name="图片 3" descr="图表&#10;&#10;AI 生成的内容可能不正确。">
            <a:extLst>
              <a:ext uri="{FF2B5EF4-FFF2-40B4-BE49-F238E27FC236}">
                <a16:creationId xmlns:a16="http://schemas.microsoft.com/office/drawing/2014/main" id="{31073130-D110-D17C-D3A8-786B3A63B8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4764" y="1325563"/>
            <a:ext cx="8677596" cy="5174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5774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59E16DA1-80BC-0E1C-A9D7-CEFEB553F6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040" y="-352486"/>
            <a:ext cx="6317904" cy="8933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7B6A76E1-5D43-32B4-D9D9-F0DE600CB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CN" dirty="0"/>
              <a:t>Twiss Parameters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CED447E2-A659-0A25-A542-AA7D38C68180}"/>
                  </a:ext>
                </a:extLst>
              </p:cNvPr>
              <p:cNvSpPr txBox="1"/>
              <p:nvPr/>
            </p:nvSpPr>
            <p:spPr>
              <a:xfrm>
                <a:off x="7394213" y="1861995"/>
                <a:ext cx="2242976" cy="10926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bSup>
                        </m:num>
                        <m:den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altLang="zh-CN" b="0" dirty="0"/>
              </a:p>
              <a:p>
                <a:r>
                  <a:rPr lang="en-US" altLang="zh-CN" b="0" dirty="0"/>
                  <a:t>         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1+</m:t>
                        </m:r>
                        <m:sSup>
                          <m:sSup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p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den>
                    </m:f>
                  </m:oMath>
                </a14:m>
                <a:r>
                  <a:rPr lang="en-US" altLang="zh-CN" dirty="0"/>
                  <a:t> 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CED447E2-A659-0A25-A542-AA7D38C681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4213" y="1861995"/>
                <a:ext cx="2242976" cy="109260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文本框 5">
            <a:extLst>
              <a:ext uri="{FF2B5EF4-FFF2-40B4-BE49-F238E27FC236}">
                <a16:creationId xmlns:a16="http://schemas.microsoft.com/office/drawing/2014/main" id="{812ADBA7-7A22-1F82-FF8F-B7ED5B14DA34}"/>
              </a:ext>
            </a:extLst>
          </p:cNvPr>
          <p:cNvSpPr txBox="1"/>
          <p:nvPr/>
        </p:nvSpPr>
        <p:spPr>
          <a:xfrm>
            <a:off x="5212080" y="3698240"/>
            <a:ext cx="386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dirty="0"/>
              <a:t>x</a:t>
            </a:r>
            <a:endParaRPr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2148FCE1-1129-F9EC-5516-73AE6ADC80A0}"/>
              </a:ext>
            </a:extLst>
          </p:cNvPr>
          <p:cNvSpPr txBox="1"/>
          <p:nvPr/>
        </p:nvSpPr>
        <p:spPr>
          <a:xfrm>
            <a:off x="2387600" y="1320441"/>
            <a:ext cx="386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dirty="0"/>
              <a:t>x’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37DBB798-E215-95DC-F1EF-45C2136ACB83}"/>
                  </a:ext>
                </a:extLst>
              </p:cNvPr>
              <p:cNvSpPr txBox="1"/>
              <p:nvPr/>
            </p:nvSpPr>
            <p:spPr>
              <a:xfrm>
                <a:off x="6014720" y="2982414"/>
                <a:ext cx="5184842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b="0" dirty="0"/>
                  <a:t>           </a:t>
                </a:r>
                <a:endParaRPr lang="en-US" altLang="zh-CN" b="0" i="1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&lt;</m:t>
                      </m:r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&gt; =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𝜖𝛽</m:t>
                      </m:r>
                    </m:oMath>
                  </m:oMathPara>
                </a14:m>
                <a:endParaRPr lang="en-US" altLang="zh-CN" b="0" i="1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&lt;</m:t>
                      </m:r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&gt; =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𝜖𝛾</m:t>
                      </m:r>
                    </m:oMath>
                  </m:oMathPara>
                </a14:m>
                <a:endParaRPr lang="en-US" altLang="zh-CN" dirty="0"/>
              </a:p>
              <a:p>
                <a:pPr algn="ctr"/>
                <a:r>
                  <a:rPr lang="en-US" altLang="zh-CN" b="0" dirty="0"/>
                  <a:t>   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𝑥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&gt; =−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𝜖𝛼</m:t>
                    </m:r>
                  </m:oMath>
                </a14:m>
                <a:endParaRPr lang="en-US" altLang="zh-CN" dirty="0"/>
              </a:p>
              <a:p>
                <a:endParaRPr lang="en-US" altLang="zh-CN" dirty="0"/>
              </a:p>
              <a:p>
                <a:endParaRPr lang="zh-CN" altLang="en-US" dirty="0"/>
              </a:p>
            </p:txBody>
          </p:sp>
        </mc:Choice>
        <mc:Fallback xmlns="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37DBB798-E215-95DC-F1EF-45C2136ACB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4720" y="2982414"/>
                <a:ext cx="5184842" cy="175432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959680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8A897E5-3408-390C-9607-0424FDD8E6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995" y="306751"/>
            <a:ext cx="10515600" cy="1325563"/>
          </a:xfrm>
        </p:spPr>
        <p:txBody>
          <a:bodyPr/>
          <a:lstStyle/>
          <a:p>
            <a:r>
              <a:rPr lang="en-US" altLang="zh-CN" dirty="0"/>
              <a:t>Matching with 8 Inputs and 6 Constraints</a:t>
            </a:r>
            <a:endParaRPr lang="zh-CN" altLang="en-US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AC4CAB9-85D9-3A26-A236-F450E538F955}"/>
              </a:ext>
            </a:extLst>
          </p:cNvPr>
          <p:cNvSpPr txBox="1"/>
          <p:nvPr/>
        </p:nvSpPr>
        <p:spPr>
          <a:xfrm>
            <a:off x="434502" y="1349909"/>
            <a:ext cx="50972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Matching is performed for a single section</a:t>
            </a:r>
          </a:p>
          <a:p>
            <a:r>
              <a:rPr lang="en-US" altLang="zh-CN" dirty="0"/>
              <a:t>Section:</a:t>
            </a:r>
            <a:r>
              <a:rPr lang="zh-CN" altLang="en-US" dirty="0"/>
              <a:t> </a:t>
            </a:r>
            <a:r>
              <a:rPr lang="en-US" altLang="zh-CN" dirty="0"/>
              <a:t>undulator</a:t>
            </a:r>
            <a:r>
              <a:rPr lang="zh-CN" altLang="en-US" dirty="0"/>
              <a:t> </a:t>
            </a:r>
            <a:r>
              <a:rPr lang="en-US" altLang="zh-CN" dirty="0"/>
              <a:t>+</a:t>
            </a:r>
            <a:r>
              <a:rPr lang="zh-CN" altLang="en-US" dirty="0"/>
              <a:t> </a:t>
            </a:r>
            <a:r>
              <a:rPr lang="en-US" altLang="zh-CN" dirty="0"/>
              <a:t>drift + quad + drift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4689F549-7B35-A35F-97B7-E0FF8015B6F5}"/>
                  </a:ext>
                </a:extLst>
              </p:cNvPr>
              <p:cNvSpPr txBox="1"/>
              <p:nvPr/>
            </p:nvSpPr>
            <p:spPr>
              <a:xfrm>
                <a:off x="9194260" y="2238172"/>
                <a:ext cx="4743855" cy="52365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/>
                  <a:t>Functions for </a:t>
                </a:r>
                <a:r>
                  <a:rPr lang="en-US" altLang="zh-CN" dirty="0" err="1"/>
                  <a:t>optimisation</a:t>
                </a:r>
                <a:endParaRPr lang="en-US" altLang="zh-CN" dirty="0"/>
              </a:p>
              <a:p>
                <a:pPr marL="285750" indent="-285750">
                  <a:buFont typeface="Wingdings" panose="05000000000000000000" pitchFamily="2" charset="2"/>
                  <a:buChar char="l"/>
                </a:pPr>
                <a:r>
                  <a:rPr lang="en-US" altLang="zh-CN" dirty="0" err="1"/>
                  <a:t>Minimise</a:t>
                </a:r>
                <a:r>
                  <a:rPr lang="en-US" altLang="zh-CN" dirty="0"/>
                  <a:t> area under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endParaRPr lang="en-US" altLang="zh-CN" b="0" dirty="0"/>
              </a:p>
              <a:p>
                <a:pPr marL="285750" indent="-285750">
                  <a:buFont typeface="Wingdings" panose="05000000000000000000" pitchFamily="2" charset="2"/>
                  <a:buChar char="l"/>
                </a:pPr>
                <a:r>
                  <a:rPr lang="en-US" altLang="zh-CN" dirty="0" err="1"/>
                  <a:t>Minimise</a:t>
                </a:r>
                <a:r>
                  <a:rPr lang="en-US" altLang="zh-CN" dirty="0"/>
                  <a:t> area under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endParaRPr lang="en-US" altLang="zh-CN" b="0" dirty="0"/>
              </a:p>
              <a:p>
                <a:endParaRPr lang="en-US" altLang="zh-CN" dirty="0"/>
              </a:p>
              <a:p>
                <a:r>
                  <a:rPr lang="en-US" altLang="zh-CN" dirty="0"/>
                  <a:t>Constraints</a:t>
                </a:r>
              </a:p>
              <a:p>
                <a:pPr marL="285750" indent="-285750">
                  <a:buFont typeface="Wingdings" panose="05000000000000000000" pitchFamily="2" charset="2"/>
                  <a:buChar char="l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sSub>
                          <m:sSub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sub>
                    </m:sSub>
                  </m:oMath>
                </a14:m>
                <a:endParaRPr lang="en-US" altLang="zh-CN" b="0" dirty="0"/>
              </a:p>
              <a:p>
                <a:pPr marL="285750" indent="-285750">
                  <a:buFont typeface="Wingdings" panose="05000000000000000000" pitchFamily="2" charset="2"/>
                  <a:buChar char="l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sSub>
                          <m:sSub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sSub>
                          <m:sSub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altLang="zh-CN" b="0" dirty="0"/>
                  <a:t> </a:t>
                </a:r>
              </a:p>
              <a:p>
                <a:r>
                  <a:rPr lang="en-US" altLang="zh-CN" dirty="0"/>
                  <a:t>(gradient of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altLang="zh-CN" dirty="0"/>
                  <a:t>)</a:t>
                </a:r>
                <a:endParaRPr lang="en-US" altLang="zh-CN" b="0" dirty="0"/>
              </a:p>
              <a:p>
                <a:pPr marL="285750" indent="-285750">
                  <a:buFont typeface="Wingdings" panose="05000000000000000000" pitchFamily="2" charset="2"/>
                  <a:buChar char="l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 &gt;0</m:t>
                    </m:r>
                  </m:oMath>
                </a14:m>
                <a:endParaRPr lang="en-US" altLang="zh-CN" b="0" dirty="0"/>
              </a:p>
              <a:p>
                <a:pPr marL="285750" indent="-285750">
                  <a:buFont typeface="Wingdings" panose="05000000000000000000" pitchFamily="2" charset="2"/>
                  <a:buChar char="l"/>
                </a:pPr>
                <a:endParaRPr lang="en-US" altLang="zh-CN" dirty="0"/>
              </a:p>
              <a:p>
                <a:r>
                  <a:rPr lang="en-US" altLang="zh-CN" b="0" dirty="0"/>
                  <a:t>Variables</a:t>
                </a:r>
              </a:p>
              <a:p>
                <a:pPr marL="285750" indent="-285750">
                  <a:buFont typeface="Wingdings" panose="05000000000000000000" pitchFamily="2" charset="2"/>
                  <a:buChar char="l"/>
                </a:pPr>
                <a:r>
                  <a:rPr lang="en-US" altLang="zh-CN" dirty="0"/>
                  <a:t>Drift space length</a:t>
                </a:r>
              </a:p>
              <a:p>
                <a:pPr marL="285750" indent="-285750">
                  <a:buFont typeface="Wingdings" panose="05000000000000000000" pitchFamily="2" charset="2"/>
                  <a:buChar char="l"/>
                </a:pPr>
                <a:r>
                  <a:rPr lang="en-US" altLang="zh-CN" b="0" dirty="0"/>
                  <a:t>Qua</a:t>
                </a:r>
                <a:r>
                  <a:rPr lang="en-US" altLang="zh-CN" dirty="0"/>
                  <a:t>d strength</a:t>
                </a:r>
              </a:p>
              <a:p>
                <a:pPr marL="285750" indent="-285750">
                  <a:buFont typeface="Wingdings" panose="05000000000000000000" pitchFamily="2" charset="2"/>
                  <a:buChar char="l"/>
                </a:pPr>
                <a:r>
                  <a:rPr lang="en-US" altLang="zh-CN" dirty="0"/>
                  <a:t>Quad length</a:t>
                </a:r>
              </a:p>
              <a:p>
                <a:pPr marL="285750" indent="-285750">
                  <a:buFont typeface="Wingdings" panose="05000000000000000000" pitchFamily="2" charset="2"/>
                  <a:buChar char="l"/>
                </a:pPr>
                <a:r>
                  <a:rPr lang="en-US" altLang="zh-CN" dirty="0"/>
                  <a:t>4 Twiss parameters</a:t>
                </a:r>
              </a:p>
              <a:p>
                <a:endParaRPr lang="en-US" altLang="zh-CN" b="0" dirty="0"/>
              </a:p>
              <a:p>
                <a:pPr marL="285750" indent="-285750">
                  <a:buFont typeface="Wingdings" panose="05000000000000000000" pitchFamily="2" charset="2"/>
                  <a:buChar char="l"/>
                </a:pPr>
                <a:endParaRPr lang="en-US" altLang="zh-CN" dirty="0"/>
              </a:p>
              <a:p>
                <a:pPr marL="285750" indent="-285750">
                  <a:buFont typeface="Wingdings" panose="05000000000000000000" pitchFamily="2" charset="2"/>
                  <a:buChar char="l"/>
                </a:pPr>
                <a:endParaRPr lang="zh-CN" altLang="en-US" dirty="0"/>
              </a:p>
            </p:txBody>
          </p:sp>
        </mc:Choice>
        <mc:Fallback xmlns="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4689F549-7B35-A35F-97B7-E0FF8015B6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94260" y="2238172"/>
                <a:ext cx="4743855" cy="5236562"/>
              </a:xfrm>
              <a:prstGeom prst="rect">
                <a:avLst/>
              </a:prstGeom>
              <a:blipFill>
                <a:blip r:embed="rId2"/>
                <a:stretch>
                  <a:fillRect l="-1028" t="-58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图片 7">
            <a:extLst>
              <a:ext uri="{FF2B5EF4-FFF2-40B4-BE49-F238E27FC236}">
                <a16:creationId xmlns:a16="http://schemas.microsoft.com/office/drawing/2014/main" id="{25FFD1E6-8E91-6C27-BACA-DB306FE090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372" y="2352018"/>
            <a:ext cx="8797888" cy="4125861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C6812C87-0206-633F-87AD-5BB356FCB4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2137" y="1619959"/>
            <a:ext cx="5734050" cy="447675"/>
          </a:xfrm>
          <a:prstGeom prst="rect">
            <a:avLst/>
          </a:prstGeom>
        </p:spPr>
      </p:pic>
      <p:sp>
        <p:nvSpPr>
          <p:cNvPr id="7" name="左大括号 6">
            <a:extLst>
              <a:ext uri="{FF2B5EF4-FFF2-40B4-BE49-F238E27FC236}">
                <a16:creationId xmlns:a16="http://schemas.microsoft.com/office/drawing/2014/main" id="{35484AA2-BE4F-C009-B10B-78F762BBB528}"/>
              </a:ext>
            </a:extLst>
          </p:cNvPr>
          <p:cNvSpPr/>
          <p:nvPr/>
        </p:nvSpPr>
        <p:spPr>
          <a:xfrm rot="5400000">
            <a:off x="6280274" y="1033710"/>
            <a:ext cx="210652" cy="1042075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E905DD23-349F-60AF-76FD-2E6745C866E2}"/>
              </a:ext>
            </a:extLst>
          </p:cNvPr>
          <p:cNvSpPr txBox="1"/>
          <p:nvPr/>
        </p:nvSpPr>
        <p:spPr>
          <a:xfrm>
            <a:off x="5864562" y="1026609"/>
            <a:ext cx="75292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A period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3293314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18F405F-87D6-E102-785C-3E75CAF7ED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935" y="287157"/>
            <a:ext cx="10515600" cy="1325563"/>
          </a:xfrm>
        </p:spPr>
        <p:txBody>
          <a:bodyPr/>
          <a:lstStyle/>
          <a:p>
            <a:r>
              <a:rPr lang="en-US" altLang="zh-CN" dirty="0" err="1"/>
              <a:t>Optimised</a:t>
            </a:r>
            <a:r>
              <a:rPr lang="en-US" altLang="zh-CN" dirty="0"/>
              <a:t> Results</a:t>
            </a:r>
            <a:endParaRPr lang="zh-CN" altLang="en-US" dirty="0"/>
          </a:p>
        </p:txBody>
      </p:sp>
      <p:pic>
        <p:nvPicPr>
          <p:cNvPr id="5" name="图片 4" descr="图表&#10;&#10;AI 生成的内容可能不正确。">
            <a:extLst>
              <a:ext uri="{FF2B5EF4-FFF2-40B4-BE49-F238E27FC236}">
                <a16:creationId xmlns:a16="http://schemas.microsoft.com/office/drawing/2014/main" id="{138A8303-5B54-B8B7-B6BC-6E951768C4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935" y="2406751"/>
            <a:ext cx="5875007" cy="2983402"/>
          </a:xfrm>
          <a:prstGeom prst="rect">
            <a:avLst/>
          </a:prstGeom>
        </p:spPr>
      </p:pic>
      <p:pic>
        <p:nvPicPr>
          <p:cNvPr id="7" name="图片 6" descr="图表&#10;&#10;AI 生成的内容可能不正确。">
            <a:extLst>
              <a:ext uri="{FF2B5EF4-FFF2-40B4-BE49-F238E27FC236}">
                <a16:creationId xmlns:a16="http://schemas.microsoft.com/office/drawing/2014/main" id="{2F2F078C-5022-66DF-B8E0-3D67E624CE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319251"/>
            <a:ext cx="6219624" cy="3158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545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75708E-31F4-5277-DBA6-CD78869A03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29F28F0-7177-FE1E-789E-18ACFAEE7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CN" dirty="0"/>
              <a:t>Genesis FEL code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01B45D2-84BE-E972-F75D-4EA398BD49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9EB68-C59E-43E1-8BB1-D5E2B5D0AFC4}" type="datetime1">
              <a:rPr lang="en-GB" smtClean="0"/>
              <a:t>08/07/2025</a:t>
            </a:fld>
            <a:endParaRPr lang="en-GB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A16B26D-04EB-2165-7A45-1B5E7D83D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 dirty="0"/>
              <a:t>runfeng.luo18@imperial.ac.uk</a:t>
            </a: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628EF1B-A117-EEAA-0FDB-2E7DCA38B1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3</a:t>
            </a:fld>
            <a:endParaRPr lang="en-GB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CAA4C2FD-3191-E48C-ACF4-73FFA9E1A5A7}"/>
              </a:ext>
            </a:extLst>
          </p:cNvPr>
          <p:cNvSpPr txBox="1"/>
          <p:nvPr/>
        </p:nvSpPr>
        <p:spPr>
          <a:xfrm>
            <a:off x="325800" y="1365695"/>
            <a:ext cx="408967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zh-CN" sz="2400" dirty="0"/>
              <a:t>Time dependent code</a:t>
            </a: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zh-CN" sz="2400" dirty="0"/>
              <a:t>Solve Maxwell equations in paraxial approximation</a:t>
            </a: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zh-CN" sz="2400" dirty="0"/>
              <a:t>Solve longitudinal slices</a:t>
            </a: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zh-CN" sz="2400" dirty="0"/>
              <a:t>Doesn’t fully model longitudinal expansion</a:t>
            </a:r>
          </a:p>
        </p:txBody>
      </p:sp>
      <p:pic>
        <p:nvPicPr>
          <p:cNvPr id="7" name="内容占位符 8">
            <a:extLst>
              <a:ext uri="{FF2B5EF4-FFF2-40B4-BE49-F238E27FC236}">
                <a16:creationId xmlns:a16="http://schemas.microsoft.com/office/drawing/2014/main" id="{494BA6FF-2F7B-EF5D-F837-0CB9BBBB15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09861" y="698189"/>
            <a:ext cx="4921706" cy="4865687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E75D56C4-9647-7D3A-D5E0-5710D9954B1E}"/>
              </a:ext>
            </a:extLst>
          </p:cNvPr>
          <p:cNvSpPr txBox="1"/>
          <p:nvPr/>
        </p:nvSpPr>
        <p:spPr>
          <a:xfrm>
            <a:off x="7270524" y="5609457"/>
            <a:ext cx="3484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See </a:t>
            </a:r>
            <a:r>
              <a:rPr lang="en-GB" altLang="zh-CN" dirty="0"/>
              <a:t>P. E</a:t>
            </a:r>
            <a:r>
              <a:rPr lang="en-US" altLang="zh-CN" dirty="0" err="1"/>
              <a:t>mma</a:t>
            </a:r>
            <a:r>
              <a:rPr lang="en-GB" altLang="zh-CN" dirty="0"/>
              <a:t> </a:t>
            </a:r>
            <a:r>
              <a:rPr lang="en-US" altLang="zh-CN" dirty="0"/>
              <a:t>2009 [3] 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205EE457-90F0-5C06-2727-46CC86D1AA69}"/>
              </a:ext>
            </a:extLst>
          </p:cNvPr>
          <p:cNvSpPr txBox="1"/>
          <p:nvPr/>
        </p:nvSpPr>
        <p:spPr>
          <a:xfrm>
            <a:off x="506325" y="4225004"/>
            <a:ext cx="3484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See S. Reiche [2]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46531906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FBFC1D-83D8-1AB4-E277-55D4BD8CE4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D2B7C0C-81E8-056B-CA77-6C9830C37D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Principle of the Boosted Frame Simulations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9B0D02E-7269-AA7C-E4AC-6D8220A3FB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9EB68-C59E-43E1-8BB1-D5E2B5D0AFC4}" type="datetime1">
              <a:rPr lang="en-GB" smtClean="0"/>
              <a:t>08/07/2025</a:t>
            </a:fld>
            <a:endParaRPr lang="en-GB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DC91E03-406D-32B8-DF7A-BA695CB92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 dirty="0"/>
              <a:t>runfeng.luo18@imperial.ac.uk</a:t>
            </a: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BD58C67-F0DA-19A2-1BBC-709FB4E0E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4</a:t>
            </a:fld>
            <a:endParaRPr lang="en-GB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D5F826BE-0F1A-58C4-9472-E3E6DAFCBCCD}"/>
              </a:ext>
            </a:extLst>
          </p:cNvPr>
          <p:cNvSpPr txBox="1"/>
          <p:nvPr/>
        </p:nvSpPr>
        <p:spPr>
          <a:xfrm>
            <a:off x="1993235" y="3749787"/>
            <a:ext cx="3105347" cy="543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2800" dirty="0"/>
              <a:t>boosted frame</a:t>
            </a:r>
            <a:endParaRPr lang="zh-CN" altLang="en-US" sz="2800" dirty="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F28F5B71-186D-9C3A-281A-81DD2A5FF97D}"/>
              </a:ext>
            </a:extLst>
          </p:cNvPr>
          <p:cNvSpPr txBox="1"/>
          <p:nvPr/>
        </p:nvSpPr>
        <p:spPr>
          <a:xfrm>
            <a:off x="1993235" y="1085771"/>
            <a:ext cx="2070642" cy="543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2800" dirty="0"/>
              <a:t>lab frame</a:t>
            </a:r>
            <a:endParaRPr lang="zh-CN" altLang="en-US" sz="2800" dirty="0"/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id="{5BA5B662-32AA-5CE7-B5F0-00EACBCC3995}"/>
              </a:ext>
            </a:extLst>
          </p:cNvPr>
          <p:cNvSpPr/>
          <p:nvPr/>
        </p:nvSpPr>
        <p:spPr>
          <a:xfrm>
            <a:off x="495026" y="2175055"/>
            <a:ext cx="1301207" cy="232385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AFDF40C2-F652-0556-1C3D-3CE0B87E61D6}"/>
              </a:ext>
            </a:extLst>
          </p:cNvPr>
          <p:cNvSpPr/>
          <p:nvPr/>
        </p:nvSpPr>
        <p:spPr>
          <a:xfrm>
            <a:off x="3527602" y="1930677"/>
            <a:ext cx="2227096" cy="73748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箭头连接符 18">
            <a:extLst>
              <a:ext uri="{FF2B5EF4-FFF2-40B4-BE49-F238E27FC236}">
                <a16:creationId xmlns:a16="http://schemas.microsoft.com/office/drawing/2014/main" id="{30BF79F6-23AE-53BB-A391-0273BF964B30}"/>
              </a:ext>
            </a:extLst>
          </p:cNvPr>
          <p:cNvCxnSpPr>
            <a:cxnSpLocks/>
            <a:stCxn id="17" idx="6"/>
          </p:cNvCxnSpPr>
          <p:nvPr/>
        </p:nvCxnSpPr>
        <p:spPr>
          <a:xfrm>
            <a:off x="1796233" y="2291248"/>
            <a:ext cx="1111253" cy="4324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0" name="椭圆 19">
            <a:extLst>
              <a:ext uri="{FF2B5EF4-FFF2-40B4-BE49-F238E27FC236}">
                <a16:creationId xmlns:a16="http://schemas.microsoft.com/office/drawing/2014/main" id="{9C730FA8-4F49-A127-08E5-F298BCF2951C}"/>
              </a:ext>
            </a:extLst>
          </p:cNvPr>
          <p:cNvSpPr/>
          <p:nvPr/>
        </p:nvSpPr>
        <p:spPr>
          <a:xfrm>
            <a:off x="177779" y="5279380"/>
            <a:ext cx="2480297" cy="20926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箭头连接符 20">
            <a:extLst>
              <a:ext uri="{FF2B5EF4-FFF2-40B4-BE49-F238E27FC236}">
                <a16:creationId xmlns:a16="http://schemas.microsoft.com/office/drawing/2014/main" id="{58D719AB-C830-D6A5-17D6-1ABC72FDA8E2}"/>
              </a:ext>
            </a:extLst>
          </p:cNvPr>
          <p:cNvCxnSpPr>
            <a:cxnSpLocks/>
            <a:stCxn id="20" idx="6"/>
          </p:cNvCxnSpPr>
          <p:nvPr/>
        </p:nvCxnSpPr>
        <p:spPr>
          <a:xfrm flipV="1">
            <a:off x="2658076" y="5374855"/>
            <a:ext cx="1031260" cy="9155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2" name="矩形 21">
            <a:extLst>
              <a:ext uri="{FF2B5EF4-FFF2-40B4-BE49-F238E27FC236}">
                <a16:creationId xmlns:a16="http://schemas.microsoft.com/office/drawing/2014/main" id="{5AB38282-3BB7-0688-C0DD-E0E8C3E36DC7}"/>
              </a:ext>
            </a:extLst>
          </p:cNvPr>
          <p:cNvSpPr/>
          <p:nvPr/>
        </p:nvSpPr>
        <p:spPr>
          <a:xfrm>
            <a:off x="4683887" y="4996340"/>
            <a:ext cx="1031260" cy="75702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3" name="直接箭头连接符 22">
            <a:extLst>
              <a:ext uri="{FF2B5EF4-FFF2-40B4-BE49-F238E27FC236}">
                <a16:creationId xmlns:a16="http://schemas.microsoft.com/office/drawing/2014/main" id="{5D4CBB0D-98E9-B38B-4DAF-575F29C6EF2B}"/>
              </a:ext>
            </a:extLst>
          </p:cNvPr>
          <p:cNvCxnSpPr>
            <a:cxnSpLocks/>
            <a:stCxn id="22" idx="1"/>
          </p:cNvCxnSpPr>
          <p:nvPr/>
        </p:nvCxnSpPr>
        <p:spPr>
          <a:xfrm flipH="1">
            <a:off x="3833218" y="5374855"/>
            <a:ext cx="850669" cy="0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内容占位符 2">
                <a:extLst>
                  <a:ext uri="{FF2B5EF4-FFF2-40B4-BE49-F238E27FC236}">
                    <a16:creationId xmlns:a16="http://schemas.microsoft.com/office/drawing/2014/main" id="{80CD14B2-533E-AD24-CE88-927B8848999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437304" y="1595097"/>
                <a:ext cx="7611070" cy="4088561"/>
              </a:xfrm>
              <a:prstGeom prst="rect">
                <a:avLst/>
              </a:prstGeom>
            </p:spPr>
            <p:txBody>
              <a:bodyPr vert="horz" lIns="0" tIns="0" rIns="0" bIns="0" rtlCol="0">
                <a:normAutofit/>
              </a:bodyPr>
              <a:lstStyle>
                <a:lvl1pPr marL="0" indent="0" algn="l" defTabSz="685765" rtl="0" eaLnBrk="1" latinLnBrk="0" hangingPunct="1">
                  <a:lnSpc>
                    <a:spcPct val="105000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0" indent="0" algn="l" defTabSz="685765" rtl="0" eaLnBrk="1" latinLnBrk="0" hangingPunct="1">
                  <a:lnSpc>
                    <a:spcPct val="105000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 sz="2000" b="0" kern="1200">
                    <a:solidFill>
                      <a:schemeClr val="tx1"/>
                    </a:solidFill>
                    <a:latin typeface="+mj-lt"/>
                    <a:ea typeface="+mn-ea"/>
                    <a:cs typeface="+mn-cs"/>
                  </a:defRPr>
                </a:lvl2pPr>
                <a:lvl3pPr marL="161991" indent="-161991" algn="l" defTabSz="685765" rtl="0" eaLnBrk="1" latinLnBrk="0" hangingPunct="1">
                  <a:lnSpc>
                    <a:spcPct val="105000"/>
                  </a:lnSpc>
                  <a:spcBef>
                    <a:spcPts val="0"/>
                  </a:spcBef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323984" indent="-161991" algn="l" defTabSz="685765" rtl="0" eaLnBrk="1" latinLnBrk="0" hangingPunct="1">
                  <a:lnSpc>
                    <a:spcPct val="105000"/>
                  </a:lnSpc>
                  <a:spcBef>
                    <a:spcPts val="0"/>
                  </a:spcBef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485975" indent="-161991" algn="l" defTabSz="685765" rtl="0" eaLnBrk="1" latinLnBrk="0" hangingPunct="1">
                  <a:lnSpc>
                    <a:spcPct val="105000"/>
                  </a:lnSpc>
                  <a:spcBef>
                    <a:spcPts val="0"/>
                  </a:spcBef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853" indent="-171441" algn="l" defTabSz="685765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736" indent="-171441" algn="l" defTabSz="685765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618" indent="-171441" algn="l" defTabSz="685765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501" indent="-171441" algn="l" defTabSz="685765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>
                  <a:buFont typeface="Wingdings" panose="05000000000000000000" pitchFamily="2" charset="2"/>
                  <a:buChar char="l"/>
                </a:pPr>
                <a:r>
                  <a:rPr lang="en-GB" altLang="zh-CN" dirty="0"/>
                  <a:t>93.9MeV beam</a:t>
                </a:r>
              </a:p>
              <a:p>
                <a:pPr marL="342900" indent="-342900">
                  <a:buFont typeface="Wingdings" panose="05000000000000000000" pitchFamily="2" charset="2"/>
                  <a:buChar char="l"/>
                </a:pPr>
                <a:r>
                  <a:rPr lang="en-GB" altLang="zh-CN" dirty="0"/>
                  <a:t>Lasing at 830nm</a:t>
                </a:r>
              </a:p>
              <a:p>
                <a:pPr marL="342900" indent="-342900">
                  <a:buFont typeface="Wingdings" panose="05000000000000000000" pitchFamily="2" charset="2"/>
                  <a:buChar char="l"/>
                </a:pPr>
                <a:r>
                  <a:rPr lang="en-GB" altLang="zh-CN" dirty="0"/>
                  <a:t>2.15m long undulator</a:t>
                </a:r>
              </a:p>
              <a:p>
                <a:pPr marL="342900" indent="-342900">
                  <a:buFont typeface="Wingdings" panose="05000000000000000000" pitchFamily="2" charset="2"/>
                  <a:buChar char="l"/>
                </a:pPr>
                <a:r>
                  <a:rPr lang="en-GB" altLang="zh-CN" dirty="0"/>
                  <a:t>2.8cm period, K=1.4</a:t>
                </a:r>
              </a:p>
              <a:p>
                <a:pPr marL="342900" indent="-342900">
                  <a:buFont typeface="Wingdings" panose="05000000000000000000" pitchFamily="2" charset="2"/>
                  <a:buChar char="l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altLang="zh-CN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altLang="zh-CN" i="1" smtClean="0">
                            <a:latin typeface="Cambria Math" panose="02040503050406030204" pitchFamily="18" charset="0"/>
                          </a:rPr>
                          <m:t>𝜆</m:t>
                        </m:r>
                      </m:num>
                      <m:den>
                        <m:r>
                          <a:rPr lang="en-US" altLang="zh-CN" i="1" smtClean="0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GB" altLang="zh-CN" i="1" smtClean="0">
                            <a:latin typeface="Cambria Math" panose="02040503050406030204" pitchFamily="18" charset="0"/>
                          </a:rPr>
                          <m:t>0</m:t>
                        </m:r>
                      </m:den>
                    </m:f>
                  </m:oMath>
                </a14:m>
                <a:r>
                  <a:rPr lang="en-GB" altLang="zh-CN" dirty="0"/>
                  <a:t> Boosted frame simulation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zh-CN" i="1" smtClean="0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GB" altLang="zh-CN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GB" altLang="zh-CN" i="1" smtClean="0">
                        <a:latin typeface="Cambria Math" panose="02040503050406030204" pitchFamily="18" charset="0"/>
                      </a:rPr>
                      <m:t>=50</m:t>
                    </m:r>
                  </m:oMath>
                </a14:m>
                <a:r>
                  <a:rPr lang="en-GB" altLang="zh-CN" dirty="0"/>
                  <a:t> </a:t>
                </a:r>
              </a:p>
              <a:p>
                <a:pPr marL="342900" indent="-342900">
                  <a:buFont typeface="Wingdings" panose="05000000000000000000" pitchFamily="2" charset="2"/>
                  <a:buChar char="l"/>
                </a:pPr>
                <a:r>
                  <a:rPr lang="en-GB" altLang="zh-CN" dirty="0" err="1"/>
                  <a:t>WarpX</a:t>
                </a:r>
                <a:r>
                  <a:rPr lang="en-GB" altLang="zh-CN" dirty="0"/>
                  <a:t> simulation takes </a:t>
                </a:r>
                <a:r>
                  <a:rPr lang="en-US" altLang="zh-CN" dirty="0"/>
                  <a:t>1 hours</a:t>
                </a:r>
                <a:r>
                  <a:rPr lang="en-GB" altLang="zh-CN" dirty="0"/>
                  <a:t> on RTX6000</a:t>
                </a:r>
              </a:p>
              <a:p>
                <a:endParaRPr lang="en-US" altLang="zh-CN" dirty="0"/>
              </a:p>
              <a:p>
                <a:endParaRPr lang="zh-CN" altLang="en-US" dirty="0"/>
              </a:p>
            </p:txBody>
          </p:sp>
        </mc:Choice>
        <mc:Fallback xmlns="">
          <p:sp>
            <p:nvSpPr>
              <p:cNvPr id="27" name="内容占位符 2">
                <a:extLst>
                  <a:ext uri="{FF2B5EF4-FFF2-40B4-BE49-F238E27FC236}">
                    <a16:creationId xmlns:a16="http://schemas.microsoft.com/office/drawing/2014/main" id="{80CD14B2-533E-AD24-CE88-927B884899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7304" y="1595097"/>
                <a:ext cx="7611070" cy="4088561"/>
              </a:xfrm>
              <a:prstGeom prst="rect">
                <a:avLst/>
              </a:prstGeom>
              <a:blipFill>
                <a:blip r:embed="rId2"/>
                <a:stretch>
                  <a:fillRect l="-1922" t="-20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文本框 27">
            <a:extLst>
              <a:ext uri="{FF2B5EF4-FFF2-40B4-BE49-F238E27FC236}">
                <a16:creationId xmlns:a16="http://schemas.microsoft.com/office/drawing/2014/main" id="{673B7E94-95B5-2659-9B9E-5C6056AA47F8}"/>
              </a:ext>
            </a:extLst>
          </p:cNvPr>
          <p:cNvSpPr txBox="1"/>
          <p:nvPr/>
        </p:nvSpPr>
        <p:spPr>
          <a:xfrm>
            <a:off x="6437304" y="5190188"/>
            <a:ext cx="3484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See J.-L. Vay 2018 [4]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54618876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18128D-76D7-F42E-F887-FF92F722F8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A346F7B-A88C-C92D-DA3D-632579C43D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Motion along the Field Direction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82F7122-7C32-03B5-CFFA-76F384D141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9EB68-C59E-43E1-8BB1-D5E2B5D0AFC4}" type="datetime1">
              <a:rPr lang="en-GB" smtClean="0"/>
              <a:t>08/07/2025</a:t>
            </a:fld>
            <a:endParaRPr lang="en-GB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590DDEC-8100-39DA-BD43-B40D0EB98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 dirty="0"/>
              <a:t>runfeng.luo18@imperial.ac.uk</a:t>
            </a: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019DA1E-4DBF-8C8A-9C06-76FCD2A3D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5</a:t>
            </a:fld>
            <a:endParaRPr lang="en-GB"/>
          </a:p>
        </p:txBody>
      </p:sp>
      <p:pic>
        <p:nvPicPr>
          <p:cNvPr id="3" name="图片 2" descr="图表, 折线图&#10;&#10;AI 生成的内容可能不正确。">
            <a:extLst>
              <a:ext uri="{FF2B5EF4-FFF2-40B4-BE49-F238E27FC236}">
                <a16:creationId xmlns:a16="http://schemas.microsoft.com/office/drawing/2014/main" id="{31B8D077-3314-F0D7-2A13-98CC151E1A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28" y="1317308"/>
            <a:ext cx="5852172" cy="4389129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6C951596-83AE-170D-74F6-CECA53C0E4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4051" y="327028"/>
            <a:ext cx="3754121" cy="176329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8F88DCCF-2510-9919-6AB5-59A2926E0A50}"/>
                  </a:ext>
                </a:extLst>
              </p:cNvPr>
              <p:cNvSpPr txBox="1"/>
              <p:nvPr/>
            </p:nvSpPr>
            <p:spPr>
              <a:xfrm>
                <a:off x="7709673" y="2387305"/>
                <a:ext cx="4002933" cy="31953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l"/>
                </a:pPr>
                <a:r>
                  <a:rPr lang="en-US" altLang="zh-CN" dirty="0"/>
                  <a:t>Space charge term has a large contribution at high densities</a:t>
                </a:r>
              </a:p>
              <a:p>
                <a:pPr marL="285750" indent="-285750">
                  <a:buFont typeface="Wingdings" panose="05000000000000000000" pitchFamily="2" charset="2"/>
                  <a:buChar char="l"/>
                </a:pPr>
                <a:r>
                  <a:rPr lang="en-US" altLang="zh-CN" dirty="0"/>
                  <a:t>Transfer matrices only model the effect of the beam optics</a:t>
                </a:r>
              </a:p>
              <a:p>
                <a:endParaRPr lang="en-US" altLang="zh-CN" dirty="0"/>
              </a:p>
              <a:p>
                <a:pPr marL="285750" indent="-285750">
                  <a:buFont typeface="Wingdings" panose="05000000000000000000" pitchFamily="2" charset="2"/>
                  <a:buChar char="l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=1.4</m:t>
                    </m:r>
                  </m:oMath>
                </a14:m>
                <a:endParaRPr lang="en-US" altLang="zh-CN" dirty="0"/>
              </a:p>
              <a:p>
                <a:pPr marL="285750" indent="-285750">
                  <a:buFont typeface="Wingdings" panose="05000000000000000000" pitchFamily="2" charset="2"/>
                  <a:buChar char="l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zh-CN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GB" altLang="zh-CN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GB" altLang="zh-CN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1.7×</m:t>
                        </m:r>
                        <m:r>
                          <a:rPr lang="en-GB" altLang="zh-CN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20</m:t>
                        </m:r>
                      </m:sup>
                    </m:sSup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en-US" altLang="zh-CN" dirty="0"/>
                  <a:t> in experiment</a:t>
                </a:r>
              </a:p>
              <a:p>
                <a:pPr marL="285750" indent="-285750">
                  <a:buFont typeface="Wingdings" panose="05000000000000000000" pitchFamily="2" charset="2"/>
                  <a:buChar char="l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=2.7 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𝑚𝑚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𝑚𝑟𝑎𝑑</m:t>
                    </m:r>
                  </m:oMath>
                </a14:m>
                <a:endParaRPr lang="en-US" altLang="zh-CN" dirty="0"/>
              </a:p>
              <a:p>
                <a:pPr marL="285750" indent="-285750">
                  <a:buFont typeface="Wingdings" panose="05000000000000000000" pitchFamily="2" charset="2"/>
                  <a:buChar char="l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=1.3 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𝑚𝑚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𝑚𝑟𝑎𝑑</m:t>
                    </m:r>
                  </m:oMath>
                </a14:m>
                <a:endParaRPr lang="en-GB" altLang="zh-CN" dirty="0"/>
              </a:p>
              <a:p>
                <a:pPr marL="285750" indent="-285750">
                  <a:buFont typeface="Wingdings" panose="05000000000000000000" pitchFamily="2" charset="2"/>
                  <a:buChar char="l"/>
                </a:pPr>
                <a:r>
                  <a:rPr lang="en-US" altLang="zh-CN" dirty="0"/>
                  <a:t>Zero energy spread</a:t>
                </a:r>
              </a:p>
              <a:p>
                <a:pPr marL="285750" indent="-285750">
                  <a:buFont typeface="Wingdings" panose="05000000000000000000" pitchFamily="2" charset="2"/>
                  <a:buChar char="l"/>
                </a:pPr>
                <a:endParaRPr lang="zh-CN" altLang="en-US" dirty="0"/>
              </a:p>
            </p:txBody>
          </p:sp>
        </mc:Choice>
        <mc:Fallback xmlns="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8F88DCCF-2510-9919-6AB5-59A2926E0A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9673" y="2387305"/>
                <a:ext cx="4002933" cy="3195362"/>
              </a:xfrm>
              <a:prstGeom prst="rect">
                <a:avLst/>
              </a:prstGeom>
              <a:blipFill>
                <a:blip r:embed="rId4"/>
                <a:stretch>
                  <a:fillRect l="-1067" t="-11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36467897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E69532-AA87-3D42-1C1E-48354A471E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445C97D-2456-B8BC-98B7-A3BB5701E2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Motion along the Wiggling Direction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EBCFC7D-152B-755A-7A4D-FC422DB33B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9EB68-C59E-43E1-8BB1-D5E2B5D0AFC4}" type="datetime1">
              <a:rPr lang="en-GB" smtClean="0"/>
              <a:t>08/07/2025</a:t>
            </a:fld>
            <a:endParaRPr lang="en-GB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E3649E4-A0AB-FFD4-F44C-141527E7E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 dirty="0"/>
              <a:t>runfeng.luo18@imperial.ac.uk</a:t>
            </a: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6F1DB48-0026-198C-2037-55698BE7C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6</a:t>
            </a:fld>
            <a:endParaRPr lang="en-GB"/>
          </a:p>
        </p:txBody>
      </p:sp>
      <p:pic>
        <p:nvPicPr>
          <p:cNvPr id="3" name="图片 2" descr="图表, 直方图&#10;&#10;AI 生成的内容可能不正确。">
            <a:extLst>
              <a:ext uri="{FF2B5EF4-FFF2-40B4-BE49-F238E27FC236}">
                <a16:creationId xmlns:a16="http://schemas.microsoft.com/office/drawing/2014/main" id="{BB07A1A9-1500-A223-612F-B015C1F288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00" y="1234435"/>
            <a:ext cx="5852172" cy="438912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89BA9053-E816-A4A9-E85D-FBEE8369690B}"/>
                  </a:ext>
                </a:extLst>
              </p:cNvPr>
              <p:cNvSpPr txBox="1"/>
              <p:nvPr/>
            </p:nvSpPr>
            <p:spPr>
              <a:xfrm>
                <a:off x="7319055" y="2261442"/>
                <a:ext cx="4002933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l"/>
                </a:pPr>
                <a:r>
                  <a:rPr lang="en-US" altLang="zh-CN" dirty="0"/>
                  <a:t>Space charge term has a large contribution at high densities</a:t>
                </a:r>
              </a:p>
              <a:p>
                <a:pPr marL="285750" indent="-285750">
                  <a:buFont typeface="Wingdings" panose="05000000000000000000" pitchFamily="2" charset="2"/>
                  <a:buChar char="l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~10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endParaRPr lang="en-US" altLang="zh-CN" dirty="0"/>
              </a:p>
              <a:p>
                <a:pPr marL="285750" indent="-285750">
                  <a:buFont typeface="Wingdings" panose="05000000000000000000" pitchFamily="2" charset="2"/>
                  <a:buChar char="l"/>
                </a:pPr>
                <a:r>
                  <a:rPr lang="en-US" altLang="zh-CN" dirty="0"/>
                  <a:t>Genesis doesn’t do space charge correctly</a:t>
                </a:r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89BA9053-E816-A4A9-E85D-FBEE836969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19055" y="2261442"/>
                <a:ext cx="4002933" cy="1477328"/>
              </a:xfrm>
              <a:prstGeom prst="rect">
                <a:avLst/>
              </a:prstGeom>
              <a:blipFill>
                <a:blip r:embed="rId3"/>
                <a:stretch>
                  <a:fillRect l="-1067" t="-2479" b="-578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76127876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F7DE6B-FA6B-E15F-A4C7-FDA7ECC485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内容占位符 12" descr="图表&#10;&#10;AI 生成的内容可能不正确。">
            <a:extLst>
              <a:ext uri="{FF2B5EF4-FFF2-40B4-BE49-F238E27FC236}">
                <a16:creationId xmlns:a16="http://schemas.microsoft.com/office/drawing/2014/main" id="{A64DBC61-4856-C32D-46CA-C600991110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971" y="2179634"/>
            <a:ext cx="5801784" cy="4351338"/>
          </a:xfrm>
        </p:spPr>
      </p:pic>
      <p:pic>
        <p:nvPicPr>
          <p:cNvPr id="7" name="图片 6" descr="图表&#10;&#10;AI 生成的内容可能不正确。">
            <a:extLst>
              <a:ext uri="{FF2B5EF4-FFF2-40B4-BE49-F238E27FC236}">
                <a16:creationId xmlns:a16="http://schemas.microsoft.com/office/drawing/2014/main" id="{EB11F36E-5CCD-9DF0-D162-7AFD0618FE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2574" y="2041046"/>
            <a:ext cx="5986568" cy="4489926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B9F1C2AC-97B7-6BFB-6987-B8AE6E99D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Radiation </a:t>
            </a:r>
            <a:r>
              <a:rPr lang="en-US" altLang="zh-CN" dirty="0" err="1"/>
              <a:t>xy</a:t>
            </a:r>
            <a:r>
              <a:rPr lang="en-US" altLang="zh-CN" dirty="0"/>
              <a:t> Plane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5E4DD81-A06F-BC5A-8A4A-AEF898FD2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9EB68-C59E-43E1-8BB1-D5E2B5D0AFC4}" type="datetime1">
              <a:rPr lang="en-GB" smtClean="0"/>
              <a:t>08/07/2025</a:t>
            </a:fld>
            <a:endParaRPr lang="en-GB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13DE648-F831-DF06-0436-8ED4762842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 dirty="0"/>
              <a:t>runfeng.luo18@imperial.ac.uk</a:t>
            </a: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9772FE1-84B1-366F-F80D-9AB4E3ADB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7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0AE13437-5960-82D2-0FDB-E269AD72267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864436" y="163940"/>
                <a:ext cx="5897880" cy="389344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altLang="zh-CN" dirty="0"/>
                  <a:t>1um long beam</a:t>
                </a:r>
              </a:p>
              <a:p>
                <a:r>
                  <a:rPr lang="en-GB" altLang="zh-CN" dirty="0"/>
                  <a:t>10um box (longitudinal)</a:t>
                </a:r>
              </a:p>
              <a:p>
                <a:r>
                  <a:rPr lang="en-GB" altLang="zh-CN" dirty="0"/>
                  <a:t>Transverse flux 5um from the beam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zh-CN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GB" altLang="zh-CN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GB" altLang="zh-CN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altLang="zh-CN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21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𝑐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0AE13437-5960-82D2-0FDB-E269AD7226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4436" y="163940"/>
                <a:ext cx="5897880" cy="3893445"/>
              </a:xfrm>
              <a:prstGeom prst="rect">
                <a:avLst/>
              </a:prstGeom>
              <a:blipFill>
                <a:blip r:embed="rId4"/>
                <a:stretch>
                  <a:fillRect l="-1860" t="-2817" r="-175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02620234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891F15-F5AD-F3EE-B5A8-792F1B8E2C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6E59E8E-5A3E-DB53-E695-7CC0CF9847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CN" dirty="0"/>
              <a:t>Longitudinal Slice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E3ADE0C-346B-8604-33B8-57F497FE3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9EB68-C59E-43E1-8BB1-D5E2B5D0AFC4}" type="datetime1">
              <a:rPr lang="en-GB" smtClean="0"/>
              <a:t>08/07/2025</a:t>
            </a:fld>
            <a:endParaRPr lang="en-GB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5E360FF-8740-9253-98E0-07BBFC331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 dirty="0"/>
              <a:t>runfeng.luo18@imperial.ac.uk</a:t>
            </a: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17F01CA-8711-ACD1-8A2C-1D3E99E961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8</a:t>
            </a:fld>
            <a:endParaRPr lang="en-GB"/>
          </a:p>
        </p:txBody>
      </p:sp>
      <p:pic>
        <p:nvPicPr>
          <p:cNvPr id="3" name="图片 2" descr="图表&#10;&#10;AI 生成的内容可能不正确。">
            <a:extLst>
              <a:ext uri="{FF2B5EF4-FFF2-40B4-BE49-F238E27FC236}">
                <a16:creationId xmlns:a16="http://schemas.microsoft.com/office/drawing/2014/main" id="{E2B3018C-0E3A-6084-63A9-39C69AB4D2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72467"/>
            <a:ext cx="6017419" cy="4513064"/>
          </a:xfrm>
          <a:prstGeom prst="rect">
            <a:avLst/>
          </a:prstGeom>
        </p:spPr>
      </p:pic>
      <p:pic>
        <p:nvPicPr>
          <p:cNvPr id="7" name="图片 6" descr="图表, 散点图&#10;&#10;AI 生成的内容可能不正确。">
            <a:extLst>
              <a:ext uri="{FF2B5EF4-FFF2-40B4-BE49-F238E27FC236}">
                <a16:creationId xmlns:a16="http://schemas.microsoft.com/office/drawing/2014/main" id="{5D380C17-67A2-BE8C-16F5-C80B17BD4A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9144" y="1172467"/>
            <a:ext cx="6017419" cy="4513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442237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47D88A-8143-3AB5-FD8D-05B323EA8B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17565EF-5F1E-6923-9D26-F0D4CA8B82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Motion along the Field Direction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38266A5-162C-6A6D-21E2-2DC2675D5C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9EB68-C59E-43E1-8BB1-D5E2B5D0AFC4}" type="datetime1">
              <a:rPr lang="en-GB" smtClean="0"/>
              <a:t>08/07/2025</a:t>
            </a:fld>
            <a:endParaRPr lang="en-GB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83D9607-7794-BA35-2835-0AA4BE41F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 dirty="0"/>
              <a:t>runfeng.luo18@imperial.ac.uk</a:t>
            </a: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3F665CE-6842-E85B-2C8F-971D3F798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9</a:t>
            </a:fld>
            <a:endParaRPr lang="en-GB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D49A064B-66F3-B7F3-4296-F9AF6B07E3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6519" y="1110837"/>
            <a:ext cx="10478962" cy="4001058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5B3C6C53-D455-275A-B9AE-45A4014220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142" y="1110837"/>
            <a:ext cx="10755226" cy="4124901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3D102941-696A-8824-C47B-0AA42E220A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8029" y="1277547"/>
            <a:ext cx="10574226" cy="3896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50646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ICL PPT Theme">
  <a:themeElements>
    <a:clrScheme name="Imperial colour theme">
      <a:dk1>
        <a:sysClr val="windowText" lastClr="000000"/>
      </a:dk1>
      <a:lt1>
        <a:sysClr val="window" lastClr="FFFFFF"/>
      </a:lt1>
      <a:dk2>
        <a:srgbClr val="000080"/>
      </a:dk2>
      <a:lt2>
        <a:srgbClr val="F5F5F5"/>
      </a:lt2>
      <a:accent1>
        <a:srgbClr val="0000CD"/>
      </a:accent1>
      <a:accent2>
        <a:srgbClr val="C71585"/>
      </a:accent2>
      <a:accent3>
        <a:srgbClr val="7B68EE"/>
      </a:accent3>
      <a:accent4>
        <a:srgbClr val="FF0000"/>
      </a:accent4>
      <a:accent5>
        <a:srgbClr val="FF4500"/>
      </a:accent5>
      <a:accent6>
        <a:srgbClr val="006400"/>
      </a:accent6>
      <a:hlink>
        <a:srgbClr val="000080"/>
      </a:hlink>
      <a:folHlink>
        <a:srgbClr val="C71585"/>
      </a:folHlink>
    </a:clrScheme>
    <a:fontScheme name="Imperial Sans font theme">
      <a:majorFont>
        <a:latin typeface="Imperial Sans Text Semibold"/>
        <a:ea typeface=""/>
        <a:cs typeface=""/>
      </a:majorFont>
      <a:minorFont>
        <a:latin typeface="Imperial Sans Tex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160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 algn="l">
          <a:lnSpc>
            <a:spcPct val="105000"/>
          </a:lnSpc>
          <a:defRPr sz="1600" dirty="0">
            <a:solidFill>
              <a:schemeClr val="tx1"/>
            </a:solidFill>
          </a:defRPr>
        </a:defPPr>
      </a:lstStyle>
    </a:txDef>
  </a:objectDefaults>
  <a:extraClrSchemeLst/>
  <a:custClrLst>
    <a:custClr name="Dark">
      <a:srgbClr val="232333"/>
    </a:custClr>
    <a:custClr name="Navy">
      <a:srgbClr val="000080"/>
    </a:custClr>
    <a:custClr name="Saddle Brown">
      <a:srgbClr val="8B4513"/>
    </a:custClr>
    <a:custClr name="Teal">
      <a:srgbClr val="008080"/>
    </a:custClr>
    <a:custClr name="Medium Violet Red">
      <a:srgbClr val="C71585"/>
    </a:custClr>
    <a:custClr name="Indigo">
      <a:srgbClr val="4B0082"/>
    </a:custClr>
    <a:custClr name="Crimson">
      <a:srgbClr val="DC143C"/>
    </a:custClr>
    <a:custClr name="Orange Red">
      <a:srgbClr val="FF4500"/>
    </a:custClr>
    <a:custClr name="Dark Green">
      <a:srgbClr val="006400"/>
    </a:custClr>
    <a:custClr>
      <a:srgbClr val="FFFFFF"/>
    </a:custClr>
    <a:custClr name="Slate Grey">
      <a:srgbClr val="708090"/>
    </a:custClr>
    <a:custClr name="Imperial Blue">
      <a:srgbClr val="0000CD"/>
    </a:custClr>
    <a:custClr name="Yellow">
      <a:srgbClr val="FFFF00"/>
    </a:custClr>
    <a:custClr name="Turquoise">
      <a:srgbClr val="40E0D0"/>
    </a:custClr>
    <a:custClr name="Violet">
      <a:srgbClr val="EE82EE"/>
    </a:custClr>
    <a:custClr name="Medium Blue Slate">
      <a:srgbClr val="7B68EE"/>
    </a:custClr>
    <a:custClr name="Red">
      <a:srgbClr val="FF0000"/>
    </a:custClr>
    <a:custClr name="Dark Orange">
      <a:srgbClr val="FF8C00"/>
    </a:custClr>
    <a:custClr name="Spring Green">
      <a:srgbClr val="00FF7F"/>
    </a:custClr>
    <a:custClr>
      <a:srgbClr val="FFFFFF"/>
    </a:custClr>
    <a:custClr name="White Smoke">
      <a:srgbClr val="F5F5F5"/>
    </a:custClr>
    <a:custClr name="Deep Sky Blue">
      <a:srgbClr val="00BFFF"/>
    </a:custClr>
    <a:custClr name="Khaki">
      <a:srgbClr val="F0E68C"/>
    </a:custClr>
    <a:custClr name="Pale Turquoise">
      <a:srgbClr val="AFEEEE"/>
    </a:custClr>
    <a:custClr name="Light Pink">
      <a:srgbClr val="FFB6C1"/>
    </a:custClr>
    <a:custClr name="Lavender">
      <a:srgbClr val="E6E6FA"/>
    </a:custClr>
    <a:custClr name="Salmon">
      <a:srgbClr val="FA8072"/>
    </a:custClr>
    <a:custClr name="Orange">
      <a:srgbClr val="FFA500"/>
    </a:custClr>
    <a:custClr name="Pale Green">
      <a:srgbClr val="98FB98"/>
    </a:custClr>
  </a:custClrLst>
  <a:extLst>
    <a:ext uri="{05A4C25C-085E-4340-85A3-A5531E510DB2}">
      <thm15:themeFamily xmlns:thm15="http://schemas.microsoft.com/office/thememl/2012/main" name="ICL_PowerPoint 16_9 template.potx" id="{9379B5C2-89E2-4436-AAC2-A0EB58951E1D}" vid="{86F68850-0020-4398-8624-9E789855663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Dark">
      <a:srgbClr val="232333"/>
    </a:custClr>
    <a:custClr name="Navy">
      <a:srgbClr val="000080"/>
    </a:custClr>
    <a:custClr name="Saddle Brown">
      <a:srgbClr val="8B4513"/>
    </a:custClr>
    <a:custClr name="Teal">
      <a:srgbClr val="008080"/>
    </a:custClr>
    <a:custClr name="Medium Violet Red">
      <a:srgbClr val="C71585"/>
    </a:custClr>
    <a:custClr name="Indigo">
      <a:srgbClr val="4B0082"/>
    </a:custClr>
    <a:custClr name="Crimson">
      <a:srgbClr val="DC143C"/>
    </a:custClr>
    <a:custClr name="Orange Red">
      <a:srgbClr val="FF4500"/>
    </a:custClr>
    <a:custClr name="Dark Green">
      <a:srgbClr val="006400"/>
    </a:custClr>
    <a:custClr>
      <a:srgbClr val="FFFFFF"/>
    </a:custClr>
    <a:custClr name="Slate Grey">
      <a:srgbClr val="708090"/>
    </a:custClr>
    <a:custClr name="Imperial Blue">
      <a:srgbClr val="0000CD"/>
    </a:custClr>
    <a:custClr name="Yellow">
      <a:srgbClr val="FFFF00"/>
    </a:custClr>
    <a:custClr name="Turquoise">
      <a:srgbClr val="40E0D0"/>
    </a:custClr>
    <a:custClr name="Violet">
      <a:srgbClr val="EE82EE"/>
    </a:custClr>
    <a:custClr name="Medium Blue Slate">
      <a:srgbClr val="7B68EE"/>
    </a:custClr>
    <a:custClr name="Red">
      <a:srgbClr val="FF0000"/>
    </a:custClr>
    <a:custClr name="Dark Orange">
      <a:srgbClr val="FF8C00"/>
    </a:custClr>
    <a:custClr name="Spring Green">
      <a:srgbClr val="00FF7F"/>
    </a:custClr>
    <a:custClr>
      <a:srgbClr val="FFFFFF"/>
    </a:custClr>
    <a:custClr name="White Smoke">
      <a:srgbClr val="F5F5F5"/>
    </a:custClr>
    <a:custClr name="Deep Sky Blue">
      <a:srgbClr val="00BFFF"/>
    </a:custClr>
    <a:custClr name="Khaki">
      <a:srgbClr val="F0E68C"/>
    </a:custClr>
    <a:custClr name="Pale Turquoise">
      <a:srgbClr val="AFEEEE"/>
    </a:custClr>
    <a:custClr name="Light Pink">
      <a:srgbClr val="FFB6C1"/>
    </a:custClr>
    <a:custClr name="Lavender">
      <a:srgbClr val="E6E6FA"/>
    </a:custClr>
    <a:custClr name="Salmon">
      <a:srgbClr val="FA8072"/>
    </a:custClr>
    <a:custClr name="Orange">
      <a:srgbClr val="FFA500"/>
    </a:custClr>
    <a:custClr name="Pale Green">
      <a:srgbClr val="98FB98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IOP</Template>
  <TotalTime>73</TotalTime>
  <Words>785</Words>
  <Application>Microsoft Office PowerPoint</Application>
  <PresentationFormat>宽屏</PresentationFormat>
  <Paragraphs>176</Paragraphs>
  <Slides>27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6" baseType="lpstr">
      <vt:lpstr>Cambria Math</vt:lpstr>
      <vt:lpstr>Wingdings</vt:lpstr>
      <vt:lpstr>Times New Roman</vt:lpstr>
      <vt:lpstr>Imperial Sans Text Semibold</vt:lpstr>
      <vt:lpstr>Imperial Sans Text</vt:lpstr>
      <vt:lpstr>Arial</vt:lpstr>
      <vt:lpstr>Imperial Sans Text Medium</vt:lpstr>
      <vt:lpstr>Calibri</vt:lpstr>
      <vt:lpstr>ICL PPT Theme</vt:lpstr>
      <vt:lpstr>Efficient Free-Electron Laser Modelling Using a Lorentz-Boosted Coordinate System</vt:lpstr>
      <vt:lpstr>FEL</vt:lpstr>
      <vt:lpstr>Genesis FEL code</vt:lpstr>
      <vt:lpstr>Principle of the Boosted Frame Simulations</vt:lpstr>
      <vt:lpstr>Motion along the Field Direction</vt:lpstr>
      <vt:lpstr>Motion along the Wiggling Direction</vt:lpstr>
      <vt:lpstr>Radiation xy Plane</vt:lpstr>
      <vt:lpstr>Longitudinal Slice</vt:lpstr>
      <vt:lpstr>Motion along the Field Direction</vt:lpstr>
      <vt:lpstr>Longitudinal Bunch Expansion</vt:lpstr>
      <vt:lpstr>Energy Modulation</vt:lpstr>
      <vt:lpstr>Microbunching</vt:lpstr>
      <vt:lpstr>Conclusion</vt:lpstr>
      <vt:lpstr>References</vt:lpstr>
      <vt:lpstr>Thank you</vt:lpstr>
      <vt:lpstr>WarpX energy</vt:lpstr>
      <vt:lpstr>FEL using Wakefield Electrons</vt:lpstr>
      <vt:lpstr>FEL Beamline</vt:lpstr>
      <vt:lpstr>Undulator Field</vt:lpstr>
      <vt:lpstr>Resonant Wavelength</vt:lpstr>
      <vt:lpstr>Bunching factor (chirp)</vt:lpstr>
      <vt:lpstr>Chirp</vt:lpstr>
      <vt:lpstr>Genesis Radiation Power</vt:lpstr>
      <vt:lpstr>Convergence scan (1um beam)</vt:lpstr>
      <vt:lpstr>Twiss Parameters</vt:lpstr>
      <vt:lpstr>Matching with 8 Inputs and 6 Constraints</vt:lpstr>
      <vt:lpstr>Optimised Results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润丰 罗</dc:creator>
  <cp:lastModifiedBy>润丰 罗</cp:lastModifiedBy>
  <cp:revision>10</cp:revision>
  <dcterms:created xsi:type="dcterms:W3CDTF">2025-07-04T14:38:53Z</dcterms:created>
  <dcterms:modified xsi:type="dcterms:W3CDTF">2025-07-08T11:20:23Z</dcterms:modified>
</cp:coreProperties>
</file>