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7"/>
  </p:notesMasterIdLst>
  <p:sldIdLst>
    <p:sldId id="256" r:id="rId5"/>
    <p:sldId id="323" r:id="rId6"/>
    <p:sldId id="327" r:id="rId7"/>
    <p:sldId id="336" r:id="rId8"/>
    <p:sldId id="337" r:id="rId9"/>
    <p:sldId id="340" r:id="rId10"/>
    <p:sldId id="338" r:id="rId11"/>
    <p:sldId id="320" r:id="rId12"/>
    <p:sldId id="321" r:id="rId13"/>
    <p:sldId id="334" r:id="rId14"/>
    <p:sldId id="341" r:id="rId15"/>
    <p:sldId id="342" r:id="rId16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rrison, Andrew (DLSLtd,RAL,CEO)" initials="HA(" lastIdx="2" clrIdx="0">
    <p:extLst>
      <p:ext uri="{19B8F6BF-5375-455C-9EA6-DF929625EA0E}">
        <p15:presenceInfo xmlns:p15="http://schemas.microsoft.com/office/powerpoint/2012/main" userId="S::andrew.harrison@diamond.ac.uk::cbc88a90-b110-41e2-a069-18a49e6e3433" providerId="AD"/>
      </p:ext>
    </p:extLst>
  </p:cmAuthor>
  <p:cmAuthor id="2" name="Walker, Richard (DLSLtd,RAL,TEC)" initials="RPW" lastIdx="9" clrIdx="1">
    <p:extLst>
      <p:ext uri="{19B8F6BF-5375-455C-9EA6-DF929625EA0E}">
        <p15:presenceInfo xmlns:p15="http://schemas.microsoft.com/office/powerpoint/2012/main" userId="Walker, Richard (DLSLtd,RAL,TEC)" providerId="None"/>
      </p:ext>
    </p:extLst>
  </p:cmAuthor>
  <p:cmAuthor id="3" name="Ward, Andrea (DLSLtd,RAL,FCS)" initials="WA(" lastIdx="2" clrIdx="2">
    <p:extLst>
      <p:ext uri="{19B8F6BF-5375-455C-9EA6-DF929625EA0E}">
        <p15:presenceInfo xmlns:p15="http://schemas.microsoft.com/office/powerpoint/2012/main" userId="S::andrea.ward@diamond.ac.uk::cbd0f11d-7c28-4333-8149-d74bc4ff152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38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B032B51-FF83-41D8-80FE-A12211926C55}" v="8" dt="2025-07-07T14:04:18.95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29"/>
    <p:restoredTop sz="96751" autoAdjust="0"/>
  </p:normalViewPr>
  <p:slideViewPr>
    <p:cSldViewPr snapToGrid="0" snapToObjects="1">
      <p:cViewPr varScale="1">
        <p:scale>
          <a:sx n="64" d="100"/>
          <a:sy n="64" d="100"/>
        </p:scale>
        <p:origin x="772" y="6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laskovic Kraljevic, Neven (DLSLtd,RAL,TEC)" userId="c3c48788-c2f7-459b-9ef6-799d902cc60f" providerId="ADAL" clId="{7B032B51-FF83-41D8-80FE-A12211926C55}"/>
    <pc:docChg chg="undo redo custSel addSld delSld modSld sldOrd">
      <pc:chgData name="Blaskovic Kraljevic, Neven (DLSLtd,RAL,TEC)" userId="c3c48788-c2f7-459b-9ef6-799d902cc60f" providerId="ADAL" clId="{7B032B51-FF83-41D8-80FE-A12211926C55}" dt="2025-07-08T09:51:32.232" v="3915" actId="20577"/>
      <pc:docMkLst>
        <pc:docMk/>
      </pc:docMkLst>
      <pc:sldChg chg="delSp modSp mod">
        <pc:chgData name="Blaskovic Kraljevic, Neven (DLSLtd,RAL,TEC)" userId="c3c48788-c2f7-459b-9ef6-799d902cc60f" providerId="ADAL" clId="{7B032B51-FF83-41D8-80FE-A12211926C55}" dt="2025-07-04T15:15:47.950" v="1742" actId="20577"/>
        <pc:sldMkLst>
          <pc:docMk/>
          <pc:sldMk cId="1570067754" sldId="256"/>
        </pc:sldMkLst>
        <pc:spChg chg="mod">
          <ac:chgData name="Blaskovic Kraljevic, Neven (DLSLtd,RAL,TEC)" userId="c3c48788-c2f7-459b-9ef6-799d902cc60f" providerId="ADAL" clId="{7B032B51-FF83-41D8-80FE-A12211926C55}" dt="2025-07-04T15:15:47.950" v="1742" actId="20577"/>
          <ac:spMkLst>
            <pc:docMk/>
            <pc:sldMk cId="1570067754" sldId="256"/>
            <ac:spMk id="2" creationId="{D3745814-8FAA-DA98-1180-E8A929D26195}"/>
          </ac:spMkLst>
        </pc:spChg>
        <pc:spChg chg="mod">
          <ac:chgData name="Blaskovic Kraljevic, Neven (DLSLtd,RAL,TEC)" userId="c3c48788-c2f7-459b-9ef6-799d902cc60f" providerId="ADAL" clId="{7B032B51-FF83-41D8-80FE-A12211926C55}" dt="2025-07-04T10:27:30.595" v="98" actId="1036"/>
          <ac:spMkLst>
            <pc:docMk/>
            <pc:sldMk cId="1570067754" sldId="256"/>
            <ac:spMk id="4" creationId="{F2FCE9E1-15CC-4E34-A46D-53AD6BB2C3B0}"/>
          </ac:spMkLst>
        </pc:spChg>
      </pc:sldChg>
      <pc:sldChg chg="del">
        <pc:chgData name="Blaskovic Kraljevic, Neven (DLSLtd,RAL,TEC)" userId="c3c48788-c2f7-459b-9ef6-799d902cc60f" providerId="ADAL" clId="{7B032B51-FF83-41D8-80FE-A12211926C55}" dt="2025-07-04T10:27:45.886" v="122" actId="47"/>
        <pc:sldMkLst>
          <pc:docMk/>
          <pc:sldMk cId="3211843284" sldId="257"/>
        </pc:sldMkLst>
      </pc:sldChg>
      <pc:sldChg chg="del">
        <pc:chgData name="Blaskovic Kraljevic, Neven (DLSLtd,RAL,TEC)" userId="c3c48788-c2f7-459b-9ef6-799d902cc60f" providerId="ADAL" clId="{7B032B51-FF83-41D8-80FE-A12211926C55}" dt="2025-07-04T10:27:45.886" v="122" actId="47"/>
        <pc:sldMkLst>
          <pc:docMk/>
          <pc:sldMk cId="2775385816" sldId="258"/>
        </pc:sldMkLst>
      </pc:sldChg>
      <pc:sldChg chg="del">
        <pc:chgData name="Blaskovic Kraljevic, Neven (DLSLtd,RAL,TEC)" userId="c3c48788-c2f7-459b-9ef6-799d902cc60f" providerId="ADAL" clId="{7B032B51-FF83-41D8-80FE-A12211926C55}" dt="2025-07-04T10:27:45.886" v="122" actId="47"/>
        <pc:sldMkLst>
          <pc:docMk/>
          <pc:sldMk cId="762058573" sldId="263"/>
        </pc:sldMkLst>
      </pc:sldChg>
      <pc:sldChg chg="del">
        <pc:chgData name="Blaskovic Kraljevic, Neven (DLSLtd,RAL,TEC)" userId="c3c48788-c2f7-459b-9ef6-799d902cc60f" providerId="ADAL" clId="{7B032B51-FF83-41D8-80FE-A12211926C55}" dt="2025-07-04T10:27:45.886" v="122" actId="47"/>
        <pc:sldMkLst>
          <pc:docMk/>
          <pc:sldMk cId="1651310569" sldId="264"/>
        </pc:sldMkLst>
      </pc:sldChg>
      <pc:sldChg chg="del">
        <pc:chgData name="Blaskovic Kraljevic, Neven (DLSLtd,RAL,TEC)" userId="c3c48788-c2f7-459b-9ef6-799d902cc60f" providerId="ADAL" clId="{7B032B51-FF83-41D8-80FE-A12211926C55}" dt="2025-07-04T10:27:51" v="123" actId="47"/>
        <pc:sldMkLst>
          <pc:docMk/>
          <pc:sldMk cId="1303227203" sldId="273"/>
        </pc:sldMkLst>
      </pc:sldChg>
      <pc:sldChg chg="del">
        <pc:chgData name="Blaskovic Kraljevic, Neven (DLSLtd,RAL,TEC)" userId="c3c48788-c2f7-459b-9ef6-799d902cc60f" providerId="ADAL" clId="{7B032B51-FF83-41D8-80FE-A12211926C55}" dt="2025-07-04T10:27:51" v="123" actId="47"/>
        <pc:sldMkLst>
          <pc:docMk/>
          <pc:sldMk cId="1474619649" sldId="286"/>
        </pc:sldMkLst>
      </pc:sldChg>
      <pc:sldChg chg="del">
        <pc:chgData name="Blaskovic Kraljevic, Neven (DLSLtd,RAL,TEC)" userId="c3c48788-c2f7-459b-9ef6-799d902cc60f" providerId="ADAL" clId="{7B032B51-FF83-41D8-80FE-A12211926C55}" dt="2025-07-04T10:27:45.886" v="122" actId="47"/>
        <pc:sldMkLst>
          <pc:docMk/>
          <pc:sldMk cId="514448956" sldId="287"/>
        </pc:sldMkLst>
      </pc:sldChg>
      <pc:sldChg chg="del">
        <pc:chgData name="Blaskovic Kraljevic, Neven (DLSLtd,RAL,TEC)" userId="c3c48788-c2f7-459b-9ef6-799d902cc60f" providerId="ADAL" clId="{7B032B51-FF83-41D8-80FE-A12211926C55}" dt="2025-07-04T10:27:45.886" v="122" actId="47"/>
        <pc:sldMkLst>
          <pc:docMk/>
          <pc:sldMk cId="1772394431" sldId="290"/>
        </pc:sldMkLst>
      </pc:sldChg>
      <pc:sldChg chg="del">
        <pc:chgData name="Blaskovic Kraljevic, Neven (DLSLtd,RAL,TEC)" userId="c3c48788-c2f7-459b-9ef6-799d902cc60f" providerId="ADAL" clId="{7B032B51-FF83-41D8-80FE-A12211926C55}" dt="2025-07-04T10:27:45.886" v="122" actId="47"/>
        <pc:sldMkLst>
          <pc:docMk/>
          <pc:sldMk cId="801688267" sldId="291"/>
        </pc:sldMkLst>
      </pc:sldChg>
      <pc:sldChg chg="del">
        <pc:chgData name="Blaskovic Kraljevic, Neven (DLSLtd,RAL,TEC)" userId="c3c48788-c2f7-459b-9ef6-799d902cc60f" providerId="ADAL" clId="{7B032B51-FF83-41D8-80FE-A12211926C55}" dt="2025-07-04T10:27:45.886" v="122" actId="47"/>
        <pc:sldMkLst>
          <pc:docMk/>
          <pc:sldMk cId="1524396221" sldId="292"/>
        </pc:sldMkLst>
      </pc:sldChg>
      <pc:sldChg chg="del">
        <pc:chgData name="Blaskovic Kraljevic, Neven (DLSLtd,RAL,TEC)" userId="c3c48788-c2f7-459b-9ef6-799d902cc60f" providerId="ADAL" clId="{7B032B51-FF83-41D8-80FE-A12211926C55}" dt="2025-07-04T10:27:51" v="123" actId="47"/>
        <pc:sldMkLst>
          <pc:docMk/>
          <pc:sldMk cId="2992586345" sldId="295"/>
        </pc:sldMkLst>
      </pc:sldChg>
      <pc:sldChg chg="del">
        <pc:chgData name="Blaskovic Kraljevic, Neven (DLSLtd,RAL,TEC)" userId="c3c48788-c2f7-459b-9ef6-799d902cc60f" providerId="ADAL" clId="{7B032B51-FF83-41D8-80FE-A12211926C55}" dt="2025-07-04T10:27:45.886" v="122" actId="47"/>
        <pc:sldMkLst>
          <pc:docMk/>
          <pc:sldMk cId="1365116187" sldId="297"/>
        </pc:sldMkLst>
      </pc:sldChg>
      <pc:sldChg chg="del">
        <pc:chgData name="Blaskovic Kraljevic, Neven (DLSLtd,RAL,TEC)" userId="c3c48788-c2f7-459b-9ef6-799d902cc60f" providerId="ADAL" clId="{7B032B51-FF83-41D8-80FE-A12211926C55}" dt="2025-07-04T10:27:45.886" v="122" actId="47"/>
        <pc:sldMkLst>
          <pc:docMk/>
          <pc:sldMk cId="532187600" sldId="301"/>
        </pc:sldMkLst>
      </pc:sldChg>
      <pc:sldChg chg="del">
        <pc:chgData name="Blaskovic Kraljevic, Neven (DLSLtd,RAL,TEC)" userId="c3c48788-c2f7-459b-9ef6-799d902cc60f" providerId="ADAL" clId="{7B032B51-FF83-41D8-80FE-A12211926C55}" dt="2025-07-04T10:27:51" v="123" actId="47"/>
        <pc:sldMkLst>
          <pc:docMk/>
          <pc:sldMk cId="4209433533" sldId="305"/>
        </pc:sldMkLst>
      </pc:sldChg>
      <pc:sldChg chg="del">
        <pc:chgData name="Blaskovic Kraljevic, Neven (DLSLtd,RAL,TEC)" userId="c3c48788-c2f7-459b-9ef6-799d902cc60f" providerId="ADAL" clId="{7B032B51-FF83-41D8-80FE-A12211926C55}" dt="2025-07-04T10:27:51" v="123" actId="47"/>
        <pc:sldMkLst>
          <pc:docMk/>
          <pc:sldMk cId="23091896" sldId="306"/>
        </pc:sldMkLst>
      </pc:sldChg>
      <pc:sldChg chg="del">
        <pc:chgData name="Blaskovic Kraljevic, Neven (DLSLtd,RAL,TEC)" userId="c3c48788-c2f7-459b-9ef6-799d902cc60f" providerId="ADAL" clId="{7B032B51-FF83-41D8-80FE-A12211926C55}" dt="2025-07-04T10:27:51" v="123" actId="47"/>
        <pc:sldMkLst>
          <pc:docMk/>
          <pc:sldMk cId="4136960728" sldId="307"/>
        </pc:sldMkLst>
      </pc:sldChg>
      <pc:sldChg chg="del">
        <pc:chgData name="Blaskovic Kraljevic, Neven (DLSLtd,RAL,TEC)" userId="c3c48788-c2f7-459b-9ef6-799d902cc60f" providerId="ADAL" clId="{7B032B51-FF83-41D8-80FE-A12211926C55}" dt="2025-07-04T10:27:45.886" v="122" actId="47"/>
        <pc:sldMkLst>
          <pc:docMk/>
          <pc:sldMk cId="1721389873" sldId="309"/>
        </pc:sldMkLst>
      </pc:sldChg>
      <pc:sldChg chg="del">
        <pc:chgData name="Blaskovic Kraljevic, Neven (DLSLtd,RAL,TEC)" userId="c3c48788-c2f7-459b-9ef6-799d902cc60f" providerId="ADAL" clId="{7B032B51-FF83-41D8-80FE-A12211926C55}" dt="2025-07-04T10:27:45.886" v="122" actId="47"/>
        <pc:sldMkLst>
          <pc:docMk/>
          <pc:sldMk cId="1518775829" sldId="311"/>
        </pc:sldMkLst>
      </pc:sldChg>
      <pc:sldChg chg="del">
        <pc:chgData name="Blaskovic Kraljevic, Neven (DLSLtd,RAL,TEC)" userId="c3c48788-c2f7-459b-9ef6-799d902cc60f" providerId="ADAL" clId="{7B032B51-FF83-41D8-80FE-A12211926C55}" dt="2025-07-04T10:27:51" v="123" actId="47"/>
        <pc:sldMkLst>
          <pc:docMk/>
          <pc:sldMk cId="1339308224" sldId="313"/>
        </pc:sldMkLst>
      </pc:sldChg>
      <pc:sldChg chg="del">
        <pc:chgData name="Blaskovic Kraljevic, Neven (DLSLtd,RAL,TEC)" userId="c3c48788-c2f7-459b-9ef6-799d902cc60f" providerId="ADAL" clId="{7B032B51-FF83-41D8-80FE-A12211926C55}" dt="2025-07-04T10:27:45.886" v="122" actId="47"/>
        <pc:sldMkLst>
          <pc:docMk/>
          <pc:sldMk cId="2332456217" sldId="315"/>
        </pc:sldMkLst>
      </pc:sldChg>
      <pc:sldChg chg="del">
        <pc:chgData name="Blaskovic Kraljevic, Neven (DLSLtd,RAL,TEC)" userId="c3c48788-c2f7-459b-9ef6-799d902cc60f" providerId="ADAL" clId="{7B032B51-FF83-41D8-80FE-A12211926C55}" dt="2025-07-04T10:27:45.886" v="122" actId="47"/>
        <pc:sldMkLst>
          <pc:docMk/>
          <pc:sldMk cId="3986879344" sldId="316"/>
        </pc:sldMkLst>
      </pc:sldChg>
      <pc:sldChg chg="del">
        <pc:chgData name="Blaskovic Kraljevic, Neven (DLSLtd,RAL,TEC)" userId="c3c48788-c2f7-459b-9ef6-799d902cc60f" providerId="ADAL" clId="{7B032B51-FF83-41D8-80FE-A12211926C55}" dt="2025-07-04T10:27:45.886" v="122" actId="47"/>
        <pc:sldMkLst>
          <pc:docMk/>
          <pc:sldMk cId="999173206" sldId="317"/>
        </pc:sldMkLst>
      </pc:sldChg>
      <pc:sldChg chg="del">
        <pc:chgData name="Blaskovic Kraljevic, Neven (DLSLtd,RAL,TEC)" userId="c3c48788-c2f7-459b-9ef6-799d902cc60f" providerId="ADAL" clId="{7B032B51-FF83-41D8-80FE-A12211926C55}" dt="2025-07-04T10:27:45.886" v="122" actId="47"/>
        <pc:sldMkLst>
          <pc:docMk/>
          <pc:sldMk cId="3754048687" sldId="318"/>
        </pc:sldMkLst>
      </pc:sldChg>
      <pc:sldChg chg="del">
        <pc:chgData name="Blaskovic Kraljevic, Neven (DLSLtd,RAL,TEC)" userId="c3c48788-c2f7-459b-9ef6-799d902cc60f" providerId="ADAL" clId="{7B032B51-FF83-41D8-80FE-A12211926C55}" dt="2025-07-04T10:27:51" v="123" actId="47"/>
        <pc:sldMkLst>
          <pc:docMk/>
          <pc:sldMk cId="35672751" sldId="319"/>
        </pc:sldMkLst>
      </pc:sldChg>
      <pc:sldChg chg="addSp delSp modSp mod">
        <pc:chgData name="Blaskovic Kraljevic, Neven (DLSLtd,RAL,TEC)" userId="c3c48788-c2f7-459b-9ef6-799d902cc60f" providerId="ADAL" clId="{7B032B51-FF83-41D8-80FE-A12211926C55}" dt="2025-07-07T08:59:53.596" v="2591" actId="20577"/>
        <pc:sldMkLst>
          <pc:docMk/>
          <pc:sldMk cId="702938470" sldId="320"/>
        </pc:sldMkLst>
        <pc:spChg chg="add mod">
          <ac:chgData name="Blaskovic Kraljevic, Neven (DLSLtd,RAL,TEC)" userId="c3c48788-c2f7-459b-9ef6-799d902cc60f" providerId="ADAL" clId="{7B032B51-FF83-41D8-80FE-A12211926C55}" dt="2025-07-04T10:29:38.041" v="195"/>
          <ac:spMkLst>
            <pc:docMk/>
            <pc:sldMk cId="702938470" sldId="320"/>
            <ac:spMk id="23" creationId="{9104F6AA-EA84-FEED-9C0E-2D333AFCFC58}"/>
          </ac:spMkLst>
        </pc:spChg>
        <pc:spChg chg="mod">
          <ac:chgData name="Blaskovic Kraljevic, Neven (DLSLtd,RAL,TEC)" userId="c3c48788-c2f7-459b-9ef6-799d902cc60f" providerId="ADAL" clId="{7B032B51-FF83-41D8-80FE-A12211926C55}" dt="2025-07-07T08:59:53.596" v="2591" actId="20577"/>
          <ac:spMkLst>
            <pc:docMk/>
            <pc:sldMk cId="702938470" sldId="320"/>
            <ac:spMk id="45" creationId="{97BB8A00-797A-6536-7E22-4D6069C2EADD}"/>
          </ac:spMkLst>
        </pc:spChg>
        <pc:spChg chg="mod">
          <ac:chgData name="Blaskovic Kraljevic, Neven (DLSLtd,RAL,TEC)" userId="c3c48788-c2f7-459b-9ef6-799d902cc60f" providerId="ADAL" clId="{7B032B51-FF83-41D8-80FE-A12211926C55}" dt="2025-07-07T08:59:49.787" v="2587" actId="20577"/>
          <ac:spMkLst>
            <pc:docMk/>
            <pc:sldMk cId="702938470" sldId="320"/>
            <ac:spMk id="46" creationId="{5E9A8427-F968-9FED-B5D1-C5B53533CCA3}"/>
          </ac:spMkLst>
        </pc:spChg>
      </pc:sldChg>
      <pc:sldChg chg="addSp delSp modSp mod">
        <pc:chgData name="Blaskovic Kraljevic, Neven (DLSLtd,RAL,TEC)" userId="c3c48788-c2f7-459b-9ef6-799d902cc60f" providerId="ADAL" clId="{7B032B51-FF83-41D8-80FE-A12211926C55}" dt="2025-07-07T09:00:04.417" v="2593" actId="20577"/>
        <pc:sldMkLst>
          <pc:docMk/>
          <pc:sldMk cId="3548332222" sldId="321"/>
        </pc:sldMkLst>
        <pc:spChg chg="add mod">
          <ac:chgData name="Blaskovic Kraljevic, Neven (DLSLtd,RAL,TEC)" userId="c3c48788-c2f7-459b-9ef6-799d902cc60f" providerId="ADAL" clId="{7B032B51-FF83-41D8-80FE-A12211926C55}" dt="2025-07-04T10:29:39.948" v="197"/>
          <ac:spMkLst>
            <pc:docMk/>
            <pc:sldMk cId="3548332222" sldId="321"/>
            <ac:spMk id="26" creationId="{E90FAC43-9A74-B61F-114C-A53603A9783C}"/>
          </ac:spMkLst>
        </pc:spChg>
        <pc:spChg chg="mod">
          <ac:chgData name="Blaskovic Kraljevic, Neven (DLSLtd,RAL,TEC)" userId="c3c48788-c2f7-459b-9ef6-799d902cc60f" providerId="ADAL" clId="{7B032B51-FF83-41D8-80FE-A12211926C55}" dt="2025-07-07T09:00:04.417" v="2593" actId="20577"/>
          <ac:spMkLst>
            <pc:docMk/>
            <pc:sldMk cId="3548332222" sldId="321"/>
            <ac:spMk id="46" creationId="{EFCD0DB4-23A4-91CC-CCD2-D06B44C4F896}"/>
          </ac:spMkLst>
        </pc:spChg>
        <pc:spChg chg="mod">
          <ac:chgData name="Blaskovic Kraljevic, Neven (DLSLtd,RAL,TEC)" userId="c3c48788-c2f7-459b-9ef6-799d902cc60f" providerId="ADAL" clId="{7B032B51-FF83-41D8-80FE-A12211926C55}" dt="2025-07-07T08:09:05.018" v="1808" actId="1035"/>
          <ac:spMkLst>
            <pc:docMk/>
            <pc:sldMk cId="3548332222" sldId="321"/>
            <ac:spMk id="55" creationId="{9315B66C-E5E4-D257-846A-76FEF35C438F}"/>
          </ac:spMkLst>
        </pc:spChg>
      </pc:sldChg>
      <pc:sldChg chg="del">
        <pc:chgData name="Blaskovic Kraljevic, Neven (DLSLtd,RAL,TEC)" userId="c3c48788-c2f7-459b-9ef6-799d902cc60f" providerId="ADAL" clId="{7B032B51-FF83-41D8-80FE-A12211926C55}" dt="2025-07-04T10:27:51" v="123" actId="47"/>
        <pc:sldMkLst>
          <pc:docMk/>
          <pc:sldMk cId="427223185" sldId="322"/>
        </pc:sldMkLst>
      </pc:sldChg>
      <pc:sldChg chg="addSp delSp modSp mod ord">
        <pc:chgData name="Blaskovic Kraljevic, Neven (DLSLtd,RAL,TEC)" userId="c3c48788-c2f7-459b-9ef6-799d902cc60f" providerId="ADAL" clId="{7B032B51-FF83-41D8-80FE-A12211926C55}" dt="2025-07-07T13:39:44.540" v="2932" actId="404"/>
        <pc:sldMkLst>
          <pc:docMk/>
          <pc:sldMk cId="2365756838" sldId="323"/>
        </pc:sldMkLst>
        <pc:spChg chg="mod">
          <ac:chgData name="Blaskovic Kraljevic, Neven (DLSLtd,RAL,TEC)" userId="c3c48788-c2f7-459b-9ef6-799d902cc60f" providerId="ADAL" clId="{7B032B51-FF83-41D8-80FE-A12211926C55}" dt="2025-07-04T10:28:05.426" v="139" actId="20577"/>
          <ac:spMkLst>
            <pc:docMk/>
            <pc:sldMk cId="2365756838" sldId="323"/>
            <ac:spMk id="3" creationId="{68931166-ECB2-5C93-5635-1D7931CF14B2}"/>
          </ac:spMkLst>
        </pc:spChg>
        <pc:spChg chg="mod">
          <ac:chgData name="Blaskovic Kraljevic, Neven (DLSLtd,RAL,TEC)" userId="c3c48788-c2f7-459b-9ef6-799d902cc60f" providerId="ADAL" clId="{7B032B51-FF83-41D8-80FE-A12211926C55}" dt="2025-07-04T10:29:22.648" v="189" actId="20577"/>
          <ac:spMkLst>
            <pc:docMk/>
            <pc:sldMk cId="2365756838" sldId="323"/>
            <ac:spMk id="4" creationId="{C3BCE207-CC01-5F00-214B-A9F34DACEB8D}"/>
          </ac:spMkLst>
        </pc:spChg>
        <pc:spChg chg="mod ord">
          <ac:chgData name="Blaskovic Kraljevic, Neven (DLSLtd,RAL,TEC)" userId="c3c48788-c2f7-459b-9ef6-799d902cc60f" providerId="ADAL" clId="{7B032B51-FF83-41D8-80FE-A12211926C55}" dt="2025-07-07T13:39:33.877" v="2930" actId="403"/>
          <ac:spMkLst>
            <pc:docMk/>
            <pc:sldMk cId="2365756838" sldId="323"/>
            <ac:spMk id="10" creationId="{8CF5ED52-1175-C342-3736-50DB9F451AB8}"/>
          </ac:spMkLst>
        </pc:spChg>
        <pc:spChg chg="mod">
          <ac:chgData name="Blaskovic Kraljevic, Neven (DLSLtd,RAL,TEC)" userId="c3c48788-c2f7-459b-9ef6-799d902cc60f" providerId="ADAL" clId="{7B032B51-FF83-41D8-80FE-A12211926C55}" dt="2025-07-07T13:39:38.909" v="2931" actId="404"/>
          <ac:spMkLst>
            <pc:docMk/>
            <pc:sldMk cId="2365756838" sldId="323"/>
            <ac:spMk id="11" creationId="{A62AC58A-6D77-0781-5F24-2FE1C2AC0F47}"/>
          </ac:spMkLst>
        </pc:spChg>
        <pc:spChg chg="mod">
          <ac:chgData name="Blaskovic Kraljevic, Neven (DLSLtd,RAL,TEC)" userId="c3c48788-c2f7-459b-9ef6-799d902cc60f" providerId="ADAL" clId="{7B032B51-FF83-41D8-80FE-A12211926C55}" dt="2025-07-07T13:36:05.729" v="2777" actId="20577"/>
          <ac:spMkLst>
            <pc:docMk/>
            <pc:sldMk cId="2365756838" sldId="323"/>
            <ac:spMk id="13" creationId="{88138C43-694B-C04C-1FD0-70507D342387}"/>
          </ac:spMkLst>
        </pc:spChg>
        <pc:spChg chg="mod">
          <ac:chgData name="Blaskovic Kraljevic, Neven (DLSLtd,RAL,TEC)" userId="c3c48788-c2f7-459b-9ef6-799d902cc60f" providerId="ADAL" clId="{7B032B51-FF83-41D8-80FE-A12211926C55}" dt="2025-07-07T13:39:44.540" v="2932" actId="404"/>
          <ac:spMkLst>
            <pc:docMk/>
            <pc:sldMk cId="2365756838" sldId="323"/>
            <ac:spMk id="17" creationId="{99EF696C-968B-0DB2-C069-38D83A877E2C}"/>
          </ac:spMkLst>
        </pc:spChg>
        <pc:spChg chg="add mod">
          <ac:chgData name="Blaskovic Kraljevic, Neven (DLSLtd,RAL,TEC)" userId="c3c48788-c2f7-459b-9ef6-799d902cc60f" providerId="ADAL" clId="{7B032B51-FF83-41D8-80FE-A12211926C55}" dt="2025-07-07T13:36:13.671" v="2779" actId="1036"/>
          <ac:spMkLst>
            <pc:docMk/>
            <pc:sldMk cId="2365756838" sldId="323"/>
            <ac:spMk id="24" creationId="{D077CADC-14FC-4ABE-AC85-7D5902A64320}"/>
          </ac:spMkLst>
        </pc:spChg>
        <pc:spChg chg="mod">
          <ac:chgData name="Blaskovic Kraljevic, Neven (DLSLtd,RAL,TEC)" userId="c3c48788-c2f7-459b-9ef6-799d902cc60f" providerId="ADAL" clId="{7B032B51-FF83-41D8-80FE-A12211926C55}" dt="2025-07-04T10:39:32.334" v="271" actId="5793"/>
          <ac:spMkLst>
            <pc:docMk/>
            <pc:sldMk cId="2365756838" sldId="323"/>
            <ac:spMk id="27" creationId="{F73A1C4B-A79E-BE82-CDB0-1660C1BC474F}"/>
          </ac:spMkLst>
        </pc:spChg>
        <pc:grpChg chg="mod ord">
          <ac:chgData name="Blaskovic Kraljevic, Neven (DLSLtd,RAL,TEC)" userId="c3c48788-c2f7-459b-9ef6-799d902cc60f" providerId="ADAL" clId="{7B032B51-FF83-41D8-80FE-A12211926C55}" dt="2025-07-07T13:38:52.553" v="2925" actId="166"/>
          <ac:grpSpMkLst>
            <pc:docMk/>
            <pc:sldMk cId="2365756838" sldId="323"/>
            <ac:grpSpMk id="14" creationId="{2FC820B9-05A6-3B54-7E35-BA18971D6BE1}"/>
          </ac:grpSpMkLst>
        </pc:grpChg>
        <pc:grpChg chg="mod">
          <ac:chgData name="Blaskovic Kraljevic, Neven (DLSLtd,RAL,TEC)" userId="c3c48788-c2f7-459b-9ef6-799d902cc60f" providerId="ADAL" clId="{7B032B51-FF83-41D8-80FE-A12211926C55}" dt="2025-07-07T13:37:32.761" v="2891" actId="1036"/>
          <ac:grpSpMkLst>
            <pc:docMk/>
            <pc:sldMk cId="2365756838" sldId="323"/>
            <ac:grpSpMk id="15" creationId="{6DE19E0C-6FF0-D20F-C2EF-5995ECBE24C8}"/>
          </ac:grpSpMkLst>
        </pc:grpChg>
        <pc:picChg chg="add mod modCrop">
          <ac:chgData name="Blaskovic Kraljevic, Neven (DLSLtd,RAL,TEC)" userId="c3c48788-c2f7-459b-9ef6-799d902cc60f" providerId="ADAL" clId="{7B032B51-FF83-41D8-80FE-A12211926C55}" dt="2025-07-04T10:42:01.839" v="292" actId="1076"/>
          <ac:picMkLst>
            <pc:docMk/>
            <pc:sldMk cId="2365756838" sldId="323"/>
            <ac:picMk id="21" creationId="{2E8A6CBD-A790-924F-EF85-1054190C4DA3}"/>
          </ac:picMkLst>
        </pc:picChg>
        <pc:picChg chg="add mod ord modCrop">
          <ac:chgData name="Blaskovic Kraljevic, Neven (DLSLtd,RAL,TEC)" userId="c3c48788-c2f7-459b-9ef6-799d902cc60f" providerId="ADAL" clId="{7B032B51-FF83-41D8-80FE-A12211926C55}" dt="2025-07-07T13:38:42.558" v="2924" actId="166"/>
          <ac:picMkLst>
            <pc:docMk/>
            <pc:sldMk cId="2365756838" sldId="323"/>
            <ac:picMk id="22" creationId="{50FB4E74-34AE-DE8B-B0FF-31D7E2E32BE1}"/>
          </ac:picMkLst>
        </pc:picChg>
        <pc:picChg chg="add mod ord modCrop">
          <ac:chgData name="Blaskovic Kraljevic, Neven (DLSLtd,RAL,TEC)" userId="c3c48788-c2f7-459b-9ef6-799d902cc60f" providerId="ADAL" clId="{7B032B51-FF83-41D8-80FE-A12211926C55}" dt="2025-07-07T13:36:55.079" v="2847" actId="166"/>
          <ac:picMkLst>
            <pc:docMk/>
            <pc:sldMk cId="2365756838" sldId="323"/>
            <ac:picMk id="23" creationId="{F11E86C4-EA6D-246F-8859-C26AA88CF7F0}"/>
          </ac:picMkLst>
        </pc:picChg>
        <pc:cxnChg chg="mod">
          <ac:chgData name="Blaskovic Kraljevic, Neven (DLSLtd,RAL,TEC)" userId="c3c48788-c2f7-459b-9ef6-799d902cc60f" providerId="ADAL" clId="{7B032B51-FF83-41D8-80FE-A12211926C55}" dt="2025-07-07T13:37:32.761" v="2891" actId="1036"/>
          <ac:cxnSpMkLst>
            <pc:docMk/>
            <pc:sldMk cId="2365756838" sldId="323"/>
            <ac:cxnSpMk id="16" creationId="{FFA866D0-C976-345B-BFF4-D3222BE47617}"/>
          </ac:cxnSpMkLst>
        </pc:cxnChg>
      </pc:sldChg>
      <pc:sldChg chg="addSp delSp modSp mod ord">
        <pc:chgData name="Blaskovic Kraljevic, Neven (DLSLtd,RAL,TEC)" userId="c3c48788-c2f7-459b-9ef6-799d902cc60f" providerId="ADAL" clId="{7B032B51-FF83-41D8-80FE-A12211926C55}" dt="2025-07-04T11:44:49.764" v="1407" actId="20577"/>
        <pc:sldMkLst>
          <pc:docMk/>
          <pc:sldMk cId="3332692233" sldId="324"/>
        </pc:sldMkLst>
      </pc:sldChg>
      <pc:sldChg chg="addSp delSp modSp del mod">
        <pc:chgData name="Blaskovic Kraljevic, Neven (DLSLtd,RAL,TEC)" userId="c3c48788-c2f7-459b-9ef6-799d902cc60f" providerId="ADAL" clId="{7B032B51-FF83-41D8-80FE-A12211926C55}" dt="2025-07-04T11:45:46.400" v="1408" actId="47"/>
        <pc:sldMkLst>
          <pc:docMk/>
          <pc:sldMk cId="1343352768" sldId="325"/>
        </pc:sldMkLst>
      </pc:sldChg>
      <pc:sldChg chg="del">
        <pc:chgData name="Blaskovic Kraljevic, Neven (DLSLtd,RAL,TEC)" userId="c3c48788-c2f7-459b-9ef6-799d902cc60f" providerId="ADAL" clId="{7B032B51-FF83-41D8-80FE-A12211926C55}" dt="2025-07-04T10:27:51" v="123" actId="47"/>
        <pc:sldMkLst>
          <pc:docMk/>
          <pc:sldMk cId="3388667550" sldId="326"/>
        </pc:sldMkLst>
      </pc:sldChg>
      <pc:sldChg chg="addSp delSp modSp add mod">
        <pc:chgData name="Blaskovic Kraljevic, Neven (DLSLtd,RAL,TEC)" userId="c3c48788-c2f7-459b-9ef6-799d902cc60f" providerId="ADAL" clId="{7B032B51-FF83-41D8-80FE-A12211926C55}" dt="2025-07-04T10:29:33.006" v="191"/>
        <pc:sldMkLst>
          <pc:docMk/>
          <pc:sldMk cId="3943115615" sldId="326"/>
        </pc:sldMkLst>
      </pc:sldChg>
      <pc:sldChg chg="addSp delSp modSp add mod">
        <pc:chgData name="Blaskovic Kraljevic, Neven (DLSLtd,RAL,TEC)" userId="c3c48788-c2f7-459b-9ef6-799d902cc60f" providerId="ADAL" clId="{7B032B51-FF83-41D8-80FE-A12211926C55}" dt="2025-07-04T10:51:42.460" v="846" actId="14100"/>
        <pc:sldMkLst>
          <pc:docMk/>
          <pc:sldMk cId="735632167" sldId="327"/>
        </pc:sldMkLst>
        <pc:spChg chg="add mod">
          <ac:chgData name="Blaskovic Kraljevic, Neven (DLSLtd,RAL,TEC)" userId="c3c48788-c2f7-459b-9ef6-799d902cc60f" providerId="ADAL" clId="{7B032B51-FF83-41D8-80FE-A12211926C55}" dt="2025-07-04T10:48:37.397" v="556" actId="164"/>
          <ac:spMkLst>
            <pc:docMk/>
            <pc:sldMk cId="735632167" sldId="327"/>
            <ac:spMk id="6" creationId="{9ADB6DEE-5BF6-DE9A-7391-AD8CB468066C}"/>
          </ac:spMkLst>
        </pc:spChg>
        <pc:spChg chg="mod">
          <ac:chgData name="Blaskovic Kraljevic, Neven (DLSLtd,RAL,TEC)" userId="c3c48788-c2f7-459b-9ef6-799d902cc60f" providerId="ADAL" clId="{7B032B51-FF83-41D8-80FE-A12211926C55}" dt="2025-07-04T10:48:37.397" v="556" actId="164"/>
          <ac:spMkLst>
            <pc:docMk/>
            <pc:sldMk cId="735632167" sldId="327"/>
            <ac:spMk id="9" creationId="{2DB5BB59-1BB1-4280-5447-7924E3BD1653}"/>
          </ac:spMkLst>
        </pc:spChg>
        <pc:spChg chg="mod">
          <ac:chgData name="Blaskovic Kraljevic, Neven (DLSLtd,RAL,TEC)" userId="c3c48788-c2f7-459b-9ef6-799d902cc60f" providerId="ADAL" clId="{7B032B51-FF83-41D8-80FE-A12211926C55}" dt="2025-07-04T10:48:37.397" v="556" actId="164"/>
          <ac:spMkLst>
            <pc:docMk/>
            <pc:sldMk cId="735632167" sldId="327"/>
            <ac:spMk id="10" creationId="{F6FBEB72-083F-6B76-8BC7-2D9A5A07B435}"/>
          </ac:spMkLst>
        </pc:spChg>
        <pc:spChg chg="mod">
          <ac:chgData name="Blaskovic Kraljevic, Neven (DLSLtd,RAL,TEC)" userId="c3c48788-c2f7-459b-9ef6-799d902cc60f" providerId="ADAL" clId="{7B032B51-FF83-41D8-80FE-A12211926C55}" dt="2025-07-04T10:48:37.397" v="556" actId="164"/>
          <ac:spMkLst>
            <pc:docMk/>
            <pc:sldMk cId="735632167" sldId="327"/>
            <ac:spMk id="11" creationId="{CC0AF64E-9DCC-5F88-84E5-23483F81D2BE}"/>
          </ac:spMkLst>
        </pc:spChg>
        <pc:spChg chg="mod">
          <ac:chgData name="Blaskovic Kraljevic, Neven (DLSLtd,RAL,TEC)" userId="c3c48788-c2f7-459b-9ef6-799d902cc60f" providerId="ADAL" clId="{7B032B51-FF83-41D8-80FE-A12211926C55}" dt="2025-07-04T10:48:37.397" v="556" actId="164"/>
          <ac:spMkLst>
            <pc:docMk/>
            <pc:sldMk cId="735632167" sldId="327"/>
            <ac:spMk id="12" creationId="{498BB28F-5D58-4396-4892-028AF62F33BB}"/>
          </ac:spMkLst>
        </pc:spChg>
        <pc:spChg chg="mod">
          <ac:chgData name="Blaskovic Kraljevic, Neven (DLSLtd,RAL,TEC)" userId="c3c48788-c2f7-459b-9ef6-799d902cc60f" providerId="ADAL" clId="{7B032B51-FF83-41D8-80FE-A12211926C55}" dt="2025-07-04T10:48:37.397" v="556" actId="164"/>
          <ac:spMkLst>
            <pc:docMk/>
            <pc:sldMk cId="735632167" sldId="327"/>
            <ac:spMk id="13" creationId="{61886DD3-BFDF-3BA9-5968-10593009E583}"/>
          </ac:spMkLst>
        </pc:spChg>
        <pc:spChg chg="mod">
          <ac:chgData name="Blaskovic Kraljevic, Neven (DLSLtd,RAL,TEC)" userId="c3c48788-c2f7-459b-9ef6-799d902cc60f" providerId="ADAL" clId="{7B032B51-FF83-41D8-80FE-A12211926C55}" dt="2025-07-04T10:48:37.397" v="556" actId="164"/>
          <ac:spMkLst>
            <pc:docMk/>
            <pc:sldMk cId="735632167" sldId="327"/>
            <ac:spMk id="14" creationId="{1835401F-3AAD-1579-BDD9-09C7E6BF2131}"/>
          </ac:spMkLst>
        </pc:spChg>
        <pc:spChg chg="mod">
          <ac:chgData name="Blaskovic Kraljevic, Neven (DLSLtd,RAL,TEC)" userId="c3c48788-c2f7-459b-9ef6-799d902cc60f" providerId="ADAL" clId="{7B032B51-FF83-41D8-80FE-A12211926C55}" dt="2025-07-04T10:48:37.397" v="556" actId="164"/>
          <ac:spMkLst>
            <pc:docMk/>
            <pc:sldMk cId="735632167" sldId="327"/>
            <ac:spMk id="15" creationId="{FE37FBAB-734E-16B4-3C1E-EB10EA5AC176}"/>
          </ac:spMkLst>
        </pc:spChg>
        <pc:spChg chg="mod">
          <ac:chgData name="Blaskovic Kraljevic, Neven (DLSLtd,RAL,TEC)" userId="c3c48788-c2f7-459b-9ef6-799d902cc60f" providerId="ADAL" clId="{7B032B51-FF83-41D8-80FE-A12211926C55}" dt="2025-07-04T10:48:37.397" v="556" actId="164"/>
          <ac:spMkLst>
            <pc:docMk/>
            <pc:sldMk cId="735632167" sldId="327"/>
            <ac:spMk id="16" creationId="{4CA4E16C-3544-BDCE-4D39-76173D9FC988}"/>
          </ac:spMkLst>
        </pc:spChg>
        <pc:spChg chg="mod">
          <ac:chgData name="Blaskovic Kraljevic, Neven (DLSLtd,RAL,TEC)" userId="c3c48788-c2f7-459b-9ef6-799d902cc60f" providerId="ADAL" clId="{7B032B51-FF83-41D8-80FE-A12211926C55}" dt="2025-07-04T10:48:37.397" v="556" actId="164"/>
          <ac:spMkLst>
            <pc:docMk/>
            <pc:sldMk cId="735632167" sldId="327"/>
            <ac:spMk id="17" creationId="{806DDE9D-03A6-09AA-6C04-488BA781F646}"/>
          </ac:spMkLst>
        </pc:spChg>
        <pc:grpChg chg="mod">
          <ac:chgData name="Blaskovic Kraljevic, Neven (DLSLtd,RAL,TEC)" userId="c3c48788-c2f7-459b-9ef6-799d902cc60f" providerId="ADAL" clId="{7B032B51-FF83-41D8-80FE-A12211926C55}" dt="2025-07-04T10:48:40.909" v="558" actId="1076"/>
          <ac:grpSpMkLst>
            <pc:docMk/>
            <pc:sldMk cId="735632167" sldId="327"/>
            <ac:grpSpMk id="19" creationId="{F7D6C1B4-CEE9-9186-5711-36EDB5E8A07A}"/>
          </ac:grpSpMkLst>
        </pc:grpChg>
        <pc:picChg chg="mod">
          <ac:chgData name="Blaskovic Kraljevic, Neven (DLSLtd,RAL,TEC)" userId="c3c48788-c2f7-459b-9ef6-799d902cc60f" providerId="ADAL" clId="{7B032B51-FF83-41D8-80FE-A12211926C55}" dt="2025-07-04T10:48:32.595" v="555" actId="1076"/>
          <ac:picMkLst>
            <pc:docMk/>
            <pc:sldMk cId="735632167" sldId="327"/>
            <ac:picMk id="7" creationId="{951ECCF9-2E6A-4447-0E2D-BA2B349C732F}"/>
          </ac:picMkLst>
        </pc:picChg>
      </pc:sldChg>
      <pc:sldChg chg="add del">
        <pc:chgData name="Blaskovic Kraljevic, Neven (DLSLtd,RAL,TEC)" userId="c3c48788-c2f7-459b-9ef6-799d902cc60f" providerId="ADAL" clId="{7B032B51-FF83-41D8-80FE-A12211926C55}" dt="2025-07-04T10:24:18.419" v="1" actId="47"/>
        <pc:sldMkLst>
          <pc:docMk/>
          <pc:sldMk cId="966341477" sldId="327"/>
        </pc:sldMkLst>
      </pc:sldChg>
      <pc:sldChg chg="addSp delSp modSp add mod">
        <pc:chgData name="Blaskovic Kraljevic, Neven (DLSLtd,RAL,TEC)" userId="c3c48788-c2f7-459b-9ef6-799d902cc60f" providerId="ADAL" clId="{7B032B51-FF83-41D8-80FE-A12211926C55}" dt="2025-07-04T11:37:09.415" v="1215" actId="20577"/>
        <pc:sldMkLst>
          <pc:docMk/>
          <pc:sldMk cId="2497305134" sldId="328"/>
        </pc:sldMkLst>
      </pc:sldChg>
      <pc:sldChg chg="delSp modSp add mod">
        <pc:chgData name="Blaskovic Kraljevic, Neven (DLSLtd,RAL,TEC)" userId="c3c48788-c2f7-459b-9ef6-799d902cc60f" providerId="ADAL" clId="{7B032B51-FF83-41D8-80FE-A12211926C55}" dt="2025-07-04T11:43:43.083" v="1369"/>
        <pc:sldMkLst>
          <pc:docMk/>
          <pc:sldMk cId="3951351729" sldId="329"/>
        </pc:sldMkLst>
      </pc:sldChg>
      <pc:sldChg chg="modSp add mod">
        <pc:chgData name="Blaskovic Kraljevic, Neven (DLSLtd,RAL,TEC)" userId="c3c48788-c2f7-459b-9ef6-799d902cc60f" providerId="ADAL" clId="{7B032B51-FF83-41D8-80FE-A12211926C55}" dt="2025-07-04T11:43:19.428" v="1366" actId="6549"/>
        <pc:sldMkLst>
          <pc:docMk/>
          <pc:sldMk cId="1968108850" sldId="330"/>
        </pc:sldMkLst>
      </pc:sldChg>
      <pc:sldChg chg="addSp modSp add del mod">
        <pc:chgData name="Blaskovic Kraljevic, Neven (DLSLtd,RAL,TEC)" userId="c3c48788-c2f7-459b-9ef6-799d902cc60f" providerId="ADAL" clId="{7B032B51-FF83-41D8-80FE-A12211926C55}" dt="2025-07-07T09:00:32.141" v="2594" actId="47"/>
        <pc:sldMkLst>
          <pc:docMk/>
          <pc:sldMk cId="2189046538" sldId="331"/>
        </pc:sldMkLst>
        <pc:spChg chg="mod">
          <ac:chgData name="Blaskovic Kraljevic, Neven (DLSLtd,RAL,TEC)" userId="c3c48788-c2f7-459b-9ef6-799d902cc60f" providerId="ADAL" clId="{7B032B51-FF83-41D8-80FE-A12211926C55}" dt="2025-07-07T08:34:53.565" v="1810" actId="6549"/>
          <ac:spMkLst>
            <pc:docMk/>
            <pc:sldMk cId="2189046538" sldId="331"/>
            <ac:spMk id="9" creationId="{D5A61832-7ABF-C7FB-7AC9-149B5022AB7D}"/>
          </ac:spMkLst>
        </pc:spChg>
      </pc:sldChg>
      <pc:sldChg chg="delSp modSp add del mod">
        <pc:chgData name="Blaskovic Kraljevic, Neven (DLSLtd,RAL,TEC)" userId="c3c48788-c2f7-459b-9ef6-799d902cc60f" providerId="ADAL" clId="{7B032B51-FF83-41D8-80FE-A12211926C55}" dt="2025-07-04T15:14:59.635" v="1740" actId="47"/>
        <pc:sldMkLst>
          <pc:docMk/>
          <pc:sldMk cId="1997541149" sldId="332"/>
        </pc:sldMkLst>
      </pc:sldChg>
      <pc:sldChg chg="addSp delSp modSp add del mod">
        <pc:chgData name="Blaskovic Kraljevic, Neven (DLSLtd,RAL,TEC)" userId="c3c48788-c2f7-459b-9ef6-799d902cc60f" providerId="ADAL" clId="{7B032B51-FF83-41D8-80FE-A12211926C55}" dt="2025-07-07T08:59:13.975" v="2572" actId="47"/>
        <pc:sldMkLst>
          <pc:docMk/>
          <pc:sldMk cId="2754121645" sldId="333"/>
        </pc:sldMkLst>
        <pc:spChg chg="mod">
          <ac:chgData name="Blaskovic Kraljevic, Neven (DLSLtd,RAL,TEC)" userId="c3c48788-c2f7-459b-9ef6-799d902cc60f" providerId="ADAL" clId="{7B032B51-FF83-41D8-80FE-A12211926C55}" dt="2025-07-07T08:59:08.471" v="2571" actId="20577"/>
          <ac:spMkLst>
            <pc:docMk/>
            <pc:sldMk cId="2754121645" sldId="333"/>
            <ac:spMk id="27" creationId="{A58637FB-AB40-52BE-9681-A1B93176334B}"/>
          </ac:spMkLst>
        </pc:spChg>
      </pc:sldChg>
      <pc:sldChg chg="addSp delSp modSp add mod">
        <pc:chgData name="Blaskovic Kraljevic, Neven (DLSLtd,RAL,TEC)" userId="c3c48788-c2f7-459b-9ef6-799d902cc60f" providerId="ADAL" clId="{7B032B51-FF83-41D8-80FE-A12211926C55}" dt="2025-07-07T09:17:20.646" v="2742" actId="6549"/>
        <pc:sldMkLst>
          <pc:docMk/>
          <pc:sldMk cId="4121688056" sldId="334"/>
        </pc:sldMkLst>
        <pc:spChg chg="mod">
          <ac:chgData name="Blaskovic Kraljevic, Neven (DLSLtd,RAL,TEC)" userId="c3c48788-c2f7-459b-9ef6-799d902cc60f" providerId="ADAL" clId="{7B032B51-FF83-41D8-80FE-A12211926C55}" dt="2025-07-07T09:17:20.646" v="2742" actId="6549"/>
          <ac:spMkLst>
            <pc:docMk/>
            <pc:sldMk cId="4121688056" sldId="334"/>
            <ac:spMk id="58" creationId="{A2B92853-B241-1DD5-013A-2519A5B06FED}"/>
          </ac:spMkLst>
        </pc:spChg>
      </pc:sldChg>
      <pc:sldChg chg="addSp delSp modSp mod">
        <pc:chgData name="Blaskovic Kraljevic, Neven (DLSLtd,RAL,TEC)" userId="c3c48788-c2f7-459b-9ef6-799d902cc60f" providerId="ADAL" clId="{7B032B51-FF83-41D8-80FE-A12211926C55}" dt="2025-07-07T13:48:41.404" v="3090" actId="1036"/>
        <pc:sldMkLst>
          <pc:docMk/>
          <pc:sldMk cId="3118655036" sldId="336"/>
        </pc:sldMkLst>
        <pc:spChg chg="mod">
          <ac:chgData name="Blaskovic Kraljevic, Neven (DLSLtd,RAL,TEC)" userId="c3c48788-c2f7-459b-9ef6-799d902cc60f" providerId="ADAL" clId="{7B032B51-FF83-41D8-80FE-A12211926C55}" dt="2025-07-07T13:43:17.046" v="2978"/>
          <ac:spMkLst>
            <pc:docMk/>
            <pc:sldMk cId="3118655036" sldId="336"/>
            <ac:spMk id="8" creationId="{348C35AB-1A43-1CF6-E1C2-78F805CC78B1}"/>
          </ac:spMkLst>
        </pc:spChg>
        <pc:spChg chg="mod">
          <ac:chgData name="Blaskovic Kraljevic, Neven (DLSLtd,RAL,TEC)" userId="c3c48788-c2f7-459b-9ef6-799d902cc60f" providerId="ADAL" clId="{7B032B51-FF83-41D8-80FE-A12211926C55}" dt="2025-07-07T13:43:17.046" v="2978"/>
          <ac:spMkLst>
            <pc:docMk/>
            <pc:sldMk cId="3118655036" sldId="336"/>
            <ac:spMk id="18" creationId="{2EF3D1DB-F02C-588A-4BB9-F676A955F2AF}"/>
          </ac:spMkLst>
        </pc:spChg>
        <pc:spChg chg="mod">
          <ac:chgData name="Blaskovic Kraljevic, Neven (DLSLtd,RAL,TEC)" userId="c3c48788-c2f7-459b-9ef6-799d902cc60f" providerId="ADAL" clId="{7B032B51-FF83-41D8-80FE-A12211926C55}" dt="2025-07-07T13:43:17.046" v="2978"/>
          <ac:spMkLst>
            <pc:docMk/>
            <pc:sldMk cId="3118655036" sldId="336"/>
            <ac:spMk id="20" creationId="{8373EB60-B5B9-9FC9-3EF2-19E9D8C3CEF1}"/>
          </ac:spMkLst>
        </pc:spChg>
        <pc:spChg chg="mod">
          <ac:chgData name="Blaskovic Kraljevic, Neven (DLSLtd,RAL,TEC)" userId="c3c48788-c2f7-459b-9ef6-799d902cc60f" providerId="ADAL" clId="{7B032B51-FF83-41D8-80FE-A12211926C55}" dt="2025-07-07T13:43:17.046" v="2978"/>
          <ac:spMkLst>
            <pc:docMk/>
            <pc:sldMk cId="3118655036" sldId="336"/>
            <ac:spMk id="23" creationId="{49A2EC55-1098-F736-D65F-3E4677272C5B}"/>
          </ac:spMkLst>
        </pc:spChg>
        <pc:spChg chg="mod">
          <ac:chgData name="Blaskovic Kraljevic, Neven (DLSLtd,RAL,TEC)" userId="c3c48788-c2f7-459b-9ef6-799d902cc60f" providerId="ADAL" clId="{7B032B51-FF83-41D8-80FE-A12211926C55}" dt="2025-07-07T13:43:17.046" v="2978"/>
          <ac:spMkLst>
            <pc:docMk/>
            <pc:sldMk cId="3118655036" sldId="336"/>
            <ac:spMk id="24" creationId="{B1FFE7AC-71F2-679B-E218-437DD8B23265}"/>
          </ac:spMkLst>
        </pc:spChg>
        <pc:spChg chg="mod">
          <ac:chgData name="Blaskovic Kraljevic, Neven (DLSLtd,RAL,TEC)" userId="c3c48788-c2f7-459b-9ef6-799d902cc60f" providerId="ADAL" clId="{7B032B51-FF83-41D8-80FE-A12211926C55}" dt="2025-07-07T13:47:19.447" v="3032" actId="1036"/>
          <ac:spMkLst>
            <pc:docMk/>
            <pc:sldMk cId="3118655036" sldId="336"/>
            <ac:spMk id="25" creationId="{CA1691ED-7751-95C1-F35E-4DFA19B2CDAC}"/>
          </ac:spMkLst>
        </pc:spChg>
        <pc:spChg chg="mod">
          <ac:chgData name="Blaskovic Kraljevic, Neven (DLSLtd,RAL,TEC)" userId="c3c48788-c2f7-459b-9ef6-799d902cc60f" providerId="ADAL" clId="{7B032B51-FF83-41D8-80FE-A12211926C55}" dt="2025-07-07T13:43:17.046" v="2978"/>
          <ac:spMkLst>
            <pc:docMk/>
            <pc:sldMk cId="3118655036" sldId="336"/>
            <ac:spMk id="41" creationId="{B1741DF3-886F-3D97-C073-2EABCB8224D1}"/>
          </ac:spMkLst>
        </pc:spChg>
        <pc:spChg chg="mod">
          <ac:chgData name="Blaskovic Kraljevic, Neven (DLSLtd,RAL,TEC)" userId="c3c48788-c2f7-459b-9ef6-799d902cc60f" providerId="ADAL" clId="{7B032B51-FF83-41D8-80FE-A12211926C55}" dt="2025-07-07T13:43:07.102" v="2975"/>
          <ac:spMkLst>
            <pc:docMk/>
            <pc:sldMk cId="3118655036" sldId="336"/>
            <ac:spMk id="42" creationId="{ECB8DA3C-5B0F-064B-8149-EFDFC20DFE94}"/>
          </ac:spMkLst>
        </pc:spChg>
        <pc:spChg chg="mod">
          <ac:chgData name="Blaskovic Kraljevic, Neven (DLSLtd,RAL,TEC)" userId="c3c48788-c2f7-459b-9ef6-799d902cc60f" providerId="ADAL" clId="{7B032B51-FF83-41D8-80FE-A12211926C55}" dt="2025-07-07T13:48:41.404" v="3090" actId="1036"/>
          <ac:spMkLst>
            <pc:docMk/>
            <pc:sldMk cId="3118655036" sldId="336"/>
            <ac:spMk id="46" creationId="{F6CBFCED-DB77-42C1-944B-01B2CE48EC64}"/>
          </ac:spMkLst>
        </pc:spChg>
        <pc:spChg chg="mod">
          <ac:chgData name="Blaskovic Kraljevic, Neven (DLSLtd,RAL,TEC)" userId="c3c48788-c2f7-459b-9ef6-799d902cc60f" providerId="ADAL" clId="{7B032B51-FF83-41D8-80FE-A12211926C55}" dt="2025-07-07T13:48:41.404" v="3090" actId="1036"/>
          <ac:spMkLst>
            <pc:docMk/>
            <pc:sldMk cId="3118655036" sldId="336"/>
            <ac:spMk id="47" creationId="{444FED02-2B36-672B-A204-2BA1015AA057}"/>
          </ac:spMkLst>
        </pc:spChg>
        <pc:spChg chg="add mod">
          <ac:chgData name="Blaskovic Kraljevic, Neven (DLSLtd,RAL,TEC)" userId="c3c48788-c2f7-459b-9ef6-799d902cc60f" providerId="ADAL" clId="{7B032B51-FF83-41D8-80FE-A12211926C55}" dt="2025-07-07T13:48:41.404" v="3090" actId="1036"/>
          <ac:spMkLst>
            <pc:docMk/>
            <pc:sldMk cId="3118655036" sldId="336"/>
            <ac:spMk id="53" creationId="{891339F7-DA4B-07B5-0082-BD88029F6EAE}"/>
          </ac:spMkLst>
        </pc:spChg>
        <pc:spChg chg="mod">
          <ac:chgData name="Blaskovic Kraljevic, Neven (DLSLtd,RAL,TEC)" userId="c3c48788-c2f7-459b-9ef6-799d902cc60f" providerId="ADAL" clId="{7B032B51-FF83-41D8-80FE-A12211926C55}" dt="2025-07-07T13:43:17.046" v="2978"/>
          <ac:spMkLst>
            <pc:docMk/>
            <pc:sldMk cId="3118655036" sldId="336"/>
            <ac:spMk id="88" creationId="{DFF44C56-F345-8A0F-F729-BCCC8CD1293B}"/>
          </ac:spMkLst>
        </pc:spChg>
        <pc:spChg chg="mod">
          <ac:chgData name="Blaskovic Kraljevic, Neven (DLSLtd,RAL,TEC)" userId="c3c48788-c2f7-459b-9ef6-799d902cc60f" providerId="ADAL" clId="{7B032B51-FF83-41D8-80FE-A12211926C55}" dt="2025-07-07T13:43:17.046" v="2978"/>
          <ac:spMkLst>
            <pc:docMk/>
            <pc:sldMk cId="3118655036" sldId="336"/>
            <ac:spMk id="89" creationId="{C32A756B-B674-A8A6-CDDC-8F2998192F03}"/>
          </ac:spMkLst>
        </pc:spChg>
        <pc:spChg chg="mod">
          <ac:chgData name="Blaskovic Kraljevic, Neven (DLSLtd,RAL,TEC)" userId="c3c48788-c2f7-459b-9ef6-799d902cc60f" providerId="ADAL" clId="{7B032B51-FF83-41D8-80FE-A12211926C55}" dt="2025-07-07T13:43:17.046" v="2978"/>
          <ac:spMkLst>
            <pc:docMk/>
            <pc:sldMk cId="3118655036" sldId="336"/>
            <ac:spMk id="91" creationId="{EEBCFBC3-3403-3D93-BF15-39D89D09AC73}"/>
          </ac:spMkLst>
        </pc:spChg>
        <pc:grpChg chg="add mod">
          <ac:chgData name="Blaskovic Kraljevic, Neven (DLSLtd,RAL,TEC)" userId="c3c48788-c2f7-459b-9ef6-799d902cc60f" providerId="ADAL" clId="{7B032B51-FF83-41D8-80FE-A12211926C55}" dt="2025-07-07T13:47:41.486" v="3034" actId="14100"/>
          <ac:grpSpMkLst>
            <pc:docMk/>
            <pc:sldMk cId="3118655036" sldId="336"/>
            <ac:grpSpMk id="54" creationId="{4C1FD8E5-F930-35AE-8E20-489AAFAF7BCD}"/>
          </ac:grpSpMkLst>
        </pc:grpChg>
        <pc:cxnChg chg="add del mod">
          <ac:chgData name="Blaskovic Kraljevic, Neven (DLSLtd,RAL,TEC)" userId="c3c48788-c2f7-459b-9ef6-799d902cc60f" providerId="ADAL" clId="{7B032B51-FF83-41D8-80FE-A12211926C55}" dt="2025-07-07T13:40:41.789" v="2936" actId="478"/>
          <ac:cxnSpMkLst>
            <pc:docMk/>
            <pc:sldMk cId="3118655036" sldId="336"/>
            <ac:cxnSpMk id="35" creationId="{67118655-AAB4-591A-7B41-E1456D8885E0}"/>
          </ac:cxnSpMkLst>
        </pc:cxnChg>
        <pc:cxnChg chg="add mod">
          <ac:chgData name="Blaskovic Kraljevic, Neven (DLSLtd,RAL,TEC)" userId="c3c48788-c2f7-459b-9ef6-799d902cc60f" providerId="ADAL" clId="{7B032B51-FF83-41D8-80FE-A12211926C55}" dt="2025-07-07T13:47:39.032" v="3033" actId="164"/>
          <ac:cxnSpMkLst>
            <pc:docMk/>
            <pc:sldMk cId="3118655036" sldId="336"/>
            <ac:cxnSpMk id="39" creationId="{A3708417-47CD-8AAE-65B7-3F66D89E5298}"/>
          </ac:cxnSpMkLst>
        </pc:cxnChg>
        <pc:cxnChg chg="add mod">
          <ac:chgData name="Blaskovic Kraljevic, Neven (DLSLtd,RAL,TEC)" userId="c3c48788-c2f7-459b-9ef6-799d902cc60f" providerId="ADAL" clId="{7B032B51-FF83-41D8-80FE-A12211926C55}" dt="2025-07-07T13:47:39.032" v="3033" actId="164"/>
          <ac:cxnSpMkLst>
            <pc:docMk/>
            <pc:sldMk cId="3118655036" sldId="336"/>
            <ac:cxnSpMk id="44" creationId="{D4DEF4BF-C48E-296B-3906-D7CD0A2BB932}"/>
          </ac:cxnSpMkLst>
        </pc:cxnChg>
        <pc:cxnChg chg="add mod">
          <ac:chgData name="Blaskovic Kraljevic, Neven (DLSLtd,RAL,TEC)" userId="c3c48788-c2f7-459b-9ef6-799d902cc60f" providerId="ADAL" clId="{7B032B51-FF83-41D8-80FE-A12211926C55}" dt="2025-07-07T13:47:39.032" v="3033" actId="164"/>
          <ac:cxnSpMkLst>
            <pc:docMk/>
            <pc:sldMk cId="3118655036" sldId="336"/>
            <ac:cxnSpMk id="45" creationId="{BECB48A7-1EB7-26E8-65EA-0D32EA56BFB1}"/>
          </ac:cxnSpMkLst>
        </pc:cxnChg>
      </pc:sldChg>
      <pc:sldChg chg="modSp mod">
        <pc:chgData name="Blaskovic Kraljevic, Neven (DLSLtd,RAL,TEC)" userId="c3c48788-c2f7-459b-9ef6-799d902cc60f" providerId="ADAL" clId="{7B032B51-FF83-41D8-80FE-A12211926C55}" dt="2025-07-07T13:57:45.334" v="3451" actId="20577"/>
        <pc:sldMkLst>
          <pc:docMk/>
          <pc:sldMk cId="709057758" sldId="337"/>
        </pc:sldMkLst>
        <pc:spChg chg="mod">
          <ac:chgData name="Blaskovic Kraljevic, Neven (DLSLtd,RAL,TEC)" userId="c3c48788-c2f7-459b-9ef6-799d902cc60f" providerId="ADAL" clId="{7B032B51-FF83-41D8-80FE-A12211926C55}" dt="2025-07-07T13:57:45.334" v="3451" actId="20577"/>
          <ac:spMkLst>
            <pc:docMk/>
            <pc:sldMk cId="709057758" sldId="337"/>
            <ac:spMk id="27" creationId="{31469AEA-C67D-5418-2EB4-29AF669AE1C6}"/>
          </ac:spMkLst>
        </pc:spChg>
      </pc:sldChg>
      <pc:sldChg chg="modSp mod">
        <pc:chgData name="Blaskovic Kraljevic, Neven (DLSLtd,RAL,TEC)" userId="c3c48788-c2f7-459b-9ef6-799d902cc60f" providerId="ADAL" clId="{7B032B51-FF83-41D8-80FE-A12211926C55}" dt="2025-07-08T09:51:32.232" v="3915" actId="20577"/>
        <pc:sldMkLst>
          <pc:docMk/>
          <pc:sldMk cId="3104696856" sldId="338"/>
        </pc:sldMkLst>
        <pc:spChg chg="mod">
          <ac:chgData name="Blaskovic Kraljevic, Neven (DLSLtd,RAL,TEC)" userId="c3c48788-c2f7-459b-9ef6-799d902cc60f" providerId="ADAL" clId="{7B032B51-FF83-41D8-80FE-A12211926C55}" dt="2025-07-08T09:51:32.232" v="3915" actId="20577"/>
          <ac:spMkLst>
            <pc:docMk/>
            <pc:sldMk cId="3104696856" sldId="338"/>
            <ac:spMk id="27" creationId="{094378C5-EB99-8BF8-CAFA-8ACDB08B3915}"/>
          </ac:spMkLst>
        </pc:spChg>
      </pc:sldChg>
      <pc:sldChg chg="modSp add mod">
        <pc:chgData name="Blaskovic Kraljevic, Neven (DLSLtd,RAL,TEC)" userId="c3c48788-c2f7-459b-9ef6-799d902cc60f" providerId="ADAL" clId="{7B032B51-FF83-41D8-80FE-A12211926C55}" dt="2025-07-07T14:04:22.557" v="3911" actId="20577"/>
        <pc:sldMkLst>
          <pc:docMk/>
          <pc:sldMk cId="3699550608" sldId="341"/>
        </pc:sldMkLst>
        <pc:spChg chg="mod">
          <ac:chgData name="Blaskovic Kraljevic, Neven (DLSLtd,RAL,TEC)" userId="c3c48788-c2f7-459b-9ef6-799d902cc60f" providerId="ADAL" clId="{7B032B51-FF83-41D8-80FE-A12211926C55}" dt="2025-07-07T08:04:01.640" v="1771" actId="20577"/>
          <ac:spMkLst>
            <pc:docMk/>
            <pc:sldMk cId="3699550608" sldId="341"/>
            <ac:spMk id="3" creationId="{29126587-5871-424C-B3E9-59B1CFBFF7C5}"/>
          </ac:spMkLst>
        </pc:spChg>
        <pc:spChg chg="mod">
          <ac:chgData name="Blaskovic Kraljevic, Neven (DLSLtd,RAL,TEC)" userId="c3c48788-c2f7-459b-9ef6-799d902cc60f" providerId="ADAL" clId="{7B032B51-FF83-41D8-80FE-A12211926C55}" dt="2025-07-07T14:04:22.557" v="3911" actId="20577"/>
          <ac:spMkLst>
            <pc:docMk/>
            <pc:sldMk cId="3699550608" sldId="341"/>
            <ac:spMk id="27" creationId="{84C6A994-E215-D704-1837-C49CE7EFB0AD}"/>
          </ac:spMkLst>
        </pc:spChg>
      </pc:sldChg>
      <pc:sldChg chg="delSp modSp add mod">
        <pc:chgData name="Blaskovic Kraljevic, Neven (DLSLtd,RAL,TEC)" userId="c3c48788-c2f7-459b-9ef6-799d902cc60f" providerId="ADAL" clId="{7B032B51-FF83-41D8-80FE-A12211926C55}" dt="2025-07-07T09:01:18.303" v="2641" actId="207"/>
        <pc:sldMkLst>
          <pc:docMk/>
          <pc:sldMk cId="1258442798" sldId="342"/>
        </pc:sldMkLst>
        <pc:spChg chg="del mod">
          <ac:chgData name="Blaskovic Kraljevic, Neven (DLSLtd,RAL,TEC)" userId="c3c48788-c2f7-459b-9ef6-799d902cc60f" providerId="ADAL" clId="{7B032B51-FF83-41D8-80FE-A12211926C55}" dt="2025-07-07T09:00:57.303" v="2640"/>
          <ac:spMkLst>
            <pc:docMk/>
            <pc:sldMk cId="1258442798" sldId="342"/>
            <ac:spMk id="3" creationId="{A09B0FFE-012D-5DC8-DCC9-BEE383953599}"/>
          </ac:spMkLst>
        </pc:spChg>
        <pc:spChg chg="mod">
          <ac:chgData name="Blaskovic Kraljevic, Neven (DLSLtd,RAL,TEC)" userId="c3c48788-c2f7-459b-9ef6-799d902cc60f" providerId="ADAL" clId="{7B032B51-FF83-41D8-80FE-A12211926C55}" dt="2025-07-07T09:01:18.303" v="2641" actId="207"/>
          <ac:spMkLst>
            <pc:docMk/>
            <pc:sldMk cId="1258442798" sldId="342"/>
            <ac:spMk id="27" creationId="{8E4F4C0D-0E37-6607-E076-274C64C4E8E6}"/>
          </ac:spMkLst>
        </pc:spChg>
      </pc:sldChg>
    </pc:docChg>
  </pc:docChgLst>
  <pc:docChgLst>
    <pc:chgData name="Neven Blaskovic Kraljevic" userId="fd1948f71d2b2f15" providerId="LiveId" clId="{1CDD7893-B011-4C0E-8B81-B76130B6A1BE}"/>
    <pc:docChg chg="undo redo custSel addSld delSld modSld sldOrd">
      <pc:chgData name="Neven Blaskovic Kraljevic" userId="fd1948f71d2b2f15" providerId="LiveId" clId="{1CDD7893-B011-4C0E-8B81-B76130B6A1BE}" dt="2025-07-06T18:51:35.885" v="5744" actId="1036"/>
      <pc:docMkLst>
        <pc:docMk/>
      </pc:docMkLst>
      <pc:sldChg chg="modSp mod">
        <pc:chgData name="Neven Blaskovic Kraljevic" userId="fd1948f71d2b2f15" providerId="LiveId" clId="{1CDD7893-B011-4C0E-8B81-B76130B6A1BE}" dt="2025-07-06T18:48:43.819" v="5706" actId="20577"/>
        <pc:sldMkLst>
          <pc:docMk/>
          <pc:sldMk cId="702938470" sldId="320"/>
        </pc:sldMkLst>
        <pc:spChg chg="mod">
          <ac:chgData name="Neven Blaskovic Kraljevic" userId="fd1948f71d2b2f15" providerId="LiveId" clId="{1CDD7893-B011-4C0E-8B81-B76130B6A1BE}" dt="2025-07-06T18:18:31.200" v="4473" actId="20577"/>
          <ac:spMkLst>
            <pc:docMk/>
            <pc:sldMk cId="702938470" sldId="320"/>
            <ac:spMk id="3" creationId="{B96C0AEC-A754-1856-2915-7410AEC7BF61}"/>
          </ac:spMkLst>
        </pc:spChg>
        <pc:graphicFrameChg chg="modGraphic">
          <ac:chgData name="Neven Blaskovic Kraljevic" userId="fd1948f71d2b2f15" providerId="LiveId" clId="{1CDD7893-B011-4C0E-8B81-B76130B6A1BE}" dt="2025-07-06T18:48:43.819" v="5706" actId="20577"/>
          <ac:graphicFrameMkLst>
            <pc:docMk/>
            <pc:sldMk cId="702938470" sldId="320"/>
            <ac:graphicFrameMk id="25" creationId="{24BA845D-AA85-2248-98BE-0785DD320E24}"/>
          </ac:graphicFrameMkLst>
        </pc:graphicFrameChg>
      </pc:sldChg>
      <pc:sldChg chg="modSp mod">
        <pc:chgData name="Neven Blaskovic Kraljevic" userId="fd1948f71d2b2f15" providerId="LiveId" clId="{1CDD7893-B011-4C0E-8B81-B76130B6A1BE}" dt="2025-07-06T18:49:09.399" v="5718" actId="20577"/>
        <pc:sldMkLst>
          <pc:docMk/>
          <pc:sldMk cId="3548332222" sldId="321"/>
        </pc:sldMkLst>
        <pc:spChg chg="mod">
          <ac:chgData name="Neven Blaskovic Kraljevic" userId="fd1948f71d2b2f15" providerId="LiveId" clId="{1CDD7893-B011-4C0E-8B81-B76130B6A1BE}" dt="2025-07-06T18:18:35.899" v="4480" actId="20577"/>
          <ac:spMkLst>
            <pc:docMk/>
            <pc:sldMk cId="3548332222" sldId="321"/>
            <ac:spMk id="3" creationId="{28F9AFEF-6CE5-0211-4FAC-EAF9E50D083E}"/>
          </ac:spMkLst>
        </pc:spChg>
        <pc:spChg chg="mod">
          <ac:chgData name="Neven Blaskovic Kraljevic" userId="fd1948f71d2b2f15" providerId="LiveId" clId="{1CDD7893-B011-4C0E-8B81-B76130B6A1BE}" dt="2025-07-06T18:28:28.054" v="4900" actId="20577"/>
          <ac:spMkLst>
            <pc:docMk/>
            <pc:sldMk cId="3548332222" sldId="321"/>
            <ac:spMk id="52" creationId="{1328FF12-6B07-FD30-A3EE-9A0F8B379517}"/>
          </ac:spMkLst>
        </pc:spChg>
        <pc:spChg chg="mod">
          <ac:chgData name="Neven Blaskovic Kraljevic" userId="fd1948f71d2b2f15" providerId="LiveId" clId="{1CDD7893-B011-4C0E-8B81-B76130B6A1BE}" dt="2025-07-06T18:34:25.112" v="5223" actId="20577"/>
          <ac:spMkLst>
            <pc:docMk/>
            <pc:sldMk cId="3548332222" sldId="321"/>
            <ac:spMk id="55" creationId="{9315B66C-E5E4-D257-846A-76FEF35C438F}"/>
          </ac:spMkLst>
        </pc:spChg>
        <pc:graphicFrameChg chg="modGraphic">
          <ac:chgData name="Neven Blaskovic Kraljevic" userId="fd1948f71d2b2f15" providerId="LiveId" clId="{1CDD7893-B011-4C0E-8B81-B76130B6A1BE}" dt="2025-07-06T18:49:09.399" v="5718" actId="20577"/>
          <ac:graphicFrameMkLst>
            <pc:docMk/>
            <pc:sldMk cId="3548332222" sldId="321"/>
            <ac:graphicFrameMk id="8" creationId="{83B07561-233B-7530-79D6-39C1B5CAD2F7}"/>
          </ac:graphicFrameMkLst>
        </pc:graphicFrameChg>
      </pc:sldChg>
      <pc:sldChg chg="addSp delSp modSp mod">
        <pc:chgData name="Neven Blaskovic Kraljevic" userId="fd1948f71d2b2f15" providerId="LiveId" clId="{1CDD7893-B011-4C0E-8B81-B76130B6A1BE}" dt="2025-07-06T17:07:17.198" v="2172" actId="20577"/>
        <pc:sldMkLst>
          <pc:docMk/>
          <pc:sldMk cId="2365756838" sldId="323"/>
        </pc:sldMkLst>
        <pc:spChg chg="mod">
          <ac:chgData name="Neven Blaskovic Kraljevic" userId="fd1948f71d2b2f15" providerId="LiveId" clId="{1CDD7893-B011-4C0E-8B81-B76130B6A1BE}" dt="2025-07-06T13:10:15.248" v="1125" actId="20577"/>
          <ac:spMkLst>
            <pc:docMk/>
            <pc:sldMk cId="2365756838" sldId="323"/>
            <ac:spMk id="3" creationId="{68931166-ECB2-5C93-5635-1D7931CF14B2}"/>
          </ac:spMkLst>
        </pc:spChg>
        <pc:spChg chg="mod">
          <ac:chgData name="Neven Blaskovic Kraljevic" userId="fd1948f71d2b2f15" providerId="LiveId" clId="{1CDD7893-B011-4C0E-8B81-B76130B6A1BE}" dt="2025-07-06T13:06:16.147" v="1082" actId="403"/>
          <ac:spMkLst>
            <pc:docMk/>
            <pc:sldMk cId="2365756838" sldId="323"/>
            <ac:spMk id="7" creationId="{45AB5DA8-37E5-F738-6F09-05E305156FEC}"/>
          </ac:spMkLst>
        </pc:spChg>
        <pc:spChg chg="mod">
          <ac:chgData name="Neven Blaskovic Kraljevic" userId="fd1948f71d2b2f15" providerId="LiveId" clId="{1CDD7893-B011-4C0E-8B81-B76130B6A1BE}" dt="2025-07-06T13:06:16.147" v="1082" actId="403"/>
          <ac:spMkLst>
            <pc:docMk/>
            <pc:sldMk cId="2365756838" sldId="323"/>
            <ac:spMk id="8" creationId="{2B30B88A-8CEB-A873-9780-9033E7F04E67}"/>
          </ac:spMkLst>
        </pc:spChg>
        <pc:spChg chg="mod">
          <ac:chgData name="Neven Blaskovic Kraljevic" userId="fd1948f71d2b2f15" providerId="LiveId" clId="{1CDD7893-B011-4C0E-8B81-B76130B6A1BE}" dt="2025-07-06T13:06:30.148" v="1083" actId="14100"/>
          <ac:spMkLst>
            <pc:docMk/>
            <pc:sldMk cId="2365756838" sldId="323"/>
            <ac:spMk id="9" creationId="{24D68662-3A6F-56BA-2B4C-87C2979B8D47}"/>
          </ac:spMkLst>
        </pc:spChg>
        <pc:spChg chg="add mod">
          <ac:chgData name="Neven Blaskovic Kraljevic" userId="fd1948f71d2b2f15" providerId="LiveId" clId="{1CDD7893-B011-4C0E-8B81-B76130B6A1BE}" dt="2025-07-06T13:00:41.959" v="869" actId="164"/>
          <ac:spMkLst>
            <pc:docMk/>
            <pc:sldMk cId="2365756838" sldId="323"/>
            <ac:spMk id="10" creationId="{8CF5ED52-1175-C342-3736-50DB9F451AB8}"/>
          </ac:spMkLst>
        </pc:spChg>
        <pc:spChg chg="add mod">
          <ac:chgData name="Neven Blaskovic Kraljevic" userId="fd1948f71d2b2f15" providerId="LiveId" clId="{1CDD7893-B011-4C0E-8B81-B76130B6A1BE}" dt="2025-07-06T13:00:44.570" v="870" actId="164"/>
          <ac:spMkLst>
            <pc:docMk/>
            <pc:sldMk cId="2365756838" sldId="323"/>
            <ac:spMk id="11" creationId="{A62AC58A-6D77-0781-5F24-2FE1C2AC0F47}"/>
          </ac:spMkLst>
        </pc:spChg>
        <pc:spChg chg="add mod">
          <ac:chgData name="Neven Blaskovic Kraljevic" userId="fd1948f71d2b2f15" providerId="LiveId" clId="{1CDD7893-B011-4C0E-8B81-B76130B6A1BE}" dt="2025-07-06T16:57:25.722" v="1770" actId="20577"/>
          <ac:spMkLst>
            <pc:docMk/>
            <pc:sldMk cId="2365756838" sldId="323"/>
            <ac:spMk id="12" creationId="{095AEF85-9865-4F38-D274-8F8725A7469D}"/>
          </ac:spMkLst>
        </pc:spChg>
        <pc:spChg chg="add mod">
          <ac:chgData name="Neven Blaskovic Kraljevic" userId="fd1948f71d2b2f15" providerId="LiveId" clId="{1CDD7893-B011-4C0E-8B81-B76130B6A1BE}" dt="2025-07-06T17:07:17.198" v="2172" actId="20577"/>
          <ac:spMkLst>
            <pc:docMk/>
            <pc:sldMk cId="2365756838" sldId="323"/>
            <ac:spMk id="13" creationId="{88138C43-694B-C04C-1FD0-70507D342387}"/>
          </ac:spMkLst>
        </pc:spChg>
        <pc:spChg chg="add mod">
          <ac:chgData name="Neven Blaskovic Kraljevic" userId="fd1948f71d2b2f15" providerId="LiveId" clId="{1CDD7893-B011-4C0E-8B81-B76130B6A1BE}" dt="2025-07-06T17:03:53.918" v="2021" actId="1035"/>
          <ac:spMkLst>
            <pc:docMk/>
            <pc:sldMk cId="2365756838" sldId="323"/>
            <ac:spMk id="17" creationId="{99EF696C-968B-0DB2-C069-38D83A877E2C}"/>
          </ac:spMkLst>
        </pc:spChg>
        <pc:spChg chg="mod">
          <ac:chgData name="Neven Blaskovic Kraljevic" userId="fd1948f71d2b2f15" providerId="LiveId" clId="{1CDD7893-B011-4C0E-8B81-B76130B6A1BE}" dt="2025-07-06T13:02:47.736" v="975" actId="1036"/>
          <ac:spMkLst>
            <pc:docMk/>
            <pc:sldMk cId="2365756838" sldId="323"/>
            <ac:spMk id="24" creationId="{D077CADC-14FC-4ABE-AC85-7D5902A64320}"/>
          </ac:spMkLst>
        </pc:spChg>
        <pc:spChg chg="mod">
          <ac:chgData name="Neven Blaskovic Kraljevic" userId="fd1948f71d2b2f15" providerId="LiveId" clId="{1CDD7893-B011-4C0E-8B81-B76130B6A1BE}" dt="2025-07-06T12:48:32.879" v="80" actId="1076"/>
          <ac:spMkLst>
            <pc:docMk/>
            <pc:sldMk cId="2365756838" sldId="323"/>
            <ac:spMk id="27" creationId="{F73A1C4B-A79E-BE82-CDB0-1660C1BC474F}"/>
          </ac:spMkLst>
        </pc:spChg>
        <pc:grpChg chg="add mod">
          <ac:chgData name="Neven Blaskovic Kraljevic" userId="fd1948f71d2b2f15" providerId="LiveId" clId="{1CDD7893-B011-4C0E-8B81-B76130B6A1BE}" dt="2025-07-06T13:06:11.721" v="1081" actId="14100"/>
          <ac:grpSpMkLst>
            <pc:docMk/>
            <pc:sldMk cId="2365756838" sldId="323"/>
            <ac:grpSpMk id="6" creationId="{72DE55E7-F82D-E6FF-2150-7433E04E7A12}"/>
          </ac:grpSpMkLst>
        </pc:grpChg>
        <pc:grpChg chg="add mod">
          <ac:chgData name="Neven Blaskovic Kraljevic" userId="fd1948f71d2b2f15" providerId="LiveId" clId="{1CDD7893-B011-4C0E-8B81-B76130B6A1BE}" dt="2025-07-06T13:02:47.736" v="975" actId="1036"/>
          <ac:grpSpMkLst>
            <pc:docMk/>
            <pc:sldMk cId="2365756838" sldId="323"/>
            <ac:grpSpMk id="14" creationId="{2FC820B9-05A6-3B54-7E35-BA18971D6BE1}"/>
          </ac:grpSpMkLst>
        </pc:grpChg>
        <pc:grpChg chg="add mod">
          <ac:chgData name="Neven Blaskovic Kraljevic" userId="fd1948f71d2b2f15" providerId="LiveId" clId="{1CDD7893-B011-4C0E-8B81-B76130B6A1BE}" dt="2025-07-06T13:02:47.736" v="975" actId="1036"/>
          <ac:grpSpMkLst>
            <pc:docMk/>
            <pc:sldMk cId="2365756838" sldId="323"/>
            <ac:grpSpMk id="15" creationId="{6DE19E0C-6FF0-D20F-C2EF-5995ECBE24C8}"/>
          </ac:grpSpMkLst>
        </pc:grpChg>
        <pc:picChg chg="mod modCrop">
          <ac:chgData name="Neven Blaskovic Kraljevic" userId="fd1948f71d2b2f15" providerId="LiveId" clId="{1CDD7893-B011-4C0E-8B81-B76130B6A1BE}" dt="2025-07-06T13:00:44.570" v="870" actId="164"/>
          <ac:picMkLst>
            <pc:docMk/>
            <pc:sldMk cId="2365756838" sldId="323"/>
            <ac:picMk id="21" creationId="{2E8A6CBD-A790-924F-EF85-1054190C4DA3}"/>
          </ac:picMkLst>
        </pc:picChg>
        <pc:picChg chg="mod modCrop">
          <ac:chgData name="Neven Blaskovic Kraljevic" userId="fd1948f71d2b2f15" providerId="LiveId" clId="{1CDD7893-B011-4C0E-8B81-B76130B6A1BE}" dt="2025-07-06T13:00:41.959" v="869" actId="164"/>
          <ac:picMkLst>
            <pc:docMk/>
            <pc:sldMk cId="2365756838" sldId="323"/>
            <ac:picMk id="22" creationId="{50FB4E74-34AE-DE8B-B0FF-31D7E2E32BE1}"/>
          </ac:picMkLst>
        </pc:picChg>
        <pc:picChg chg="mod modCrop">
          <ac:chgData name="Neven Blaskovic Kraljevic" userId="fd1948f71d2b2f15" providerId="LiveId" clId="{1CDD7893-B011-4C0E-8B81-B76130B6A1BE}" dt="2025-07-06T13:02:47.736" v="975" actId="1036"/>
          <ac:picMkLst>
            <pc:docMk/>
            <pc:sldMk cId="2365756838" sldId="323"/>
            <ac:picMk id="23" creationId="{F11E86C4-EA6D-246F-8859-C26AA88CF7F0}"/>
          </ac:picMkLst>
        </pc:picChg>
        <pc:picChg chg="mod">
          <ac:chgData name="Neven Blaskovic Kraljevic" userId="fd1948f71d2b2f15" providerId="LiveId" clId="{1CDD7893-B011-4C0E-8B81-B76130B6A1BE}" dt="2025-07-06T12:32:04.565" v="28"/>
          <ac:picMkLst>
            <pc:docMk/>
            <pc:sldMk cId="2365756838" sldId="323"/>
            <ac:picMk id="30" creationId="{B4DA3C6E-EA31-A084-4BE5-6980AA59A4E2}"/>
          </ac:picMkLst>
        </pc:picChg>
        <pc:cxnChg chg="add mod">
          <ac:chgData name="Neven Blaskovic Kraljevic" userId="fd1948f71d2b2f15" providerId="LiveId" clId="{1CDD7893-B011-4C0E-8B81-B76130B6A1BE}" dt="2025-07-06T17:03:53.918" v="2021" actId="1035"/>
          <ac:cxnSpMkLst>
            <pc:docMk/>
            <pc:sldMk cId="2365756838" sldId="323"/>
            <ac:cxnSpMk id="16" creationId="{FFA866D0-C976-345B-BFF4-D3222BE47617}"/>
          </ac:cxnSpMkLst>
        </pc:cxnChg>
      </pc:sldChg>
      <pc:sldChg chg="del">
        <pc:chgData name="Neven Blaskovic Kraljevic" userId="fd1948f71d2b2f15" providerId="LiveId" clId="{1CDD7893-B011-4C0E-8B81-B76130B6A1BE}" dt="2025-07-06T18:18:09.812" v="4466" actId="47"/>
        <pc:sldMkLst>
          <pc:docMk/>
          <pc:sldMk cId="3332692233" sldId="324"/>
        </pc:sldMkLst>
      </pc:sldChg>
      <pc:sldChg chg="del">
        <pc:chgData name="Neven Blaskovic Kraljevic" userId="fd1948f71d2b2f15" providerId="LiveId" clId="{1CDD7893-B011-4C0E-8B81-B76130B6A1BE}" dt="2025-07-06T18:15:33.087" v="4440" actId="47"/>
        <pc:sldMkLst>
          <pc:docMk/>
          <pc:sldMk cId="3943115615" sldId="326"/>
        </pc:sldMkLst>
      </pc:sldChg>
      <pc:sldChg chg="addSp delSp modSp mod">
        <pc:chgData name="Neven Blaskovic Kraljevic" userId="fd1948f71d2b2f15" providerId="LiveId" clId="{1CDD7893-B011-4C0E-8B81-B76130B6A1BE}" dt="2025-07-06T17:17:54.602" v="2589" actId="1036"/>
        <pc:sldMkLst>
          <pc:docMk/>
          <pc:sldMk cId="735632167" sldId="327"/>
        </pc:sldMkLst>
        <pc:spChg chg="mod">
          <ac:chgData name="Neven Blaskovic Kraljevic" userId="fd1948f71d2b2f15" providerId="LiveId" clId="{1CDD7893-B011-4C0E-8B81-B76130B6A1BE}" dt="2025-07-06T13:10:04.923" v="1094" actId="20577"/>
          <ac:spMkLst>
            <pc:docMk/>
            <pc:sldMk cId="735632167" sldId="327"/>
            <ac:spMk id="3" creationId="{064630E2-C93A-C33E-5AB4-1A7686304214}"/>
          </ac:spMkLst>
        </pc:spChg>
        <pc:spChg chg="mod">
          <ac:chgData name="Neven Blaskovic Kraljevic" userId="fd1948f71d2b2f15" providerId="LiveId" clId="{1CDD7893-B011-4C0E-8B81-B76130B6A1BE}" dt="2025-07-06T16:59:10.873" v="1772" actId="20577"/>
          <ac:spMkLst>
            <pc:docMk/>
            <pc:sldMk cId="735632167" sldId="327"/>
            <ac:spMk id="27" creationId="{15F46AB9-A072-CFA1-15D0-AF7FE7ECC997}"/>
          </ac:spMkLst>
        </pc:spChg>
        <pc:spChg chg="add mod">
          <ac:chgData name="Neven Blaskovic Kraljevic" userId="fd1948f71d2b2f15" providerId="LiveId" clId="{1CDD7893-B011-4C0E-8B81-B76130B6A1BE}" dt="2025-07-06T17:17:54.602" v="2589" actId="1036"/>
          <ac:spMkLst>
            <pc:docMk/>
            <pc:sldMk cId="735632167" sldId="327"/>
            <ac:spMk id="48" creationId="{62F87C93-A74B-10A6-DF22-C86228AF4664}"/>
          </ac:spMkLst>
        </pc:spChg>
        <pc:spChg chg="add mod">
          <ac:chgData name="Neven Blaskovic Kraljevic" userId="fd1948f71d2b2f15" providerId="LiveId" clId="{1CDD7893-B011-4C0E-8B81-B76130B6A1BE}" dt="2025-07-06T17:17:54.602" v="2589" actId="1036"/>
          <ac:spMkLst>
            <pc:docMk/>
            <pc:sldMk cId="735632167" sldId="327"/>
            <ac:spMk id="49" creationId="{98A6B059-CC8C-9DA0-3BB5-F051BCE156DF}"/>
          </ac:spMkLst>
        </pc:spChg>
        <pc:spChg chg="add mod">
          <ac:chgData name="Neven Blaskovic Kraljevic" userId="fd1948f71d2b2f15" providerId="LiveId" clId="{1CDD7893-B011-4C0E-8B81-B76130B6A1BE}" dt="2025-07-06T17:17:54.602" v="2589" actId="1036"/>
          <ac:spMkLst>
            <pc:docMk/>
            <pc:sldMk cId="735632167" sldId="327"/>
            <ac:spMk id="50" creationId="{96C971F7-FD35-2ACC-B20C-D316BCC01965}"/>
          </ac:spMkLst>
        </pc:spChg>
        <pc:spChg chg="add mod">
          <ac:chgData name="Neven Blaskovic Kraljevic" userId="fd1948f71d2b2f15" providerId="LiveId" clId="{1CDD7893-B011-4C0E-8B81-B76130B6A1BE}" dt="2025-07-06T17:17:54.602" v="2589" actId="1036"/>
          <ac:spMkLst>
            <pc:docMk/>
            <pc:sldMk cId="735632167" sldId="327"/>
            <ac:spMk id="51" creationId="{16BB4B77-F968-1930-20A1-F5C99A1DD97A}"/>
          </ac:spMkLst>
        </pc:spChg>
        <pc:spChg chg="add mod">
          <ac:chgData name="Neven Blaskovic Kraljevic" userId="fd1948f71d2b2f15" providerId="LiveId" clId="{1CDD7893-B011-4C0E-8B81-B76130B6A1BE}" dt="2025-07-06T17:17:54.602" v="2589" actId="1036"/>
          <ac:spMkLst>
            <pc:docMk/>
            <pc:sldMk cId="735632167" sldId="327"/>
            <ac:spMk id="52" creationId="{4A7CB239-AF79-12C6-BAB3-D6063CC1A7A2}"/>
          </ac:spMkLst>
        </pc:spChg>
        <pc:spChg chg="add mod">
          <ac:chgData name="Neven Blaskovic Kraljevic" userId="fd1948f71d2b2f15" providerId="LiveId" clId="{1CDD7893-B011-4C0E-8B81-B76130B6A1BE}" dt="2025-07-06T17:17:54.602" v="2589" actId="1036"/>
          <ac:spMkLst>
            <pc:docMk/>
            <pc:sldMk cId="735632167" sldId="327"/>
            <ac:spMk id="53" creationId="{16717577-FF45-A380-8C94-5C8830DFCE41}"/>
          </ac:spMkLst>
        </pc:spChg>
        <pc:spChg chg="add del mod">
          <ac:chgData name="Neven Blaskovic Kraljevic" userId="fd1948f71d2b2f15" providerId="LiveId" clId="{1CDD7893-B011-4C0E-8B81-B76130B6A1BE}" dt="2025-07-06T17:17:54.602" v="2589" actId="1036"/>
          <ac:spMkLst>
            <pc:docMk/>
            <pc:sldMk cId="735632167" sldId="327"/>
            <ac:spMk id="54" creationId="{5DB187B5-6CCE-8455-BE36-38CD3B38F7BF}"/>
          </ac:spMkLst>
        </pc:spChg>
        <pc:spChg chg="add mod">
          <ac:chgData name="Neven Blaskovic Kraljevic" userId="fd1948f71d2b2f15" providerId="LiveId" clId="{1CDD7893-B011-4C0E-8B81-B76130B6A1BE}" dt="2025-07-06T17:17:54.602" v="2589" actId="1036"/>
          <ac:spMkLst>
            <pc:docMk/>
            <pc:sldMk cId="735632167" sldId="327"/>
            <ac:spMk id="99" creationId="{F86C3185-884B-21A3-0F95-6E2DB320BD55}"/>
          </ac:spMkLst>
        </pc:spChg>
        <pc:grpChg chg="mod">
          <ac:chgData name="Neven Blaskovic Kraljevic" userId="fd1948f71d2b2f15" providerId="LiveId" clId="{1CDD7893-B011-4C0E-8B81-B76130B6A1BE}" dt="2025-07-06T17:17:54.602" v="2589" actId="1036"/>
          <ac:grpSpMkLst>
            <pc:docMk/>
            <pc:sldMk cId="735632167" sldId="327"/>
            <ac:grpSpMk id="19" creationId="{F7D6C1B4-CEE9-9186-5711-36EDB5E8A07A}"/>
          </ac:grpSpMkLst>
        </pc:grpChg>
        <pc:cxnChg chg="add mod">
          <ac:chgData name="Neven Blaskovic Kraljevic" userId="fd1948f71d2b2f15" providerId="LiveId" clId="{1CDD7893-B011-4C0E-8B81-B76130B6A1BE}" dt="2025-07-06T13:12:04.934" v="1151" actId="1038"/>
          <ac:cxnSpMkLst>
            <pc:docMk/>
            <pc:sldMk cId="735632167" sldId="327"/>
            <ac:cxnSpMk id="21" creationId="{9359F58E-FE20-6024-7DF1-CB2EED851890}"/>
          </ac:cxnSpMkLst>
        </pc:cxnChg>
        <pc:cxnChg chg="add mod">
          <ac:chgData name="Neven Blaskovic Kraljevic" userId="fd1948f71d2b2f15" providerId="LiveId" clId="{1CDD7893-B011-4C0E-8B81-B76130B6A1BE}" dt="2025-07-06T13:20:33.627" v="1290" actId="1036"/>
          <ac:cxnSpMkLst>
            <pc:docMk/>
            <pc:sldMk cId="735632167" sldId="327"/>
            <ac:cxnSpMk id="26" creationId="{9B8B9493-0E3B-1745-BC5F-081AC3975111}"/>
          </ac:cxnSpMkLst>
        </pc:cxnChg>
        <pc:cxnChg chg="add mod">
          <ac:chgData name="Neven Blaskovic Kraljevic" userId="fd1948f71d2b2f15" providerId="LiveId" clId="{1CDD7893-B011-4C0E-8B81-B76130B6A1BE}" dt="2025-07-06T17:17:54.602" v="2589" actId="1036"/>
          <ac:cxnSpMkLst>
            <pc:docMk/>
            <pc:sldMk cId="735632167" sldId="327"/>
            <ac:cxnSpMk id="30" creationId="{0FEEEDA0-5B3C-D3C9-B358-DEB4F042FFED}"/>
          </ac:cxnSpMkLst>
        </pc:cxnChg>
        <pc:cxnChg chg="add mod">
          <ac:chgData name="Neven Blaskovic Kraljevic" userId="fd1948f71d2b2f15" providerId="LiveId" clId="{1CDD7893-B011-4C0E-8B81-B76130B6A1BE}" dt="2025-07-06T13:20:33.627" v="1290" actId="1036"/>
          <ac:cxnSpMkLst>
            <pc:docMk/>
            <pc:sldMk cId="735632167" sldId="327"/>
            <ac:cxnSpMk id="31" creationId="{DDB4441F-4BCE-72A8-2860-D5C1D0E0FDF3}"/>
          </ac:cxnSpMkLst>
        </pc:cxnChg>
        <pc:cxnChg chg="add mod">
          <ac:chgData name="Neven Blaskovic Kraljevic" userId="fd1948f71d2b2f15" providerId="LiveId" clId="{1CDD7893-B011-4C0E-8B81-B76130B6A1BE}" dt="2025-07-06T13:20:33.627" v="1290" actId="1036"/>
          <ac:cxnSpMkLst>
            <pc:docMk/>
            <pc:sldMk cId="735632167" sldId="327"/>
            <ac:cxnSpMk id="32" creationId="{979A499B-3591-99FB-91C5-3602955D79A2}"/>
          </ac:cxnSpMkLst>
        </pc:cxnChg>
        <pc:cxnChg chg="add mod">
          <ac:chgData name="Neven Blaskovic Kraljevic" userId="fd1948f71d2b2f15" providerId="LiveId" clId="{1CDD7893-B011-4C0E-8B81-B76130B6A1BE}" dt="2025-07-06T13:18:05.946" v="1223" actId="408"/>
          <ac:cxnSpMkLst>
            <pc:docMk/>
            <pc:sldMk cId="735632167" sldId="327"/>
            <ac:cxnSpMk id="34" creationId="{64689546-D53B-BFD1-1448-EF5836CBD41A}"/>
          </ac:cxnSpMkLst>
        </pc:cxnChg>
        <pc:cxnChg chg="add mod">
          <ac:chgData name="Neven Blaskovic Kraljevic" userId="fd1948f71d2b2f15" providerId="LiveId" clId="{1CDD7893-B011-4C0E-8B81-B76130B6A1BE}" dt="2025-07-06T13:18:05.946" v="1223" actId="408"/>
          <ac:cxnSpMkLst>
            <pc:docMk/>
            <pc:sldMk cId="735632167" sldId="327"/>
            <ac:cxnSpMk id="37" creationId="{6405A977-757A-74C4-08FF-D78F98A7DBCC}"/>
          </ac:cxnSpMkLst>
        </pc:cxnChg>
        <pc:cxnChg chg="add mod">
          <ac:chgData name="Neven Blaskovic Kraljevic" userId="fd1948f71d2b2f15" providerId="LiveId" clId="{1CDD7893-B011-4C0E-8B81-B76130B6A1BE}" dt="2025-07-06T13:18:05.946" v="1223" actId="408"/>
          <ac:cxnSpMkLst>
            <pc:docMk/>
            <pc:sldMk cId="735632167" sldId="327"/>
            <ac:cxnSpMk id="38" creationId="{0DAD6F6D-D975-5253-A3C5-EFCC79605021}"/>
          </ac:cxnSpMkLst>
        </pc:cxnChg>
      </pc:sldChg>
      <pc:sldChg chg="delSp modSp del mod">
        <pc:chgData name="Neven Blaskovic Kraljevic" userId="fd1948f71d2b2f15" providerId="LiveId" clId="{1CDD7893-B011-4C0E-8B81-B76130B6A1BE}" dt="2025-07-06T17:25:35.877" v="2680" actId="47"/>
        <pc:sldMkLst>
          <pc:docMk/>
          <pc:sldMk cId="2497305134" sldId="328"/>
        </pc:sldMkLst>
      </pc:sldChg>
      <pc:sldChg chg="addSp modSp del mod">
        <pc:chgData name="Neven Blaskovic Kraljevic" userId="fd1948f71d2b2f15" providerId="LiveId" clId="{1CDD7893-B011-4C0E-8B81-B76130B6A1BE}" dt="2025-07-06T17:48:15.608" v="3879" actId="47"/>
        <pc:sldMkLst>
          <pc:docMk/>
          <pc:sldMk cId="3951351729" sldId="329"/>
        </pc:sldMkLst>
      </pc:sldChg>
      <pc:sldChg chg="addSp modSp del mod">
        <pc:chgData name="Neven Blaskovic Kraljevic" userId="fd1948f71d2b2f15" providerId="LiveId" clId="{1CDD7893-B011-4C0E-8B81-B76130B6A1BE}" dt="2025-07-06T18:14:37.504" v="4430" actId="47"/>
        <pc:sldMkLst>
          <pc:docMk/>
          <pc:sldMk cId="1968108850" sldId="330"/>
        </pc:sldMkLst>
      </pc:sldChg>
      <pc:sldChg chg="addSp delSp modSp mod">
        <pc:chgData name="Neven Blaskovic Kraljevic" userId="fd1948f71d2b2f15" providerId="LiveId" clId="{1CDD7893-B011-4C0E-8B81-B76130B6A1BE}" dt="2025-07-06T18:46:46.223" v="5695" actId="1076"/>
        <pc:sldMkLst>
          <pc:docMk/>
          <pc:sldMk cId="2189046538" sldId="331"/>
        </pc:sldMkLst>
      </pc:sldChg>
      <pc:sldChg chg="addSp delSp modSp mod">
        <pc:chgData name="Neven Blaskovic Kraljevic" userId="fd1948f71d2b2f15" providerId="LiveId" clId="{1CDD7893-B011-4C0E-8B81-B76130B6A1BE}" dt="2025-07-06T12:31:59.022" v="26" actId="478"/>
        <pc:sldMkLst>
          <pc:docMk/>
          <pc:sldMk cId="2754121645" sldId="333"/>
        </pc:sldMkLst>
      </pc:sldChg>
      <pc:sldChg chg="addSp delSp modSp mod">
        <pc:chgData name="Neven Blaskovic Kraljevic" userId="fd1948f71d2b2f15" providerId="LiveId" clId="{1CDD7893-B011-4C0E-8B81-B76130B6A1BE}" dt="2025-07-06T18:51:35.885" v="5744" actId="1036"/>
        <pc:sldMkLst>
          <pc:docMk/>
          <pc:sldMk cId="4121688056" sldId="334"/>
        </pc:sldMkLst>
        <pc:spChg chg="mod">
          <ac:chgData name="Neven Blaskovic Kraljevic" userId="fd1948f71d2b2f15" providerId="LiveId" clId="{1CDD7893-B011-4C0E-8B81-B76130B6A1BE}" dt="2025-07-06T18:18:40.333" v="4487" actId="20577"/>
          <ac:spMkLst>
            <pc:docMk/>
            <pc:sldMk cId="4121688056" sldId="334"/>
            <ac:spMk id="3" creationId="{16E97FC6-B763-87CE-5438-0EA3206807DF}"/>
          </ac:spMkLst>
        </pc:spChg>
        <pc:spChg chg="add mod">
          <ac:chgData name="Neven Blaskovic Kraljevic" userId="fd1948f71d2b2f15" providerId="LiveId" clId="{1CDD7893-B011-4C0E-8B81-B76130B6A1BE}" dt="2025-07-06T18:51:20.936" v="5729" actId="1035"/>
          <ac:spMkLst>
            <pc:docMk/>
            <pc:sldMk cId="4121688056" sldId="334"/>
            <ac:spMk id="8" creationId="{18B4B500-F1D7-B4B1-3C20-20C3977977B0}"/>
          </ac:spMkLst>
        </pc:spChg>
        <pc:spChg chg="mod topLvl">
          <ac:chgData name="Neven Blaskovic Kraljevic" userId="fd1948f71d2b2f15" providerId="LiveId" clId="{1CDD7893-B011-4C0E-8B81-B76130B6A1BE}" dt="2025-07-06T18:30:19.400" v="5087" actId="164"/>
          <ac:spMkLst>
            <pc:docMk/>
            <pc:sldMk cId="4121688056" sldId="334"/>
            <ac:spMk id="13" creationId="{089779D5-600B-8839-2C33-A6E4C8BFBA16}"/>
          </ac:spMkLst>
        </pc:spChg>
        <pc:spChg chg="mod topLvl">
          <ac:chgData name="Neven Blaskovic Kraljevic" userId="fd1948f71d2b2f15" providerId="LiveId" clId="{1CDD7893-B011-4C0E-8B81-B76130B6A1BE}" dt="2025-07-06T18:30:19.400" v="5087" actId="164"/>
          <ac:spMkLst>
            <pc:docMk/>
            <pc:sldMk cId="4121688056" sldId="334"/>
            <ac:spMk id="14" creationId="{D78A3F1D-0191-C4F1-E281-8D303DC210ED}"/>
          </ac:spMkLst>
        </pc:spChg>
        <pc:spChg chg="mod">
          <ac:chgData name="Neven Blaskovic Kraljevic" userId="fd1948f71d2b2f15" providerId="LiveId" clId="{1CDD7893-B011-4C0E-8B81-B76130B6A1BE}" dt="2025-07-06T18:24:41.194" v="4791" actId="20577"/>
          <ac:spMkLst>
            <pc:docMk/>
            <pc:sldMk cId="4121688056" sldId="334"/>
            <ac:spMk id="15" creationId="{A78C2589-00E9-45A7-5CA7-440F6CE89126}"/>
          </ac:spMkLst>
        </pc:spChg>
        <pc:spChg chg="mod topLvl">
          <ac:chgData name="Neven Blaskovic Kraljevic" userId="fd1948f71d2b2f15" providerId="LiveId" clId="{1CDD7893-B011-4C0E-8B81-B76130B6A1BE}" dt="2025-07-06T18:30:19.400" v="5087" actId="164"/>
          <ac:spMkLst>
            <pc:docMk/>
            <pc:sldMk cId="4121688056" sldId="334"/>
            <ac:spMk id="16" creationId="{9B46D48C-9233-16D6-61B3-3D357DD6A861}"/>
          </ac:spMkLst>
        </pc:spChg>
        <pc:spChg chg="mod topLvl">
          <ac:chgData name="Neven Blaskovic Kraljevic" userId="fd1948f71d2b2f15" providerId="LiveId" clId="{1CDD7893-B011-4C0E-8B81-B76130B6A1BE}" dt="2025-07-06T18:30:19.400" v="5087" actId="164"/>
          <ac:spMkLst>
            <pc:docMk/>
            <pc:sldMk cId="4121688056" sldId="334"/>
            <ac:spMk id="17" creationId="{985D9C27-F7A5-D5AC-11F0-80DAB19092FA}"/>
          </ac:spMkLst>
        </pc:spChg>
        <pc:spChg chg="mod">
          <ac:chgData name="Neven Blaskovic Kraljevic" userId="fd1948f71d2b2f15" providerId="LiveId" clId="{1CDD7893-B011-4C0E-8B81-B76130B6A1BE}" dt="2025-07-06T18:24:26.714" v="4788" actId="3064"/>
          <ac:spMkLst>
            <pc:docMk/>
            <pc:sldMk cId="4121688056" sldId="334"/>
            <ac:spMk id="18" creationId="{6A016871-2EDE-92D6-8A2A-A115C9ACAB93}"/>
          </ac:spMkLst>
        </pc:spChg>
        <pc:spChg chg="mod topLvl">
          <ac:chgData name="Neven Blaskovic Kraljevic" userId="fd1948f71d2b2f15" providerId="LiveId" clId="{1CDD7893-B011-4C0E-8B81-B76130B6A1BE}" dt="2025-07-06T18:30:19.400" v="5087" actId="164"/>
          <ac:spMkLst>
            <pc:docMk/>
            <pc:sldMk cId="4121688056" sldId="334"/>
            <ac:spMk id="20" creationId="{F137B964-1727-55A8-2D47-61F300627F1B}"/>
          </ac:spMkLst>
        </pc:spChg>
        <pc:spChg chg="mod topLvl">
          <ac:chgData name="Neven Blaskovic Kraljevic" userId="fd1948f71d2b2f15" providerId="LiveId" clId="{1CDD7893-B011-4C0E-8B81-B76130B6A1BE}" dt="2025-07-06T18:30:19.400" v="5087" actId="164"/>
          <ac:spMkLst>
            <pc:docMk/>
            <pc:sldMk cId="4121688056" sldId="334"/>
            <ac:spMk id="21" creationId="{61877CBF-5783-5ACF-2980-70392EDA27C3}"/>
          </ac:spMkLst>
        </pc:spChg>
        <pc:spChg chg="mod">
          <ac:chgData name="Neven Blaskovic Kraljevic" userId="fd1948f71d2b2f15" providerId="LiveId" clId="{1CDD7893-B011-4C0E-8B81-B76130B6A1BE}" dt="2025-07-06T18:24:55.477" v="4795" actId="20577"/>
          <ac:spMkLst>
            <pc:docMk/>
            <pc:sldMk cId="4121688056" sldId="334"/>
            <ac:spMk id="22" creationId="{1D8BEEF9-1BE1-0A45-57EA-4FA112D54496}"/>
          </ac:spMkLst>
        </pc:spChg>
        <pc:spChg chg="mod topLvl">
          <ac:chgData name="Neven Blaskovic Kraljevic" userId="fd1948f71d2b2f15" providerId="LiveId" clId="{1CDD7893-B011-4C0E-8B81-B76130B6A1BE}" dt="2025-07-06T18:30:19.400" v="5087" actId="164"/>
          <ac:spMkLst>
            <pc:docMk/>
            <pc:sldMk cId="4121688056" sldId="334"/>
            <ac:spMk id="24" creationId="{07D7EAD9-CE6C-CCDA-B1CD-298963B9757D}"/>
          </ac:spMkLst>
        </pc:spChg>
        <pc:spChg chg="mod">
          <ac:chgData name="Neven Blaskovic Kraljevic" userId="fd1948f71d2b2f15" providerId="LiveId" clId="{1CDD7893-B011-4C0E-8B81-B76130B6A1BE}" dt="2025-07-06T18:24:57.850" v="4796" actId="20577"/>
          <ac:spMkLst>
            <pc:docMk/>
            <pc:sldMk cId="4121688056" sldId="334"/>
            <ac:spMk id="25" creationId="{85DE046B-5676-C85F-6C0E-48457C950A4C}"/>
          </ac:spMkLst>
        </pc:spChg>
        <pc:spChg chg="mod topLvl">
          <ac:chgData name="Neven Blaskovic Kraljevic" userId="fd1948f71d2b2f15" providerId="LiveId" clId="{1CDD7893-B011-4C0E-8B81-B76130B6A1BE}" dt="2025-07-06T18:30:19.400" v="5087" actId="164"/>
          <ac:spMkLst>
            <pc:docMk/>
            <pc:sldMk cId="4121688056" sldId="334"/>
            <ac:spMk id="34" creationId="{57DA9A46-C3A6-BB0F-30B4-2323A3DD73B1}"/>
          </ac:spMkLst>
        </pc:spChg>
        <pc:spChg chg="mod topLvl">
          <ac:chgData name="Neven Blaskovic Kraljevic" userId="fd1948f71d2b2f15" providerId="LiveId" clId="{1CDD7893-B011-4C0E-8B81-B76130B6A1BE}" dt="2025-07-06T18:30:19.400" v="5087" actId="164"/>
          <ac:spMkLst>
            <pc:docMk/>
            <pc:sldMk cId="4121688056" sldId="334"/>
            <ac:spMk id="35" creationId="{9D430E1A-A3D4-F646-D1B2-9F664DD8FA3E}"/>
          </ac:spMkLst>
        </pc:spChg>
        <pc:spChg chg="mod topLvl">
          <ac:chgData name="Neven Blaskovic Kraljevic" userId="fd1948f71d2b2f15" providerId="LiveId" clId="{1CDD7893-B011-4C0E-8B81-B76130B6A1BE}" dt="2025-07-06T18:30:19.400" v="5087" actId="164"/>
          <ac:spMkLst>
            <pc:docMk/>
            <pc:sldMk cId="4121688056" sldId="334"/>
            <ac:spMk id="36" creationId="{5402998F-61D1-AFF0-AF7E-6FACFEA75610}"/>
          </ac:spMkLst>
        </pc:spChg>
        <pc:spChg chg="add mod">
          <ac:chgData name="Neven Blaskovic Kraljevic" userId="fd1948f71d2b2f15" providerId="LiveId" clId="{1CDD7893-B011-4C0E-8B81-B76130B6A1BE}" dt="2025-07-06T18:51:32.250" v="5738" actId="1035"/>
          <ac:spMkLst>
            <pc:docMk/>
            <pc:sldMk cId="4121688056" sldId="334"/>
            <ac:spMk id="51" creationId="{8508C63E-0916-29EA-A34C-5C410A11FDE6}"/>
          </ac:spMkLst>
        </pc:spChg>
        <pc:spChg chg="add mod">
          <ac:chgData name="Neven Blaskovic Kraljevic" userId="fd1948f71d2b2f15" providerId="LiveId" clId="{1CDD7893-B011-4C0E-8B81-B76130B6A1BE}" dt="2025-07-06T18:37:49.337" v="5416" actId="1038"/>
          <ac:spMkLst>
            <pc:docMk/>
            <pc:sldMk cId="4121688056" sldId="334"/>
            <ac:spMk id="54" creationId="{32383EBB-C067-B926-0445-7C88FBD48E17}"/>
          </ac:spMkLst>
        </pc:spChg>
        <pc:spChg chg="add mod">
          <ac:chgData name="Neven Blaskovic Kraljevic" userId="fd1948f71d2b2f15" providerId="LiveId" clId="{1CDD7893-B011-4C0E-8B81-B76130B6A1BE}" dt="2025-07-06T18:51:32.250" v="5738" actId="1035"/>
          <ac:spMkLst>
            <pc:docMk/>
            <pc:sldMk cId="4121688056" sldId="334"/>
            <ac:spMk id="58" creationId="{A2B92853-B241-1DD5-013A-2519A5B06FED}"/>
          </ac:spMkLst>
        </pc:spChg>
        <pc:grpChg chg="mod">
          <ac:chgData name="Neven Blaskovic Kraljevic" userId="fd1948f71d2b2f15" providerId="LiveId" clId="{1CDD7893-B011-4C0E-8B81-B76130B6A1BE}" dt="2025-07-06T18:51:35.885" v="5744" actId="1036"/>
          <ac:grpSpMkLst>
            <pc:docMk/>
            <pc:sldMk cId="4121688056" sldId="334"/>
            <ac:grpSpMk id="52" creationId="{9B578E45-4D1A-A9AC-BC23-8E7DCAA0C20A}"/>
          </ac:grpSpMkLst>
        </pc:grpChg>
        <pc:picChg chg="add mod ord modCrop">
          <ac:chgData name="Neven Blaskovic Kraljevic" userId="fd1948f71d2b2f15" providerId="LiveId" clId="{1CDD7893-B011-4C0E-8B81-B76130B6A1BE}" dt="2025-07-06T18:26:17.322" v="4814" actId="1038"/>
          <ac:picMkLst>
            <pc:docMk/>
            <pc:sldMk cId="4121688056" sldId="334"/>
            <ac:picMk id="49" creationId="{DF5AA636-003A-5BA3-57D4-E53939483E9E}"/>
          </ac:picMkLst>
        </pc:picChg>
        <pc:picChg chg="add mod ord modCrop">
          <ac:chgData name="Neven Blaskovic Kraljevic" userId="fd1948f71d2b2f15" providerId="LiveId" clId="{1CDD7893-B011-4C0E-8B81-B76130B6A1BE}" dt="2025-07-06T18:27:00.776" v="4840" actId="1037"/>
          <ac:picMkLst>
            <pc:docMk/>
            <pc:sldMk cId="4121688056" sldId="334"/>
            <ac:picMk id="50" creationId="{765C8114-D7D8-6F18-133A-4804EB10D453}"/>
          </ac:picMkLst>
        </pc:picChg>
        <pc:picChg chg="add mod ord">
          <ac:chgData name="Neven Blaskovic Kraljevic" userId="fd1948f71d2b2f15" providerId="LiveId" clId="{1CDD7893-B011-4C0E-8B81-B76130B6A1BE}" dt="2025-07-06T18:38:05.956" v="5418" actId="167"/>
          <ac:picMkLst>
            <pc:docMk/>
            <pc:sldMk cId="4121688056" sldId="334"/>
            <ac:picMk id="53" creationId="{F1F9636A-7CB9-9A68-BBD1-9F5A45BD43C8}"/>
          </ac:picMkLst>
        </pc:picChg>
        <pc:cxnChg chg="add mod">
          <ac:chgData name="Neven Blaskovic Kraljevic" userId="fd1948f71d2b2f15" providerId="LiveId" clId="{1CDD7893-B011-4C0E-8B81-B76130B6A1BE}" dt="2025-07-06T18:38:29.071" v="5420" actId="1038"/>
          <ac:cxnSpMkLst>
            <pc:docMk/>
            <pc:sldMk cId="4121688056" sldId="334"/>
            <ac:cxnSpMk id="56" creationId="{90F38485-8AFB-2050-8973-AB6475518F18}"/>
          </ac:cxnSpMkLst>
        </pc:cxnChg>
      </pc:sldChg>
      <pc:sldChg chg="addSp delSp modSp add del mod">
        <pc:chgData name="Neven Blaskovic Kraljevic" userId="fd1948f71d2b2f15" providerId="LiveId" clId="{1CDD7893-B011-4C0E-8B81-B76130B6A1BE}" dt="2025-07-06T17:22:31.169" v="2669" actId="47"/>
        <pc:sldMkLst>
          <pc:docMk/>
          <pc:sldMk cId="846276453" sldId="335"/>
        </pc:sldMkLst>
      </pc:sldChg>
      <pc:sldChg chg="delSp modSp add del mod">
        <pc:chgData name="Neven Blaskovic Kraljevic" userId="fd1948f71d2b2f15" providerId="LiveId" clId="{1CDD7893-B011-4C0E-8B81-B76130B6A1BE}" dt="2025-07-06T12:32:21.674" v="33" actId="47"/>
        <pc:sldMkLst>
          <pc:docMk/>
          <pc:sldMk cId="2794960969" sldId="335"/>
        </pc:sldMkLst>
      </pc:sldChg>
      <pc:sldChg chg="addSp delSp modSp add mod">
        <pc:chgData name="Neven Blaskovic Kraljevic" userId="fd1948f71d2b2f15" providerId="LiveId" clId="{1CDD7893-B011-4C0E-8B81-B76130B6A1BE}" dt="2025-07-06T18:23:16.030" v="4781" actId="164"/>
        <pc:sldMkLst>
          <pc:docMk/>
          <pc:sldMk cId="3118655036" sldId="336"/>
        </pc:sldMkLst>
        <pc:spChg chg="mod">
          <ac:chgData name="Neven Blaskovic Kraljevic" userId="fd1948f71d2b2f15" providerId="LiveId" clId="{1CDD7893-B011-4C0E-8B81-B76130B6A1BE}" dt="2025-07-06T18:19:41.377" v="4536"/>
          <ac:spMkLst>
            <pc:docMk/>
            <pc:sldMk cId="3118655036" sldId="336"/>
            <ac:spMk id="6" creationId="{980CA911-2806-DE04-4166-5E1E0975C527}"/>
          </ac:spMkLst>
        </pc:spChg>
        <pc:spChg chg="add mod">
          <ac:chgData name="Neven Blaskovic Kraljevic" userId="fd1948f71d2b2f15" providerId="LiveId" clId="{1CDD7893-B011-4C0E-8B81-B76130B6A1BE}" dt="2025-07-06T18:23:16.030" v="4781" actId="164"/>
          <ac:spMkLst>
            <pc:docMk/>
            <pc:sldMk cId="3118655036" sldId="336"/>
            <ac:spMk id="8" creationId="{348C35AB-1A43-1CF6-E1C2-78F805CC78B1}"/>
          </ac:spMkLst>
        </pc:spChg>
        <pc:spChg chg="mod">
          <ac:chgData name="Neven Blaskovic Kraljevic" userId="fd1948f71d2b2f15" providerId="LiveId" clId="{1CDD7893-B011-4C0E-8B81-B76130B6A1BE}" dt="2025-07-06T18:19:41.377" v="4536"/>
          <ac:spMkLst>
            <pc:docMk/>
            <pc:sldMk cId="3118655036" sldId="336"/>
            <ac:spMk id="9" creationId="{CE645C74-1CC8-63B6-318B-B114DA07019E}"/>
          </ac:spMkLst>
        </pc:spChg>
        <pc:spChg chg="mod">
          <ac:chgData name="Neven Blaskovic Kraljevic" userId="fd1948f71d2b2f15" providerId="LiveId" clId="{1CDD7893-B011-4C0E-8B81-B76130B6A1BE}" dt="2025-07-06T18:19:41.377" v="4536"/>
          <ac:spMkLst>
            <pc:docMk/>
            <pc:sldMk cId="3118655036" sldId="336"/>
            <ac:spMk id="10" creationId="{2F1D8B72-21A0-AEF9-D9AD-4BA26248833D}"/>
          </ac:spMkLst>
        </pc:spChg>
        <pc:spChg chg="mod">
          <ac:chgData name="Neven Blaskovic Kraljevic" userId="fd1948f71d2b2f15" providerId="LiveId" clId="{1CDD7893-B011-4C0E-8B81-B76130B6A1BE}" dt="2025-07-06T18:19:41.377" v="4536"/>
          <ac:spMkLst>
            <pc:docMk/>
            <pc:sldMk cId="3118655036" sldId="336"/>
            <ac:spMk id="11" creationId="{4FD1438D-51FA-61BC-FFC5-E1BFFDE5F7CE}"/>
          </ac:spMkLst>
        </pc:spChg>
        <pc:spChg chg="mod">
          <ac:chgData name="Neven Blaskovic Kraljevic" userId="fd1948f71d2b2f15" providerId="LiveId" clId="{1CDD7893-B011-4C0E-8B81-B76130B6A1BE}" dt="2025-07-06T18:19:41.377" v="4536"/>
          <ac:spMkLst>
            <pc:docMk/>
            <pc:sldMk cId="3118655036" sldId="336"/>
            <ac:spMk id="12" creationId="{B82F6BB5-3542-BF99-587A-8F6EAF35DC15}"/>
          </ac:spMkLst>
        </pc:spChg>
        <pc:spChg chg="mod">
          <ac:chgData name="Neven Blaskovic Kraljevic" userId="fd1948f71d2b2f15" providerId="LiveId" clId="{1CDD7893-B011-4C0E-8B81-B76130B6A1BE}" dt="2025-07-06T18:19:41.377" v="4536"/>
          <ac:spMkLst>
            <pc:docMk/>
            <pc:sldMk cId="3118655036" sldId="336"/>
            <ac:spMk id="13" creationId="{ED6A6C6D-0E8C-C363-F6C5-6FEC98DB2E0F}"/>
          </ac:spMkLst>
        </pc:spChg>
        <pc:spChg chg="mod">
          <ac:chgData name="Neven Blaskovic Kraljevic" userId="fd1948f71d2b2f15" providerId="LiveId" clId="{1CDD7893-B011-4C0E-8B81-B76130B6A1BE}" dt="2025-07-06T18:19:41.377" v="4536"/>
          <ac:spMkLst>
            <pc:docMk/>
            <pc:sldMk cId="3118655036" sldId="336"/>
            <ac:spMk id="15" creationId="{06EA8EBF-6555-4225-4C52-39EE1C287FCE}"/>
          </ac:spMkLst>
        </pc:spChg>
        <pc:spChg chg="add mod">
          <ac:chgData name="Neven Blaskovic Kraljevic" userId="fd1948f71d2b2f15" providerId="LiveId" clId="{1CDD7893-B011-4C0E-8B81-B76130B6A1BE}" dt="2025-07-06T18:23:16.030" v="4781" actId="164"/>
          <ac:spMkLst>
            <pc:docMk/>
            <pc:sldMk cId="3118655036" sldId="336"/>
            <ac:spMk id="18" creationId="{2EF3D1DB-F02C-588A-4BB9-F676A955F2AF}"/>
          </ac:spMkLst>
        </pc:spChg>
        <pc:spChg chg="add mod">
          <ac:chgData name="Neven Blaskovic Kraljevic" userId="fd1948f71d2b2f15" providerId="LiveId" clId="{1CDD7893-B011-4C0E-8B81-B76130B6A1BE}" dt="2025-07-06T18:23:16.030" v="4781" actId="164"/>
          <ac:spMkLst>
            <pc:docMk/>
            <pc:sldMk cId="3118655036" sldId="336"/>
            <ac:spMk id="20" creationId="{8373EB60-B5B9-9FC9-3EF2-19E9D8C3CEF1}"/>
          </ac:spMkLst>
        </pc:spChg>
        <pc:spChg chg="add mod">
          <ac:chgData name="Neven Blaskovic Kraljevic" userId="fd1948f71d2b2f15" providerId="LiveId" clId="{1CDD7893-B011-4C0E-8B81-B76130B6A1BE}" dt="2025-07-06T17:09:59.474" v="2249" actId="207"/>
          <ac:spMkLst>
            <pc:docMk/>
            <pc:sldMk cId="3118655036" sldId="336"/>
            <ac:spMk id="22" creationId="{0B23A2BB-0B51-3FDA-6FA3-E9521A7FD966}"/>
          </ac:spMkLst>
        </pc:spChg>
        <pc:spChg chg="add mod">
          <ac:chgData name="Neven Blaskovic Kraljevic" userId="fd1948f71d2b2f15" providerId="LiveId" clId="{1CDD7893-B011-4C0E-8B81-B76130B6A1BE}" dt="2025-07-06T17:19:53.420" v="2631" actId="1036"/>
          <ac:spMkLst>
            <pc:docMk/>
            <pc:sldMk cId="3118655036" sldId="336"/>
            <ac:spMk id="23" creationId="{49A2EC55-1098-F736-D65F-3E4677272C5B}"/>
          </ac:spMkLst>
        </pc:spChg>
        <pc:spChg chg="add mod">
          <ac:chgData name="Neven Blaskovic Kraljevic" userId="fd1948f71d2b2f15" providerId="LiveId" clId="{1CDD7893-B011-4C0E-8B81-B76130B6A1BE}" dt="2025-07-06T18:23:16.030" v="4781" actId="164"/>
          <ac:spMkLst>
            <pc:docMk/>
            <pc:sldMk cId="3118655036" sldId="336"/>
            <ac:spMk id="24" creationId="{B1FFE7AC-71F2-679B-E218-437DD8B23265}"/>
          </ac:spMkLst>
        </pc:spChg>
        <pc:spChg chg="add mod">
          <ac:chgData name="Neven Blaskovic Kraljevic" userId="fd1948f71d2b2f15" providerId="LiveId" clId="{1CDD7893-B011-4C0E-8B81-B76130B6A1BE}" dt="2025-07-06T17:20:37.200" v="2653" actId="20577"/>
          <ac:spMkLst>
            <pc:docMk/>
            <pc:sldMk cId="3118655036" sldId="336"/>
            <ac:spMk id="25" creationId="{CA1691ED-7751-95C1-F35E-4DFA19B2CDAC}"/>
          </ac:spMkLst>
        </pc:spChg>
        <pc:spChg chg="mod">
          <ac:chgData name="Neven Blaskovic Kraljevic" userId="fd1948f71d2b2f15" providerId="LiveId" clId="{1CDD7893-B011-4C0E-8B81-B76130B6A1BE}" dt="2025-07-06T17:11:44.156" v="2257" actId="5793"/>
          <ac:spMkLst>
            <pc:docMk/>
            <pc:sldMk cId="3118655036" sldId="336"/>
            <ac:spMk id="27" creationId="{0C2D1DD5-56B5-07B2-48AF-6DD5B079D13F}"/>
          </ac:spMkLst>
        </pc:spChg>
        <pc:spChg chg="add mod">
          <ac:chgData name="Neven Blaskovic Kraljevic" userId="fd1948f71d2b2f15" providerId="LiveId" clId="{1CDD7893-B011-4C0E-8B81-B76130B6A1BE}" dt="2025-07-06T18:23:16.030" v="4781" actId="164"/>
          <ac:spMkLst>
            <pc:docMk/>
            <pc:sldMk cId="3118655036" sldId="336"/>
            <ac:spMk id="29" creationId="{E7F5AF1D-488D-AA1A-FF81-246E55A1037E}"/>
          </ac:spMkLst>
        </pc:spChg>
        <pc:spChg chg="add mod">
          <ac:chgData name="Neven Blaskovic Kraljevic" userId="fd1948f71d2b2f15" providerId="LiveId" clId="{1CDD7893-B011-4C0E-8B81-B76130B6A1BE}" dt="2025-07-06T17:21:27.769" v="2662" actId="14100"/>
          <ac:spMkLst>
            <pc:docMk/>
            <pc:sldMk cId="3118655036" sldId="336"/>
            <ac:spMk id="33" creationId="{C3426571-6C10-ECCD-D357-8728D66DEC67}"/>
          </ac:spMkLst>
        </pc:spChg>
        <pc:spChg chg="add mod">
          <ac:chgData name="Neven Blaskovic Kraljevic" userId="fd1948f71d2b2f15" providerId="LiveId" clId="{1CDD7893-B011-4C0E-8B81-B76130B6A1BE}" dt="2025-07-06T18:21:24.909" v="4776" actId="1038"/>
          <ac:spMkLst>
            <pc:docMk/>
            <pc:sldMk cId="3118655036" sldId="336"/>
            <ac:spMk id="40" creationId="{715F8759-595D-B3AD-EABF-30172C80C727}"/>
          </ac:spMkLst>
        </pc:spChg>
        <pc:spChg chg="add mod">
          <ac:chgData name="Neven Blaskovic Kraljevic" userId="fd1948f71d2b2f15" providerId="LiveId" clId="{1CDD7893-B011-4C0E-8B81-B76130B6A1BE}" dt="2025-07-06T18:21:12.328" v="4773" actId="1037"/>
          <ac:spMkLst>
            <pc:docMk/>
            <pc:sldMk cId="3118655036" sldId="336"/>
            <ac:spMk id="41" creationId="{B1741DF3-886F-3D97-C073-2EABCB8224D1}"/>
          </ac:spMkLst>
        </pc:spChg>
        <pc:spChg chg="add mod">
          <ac:chgData name="Neven Blaskovic Kraljevic" userId="fd1948f71d2b2f15" providerId="LiveId" clId="{1CDD7893-B011-4C0E-8B81-B76130B6A1BE}" dt="2025-07-06T18:21:42.768" v="4778" actId="1037"/>
          <ac:spMkLst>
            <pc:docMk/>
            <pc:sldMk cId="3118655036" sldId="336"/>
            <ac:spMk id="42" creationId="{ECB8DA3C-5B0F-064B-8149-EFDFC20DFE94}"/>
          </ac:spMkLst>
        </pc:spChg>
        <pc:spChg chg="mod">
          <ac:chgData name="Neven Blaskovic Kraljevic" userId="fd1948f71d2b2f15" providerId="LiveId" clId="{1CDD7893-B011-4C0E-8B81-B76130B6A1BE}" dt="2025-07-06T17:18:04.438" v="2599" actId="1036"/>
          <ac:spMkLst>
            <pc:docMk/>
            <pc:sldMk cId="3118655036" sldId="336"/>
            <ac:spMk id="48" creationId="{9007D665-731C-9459-A80A-9F77BFF90476}"/>
          </ac:spMkLst>
        </pc:spChg>
        <pc:spChg chg="mod">
          <ac:chgData name="Neven Blaskovic Kraljevic" userId="fd1948f71d2b2f15" providerId="LiveId" clId="{1CDD7893-B011-4C0E-8B81-B76130B6A1BE}" dt="2025-07-06T17:18:04.438" v="2599" actId="1036"/>
          <ac:spMkLst>
            <pc:docMk/>
            <pc:sldMk cId="3118655036" sldId="336"/>
            <ac:spMk id="49" creationId="{39F5DA86-252A-EF10-61C2-ED2EC559E7BE}"/>
          </ac:spMkLst>
        </pc:spChg>
        <pc:spChg chg="mod">
          <ac:chgData name="Neven Blaskovic Kraljevic" userId="fd1948f71d2b2f15" providerId="LiveId" clId="{1CDD7893-B011-4C0E-8B81-B76130B6A1BE}" dt="2025-07-06T17:18:04.438" v="2599" actId="1036"/>
          <ac:spMkLst>
            <pc:docMk/>
            <pc:sldMk cId="3118655036" sldId="336"/>
            <ac:spMk id="52" creationId="{188D2C7F-0C9A-888B-AA72-E3D4E658815D}"/>
          </ac:spMkLst>
        </pc:spChg>
        <pc:spChg chg="mod">
          <ac:chgData name="Neven Blaskovic Kraljevic" userId="fd1948f71d2b2f15" providerId="LiveId" clId="{1CDD7893-B011-4C0E-8B81-B76130B6A1BE}" dt="2025-07-06T18:23:16.030" v="4781" actId="164"/>
          <ac:spMkLst>
            <pc:docMk/>
            <pc:sldMk cId="3118655036" sldId="336"/>
            <ac:spMk id="87" creationId="{F5EDB4C4-4750-4C42-28E0-72EE521948DE}"/>
          </ac:spMkLst>
        </pc:spChg>
        <pc:spChg chg="mod">
          <ac:chgData name="Neven Blaskovic Kraljevic" userId="fd1948f71d2b2f15" providerId="LiveId" clId="{1CDD7893-B011-4C0E-8B81-B76130B6A1BE}" dt="2025-07-06T17:19:53.420" v="2631" actId="1036"/>
          <ac:spMkLst>
            <pc:docMk/>
            <pc:sldMk cId="3118655036" sldId="336"/>
            <ac:spMk id="88" creationId="{DFF44C56-F345-8A0F-F729-BCCC8CD1293B}"/>
          </ac:spMkLst>
        </pc:spChg>
        <pc:spChg chg="mod">
          <ac:chgData name="Neven Blaskovic Kraljevic" userId="fd1948f71d2b2f15" providerId="LiveId" clId="{1CDD7893-B011-4C0E-8B81-B76130B6A1BE}" dt="2025-07-06T18:23:16.030" v="4781" actId="164"/>
          <ac:spMkLst>
            <pc:docMk/>
            <pc:sldMk cId="3118655036" sldId="336"/>
            <ac:spMk id="89" creationId="{C32A756B-B674-A8A6-CDDC-8F2998192F03}"/>
          </ac:spMkLst>
        </pc:spChg>
        <pc:spChg chg="mod">
          <ac:chgData name="Neven Blaskovic Kraljevic" userId="fd1948f71d2b2f15" providerId="LiveId" clId="{1CDD7893-B011-4C0E-8B81-B76130B6A1BE}" dt="2025-07-06T18:23:16.030" v="4781" actId="164"/>
          <ac:spMkLst>
            <pc:docMk/>
            <pc:sldMk cId="3118655036" sldId="336"/>
            <ac:spMk id="90" creationId="{0AF12802-68A3-4999-E54B-629091EDD20B}"/>
          </ac:spMkLst>
        </pc:spChg>
        <pc:spChg chg="mod">
          <ac:chgData name="Neven Blaskovic Kraljevic" userId="fd1948f71d2b2f15" providerId="LiveId" clId="{1CDD7893-B011-4C0E-8B81-B76130B6A1BE}" dt="2025-07-06T18:23:16.030" v="4781" actId="164"/>
          <ac:spMkLst>
            <pc:docMk/>
            <pc:sldMk cId="3118655036" sldId="336"/>
            <ac:spMk id="91" creationId="{EEBCFBC3-3403-3D93-BF15-39D89D09AC73}"/>
          </ac:spMkLst>
        </pc:spChg>
        <pc:spChg chg="mod">
          <ac:chgData name="Neven Blaskovic Kraljevic" userId="fd1948f71d2b2f15" providerId="LiveId" clId="{1CDD7893-B011-4C0E-8B81-B76130B6A1BE}" dt="2025-07-06T18:23:16.030" v="4781" actId="164"/>
          <ac:spMkLst>
            <pc:docMk/>
            <pc:sldMk cId="3118655036" sldId="336"/>
            <ac:spMk id="92" creationId="{E42234A8-9DFF-EB1F-D075-28357732B335}"/>
          </ac:spMkLst>
        </pc:spChg>
        <pc:grpChg chg="mod">
          <ac:chgData name="Neven Blaskovic Kraljevic" userId="fd1948f71d2b2f15" providerId="LiveId" clId="{1CDD7893-B011-4C0E-8B81-B76130B6A1BE}" dt="2025-07-06T17:19:47.947" v="2617" actId="14100"/>
          <ac:grpSpMkLst>
            <pc:docMk/>
            <pc:sldMk cId="3118655036" sldId="336"/>
            <ac:grpSpMk id="79" creationId="{DC06E7F5-56CB-E92F-4E8E-5D505F11377E}"/>
          </ac:grpSpMkLst>
        </pc:grpChg>
        <pc:grpChg chg="mod">
          <ac:chgData name="Neven Blaskovic Kraljevic" userId="fd1948f71d2b2f15" providerId="LiveId" clId="{1CDD7893-B011-4C0E-8B81-B76130B6A1BE}" dt="2025-07-06T17:19:47.947" v="2617" actId="14100"/>
          <ac:grpSpMkLst>
            <pc:docMk/>
            <pc:sldMk cId="3118655036" sldId="336"/>
            <ac:grpSpMk id="80" creationId="{67B3C506-A177-43DD-A84D-5D47EA5239FF}"/>
          </ac:grpSpMkLst>
        </pc:grpChg>
        <pc:picChg chg="mod">
          <ac:chgData name="Neven Blaskovic Kraljevic" userId="fd1948f71d2b2f15" providerId="LiveId" clId="{1CDD7893-B011-4C0E-8B81-B76130B6A1BE}" dt="2025-07-06T18:20:13.521" v="4561" actId="1037"/>
          <ac:picMkLst>
            <pc:docMk/>
            <pc:sldMk cId="3118655036" sldId="336"/>
            <ac:picMk id="67" creationId="{DE686776-C235-3B6C-6D0E-C35656D27664}"/>
          </ac:picMkLst>
        </pc:picChg>
      </pc:sldChg>
      <pc:sldChg chg="addSp delSp modSp add mod">
        <pc:chgData name="Neven Blaskovic Kraljevic" userId="fd1948f71d2b2f15" providerId="LiveId" clId="{1CDD7893-B011-4C0E-8B81-B76130B6A1BE}" dt="2025-07-06T18:41:19.066" v="5607" actId="20577"/>
        <pc:sldMkLst>
          <pc:docMk/>
          <pc:sldMk cId="709057758" sldId="337"/>
        </pc:sldMkLst>
        <pc:spChg chg="mod">
          <ac:chgData name="Neven Blaskovic Kraljevic" userId="fd1948f71d2b2f15" providerId="LiveId" clId="{1CDD7893-B011-4C0E-8B81-B76130B6A1BE}" dt="2025-07-06T18:08:16.114" v="4404" actId="6549"/>
          <ac:spMkLst>
            <pc:docMk/>
            <pc:sldMk cId="709057758" sldId="337"/>
            <ac:spMk id="3" creationId="{8548ECF7-27A8-5807-B8D8-3A38466383A5}"/>
          </ac:spMkLst>
        </pc:spChg>
        <pc:spChg chg="mod">
          <ac:chgData name="Neven Blaskovic Kraljevic" userId="fd1948f71d2b2f15" providerId="LiveId" clId="{1CDD7893-B011-4C0E-8B81-B76130B6A1BE}" dt="2025-07-06T18:41:19.066" v="5607" actId="20577"/>
          <ac:spMkLst>
            <pc:docMk/>
            <pc:sldMk cId="709057758" sldId="337"/>
            <ac:spMk id="27" creationId="{31469AEA-C67D-5418-2EB4-29AF669AE1C6}"/>
          </ac:spMkLst>
        </pc:spChg>
      </pc:sldChg>
      <pc:sldChg chg="addSp delSp modSp add mod ord">
        <pc:chgData name="Neven Blaskovic Kraljevic" userId="fd1948f71d2b2f15" providerId="LiveId" clId="{1CDD7893-B011-4C0E-8B81-B76130B6A1BE}" dt="2025-07-06T18:14:58.830" v="4438" actId="20577"/>
        <pc:sldMkLst>
          <pc:docMk/>
          <pc:sldMk cId="3104696856" sldId="338"/>
        </pc:sldMkLst>
        <pc:spChg chg="mod">
          <ac:chgData name="Neven Blaskovic Kraljevic" userId="fd1948f71d2b2f15" providerId="LiveId" clId="{1CDD7893-B011-4C0E-8B81-B76130B6A1BE}" dt="2025-07-06T17:48:50.208" v="3902" actId="20577"/>
          <ac:spMkLst>
            <pc:docMk/>
            <pc:sldMk cId="3104696856" sldId="338"/>
            <ac:spMk id="3" creationId="{65C87AE9-8F32-4FDE-D23D-A47EA9CE9459}"/>
          </ac:spMkLst>
        </pc:spChg>
        <pc:spChg chg="mod">
          <ac:chgData name="Neven Blaskovic Kraljevic" userId="fd1948f71d2b2f15" providerId="LiveId" clId="{1CDD7893-B011-4C0E-8B81-B76130B6A1BE}" dt="2025-07-06T18:14:58.830" v="4438" actId="20577"/>
          <ac:spMkLst>
            <pc:docMk/>
            <pc:sldMk cId="3104696856" sldId="338"/>
            <ac:spMk id="27" creationId="{094378C5-EB99-8BF8-CAFA-8ACDB08B3915}"/>
          </ac:spMkLst>
        </pc:spChg>
      </pc:sldChg>
      <pc:sldChg chg="modSp add del mod">
        <pc:chgData name="Neven Blaskovic Kraljevic" userId="fd1948f71d2b2f15" providerId="LiveId" clId="{1CDD7893-B011-4C0E-8B81-B76130B6A1BE}" dt="2025-07-06T18:08:19.573" v="4405" actId="47"/>
        <pc:sldMkLst>
          <pc:docMk/>
          <pc:sldMk cId="951664303" sldId="339"/>
        </pc:sldMkLst>
      </pc:sldChg>
      <pc:sldChg chg="modSp add mod">
        <pc:chgData name="Neven Blaskovic Kraljevic" userId="fd1948f71d2b2f15" providerId="LiveId" clId="{1CDD7893-B011-4C0E-8B81-B76130B6A1BE}" dt="2025-07-06T18:03:54.965" v="4360" actId="20577"/>
        <pc:sldMkLst>
          <pc:docMk/>
          <pc:sldMk cId="795493027" sldId="340"/>
        </pc:sldMkLst>
        <pc:spChg chg="mod">
          <ac:chgData name="Neven Blaskovic Kraljevic" userId="fd1948f71d2b2f15" providerId="LiveId" clId="{1CDD7893-B011-4C0E-8B81-B76130B6A1BE}" dt="2025-07-06T18:00:24.892" v="4267" actId="20577"/>
          <ac:spMkLst>
            <pc:docMk/>
            <pc:sldMk cId="795493027" sldId="340"/>
            <ac:spMk id="3" creationId="{E08F9167-A03F-85A6-07BF-612BC72E94F8}"/>
          </ac:spMkLst>
        </pc:spChg>
        <pc:spChg chg="mod">
          <ac:chgData name="Neven Blaskovic Kraljevic" userId="fd1948f71d2b2f15" providerId="LiveId" clId="{1CDD7893-B011-4C0E-8B81-B76130B6A1BE}" dt="2025-07-06T18:03:54.965" v="4360" actId="20577"/>
          <ac:spMkLst>
            <pc:docMk/>
            <pc:sldMk cId="795493027" sldId="340"/>
            <ac:spMk id="27" creationId="{9EEFCC8A-345E-5D8F-BC33-171E8347E296}"/>
          </ac:spMkLst>
        </pc:spChg>
      </pc:sldChg>
      <pc:sldChg chg="modSp add del mod">
        <pc:chgData name="Neven Blaskovic Kraljevic" userId="fd1948f71d2b2f15" providerId="LiveId" clId="{1CDD7893-B011-4C0E-8B81-B76130B6A1BE}" dt="2025-07-06T18:12:54.273" v="4427" actId="47"/>
        <pc:sldMkLst>
          <pc:docMk/>
          <pc:sldMk cId="2217835069" sldId="341"/>
        </pc:sldMkLst>
      </pc:sldChg>
      <pc:sldChg chg="modSp add del mod">
        <pc:chgData name="Neven Blaskovic Kraljevic" userId="fd1948f71d2b2f15" providerId="LiveId" clId="{1CDD7893-B011-4C0E-8B81-B76130B6A1BE}" dt="2025-07-06T18:35:05.084" v="5224" actId="47"/>
        <pc:sldMkLst>
          <pc:docMk/>
          <pc:sldMk cId="3687193843" sldId="341"/>
        </pc:sldMkLst>
      </pc:sldChg>
      <pc:sldChg chg="modSp add del mod">
        <pc:chgData name="Neven Blaskovic Kraljevic" userId="fd1948f71d2b2f15" providerId="LiveId" clId="{1CDD7893-B011-4C0E-8B81-B76130B6A1BE}" dt="2025-07-06T18:12:54.273" v="4427" actId="47"/>
        <pc:sldMkLst>
          <pc:docMk/>
          <pc:sldMk cId="3597150931" sldId="342"/>
        </pc:sldMkLst>
      </pc:sldChg>
    </pc:docChg>
  </pc:docChgLst>
  <pc:docChgLst>
    <pc:chgData name="Blaskovic Kraljevic, Neven (DLSLtd,RAL,TEC)" userId="c3c48788-c2f7-459b-9ef6-799d902cc60f" providerId="ADAL" clId="{704511BF-8578-447F-9B14-541F2C19AD94}"/>
    <pc:docChg chg="undo custSel addSld delSld modSld">
      <pc:chgData name="Blaskovic Kraljevic, Neven (DLSLtd,RAL,TEC)" userId="c3c48788-c2f7-459b-9ef6-799d902cc60f" providerId="ADAL" clId="{704511BF-8578-447F-9B14-541F2C19AD94}" dt="2025-03-17T13:44:59.340" v="597" actId="1037"/>
      <pc:docMkLst>
        <pc:docMk/>
      </pc:docMkLst>
      <pc:sldChg chg="addSp modSp mod">
        <pc:chgData name="Blaskovic Kraljevic, Neven (DLSLtd,RAL,TEC)" userId="c3c48788-c2f7-459b-9ef6-799d902cc60f" providerId="ADAL" clId="{704511BF-8578-447F-9B14-541F2C19AD94}" dt="2025-03-17T13:03:25.303" v="50"/>
        <pc:sldMkLst>
          <pc:docMk/>
          <pc:sldMk cId="3548332222" sldId="321"/>
        </pc:sldMkLst>
      </pc:sldChg>
      <pc:sldChg chg="addSp delSp modSp mod">
        <pc:chgData name="Blaskovic Kraljevic, Neven (DLSLtd,RAL,TEC)" userId="c3c48788-c2f7-459b-9ef6-799d902cc60f" providerId="ADAL" clId="{704511BF-8578-447F-9B14-541F2C19AD94}" dt="2025-03-17T13:44:59.340" v="597" actId="1037"/>
        <pc:sldMkLst>
          <pc:docMk/>
          <pc:sldMk cId="1343352768" sldId="325"/>
        </pc:sldMkLst>
      </pc:sldChg>
      <pc:sldChg chg="add del">
        <pc:chgData name="Blaskovic Kraljevic, Neven (DLSLtd,RAL,TEC)" userId="c3c48788-c2f7-459b-9ef6-799d902cc60f" providerId="ADAL" clId="{704511BF-8578-447F-9B14-541F2C19AD94}" dt="2025-03-17T13:38:58.436" v="583" actId="47"/>
        <pc:sldMkLst>
          <pc:docMk/>
          <pc:sldMk cId="2018696121" sldId="32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3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373CE4-EC84-4735-A6D0-174C69B3558A}" type="datetimeFigureOut">
              <a:rPr lang="en-GB" smtClean="0"/>
              <a:t>08/07/2025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39838"/>
            <a:ext cx="5954712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5"/>
            <a:ext cx="5335270" cy="39086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889938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5"/>
            <a:ext cx="2889938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441DD2-89C4-40A5-9847-70F35BD001E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4022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E66C92-4562-251C-8381-8062E0784C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6DDC229-5B74-EB64-4C7A-C695C5A79BE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AEAED11-6128-1337-4831-997F8268A8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8FA167-3B37-EC2A-0FFE-0E82837A04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441DD2-89C4-40A5-9847-70F35BD001EE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66419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859E23-EF67-6CE1-2C3E-88030A21EB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C9AA6D3-DED5-1EA4-6F4F-DB0F2326349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E3621AA-A6DA-2C90-EA45-117C628914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CC2C79-DA4E-E3B6-67AB-C67BAD03FF7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441DD2-89C4-40A5-9847-70F35BD001EE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97793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B6D5AE-899E-F5A3-7A42-1EAFB15AF2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3E8A49B-F52F-F466-5D9C-C0DF28E45E0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F41BBA2-3EE8-1D99-0619-B1E28BDF8A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C418B6-72A5-E537-86AA-0C2B28BCA53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441DD2-89C4-40A5-9847-70F35BD001EE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86470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52708A-C6D5-DA47-9C0B-C1FCE1BE0E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286A0DB-27BF-1000-4782-C737CA8A280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80ECF57-F978-3892-D747-BA5C2BB9C9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9B1C6C-32A9-594E-5EF9-65519A626EA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441DD2-89C4-40A5-9847-70F35BD001EE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01101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117408-DD0A-379C-ED8D-277520ED4F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A483B1C-91CF-92D8-BA1F-9409D9E72BD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02367A0-9170-F16F-ED99-B79528DEB7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351252-CEA3-3CA3-1EC2-BD735DA5E6F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441DD2-89C4-40A5-9847-70F35BD001EE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08936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46FBB5-7B41-4867-D212-2719C5860A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83DBC72-F720-9820-8B67-8FE021ECC56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77F60CD-0E5B-7CA5-7999-8DA6F39B80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67748E-4D19-F3EC-4410-3CE483787A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441DD2-89C4-40A5-9847-70F35BD001EE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02708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0DDA4D-638F-10C1-A8D8-ADCB2204C6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46F5CB4-0764-E706-9D44-BB26843EE0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04F7D33-5651-7FC0-D79E-8DDAE6198C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EA6C68-8079-71CB-327F-DEAA7C0142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441DD2-89C4-40A5-9847-70F35BD001EE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72132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0E9DC1-9038-15FF-3A4D-417090C0B4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E0905CA-EF29-829D-E26A-7D823AB34FD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6D55179-CA60-19BC-9537-6C9A87911E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D56555-0DE6-8917-1FA3-793A6156AA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441DD2-89C4-40A5-9847-70F35BD001EE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09767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74EEF0-0E6B-9C10-7E0E-FB29FA5BE8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CE7761F-2151-A0A0-4600-66B454404E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A04699F-65B9-1E71-EEEC-276B3BF30E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48D039-8407-7243-60FF-8F5DC6EEA4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441DD2-89C4-40A5-9847-70F35BD001EE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31055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740956-0DF6-8AC1-BFD7-2401B8A7C1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A6EF822-DCEF-1900-204A-46B052F7B4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29AE996-DED7-7B4D-CCD1-A0FCF37441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BAB84C-7BE5-A397-DA11-FB85A3E7D49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441DD2-89C4-40A5-9847-70F35BD001EE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56926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0DF110-EA28-5905-00E1-AF597A08D8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7A29C6C-D16D-A5D8-EFFA-02B77AF755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6742F9E-4F05-4049-25FA-AD74033676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3804-2C9E-40D7-F351-3D104B05B9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441DD2-89C4-40A5-9847-70F35BD001EE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8485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7/8/2025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2" y="6180408"/>
            <a:ext cx="1263383" cy="365125"/>
          </a:xfrm>
        </p:spPr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126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7/8/2025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126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7/8/2025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61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7/8/2025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319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7/8/2025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342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7/8/2025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63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7/8/2025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853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7/8/2025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1420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7/8/2025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40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7/8/2025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921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7/8/2025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281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8D56066-B700-9C41-B9FA-B834435A4C7A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18784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57C36D-A734-B041-BD16-08361CD43950}" type="datetimeFigureOut">
              <a:rPr lang="en-US" smtClean="0"/>
              <a:t>7/8/2025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43746" y="618040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0892" y="6187843"/>
            <a:ext cx="171776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212B95-9EC4-9549-A171-044945CECD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81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2FCE9E1-15CC-4E34-A46D-53AD6BB2C3B0}"/>
              </a:ext>
            </a:extLst>
          </p:cNvPr>
          <p:cNvSpPr txBox="1">
            <a:spLocks/>
          </p:cNvSpPr>
          <p:nvPr/>
        </p:nvSpPr>
        <p:spPr>
          <a:xfrm>
            <a:off x="946589" y="1700507"/>
            <a:ext cx="10298822" cy="148381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>
                <a:latin typeface="+mn-lt"/>
                <a:cs typeface="Arial" panose="020B0604020202020204" pitchFamily="34" charset="0"/>
              </a:rPr>
              <a:t>Multi-objective genetic algorithm optimisation of the Diamond-II storage ring optics</a:t>
            </a:r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D3745814-8FAA-DA98-1180-E8A929D26195}"/>
              </a:ext>
            </a:extLst>
          </p:cNvPr>
          <p:cNvSpPr txBox="1">
            <a:spLocks/>
          </p:cNvSpPr>
          <p:nvPr/>
        </p:nvSpPr>
        <p:spPr>
          <a:xfrm>
            <a:off x="2540591" y="3730833"/>
            <a:ext cx="7110817" cy="10221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sz="2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Neven Blaskovic Kraljevic, Hossein Ghasem, Ian Martin Diamond Light Source</a:t>
            </a:r>
          </a:p>
        </p:txBody>
      </p:sp>
    </p:spTree>
    <p:extLst>
      <p:ext uri="{BB962C8B-B14F-4D97-AF65-F5344CB8AC3E}">
        <p14:creationId xmlns:p14="http://schemas.microsoft.com/office/powerpoint/2010/main" val="15700677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CAD7FB-C5CF-7FDA-6330-135837EAF7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>
            <a:extLst>
              <a:ext uri="{FF2B5EF4-FFF2-40B4-BE49-F238E27FC236}">
                <a16:creationId xmlns:a16="http://schemas.microsoft.com/office/drawing/2014/main" id="{F1F9636A-7CB9-9A68-BBD1-9F5A45BD43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71723" y="2023991"/>
            <a:ext cx="5958457" cy="446714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F05FC8F-6A1C-2858-1DCE-C46535FB7C82}"/>
              </a:ext>
            </a:extLst>
          </p:cNvPr>
          <p:cNvSpPr/>
          <p:nvPr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6E97FC6-B763-87CE-5438-0EA3206807DF}"/>
              </a:ext>
            </a:extLst>
          </p:cNvPr>
          <p:cNvSpPr txBox="1"/>
          <p:nvPr/>
        </p:nvSpPr>
        <p:spPr>
          <a:xfrm>
            <a:off x="163151" y="-72207"/>
            <a:ext cx="118533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solidFill>
                  <a:schemeClr val="bg1"/>
                </a:solidFill>
                <a:latin typeface="+mj-lt"/>
              </a:rPr>
              <a:t>Results</a:t>
            </a:r>
            <a:endParaRPr lang="en-GB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F7F14373-E2CA-6CA2-79DC-F0DDD187E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905" y="6385593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z="1800" smtClean="0">
                <a:solidFill>
                  <a:schemeClr val="bg1">
                    <a:lumMod val="65000"/>
                  </a:schemeClr>
                </a:solidFill>
              </a:rPr>
              <a:pPr/>
              <a:t>10</a:t>
            </a:fld>
            <a:endParaRPr lang="en-GB" sz="1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6" name="Footer Placeholder 2">
            <a:extLst>
              <a:ext uri="{FF2B5EF4-FFF2-40B4-BE49-F238E27FC236}">
                <a16:creationId xmlns:a16="http://schemas.microsoft.com/office/drawing/2014/main" id="{25F7BBA1-9C0C-B929-FF7D-16837B8038F4}"/>
              </a:ext>
            </a:extLst>
          </p:cNvPr>
          <p:cNvSpPr txBox="1">
            <a:spLocks/>
          </p:cNvSpPr>
          <p:nvPr/>
        </p:nvSpPr>
        <p:spPr>
          <a:xfrm>
            <a:off x="163151" y="6385593"/>
            <a:ext cx="8211922" cy="3823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Neven Blaskovic Kraljevic et al., PAB 2025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8B4B500-F1D7-B4B1-3C20-20C3977977B0}"/>
              </a:ext>
            </a:extLst>
          </p:cNvPr>
          <p:cNvSpPr/>
          <p:nvPr/>
        </p:nvSpPr>
        <p:spPr>
          <a:xfrm>
            <a:off x="349927" y="611684"/>
            <a:ext cx="11492132" cy="354265"/>
          </a:xfrm>
          <a:prstGeom prst="roundRect">
            <a:avLst/>
          </a:prstGeom>
          <a:solidFill>
            <a:srgbClr val="4472C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b="1" dirty="0"/>
              <a:t>Case 5) Decision variables: sextupoles (S1XL, S1XS, S2AL, S2AS, S3AL, S3AS, S4AL, S4AS, S5X, S6X), octupoles (O0X, O1X)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9B578E45-4D1A-A9AC-BC23-8E7DCAA0C20A}"/>
              </a:ext>
            </a:extLst>
          </p:cNvPr>
          <p:cNvGrpSpPr/>
          <p:nvPr/>
        </p:nvGrpSpPr>
        <p:grpSpPr>
          <a:xfrm>
            <a:off x="347719" y="2056311"/>
            <a:ext cx="4957010" cy="3974681"/>
            <a:chOff x="347719" y="2335711"/>
            <a:chExt cx="4957010" cy="3974681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88F0BBD-2D96-5309-4DDB-40D938BDA3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9916" t="7619" r="70109" b="14050"/>
            <a:stretch/>
          </p:blipFill>
          <p:spPr>
            <a:xfrm>
              <a:off x="836356" y="2734139"/>
              <a:ext cx="3851856" cy="3449305"/>
            </a:xfrm>
            <a:prstGeom prst="rect">
              <a:avLst/>
            </a:prstGeom>
          </p:spPr>
        </p:pic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864279EB-EE75-4C85-5B1E-45B68A9B46B5}"/>
                </a:ext>
              </a:extLst>
            </p:cNvPr>
            <p:cNvGrpSpPr/>
            <p:nvPr/>
          </p:nvGrpSpPr>
          <p:grpSpPr>
            <a:xfrm>
              <a:off x="1394843" y="3090406"/>
              <a:ext cx="1116748" cy="2784489"/>
              <a:chOff x="8469140" y="2175930"/>
              <a:chExt cx="1116748" cy="2943919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318AED28-7888-717E-C837-03D144BB8C4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69140" y="2175930"/>
                <a:ext cx="0" cy="2943919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F49BC82F-EF2A-F3B7-3B92-A02A45A11E6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65472" y="2175930"/>
                <a:ext cx="0" cy="2943919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C251353C-3739-7E6C-9147-88C32DD625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84005" y="2175930"/>
                <a:ext cx="0" cy="2943919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82C7F068-1B67-43AA-F607-A7563E584C1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06768" y="2175930"/>
                <a:ext cx="0" cy="2943919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83A33017-4079-9129-AE11-621B6E3CA5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96328" y="2175930"/>
                <a:ext cx="0" cy="2943919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737930AA-0E9B-126E-1F3D-07373E77A5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585888" y="2175930"/>
                <a:ext cx="0" cy="2943919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14A1805D-5FBE-1B32-2D57-39806F438612}"/>
                </a:ext>
              </a:extLst>
            </p:cNvPr>
            <p:cNvGrpSpPr/>
            <p:nvPr/>
          </p:nvGrpSpPr>
          <p:grpSpPr>
            <a:xfrm flipH="1">
              <a:off x="3085503" y="3090409"/>
              <a:ext cx="1116748" cy="2784489"/>
              <a:chOff x="8469140" y="2175930"/>
              <a:chExt cx="1116748" cy="2943919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330FA795-5514-2245-C9EC-B7E558D46FD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69140" y="2175930"/>
                <a:ext cx="0" cy="2943919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3C37BEC-57D4-B6C2-DEF7-D321CE0654F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65472" y="2175930"/>
                <a:ext cx="0" cy="2943919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5A81E1CF-1D0D-3F25-3B44-5D945C7DF4A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84005" y="2175930"/>
                <a:ext cx="0" cy="2943919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30E63613-2306-94A4-ABF6-044A039380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06768" y="2175930"/>
                <a:ext cx="0" cy="2943919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CAB7D089-CDA0-97BE-54AA-F1856A9CBBC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96328" y="2175930"/>
                <a:ext cx="0" cy="2943919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F9137CC2-BEBC-CB62-2D0C-A78CF6933EA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585888" y="2175930"/>
                <a:ext cx="0" cy="2943919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89779D5-600B-8839-2C33-A6E4C8BFBA16}"/>
                </a:ext>
              </a:extLst>
            </p:cNvPr>
            <p:cNvSpPr txBox="1"/>
            <p:nvPr/>
          </p:nvSpPr>
          <p:spPr>
            <a:xfrm rot="18000000">
              <a:off x="1199394" y="2677303"/>
              <a:ext cx="539450" cy="369332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7030A0"/>
                  </a:solidFill>
                </a:rPr>
                <a:t>S1XL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78A3F1D-0191-C4F1-E281-8D303DC210ED}"/>
                </a:ext>
              </a:extLst>
            </p:cNvPr>
            <p:cNvSpPr txBox="1"/>
            <p:nvPr/>
          </p:nvSpPr>
          <p:spPr>
            <a:xfrm rot="18000000">
              <a:off x="1435837" y="2677303"/>
              <a:ext cx="539450" cy="369332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00B050"/>
                  </a:solidFill>
                </a:rPr>
                <a:t>S2AL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78C2589-00E9-45A7-5CA7-440F6CE89126}"/>
                </a:ext>
              </a:extLst>
            </p:cNvPr>
            <p:cNvSpPr txBox="1"/>
            <p:nvPr/>
          </p:nvSpPr>
          <p:spPr>
            <a:xfrm rot="18000000">
              <a:off x="1613018" y="2677303"/>
              <a:ext cx="539450" cy="369332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00B050"/>
                  </a:solidFill>
                </a:rPr>
                <a:t>S3AL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B46D48C-9233-16D6-61B3-3D357DD6A861}"/>
                </a:ext>
              </a:extLst>
            </p:cNvPr>
            <p:cNvSpPr txBox="1"/>
            <p:nvPr/>
          </p:nvSpPr>
          <p:spPr>
            <a:xfrm rot="18000000">
              <a:off x="1788079" y="2677303"/>
              <a:ext cx="539450" cy="369332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00B050"/>
                  </a:solidFill>
                </a:rPr>
                <a:t>S4AL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85D9C27-F7A5-D5AC-11F0-80DAB19092FA}"/>
                </a:ext>
              </a:extLst>
            </p:cNvPr>
            <p:cNvSpPr txBox="1"/>
            <p:nvPr/>
          </p:nvSpPr>
          <p:spPr>
            <a:xfrm rot="18000000">
              <a:off x="2024525" y="2677303"/>
              <a:ext cx="539450" cy="369332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7030A0"/>
                  </a:solidFill>
                </a:rPr>
                <a:t>S5X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A016871-2EDE-92D6-8A2A-A115C9ACAB93}"/>
                </a:ext>
              </a:extLst>
            </p:cNvPr>
            <p:cNvSpPr txBox="1"/>
            <p:nvPr/>
          </p:nvSpPr>
          <p:spPr>
            <a:xfrm rot="18000000">
              <a:off x="2309654" y="2677303"/>
              <a:ext cx="539450" cy="369332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7030A0"/>
                  </a:solidFill>
                </a:rPr>
                <a:t>S6X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5B8BB43-BB10-E547-08EC-10192D33D4DD}"/>
                </a:ext>
              </a:extLst>
            </p:cNvPr>
            <p:cNvSpPr txBox="1"/>
            <p:nvPr/>
          </p:nvSpPr>
          <p:spPr>
            <a:xfrm rot="18000000">
              <a:off x="2832596" y="2677303"/>
              <a:ext cx="539450" cy="369332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7030A0"/>
                  </a:solidFill>
                </a:rPr>
                <a:t>S6X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137B964-1727-55A8-2D47-61F300627F1B}"/>
                </a:ext>
              </a:extLst>
            </p:cNvPr>
            <p:cNvSpPr txBox="1"/>
            <p:nvPr/>
          </p:nvSpPr>
          <p:spPr>
            <a:xfrm rot="18000000">
              <a:off x="3126189" y="2677303"/>
              <a:ext cx="539450" cy="369332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7030A0"/>
                  </a:solidFill>
                </a:rPr>
                <a:t>S5X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1877CBF-5783-5ACF-2980-70392EDA27C3}"/>
                </a:ext>
              </a:extLst>
            </p:cNvPr>
            <p:cNvSpPr txBox="1"/>
            <p:nvPr/>
          </p:nvSpPr>
          <p:spPr>
            <a:xfrm rot="18000000">
              <a:off x="3379570" y="2677303"/>
              <a:ext cx="539450" cy="369332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00B050"/>
                  </a:solidFill>
                </a:rPr>
                <a:t>S4AS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D8BEEF9-1BE1-0A45-57EA-4FA112D54496}"/>
                </a:ext>
              </a:extLst>
            </p:cNvPr>
            <p:cNvSpPr txBox="1"/>
            <p:nvPr/>
          </p:nvSpPr>
          <p:spPr>
            <a:xfrm rot="18000000">
              <a:off x="3560981" y="2677303"/>
              <a:ext cx="539450" cy="369332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00B050"/>
                  </a:solidFill>
                </a:rPr>
                <a:t>S3AS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7D7EAD9-CE6C-CCDA-B1CD-298963B9757D}"/>
                </a:ext>
              </a:extLst>
            </p:cNvPr>
            <p:cNvSpPr txBox="1"/>
            <p:nvPr/>
          </p:nvSpPr>
          <p:spPr>
            <a:xfrm rot="18000000">
              <a:off x="3740277" y="2677303"/>
              <a:ext cx="539450" cy="369332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00B050"/>
                  </a:solidFill>
                </a:rPr>
                <a:t>S2AS</a:t>
              </a:r>
            </a:p>
          </p:txBody>
        </p:sp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DF5AA636-003A-5BA3-57D4-E53939483E9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2798" r="90911" b="11239"/>
            <a:stretch/>
          </p:blipFill>
          <p:spPr>
            <a:xfrm>
              <a:off x="347719" y="2335711"/>
              <a:ext cx="482995" cy="3908519"/>
            </a:xfrm>
            <a:prstGeom prst="rect">
              <a:avLst/>
            </a:prstGeom>
          </p:spPr>
        </p:pic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765C8114-D7D8-6F18-133A-4804EB10D45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90493" r="1827" b="11239"/>
            <a:stretch/>
          </p:blipFill>
          <p:spPr>
            <a:xfrm>
              <a:off x="4715152" y="2401873"/>
              <a:ext cx="589577" cy="3908519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5DE046B-5676-C85F-6C0E-48457C950A4C}"/>
                </a:ext>
              </a:extLst>
            </p:cNvPr>
            <p:cNvSpPr txBox="1"/>
            <p:nvPr/>
          </p:nvSpPr>
          <p:spPr>
            <a:xfrm rot="18000000">
              <a:off x="3942856" y="2677303"/>
              <a:ext cx="539450" cy="369332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7030A0"/>
                  </a:solidFill>
                </a:rPr>
                <a:t>S1XS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6B0301C-BF33-7730-594D-2D45407C78CA}"/>
                </a:ext>
              </a:extLst>
            </p:cNvPr>
            <p:cNvSpPr/>
            <p:nvPr/>
          </p:nvSpPr>
          <p:spPr>
            <a:xfrm>
              <a:off x="836356" y="2583849"/>
              <a:ext cx="3851856" cy="3660381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7DA9A46-C3A6-BB0F-30B4-2323A3DD73B1}"/>
                </a:ext>
              </a:extLst>
            </p:cNvPr>
            <p:cNvSpPr txBox="1"/>
            <p:nvPr/>
          </p:nvSpPr>
          <p:spPr>
            <a:xfrm>
              <a:off x="950353" y="5880274"/>
              <a:ext cx="2449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L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D430E1A-A3D4-F646-D1B2-9F664DD8FA3E}"/>
                </a:ext>
              </a:extLst>
            </p:cNvPr>
            <p:cNvSpPr txBox="1"/>
            <p:nvPr/>
          </p:nvSpPr>
          <p:spPr>
            <a:xfrm>
              <a:off x="2687714" y="5880274"/>
              <a:ext cx="2449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M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5402998F-61D1-AFF0-AF7E-6FACFEA75610}"/>
                </a:ext>
              </a:extLst>
            </p:cNvPr>
            <p:cNvSpPr txBox="1"/>
            <p:nvPr/>
          </p:nvSpPr>
          <p:spPr>
            <a:xfrm>
              <a:off x="4347404" y="5880274"/>
              <a:ext cx="3233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S</a:t>
              </a: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8508C63E-0916-29EA-A34C-5C410A11FDE6}"/>
              </a:ext>
            </a:extLst>
          </p:cNvPr>
          <p:cNvSpPr txBox="1"/>
          <p:nvPr/>
        </p:nvSpPr>
        <p:spPr>
          <a:xfrm>
            <a:off x="347719" y="1129856"/>
            <a:ext cx="49570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Subdivide sextupole families according to if they are next to L or S straight (as each sextupole is on an individual power supply)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2383EBB-C067-B926-0445-7C88FBD48E17}"/>
              </a:ext>
            </a:extLst>
          </p:cNvPr>
          <p:cNvSpPr txBox="1"/>
          <p:nvPr/>
        </p:nvSpPr>
        <p:spPr>
          <a:xfrm>
            <a:off x="7866379" y="1837688"/>
            <a:ext cx="28985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000" dirty="0"/>
              <a:t>Lifetime: 2.91 h</a:t>
            </a:r>
          </a:p>
          <a:p>
            <a:pPr algn="r"/>
            <a:r>
              <a:rPr lang="en-GB" sz="2000" dirty="0"/>
              <a:t>Injection efficiency: 99.5%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90F38485-8AFB-2050-8973-AB6475518F18}"/>
              </a:ext>
            </a:extLst>
          </p:cNvPr>
          <p:cNvCxnSpPr>
            <a:cxnSpLocks/>
          </p:cNvCxnSpPr>
          <p:nvPr/>
        </p:nvCxnSpPr>
        <p:spPr>
          <a:xfrm>
            <a:off x="10270913" y="2454134"/>
            <a:ext cx="201086" cy="2818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A2B92853-B241-1DD5-013A-2519A5B06FED}"/>
              </a:ext>
            </a:extLst>
          </p:cNvPr>
          <p:cNvSpPr txBox="1"/>
          <p:nvPr/>
        </p:nvSpPr>
        <p:spPr>
          <a:xfrm>
            <a:off x="5363845" y="1129856"/>
            <a:ext cx="64782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Chromaticity corrected to be between 2 and 5</a:t>
            </a:r>
            <a:br>
              <a:rPr lang="en-GB" sz="2000" dirty="0"/>
            </a:br>
            <a:r>
              <a:rPr lang="en-GB" sz="2000" dirty="0"/>
              <a:t>using chromatic sextupoles</a:t>
            </a:r>
          </a:p>
        </p:txBody>
      </p:sp>
    </p:spTree>
    <p:extLst>
      <p:ext uri="{BB962C8B-B14F-4D97-AF65-F5344CB8AC3E}">
        <p14:creationId xmlns:p14="http://schemas.microsoft.com/office/powerpoint/2010/main" val="41216880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37BD16-A498-4CF2-3926-469EEB5E7E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0C531B2-379A-BA78-EE6B-098640C04B43}"/>
              </a:ext>
            </a:extLst>
          </p:cNvPr>
          <p:cNvSpPr/>
          <p:nvPr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9126587-5871-424C-B3E9-59B1CFBFF7C5}"/>
              </a:ext>
            </a:extLst>
          </p:cNvPr>
          <p:cNvSpPr txBox="1"/>
          <p:nvPr/>
        </p:nvSpPr>
        <p:spPr>
          <a:xfrm>
            <a:off x="163151" y="-72207"/>
            <a:ext cx="118533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solidFill>
                  <a:schemeClr val="bg1"/>
                </a:solidFill>
                <a:latin typeface="+mj-lt"/>
              </a:rPr>
              <a:t>Conclusions</a:t>
            </a:r>
            <a:endParaRPr lang="en-GB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AD1D9384-C4E2-5B08-D779-C89E5C7F3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905" y="6385593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z="1800" smtClean="0">
                <a:solidFill>
                  <a:schemeClr val="bg1">
                    <a:lumMod val="65000"/>
                  </a:schemeClr>
                </a:solidFill>
              </a:rPr>
              <a:pPr/>
              <a:t>11</a:t>
            </a:fld>
            <a:endParaRPr lang="en-GB" sz="1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4C6A994-E215-D704-1837-C49CE7EFB0AD}"/>
              </a:ext>
            </a:extLst>
          </p:cNvPr>
          <p:cNvSpPr txBox="1"/>
          <p:nvPr/>
        </p:nvSpPr>
        <p:spPr>
          <a:xfrm>
            <a:off x="239351" y="670385"/>
            <a:ext cx="11853356" cy="57092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The Diamond-II beam lifetime and injection efficiency has been optimised using MOGA by varying: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/>
              <a:t>Tune and chromaticity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cs typeface="Calibri" panose="020F0502020204030204" pitchFamily="34" charset="0"/>
              </a:rPr>
              <a:t>Sextupole and octupole strengths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cs typeface="Calibri" panose="020F0502020204030204" pitchFamily="34" charset="0"/>
              </a:rPr>
              <a:t>We include: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cs typeface="Calibri" panose="020F0502020204030204" pitchFamily="34" charset="0"/>
              </a:rPr>
              <a:t>All apertures, including closed insertion devices and collimators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cs typeface="Calibri" panose="020F0502020204030204" pitchFamily="34" charset="0"/>
              </a:rPr>
              <a:t>Alignment, field strength and multipole errors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cs typeface="Calibri" panose="020F0502020204030204" pitchFamily="34" charset="0"/>
              </a:rPr>
              <a:t>Optimisation on the average of 5 error seeds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cs typeface="Calibri" panose="020F0502020204030204" pitchFamily="34" charset="0"/>
              </a:rPr>
              <a:t>20% increase in lifetime by varying tune and chromaticity, but with a vertical tune close to integer resonance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cs typeface="Calibri" panose="020F0502020204030204" pitchFamily="34" charset="0"/>
              </a:rPr>
              <a:t>35% increase in lifetime, with an injection efficiency of &gt;99%, by varying sextupole and octupole strengths, including within families – 12 decision variables possible by using MOGA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cs typeface="Calibri" panose="020F0502020204030204" pitchFamily="34" charset="0"/>
              </a:rPr>
              <a:t>Further work: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cs typeface="Calibri" panose="020F0502020204030204" pitchFamily="34" charset="0"/>
              </a:rPr>
              <a:t>Validate results using 20 seeds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cs typeface="Calibri" panose="020F0502020204030204" pitchFamily="34" charset="0"/>
              </a:rPr>
              <a:t>Use optimum solution as input to a new MOGA run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cs typeface="Calibri" panose="020F0502020204030204" pitchFamily="34" charset="0"/>
              </a:rPr>
              <a:t>Expand the population size and/or number of optimisation generations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cs typeface="Calibri" panose="020F0502020204030204" pitchFamily="34" charset="0"/>
              </a:rPr>
              <a:t>Apply to more challenging optics (e.g. lower </a:t>
            </a:r>
            <a:r>
              <a:rPr lang="el-GR" sz="2000" dirty="0">
                <a:cs typeface="Calibri" panose="020F0502020204030204" pitchFamily="34" charset="0"/>
              </a:rPr>
              <a:t>β</a:t>
            </a:r>
            <a:r>
              <a:rPr lang="en-GB" sz="2000" dirty="0">
                <a:cs typeface="Calibri" panose="020F0502020204030204" pitchFamily="34" charset="0"/>
              </a:rPr>
              <a:t> in the straights)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A95F4BBE-5131-E1A4-99BA-9FC86BC99291}"/>
              </a:ext>
            </a:extLst>
          </p:cNvPr>
          <p:cNvSpPr txBox="1">
            <a:spLocks/>
          </p:cNvSpPr>
          <p:nvPr/>
        </p:nvSpPr>
        <p:spPr>
          <a:xfrm>
            <a:off x="163151" y="6385593"/>
            <a:ext cx="8211922" cy="3823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Neven Blaskovic Kraljevic et al., PAB 2025</a:t>
            </a:r>
          </a:p>
        </p:txBody>
      </p:sp>
    </p:spTree>
    <p:extLst>
      <p:ext uri="{BB962C8B-B14F-4D97-AF65-F5344CB8AC3E}">
        <p14:creationId xmlns:p14="http://schemas.microsoft.com/office/powerpoint/2010/main" val="36995506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8E62A8-39DD-1DCD-FD51-2EBDFCACE2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5A488D6-63AE-81DC-420D-A7A7406AA7D3}"/>
              </a:ext>
            </a:extLst>
          </p:cNvPr>
          <p:cNvSpPr/>
          <p:nvPr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D32AECA1-F6A3-0B4E-7A7A-90A58866F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905" y="6385593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z="1800" smtClean="0">
                <a:solidFill>
                  <a:schemeClr val="bg1">
                    <a:lumMod val="65000"/>
                  </a:schemeClr>
                </a:solidFill>
              </a:rPr>
              <a:pPr/>
              <a:t>12</a:t>
            </a:fld>
            <a:endParaRPr lang="en-GB" sz="1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E4F4C0D-0E37-6607-E076-274C64C4E8E6}"/>
              </a:ext>
            </a:extLst>
          </p:cNvPr>
          <p:cNvSpPr txBox="1"/>
          <p:nvPr/>
        </p:nvSpPr>
        <p:spPr>
          <a:xfrm>
            <a:off x="239351" y="670385"/>
            <a:ext cx="11853356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endParaRPr lang="en-GB" sz="2000" dirty="0"/>
          </a:p>
          <a:p>
            <a:pPr>
              <a:spcAft>
                <a:spcPts val="600"/>
              </a:spcAft>
            </a:pPr>
            <a:endParaRPr lang="en-GB" sz="2000" dirty="0"/>
          </a:p>
          <a:p>
            <a:pPr>
              <a:spcAft>
                <a:spcPts val="600"/>
              </a:spcAft>
            </a:pPr>
            <a:endParaRPr lang="en-GB" sz="2000" dirty="0"/>
          </a:p>
          <a:p>
            <a:pPr>
              <a:spcAft>
                <a:spcPts val="600"/>
              </a:spcAft>
            </a:pPr>
            <a:endParaRPr lang="en-GB" sz="2000" dirty="0"/>
          </a:p>
          <a:p>
            <a:pPr>
              <a:spcAft>
                <a:spcPts val="600"/>
              </a:spcAft>
            </a:pPr>
            <a:endParaRPr lang="en-GB" sz="2000" dirty="0"/>
          </a:p>
          <a:p>
            <a:pPr>
              <a:spcAft>
                <a:spcPts val="600"/>
              </a:spcAft>
            </a:pPr>
            <a:endParaRPr lang="en-GB" sz="2000" dirty="0"/>
          </a:p>
          <a:p>
            <a:pPr algn="ctr">
              <a:spcAft>
                <a:spcPts val="600"/>
              </a:spcAft>
            </a:pPr>
            <a:r>
              <a:rPr lang="en-GB" sz="2400" dirty="0"/>
              <a:t>Thank you for your attention!</a:t>
            </a:r>
            <a:endParaRPr lang="en-GB" sz="2400" dirty="0">
              <a:cs typeface="Calibri" panose="020F0502020204030204" pitchFamily="34" charset="0"/>
            </a:endParaRP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C7759241-0C13-67DB-69FB-CA4D67447012}"/>
              </a:ext>
            </a:extLst>
          </p:cNvPr>
          <p:cNvSpPr txBox="1">
            <a:spLocks/>
          </p:cNvSpPr>
          <p:nvPr/>
        </p:nvSpPr>
        <p:spPr>
          <a:xfrm>
            <a:off x="163151" y="6385593"/>
            <a:ext cx="8211922" cy="3823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Neven Blaskovic Kraljevic et al., PAB 2025</a:t>
            </a:r>
          </a:p>
        </p:txBody>
      </p:sp>
    </p:spTree>
    <p:extLst>
      <p:ext uri="{BB962C8B-B14F-4D97-AF65-F5344CB8AC3E}">
        <p14:creationId xmlns:p14="http://schemas.microsoft.com/office/powerpoint/2010/main" val="1258442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4494F8-857B-A439-665D-353207421F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1E63FBC-B8C1-46C7-FB8F-F2A5B28C3709}"/>
              </a:ext>
            </a:extLst>
          </p:cNvPr>
          <p:cNvSpPr/>
          <p:nvPr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8931166-ECB2-5C93-5635-1D7931CF14B2}"/>
              </a:ext>
            </a:extLst>
          </p:cNvPr>
          <p:cNvSpPr txBox="1"/>
          <p:nvPr/>
        </p:nvSpPr>
        <p:spPr>
          <a:xfrm>
            <a:off x="163151" y="-72207"/>
            <a:ext cx="118533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solidFill>
                  <a:schemeClr val="bg1"/>
                </a:solidFill>
                <a:latin typeface="+mj-lt"/>
              </a:rPr>
              <a:t>Diamond and the Diamond-II upgrade</a:t>
            </a:r>
            <a:endParaRPr lang="en-GB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35864C53-DE31-FDF8-B417-F0CE87550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905" y="6385593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z="1800" smtClean="0">
                <a:solidFill>
                  <a:schemeClr val="bg1">
                    <a:lumMod val="65000"/>
                  </a:schemeClr>
                </a:solidFill>
              </a:rPr>
              <a:pPr/>
              <a:t>2</a:t>
            </a:fld>
            <a:endParaRPr lang="en-GB" sz="1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C3BCE207-CC01-5F00-214B-A9F34DACEB8D}"/>
              </a:ext>
            </a:extLst>
          </p:cNvPr>
          <p:cNvSpPr txBox="1">
            <a:spLocks/>
          </p:cNvSpPr>
          <p:nvPr/>
        </p:nvSpPr>
        <p:spPr>
          <a:xfrm>
            <a:off x="163151" y="6385593"/>
            <a:ext cx="8211922" cy="3823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Neven Blaskovic Kraljevic et al., PAB 2025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73A1C4B-A79E-BE82-CDB0-1660C1BC474F}"/>
              </a:ext>
            </a:extLst>
          </p:cNvPr>
          <p:cNvSpPr txBox="1"/>
          <p:nvPr/>
        </p:nvSpPr>
        <p:spPr>
          <a:xfrm>
            <a:off x="239351" y="670385"/>
            <a:ext cx="1185335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endParaRPr lang="en-GB" sz="2000" dirty="0">
              <a:cs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077CADC-14FC-4ABE-AC85-7D5902A64320}"/>
              </a:ext>
            </a:extLst>
          </p:cNvPr>
          <p:cNvSpPr txBox="1"/>
          <p:nvPr/>
        </p:nvSpPr>
        <p:spPr>
          <a:xfrm>
            <a:off x="6884694" y="6099896"/>
            <a:ext cx="23891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>
                <a:solidFill>
                  <a:schemeClr val="bg2">
                    <a:lumMod val="50000"/>
                  </a:schemeClr>
                </a:solidFill>
              </a:rPr>
              <a:t>Diamond-II CDR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2DE55E7-F82D-E6FF-2150-7433E04E7A12}"/>
              </a:ext>
            </a:extLst>
          </p:cNvPr>
          <p:cNvGrpSpPr/>
          <p:nvPr/>
        </p:nvGrpSpPr>
        <p:grpSpPr>
          <a:xfrm>
            <a:off x="414867" y="1786467"/>
            <a:ext cx="5569041" cy="3331046"/>
            <a:chOff x="369318" y="1391211"/>
            <a:chExt cx="5617802" cy="3360211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B4DA3C6E-EA31-A084-4BE5-6980AA59A4E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14734"/>
            <a:stretch/>
          </p:blipFill>
          <p:spPr>
            <a:xfrm>
              <a:off x="1298602" y="1391211"/>
              <a:ext cx="4688518" cy="3086767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5AB5DA8-37E5-F738-6F09-05E305156FEC}"/>
                </a:ext>
              </a:extLst>
            </p:cNvPr>
            <p:cNvSpPr txBox="1"/>
            <p:nvPr/>
          </p:nvSpPr>
          <p:spPr>
            <a:xfrm>
              <a:off x="3120121" y="4478271"/>
              <a:ext cx="955683" cy="273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b="1" dirty="0">
                  <a:solidFill>
                    <a:srgbClr val="0000CC"/>
                  </a:solidFill>
                  <a:cs typeface="Arial" panose="020B0604020202020204" pitchFamily="34" charset="0"/>
                </a:rPr>
                <a:t>Optics hutch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B30B88A-8CEB-A873-9780-9033E7F04E67}"/>
                </a:ext>
              </a:extLst>
            </p:cNvPr>
            <p:cNvSpPr txBox="1"/>
            <p:nvPr/>
          </p:nvSpPr>
          <p:spPr>
            <a:xfrm>
              <a:off x="1836353" y="4478271"/>
              <a:ext cx="1267806" cy="273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b="1" dirty="0">
                  <a:solidFill>
                    <a:srgbClr val="0000CC"/>
                  </a:solidFill>
                  <a:cs typeface="Arial" panose="020B0604020202020204" pitchFamily="34" charset="0"/>
                </a:rPr>
                <a:t>Experiment hutch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4D68662-3A6F-56BA-2B4C-87C2979B8D47}"/>
                </a:ext>
              </a:extLst>
            </p:cNvPr>
            <p:cNvSpPr txBox="1"/>
            <p:nvPr/>
          </p:nvSpPr>
          <p:spPr>
            <a:xfrm>
              <a:off x="369318" y="3682373"/>
              <a:ext cx="972701" cy="2639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100" b="1" dirty="0">
                  <a:solidFill>
                    <a:srgbClr val="0000CC"/>
                  </a:solidFill>
                  <a:cs typeface="Arial" panose="020B0604020202020204" pitchFamily="34" charset="0"/>
                </a:rPr>
                <a:t>Control cabin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DE19E0C-6FF0-D20F-C2EF-5995ECBE24C8}"/>
              </a:ext>
            </a:extLst>
          </p:cNvPr>
          <p:cNvGrpSpPr/>
          <p:nvPr/>
        </p:nvGrpSpPr>
        <p:grpSpPr>
          <a:xfrm>
            <a:off x="6940468" y="4449752"/>
            <a:ext cx="4462345" cy="1257355"/>
            <a:chOff x="7120466" y="2235822"/>
            <a:chExt cx="4462345" cy="1257355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2E8A6CBD-A790-924F-EF85-1054190C4D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4474" r="8462" b="57465"/>
            <a:stretch/>
          </p:blipFill>
          <p:spPr>
            <a:xfrm>
              <a:off x="7120466" y="2235822"/>
              <a:ext cx="4462345" cy="1257355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62AC58A-6D77-0781-5F24-2FE1C2AC0F47}"/>
                </a:ext>
              </a:extLst>
            </p:cNvPr>
            <p:cNvSpPr txBox="1"/>
            <p:nvPr/>
          </p:nvSpPr>
          <p:spPr>
            <a:xfrm>
              <a:off x="7840751" y="2244497"/>
              <a:ext cx="3226131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400" b="1" dirty="0"/>
                <a:t>Diamond-II Cell Layout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095AEF85-9865-4F38-D274-8F8725A7469D}"/>
              </a:ext>
            </a:extLst>
          </p:cNvPr>
          <p:cNvSpPr txBox="1"/>
          <p:nvPr/>
        </p:nvSpPr>
        <p:spPr>
          <a:xfrm>
            <a:off x="391751" y="822785"/>
            <a:ext cx="570424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dirty="0">
                <a:cs typeface="Calibri" panose="020F0502020204030204" pitchFamily="34" charset="0"/>
              </a:rPr>
              <a:t>Diamond currently has a 3 GeV electron synchrotron: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8138C43-694B-C04C-1FD0-70507D342387}"/>
              </a:ext>
            </a:extLst>
          </p:cNvPr>
          <p:cNvSpPr txBox="1"/>
          <p:nvPr/>
        </p:nvSpPr>
        <p:spPr>
          <a:xfrm>
            <a:off x="6166029" y="822785"/>
            <a:ext cx="5704249" cy="247760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dirty="0">
                <a:cs typeface="Calibri" panose="020F0502020204030204" pitchFamily="34" charset="0"/>
              </a:rPr>
              <a:t>The Diamond-II synchrotron will: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cs typeface="Calibri" panose="020F0502020204030204" pitchFamily="34" charset="0"/>
              </a:rPr>
              <a:t>Upgrade the energy from 3 GeV to 3.5 GeV to increase X-ray beam brightness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cs typeface="Calibri" panose="020F0502020204030204" pitchFamily="34" charset="0"/>
              </a:rPr>
              <a:t>Upgrade the Double Bend Achromat (DBA) cell to a 6 Bend Achromat (6BA) cell to reduce the beam emittance from 3.1 nm rad to 120 pm rad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cs typeface="Calibri" panose="020F0502020204030204" pitchFamily="34" charset="0"/>
              </a:rPr>
              <a:t>Add capacity for extra beamlines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FA866D0-C976-345B-BFF4-D3222BE47617}"/>
              </a:ext>
            </a:extLst>
          </p:cNvPr>
          <p:cNvCxnSpPr>
            <a:cxnSpLocks/>
          </p:cNvCxnSpPr>
          <p:nvPr/>
        </p:nvCxnSpPr>
        <p:spPr>
          <a:xfrm>
            <a:off x="8674792" y="5239273"/>
            <a:ext cx="1262355" cy="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99EF696C-968B-0DB2-C069-38D83A877E2C}"/>
              </a:ext>
            </a:extLst>
          </p:cNvPr>
          <p:cNvSpPr txBox="1"/>
          <p:nvPr/>
        </p:nvSpPr>
        <p:spPr>
          <a:xfrm>
            <a:off x="8465873" y="5207570"/>
            <a:ext cx="16801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Mid-straight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F11E86C4-EA6D-246F-8859-C26AA88CF7F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4965" t="79350" r="11654" b="3372"/>
          <a:stretch/>
        </p:blipFill>
        <p:spPr>
          <a:xfrm>
            <a:off x="7409656" y="5584881"/>
            <a:ext cx="3761045" cy="510715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2FC820B9-05A6-3B54-7E35-BA18971D6BE1}"/>
              </a:ext>
            </a:extLst>
          </p:cNvPr>
          <p:cNvGrpSpPr/>
          <p:nvPr/>
        </p:nvGrpSpPr>
        <p:grpSpPr>
          <a:xfrm>
            <a:off x="7059006" y="3334484"/>
            <a:ext cx="4462345" cy="1160870"/>
            <a:chOff x="6997546" y="1097502"/>
            <a:chExt cx="4462345" cy="1160870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50FB4E74-34AE-DE8B-B0FF-31D7E2E32BE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7152" t="42657" r="5785" b="20821"/>
            <a:stretch/>
          </p:blipFill>
          <p:spPr>
            <a:xfrm>
              <a:off x="6997546" y="1178785"/>
              <a:ext cx="4462345" cy="1079587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CF5ED52-1175-C342-3736-50DB9F451AB8}"/>
                </a:ext>
              </a:extLst>
            </p:cNvPr>
            <p:cNvSpPr txBox="1"/>
            <p:nvPr/>
          </p:nvSpPr>
          <p:spPr>
            <a:xfrm>
              <a:off x="7624472" y="1097502"/>
              <a:ext cx="3226131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400" b="1" dirty="0"/>
                <a:t>Existing Diamond Cell Layout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65756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B58415-9AF7-8B2B-D9F1-6BBE4DD263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003857-1F44-05AF-C935-5BF183F9D622}"/>
              </a:ext>
            </a:extLst>
          </p:cNvPr>
          <p:cNvSpPr/>
          <p:nvPr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4630E2-C93A-C33E-5AB4-1A7686304214}"/>
              </a:ext>
            </a:extLst>
          </p:cNvPr>
          <p:cNvSpPr txBox="1"/>
          <p:nvPr/>
        </p:nvSpPr>
        <p:spPr>
          <a:xfrm>
            <a:off x="163151" y="-72207"/>
            <a:ext cx="118533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solidFill>
                  <a:schemeClr val="bg1"/>
                </a:solidFill>
                <a:latin typeface="+mj-lt"/>
              </a:rPr>
              <a:t>Diamond-II optics</a:t>
            </a:r>
            <a:endParaRPr lang="en-GB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4E686583-9412-95C5-13B6-F6F396834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905" y="6385593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z="1800" smtClean="0">
                <a:solidFill>
                  <a:schemeClr val="bg1">
                    <a:lumMod val="65000"/>
                  </a:schemeClr>
                </a:solidFill>
              </a:rPr>
              <a:pPr/>
              <a:t>3</a:t>
            </a:fld>
            <a:endParaRPr lang="en-GB" sz="1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DFE83EFC-A017-1B24-4CE6-62CB273E9510}"/>
              </a:ext>
            </a:extLst>
          </p:cNvPr>
          <p:cNvSpPr txBox="1">
            <a:spLocks/>
          </p:cNvSpPr>
          <p:nvPr/>
        </p:nvSpPr>
        <p:spPr>
          <a:xfrm>
            <a:off x="163151" y="6385593"/>
            <a:ext cx="8211922" cy="3823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Neven Blaskovic Kraljevic et al., PAB 2025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5F46AB9-A072-CFA1-15D0-AF7FE7ECC997}"/>
              </a:ext>
            </a:extLst>
          </p:cNvPr>
          <p:cNvSpPr txBox="1"/>
          <p:nvPr/>
        </p:nvSpPr>
        <p:spPr>
          <a:xfrm>
            <a:off x="239351" y="670385"/>
            <a:ext cx="1185335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cs typeface="Calibri" panose="020F0502020204030204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7D6C1B4-CEE9-9186-5711-36EDB5E8A07A}"/>
              </a:ext>
            </a:extLst>
          </p:cNvPr>
          <p:cNvGrpSpPr/>
          <p:nvPr/>
        </p:nvGrpSpPr>
        <p:grpSpPr>
          <a:xfrm>
            <a:off x="58877" y="1706011"/>
            <a:ext cx="7677150" cy="4661936"/>
            <a:chOff x="2257425" y="1227286"/>
            <a:chExt cx="7677150" cy="466193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51ECCF9-2E6A-4447-0E2D-BA2B349C732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57425" y="1227286"/>
              <a:ext cx="7677150" cy="4403428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DB5BB59-1BB1-4280-5447-7924E3BD1653}"/>
                </a:ext>
              </a:extLst>
            </p:cNvPr>
            <p:cNvSpPr txBox="1"/>
            <p:nvPr/>
          </p:nvSpPr>
          <p:spPr>
            <a:xfrm>
              <a:off x="2946938" y="4737377"/>
              <a:ext cx="2449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L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6FBEB72-083F-6B76-8BC7-2D9A5A07B435}"/>
                </a:ext>
              </a:extLst>
            </p:cNvPr>
            <p:cNvSpPr txBox="1"/>
            <p:nvPr/>
          </p:nvSpPr>
          <p:spPr>
            <a:xfrm>
              <a:off x="3670838" y="4737377"/>
              <a:ext cx="2449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M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C0AF64E-9DCC-5F88-84E5-23483F81D2BE}"/>
                </a:ext>
              </a:extLst>
            </p:cNvPr>
            <p:cNvSpPr txBox="1"/>
            <p:nvPr/>
          </p:nvSpPr>
          <p:spPr>
            <a:xfrm>
              <a:off x="4394738" y="4737377"/>
              <a:ext cx="3233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S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98BB28F-5D58-4396-4892-028AF62F33BB}"/>
                </a:ext>
              </a:extLst>
            </p:cNvPr>
            <p:cNvSpPr txBox="1"/>
            <p:nvPr/>
          </p:nvSpPr>
          <p:spPr>
            <a:xfrm>
              <a:off x="5222874" y="4737377"/>
              <a:ext cx="1778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M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1886DD3-BFDF-3BA9-5968-10593009E583}"/>
                </a:ext>
              </a:extLst>
            </p:cNvPr>
            <p:cNvSpPr txBox="1"/>
            <p:nvPr/>
          </p:nvSpPr>
          <p:spPr>
            <a:xfrm>
              <a:off x="5905499" y="4737377"/>
              <a:ext cx="3233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835401F-3AAD-1579-BDD9-09C7E6BF2131}"/>
                </a:ext>
              </a:extLst>
            </p:cNvPr>
            <p:cNvSpPr txBox="1"/>
            <p:nvPr/>
          </p:nvSpPr>
          <p:spPr>
            <a:xfrm>
              <a:off x="6733635" y="4737377"/>
              <a:ext cx="1778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M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E37FBAB-734E-16B4-3C1E-EB10EA5AC176}"/>
                </a:ext>
              </a:extLst>
            </p:cNvPr>
            <p:cNvSpPr txBox="1"/>
            <p:nvPr/>
          </p:nvSpPr>
          <p:spPr>
            <a:xfrm>
              <a:off x="7416260" y="4737377"/>
              <a:ext cx="3233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S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CA4E16C-3544-BDCE-4D39-76173D9FC988}"/>
                </a:ext>
              </a:extLst>
            </p:cNvPr>
            <p:cNvSpPr txBox="1"/>
            <p:nvPr/>
          </p:nvSpPr>
          <p:spPr>
            <a:xfrm>
              <a:off x="8244396" y="4737377"/>
              <a:ext cx="1778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M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06DDE9D-03A6-09AA-6C04-488BA781F646}"/>
                </a:ext>
              </a:extLst>
            </p:cNvPr>
            <p:cNvSpPr txBox="1"/>
            <p:nvPr/>
          </p:nvSpPr>
          <p:spPr>
            <a:xfrm>
              <a:off x="8927021" y="4737377"/>
              <a:ext cx="2550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L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ADB6DEE-5BF6-DE9A-7391-AD8CB468066C}"/>
                </a:ext>
              </a:extLst>
            </p:cNvPr>
            <p:cNvSpPr txBox="1"/>
            <p:nvPr/>
          </p:nvSpPr>
          <p:spPr>
            <a:xfrm>
              <a:off x="7180511" y="5581445"/>
              <a:ext cx="23891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400" i="1" dirty="0">
                  <a:solidFill>
                    <a:schemeClr val="bg2">
                      <a:lumMod val="50000"/>
                    </a:schemeClr>
                  </a:solidFill>
                </a:rPr>
                <a:t>Diamond-II TDR</a:t>
              </a:r>
            </a:p>
          </p:txBody>
        </p:sp>
      </p:grp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359F58E-FE20-6024-7DF1-CB2EED851890}"/>
              </a:ext>
            </a:extLst>
          </p:cNvPr>
          <p:cNvCxnSpPr/>
          <p:nvPr/>
        </p:nvCxnSpPr>
        <p:spPr>
          <a:xfrm>
            <a:off x="748390" y="1335768"/>
            <a:ext cx="6235162" cy="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B8B9493-0E3B-1745-BC5F-081AC3975111}"/>
              </a:ext>
            </a:extLst>
          </p:cNvPr>
          <p:cNvCxnSpPr>
            <a:cxnSpLocks/>
          </p:cNvCxnSpPr>
          <p:nvPr/>
        </p:nvCxnSpPr>
        <p:spPr>
          <a:xfrm>
            <a:off x="748390" y="1708302"/>
            <a:ext cx="1527450" cy="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FEEEDA0-5B3C-D3C9-B358-DEB4F042FFED}"/>
              </a:ext>
            </a:extLst>
          </p:cNvPr>
          <p:cNvCxnSpPr>
            <a:cxnSpLocks/>
          </p:cNvCxnSpPr>
          <p:nvPr/>
        </p:nvCxnSpPr>
        <p:spPr>
          <a:xfrm>
            <a:off x="2436574" y="1708302"/>
            <a:ext cx="1346400" cy="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DDB4441F-4BCE-72A8-2860-D5C1D0E0FDF3}"/>
              </a:ext>
            </a:extLst>
          </p:cNvPr>
          <p:cNvCxnSpPr>
            <a:cxnSpLocks/>
          </p:cNvCxnSpPr>
          <p:nvPr/>
        </p:nvCxnSpPr>
        <p:spPr>
          <a:xfrm>
            <a:off x="3943708" y="1708302"/>
            <a:ext cx="1346400" cy="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979A499B-3591-99FB-91C5-3602955D79A2}"/>
              </a:ext>
            </a:extLst>
          </p:cNvPr>
          <p:cNvCxnSpPr>
            <a:cxnSpLocks/>
          </p:cNvCxnSpPr>
          <p:nvPr/>
        </p:nvCxnSpPr>
        <p:spPr>
          <a:xfrm>
            <a:off x="5450840" y="1708302"/>
            <a:ext cx="1525694" cy="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64689546-D53B-BFD1-1448-EF5836CBD41A}"/>
              </a:ext>
            </a:extLst>
          </p:cNvPr>
          <p:cNvCxnSpPr>
            <a:cxnSpLocks/>
          </p:cNvCxnSpPr>
          <p:nvPr/>
        </p:nvCxnSpPr>
        <p:spPr>
          <a:xfrm>
            <a:off x="2356207" y="1623635"/>
            <a:ext cx="0" cy="359246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6405A977-757A-74C4-08FF-D78F98A7DBCC}"/>
              </a:ext>
            </a:extLst>
          </p:cNvPr>
          <p:cNvCxnSpPr>
            <a:cxnSpLocks/>
          </p:cNvCxnSpPr>
          <p:nvPr/>
        </p:nvCxnSpPr>
        <p:spPr>
          <a:xfrm>
            <a:off x="3863341" y="1623635"/>
            <a:ext cx="0" cy="359246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0DAD6F6D-D975-5253-A3C5-EFCC79605021}"/>
              </a:ext>
            </a:extLst>
          </p:cNvPr>
          <p:cNvCxnSpPr>
            <a:cxnSpLocks/>
          </p:cNvCxnSpPr>
          <p:nvPr/>
        </p:nvCxnSpPr>
        <p:spPr>
          <a:xfrm>
            <a:off x="5370475" y="1623635"/>
            <a:ext cx="0" cy="359246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62F87C93-A74B-10A6-DF22-C86228AF4664}"/>
              </a:ext>
            </a:extLst>
          </p:cNvPr>
          <p:cNvSpPr txBox="1"/>
          <p:nvPr/>
        </p:nvSpPr>
        <p:spPr>
          <a:xfrm>
            <a:off x="748390" y="1010652"/>
            <a:ext cx="6228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superperiod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8A6B059-CC8C-9DA0-3BB5-F051BCE156DF}"/>
              </a:ext>
            </a:extLst>
          </p:cNvPr>
          <p:cNvSpPr txBox="1"/>
          <p:nvPr/>
        </p:nvSpPr>
        <p:spPr>
          <a:xfrm>
            <a:off x="748391" y="1397465"/>
            <a:ext cx="1527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cell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6C971F7-FD35-2ACC-B20C-D316BCC01965}"/>
              </a:ext>
            </a:extLst>
          </p:cNvPr>
          <p:cNvSpPr txBox="1"/>
          <p:nvPr/>
        </p:nvSpPr>
        <p:spPr>
          <a:xfrm>
            <a:off x="2428603" y="1397465"/>
            <a:ext cx="1344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cell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6BB4B77-F968-1930-20A1-F5C99A1DD97A}"/>
              </a:ext>
            </a:extLst>
          </p:cNvPr>
          <p:cNvSpPr txBox="1"/>
          <p:nvPr/>
        </p:nvSpPr>
        <p:spPr>
          <a:xfrm>
            <a:off x="3953524" y="1397465"/>
            <a:ext cx="1344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cell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A7CB239-AF79-12C6-BAB3-D6063CC1A7A2}"/>
              </a:ext>
            </a:extLst>
          </p:cNvPr>
          <p:cNvSpPr txBox="1"/>
          <p:nvPr/>
        </p:nvSpPr>
        <p:spPr>
          <a:xfrm>
            <a:off x="5468632" y="1397465"/>
            <a:ext cx="1507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cell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6717577-FF45-A380-8C94-5C8830DFCE41}"/>
              </a:ext>
            </a:extLst>
          </p:cNvPr>
          <p:cNvSpPr txBox="1"/>
          <p:nvPr/>
        </p:nvSpPr>
        <p:spPr>
          <a:xfrm>
            <a:off x="7250613" y="1136734"/>
            <a:ext cx="26634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Total: 6 superperiods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DB187B5-6CCE-8455-BE36-38CD3B38F7BF}"/>
              </a:ext>
            </a:extLst>
          </p:cNvPr>
          <p:cNvSpPr txBox="1"/>
          <p:nvPr/>
        </p:nvSpPr>
        <p:spPr>
          <a:xfrm>
            <a:off x="7250613" y="1504411"/>
            <a:ext cx="26634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Total: 24 cells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F86C3185-884B-21A3-0F95-6E2DB320BD55}"/>
              </a:ext>
            </a:extLst>
          </p:cNvPr>
          <p:cNvSpPr txBox="1"/>
          <p:nvPr/>
        </p:nvSpPr>
        <p:spPr>
          <a:xfrm>
            <a:off x="7736027" y="2182289"/>
            <a:ext cx="4208922" cy="28623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dirty="0">
                <a:cs typeface="Calibri" panose="020F0502020204030204" pitchFamily="34" charset="0"/>
              </a:rPr>
              <a:t>We have 3 types of straight: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cs typeface="Calibri" panose="020F0502020204030204" pitchFamily="34" charset="0"/>
              </a:rPr>
              <a:t>Long (L): between superperiods, can accommodate e.g. injection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cs typeface="Calibri" panose="020F0502020204030204" pitchFamily="34" charset="0"/>
              </a:rPr>
              <a:t>Standard (S): between cells within a superperiod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cs typeface="Calibri" panose="020F0502020204030204" pitchFamily="34" charset="0"/>
              </a:rPr>
              <a:t>Mid (M): in the middle of each cell – new for Diamond-II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5632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701436-650D-FAE4-5AC2-BFE228C9A3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42862AD-F831-3488-1D00-ACC049F44845}"/>
              </a:ext>
            </a:extLst>
          </p:cNvPr>
          <p:cNvSpPr/>
          <p:nvPr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2FA509D-C973-EFAC-17F9-C1E9B72E5580}"/>
              </a:ext>
            </a:extLst>
          </p:cNvPr>
          <p:cNvSpPr txBox="1"/>
          <p:nvPr/>
        </p:nvSpPr>
        <p:spPr>
          <a:xfrm>
            <a:off x="163151" y="-72207"/>
            <a:ext cx="118533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solidFill>
                  <a:schemeClr val="bg1"/>
                </a:solidFill>
                <a:latin typeface="+mj-lt"/>
              </a:rPr>
              <a:t>Diamond-II optics</a:t>
            </a:r>
            <a:endParaRPr lang="en-GB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D2ECBA85-3AC4-4904-48B4-4F409A940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905" y="6385593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z="1800" smtClean="0">
                <a:solidFill>
                  <a:schemeClr val="bg1">
                    <a:lumMod val="65000"/>
                  </a:schemeClr>
                </a:solidFill>
              </a:rPr>
              <a:pPr/>
              <a:t>4</a:t>
            </a:fld>
            <a:endParaRPr lang="en-GB" sz="1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3B89211A-4D12-0CB9-E258-8CC451ACA268}"/>
              </a:ext>
            </a:extLst>
          </p:cNvPr>
          <p:cNvSpPr txBox="1">
            <a:spLocks/>
          </p:cNvSpPr>
          <p:nvPr/>
        </p:nvSpPr>
        <p:spPr>
          <a:xfrm>
            <a:off x="163151" y="6385593"/>
            <a:ext cx="8211922" cy="3823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Neven Blaskovic Kraljevic et al., PAB 2025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C2D1DD5-56B5-07B2-48AF-6DD5B079D13F}"/>
              </a:ext>
            </a:extLst>
          </p:cNvPr>
          <p:cNvSpPr txBox="1"/>
          <p:nvPr/>
        </p:nvSpPr>
        <p:spPr>
          <a:xfrm>
            <a:off x="239351" y="670385"/>
            <a:ext cx="1185335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endParaRPr lang="en-GB" sz="2000" dirty="0">
              <a:cs typeface="Calibri" panose="020F0502020204030204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E3E82E0-7A7B-292E-0292-AEE2EEC8846B}"/>
              </a:ext>
            </a:extLst>
          </p:cNvPr>
          <p:cNvGrpSpPr/>
          <p:nvPr/>
        </p:nvGrpSpPr>
        <p:grpSpPr>
          <a:xfrm>
            <a:off x="58877" y="1706011"/>
            <a:ext cx="7677150" cy="4661936"/>
            <a:chOff x="2257425" y="1227286"/>
            <a:chExt cx="7677150" cy="466193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1BC6366-653A-5499-2583-4AF58E71CE0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57425" y="1227286"/>
              <a:ext cx="7677150" cy="4403428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E645C74-1CC8-63B6-318B-B114DA07019E}"/>
                </a:ext>
              </a:extLst>
            </p:cNvPr>
            <p:cNvSpPr txBox="1"/>
            <p:nvPr/>
          </p:nvSpPr>
          <p:spPr>
            <a:xfrm>
              <a:off x="2946938" y="4737377"/>
              <a:ext cx="2449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L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F1D8B72-21A0-AEF9-D9AD-4BA26248833D}"/>
                </a:ext>
              </a:extLst>
            </p:cNvPr>
            <p:cNvSpPr txBox="1"/>
            <p:nvPr/>
          </p:nvSpPr>
          <p:spPr>
            <a:xfrm>
              <a:off x="3670838" y="4737377"/>
              <a:ext cx="2449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M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FD1438D-51FA-61BC-FFC5-E1BFFDE5F7CE}"/>
                </a:ext>
              </a:extLst>
            </p:cNvPr>
            <p:cNvSpPr txBox="1"/>
            <p:nvPr/>
          </p:nvSpPr>
          <p:spPr>
            <a:xfrm>
              <a:off x="4394738" y="4737377"/>
              <a:ext cx="3233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S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82F6BB5-3542-BF99-587A-8F6EAF35DC15}"/>
                </a:ext>
              </a:extLst>
            </p:cNvPr>
            <p:cNvSpPr txBox="1"/>
            <p:nvPr/>
          </p:nvSpPr>
          <p:spPr>
            <a:xfrm>
              <a:off x="5222874" y="4737377"/>
              <a:ext cx="1778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M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D6A6C6D-0E8C-C363-F6C5-6FEC98DB2E0F}"/>
                </a:ext>
              </a:extLst>
            </p:cNvPr>
            <p:cNvSpPr txBox="1"/>
            <p:nvPr/>
          </p:nvSpPr>
          <p:spPr>
            <a:xfrm>
              <a:off x="5905499" y="4737377"/>
              <a:ext cx="3233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13F1A62-019C-E71F-7E5D-9B654AC2117D}"/>
                </a:ext>
              </a:extLst>
            </p:cNvPr>
            <p:cNvSpPr txBox="1"/>
            <p:nvPr/>
          </p:nvSpPr>
          <p:spPr>
            <a:xfrm>
              <a:off x="6733635" y="4737377"/>
              <a:ext cx="1778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M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6EA8EBF-6555-4225-4C52-39EE1C287FCE}"/>
                </a:ext>
              </a:extLst>
            </p:cNvPr>
            <p:cNvSpPr txBox="1"/>
            <p:nvPr/>
          </p:nvSpPr>
          <p:spPr>
            <a:xfrm>
              <a:off x="7416260" y="4737377"/>
              <a:ext cx="3233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S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9795DD6-B5FF-9387-BBA2-3D9BEC64D746}"/>
                </a:ext>
              </a:extLst>
            </p:cNvPr>
            <p:cNvSpPr txBox="1"/>
            <p:nvPr/>
          </p:nvSpPr>
          <p:spPr>
            <a:xfrm>
              <a:off x="8244396" y="4737377"/>
              <a:ext cx="1778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M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B0EA8B4-CE15-A781-7617-D5101C9E0906}"/>
                </a:ext>
              </a:extLst>
            </p:cNvPr>
            <p:cNvSpPr txBox="1"/>
            <p:nvPr/>
          </p:nvSpPr>
          <p:spPr>
            <a:xfrm>
              <a:off x="8927021" y="4737377"/>
              <a:ext cx="2550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L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80CA911-2806-DE04-4166-5E1E0975C527}"/>
                </a:ext>
              </a:extLst>
            </p:cNvPr>
            <p:cNvSpPr txBox="1"/>
            <p:nvPr/>
          </p:nvSpPr>
          <p:spPr>
            <a:xfrm>
              <a:off x="7180511" y="5581445"/>
              <a:ext cx="23891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400" i="1" dirty="0">
                  <a:solidFill>
                    <a:schemeClr val="bg2">
                      <a:lumMod val="50000"/>
                    </a:schemeClr>
                  </a:solidFill>
                </a:rPr>
                <a:t>Diamond-II TDR</a:t>
              </a:r>
            </a:p>
          </p:txBody>
        </p:sp>
      </p:grp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1F05C37-32BB-F82A-DB52-FEB9E07C39D0}"/>
              </a:ext>
            </a:extLst>
          </p:cNvPr>
          <p:cNvCxnSpPr/>
          <p:nvPr/>
        </p:nvCxnSpPr>
        <p:spPr>
          <a:xfrm>
            <a:off x="748390" y="1335768"/>
            <a:ext cx="6235162" cy="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37AE61E-60E2-FB9B-6A13-A96E21150CDC}"/>
              </a:ext>
            </a:extLst>
          </p:cNvPr>
          <p:cNvCxnSpPr>
            <a:cxnSpLocks/>
          </p:cNvCxnSpPr>
          <p:nvPr/>
        </p:nvCxnSpPr>
        <p:spPr>
          <a:xfrm>
            <a:off x="748390" y="1708302"/>
            <a:ext cx="1527450" cy="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093B051-318E-9A80-BD09-C6918E7364E5}"/>
              </a:ext>
            </a:extLst>
          </p:cNvPr>
          <p:cNvCxnSpPr>
            <a:cxnSpLocks/>
          </p:cNvCxnSpPr>
          <p:nvPr/>
        </p:nvCxnSpPr>
        <p:spPr>
          <a:xfrm>
            <a:off x="2436574" y="1708302"/>
            <a:ext cx="1346400" cy="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F3F41D19-B082-68E9-4955-01CC4412ED15}"/>
              </a:ext>
            </a:extLst>
          </p:cNvPr>
          <p:cNvCxnSpPr>
            <a:cxnSpLocks/>
          </p:cNvCxnSpPr>
          <p:nvPr/>
        </p:nvCxnSpPr>
        <p:spPr>
          <a:xfrm>
            <a:off x="3943708" y="1708302"/>
            <a:ext cx="1346400" cy="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BCA9F804-0B87-A3F2-018B-204D5CD1D354}"/>
              </a:ext>
            </a:extLst>
          </p:cNvPr>
          <p:cNvCxnSpPr>
            <a:cxnSpLocks/>
          </p:cNvCxnSpPr>
          <p:nvPr/>
        </p:nvCxnSpPr>
        <p:spPr>
          <a:xfrm>
            <a:off x="5450840" y="1708302"/>
            <a:ext cx="1525694" cy="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1D06D8A-1365-96CE-EB00-03E17E1F7579}"/>
              </a:ext>
            </a:extLst>
          </p:cNvPr>
          <p:cNvCxnSpPr>
            <a:cxnSpLocks/>
          </p:cNvCxnSpPr>
          <p:nvPr/>
        </p:nvCxnSpPr>
        <p:spPr>
          <a:xfrm>
            <a:off x="2356207" y="1623635"/>
            <a:ext cx="0" cy="359246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33FF698-0993-B7B9-F908-AD707E130517}"/>
              </a:ext>
            </a:extLst>
          </p:cNvPr>
          <p:cNvCxnSpPr>
            <a:cxnSpLocks/>
          </p:cNvCxnSpPr>
          <p:nvPr/>
        </p:nvCxnSpPr>
        <p:spPr>
          <a:xfrm>
            <a:off x="3863341" y="1623635"/>
            <a:ext cx="0" cy="359246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B99BE97-98DF-912A-BF47-D3EBBA439AE4}"/>
              </a:ext>
            </a:extLst>
          </p:cNvPr>
          <p:cNvCxnSpPr>
            <a:cxnSpLocks/>
          </p:cNvCxnSpPr>
          <p:nvPr/>
        </p:nvCxnSpPr>
        <p:spPr>
          <a:xfrm>
            <a:off x="5370475" y="1623635"/>
            <a:ext cx="0" cy="359246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9007D665-731C-9459-A80A-9F77BFF90476}"/>
              </a:ext>
            </a:extLst>
          </p:cNvPr>
          <p:cNvSpPr txBox="1"/>
          <p:nvPr/>
        </p:nvSpPr>
        <p:spPr>
          <a:xfrm>
            <a:off x="748390" y="1010652"/>
            <a:ext cx="6228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superperiod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9F5DA86-252A-EF10-61C2-ED2EC559E7BE}"/>
              </a:ext>
            </a:extLst>
          </p:cNvPr>
          <p:cNvSpPr txBox="1"/>
          <p:nvPr/>
        </p:nvSpPr>
        <p:spPr>
          <a:xfrm>
            <a:off x="748391" y="1397465"/>
            <a:ext cx="1527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cell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2C34DE4-7E0F-C46D-78AA-ED3CB82DA49D}"/>
              </a:ext>
            </a:extLst>
          </p:cNvPr>
          <p:cNvSpPr txBox="1"/>
          <p:nvPr/>
        </p:nvSpPr>
        <p:spPr>
          <a:xfrm>
            <a:off x="2428603" y="1397465"/>
            <a:ext cx="1344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cell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405C014-1DAB-849B-3B32-D3320F382846}"/>
              </a:ext>
            </a:extLst>
          </p:cNvPr>
          <p:cNvSpPr txBox="1"/>
          <p:nvPr/>
        </p:nvSpPr>
        <p:spPr>
          <a:xfrm>
            <a:off x="3953524" y="1397465"/>
            <a:ext cx="1344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cell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88D2C7F-0C9A-888B-AA72-E3D4E658815D}"/>
              </a:ext>
            </a:extLst>
          </p:cNvPr>
          <p:cNvSpPr txBox="1"/>
          <p:nvPr/>
        </p:nvSpPr>
        <p:spPr>
          <a:xfrm>
            <a:off x="5468632" y="1397465"/>
            <a:ext cx="1507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cell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A1691ED-7751-95C1-F35E-4DFA19B2CDAC}"/>
              </a:ext>
            </a:extLst>
          </p:cNvPr>
          <p:cNvSpPr txBox="1"/>
          <p:nvPr/>
        </p:nvSpPr>
        <p:spPr>
          <a:xfrm>
            <a:off x="7916391" y="519573"/>
            <a:ext cx="3846118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Chromatic sextupoles (high dispersion, correct chromaticity)</a:t>
            </a:r>
          </a:p>
          <a:p>
            <a:r>
              <a:rPr lang="en-GB" dirty="0">
                <a:solidFill>
                  <a:srgbClr val="7030A0"/>
                </a:solidFill>
              </a:rPr>
              <a:t>Harmonic sextupoles (low dispersion, maximise dynamic aperture)</a:t>
            </a:r>
          </a:p>
          <a:p>
            <a:r>
              <a:rPr lang="en-GB" dirty="0">
                <a:solidFill>
                  <a:srgbClr val="0070C0"/>
                </a:solidFill>
              </a:rPr>
              <a:t>Octupoles (maximise dynamic aperture)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3426571-6C10-ECCD-D357-8728D66DEC67}"/>
              </a:ext>
            </a:extLst>
          </p:cNvPr>
          <p:cNvSpPr/>
          <p:nvPr/>
        </p:nvSpPr>
        <p:spPr>
          <a:xfrm>
            <a:off x="748392" y="1923449"/>
            <a:ext cx="1619690" cy="366198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30E5452-1BE5-71F5-BA6E-AD34FC75AAD2}"/>
              </a:ext>
            </a:extLst>
          </p:cNvPr>
          <p:cNvGrpSpPr/>
          <p:nvPr/>
        </p:nvGrpSpPr>
        <p:grpSpPr>
          <a:xfrm>
            <a:off x="7910653" y="1925053"/>
            <a:ext cx="3851856" cy="4126641"/>
            <a:chOff x="7910653" y="1925053"/>
            <a:chExt cx="3851856" cy="4126641"/>
          </a:xfrm>
        </p:grpSpPr>
        <p:pic>
          <p:nvPicPr>
            <p:cNvPr id="67" name="Picture 66">
              <a:extLst>
                <a:ext uri="{FF2B5EF4-FFF2-40B4-BE49-F238E27FC236}">
                  <a16:creationId xmlns:a16="http://schemas.microsoft.com/office/drawing/2014/main" id="{DE686776-C235-3B6C-6D0E-C35656D2766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9916" t="7619" r="70109" b="14050"/>
            <a:stretch/>
          </p:blipFill>
          <p:spPr>
            <a:xfrm>
              <a:off x="7910653" y="2075343"/>
              <a:ext cx="3851856" cy="3449305"/>
            </a:xfrm>
            <a:prstGeom prst="rect">
              <a:avLst/>
            </a:prstGeom>
          </p:spPr>
        </p:pic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DC06E7F5-56CB-E92F-4E8E-5D505F11377E}"/>
                </a:ext>
              </a:extLst>
            </p:cNvPr>
            <p:cNvGrpSpPr/>
            <p:nvPr/>
          </p:nvGrpSpPr>
          <p:grpSpPr>
            <a:xfrm>
              <a:off x="8469140" y="2431610"/>
              <a:ext cx="1116748" cy="2784489"/>
              <a:chOff x="8469140" y="2175930"/>
              <a:chExt cx="1116748" cy="2943919"/>
            </a:xfrm>
          </p:grpSpPr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A623751D-2844-CB0E-E3D2-3C91E19BD3C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69140" y="2175930"/>
                <a:ext cx="0" cy="2943919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EB38FB96-6190-6A98-7944-361910FB1A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65472" y="2175930"/>
                <a:ext cx="0" cy="2943919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DBD01EE2-76FF-6896-F483-DF67D870065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84005" y="2175930"/>
                <a:ext cx="0" cy="2943919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E469ECD7-4368-6207-2387-6F2B556E29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06768" y="2175930"/>
                <a:ext cx="0" cy="2943919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3948D90A-ACB5-6DCA-B911-9CDFFE82C0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96328" y="2175930"/>
                <a:ext cx="0" cy="2943919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B14C73B1-291D-CC09-3CCE-5CA1A2E0F06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585888" y="2175930"/>
                <a:ext cx="0" cy="2943919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67B3C506-A177-43DD-A84D-5D47EA5239FF}"/>
                </a:ext>
              </a:extLst>
            </p:cNvPr>
            <p:cNvGrpSpPr/>
            <p:nvPr/>
          </p:nvGrpSpPr>
          <p:grpSpPr>
            <a:xfrm flipH="1">
              <a:off x="10159800" y="2431613"/>
              <a:ext cx="1116748" cy="2784489"/>
              <a:chOff x="8469140" y="2175930"/>
              <a:chExt cx="1116748" cy="2943919"/>
            </a:xfrm>
          </p:grpSpPr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E905B00F-6DE4-F2F8-B758-FCB37A7BD46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69140" y="2175930"/>
                <a:ext cx="0" cy="2943919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9B5B1064-6FE3-814D-7255-D987BF4FDE4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65472" y="2175930"/>
                <a:ext cx="0" cy="2943919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58A68653-50D9-3574-7156-90279375DF6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84005" y="2175930"/>
                <a:ext cx="0" cy="2943919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89A62FAD-3C82-F667-760B-4F6D59E83F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06768" y="2175930"/>
                <a:ext cx="0" cy="2943919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7EE8D9B9-C85A-EDF3-3CDF-A563C38D7B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96328" y="2175930"/>
                <a:ext cx="0" cy="2943919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A00D2E07-60CC-47D7-8847-6559F1A77A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585888" y="2175930"/>
                <a:ext cx="0" cy="2943919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F5EDB4C4-4750-4C42-28E0-72EE521948DE}"/>
                </a:ext>
              </a:extLst>
            </p:cNvPr>
            <p:cNvSpPr txBox="1"/>
            <p:nvPr/>
          </p:nvSpPr>
          <p:spPr>
            <a:xfrm rot="-3600000">
              <a:off x="8273691" y="2018507"/>
              <a:ext cx="5394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7030A0"/>
                  </a:solidFill>
                </a:rPr>
                <a:t>S1X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DFF44C56-F345-8A0F-F729-BCCC8CD1293B}"/>
                </a:ext>
              </a:extLst>
            </p:cNvPr>
            <p:cNvSpPr txBox="1"/>
            <p:nvPr/>
          </p:nvSpPr>
          <p:spPr>
            <a:xfrm rot="-3600000">
              <a:off x="8510134" y="2018507"/>
              <a:ext cx="5394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00B050"/>
                  </a:solidFill>
                </a:rPr>
                <a:t>S2A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C32A756B-B674-A8A6-CDDC-8F2998192F03}"/>
                </a:ext>
              </a:extLst>
            </p:cNvPr>
            <p:cNvSpPr txBox="1"/>
            <p:nvPr/>
          </p:nvSpPr>
          <p:spPr>
            <a:xfrm rot="-3600000">
              <a:off x="8687315" y="2018507"/>
              <a:ext cx="5394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00B050"/>
                  </a:solidFill>
                </a:rPr>
                <a:t>S3A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0AF12802-68A3-4999-E54B-629091EDD20B}"/>
                </a:ext>
              </a:extLst>
            </p:cNvPr>
            <p:cNvSpPr txBox="1"/>
            <p:nvPr/>
          </p:nvSpPr>
          <p:spPr>
            <a:xfrm rot="-3600000">
              <a:off x="8862376" y="2018507"/>
              <a:ext cx="5394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00B050"/>
                  </a:solidFill>
                </a:rPr>
                <a:t>S4A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EEBCFBC3-3403-3D93-BF15-39D89D09AC73}"/>
                </a:ext>
              </a:extLst>
            </p:cNvPr>
            <p:cNvSpPr txBox="1"/>
            <p:nvPr/>
          </p:nvSpPr>
          <p:spPr>
            <a:xfrm rot="-3600000">
              <a:off x="9098822" y="2018507"/>
              <a:ext cx="5394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7030A0"/>
                  </a:solidFill>
                </a:rPr>
                <a:t>S5X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E42234A8-9DFF-EB1F-D075-28357732B335}"/>
                </a:ext>
              </a:extLst>
            </p:cNvPr>
            <p:cNvSpPr txBox="1"/>
            <p:nvPr/>
          </p:nvSpPr>
          <p:spPr>
            <a:xfrm rot="-3600000">
              <a:off x="9383951" y="2018507"/>
              <a:ext cx="5394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7030A0"/>
                  </a:solidFill>
                </a:rPr>
                <a:t>S6X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48C35AB-1A43-1CF6-E1C2-78F805CC78B1}"/>
                </a:ext>
              </a:extLst>
            </p:cNvPr>
            <p:cNvSpPr txBox="1"/>
            <p:nvPr/>
          </p:nvSpPr>
          <p:spPr>
            <a:xfrm rot="-3600000">
              <a:off x="9906893" y="2018507"/>
              <a:ext cx="5394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7030A0"/>
                  </a:solidFill>
                </a:rPr>
                <a:t>S6X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EF3D1DB-F02C-588A-4BB9-F676A955F2AF}"/>
                </a:ext>
              </a:extLst>
            </p:cNvPr>
            <p:cNvSpPr txBox="1"/>
            <p:nvPr/>
          </p:nvSpPr>
          <p:spPr>
            <a:xfrm rot="-3600000">
              <a:off x="10200486" y="2018507"/>
              <a:ext cx="5394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7030A0"/>
                  </a:solidFill>
                </a:rPr>
                <a:t>S5X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373EB60-B5B9-9FC9-3EF2-19E9D8C3CEF1}"/>
                </a:ext>
              </a:extLst>
            </p:cNvPr>
            <p:cNvSpPr txBox="1"/>
            <p:nvPr/>
          </p:nvSpPr>
          <p:spPr>
            <a:xfrm rot="-3600000">
              <a:off x="10453867" y="2018507"/>
              <a:ext cx="5394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00B050"/>
                  </a:solidFill>
                </a:rPr>
                <a:t>S4A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B23A2BB-0B51-3FDA-6FA3-E9521A7FD966}"/>
                </a:ext>
              </a:extLst>
            </p:cNvPr>
            <p:cNvSpPr txBox="1"/>
            <p:nvPr/>
          </p:nvSpPr>
          <p:spPr>
            <a:xfrm rot="-3600000">
              <a:off x="10635278" y="2018507"/>
              <a:ext cx="5394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00B050"/>
                  </a:solidFill>
                </a:rPr>
                <a:t>S3A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9A2EC55-1098-F736-D65F-3E4677272C5B}"/>
                </a:ext>
              </a:extLst>
            </p:cNvPr>
            <p:cNvSpPr txBox="1"/>
            <p:nvPr/>
          </p:nvSpPr>
          <p:spPr>
            <a:xfrm rot="-3600000">
              <a:off x="10814574" y="2018507"/>
              <a:ext cx="5394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00B050"/>
                  </a:solidFill>
                </a:rPr>
                <a:t>S2A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1FFE7AC-71F2-679B-E218-437DD8B23265}"/>
                </a:ext>
              </a:extLst>
            </p:cNvPr>
            <p:cNvSpPr txBox="1"/>
            <p:nvPr/>
          </p:nvSpPr>
          <p:spPr>
            <a:xfrm rot="-3600000">
              <a:off x="11017153" y="2018507"/>
              <a:ext cx="5394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7030A0"/>
                  </a:solidFill>
                </a:rPr>
                <a:t>S1X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7F5AF1D-488D-AA1A-FF81-246E55A1037E}"/>
                </a:ext>
              </a:extLst>
            </p:cNvPr>
            <p:cNvSpPr/>
            <p:nvPr/>
          </p:nvSpPr>
          <p:spPr>
            <a:xfrm>
              <a:off x="7910653" y="1925053"/>
              <a:ext cx="3851856" cy="3660381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715F8759-595D-B3AD-EABF-30172C80C727}"/>
                </a:ext>
              </a:extLst>
            </p:cNvPr>
            <p:cNvSpPr txBox="1"/>
            <p:nvPr/>
          </p:nvSpPr>
          <p:spPr>
            <a:xfrm>
              <a:off x="8024650" y="5221478"/>
              <a:ext cx="2449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L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B1741DF3-886F-3D97-C073-2EABCB8224D1}"/>
                </a:ext>
              </a:extLst>
            </p:cNvPr>
            <p:cNvSpPr txBox="1"/>
            <p:nvPr/>
          </p:nvSpPr>
          <p:spPr>
            <a:xfrm>
              <a:off x="9762011" y="5221478"/>
              <a:ext cx="2449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M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CB8DA3C-5B0F-064B-8149-EFDFC20DFE94}"/>
                </a:ext>
              </a:extLst>
            </p:cNvPr>
            <p:cNvSpPr txBox="1"/>
            <p:nvPr/>
          </p:nvSpPr>
          <p:spPr>
            <a:xfrm>
              <a:off x="11421701" y="5221478"/>
              <a:ext cx="3233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S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F6CBFCED-DB77-42C1-944B-01B2CE48EC64}"/>
                </a:ext>
              </a:extLst>
            </p:cNvPr>
            <p:cNvSpPr txBox="1"/>
            <p:nvPr/>
          </p:nvSpPr>
          <p:spPr>
            <a:xfrm>
              <a:off x="8178104" y="5682362"/>
              <a:ext cx="5784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0070C0"/>
                  </a:solidFill>
                </a:rPr>
                <a:t>O0X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444FED02-2B36-672B-A204-2BA1015AA057}"/>
                </a:ext>
              </a:extLst>
            </p:cNvPr>
            <p:cNvSpPr txBox="1"/>
            <p:nvPr/>
          </p:nvSpPr>
          <p:spPr>
            <a:xfrm>
              <a:off x="8653539" y="5682362"/>
              <a:ext cx="5784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0070C0"/>
                  </a:solidFill>
                </a:rPr>
                <a:t>O1X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891339F7-DA4B-07B5-0082-BD88029F6EAE}"/>
                </a:ext>
              </a:extLst>
            </p:cNvPr>
            <p:cNvSpPr txBox="1"/>
            <p:nvPr/>
          </p:nvSpPr>
          <p:spPr>
            <a:xfrm>
              <a:off x="10502438" y="5682362"/>
              <a:ext cx="5784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0070C0"/>
                  </a:solidFill>
                </a:rPr>
                <a:t>O1X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4C1FD8E5-F930-35AE-8E20-489AAFAF7BCD}"/>
              </a:ext>
            </a:extLst>
          </p:cNvPr>
          <p:cNvGrpSpPr/>
          <p:nvPr/>
        </p:nvGrpSpPr>
        <p:grpSpPr>
          <a:xfrm>
            <a:off x="8470782" y="5437796"/>
            <a:ext cx="2326548" cy="295275"/>
            <a:chOff x="8470782" y="5437796"/>
            <a:chExt cx="2326548" cy="310542"/>
          </a:xfrm>
        </p:grpSpPr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A3708417-47CD-8AAE-65B7-3F66D89E5298}"/>
                </a:ext>
              </a:extLst>
            </p:cNvPr>
            <p:cNvCxnSpPr/>
            <p:nvPr/>
          </p:nvCxnSpPr>
          <p:spPr>
            <a:xfrm flipV="1">
              <a:off x="8470782" y="5453063"/>
              <a:ext cx="0" cy="295275"/>
            </a:xfrm>
            <a:prstGeom prst="straightConnector1">
              <a:avLst/>
            </a:prstGeom>
            <a:ln w="127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D4DEF4BF-C48E-296B-3906-D7CD0A2BB932}"/>
                </a:ext>
              </a:extLst>
            </p:cNvPr>
            <p:cNvCxnSpPr/>
            <p:nvPr/>
          </p:nvCxnSpPr>
          <p:spPr>
            <a:xfrm flipV="1">
              <a:off x="10797330" y="5437796"/>
              <a:ext cx="0" cy="295275"/>
            </a:xfrm>
            <a:prstGeom prst="straightConnector1">
              <a:avLst/>
            </a:prstGeom>
            <a:ln w="127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BECB48A7-1EB7-26E8-65EA-0D32EA56BFB1}"/>
                </a:ext>
              </a:extLst>
            </p:cNvPr>
            <p:cNvCxnSpPr/>
            <p:nvPr/>
          </p:nvCxnSpPr>
          <p:spPr>
            <a:xfrm flipV="1">
              <a:off x="8949480" y="5437796"/>
              <a:ext cx="0" cy="295275"/>
            </a:xfrm>
            <a:prstGeom prst="straightConnector1">
              <a:avLst/>
            </a:prstGeom>
            <a:ln w="127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18655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431578-2428-E242-C01C-225B1EEC93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C31AE60-6571-1314-52EE-696ACE597882}"/>
              </a:ext>
            </a:extLst>
          </p:cNvPr>
          <p:cNvSpPr/>
          <p:nvPr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548ECF7-27A8-5807-B8D8-3A38466383A5}"/>
              </a:ext>
            </a:extLst>
          </p:cNvPr>
          <p:cNvSpPr txBox="1"/>
          <p:nvPr/>
        </p:nvSpPr>
        <p:spPr>
          <a:xfrm>
            <a:off x="163151" y="-72207"/>
            <a:ext cx="118533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solidFill>
                  <a:schemeClr val="bg1"/>
                </a:solidFill>
                <a:latin typeface="+mj-lt"/>
              </a:rPr>
              <a:t>Optimisation</a:t>
            </a:r>
            <a:endParaRPr lang="en-GB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65A01F48-5064-3B8E-01F7-59B3ABF3C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905" y="6385593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z="1800" smtClean="0">
                <a:solidFill>
                  <a:schemeClr val="bg1">
                    <a:lumMod val="65000"/>
                  </a:schemeClr>
                </a:solidFill>
              </a:rPr>
              <a:pPr/>
              <a:t>5</a:t>
            </a:fld>
            <a:endParaRPr lang="en-GB" sz="1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1469AEA-C67D-5418-2EB4-29AF669AE1C6}"/>
              </a:ext>
            </a:extLst>
          </p:cNvPr>
          <p:cNvSpPr txBox="1"/>
          <p:nvPr/>
        </p:nvSpPr>
        <p:spPr>
          <a:xfrm>
            <a:off x="239351" y="670385"/>
            <a:ext cx="11853356" cy="40934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cs typeface="Calibri" panose="020F0502020204030204" pitchFamily="34" charset="0"/>
              </a:rPr>
              <a:t>We want to optimise the machine in the presence of errors, to maximise both: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cs typeface="Calibri" panose="020F0502020204030204" pitchFamily="34" charset="0"/>
              </a:rPr>
              <a:t>Electron beam lifetime (mainly Touschek scattering)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cs typeface="Calibri" panose="020F0502020204030204" pitchFamily="34" charset="0"/>
              </a:rPr>
              <a:t>Injection efficiency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cs typeface="Calibri" panose="020F0502020204030204" pitchFamily="34" charset="0"/>
              </a:rPr>
              <a:t>To find a solution which is robust against any specific set of errors, we optimise against the mean of 5 random error seeds (including alignment, field strength and multipole errors)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cs typeface="Calibri" panose="020F0502020204030204" pitchFamily="34" charset="0"/>
              </a:rPr>
              <a:t>To enhance the losses, we use a larger off-axis injection offset of -4.5 mm instead of the design of -4 mm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cs typeface="Calibri" panose="020F0502020204030204" pitchFamily="34" charset="0"/>
              </a:rPr>
              <a:t>We include all apertures, including closed insertion devices and collimators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cs typeface="Calibri" panose="020F0502020204030204" pitchFamily="34" charset="0"/>
              </a:rPr>
              <a:t>Under these conditions, the performance for the nominal design is: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cs typeface="Calibri" panose="020F0502020204030204" pitchFamily="34" charset="0"/>
              </a:rPr>
              <a:t>Touschek lifetime: 2.15 h – without bunch lengthening from harmonic cavity (expected to increase lifetime by a factor of ~3.5)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cs typeface="Calibri" panose="020F0502020204030204" pitchFamily="34" charset="0"/>
              </a:rPr>
              <a:t>Injection efficiency: 96.3%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1E562618-62FB-37BE-7DE6-C36EB41F44B9}"/>
              </a:ext>
            </a:extLst>
          </p:cNvPr>
          <p:cNvSpPr txBox="1">
            <a:spLocks/>
          </p:cNvSpPr>
          <p:nvPr/>
        </p:nvSpPr>
        <p:spPr>
          <a:xfrm>
            <a:off x="163151" y="6385593"/>
            <a:ext cx="8211922" cy="3823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Neven Blaskovic Kraljevic et al., PAB 2025</a:t>
            </a:r>
          </a:p>
        </p:txBody>
      </p:sp>
    </p:spTree>
    <p:extLst>
      <p:ext uri="{BB962C8B-B14F-4D97-AF65-F5344CB8AC3E}">
        <p14:creationId xmlns:p14="http://schemas.microsoft.com/office/powerpoint/2010/main" val="7090577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A77F0C-8A9B-8C0A-3DED-BBCFDBD393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5359D5-7903-A06B-15BB-F4A273FE06F9}"/>
              </a:ext>
            </a:extLst>
          </p:cNvPr>
          <p:cNvSpPr/>
          <p:nvPr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08F9167-A03F-85A6-07BF-612BC72E94F8}"/>
              </a:ext>
            </a:extLst>
          </p:cNvPr>
          <p:cNvSpPr txBox="1"/>
          <p:nvPr/>
        </p:nvSpPr>
        <p:spPr>
          <a:xfrm>
            <a:off x="163151" y="-72207"/>
            <a:ext cx="118533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solidFill>
                  <a:schemeClr val="bg1"/>
                </a:solidFill>
                <a:latin typeface="+mj-lt"/>
              </a:rPr>
              <a:t>Multiple-Objective Genetic Algorithm (MOGA)</a:t>
            </a:r>
            <a:endParaRPr lang="en-GB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CEC12A55-11B3-1115-BC8D-0EADA87249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905" y="6385593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z="1800" smtClean="0">
                <a:solidFill>
                  <a:schemeClr val="bg1">
                    <a:lumMod val="65000"/>
                  </a:schemeClr>
                </a:solidFill>
              </a:rPr>
              <a:pPr/>
              <a:t>6</a:t>
            </a:fld>
            <a:endParaRPr lang="en-GB" sz="1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EFCC8A-345E-5D8F-BC33-171E8347E296}"/>
              </a:ext>
            </a:extLst>
          </p:cNvPr>
          <p:cNvSpPr txBox="1"/>
          <p:nvPr/>
        </p:nvSpPr>
        <p:spPr>
          <a:xfrm>
            <a:off x="239351" y="670385"/>
            <a:ext cx="11713300" cy="55938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cs typeface="Calibri" panose="020F0502020204030204" pitchFamily="34" charset="0"/>
              </a:rPr>
              <a:t>The NSGA-II code starts off with a random population of 20, 40 or 100 chromosomes (each chromosome is a set of values for all the decision variables), with the nominal solution ‘injected’ as the first chromosome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cs typeface="Calibri" panose="020F0502020204030204" pitchFamily="34" charset="0"/>
              </a:rPr>
              <a:t>The algorithm evaluates the lifetime and injection efficiency of each chromosome in AT2 and ranks the solutions; rank 1 solutions dominate in lifetime and/or injection efficiency and constitute the Pareto front</a:t>
            </a:r>
          </a:p>
          <a:p>
            <a:pPr marL="342900" indent="-342900"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cs typeface="Calibri" panose="020F0502020204030204" pitchFamily="34" charset="0"/>
              </a:rPr>
              <a:t>Best-ranked chromosomes are used as ‘parents’ to generate ‘children’ for subsequent generations through:</a:t>
            </a:r>
          </a:p>
          <a:p>
            <a:pPr marL="800100" lvl="1" indent="-342900">
              <a:spcAft>
                <a:spcPts val="15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cs typeface="Calibri" panose="020F0502020204030204" pitchFamily="34" charset="0"/>
              </a:rPr>
              <a:t>Crossover</a:t>
            </a:r>
          </a:p>
          <a:p>
            <a:pPr marL="800100" lvl="1" indent="-342900">
              <a:spcAft>
                <a:spcPts val="15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cs typeface="Calibri" panose="020F0502020204030204" pitchFamily="34" charset="0"/>
              </a:rPr>
              <a:t>Mutation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cs typeface="Calibri" panose="020F0502020204030204" pitchFamily="34" charset="0"/>
              </a:rPr>
              <a:t>Repeat for up to 25 generations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cs typeface="Calibri" panose="020F0502020204030204" pitchFamily="34" charset="0"/>
              </a:rPr>
              <a:t>Computation time: 7 days for 25 generations &amp; 100 chromosomes (using 36 nodes with 40 cores/node)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cs typeface="Calibri" panose="020F0502020204030204" pitchFamily="34" charset="0"/>
              </a:rPr>
              <a:t>Current emphasis is on testing and fine-tuning the algorithm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cs typeface="Calibri" panose="020F0502020204030204" pitchFamily="34" charset="0"/>
              </a:rPr>
              <a:t>Specific changes: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cs typeface="Calibri" panose="020F0502020204030204" pitchFamily="34" charset="0"/>
              </a:rPr>
              <a:t>Increased chance of mutation from 10% to 40% or 50%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cs typeface="Calibri" panose="020F0502020204030204" pitchFamily="34" charset="0"/>
              </a:rPr>
              <a:t>Increased mutation scale factor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cs typeface="Calibri" panose="020F0502020204030204" pitchFamily="34" charset="0"/>
              </a:rPr>
              <a:t>Increased distance from parents to children in crossovers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A23695-4E04-6D6B-053F-A512ABAE03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4732" y="2452101"/>
            <a:ext cx="5453498" cy="60062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58A0E9-4971-4A39-6DE9-BE63DEC70B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5751" y="2940045"/>
            <a:ext cx="5453497" cy="600629"/>
          </a:xfrm>
          <a:prstGeom prst="rect">
            <a:avLst/>
          </a:prstGeom>
        </p:spPr>
      </p:pic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718EE942-4C43-7441-1C54-30B015825505}"/>
              </a:ext>
            </a:extLst>
          </p:cNvPr>
          <p:cNvSpPr txBox="1">
            <a:spLocks/>
          </p:cNvSpPr>
          <p:nvPr/>
        </p:nvSpPr>
        <p:spPr>
          <a:xfrm>
            <a:off x="163151" y="6385593"/>
            <a:ext cx="8211922" cy="3823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Neven Blaskovic Kraljevic et al., PAB 2025</a:t>
            </a:r>
          </a:p>
        </p:txBody>
      </p:sp>
    </p:spTree>
    <p:extLst>
      <p:ext uri="{BB962C8B-B14F-4D97-AF65-F5344CB8AC3E}">
        <p14:creationId xmlns:p14="http://schemas.microsoft.com/office/powerpoint/2010/main" val="7954930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522750-A7BC-E087-52A7-5DB74C16F4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E18A650-7EA8-A8EB-EB3B-B0AB6B970F6B}"/>
              </a:ext>
            </a:extLst>
          </p:cNvPr>
          <p:cNvSpPr/>
          <p:nvPr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5C87AE9-8F32-4FDE-D23D-A47EA9CE9459}"/>
              </a:ext>
            </a:extLst>
          </p:cNvPr>
          <p:cNvSpPr txBox="1"/>
          <p:nvPr/>
        </p:nvSpPr>
        <p:spPr>
          <a:xfrm>
            <a:off x="163151" y="-72207"/>
            <a:ext cx="118533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solidFill>
                  <a:schemeClr val="bg1"/>
                </a:solidFill>
                <a:latin typeface="+mj-lt"/>
              </a:rPr>
              <a:t>Simulation procedure</a:t>
            </a:r>
            <a:endParaRPr lang="en-GB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B230B140-C373-6D86-E15A-36717C738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905" y="6385593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z="1800" smtClean="0">
                <a:solidFill>
                  <a:schemeClr val="bg1">
                    <a:lumMod val="65000"/>
                  </a:schemeClr>
                </a:solidFill>
              </a:rPr>
              <a:pPr/>
              <a:t>7</a:t>
            </a:fld>
            <a:endParaRPr lang="en-GB" sz="1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94378C5-EB99-8BF8-CAFA-8ACDB08B3915}"/>
              </a:ext>
            </a:extLst>
          </p:cNvPr>
          <p:cNvSpPr txBox="1"/>
          <p:nvPr/>
        </p:nvSpPr>
        <p:spPr>
          <a:xfrm>
            <a:off x="239351" y="670385"/>
            <a:ext cx="11853356" cy="57861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cs typeface="Calibri" panose="020F0502020204030204" pitchFamily="34" charset="0"/>
              </a:rPr>
              <a:t>Vary different sets of variables, beginning with nominal optics:</a:t>
            </a:r>
          </a:p>
          <a:p>
            <a:pPr lvl="1">
              <a:spcAft>
                <a:spcPts val="600"/>
              </a:spcAft>
            </a:pPr>
            <a:r>
              <a:rPr lang="en-GB" sz="2000" dirty="0">
                <a:cs typeface="Calibri" panose="020F0502020204030204" pitchFamily="34" charset="0"/>
              </a:rPr>
              <a:t>Case 1) x &amp; y tune</a:t>
            </a:r>
          </a:p>
          <a:p>
            <a:pPr lvl="1">
              <a:spcAft>
                <a:spcPts val="600"/>
              </a:spcAft>
            </a:pPr>
            <a:r>
              <a:rPr lang="en-GB" sz="2000" dirty="0">
                <a:cs typeface="Calibri" panose="020F0502020204030204" pitchFamily="34" charset="0"/>
              </a:rPr>
              <a:t>Case 2) x &amp; y chromaticity by adjusting strengths of all 3 families of chromatic sextupoles (S2A, S3A, S4A)</a:t>
            </a:r>
          </a:p>
          <a:p>
            <a:pPr lvl="1">
              <a:spcAft>
                <a:spcPts val="600"/>
              </a:spcAft>
            </a:pPr>
            <a:r>
              <a:rPr lang="en-GB" sz="2000" dirty="0">
                <a:cs typeface="Calibri" panose="020F0502020204030204" pitchFamily="34" charset="0"/>
              </a:rPr>
              <a:t>Case 3) x &amp; y tune, x &amp; y chromaticity</a:t>
            </a:r>
          </a:p>
          <a:p>
            <a:pPr lvl="1">
              <a:spcAft>
                <a:spcPts val="600"/>
              </a:spcAft>
            </a:pPr>
            <a:r>
              <a:rPr lang="en-GB" sz="2000" dirty="0">
                <a:solidFill>
                  <a:schemeClr val="accent6">
                    <a:lumMod val="75000"/>
                  </a:schemeClr>
                </a:solidFill>
              </a:rPr>
              <a:t>Case 4) strengths of all 3 families of harmonic sextupoles (S1X, S5X, S6X) and both families of octupoles</a:t>
            </a:r>
          </a:p>
          <a:p>
            <a:pPr lvl="1">
              <a:spcAft>
                <a:spcPts val="600"/>
              </a:spcAft>
            </a:pPr>
            <a:r>
              <a:rPr lang="en-GB" sz="2000" dirty="0">
                <a:solidFill>
                  <a:schemeClr val="accent6">
                    <a:lumMod val="75000"/>
                  </a:schemeClr>
                </a:solidFill>
              </a:rPr>
              <a:t>Case 5) strengths of all sextupoles and octupoles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cs typeface="Calibri" panose="020F0502020204030204" pitchFamily="34" charset="0"/>
              </a:rPr>
              <a:t>Using Accelerator Toolbox (AT2) in MATLAB:</a:t>
            </a:r>
          </a:p>
          <a:p>
            <a:pPr marL="799200" indent="-342000" algn="just">
              <a:spcAft>
                <a:spcPts val="600"/>
              </a:spcAft>
              <a:buFont typeface="+mj-lt"/>
              <a:buAutoNum type="arabicPeriod"/>
            </a:pPr>
            <a:r>
              <a:rPr lang="en-GB" sz="2000" dirty="0">
                <a:solidFill>
                  <a:schemeClr val="accent6">
                    <a:lumMod val="75000"/>
                  </a:schemeClr>
                </a:solidFill>
              </a:rPr>
              <a:t>Apply input sextupole/octupole strengths if varied as part of the MOGA search</a:t>
            </a:r>
          </a:p>
          <a:p>
            <a:pPr marL="799200" indent="-342000" algn="just">
              <a:spcAft>
                <a:spcPts val="600"/>
              </a:spcAft>
              <a:buFont typeface="+mj-lt"/>
              <a:buAutoNum type="arabicPeriod"/>
            </a:pPr>
            <a:r>
              <a:rPr lang="en-GB" sz="2000" dirty="0"/>
              <a:t>Apply </a:t>
            </a:r>
            <a:r>
              <a:rPr lang="en-GB" sz="2000" dirty="0">
                <a:cs typeface="Calibri" panose="020F0502020204030204" pitchFamily="34" charset="0"/>
              </a:rPr>
              <a:t>alignment and field strength errors</a:t>
            </a:r>
            <a:endParaRPr lang="en-GB" sz="2000" dirty="0"/>
          </a:p>
          <a:p>
            <a:pPr marL="799200" indent="-342000" algn="just">
              <a:spcAft>
                <a:spcPts val="600"/>
              </a:spcAft>
              <a:buFont typeface="+mj-lt"/>
              <a:buAutoNum type="arabicPeriod"/>
            </a:pPr>
            <a:r>
              <a:rPr lang="en-GB" sz="2000" dirty="0">
                <a:solidFill>
                  <a:schemeClr val="accent6">
                    <a:lumMod val="75000"/>
                  </a:schemeClr>
                </a:solidFill>
              </a:rPr>
              <a:t>Orbit and tune correction with sextupoles/octupoles off (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necessary to find a closed orbit if using step 1)</a:t>
            </a:r>
            <a:endParaRPr lang="en-GB" sz="2000" dirty="0">
              <a:solidFill>
                <a:schemeClr val="accent6">
                  <a:lumMod val="75000"/>
                </a:schemeClr>
              </a:solidFill>
            </a:endParaRPr>
          </a:p>
          <a:p>
            <a:pPr marL="799200" indent="-342000" algn="just">
              <a:spcAft>
                <a:spcPts val="600"/>
              </a:spcAft>
              <a:buFont typeface="+mj-lt"/>
              <a:buAutoNum type="arabicPeriod"/>
            </a:pPr>
            <a:r>
              <a:rPr lang="en-GB" sz="2000" dirty="0">
                <a:solidFill>
                  <a:schemeClr val="accent6">
                    <a:lumMod val="75000"/>
                  </a:schemeClr>
                </a:solidFill>
              </a:rPr>
              <a:t>Turn on sextupoles and octupoles</a:t>
            </a:r>
          </a:p>
          <a:p>
            <a:pPr marL="799200" indent="-342000" algn="just">
              <a:spcAft>
                <a:spcPts val="600"/>
              </a:spcAft>
              <a:buFont typeface="+mj-lt"/>
              <a:buAutoNum type="arabicPeriod"/>
            </a:pPr>
            <a:r>
              <a:rPr lang="en-GB" sz="2000" dirty="0"/>
              <a:t>Add random and systematic multipoles to quadrupoles and sextupoles</a:t>
            </a:r>
          </a:p>
          <a:p>
            <a:pPr marL="799200" indent="-342000" algn="just">
              <a:spcAft>
                <a:spcPts val="600"/>
              </a:spcAft>
              <a:buFont typeface="+mj-lt"/>
              <a:buAutoNum type="arabicPeriod"/>
            </a:pPr>
            <a:r>
              <a:rPr lang="en-GB" sz="2000" dirty="0"/>
              <a:t>Orbit correction</a:t>
            </a:r>
          </a:p>
          <a:p>
            <a:pPr marL="799200" indent="-342000" algn="just">
              <a:spcAft>
                <a:spcPts val="600"/>
              </a:spcAft>
              <a:buFont typeface="+mj-lt"/>
              <a:buAutoNum type="arabicPeriod"/>
            </a:pPr>
            <a:r>
              <a:rPr lang="en-GB" sz="2000" dirty="0"/>
              <a:t>Tune correction</a:t>
            </a:r>
          </a:p>
          <a:p>
            <a:pPr marL="799200" indent="-342000" algn="just">
              <a:spcAft>
                <a:spcPts val="600"/>
              </a:spcAft>
              <a:buFont typeface="+mj-lt"/>
              <a:buAutoNum type="arabicPeriod"/>
            </a:pPr>
            <a:r>
              <a:rPr lang="en-GB" sz="2000"/>
              <a:t>Chromaticity correction using all 3 families of chromatic sextupoles (S2A, S3A, S4A)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32BA3044-7371-0A6E-63DB-6761B92AB56B}"/>
              </a:ext>
            </a:extLst>
          </p:cNvPr>
          <p:cNvSpPr txBox="1">
            <a:spLocks/>
          </p:cNvSpPr>
          <p:nvPr/>
        </p:nvSpPr>
        <p:spPr>
          <a:xfrm>
            <a:off x="163151" y="6385593"/>
            <a:ext cx="8211922" cy="3823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Neven Blaskovic Kraljevic et al., PAB 2025</a:t>
            </a:r>
          </a:p>
        </p:txBody>
      </p:sp>
    </p:spTree>
    <p:extLst>
      <p:ext uri="{BB962C8B-B14F-4D97-AF65-F5344CB8AC3E}">
        <p14:creationId xmlns:p14="http://schemas.microsoft.com/office/powerpoint/2010/main" val="31046968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1AE42E-BFE1-444F-F3AD-DF913027B0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EAC1E30-8B9C-E6C0-AB69-AF924FF68789}"/>
              </a:ext>
            </a:extLst>
          </p:cNvPr>
          <p:cNvSpPr/>
          <p:nvPr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96C0AEC-A754-1856-2915-7410AEC7BF61}"/>
              </a:ext>
            </a:extLst>
          </p:cNvPr>
          <p:cNvSpPr txBox="1"/>
          <p:nvPr/>
        </p:nvSpPr>
        <p:spPr>
          <a:xfrm>
            <a:off x="163151" y="-72207"/>
            <a:ext cx="118533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solidFill>
                  <a:schemeClr val="bg1"/>
                </a:solidFill>
                <a:latin typeface="+mj-lt"/>
              </a:rPr>
              <a:t>Results</a:t>
            </a:r>
            <a:endParaRPr lang="en-GB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A354E22C-0EDD-C13A-AA03-0CB3491B0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905" y="6385593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z="1800" smtClean="0">
                <a:solidFill>
                  <a:schemeClr val="bg1">
                    <a:lumMod val="65000"/>
                  </a:schemeClr>
                </a:solidFill>
              </a:rPr>
              <a:pPr/>
              <a:t>8</a:t>
            </a:fld>
            <a:endParaRPr lang="en-GB" sz="1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B1DE483-60E9-73F4-8DE8-5B3F2188CB1D}"/>
              </a:ext>
            </a:extLst>
          </p:cNvPr>
          <p:cNvSpPr txBox="1"/>
          <p:nvPr/>
        </p:nvSpPr>
        <p:spPr>
          <a:xfrm>
            <a:off x="239351" y="709800"/>
            <a:ext cx="117133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cs typeface="Calibri" panose="020F0502020204030204" pitchFamily="34" charset="0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78E070DD-6979-80AF-091A-45D1B7FFCE79}"/>
              </a:ext>
            </a:extLst>
          </p:cNvPr>
          <p:cNvGrpSpPr/>
          <p:nvPr/>
        </p:nvGrpSpPr>
        <p:grpSpPr>
          <a:xfrm>
            <a:off x="928086" y="944875"/>
            <a:ext cx="5154924" cy="1877684"/>
            <a:chOff x="928086" y="944875"/>
            <a:chExt cx="5154924" cy="1877684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DE7FC1D-A607-E9A0-6030-C8BFE97E40B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85561" y="944875"/>
              <a:ext cx="2486787" cy="18002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88D22D6-D145-3418-4BDF-6A74B863189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681829" y="944875"/>
              <a:ext cx="2401181" cy="180020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E6C796F-9F91-84EC-4473-9CD1E2A3A050}"/>
                </a:ext>
              </a:extLst>
            </p:cNvPr>
            <p:cNvSpPr txBox="1"/>
            <p:nvPr/>
          </p:nvSpPr>
          <p:spPr>
            <a:xfrm>
              <a:off x="2065271" y="2081448"/>
              <a:ext cx="163684" cy="1681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a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841395A-1315-948F-F2CE-5C6CFB6CAC87}"/>
                </a:ext>
              </a:extLst>
            </p:cNvPr>
            <p:cNvSpPr txBox="1"/>
            <p:nvPr/>
          </p:nvSpPr>
          <p:spPr>
            <a:xfrm>
              <a:off x="1901587" y="2377799"/>
              <a:ext cx="163684" cy="1681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b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DDF91D1-72C2-5AB8-D629-97F5661DB3EA}"/>
                </a:ext>
              </a:extLst>
            </p:cNvPr>
            <p:cNvSpPr txBox="1"/>
            <p:nvPr/>
          </p:nvSpPr>
          <p:spPr>
            <a:xfrm>
              <a:off x="4720129" y="2068950"/>
              <a:ext cx="163684" cy="1681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a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41A214F-0734-F9AD-30FD-1671EC7F94DA}"/>
                </a:ext>
              </a:extLst>
            </p:cNvPr>
            <p:cNvSpPr txBox="1"/>
            <p:nvPr/>
          </p:nvSpPr>
          <p:spPr>
            <a:xfrm>
              <a:off x="4556445" y="2384093"/>
              <a:ext cx="163684" cy="1681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b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B0DDB9A-A4DB-E923-F636-BF45519D72BA}"/>
                </a:ext>
              </a:extLst>
            </p:cNvPr>
            <p:cNvSpPr txBox="1"/>
            <p:nvPr/>
          </p:nvSpPr>
          <p:spPr>
            <a:xfrm>
              <a:off x="1901587" y="2628772"/>
              <a:ext cx="401083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x tune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6BA364A-6914-9AF1-6D90-9FA3D46B4CA0}"/>
                </a:ext>
              </a:extLst>
            </p:cNvPr>
            <p:cNvSpPr txBox="1"/>
            <p:nvPr/>
          </p:nvSpPr>
          <p:spPr>
            <a:xfrm rot="16200000">
              <a:off x="819877" y="1722708"/>
              <a:ext cx="401083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y tune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283BDA5-27E0-641B-FBB5-C674F36B340F}"/>
                </a:ext>
              </a:extLst>
            </p:cNvPr>
            <p:cNvSpPr txBox="1"/>
            <p:nvPr/>
          </p:nvSpPr>
          <p:spPr>
            <a:xfrm rot="16200000">
              <a:off x="2644302" y="1716551"/>
              <a:ext cx="1436049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Lifetime (h)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1C76964-C81C-68F6-36C7-1FF729A9740E}"/>
                </a:ext>
              </a:extLst>
            </p:cNvPr>
            <p:cNvSpPr txBox="1"/>
            <p:nvPr/>
          </p:nvSpPr>
          <p:spPr>
            <a:xfrm>
              <a:off x="4587172" y="2637893"/>
              <a:ext cx="401083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x tune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0B2C89A-6416-DB47-58FE-6F91FD2F668A}"/>
                </a:ext>
              </a:extLst>
            </p:cNvPr>
            <p:cNvSpPr txBox="1"/>
            <p:nvPr/>
          </p:nvSpPr>
          <p:spPr>
            <a:xfrm rot="16200000">
              <a:off x="3505462" y="1731829"/>
              <a:ext cx="401083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y tune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D228C54-A4DC-DCE5-3640-879816C0394B}"/>
                </a:ext>
              </a:extLst>
            </p:cNvPr>
            <p:cNvSpPr txBox="1"/>
            <p:nvPr/>
          </p:nvSpPr>
          <p:spPr>
            <a:xfrm rot="16200000">
              <a:off x="5253687" y="1725672"/>
              <a:ext cx="1436049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Injection efficiency (%)</a:t>
              </a:r>
            </a:p>
          </p:txBody>
        </p:sp>
      </p:grpSp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id="{24BA845D-AA85-2248-98BE-0785DD320E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4821050"/>
              </p:ext>
            </p:extLst>
          </p:nvPr>
        </p:nvGraphicFramePr>
        <p:xfrm>
          <a:off x="948809" y="2829355"/>
          <a:ext cx="5170952" cy="140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332">
                  <a:extLst>
                    <a:ext uri="{9D8B030D-6E8A-4147-A177-3AD203B41FA5}">
                      <a16:colId xmlns:a16="http://schemas.microsoft.com/office/drawing/2014/main" val="3827280210"/>
                    </a:ext>
                  </a:extLst>
                </a:gridCol>
                <a:gridCol w="1179155">
                  <a:extLst>
                    <a:ext uri="{9D8B030D-6E8A-4147-A177-3AD203B41FA5}">
                      <a16:colId xmlns:a16="http://schemas.microsoft.com/office/drawing/2014/main" val="4282529686"/>
                    </a:ext>
                  </a:extLst>
                </a:gridCol>
                <a:gridCol w="1179155">
                  <a:extLst>
                    <a:ext uri="{9D8B030D-6E8A-4147-A177-3AD203B41FA5}">
                      <a16:colId xmlns:a16="http://schemas.microsoft.com/office/drawing/2014/main" val="2393187486"/>
                    </a:ext>
                  </a:extLst>
                </a:gridCol>
                <a:gridCol w="1179155">
                  <a:extLst>
                    <a:ext uri="{9D8B030D-6E8A-4147-A177-3AD203B41FA5}">
                      <a16:colId xmlns:a16="http://schemas.microsoft.com/office/drawing/2014/main" val="1265376294"/>
                    </a:ext>
                  </a:extLst>
                </a:gridCol>
                <a:gridCol w="1179155">
                  <a:extLst>
                    <a:ext uri="{9D8B030D-6E8A-4147-A177-3AD203B41FA5}">
                      <a16:colId xmlns:a16="http://schemas.microsoft.com/office/drawing/2014/main" val="2796158234"/>
                    </a:ext>
                  </a:extLst>
                </a:gridCol>
              </a:tblGrid>
              <a:tr h="16891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chemeClr val="bg1"/>
                          </a:solidFill>
                        </a:rPr>
                        <a:t>x tune</a:t>
                      </a:r>
                      <a:endParaRPr lang="en-GB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chemeClr val="bg1"/>
                          </a:solidFill>
                        </a:rPr>
                        <a:t>y tune</a:t>
                      </a:r>
                      <a:endParaRPr lang="en-GB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chemeClr val="bg1"/>
                          </a:solidFill>
                        </a:rPr>
                        <a:t>Lifetime (h)</a:t>
                      </a:r>
                      <a:endParaRPr lang="en-GB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chemeClr val="bg1"/>
                          </a:solidFill>
                        </a:rPr>
                        <a:t>Inj. eff. (%)</a:t>
                      </a:r>
                      <a:endParaRPr lang="en-GB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800" marR="50800" marT="50800" marB="50800" anchor="ctr"/>
                </a:tc>
                <a:extLst>
                  <a:ext uri="{0D108BD9-81ED-4DB2-BD59-A6C34878D82A}">
                    <a16:rowId xmlns:a16="http://schemas.microsoft.com/office/drawing/2014/main" val="3208383806"/>
                  </a:ext>
                </a:extLst>
              </a:tr>
              <a:tr h="168911"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</a:rPr>
                        <a:t>☆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</a:rPr>
                        <a:t>54.14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</a:rPr>
                        <a:t>20.24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</a:rPr>
                        <a:t>2.15</a:t>
                      </a: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± 0.08</a:t>
                      </a: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</a:rPr>
                        <a:t>96.3</a:t>
                      </a: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± 3.1</a:t>
                      </a:r>
                    </a:p>
                  </a:txBody>
                  <a:tcPr marL="50800" marR="50800" marT="50800" marB="50800" anchor="ctr"/>
                </a:tc>
                <a:extLst>
                  <a:ext uri="{0D108BD9-81ED-4DB2-BD59-A6C34878D82A}">
                    <a16:rowId xmlns:a16="http://schemas.microsoft.com/office/drawing/2014/main" val="985335082"/>
                  </a:ext>
                </a:extLst>
              </a:tr>
              <a:tr h="168911"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</a:rPr>
                        <a:t>54.25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</a:rPr>
                        <a:t>20.17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2.38 ± 0.12</a:t>
                      </a:r>
                    </a:p>
                  </a:txBody>
                  <a:tcPr marL="50800" marR="50800" marT="50800" marB="5080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96.4 ± 4.7</a:t>
                      </a:r>
                    </a:p>
                  </a:txBody>
                  <a:tcPr marL="50800" marR="50800" marT="50800" marB="5080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13200"/>
                  </a:ext>
                </a:extLst>
              </a:tr>
              <a:tr h="168911"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</a:rPr>
                        <a:t>54.22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</a:rPr>
                        <a:t>20.10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800" marR="50800" marT="50800" marB="5080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2.28 ± 0.29</a:t>
                      </a:r>
                    </a:p>
                  </a:txBody>
                  <a:tcPr marL="50800" marR="50800" marT="50800" marB="5080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99.5 ± 0.5</a:t>
                      </a:r>
                    </a:p>
                  </a:txBody>
                  <a:tcPr marL="50800" marR="50800" marT="50800" marB="5080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2107932"/>
                  </a:ext>
                </a:extLst>
              </a:tr>
            </a:tbl>
          </a:graphicData>
        </a:graphic>
      </p:graphicFrame>
      <p:grpSp>
        <p:nvGrpSpPr>
          <p:cNvPr id="54" name="Group 53">
            <a:extLst>
              <a:ext uri="{FF2B5EF4-FFF2-40B4-BE49-F238E27FC236}">
                <a16:creationId xmlns:a16="http://schemas.microsoft.com/office/drawing/2014/main" id="{03AE7133-0958-8E90-A8C3-824FC0AAFDA1}"/>
              </a:ext>
            </a:extLst>
          </p:cNvPr>
          <p:cNvGrpSpPr/>
          <p:nvPr/>
        </p:nvGrpSpPr>
        <p:grpSpPr>
          <a:xfrm>
            <a:off x="6408863" y="946244"/>
            <a:ext cx="5093083" cy="1800000"/>
            <a:chOff x="6408863" y="946244"/>
            <a:chExt cx="5093083" cy="1800000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971F63CA-BEAB-4666-419F-658C57F0BBA3}"/>
                </a:ext>
              </a:extLst>
            </p:cNvPr>
            <p:cNvGrpSpPr/>
            <p:nvPr/>
          </p:nvGrpSpPr>
          <p:grpSpPr>
            <a:xfrm>
              <a:off x="6408863" y="946244"/>
              <a:ext cx="5093083" cy="1800000"/>
              <a:chOff x="1105064" y="1359584"/>
              <a:chExt cx="7239568" cy="2558611"/>
            </a:xfrm>
          </p:grpSpPr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49E999E9-3790-59F0-3253-65C200FEC12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1105064" y="1359584"/>
                <a:ext cx="3534453" cy="2558611"/>
              </a:xfrm>
              <a:prstGeom prst="rect">
                <a:avLst/>
              </a:prstGeom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EFFFE536-F439-C091-9BBD-73CDC5DF19D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4931849" y="1359584"/>
                <a:ext cx="3412783" cy="2558611"/>
              </a:xfrm>
              <a:prstGeom prst="rect">
                <a:avLst/>
              </a:prstGeom>
            </p:spPr>
          </p:pic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E4E2751-D21C-D62D-5963-7FEEAA21F077}"/>
                </a:ext>
              </a:extLst>
            </p:cNvPr>
            <p:cNvSpPr txBox="1"/>
            <p:nvPr/>
          </p:nvSpPr>
          <p:spPr>
            <a:xfrm>
              <a:off x="7898074" y="1418672"/>
              <a:ext cx="163435" cy="1679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c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2B99857-01C6-3042-5E11-F646A4626AF0}"/>
                </a:ext>
              </a:extLst>
            </p:cNvPr>
            <p:cNvSpPr txBox="1"/>
            <p:nvPr/>
          </p:nvSpPr>
          <p:spPr>
            <a:xfrm>
              <a:off x="10528883" y="1418672"/>
              <a:ext cx="163435" cy="1679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c</a:t>
              </a:r>
            </a:p>
          </p:txBody>
        </p:sp>
      </p:grpSp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3D6A4EB2-0ACA-34CA-0E40-0A199BD2DD62}"/>
              </a:ext>
            </a:extLst>
          </p:cNvPr>
          <p:cNvGraphicFramePr>
            <a:graphicFrameLocks noGrp="1"/>
          </p:cNvGraphicFramePr>
          <p:nvPr/>
        </p:nvGraphicFramePr>
        <p:xfrm>
          <a:off x="6369928" y="2829355"/>
          <a:ext cx="5170952" cy="1056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332">
                  <a:extLst>
                    <a:ext uri="{9D8B030D-6E8A-4147-A177-3AD203B41FA5}">
                      <a16:colId xmlns:a16="http://schemas.microsoft.com/office/drawing/2014/main" val="3827280210"/>
                    </a:ext>
                  </a:extLst>
                </a:gridCol>
                <a:gridCol w="1179155">
                  <a:extLst>
                    <a:ext uri="{9D8B030D-6E8A-4147-A177-3AD203B41FA5}">
                      <a16:colId xmlns:a16="http://schemas.microsoft.com/office/drawing/2014/main" val="4282529686"/>
                    </a:ext>
                  </a:extLst>
                </a:gridCol>
                <a:gridCol w="1179155">
                  <a:extLst>
                    <a:ext uri="{9D8B030D-6E8A-4147-A177-3AD203B41FA5}">
                      <a16:colId xmlns:a16="http://schemas.microsoft.com/office/drawing/2014/main" val="2393187486"/>
                    </a:ext>
                  </a:extLst>
                </a:gridCol>
                <a:gridCol w="1179155">
                  <a:extLst>
                    <a:ext uri="{9D8B030D-6E8A-4147-A177-3AD203B41FA5}">
                      <a16:colId xmlns:a16="http://schemas.microsoft.com/office/drawing/2014/main" val="1265376294"/>
                    </a:ext>
                  </a:extLst>
                </a:gridCol>
                <a:gridCol w="1179155">
                  <a:extLst>
                    <a:ext uri="{9D8B030D-6E8A-4147-A177-3AD203B41FA5}">
                      <a16:colId xmlns:a16="http://schemas.microsoft.com/office/drawing/2014/main" val="279615823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x chrom.</a:t>
                      </a: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y chrom.</a:t>
                      </a: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chemeClr val="bg1"/>
                          </a:solidFill>
                        </a:rPr>
                        <a:t>Lifetime (h)</a:t>
                      </a:r>
                      <a:endParaRPr lang="en-GB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chemeClr val="bg1"/>
                          </a:solidFill>
                        </a:rPr>
                        <a:t>Inj. eff. (%)</a:t>
                      </a:r>
                      <a:endParaRPr lang="en-GB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800" marR="50800" marT="50800" marB="50800" anchor="ctr"/>
                </a:tc>
                <a:extLst>
                  <a:ext uri="{0D108BD9-81ED-4DB2-BD59-A6C34878D82A}">
                    <a16:rowId xmlns:a16="http://schemas.microsoft.com/office/drawing/2014/main" val="32083838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☆</a:t>
                      </a: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2.585</a:t>
                      </a: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2.621</a:t>
                      </a: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</a:rPr>
                        <a:t>2.15</a:t>
                      </a: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± 0.08</a:t>
                      </a: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</a:rPr>
                        <a:t>96.3</a:t>
                      </a: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± 3.1</a:t>
                      </a:r>
                    </a:p>
                  </a:txBody>
                  <a:tcPr marL="50800" marR="50800" marT="50800" marB="50800" anchor="ctr"/>
                </a:tc>
                <a:extLst>
                  <a:ext uri="{0D108BD9-81ED-4DB2-BD59-A6C34878D82A}">
                    <a16:rowId xmlns:a16="http://schemas.microsoft.com/office/drawing/2014/main" val="9853350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3.675</a:t>
                      </a: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3.837</a:t>
                      </a: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2.24 ± 0.18</a:t>
                      </a:r>
                    </a:p>
                  </a:txBody>
                  <a:tcPr marL="50800" marR="50800" marT="50800" marB="5080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97.7 ± 1.4</a:t>
                      </a:r>
                    </a:p>
                  </a:txBody>
                  <a:tcPr marL="50800" marR="50800" marT="50800" marB="5080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13200"/>
                  </a:ext>
                </a:extLst>
              </a:tr>
            </a:tbl>
          </a:graphicData>
        </a:graphic>
      </p:graphicFrame>
      <p:grpSp>
        <p:nvGrpSpPr>
          <p:cNvPr id="55" name="Group 54">
            <a:extLst>
              <a:ext uri="{FF2B5EF4-FFF2-40B4-BE49-F238E27FC236}">
                <a16:creationId xmlns:a16="http://schemas.microsoft.com/office/drawing/2014/main" id="{D6E75372-E56D-DBD7-6EF5-BC48ADEA05E7}"/>
              </a:ext>
            </a:extLst>
          </p:cNvPr>
          <p:cNvGrpSpPr/>
          <p:nvPr/>
        </p:nvGrpSpPr>
        <p:grpSpPr>
          <a:xfrm>
            <a:off x="6451661" y="4465688"/>
            <a:ext cx="5050285" cy="1671874"/>
            <a:chOff x="6451661" y="4465688"/>
            <a:chExt cx="5050285" cy="1671874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DDFECCA4-06C1-ED9D-0456-241077AAB22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118"/>
            <a:stretch/>
          </p:blipFill>
          <p:spPr>
            <a:xfrm>
              <a:off x="6451661" y="4465688"/>
              <a:ext cx="2400914" cy="1671873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1AB20D04-F068-1FE7-0DD4-001FBBD6415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118"/>
            <a:stretch/>
          </p:blipFill>
          <p:spPr>
            <a:xfrm>
              <a:off x="9103776" y="4465688"/>
              <a:ext cx="2398170" cy="1671874"/>
            </a:xfrm>
            <a:prstGeom prst="rect">
              <a:avLst/>
            </a:prstGeom>
          </p:spPr>
        </p:pic>
      </p:grp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97BB8A00-797A-6536-7E22-4D6069C2EADD}"/>
              </a:ext>
            </a:extLst>
          </p:cNvPr>
          <p:cNvSpPr/>
          <p:nvPr/>
        </p:nvSpPr>
        <p:spPr>
          <a:xfrm>
            <a:off x="6369928" y="605671"/>
            <a:ext cx="5170952" cy="354265"/>
          </a:xfrm>
          <a:prstGeom prst="roundRect">
            <a:avLst/>
          </a:prstGeom>
          <a:solidFill>
            <a:srgbClr val="4472C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Case 2) Decision variables: x &amp; y chromaticity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5E9A8427-F968-9FED-B5D1-C5B53533CCA3}"/>
              </a:ext>
            </a:extLst>
          </p:cNvPr>
          <p:cNvSpPr/>
          <p:nvPr/>
        </p:nvSpPr>
        <p:spPr>
          <a:xfrm>
            <a:off x="948809" y="605671"/>
            <a:ext cx="5170952" cy="354265"/>
          </a:xfrm>
          <a:prstGeom prst="roundRect">
            <a:avLst/>
          </a:prstGeom>
          <a:solidFill>
            <a:srgbClr val="4472C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Case 1) Decision variables: x &amp; y tune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9BDF4B02-097C-0087-EC59-F83A5150E55F}"/>
              </a:ext>
            </a:extLst>
          </p:cNvPr>
          <p:cNvSpPr/>
          <p:nvPr/>
        </p:nvSpPr>
        <p:spPr>
          <a:xfrm rot="16200000">
            <a:off x="-1008069" y="2450722"/>
            <a:ext cx="3207160" cy="354265"/>
          </a:xfrm>
          <a:prstGeom prst="roundRect">
            <a:avLst/>
          </a:prstGeom>
          <a:solidFill>
            <a:srgbClr val="4472C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MOGA in AT2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F47B465-2244-7E67-06EE-6F3459F610C2}"/>
              </a:ext>
            </a:extLst>
          </p:cNvPr>
          <p:cNvSpPr/>
          <p:nvPr/>
        </p:nvSpPr>
        <p:spPr>
          <a:xfrm rot="16200000">
            <a:off x="-295114" y="5060428"/>
            <a:ext cx="1800000" cy="354265"/>
          </a:xfrm>
          <a:prstGeom prst="roundRect">
            <a:avLst/>
          </a:prstGeom>
          <a:solidFill>
            <a:srgbClr val="4472C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Elegant scans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728932C-D806-020D-E20E-C2E9926B45DD}"/>
              </a:ext>
            </a:extLst>
          </p:cNvPr>
          <p:cNvSpPr txBox="1"/>
          <p:nvPr/>
        </p:nvSpPr>
        <p:spPr>
          <a:xfrm>
            <a:off x="6369928" y="3893673"/>
            <a:ext cx="5151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(quoting mean 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± std across 5 seeds)</a:t>
            </a:r>
            <a:r>
              <a:rPr lang="en-GB" sz="1600" dirty="0"/>
              <a:t>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5853FC7-B6A2-C3BB-F86E-A638D6F24F25}"/>
              </a:ext>
            </a:extLst>
          </p:cNvPr>
          <p:cNvSpPr txBox="1"/>
          <p:nvPr/>
        </p:nvSpPr>
        <p:spPr>
          <a:xfrm>
            <a:off x="6724650" y="2638701"/>
            <a:ext cx="1679613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dirty="0"/>
              <a:t>x chromaticity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07F2DD2-0202-1670-1BE2-76D78487D279}"/>
              </a:ext>
            </a:extLst>
          </p:cNvPr>
          <p:cNvSpPr txBox="1"/>
          <p:nvPr/>
        </p:nvSpPr>
        <p:spPr>
          <a:xfrm rot="16200000">
            <a:off x="5746639" y="1729223"/>
            <a:ext cx="1461393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dirty="0"/>
              <a:t>y chromaticity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5AE08E7-72A2-1756-0411-3EFAD4642D0D}"/>
              </a:ext>
            </a:extLst>
          </p:cNvPr>
          <p:cNvSpPr txBox="1"/>
          <p:nvPr/>
        </p:nvSpPr>
        <p:spPr>
          <a:xfrm rot="16200000">
            <a:off x="8048828" y="1726480"/>
            <a:ext cx="1436049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dirty="0"/>
              <a:t>Lifetime (h)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637BB67-5121-0C0B-63DE-9616AD9CA04D}"/>
              </a:ext>
            </a:extLst>
          </p:cNvPr>
          <p:cNvSpPr txBox="1"/>
          <p:nvPr/>
        </p:nvSpPr>
        <p:spPr>
          <a:xfrm rot="16200000">
            <a:off x="10710602" y="1726075"/>
            <a:ext cx="1436049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dirty="0"/>
              <a:t>Injection efficiency (%)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1DC850C-22A6-A240-7561-FE89B7038DC8}"/>
              </a:ext>
            </a:extLst>
          </p:cNvPr>
          <p:cNvSpPr txBox="1"/>
          <p:nvPr/>
        </p:nvSpPr>
        <p:spPr>
          <a:xfrm>
            <a:off x="9376938" y="2638453"/>
            <a:ext cx="1679613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dirty="0"/>
              <a:t>x chromaticity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7F2E721-6905-F987-392C-04D0E9EE50C1}"/>
              </a:ext>
            </a:extLst>
          </p:cNvPr>
          <p:cNvSpPr txBox="1"/>
          <p:nvPr/>
        </p:nvSpPr>
        <p:spPr>
          <a:xfrm rot="16200000">
            <a:off x="8432265" y="1728975"/>
            <a:ext cx="1461393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dirty="0"/>
              <a:t>y chromaticity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BACBF72-8165-BD30-5604-94380A31B420}"/>
              </a:ext>
            </a:extLst>
          </p:cNvPr>
          <p:cNvSpPr txBox="1"/>
          <p:nvPr/>
        </p:nvSpPr>
        <p:spPr>
          <a:xfrm>
            <a:off x="6861175" y="6031741"/>
            <a:ext cx="1400175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dirty="0"/>
              <a:t>x chromaticity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7C347DA-FDC6-EB03-5925-38C77E1F08EE}"/>
              </a:ext>
            </a:extLst>
          </p:cNvPr>
          <p:cNvSpPr txBox="1"/>
          <p:nvPr/>
        </p:nvSpPr>
        <p:spPr>
          <a:xfrm rot="16200000">
            <a:off x="5922035" y="5109592"/>
            <a:ext cx="1436051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dirty="0"/>
              <a:t>y chromaticity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2A0DACA-8F61-6A53-FE61-8E5AEE064CA6}"/>
              </a:ext>
            </a:extLst>
          </p:cNvPr>
          <p:cNvSpPr txBox="1"/>
          <p:nvPr/>
        </p:nvSpPr>
        <p:spPr>
          <a:xfrm rot="16200000">
            <a:off x="7928978" y="5109995"/>
            <a:ext cx="1436049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dirty="0"/>
              <a:t>Lifetime (h)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654CADE-A32D-625D-7C93-2D5667233880}"/>
              </a:ext>
            </a:extLst>
          </p:cNvPr>
          <p:cNvSpPr txBox="1"/>
          <p:nvPr/>
        </p:nvSpPr>
        <p:spPr>
          <a:xfrm rot="16200000">
            <a:off x="10638377" y="5119115"/>
            <a:ext cx="1436049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dirty="0"/>
              <a:t>Injection efficiency (%)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FA55357-B162-ED7A-CFB7-BD386C73FB4E}"/>
              </a:ext>
            </a:extLst>
          </p:cNvPr>
          <p:cNvSpPr txBox="1"/>
          <p:nvPr/>
        </p:nvSpPr>
        <p:spPr>
          <a:xfrm>
            <a:off x="9361863" y="6050543"/>
            <a:ext cx="1679613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dirty="0"/>
              <a:t>x chromaticity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2970171-782E-3A74-6FF4-F5A3AC0A3F42}"/>
              </a:ext>
            </a:extLst>
          </p:cNvPr>
          <p:cNvSpPr txBox="1"/>
          <p:nvPr/>
        </p:nvSpPr>
        <p:spPr>
          <a:xfrm rot="16200000">
            <a:off x="8550540" y="5122015"/>
            <a:ext cx="1461393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dirty="0"/>
              <a:t>y chromaticity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E75EB687-EBAD-AF3C-40E6-ABBEA385315A}"/>
              </a:ext>
            </a:extLst>
          </p:cNvPr>
          <p:cNvGrpSpPr/>
          <p:nvPr/>
        </p:nvGrpSpPr>
        <p:grpSpPr>
          <a:xfrm>
            <a:off x="1025180" y="4335077"/>
            <a:ext cx="4970055" cy="1865616"/>
            <a:chOff x="1025180" y="4335077"/>
            <a:chExt cx="4970055" cy="1865616"/>
          </a:xfrm>
        </p:grpSpPr>
        <p:pic>
          <p:nvPicPr>
            <p:cNvPr id="18" name="Picture 17" descr="A colorful grid with lines and numbers&#10;&#10;Description automatically generated">
              <a:extLst>
                <a:ext uri="{FF2B5EF4-FFF2-40B4-BE49-F238E27FC236}">
                  <a16:creationId xmlns:a16="http://schemas.microsoft.com/office/drawing/2014/main" id="{8C1ABD6E-73CD-E34D-874B-F739C6247DD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5180" y="4335077"/>
              <a:ext cx="2407549" cy="1804971"/>
            </a:xfrm>
            <a:prstGeom prst="rect">
              <a:avLst/>
            </a:prstGeom>
          </p:spPr>
        </p:pic>
        <p:pic>
          <p:nvPicPr>
            <p:cNvPr id="19" name="Picture 18" descr="A colorful grid with numbers and lines&#10;&#10;Description automatically generated">
              <a:extLst>
                <a:ext uri="{FF2B5EF4-FFF2-40B4-BE49-F238E27FC236}">
                  <a16:creationId xmlns:a16="http://schemas.microsoft.com/office/drawing/2014/main" id="{1AB5D308-D1F1-BB5D-1ABC-21CA30BA7A9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7686" y="4335077"/>
              <a:ext cx="2407549" cy="1804971"/>
            </a:xfrm>
            <a:prstGeom prst="rect">
              <a:avLst/>
            </a:prstGeom>
          </p:spPr>
        </p:pic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E8257610-4A33-6C49-E316-F34361184A48}"/>
                </a:ext>
              </a:extLst>
            </p:cNvPr>
            <p:cNvSpPr txBox="1"/>
            <p:nvPr/>
          </p:nvSpPr>
          <p:spPr>
            <a:xfrm>
              <a:off x="1901587" y="6013095"/>
              <a:ext cx="401083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x tune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3CF25E52-F8D3-2A5D-3497-991F8ACE9F7D}"/>
                </a:ext>
              </a:extLst>
            </p:cNvPr>
            <p:cNvSpPr txBox="1"/>
            <p:nvPr/>
          </p:nvSpPr>
          <p:spPr>
            <a:xfrm rot="16200000">
              <a:off x="938739" y="5094331"/>
              <a:ext cx="401083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y tune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1D3922E8-C460-B2DF-8E1F-3B9004FC0C54}"/>
                </a:ext>
              </a:extLst>
            </p:cNvPr>
            <p:cNvSpPr txBox="1"/>
            <p:nvPr/>
          </p:nvSpPr>
          <p:spPr>
            <a:xfrm rot="16200000">
              <a:off x="2547264" y="5100874"/>
              <a:ext cx="1436049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Lifetime (h)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621FD36E-F82C-D991-7A07-AD8692B2CAFC}"/>
                </a:ext>
              </a:extLst>
            </p:cNvPr>
            <p:cNvSpPr txBox="1"/>
            <p:nvPr/>
          </p:nvSpPr>
          <p:spPr>
            <a:xfrm>
              <a:off x="4471113" y="6016027"/>
              <a:ext cx="401083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x tune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D5EBF7F0-1305-A1AB-E33D-28451AE249CD}"/>
                </a:ext>
              </a:extLst>
            </p:cNvPr>
            <p:cNvSpPr txBox="1"/>
            <p:nvPr/>
          </p:nvSpPr>
          <p:spPr>
            <a:xfrm rot="16200000">
              <a:off x="3465574" y="5103452"/>
              <a:ext cx="401083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y tune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9E43DA1A-EA04-CD54-1BE3-960C3FC7809C}"/>
                </a:ext>
              </a:extLst>
            </p:cNvPr>
            <p:cNvSpPr txBox="1"/>
            <p:nvPr/>
          </p:nvSpPr>
          <p:spPr>
            <a:xfrm rot="16200000">
              <a:off x="5091911" y="5093302"/>
              <a:ext cx="1436049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Injection efficiency (%)</a:t>
              </a:r>
            </a:p>
          </p:txBody>
        </p:sp>
      </p:grpSp>
      <p:sp>
        <p:nvSpPr>
          <p:cNvPr id="23" name="Footer Placeholder 2">
            <a:extLst>
              <a:ext uri="{FF2B5EF4-FFF2-40B4-BE49-F238E27FC236}">
                <a16:creationId xmlns:a16="http://schemas.microsoft.com/office/drawing/2014/main" id="{9104F6AA-EA84-FEED-9C0E-2D333AFCFC58}"/>
              </a:ext>
            </a:extLst>
          </p:cNvPr>
          <p:cNvSpPr txBox="1">
            <a:spLocks/>
          </p:cNvSpPr>
          <p:nvPr/>
        </p:nvSpPr>
        <p:spPr>
          <a:xfrm>
            <a:off x="163151" y="6385593"/>
            <a:ext cx="8211922" cy="3823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Neven Blaskovic Kraljevic et al., PAB 2025</a:t>
            </a:r>
          </a:p>
        </p:txBody>
      </p:sp>
    </p:spTree>
    <p:extLst>
      <p:ext uri="{BB962C8B-B14F-4D97-AF65-F5344CB8AC3E}">
        <p14:creationId xmlns:p14="http://schemas.microsoft.com/office/powerpoint/2010/main" val="7029384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FC7E97-87E1-70A7-C1B8-79A6B19545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60EEA52-C000-CFB2-53F3-EEF20ADD2612}"/>
              </a:ext>
            </a:extLst>
          </p:cNvPr>
          <p:cNvSpPr/>
          <p:nvPr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8F9AFEF-6CE5-0211-4FAC-EAF9E50D083E}"/>
              </a:ext>
            </a:extLst>
          </p:cNvPr>
          <p:cNvSpPr txBox="1"/>
          <p:nvPr/>
        </p:nvSpPr>
        <p:spPr>
          <a:xfrm>
            <a:off x="163151" y="-72207"/>
            <a:ext cx="118533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solidFill>
                  <a:schemeClr val="bg1"/>
                </a:solidFill>
                <a:latin typeface="+mj-lt"/>
              </a:rPr>
              <a:t>Results</a:t>
            </a:r>
            <a:endParaRPr lang="en-GB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769E5054-5038-BFD9-4FEB-1D1199A82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905" y="6385593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z="1800" smtClean="0">
                <a:solidFill>
                  <a:schemeClr val="bg1">
                    <a:lumMod val="65000"/>
                  </a:schemeClr>
                </a:solidFill>
              </a:rPr>
              <a:pPr/>
              <a:t>9</a:t>
            </a:fld>
            <a:endParaRPr lang="en-GB" sz="1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7A74AD8-3AB4-3108-B7D5-FC0241832190}"/>
              </a:ext>
            </a:extLst>
          </p:cNvPr>
          <p:cNvSpPr txBox="1"/>
          <p:nvPr/>
        </p:nvSpPr>
        <p:spPr>
          <a:xfrm>
            <a:off x="239351" y="670385"/>
            <a:ext cx="117133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cs typeface="Calibri" panose="020F0502020204030204" pitchFamily="34" charset="0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83B07561-233B-7530-79D6-39C1B5CAD2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0766698"/>
              </p:ext>
            </p:extLst>
          </p:nvPr>
        </p:nvGraphicFramePr>
        <p:xfrm>
          <a:off x="3058246" y="1070677"/>
          <a:ext cx="878381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4830">
                  <a:extLst>
                    <a:ext uri="{9D8B030D-6E8A-4147-A177-3AD203B41FA5}">
                      <a16:colId xmlns:a16="http://schemas.microsoft.com/office/drawing/2014/main" val="3827280210"/>
                    </a:ext>
                  </a:extLst>
                </a:gridCol>
                <a:gridCol w="1254830">
                  <a:extLst>
                    <a:ext uri="{9D8B030D-6E8A-4147-A177-3AD203B41FA5}">
                      <a16:colId xmlns:a16="http://schemas.microsoft.com/office/drawing/2014/main" val="4282529686"/>
                    </a:ext>
                  </a:extLst>
                </a:gridCol>
                <a:gridCol w="1254830">
                  <a:extLst>
                    <a:ext uri="{9D8B030D-6E8A-4147-A177-3AD203B41FA5}">
                      <a16:colId xmlns:a16="http://schemas.microsoft.com/office/drawing/2014/main" val="2393187486"/>
                    </a:ext>
                  </a:extLst>
                </a:gridCol>
                <a:gridCol w="1254830">
                  <a:extLst>
                    <a:ext uri="{9D8B030D-6E8A-4147-A177-3AD203B41FA5}">
                      <a16:colId xmlns:a16="http://schemas.microsoft.com/office/drawing/2014/main" val="3401691598"/>
                    </a:ext>
                  </a:extLst>
                </a:gridCol>
                <a:gridCol w="1254830">
                  <a:extLst>
                    <a:ext uri="{9D8B030D-6E8A-4147-A177-3AD203B41FA5}">
                      <a16:colId xmlns:a16="http://schemas.microsoft.com/office/drawing/2014/main" val="1387668431"/>
                    </a:ext>
                  </a:extLst>
                </a:gridCol>
                <a:gridCol w="1254830">
                  <a:extLst>
                    <a:ext uri="{9D8B030D-6E8A-4147-A177-3AD203B41FA5}">
                      <a16:colId xmlns:a16="http://schemas.microsoft.com/office/drawing/2014/main" val="1265376294"/>
                    </a:ext>
                  </a:extLst>
                </a:gridCol>
                <a:gridCol w="1254830">
                  <a:extLst>
                    <a:ext uri="{9D8B030D-6E8A-4147-A177-3AD203B41FA5}">
                      <a16:colId xmlns:a16="http://schemas.microsoft.com/office/drawing/2014/main" val="2796158234"/>
                    </a:ext>
                  </a:extLst>
                </a:gridCol>
              </a:tblGrid>
              <a:tr h="189587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chemeClr val="bg1"/>
                          </a:solidFill>
                        </a:rPr>
                        <a:t>x tune</a:t>
                      </a:r>
                      <a:endParaRPr lang="en-GB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chemeClr val="bg1"/>
                          </a:solidFill>
                        </a:rPr>
                        <a:t>y tune</a:t>
                      </a:r>
                      <a:endParaRPr lang="en-GB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x chrom.</a:t>
                      </a: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y chrom.</a:t>
                      </a: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chemeClr val="bg1"/>
                          </a:solidFill>
                        </a:rPr>
                        <a:t>Lifetime (h)</a:t>
                      </a:r>
                      <a:endParaRPr lang="en-GB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chemeClr val="bg1"/>
                          </a:solidFill>
                        </a:rPr>
                        <a:t>Inj. eff. (%)</a:t>
                      </a:r>
                      <a:endParaRPr lang="en-GB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800" marR="50800" marT="50800" marB="50800" anchor="ctr"/>
                </a:tc>
                <a:extLst>
                  <a:ext uri="{0D108BD9-81ED-4DB2-BD59-A6C34878D82A}">
                    <a16:rowId xmlns:a16="http://schemas.microsoft.com/office/drawing/2014/main" val="3208383806"/>
                  </a:ext>
                </a:extLst>
              </a:tr>
              <a:tr h="179055"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Nominal</a:t>
                      </a: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54.14</a:t>
                      </a: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20.24</a:t>
                      </a: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2.585 </a:t>
                      </a: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2.621</a:t>
                      </a: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2.15 ± 0.08</a:t>
                      </a: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96.3 ± 3.1</a:t>
                      </a:r>
                    </a:p>
                  </a:txBody>
                  <a:tcPr marL="50800" marR="50800" marT="50800" marB="50800" anchor="ctr"/>
                </a:tc>
                <a:extLst>
                  <a:ext uri="{0D108BD9-81ED-4DB2-BD59-A6C34878D82A}">
                    <a16:rowId xmlns:a16="http://schemas.microsoft.com/office/drawing/2014/main" val="985335082"/>
                  </a:ext>
                </a:extLst>
              </a:tr>
              <a:tr h="179055"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Best lifetime</a:t>
                      </a: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54.32</a:t>
                      </a: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20.10</a:t>
                      </a:r>
                    </a:p>
                  </a:txBody>
                  <a:tcPr marL="50800" marR="50800" marT="50800" marB="5080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2.509</a:t>
                      </a: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3.552</a:t>
                      </a: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2.58 ± 0.15</a:t>
                      </a:r>
                    </a:p>
                  </a:txBody>
                  <a:tcPr marL="50800" marR="50800" marT="50800" marB="5080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99.2 ± 0.7</a:t>
                      </a:r>
                    </a:p>
                  </a:txBody>
                  <a:tcPr marL="50800" marR="50800" marT="50800" marB="50800" anchor="ctr"/>
                </a:tc>
                <a:extLst>
                  <a:ext uri="{0D108BD9-81ED-4DB2-BD59-A6C34878D82A}">
                    <a16:rowId xmlns:a16="http://schemas.microsoft.com/office/drawing/2014/main" val="311813200"/>
                  </a:ext>
                </a:extLst>
              </a:tr>
              <a:tr h="179055"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Best inj. eff.</a:t>
                      </a: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54.23</a:t>
                      </a: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20.10</a:t>
                      </a:r>
                    </a:p>
                  </a:txBody>
                  <a:tcPr marL="50800" marR="50800" marT="50800" marB="5080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4.140</a:t>
                      </a: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4.812</a:t>
                      </a: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2.14 ± 0.14</a:t>
                      </a: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99.8 ± 0.2</a:t>
                      </a:r>
                    </a:p>
                  </a:txBody>
                  <a:tcPr marL="50800" marR="50800" marT="50800" marB="5080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2107932"/>
                  </a:ext>
                </a:extLst>
              </a:tr>
            </a:tbl>
          </a:graphicData>
        </a:graphic>
      </p:graphicFrame>
      <p:graphicFrame>
        <p:nvGraphicFramePr>
          <p:cNvPr id="51" name="Table 50">
            <a:extLst>
              <a:ext uri="{FF2B5EF4-FFF2-40B4-BE49-F238E27FC236}">
                <a16:creationId xmlns:a16="http://schemas.microsoft.com/office/drawing/2014/main" id="{318F02EE-0BAF-A786-754A-486FC458B49F}"/>
              </a:ext>
            </a:extLst>
          </p:cNvPr>
          <p:cNvGraphicFramePr>
            <a:graphicFrameLocks noGrp="1"/>
          </p:cNvGraphicFramePr>
          <p:nvPr/>
        </p:nvGraphicFramePr>
        <p:xfrm>
          <a:off x="3058246" y="3217424"/>
          <a:ext cx="8783805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4829">
                  <a:extLst>
                    <a:ext uri="{9D8B030D-6E8A-4147-A177-3AD203B41FA5}">
                      <a16:colId xmlns:a16="http://schemas.microsoft.com/office/drawing/2014/main" val="3827280210"/>
                    </a:ext>
                  </a:extLst>
                </a:gridCol>
                <a:gridCol w="1075568">
                  <a:extLst>
                    <a:ext uri="{9D8B030D-6E8A-4147-A177-3AD203B41FA5}">
                      <a16:colId xmlns:a16="http://schemas.microsoft.com/office/drawing/2014/main" val="4282529686"/>
                    </a:ext>
                  </a:extLst>
                </a:gridCol>
                <a:gridCol w="1075568">
                  <a:extLst>
                    <a:ext uri="{9D8B030D-6E8A-4147-A177-3AD203B41FA5}">
                      <a16:colId xmlns:a16="http://schemas.microsoft.com/office/drawing/2014/main" val="2393187486"/>
                    </a:ext>
                  </a:extLst>
                </a:gridCol>
                <a:gridCol w="1075568">
                  <a:extLst>
                    <a:ext uri="{9D8B030D-6E8A-4147-A177-3AD203B41FA5}">
                      <a16:colId xmlns:a16="http://schemas.microsoft.com/office/drawing/2014/main" val="3401691598"/>
                    </a:ext>
                  </a:extLst>
                </a:gridCol>
                <a:gridCol w="1075568">
                  <a:extLst>
                    <a:ext uri="{9D8B030D-6E8A-4147-A177-3AD203B41FA5}">
                      <a16:colId xmlns:a16="http://schemas.microsoft.com/office/drawing/2014/main" val="1387668431"/>
                    </a:ext>
                  </a:extLst>
                </a:gridCol>
                <a:gridCol w="1075568">
                  <a:extLst>
                    <a:ext uri="{9D8B030D-6E8A-4147-A177-3AD203B41FA5}">
                      <a16:colId xmlns:a16="http://schemas.microsoft.com/office/drawing/2014/main" val="1039049472"/>
                    </a:ext>
                  </a:extLst>
                </a:gridCol>
                <a:gridCol w="1075568">
                  <a:extLst>
                    <a:ext uri="{9D8B030D-6E8A-4147-A177-3AD203B41FA5}">
                      <a16:colId xmlns:a16="http://schemas.microsoft.com/office/drawing/2014/main" val="1265376294"/>
                    </a:ext>
                  </a:extLst>
                </a:gridCol>
                <a:gridCol w="1075568">
                  <a:extLst>
                    <a:ext uri="{9D8B030D-6E8A-4147-A177-3AD203B41FA5}">
                      <a16:colId xmlns:a16="http://schemas.microsoft.com/office/drawing/2014/main" val="2796158234"/>
                    </a:ext>
                  </a:extLst>
                </a:gridCol>
              </a:tblGrid>
              <a:tr h="189587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chemeClr val="bg1"/>
                          </a:solidFill>
                        </a:rPr>
                        <a:t>S1X (</a:t>
                      </a:r>
                      <a:r>
                        <a:rPr lang="en-GB" sz="1600" dirty="0">
                          <a:cs typeface="Calibri" panose="020F0502020204030204" pitchFamily="34" charset="0"/>
                        </a:rPr>
                        <a:t>m</a:t>
                      </a:r>
                      <a:r>
                        <a:rPr lang="en-GB" sz="1600" baseline="30000" dirty="0">
                          <a:cs typeface="Calibri" panose="020F0502020204030204" pitchFamily="34" charset="0"/>
                        </a:rPr>
                        <a:t>-3</a:t>
                      </a:r>
                      <a:r>
                        <a:rPr lang="en-GB" sz="1600" b="1" kern="1200" dirty="0">
                          <a:solidFill>
                            <a:schemeClr val="bg1"/>
                          </a:solidFill>
                        </a:rPr>
                        <a:t>)</a:t>
                      </a:r>
                      <a:endParaRPr lang="en-GB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chemeClr val="bg1"/>
                          </a:solidFill>
                        </a:rPr>
                        <a:t>S5X (</a:t>
                      </a:r>
                      <a:r>
                        <a:rPr lang="en-GB" sz="1600" dirty="0">
                          <a:cs typeface="Calibri" panose="020F0502020204030204" pitchFamily="34" charset="0"/>
                        </a:rPr>
                        <a:t>m</a:t>
                      </a:r>
                      <a:r>
                        <a:rPr lang="en-GB" sz="1600" baseline="30000" dirty="0">
                          <a:cs typeface="Calibri" panose="020F0502020204030204" pitchFamily="34" charset="0"/>
                        </a:rPr>
                        <a:t>-3</a:t>
                      </a:r>
                      <a:r>
                        <a:rPr lang="en-GB" sz="1600" b="1" kern="1200" dirty="0">
                          <a:solidFill>
                            <a:schemeClr val="bg1"/>
                          </a:solidFill>
                        </a:rPr>
                        <a:t>)</a:t>
                      </a:r>
                      <a:endParaRPr lang="en-GB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S6X</a:t>
                      </a:r>
                      <a:r>
                        <a:rPr lang="en-GB" sz="1600" b="1" kern="1200" dirty="0">
                          <a:solidFill>
                            <a:schemeClr val="bg1"/>
                          </a:solidFill>
                        </a:rPr>
                        <a:t> (</a:t>
                      </a:r>
                      <a:r>
                        <a:rPr lang="en-GB" sz="1600" dirty="0">
                          <a:cs typeface="Calibri" panose="020F0502020204030204" pitchFamily="34" charset="0"/>
                        </a:rPr>
                        <a:t>m</a:t>
                      </a:r>
                      <a:r>
                        <a:rPr lang="en-GB" sz="1600" baseline="30000" dirty="0">
                          <a:cs typeface="Calibri" panose="020F0502020204030204" pitchFamily="34" charset="0"/>
                        </a:rPr>
                        <a:t>-3</a:t>
                      </a:r>
                      <a:r>
                        <a:rPr lang="en-GB" sz="1600" b="1" kern="1200" dirty="0">
                          <a:solidFill>
                            <a:schemeClr val="bg1"/>
                          </a:solidFill>
                        </a:rPr>
                        <a:t>)</a:t>
                      </a:r>
                      <a:endParaRPr lang="en-GB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O0X</a:t>
                      </a:r>
                      <a:r>
                        <a:rPr lang="en-GB" sz="1600" b="1" kern="1200" dirty="0">
                          <a:solidFill>
                            <a:schemeClr val="bg1"/>
                          </a:solidFill>
                        </a:rPr>
                        <a:t> (</a:t>
                      </a:r>
                      <a:r>
                        <a:rPr lang="en-GB" sz="1600" dirty="0">
                          <a:cs typeface="Calibri" panose="020F0502020204030204" pitchFamily="34" charset="0"/>
                        </a:rPr>
                        <a:t>m</a:t>
                      </a:r>
                      <a:r>
                        <a:rPr lang="en-GB" sz="1600" baseline="30000" dirty="0">
                          <a:cs typeface="Calibri" panose="020F0502020204030204" pitchFamily="34" charset="0"/>
                        </a:rPr>
                        <a:t>-4</a:t>
                      </a:r>
                      <a:r>
                        <a:rPr lang="en-GB" sz="1600" b="1" kern="1200" dirty="0">
                          <a:solidFill>
                            <a:schemeClr val="bg1"/>
                          </a:solidFill>
                        </a:rPr>
                        <a:t>)</a:t>
                      </a:r>
                      <a:endParaRPr lang="en-GB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O1X</a:t>
                      </a:r>
                      <a:r>
                        <a:rPr lang="en-GB" sz="1600" b="1" kern="1200" dirty="0">
                          <a:solidFill>
                            <a:schemeClr val="bg1"/>
                          </a:solidFill>
                        </a:rPr>
                        <a:t> (</a:t>
                      </a:r>
                      <a:r>
                        <a:rPr lang="en-GB" sz="1600" dirty="0">
                          <a:cs typeface="Calibri" panose="020F0502020204030204" pitchFamily="34" charset="0"/>
                        </a:rPr>
                        <a:t>m</a:t>
                      </a:r>
                      <a:r>
                        <a:rPr lang="en-GB" sz="1600" baseline="30000" dirty="0">
                          <a:cs typeface="Calibri" panose="020F0502020204030204" pitchFamily="34" charset="0"/>
                        </a:rPr>
                        <a:t>-4</a:t>
                      </a:r>
                      <a:r>
                        <a:rPr lang="en-GB" sz="1600" b="1" kern="1200" dirty="0">
                          <a:solidFill>
                            <a:schemeClr val="bg1"/>
                          </a:solidFill>
                        </a:rPr>
                        <a:t>)</a:t>
                      </a:r>
                      <a:endParaRPr lang="en-GB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chemeClr val="bg1"/>
                          </a:solidFill>
                        </a:rPr>
                        <a:t>Lifetime (h)</a:t>
                      </a:r>
                      <a:endParaRPr lang="en-GB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chemeClr val="bg1"/>
                          </a:solidFill>
                        </a:rPr>
                        <a:t>Inj. eff. (%)</a:t>
                      </a:r>
                      <a:endParaRPr lang="en-GB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800" marR="50800" marT="50800" marB="50800" anchor="ctr"/>
                </a:tc>
                <a:extLst>
                  <a:ext uri="{0D108BD9-81ED-4DB2-BD59-A6C34878D82A}">
                    <a16:rowId xmlns:a16="http://schemas.microsoft.com/office/drawing/2014/main" val="3208383806"/>
                  </a:ext>
                </a:extLst>
              </a:tr>
              <a:tr h="179055"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Nominal</a:t>
                      </a: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37</a:t>
                      </a: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-79</a:t>
                      </a: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-14</a:t>
                      </a: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246</a:t>
                      </a: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-3889</a:t>
                      </a: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2.15 ± 0.08</a:t>
                      </a: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96.3 ± 3.1</a:t>
                      </a:r>
                    </a:p>
                  </a:txBody>
                  <a:tcPr marL="50800" marR="50800" marT="50800" marB="50800" anchor="ctr"/>
                </a:tc>
                <a:extLst>
                  <a:ext uri="{0D108BD9-81ED-4DB2-BD59-A6C34878D82A}">
                    <a16:rowId xmlns:a16="http://schemas.microsoft.com/office/drawing/2014/main" val="985335082"/>
                  </a:ext>
                </a:extLst>
              </a:tr>
              <a:tr h="179055"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Best lifetime</a:t>
                      </a: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-76</a:t>
                      </a: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-9</a:t>
                      </a: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251</a:t>
                      </a: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-3899</a:t>
                      </a: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2.30 ± 0.06</a:t>
                      </a:r>
                    </a:p>
                  </a:txBody>
                  <a:tcPr marL="50800" marR="50800" marT="50800" marB="5080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97.8 ± 2.1</a:t>
                      </a:r>
                    </a:p>
                  </a:txBody>
                  <a:tcPr marL="50800" marR="50800" marT="50800" marB="50800" anchor="ctr"/>
                </a:tc>
                <a:extLst>
                  <a:ext uri="{0D108BD9-81ED-4DB2-BD59-A6C34878D82A}">
                    <a16:rowId xmlns:a16="http://schemas.microsoft.com/office/drawing/2014/main" val="311813200"/>
                  </a:ext>
                </a:extLst>
              </a:tr>
              <a:tr h="179055"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Best inj. eff.</a:t>
                      </a: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46</a:t>
                      </a: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-65</a:t>
                      </a: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-12</a:t>
                      </a: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184</a:t>
                      </a: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-3914</a:t>
                      </a: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2.13 ± 0.23</a:t>
                      </a: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99.0 ± 1.0</a:t>
                      </a:r>
                    </a:p>
                  </a:txBody>
                  <a:tcPr marL="50800" marR="50800" marT="50800" marB="5080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2107932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9315B66C-E5E4-D257-846A-76FEF35C438F}"/>
              </a:ext>
            </a:extLst>
          </p:cNvPr>
          <p:cNvSpPr txBox="1"/>
          <p:nvPr/>
        </p:nvSpPr>
        <p:spPr>
          <a:xfrm>
            <a:off x="239351" y="4964117"/>
            <a:ext cx="6071398" cy="140038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cs typeface="Calibri" panose="020F0502020204030204" pitchFamily="34" charset="0"/>
              </a:rPr>
              <a:t>Chromaticity ≥ 2 to mitigate transverse instabilities</a:t>
            </a:r>
          </a:p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cs typeface="Calibri" panose="020F0502020204030204" pitchFamily="34" charset="0"/>
              </a:rPr>
              <a:t>Chromaticity </a:t>
            </a:r>
            <a:r>
              <a:rPr lang="en-GB" sz="2000" dirty="0"/>
              <a:t>≤</a:t>
            </a:r>
            <a:r>
              <a:rPr lang="en-GB" sz="2000" dirty="0">
                <a:cs typeface="Calibri" panose="020F0502020204030204" pitchFamily="34" charset="0"/>
              </a:rPr>
              <a:t> 5 for an optimum efficacy of the transverse multi-bunch feedback</a:t>
            </a:r>
          </a:p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cs typeface="Calibri" panose="020F0502020204030204" pitchFamily="34" charset="0"/>
              </a:rPr>
              <a:t>Best lifetime closest to nominal chromaticity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38823C5-250D-C1BB-3466-B58C3FF355D4}"/>
              </a:ext>
            </a:extLst>
          </p:cNvPr>
          <p:cNvGrpSpPr/>
          <p:nvPr/>
        </p:nvGrpSpPr>
        <p:grpSpPr>
          <a:xfrm>
            <a:off x="381504" y="879574"/>
            <a:ext cx="2555920" cy="1867949"/>
            <a:chOff x="381504" y="879574"/>
            <a:chExt cx="2555920" cy="186794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419591E-886A-5006-F573-6F098C84C0A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49824" y="879574"/>
              <a:ext cx="2487600" cy="1800788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635A8DD-5FC1-FE7B-D2F3-EAB8F0DA6534}"/>
                </a:ext>
              </a:extLst>
            </p:cNvPr>
            <p:cNvSpPr txBox="1"/>
            <p:nvPr/>
          </p:nvSpPr>
          <p:spPr>
            <a:xfrm>
              <a:off x="737035" y="2562857"/>
              <a:ext cx="1736963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Lifetime (h)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9068927-B25F-7B1D-6B07-627780CC1CCD}"/>
                </a:ext>
              </a:extLst>
            </p:cNvPr>
            <p:cNvSpPr txBox="1"/>
            <p:nvPr/>
          </p:nvSpPr>
          <p:spPr>
            <a:xfrm rot="16200000">
              <a:off x="-259735" y="1651538"/>
              <a:ext cx="1467144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Injection efficiency (%)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A2EFC18-1939-F87A-D173-B25E15E1BAF4}"/>
                </a:ext>
              </a:extLst>
            </p:cNvPr>
            <p:cNvSpPr txBox="1"/>
            <p:nvPr/>
          </p:nvSpPr>
          <p:spPr>
            <a:xfrm rot="16200000">
              <a:off x="2086969" y="1667085"/>
              <a:ext cx="1436049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Generation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85B5FF9-F30A-493C-6148-447EC8E003B8}"/>
              </a:ext>
            </a:extLst>
          </p:cNvPr>
          <p:cNvGrpSpPr/>
          <p:nvPr/>
        </p:nvGrpSpPr>
        <p:grpSpPr>
          <a:xfrm>
            <a:off x="381504" y="3029270"/>
            <a:ext cx="2555914" cy="1892093"/>
            <a:chOff x="381504" y="3029270"/>
            <a:chExt cx="2555914" cy="1892093"/>
          </a:xfrm>
        </p:grpSpPr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3F7D7EFC-BB9B-4FDF-77D8-AA58237CD53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449818" y="3029270"/>
              <a:ext cx="2487600" cy="1800787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C1960F3-CC12-3DE0-CD12-D35C5E2357BC}"/>
                </a:ext>
              </a:extLst>
            </p:cNvPr>
            <p:cNvSpPr txBox="1"/>
            <p:nvPr/>
          </p:nvSpPr>
          <p:spPr>
            <a:xfrm>
              <a:off x="737035" y="4736697"/>
              <a:ext cx="1736963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Lifetime (h)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783920A-9C6A-025C-F945-41EE9AD0E43E}"/>
                </a:ext>
              </a:extLst>
            </p:cNvPr>
            <p:cNvSpPr txBox="1"/>
            <p:nvPr/>
          </p:nvSpPr>
          <p:spPr>
            <a:xfrm rot="16200000">
              <a:off x="-244187" y="3802146"/>
              <a:ext cx="1436048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Injection efficiency (%)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326AC62-9F48-3E98-C703-71EA604E15FB}"/>
                </a:ext>
              </a:extLst>
            </p:cNvPr>
            <p:cNvSpPr txBox="1"/>
            <p:nvPr/>
          </p:nvSpPr>
          <p:spPr>
            <a:xfrm rot="16200000">
              <a:off x="2086969" y="3833241"/>
              <a:ext cx="1436049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Generation</a:t>
              </a:r>
            </a:p>
          </p:txBody>
        </p:sp>
      </p:grp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EFCD0DB4-23A4-91CC-CCD2-D06B44C4F896}"/>
              </a:ext>
            </a:extLst>
          </p:cNvPr>
          <p:cNvSpPr/>
          <p:nvPr/>
        </p:nvSpPr>
        <p:spPr>
          <a:xfrm>
            <a:off x="349933" y="611237"/>
            <a:ext cx="11492132" cy="354265"/>
          </a:xfrm>
          <a:prstGeom prst="roundRect">
            <a:avLst/>
          </a:prstGeom>
          <a:solidFill>
            <a:srgbClr val="4472C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Case 3) Decision variables: x &amp; y tune, x &amp; y chromaticity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9170A55-9601-3E97-CDAD-4186F928C0C4}"/>
              </a:ext>
            </a:extLst>
          </p:cNvPr>
          <p:cNvSpPr/>
          <p:nvPr/>
        </p:nvSpPr>
        <p:spPr>
          <a:xfrm>
            <a:off x="9289563" y="4683380"/>
            <a:ext cx="2552488" cy="18229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1328FF12-6B07-FD30-A3EE-9A0F8B379517}"/>
              </a:ext>
            </a:extLst>
          </p:cNvPr>
          <p:cNvSpPr/>
          <p:nvPr/>
        </p:nvSpPr>
        <p:spPr>
          <a:xfrm>
            <a:off x="349927" y="2757984"/>
            <a:ext cx="11492132" cy="354265"/>
          </a:xfrm>
          <a:prstGeom prst="roundRect">
            <a:avLst/>
          </a:prstGeom>
          <a:solidFill>
            <a:srgbClr val="4472C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Case 4) Decision variables: harmonic sextupoles (S1X, S5X, S6X), octupoles (O0X, O1X)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FDEB9D3-AC6F-4311-D2EC-2BF3910E979D}"/>
              </a:ext>
            </a:extLst>
          </p:cNvPr>
          <p:cNvGrpSpPr/>
          <p:nvPr/>
        </p:nvGrpSpPr>
        <p:grpSpPr>
          <a:xfrm>
            <a:off x="6599914" y="4660068"/>
            <a:ext cx="2472285" cy="1869038"/>
            <a:chOff x="7045586" y="4660068"/>
            <a:chExt cx="2472285" cy="1869038"/>
          </a:xfrm>
        </p:grpSpPr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9E1A8170-17EE-F63C-0A62-1F1D9A25E9D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7113131" y="4660068"/>
              <a:ext cx="2401964" cy="1800787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2CCF315-3E8D-475B-7802-ADE920E86C3A}"/>
                </a:ext>
              </a:extLst>
            </p:cNvPr>
            <p:cNvSpPr txBox="1"/>
            <p:nvPr/>
          </p:nvSpPr>
          <p:spPr>
            <a:xfrm>
              <a:off x="7390463" y="6344440"/>
              <a:ext cx="1610661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x chromaticity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1B36439-A607-2438-D81F-F3D526C22CAE}"/>
                </a:ext>
              </a:extLst>
            </p:cNvPr>
            <p:cNvSpPr txBox="1"/>
            <p:nvPr/>
          </p:nvSpPr>
          <p:spPr>
            <a:xfrm rot="16200000">
              <a:off x="6419893" y="5434955"/>
              <a:ext cx="1436051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y chromaticity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B533FE2-D24A-4300-666E-7ADD7561721D}"/>
                </a:ext>
              </a:extLst>
            </p:cNvPr>
            <p:cNvSpPr txBox="1"/>
            <p:nvPr/>
          </p:nvSpPr>
          <p:spPr>
            <a:xfrm rot="16200000">
              <a:off x="8707513" y="5433574"/>
              <a:ext cx="1436049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Lifetime (h)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9F3512C-A54F-4736-2952-93BD227A8889}"/>
              </a:ext>
            </a:extLst>
          </p:cNvPr>
          <p:cNvGrpSpPr/>
          <p:nvPr/>
        </p:nvGrpSpPr>
        <p:grpSpPr>
          <a:xfrm>
            <a:off x="9289564" y="4683381"/>
            <a:ext cx="2482085" cy="1827189"/>
            <a:chOff x="9289564" y="4683381"/>
            <a:chExt cx="2482085" cy="1827189"/>
          </a:xfrm>
        </p:grpSpPr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17A89037-C6A2-4A1F-5166-AC6CD68C86C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/>
          </p:blipFill>
          <p:spPr>
            <a:xfrm>
              <a:off x="9358587" y="4683381"/>
              <a:ext cx="2401964" cy="1738795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D950D91-7526-665F-18EF-A757597841C0}"/>
                </a:ext>
              </a:extLst>
            </p:cNvPr>
            <p:cNvSpPr txBox="1"/>
            <p:nvPr/>
          </p:nvSpPr>
          <p:spPr>
            <a:xfrm rot="16200000">
              <a:off x="10961291" y="5438185"/>
              <a:ext cx="1436049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Injection efficiency (%)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A20A9B9-C362-47BE-5B56-5268616514DF}"/>
                </a:ext>
              </a:extLst>
            </p:cNvPr>
            <p:cNvSpPr txBox="1"/>
            <p:nvPr/>
          </p:nvSpPr>
          <p:spPr>
            <a:xfrm>
              <a:off x="9652856" y="6325904"/>
              <a:ext cx="1594569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x chromaticity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719A6D4-6D0B-9342-B112-33486B25B53C}"/>
                </a:ext>
              </a:extLst>
            </p:cNvPr>
            <p:cNvSpPr txBox="1"/>
            <p:nvPr/>
          </p:nvSpPr>
          <p:spPr>
            <a:xfrm rot="16200000">
              <a:off x="8651200" y="5441085"/>
              <a:ext cx="1461393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y chromaticity</a:t>
              </a:r>
            </a:p>
          </p:txBody>
        </p:sp>
      </p:grpSp>
      <p:sp>
        <p:nvSpPr>
          <p:cNvPr id="26" name="Footer Placeholder 2">
            <a:extLst>
              <a:ext uri="{FF2B5EF4-FFF2-40B4-BE49-F238E27FC236}">
                <a16:creationId xmlns:a16="http://schemas.microsoft.com/office/drawing/2014/main" id="{E90FAC43-9A74-B61F-114C-A53603A9783C}"/>
              </a:ext>
            </a:extLst>
          </p:cNvPr>
          <p:cNvSpPr txBox="1">
            <a:spLocks/>
          </p:cNvSpPr>
          <p:nvPr/>
        </p:nvSpPr>
        <p:spPr>
          <a:xfrm>
            <a:off x="163151" y="6385593"/>
            <a:ext cx="8211922" cy="3823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Neven Blaskovic Kraljevic et al., PAB 2025</a:t>
            </a:r>
          </a:p>
        </p:txBody>
      </p:sp>
    </p:spTree>
    <p:extLst>
      <p:ext uri="{BB962C8B-B14F-4D97-AF65-F5344CB8AC3E}">
        <p14:creationId xmlns:p14="http://schemas.microsoft.com/office/powerpoint/2010/main" val="3548332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6dd6437-eec4-4072-b613-e605fa1dca79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EB5EF72708F146B92D14D39AE66C8B" ma:contentTypeVersion="18" ma:contentTypeDescription="Create a new document." ma:contentTypeScope="" ma:versionID="344a9a0d3e44e36c9cc513afcd3563f4">
  <xsd:schema xmlns:xsd="http://www.w3.org/2001/XMLSchema" xmlns:xs="http://www.w3.org/2001/XMLSchema" xmlns:p="http://schemas.microsoft.com/office/2006/metadata/properties" xmlns:ns3="b6dd6437-eec4-4072-b613-e605fa1dca79" xmlns:ns4="2d7d9568-760a-49a8-9c8d-ea909a5172d6" targetNamespace="http://schemas.microsoft.com/office/2006/metadata/properties" ma:root="true" ma:fieldsID="94d550ec2c96a6627830f4708ed6bf71" ns3:_="" ns4:_="">
    <xsd:import namespace="b6dd6437-eec4-4072-b613-e605fa1dca79"/>
    <xsd:import namespace="2d7d9568-760a-49a8-9c8d-ea909a5172d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dd6437-eec4-4072-b613-e605fa1dca7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7d9568-760a-49a8-9c8d-ea909a5172d6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3440920-8707-4BEF-9203-A5F303816824}">
  <ds:schemaRefs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2d7d9568-760a-49a8-9c8d-ea909a5172d6"/>
    <ds:schemaRef ds:uri="b6dd6437-eec4-4072-b613-e605fa1dca79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7F5B413-B3BB-4D38-B6F9-C24BD7782A6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6dd6437-eec4-4072-b613-e605fa1dca79"/>
    <ds:schemaRef ds:uri="2d7d9568-760a-49a8-9c8d-ea909a5172d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7B9EE8B-AF86-4B5B-9A7A-74D8528F9F15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9d27ba74-0100-4d0d-81ff-1d728dae8df6}" enabled="0" method="" siteId="{9d27ba74-0100-4d0d-81ff-1d728dae8df6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18641</TotalTime>
  <Words>1474</Words>
  <Application>Microsoft Office PowerPoint</Application>
  <PresentationFormat>Widescreen</PresentationFormat>
  <Paragraphs>334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Times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Matthews</dc:creator>
  <cp:lastModifiedBy>Blaskovic Kraljevic, Neven (DLSLtd,RAL,TEC)</cp:lastModifiedBy>
  <cp:revision>84</cp:revision>
  <cp:lastPrinted>2024-09-06T14:12:21Z</cp:lastPrinted>
  <dcterms:created xsi:type="dcterms:W3CDTF">2017-11-16T11:38:27Z</dcterms:created>
  <dcterms:modified xsi:type="dcterms:W3CDTF">2025-07-08T09:51:36Z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0x0101003FEB5EF72708F146B92D14D39AE66C8B</vt:lpwstr>
  </property>
</Properties>
</file>