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460" r:id="rId3"/>
    <p:sldId id="439" r:id="rId4"/>
    <p:sldId id="462" r:id="rId5"/>
    <p:sldId id="481" r:id="rId6"/>
    <p:sldId id="463" r:id="rId7"/>
    <p:sldId id="464" r:id="rId8"/>
    <p:sldId id="479" r:id="rId9"/>
    <p:sldId id="466" r:id="rId10"/>
    <p:sldId id="467" r:id="rId11"/>
    <p:sldId id="468" r:id="rId12"/>
    <p:sldId id="469" r:id="rId13"/>
    <p:sldId id="470" r:id="rId14"/>
    <p:sldId id="482" r:id="rId15"/>
    <p:sldId id="471" r:id="rId16"/>
    <p:sldId id="483" r:id="rId17"/>
    <p:sldId id="472" r:id="rId18"/>
    <p:sldId id="474" r:id="rId19"/>
    <p:sldId id="476" r:id="rId20"/>
    <p:sldId id="475" r:id="rId21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BFFFF"/>
    <a:srgbClr val="000000"/>
    <a:srgbClr val="339966"/>
    <a:srgbClr val="FF0000"/>
    <a:srgbClr val="92278F"/>
    <a:srgbClr val="7F7F7F"/>
    <a:srgbClr val="90BEB0"/>
    <a:srgbClr val="92D050"/>
    <a:srgbClr val="FFC000"/>
    <a:srgbClr val="FF7F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D6F352B-382B-4390-9033-6900A528FC38}" v="6" dt="2025-07-08T17:55:40.50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–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0447" autoAdjust="0"/>
    <p:restoredTop sz="94660"/>
  </p:normalViewPr>
  <p:slideViewPr>
    <p:cSldViewPr snapToGrid="0">
      <p:cViewPr varScale="1">
        <p:scale>
          <a:sx n="81" d="100"/>
          <a:sy n="81" d="100"/>
        </p:scale>
        <p:origin x="48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isao Betancur, Ana Maria" userId="5d132ca8-eea2-48a4-9cc4-8a27b739f380" providerId="ADAL" clId="{40BBDA48-990B-4D77-BFD9-40C6F8E5B497}"/>
    <pc:docChg chg="undo custSel addSld delSld modSld sldOrd modMainMaster">
      <pc:chgData name="Guisao Betancur, Ana Maria" userId="5d132ca8-eea2-48a4-9cc4-8a27b739f380" providerId="ADAL" clId="{40BBDA48-990B-4D77-BFD9-40C6F8E5B497}" dt="2024-09-30T13:17:04.700" v="1045" actId="1076"/>
      <pc:docMkLst>
        <pc:docMk/>
      </pc:docMkLst>
      <pc:sldChg chg="modSp mod">
        <pc:chgData name="Guisao Betancur, Ana Maria" userId="5d132ca8-eea2-48a4-9cc4-8a27b739f380" providerId="ADAL" clId="{40BBDA48-990B-4D77-BFD9-40C6F8E5B497}" dt="2024-09-16T14:24:07.675" v="98" actId="20577"/>
        <pc:sldMkLst>
          <pc:docMk/>
          <pc:sldMk cId="109857222" sldId="256"/>
        </pc:sldMkLst>
      </pc:sldChg>
      <pc:sldChg chg="del">
        <pc:chgData name="Guisao Betancur, Ana Maria" userId="5d132ca8-eea2-48a4-9cc4-8a27b739f380" providerId="ADAL" clId="{40BBDA48-990B-4D77-BFD9-40C6F8E5B497}" dt="2024-09-16T15:33:16.857" v="646" actId="47"/>
        <pc:sldMkLst>
          <pc:docMk/>
          <pc:sldMk cId="1660317782" sldId="310"/>
        </pc:sldMkLst>
      </pc:sldChg>
      <pc:sldChg chg="addSp delSp modSp mod modClrScheme delAnim modAnim chgLayout">
        <pc:chgData name="Guisao Betancur, Ana Maria" userId="5d132ca8-eea2-48a4-9cc4-8a27b739f380" providerId="ADAL" clId="{40BBDA48-990B-4D77-BFD9-40C6F8E5B497}" dt="2024-09-30T12:38:34.711" v="968"/>
        <pc:sldMkLst>
          <pc:docMk/>
          <pc:sldMk cId="1745380563" sldId="314"/>
        </pc:sldMkLst>
      </pc:sldChg>
      <pc:sldChg chg="addSp delSp modSp mod modClrScheme chgLayout">
        <pc:chgData name="Guisao Betancur, Ana Maria" userId="5d132ca8-eea2-48a4-9cc4-8a27b739f380" providerId="ADAL" clId="{40BBDA48-990B-4D77-BFD9-40C6F8E5B497}" dt="2024-09-19T13:32:08.742" v="681" actId="20577"/>
        <pc:sldMkLst>
          <pc:docMk/>
          <pc:sldMk cId="2901295573" sldId="347"/>
        </pc:sldMkLst>
      </pc:sldChg>
      <pc:sldChg chg="addSp delSp modSp modAnim">
        <pc:chgData name="Guisao Betancur, Ana Maria" userId="5d132ca8-eea2-48a4-9cc4-8a27b739f380" providerId="ADAL" clId="{40BBDA48-990B-4D77-BFD9-40C6F8E5B497}" dt="2024-09-16T14:37:07.992" v="332" actId="478"/>
        <pc:sldMkLst>
          <pc:docMk/>
          <pc:sldMk cId="1907165239" sldId="348"/>
        </pc:sldMkLst>
      </pc:sldChg>
      <pc:sldChg chg="addSp delSp modSp mod delAnim modAnim">
        <pc:chgData name="Guisao Betancur, Ana Maria" userId="5d132ca8-eea2-48a4-9cc4-8a27b739f380" providerId="ADAL" clId="{40BBDA48-990B-4D77-BFD9-40C6F8E5B497}" dt="2024-09-30T13:15:01.692" v="1028" actId="1035"/>
        <pc:sldMkLst>
          <pc:docMk/>
          <pc:sldMk cId="3186555668" sldId="349"/>
        </pc:sldMkLst>
      </pc:sldChg>
      <pc:sldChg chg="addSp delSp modSp mod modAnim">
        <pc:chgData name="Guisao Betancur, Ana Maria" userId="5d132ca8-eea2-48a4-9cc4-8a27b739f380" providerId="ADAL" clId="{40BBDA48-990B-4D77-BFD9-40C6F8E5B497}" dt="2024-09-16T15:05:09.510" v="423" actId="20577"/>
        <pc:sldMkLst>
          <pc:docMk/>
          <pc:sldMk cId="3437307347" sldId="350"/>
        </pc:sldMkLst>
      </pc:sldChg>
      <pc:sldChg chg="addSp delSp modSp mod modAnim">
        <pc:chgData name="Guisao Betancur, Ana Maria" userId="5d132ca8-eea2-48a4-9cc4-8a27b739f380" providerId="ADAL" clId="{40BBDA48-990B-4D77-BFD9-40C6F8E5B497}" dt="2024-09-16T15:20:54.404" v="504" actId="1076"/>
        <pc:sldMkLst>
          <pc:docMk/>
          <pc:sldMk cId="285269159" sldId="353"/>
        </pc:sldMkLst>
      </pc:sldChg>
      <pc:sldChg chg="addSp delSp modSp mod modAnim">
        <pc:chgData name="Guisao Betancur, Ana Maria" userId="5d132ca8-eea2-48a4-9cc4-8a27b739f380" providerId="ADAL" clId="{40BBDA48-990B-4D77-BFD9-40C6F8E5B497}" dt="2024-09-16T15:32:20.736" v="645" actId="20577"/>
        <pc:sldMkLst>
          <pc:docMk/>
          <pc:sldMk cId="1012282529" sldId="354"/>
        </pc:sldMkLst>
      </pc:sldChg>
      <pc:sldChg chg="addSp delSp modSp modAnim">
        <pc:chgData name="Guisao Betancur, Ana Maria" userId="5d132ca8-eea2-48a4-9cc4-8a27b739f380" providerId="ADAL" clId="{40BBDA48-990B-4D77-BFD9-40C6F8E5B497}" dt="2024-09-16T14:37:25.409" v="335" actId="478"/>
        <pc:sldMkLst>
          <pc:docMk/>
          <pc:sldMk cId="3633416168" sldId="356"/>
        </pc:sldMkLst>
      </pc:sldChg>
      <pc:sldChg chg="addSp delSp modSp modAnim">
        <pc:chgData name="Guisao Betancur, Ana Maria" userId="5d132ca8-eea2-48a4-9cc4-8a27b739f380" providerId="ADAL" clId="{40BBDA48-990B-4D77-BFD9-40C6F8E5B497}" dt="2024-09-16T14:37:30.607" v="336" actId="478"/>
        <pc:sldMkLst>
          <pc:docMk/>
          <pc:sldMk cId="2098156269" sldId="357"/>
        </pc:sldMkLst>
      </pc:sldChg>
      <pc:sldChg chg="addSp delSp modSp mod">
        <pc:chgData name="Guisao Betancur, Ana Maria" userId="5d132ca8-eea2-48a4-9cc4-8a27b739f380" providerId="ADAL" clId="{40BBDA48-990B-4D77-BFD9-40C6F8E5B497}" dt="2024-09-16T14:37:47.593" v="337" actId="478"/>
        <pc:sldMkLst>
          <pc:docMk/>
          <pc:sldMk cId="2714293721" sldId="358"/>
        </pc:sldMkLst>
      </pc:sldChg>
      <pc:sldChg chg="add">
        <pc:chgData name="Guisao Betancur, Ana Maria" userId="5d132ca8-eea2-48a4-9cc4-8a27b739f380" providerId="ADAL" clId="{40BBDA48-990B-4D77-BFD9-40C6F8E5B497}" dt="2024-09-16T14:32:00.982" v="317"/>
        <pc:sldMkLst>
          <pc:docMk/>
          <pc:sldMk cId="3272000033" sldId="359"/>
        </pc:sldMkLst>
      </pc:sldChg>
      <pc:sldChg chg="modAnim">
        <pc:chgData name="Guisao Betancur, Ana Maria" userId="5d132ca8-eea2-48a4-9cc4-8a27b739f380" providerId="ADAL" clId="{40BBDA48-990B-4D77-BFD9-40C6F8E5B497}" dt="2024-09-18T15:34:40.531" v="676"/>
        <pc:sldMkLst>
          <pc:docMk/>
          <pc:sldMk cId="2454786102" sldId="360"/>
        </pc:sldMkLst>
      </pc:sldChg>
      <pc:sldChg chg="addSp delSp modSp add mod ord modAnim">
        <pc:chgData name="Guisao Betancur, Ana Maria" userId="5d132ca8-eea2-48a4-9cc4-8a27b739f380" providerId="ADAL" clId="{40BBDA48-990B-4D77-BFD9-40C6F8E5B497}" dt="2024-09-30T13:17:04.700" v="1045" actId="1076"/>
        <pc:sldMkLst>
          <pc:docMk/>
          <pc:sldMk cId="4014903095" sldId="370"/>
        </pc:sldMkLst>
      </pc:sldChg>
      <pc:sldMasterChg chg="modSp mod modSldLayout">
        <pc:chgData name="Guisao Betancur, Ana Maria" userId="5d132ca8-eea2-48a4-9cc4-8a27b739f380" providerId="ADAL" clId="{40BBDA48-990B-4D77-BFD9-40C6F8E5B497}" dt="2024-09-30T12:04:52.313" v="702" actId="14100"/>
        <pc:sldMasterMkLst>
          <pc:docMk/>
          <pc:sldMasterMk cId="2460954070" sldId="2147483660"/>
        </pc:sldMasterMkLst>
        <pc:sldLayoutChg chg="delSp modSp mod">
          <pc:chgData name="Guisao Betancur, Ana Maria" userId="5d132ca8-eea2-48a4-9cc4-8a27b739f380" providerId="ADAL" clId="{40BBDA48-990B-4D77-BFD9-40C6F8E5B497}" dt="2024-09-30T12:04:52.313" v="702" actId="14100"/>
          <pc:sldLayoutMkLst>
            <pc:docMk/>
            <pc:sldMasterMk cId="2460954070" sldId="2147483660"/>
            <pc:sldLayoutMk cId="2385387890" sldId="2147483661"/>
          </pc:sldLayoutMkLst>
        </pc:sldLayoutChg>
        <pc:sldLayoutChg chg="modSp mod">
          <pc:chgData name="Guisao Betancur, Ana Maria" userId="5d132ca8-eea2-48a4-9cc4-8a27b739f380" providerId="ADAL" clId="{40BBDA48-990B-4D77-BFD9-40C6F8E5B497}" dt="2024-09-16T14:32:34.223" v="319" actId="1076"/>
          <pc:sldLayoutMkLst>
            <pc:docMk/>
            <pc:sldMasterMk cId="2460954070" sldId="2147483660"/>
            <pc:sldLayoutMk cId="949138452" sldId="2147483662"/>
          </pc:sldLayoutMkLst>
        </pc:sldLayoutChg>
        <pc:sldLayoutChg chg="modSp mod">
          <pc:chgData name="Guisao Betancur, Ana Maria" userId="5d132ca8-eea2-48a4-9cc4-8a27b739f380" providerId="ADAL" clId="{40BBDA48-990B-4D77-BFD9-40C6F8E5B497}" dt="2024-09-16T14:32:41.547" v="320" actId="1076"/>
          <pc:sldLayoutMkLst>
            <pc:docMk/>
            <pc:sldMasterMk cId="2460954070" sldId="2147483660"/>
            <pc:sldLayoutMk cId="1203092039" sldId="2147483664"/>
          </pc:sldLayoutMkLst>
        </pc:sldLayoutChg>
        <pc:sldLayoutChg chg="modSp mod">
          <pc:chgData name="Guisao Betancur, Ana Maria" userId="5d132ca8-eea2-48a4-9cc4-8a27b739f380" providerId="ADAL" clId="{40BBDA48-990B-4D77-BFD9-40C6F8E5B497}" dt="2024-09-16T14:32:48.476" v="321" actId="1076"/>
          <pc:sldLayoutMkLst>
            <pc:docMk/>
            <pc:sldMasterMk cId="2460954070" sldId="2147483660"/>
            <pc:sldLayoutMk cId="3210312558" sldId="2147483666"/>
          </pc:sldLayoutMkLst>
        </pc:sldLayoutChg>
        <pc:sldLayoutChg chg="modSp mod">
          <pc:chgData name="Guisao Betancur, Ana Maria" userId="5d132ca8-eea2-48a4-9cc4-8a27b739f380" providerId="ADAL" clId="{40BBDA48-990B-4D77-BFD9-40C6F8E5B497}" dt="2024-09-16T14:33:06.505" v="322" actId="1076"/>
          <pc:sldLayoutMkLst>
            <pc:docMk/>
            <pc:sldMasterMk cId="2460954070" sldId="2147483660"/>
            <pc:sldLayoutMk cId="2202905451" sldId="2147483670"/>
          </pc:sldLayoutMkLst>
        </pc:sldLayoutChg>
      </pc:sldMasterChg>
    </pc:docChg>
  </pc:docChgLst>
  <pc:docChgLst>
    <pc:chgData name="Guisao Betancur, Ana Maria" userId="5d132ca8-eea2-48a4-9cc4-8a27b739f380" providerId="ADAL" clId="{DC8CD98F-FDDE-4683-806D-F4C93A8DA41A}"/>
    <pc:docChg chg="undo redo custSel addSld delSld modSld sldOrd">
      <pc:chgData name="Guisao Betancur, Ana Maria" userId="5d132ca8-eea2-48a4-9cc4-8a27b739f380" providerId="ADAL" clId="{DC8CD98F-FDDE-4683-806D-F4C93A8DA41A}" dt="2024-06-26T15:33:23.101" v="418"/>
      <pc:docMkLst>
        <pc:docMk/>
      </pc:docMkLst>
      <pc:sldChg chg="delSp modSp mod">
        <pc:chgData name="Guisao Betancur, Ana Maria" userId="5d132ca8-eea2-48a4-9cc4-8a27b739f380" providerId="ADAL" clId="{DC8CD98F-FDDE-4683-806D-F4C93A8DA41A}" dt="2024-06-26T15:22:26.375" v="34" actId="20577"/>
        <pc:sldMkLst>
          <pc:docMk/>
          <pc:sldMk cId="1745380563" sldId="314"/>
        </pc:sldMkLst>
      </pc:sldChg>
      <pc:sldChg chg="add">
        <pc:chgData name="Guisao Betancur, Ana Maria" userId="5d132ca8-eea2-48a4-9cc4-8a27b739f380" providerId="ADAL" clId="{DC8CD98F-FDDE-4683-806D-F4C93A8DA41A}" dt="2024-06-26T15:21:55.859" v="0"/>
        <pc:sldMkLst>
          <pc:docMk/>
          <pc:sldMk cId="2120809611" sldId="315"/>
        </pc:sldMkLst>
      </pc:sldChg>
      <pc:sldChg chg="modSp add mod">
        <pc:chgData name="Guisao Betancur, Ana Maria" userId="5d132ca8-eea2-48a4-9cc4-8a27b739f380" providerId="ADAL" clId="{DC8CD98F-FDDE-4683-806D-F4C93A8DA41A}" dt="2024-06-26T15:23:43.422" v="113" actId="1035"/>
        <pc:sldMkLst>
          <pc:docMk/>
          <pc:sldMk cId="2367802921" sldId="316"/>
        </pc:sldMkLst>
      </pc:sldChg>
      <pc:sldChg chg="modSp add mod">
        <pc:chgData name="Guisao Betancur, Ana Maria" userId="5d132ca8-eea2-48a4-9cc4-8a27b739f380" providerId="ADAL" clId="{DC8CD98F-FDDE-4683-806D-F4C93A8DA41A}" dt="2024-06-26T15:24:04.930" v="137" actId="20577"/>
        <pc:sldMkLst>
          <pc:docMk/>
          <pc:sldMk cId="1979920795" sldId="317"/>
        </pc:sldMkLst>
      </pc:sldChg>
      <pc:sldChg chg="modSp add mod">
        <pc:chgData name="Guisao Betancur, Ana Maria" userId="5d132ca8-eea2-48a4-9cc4-8a27b739f380" providerId="ADAL" clId="{DC8CD98F-FDDE-4683-806D-F4C93A8DA41A}" dt="2024-06-26T15:26:59.596" v="157" actId="20577"/>
        <pc:sldMkLst>
          <pc:docMk/>
          <pc:sldMk cId="256072146" sldId="318"/>
        </pc:sldMkLst>
      </pc:sldChg>
      <pc:sldChg chg="modSp add del mod">
        <pc:chgData name="Guisao Betancur, Ana Maria" userId="5d132ca8-eea2-48a4-9cc4-8a27b739f380" providerId="ADAL" clId="{DC8CD98F-FDDE-4683-806D-F4C93A8DA41A}" dt="2024-06-26T15:31:31.924" v="297" actId="47"/>
        <pc:sldMkLst>
          <pc:docMk/>
          <pc:sldMk cId="1735541052" sldId="319"/>
        </pc:sldMkLst>
      </pc:sldChg>
      <pc:sldChg chg="addSp delSp modSp add mod ord">
        <pc:chgData name="Guisao Betancur, Ana Maria" userId="5d132ca8-eea2-48a4-9cc4-8a27b739f380" providerId="ADAL" clId="{DC8CD98F-FDDE-4683-806D-F4C93A8DA41A}" dt="2024-06-26T15:29:37.120" v="170"/>
        <pc:sldMkLst>
          <pc:docMk/>
          <pc:sldMk cId="2452736892" sldId="320"/>
        </pc:sldMkLst>
      </pc:sldChg>
      <pc:sldChg chg="modSp add mod">
        <pc:chgData name="Guisao Betancur, Ana Maria" userId="5d132ca8-eea2-48a4-9cc4-8a27b739f380" providerId="ADAL" clId="{DC8CD98F-FDDE-4683-806D-F4C93A8DA41A}" dt="2024-06-26T15:30:19.094" v="187" actId="20577"/>
        <pc:sldMkLst>
          <pc:docMk/>
          <pc:sldMk cId="3091106315" sldId="321"/>
        </pc:sldMkLst>
      </pc:sldChg>
      <pc:sldChg chg="modSp add del mod">
        <pc:chgData name="Guisao Betancur, Ana Maria" userId="5d132ca8-eea2-48a4-9cc4-8a27b739f380" providerId="ADAL" clId="{DC8CD98F-FDDE-4683-806D-F4C93A8DA41A}" dt="2024-06-26T15:32:08.509" v="339" actId="47"/>
        <pc:sldMkLst>
          <pc:docMk/>
          <pc:sldMk cId="3505472334" sldId="322"/>
        </pc:sldMkLst>
      </pc:sldChg>
      <pc:sldChg chg="modSp add mod">
        <pc:chgData name="Guisao Betancur, Ana Maria" userId="5d132ca8-eea2-48a4-9cc4-8a27b739f380" providerId="ADAL" clId="{DC8CD98F-FDDE-4683-806D-F4C93A8DA41A}" dt="2024-06-26T15:31:27.907" v="296" actId="20577"/>
        <pc:sldMkLst>
          <pc:docMk/>
          <pc:sldMk cId="2441260625" sldId="323"/>
        </pc:sldMkLst>
      </pc:sldChg>
      <pc:sldChg chg="modSp add del mod">
        <pc:chgData name="Guisao Betancur, Ana Maria" userId="5d132ca8-eea2-48a4-9cc4-8a27b739f380" providerId="ADAL" clId="{DC8CD98F-FDDE-4683-806D-F4C93A8DA41A}" dt="2024-06-26T15:32:59.318" v="417" actId="47"/>
        <pc:sldMkLst>
          <pc:docMk/>
          <pc:sldMk cId="2889205618" sldId="324"/>
        </pc:sldMkLst>
      </pc:sldChg>
      <pc:sldChg chg="add">
        <pc:chgData name="Guisao Betancur, Ana Maria" userId="5d132ca8-eea2-48a4-9cc4-8a27b739f380" providerId="ADAL" clId="{DC8CD98F-FDDE-4683-806D-F4C93A8DA41A}" dt="2024-06-26T15:32:10.825" v="341"/>
        <pc:sldMkLst>
          <pc:docMk/>
          <pc:sldMk cId="2258243947" sldId="325"/>
        </pc:sldMkLst>
      </pc:sldChg>
      <pc:sldChg chg="add">
        <pc:chgData name="Guisao Betancur, Ana Maria" userId="5d132ca8-eea2-48a4-9cc4-8a27b739f380" providerId="ADAL" clId="{DC8CD98F-FDDE-4683-806D-F4C93A8DA41A}" dt="2024-06-26T15:32:11.077" v="342"/>
        <pc:sldMkLst>
          <pc:docMk/>
          <pc:sldMk cId="3661740281" sldId="326"/>
        </pc:sldMkLst>
      </pc:sldChg>
      <pc:sldChg chg="add">
        <pc:chgData name="Guisao Betancur, Ana Maria" userId="5d132ca8-eea2-48a4-9cc4-8a27b739f380" providerId="ADAL" clId="{DC8CD98F-FDDE-4683-806D-F4C93A8DA41A}" dt="2024-06-26T15:32:11.903" v="343"/>
        <pc:sldMkLst>
          <pc:docMk/>
          <pc:sldMk cId="1802655266" sldId="327"/>
        </pc:sldMkLst>
      </pc:sldChg>
      <pc:sldChg chg="modSp add mod">
        <pc:chgData name="Guisao Betancur, Ana Maria" userId="5d132ca8-eea2-48a4-9cc4-8a27b739f380" providerId="ADAL" clId="{DC8CD98F-FDDE-4683-806D-F4C93A8DA41A}" dt="2024-06-26T15:32:47.836" v="416" actId="14100"/>
        <pc:sldMkLst>
          <pc:docMk/>
          <pc:sldMk cId="230599326" sldId="328"/>
        </pc:sldMkLst>
      </pc:sldChg>
      <pc:sldChg chg="add">
        <pc:chgData name="Guisao Betancur, Ana Maria" userId="5d132ca8-eea2-48a4-9cc4-8a27b739f380" providerId="ADAL" clId="{DC8CD98F-FDDE-4683-806D-F4C93A8DA41A}" dt="2024-06-26T15:33:23.101" v="418"/>
        <pc:sldMkLst>
          <pc:docMk/>
          <pc:sldMk cId="1237758488" sldId="329"/>
        </pc:sldMkLst>
      </pc:sldChg>
    </pc:docChg>
  </pc:docChgLst>
  <pc:docChgLst>
    <pc:chgData name="Guisao Betancur, Ana Maria" userId="5d132ca8-eea2-48a4-9cc4-8a27b739f380" providerId="ADAL" clId="{0FE8E551-2D2C-4607-BC1D-B38FD04B9B72}"/>
    <pc:docChg chg="custSel addSld modSld sldOrd">
      <pc:chgData name="Guisao Betancur, Ana Maria" userId="5d132ca8-eea2-48a4-9cc4-8a27b739f380" providerId="ADAL" clId="{0FE8E551-2D2C-4607-BC1D-B38FD04B9B72}" dt="2025-06-09T08:22:17.780" v="158"/>
      <pc:docMkLst>
        <pc:docMk/>
      </pc:docMkLst>
      <pc:sldChg chg="modSp mod">
        <pc:chgData name="Guisao Betancur, Ana Maria" userId="5d132ca8-eea2-48a4-9cc4-8a27b739f380" providerId="ADAL" clId="{0FE8E551-2D2C-4607-BC1D-B38FD04B9B72}" dt="2025-06-09T08:21:09.611" v="142" actId="20577"/>
        <pc:sldMkLst>
          <pc:docMk/>
          <pc:sldMk cId="177466485" sldId="400"/>
        </pc:sldMkLst>
      </pc:sldChg>
      <pc:sldChg chg="modSp mod">
        <pc:chgData name="Guisao Betancur, Ana Maria" userId="5d132ca8-eea2-48a4-9cc4-8a27b739f380" providerId="ADAL" clId="{0FE8E551-2D2C-4607-BC1D-B38FD04B9B72}" dt="2025-06-09T08:20:53.725" v="136" actId="20577"/>
        <pc:sldMkLst>
          <pc:docMk/>
          <pc:sldMk cId="306186247" sldId="401"/>
        </pc:sldMkLst>
      </pc:sldChg>
      <pc:sldChg chg="modSp mod">
        <pc:chgData name="Guisao Betancur, Ana Maria" userId="5d132ca8-eea2-48a4-9cc4-8a27b739f380" providerId="ADAL" clId="{0FE8E551-2D2C-4607-BC1D-B38FD04B9B72}" dt="2025-06-09T08:20:35.158" v="127" actId="20577"/>
        <pc:sldMkLst>
          <pc:docMk/>
          <pc:sldMk cId="1736713342" sldId="402"/>
        </pc:sldMkLst>
      </pc:sldChg>
      <pc:sldChg chg="modSp mod">
        <pc:chgData name="Guisao Betancur, Ana Maria" userId="5d132ca8-eea2-48a4-9cc4-8a27b739f380" providerId="ADAL" clId="{0FE8E551-2D2C-4607-BC1D-B38FD04B9B72}" dt="2025-06-09T08:16:52.393" v="102" actId="1076"/>
        <pc:sldMkLst>
          <pc:docMk/>
          <pc:sldMk cId="3080350877" sldId="420"/>
        </pc:sldMkLst>
      </pc:sldChg>
      <pc:sldChg chg="modSp">
        <pc:chgData name="Guisao Betancur, Ana Maria" userId="5d132ca8-eea2-48a4-9cc4-8a27b739f380" providerId="ADAL" clId="{0FE8E551-2D2C-4607-BC1D-B38FD04B9B72}" dt="2025-06-09T08:20:09.717" v="121" actId="20577"/>
        <pc:sldMkLst>
          <pc:docMk/>
          <pc:sldMk cId="3909373706" sldId="425"/>
        </pc:sldMkLst>
      </pc:sldChg>
      <pc:sldChg chg="modSp mod">
        <pc:chgData name="Guisao Betancur, Ana Maria" userId="5d132ca8-eea2-48a4-9cc4-8a27b739f380" providerId="ADAL" clId="{0FE8E551-2D2C-4607-BC1D-B38FD04B9B72}" dt="2025-06-09T08:20:27.405" v="125" actId="20577"/>
        <pc:sldMkLst>
          <pc:docMk/>
          <pc:sldMk cId="3119186676" sldId="427"/>
        </pc:sldMkLst>
      </pc:sldChg>
      <pc:sldChg chg="modSp mod">
        <pc:chgData name="Guisao Betancur, Ana Maria" userId="5d132ca8-eea2-48a4-9cc4-8a27b739f380" providerId="ADAL" clId="{0FE8E551-2D2C-4607-BC1D-B38FD04B9B72}" dt="2025-06-09T08:20:46.594" v="132" actId="20577"/>
        <pc:sldMkLst>
          <pc:docMk/>
          <pc:sldMk cId="3333636258" sldId="428"/>
        </pc:sldMkLst>
      </pc:sldChg>
      <pc:sldChg chg="modSp">
        <pc:chgData name="Guisao Betancur, Ana Maria" userId="5d132ca8-eea2-48a4-9cc4-8a27b739f380" providerId="ADAL" clId="{0FE8E551-2D2C-4607-BC1D-B38FD04B9B72}" dt="2025-06-09T08:21:01.190" v="138" actId="20577"/>
        <pc:sldMkLst>
          <pc:docMk/>
          <pc:sldMk cId="2223727452" sldId="429"/>
        </pc:sldMkLst>
      </pc:sldChg>
      <pc:sldChg chg="addSp delSp modSp add mod modAnim">
        <pc:chgData name="Guisao Betancur, Ana Maria" userId="5d132ca8-eea2-48a4-9cc4-8a27b739f380" providerId="ADAL" clId="{0FE8E551-2D2C-4607-BC1D-B38FD04B9B72}" dt="2025-06-09T08:08:02.636" v="28"/>
        <pc:sldMkLst>
          <pc:docMk/>
          <pc:sldMk cId="3461169655" sldId="432"/>
        </pc:sldMkLst>
      </pc:sldChg>
      <pc:sldChg chg="delSp add mod ord modAnim">
        <pc:chgData name="Guisao Betancur, Ana Maria" userId="5d132ca8-eea2-48a4-9cc4-8a27b739f380" providerId="ADAL" clId="{0FE8E551-2D2C-4607-BC1D-B38FD04B9B72}" dt="2025-06-09T08:09:19.184" v="33" actId="478"/>
        <pc:sldMkLst>
          <pc:docMk/>
          <pc:sldMk cId="1459702058" sldId="433"/>
        </pc:sldMkLst>
      </pc:sldChg>
      <pc:sldChg chg="addSp delSp modSp add mod modAnim">
        <pc:chgData name="Guisao Betancur, Ana Maria" userId="5d132ca8-eea2-48a4-9cc4-8a27b739f380" providerId="ADAL" clId="{0FE8E551-2D2C-4607-BC1D-B38FD04B9B72}" dt="2025-06-09T08:22:17.780" v="158"/>
        <pc:sldMkLst>
          <pc:docMk/>
          <pc:sldMk cId="3565219263" sldId="434"/>
        </pc:sldMkLst>
      </pc:sldChg>
      <pc:sldChg chg="modSp add mod modAnim">
        <pc:chgData name="Guisao Betancur, Ana Maria" userId="5d132ca8-eea2-48a4-9cc4-8a27b739f380" providerId="ADAL" clId="{0FE8E551-2D2C-4607-BC1D-B38FD04B9B72}" dt="2025-06-09T08:21:24.955" v="145" actId="20577"/>
        <pc:sldMkLst>
          <pc:docMk/>
          <pc:sldMk cId="2447423378" sldId="435"/>
        </pc:sldMkLst>
      </pc:sldChg>
      <pc:sldChg chg="addSp delSp modSp add mod ord delAnim modAnim">
        <pc:chgData name="Guisao Betancur, Ana Maria" userId="5d132ca8-eea2-48a4-9cc4-8a27b739f380" providerId="ADAL" clId="{0FE8E551-2D2C-4607-BC1D-B38FD04B9B72}" dt="2025-06-09T08:19:58.761" v="115" actId="20577"/>
        <pc:sldMkLst>
          <pc:docMk/>
          <pc:sldMk cId="3424205579" sldId="436"/>
        </pc:sldMkLst>
      </pc:sldChg>
    </pc:docChg>
  </pc:docChgLst>
  <pc:docChgLst>
    <pc:chgData name="Guisao Betancur, Ana Maria" userId="5d132ca8-eea2-48a4-9cc4-8a27b739f380" providerId="ADAL" clId="{DC950089-538C-4D26-8C14-33E8404D0886}"/>
    <pc:docChg chg="undo custSel addSld delSld modSld sldOrd addMainMaster delMainMaster modMainMaster">
      <pc:chgData name="Guisao Betancur, Ana Maria" userId="5d132ca8-eea2-48a4-9cc4-8a27b739f380" providerId="ADAL" clId="{DC950089-538C-4D26-8C14-33E8404D0886}" dt="2023-10-26T09:47:26.153" v="5371"/>
      <pc:docMkLst>
        <pc:docMk/>
      </pc:docMkLst>
      <pc:sldChg chg="addSp delSp modSp mod chgLayout">
        <pc:chgData name="Guisao Betancur, Ana Maria" userId="5d132ca8-eea2-48a4-9cc4-8a27b739f380" providerId="ADAL" clId="{DC950089-538C-4D26-8C14-33E8404D0886}" dt="2023-10-18T14:23:38.068" v="1105" actId="478"/>
        <pc:sldMkLst>
          <pc:docMk/>
          <pc:sldMk cId="109857222" sldId="256"/>
        </pc:sldMkLst>
      </pc:sldChg>
      <pc:sldChg chg="addSp delSp modSp new mod modClrScheme modAnim chgLayout">
        <pc:chgData name="Guisao Betancur, Ana Maria" userId="5d132ca8-eea2-48a4-9cc4-8a27b739f380" providerId="ADAL" clId="{DC950089-538C-4D26-8C14-33E8404D0886}" dt="2023-10-25T13:27:14.146" v="4219" actId="20577"/>
        <pc:sldMkLst>
          <pc:docMk/>
          <pc:sldMk cId="1231241132" sldId="257"/>
        </pc:sldMkLst>
      </pc:sldChg>
      <pc:sldChg chg="addSp delSp modSp new mod modAnim chgLayout">
        <pc:chgData name="Guisao Betancur, Ana Maria" userId="5d132ca8-eea2-48a4-9cc4-8a27b739f380" providerId="ADAL" clId="{DC950089-538C-4D26-8C14-33E8404D0886}" dt="2023-10-25T13:57:02.841" v="4496" actId="20577"/>
        <pc:sldMkLst>
          <pc:docMk/>
          <pc:sldMk cId="294924092" sldId="258"/>
        </pc:sldMkLst>
      </pc:sldChg>
      <pc:sldChg chg="addSp delSp modSp new del">
        <pc:chgData name="Guisao Betancur, Ana Maria" userId="5d132ca8-eea2-48a4-9cc4-8a27b739f380" providerId="ADAL" clId="{DC950089-538C-4D26-8C14-33E8404D0886}" dt="2023-10-18T14:27:12.403" v="1140" actId="47"/>
        <pc:sldMkLst>
          <pc:docMk/>
          <pc:sldMk cId="2801887268" sldId="259"/>
        </pc:sldMkLst>
      </pc:sldChg>
      <pc:sldChg chg="addSp delSp modSp new del">
        <pc:chgData name="Guisao Betancur, Ana Maria" userId="5d132ca8-eea2-48a4-9cc4-8a27b739f380" providerId="ADAL" clId="{DC950089-538C-4D26-8C14-33E8404D0886}" dt="2023-10-18T14:43:45.432" v="1205" actId="47"/>
        <pc:sldMkLst>
          <pc:docMk/>
          <pc:sldMk cId="2806773989" sldId="260"/>
        </pc:sldMkLst>
      </pc:sldChg>
      <pc:sldChg chg="addSp delSp modSp new del">
        <pc:chgData name="Guisao Betancur, Ana Maria" userId="5d132ca8-eea2-48a4-9cc4-8a27b739f380" providerId="ADAL" clId="{DC950089-538C-4D26-8C14-33E8404D0886}" dt="2023-10-18T14:43:53.372" v="1208" actId="47"/>
        <pc:sldMkLst>
          <pc:docMk/>
          <pc:sldMk cId="1090459615" sldId="261"/>
        </pc:sldMkLst>
      </pc:sldChg>
      <pc:sldChg chg="addSp delSp modSp new del mod">
        <pc:chgData name="Guisao Betancur, Ana Maria" userId="5d132ca8-eea2-48a4-9cc4-8a27b739f380" providerId="ADAL" clId="{DC950089-538C-4D26-8C14-33E8404D0886}" dt="2023-10-18T14:45:09.670" v="1218" actId="47"/>
        <pc:sldMkLst>
          <pc:docMk/>
          <pc:sldMk cId="2885483484" sldId="262"/>
        </pc:sldMkLst>
      </pc:sldChg>
      <pc:sldChg chg="addSp delSp modSp new del mod">
        <pc:chgData name="Guisao Betancur, Ana Maria" userId="5d132ca8-eea2-48a4-9cc4-8a27b739f380" providerId="ADAL" clId="{DC950089-538C-4D26-8C14-33E8404D0886}" dt="2023-10-18T14:45:09.670" v="1218" actId="47"/>
        <pc:sldMkLst>
          <pc:docMk/>
          <pc:sldMk cId="3290588078" sldId="263"/>
        </pc:sldMkLst>
      </pc:sldChg>
      <pc:sldChg chg="addSp delSp modSp new del mod">
        <pc:chgData name="Guisao Betancur, Ana Maria" userId="5d132ca8-eea2-48a4-9cc4-8a27b739f380" providerId="ADAL" clId="{DC950089-538C-4D26-8C14-33E8404D0886}" dt="2023-10-18T14:45:09.670" v="1218" actId="47"/>
        <pc:sldMkLst>
          <pc:docMk/>
          <pc:sldMk cId="2792619484" sldId="264"/>
        </pc:sldMkLst>
      </pc:sldChg>
      <pc:sldChg chg="addSp delSp modSp new mod modAnim chgLayout">
        <pc:chgData name="Guisao Betancur, Ana Maria" userId="5d132ca8-eea2-48a4-9cc4-8a27b739f380" providerId="ADAL" clId="{DC950089-538C-4D26-8C14-33E8404D0886}" dt="2023-10-26T09:11:43.733" v="5355" actId="2711"/>
        <pc:sldMkLst>
          <pc:docMk/>
          <pc:sldMk cId="807989000" sldId="265"/>
        </pc:sldMkLst>
      </pc:sldChg>
      <pc:sldChg chg="addSp modSp new mod modAnim">
        <pc:chgData name="Guisao Betancur, Ana Maria" userId="5d132ca8-eea2-48a4-9cc4-8a27b739f380" providerId="ADAL" clId="{DC950089-538C-4D26-8C14-33E8404D0886}" dt="2023-10-25T13:08:05.377" v="3798"/>
        <pc:sldMkLst>
          <pc:docMk/>
          <pc:sldMk cId="2436531132" sldId="266"/>
        </pc:sldMkLst>
      </pc:sldChg>
      <pc:sldChg chg="addSp delSp modSp add mod modAnim">
        <pc:chgData name="Guisao Betancur, Ana Maria" userId="5d132ca8-eea2-48a4-9cc4-8a27b739f380" providerId="ADAL" clId="{DC950089-538C-4D26-8C14-33E8404D0886}" dt="2023-10-26T09:08:17.488" v="5338" actId="33524"/>
        <pc:sldMkLst>
          <pc:docMk/>
          <pc:sldMk cId="927358766" sldId="267"/>
        </pc:sldMkLst>
      </pc:sldChg>
      <pc:sldChg chg="addSp delSp modSp add mod ord">
        <pc:chgData name="Guisao Betancur, Ana Maria" userId="5d132ca8-eea2-48a4-9cc4-8a27b739f380" providerId="ADAL" clId="{DC950089-538C-4D26-8C14-33E8404D0886}" dt="2023-10-26T09:47:26.153" v="5371"/>
        <pc:sldMkLst>
          <pc:docMk/>
          <pc:sldMk cId="130940589" sldId="268"/>
        </pc:sldMkLst>
      </pc:sldChg>
      <pc:sldChg chg="addSp delSp modSp add mod">
        <pc:chgData name="Guisao Betancur, Ana Maria" userId="5d132ca8-eea2-48a4-9cc4-8a27b739f380" providerId="ADAL" clId="{DC950089-538C-4D26-8C14-33E8404D0886}" dt="2023-10-25T14:52:42.372" v="4875" actId="20577"/>
        <pc:sldMkLst>
          <pc:docMk/>
          <pc:sldMk cId="2368540920" sldId="269"/>
        </pc:sldMkLst>
      </pc:sldChg>
      <pc:sldChg chg="addSp delSp modSp add mod modAnim">
        <pc:chgData name="Guisao Betancur, Ana Maria" userId="5d132ca8-eea2-48a4-9cc4-8a27b739f380" providerId="ADAL" clId="{DC950089-538C-4D26-8C14-33E8404D0886}" dt="2023-10-26T09:10:07.987" v="5354" actId="2711"/>
        <pc:sldMkLst>
          <pc:docMk/>
          <pc:sldMk cId="670477865" sldId="270"/>
        </pc:sldMkLst>
      </pc:sldChg>
      <pc:sldChg chg="addSp modSp add mod modClrScheme modAnim chgLayout">
        <pc:chgData name="Guisao Betancur, Ana Maria" userId="5d132ca8-eea2-48a4-9cc4-8a27b739f380" providerId="ADAL" clId="{DC950089-538C-4D26-8C14-33E8404D0886}" dt="2023-10-25T15:30:50.256" v="5334"/>
        <pc:sldMkLst>
          <pc:docMk/>
          <pc:sldMk cId="272644701" sldId="271"/>
        </pc:sldMkLst>
      </pc:sldChg>
      <pc:sldChg chg="addSp delSp modSp add del mod">
        <pc:chgData name="Guisao Betancur, Ana Maria" userId="5d132ca8-eea2-48a4-9cc4-8a27b739f380" providerId="ADAL" clId="{DC950089-538C-4D26-8C14-33E8404D0886}" dt="2023-10-25T15:26:10.644" v="5187" actId="47"/>
        <pc:sldMkLst>
          <pc:docMk/>
          <pc:sldMk cId="537794528" sldId="272"/>
        </pc:sldMkLst>
      </pc:sldChg>
      <pc:sldChg chg="addSp delSp modSp add mod ord modShow">
        <pc:chgData name="Guisao Betancur, Ana Maria" userId="5d132ca8-eea2-48a4-9cc4-8a27b739f380" providerId="ADAL" clId="{DC950089-538C-4D26-8C14-33E8404D0886}" dt="2023-10-26T09:47:26.153" v="5371"/>
        <pc:sldMkLst>
          <pc:docMk/>
          <pc:sldMk cId="905260893" sldId="273"/>
        </pc:sldMkLst>
      </pc:sldChg>
      <pc:sldChg chg="addSp modSp add mod modAnim">
        <pc:chgData name="Guisao Betancur, Ana Maria" userId="5d132ca8-eea2-48a4-9cc4-8a27b739f380" providerId="ADAL" clId="{DC950089-538C-4D26-8C14-33E8404D0886}" dt="2023-10-26T09:46:58.284" v="5367" actId="14100"/>
        <pc:sldMkLst>
          <pc:docMk/>
          <pc:sldMk cId="1037462940" sldId="274"/>
        </pc:sldMkLst>
      </pc:sldChg>
      <pc:sldChg chg="addSp delSp modSp add mod modClrScheme delAnim modAnim chgLayout">
        <pc:chgData name="Guisao Betancur, Ana Maria" userId="5d132ca8-eea2-48a4-9cc4-8a27b739f380" providerId="ADAL" clId="{DC950089-538C-4D26-8C14-33E8404D0886}" dt="2023-10-25T13:21:44.779" v="4067" actId="20577"/>
        <pc:sldMkLst>
          <pc:docMk/>
          <pc:sldMk cId="2815225472" sldId="275"/>
        </pc:sldMkLst>
      </pc:sldChg>
      <pc:sldChg chg="modSp new mod">
        <pc:chgData name="Guisao Betancur, Ana Maria" userId="5d132ca8-eea2-48a4-9cc4-8a27b739f380" providerId="ADAL" clId="{DC950089-538C-4D26-8C14-33E8404D0886}" dt="2023-10-25T15:29:51.250" v="5303" actId="20577"/>
        <pc:sldMkLst>
          <pc:docMk/>
          <pc:sldMk cId="1104947560" sldId="276"/>
        </pc:sldMkLst>
      </pc:sldChg>
      <pc:sldChg chg="addSp delSp modSp add mod modAnim">
        <pc:chgData name="Guisao Betancur, Ana Maria" userId="5d132ca8-eea2-48a4-9cc4-8a27b739f380" providerId="ADAL" clId="{DC950089-538C-4D26-8C14-33E8404D0886}" dt="2023-10-25T13:21:22.787" v="4064" actId="207"/>
        <pc:sldMkLst>
          <pc:docMk/>
          <pc:sldMk cId="602727806" sldId="277"/>
        </pc:sldMkLst>
      </pc:sldChg>
      <pc:sldChg chg="addSp delSp modSp add mod">
        <pc:chgData name="Guisao Betancur, Ana Maria" userId="5d132ca8-eea2-48a4-9cc4-8a27b739f380" providerId="ADAL" clId="{DC950089-538C-4D26-8C14-33E8404D0886}" dt="2023-10-26T09:09:34.222" v="5352" actId="2711"/>
        <pc:sldMkLst>
          <pc:docMk/>
          <pc:sldMk cId="3267893247" sldId="278"/>
        </pc:sldMkLst>
      </pc:sldChg>
      <pc:sldChg chg="addSp delSp modSp add mod modAnim">
        <pc:chgData name="Guisao Betancur, Ana Maria" userId="5d132ca8-eea2-48a4-9cc4-8a27b739f380" providerId="ADAL" clId="{DC950089-538C-4D26-8C14-33E8404D0886}" dt="2023-10-26T09:09:27.129" v="5351" actId="20577"/>
        <pc:sldMkLst>
          <pc:docMk/>
          <pc:sldMk cId="420231373" sldId="279"/>
        </pc:sldMkLst>
      </pc:sldChg>
      <pc:sldChg chg="modSp add mod">
        <pc:chgData name="Guisao Betancur, Ana Maria" userId="5d132ca8-eea2-48a4-9cc4-8a27b739f380" providerId="ADAL" clId="{DC950089-538C-4D26-8C14-33E8404D0886}" dt="2023-10-25T14:23:50.984" v="4673" actId="1076"/>
        <pc:sldMkLst>
          <pc:docMk/>
          <pc:sldMk cId="1841360850" sldId="280"/>
        </pc:sldMkLst>
      </pc:sldChg>
      <pc:sldChg chg="addSp delSp modSp add mod ord modAnim">
        <pc:chgData name="Guisao Betancur, Ana Maria" userId="5d132ca8-eea2-48a4-9cc4-8a27b739f380" providerId="ADAL" clId="{DC950089-538C-4D26-8C14-33E8404D0886}" dt="2023-10-26T09:09:49.673" v="5353" actId="2711"/>
        <pc:sldMkLst>
          <pc:docMk/>
          <pc:sldMk cId="3396172106" sldId="281"/>
        </pc:sldMkLst>
      </pc:sldChg>
      <pc:sldChg chg="new del">
        <pc:chgData name="Guisao Betancur, Ana Maria" userId="5d132ca8-eea2-48a4-9cc4-8a27b739f380" providerId="ADAL" clId="{DC950089-538C-4D26-8C14-33E8404D0886}" dt="2023-10-25T15:23:07.488" v="5011" actId="680"/>
        <pc:sldMkLst>
          <pc:docMk/>
          <pc:sldMk cId="3962959887" sldId="282"/>
        </pc:sldMkLst>
      </pc:sldChg>
      <pc:sldMasterChg chg="addSp delSp modSp mod addSldLayout delSldLayout modSldLayout">
        <pc:chgData name="Guisao Betancur, Ana Maria" userId="5d132ca8-eea2-48a4-9cc4-8a27b739f380" providerId="ADAL" clId="{DC950089-538C-4D26-8C14-33E8404D0886}" dt="2023-10-25T11:05:21.201" v="2775" actId="404"/>
        <pc:sldMasterMkLst>
          <pc:docMk/>
          <pc:sldMasterMk cId="2460954070" sldId="2147483660"/>
        </pc:sldMasterMkLst>
        <pc:sldLayoutChg chg="addSp delSp modSp mod setBg">
          <pc:chgData name="Guisao Betancur, Ana Maria" userId="5d132ca8-eea2-48a4-9cc4-8a27b739f380" providerId="ADAL" clId="{DC950089-538C-4D26-8C14-33E8404D0886}" dt="2023-10-18T14:23:47.669" v="1113" actId="1035"/>
          <pc:sldLayoutMkLst>
            <pc:docMk/>
            <pc:sldMasterMk cId="2460954070" sldId="2147483660"/>
            <pc:sldLayoutMk cId="2385387890" sldId="2147483661"/>
          </pc:sldLayoutMkLst>
        </pc:sldLayoutChg>
        <pc:sldLayoutChg chg="addSp delSp modSp mod">
          <pc:chgData name="Guisao Betancur, Ana Maria" userId="5d132ca8-eea2-48a4-9cc4-8a27b739f380" providerId="ADAL" clId="{DC950089-538C-4D26-8C14-33E8404D0886}" dt="2023-10-18T14:19:01.074" v="1031"/>
          <pc:sldLayoutMkLst>
            <pc:docMk/>
            <pc:sldMasterMk cId="2460954070" sldId="2147483660"/>
            <pc:sldLayoutMk cId="949138452" sldId="2147483662"/>
          </pc:sldLayoutMkLst>
        </pc:sldLayoutChg>
        <pc:sldLayoutChg chg="addSp modSp mod">
          <pc:chgData name="Guisao Betancur, Ana Maria" userId="5d132ca8-eea2-48a4-9cc4-8a27b739f380" providerId="ADAL" clId="{DC950089-538C-4D26-8C14-33E8404D0886}" dt="2023-10-18T14:19:19.139" v="1046" actId="14100"/>
          <pc:sldLayoutMkLst>
            <pc:docMk/>
            <pc:sldMasterMk cId="2460954070" sldId="2147483660"/>
            <pc:sldLayoutMk cId="1203092039" sldId="2147483664"/>
          </pc:sldLayoutMkLst>
        </pc:sldLayoutChg>
        <pc:sldLayoutChg chg="addSp delSp modSp">
          <pc:chgData name="Guisao Betancur, Ana Maria" userId="5d132ca8-eea2-48a4-9cc4-8a27b739f380" providerId="ADAL" clId="{DC950089-538C-4D26-8C14-33E8404D0886}" dt="2023-10-18T14:19:35.934" v="1048"/>
          <pc:sldLayoutMkLst>
            <pc:docMk/>
            <pc:sldMasterMk cId="2460954070" sldId="2147483660"/>
            <pc:sldLayoutMk cId="3733172339" sldId="2147483665"/>
          </pc:sldLayoutMkLst>
        </pc:sldLayoutChg>
        <pc:sldLayoutChg chg="addSp delSp modSp mod">
          <pc:chgData name="Guisao Betancur, Ana Maria" userId="5d132ca8-eea2-48a4-9cc4-8a27b739f380" providerId="ADAL" clId="{DC950089-538C-4D26-8C14-33E8404D0886}" dt="2023-10-18T14:18:46.067" v="1028" actId="14100"/>
          <pc:sldLayoutMkLst>
            <pc:docMk/>
            <pc:sldMasterMk cId="2460954070" sldId="2147483660"/>
            <pc:sldLayoutMk cId="3210312558" sldId="2147483666"/>
          </pc:sldLayoutMkLst>
        </pc:sldLayoutChg>
        <pc:sldLayoutChg chg="addSp modSp">
          <pc:chgData name="Guisao Betancur, Ana Maria" userId="5d132ca8-eea2-48a4-9cc4-8a27b739f380" providerId="ADAL" clId="{DC950089-538C-4D26-8C14-33E8404D0886}" dt="2023-10-18T14:19:45.532" v="1049"/>
          <pc:sldLayoutMkLst>
            <pc:docMk/>
            <pc:sldMasterMk cId="2460954070" sldId="2147483660"/>
            <pc:sldLayoutMk cId="2202905451" sldId="2147483670"/>
          </pc:sldLayoutMkLst>
        </pc:sldLayoutChg>
        <pc:sldLayoutChg chg="new del mod">
          <pc:chgData name="Guisao Betancur, Ana Maria" userId="5d132ca8-eea2-48a4-9cc4-8a27b739f380" providerId="ADAL" clId="{DC950089-538C-4D26-8C14-33E8404D0886}" dt="2023-10-18T13:18:16.724" v="818" actId="11236"/>
          <pc:sldLayoutMkLst>
            <pc:docMk/>
            <pc:sldMasterMk cId="2460954070" sldId="2147483660"/>
            <pc:sldLayoutMk cId="2202970818" sldId="2147483672"/>
          </pc:sldLayoutMkLst>
        </pc:sldLayoutChg>
      </pc:sldMasterChg>
      <pc:sldMasterChg chg="new del mod addSldLayout delSldLayout">
        <pc:chgData name="Guisao Betancur, Ana Maria" userId="5d132ca8-eea2-48a4-9cc4-8a27b739f380" providerId="ADAL" clId="{DC950089-538C-4D26-8C14-33E8404D0886}" dt="2023-10-18T11:04:12.268" v="489" actId="2696"/>
        <pc:sldMasterMkLst>
          <pc:docMk/>
          <pc:sldMasterMk cId="3563030155" sldId="2147483672"/>
        </pc:sldMasterMkLst>
        <pc:sldLayoutChg chg="new del replId">
          <pc:chgData name="Guisao Betancur, Ana Maria" userId="5d132ca8-eea2-48a4-9cc4-8a27b739f380" providerId="ADAL" clId="{DC950089-538C-4D26-8C14-33E8404D0886}" dt="2023-10-18T11:04:12.252" v="478" actId="2696"/>
          <pc:sldLayoutMkLst>
            <pc:docMk/>
            <pc:sldMasterMk cId="3563030155" sldId="2147483672"/>
            <pc:sldLayoutMk cId="3293455968" sldId="2147483673"/>
          </pc:sldLayoutMkLst>
        </pc:sldLayoutChg>
        <pc:sldLayoutChg chg="new del replId">
          <pc:chgData name="Guisao Betancur, Ana Maria" userId="5d132ca8-eea2-48a4-9cc4-8a27b739f380" providerId="ADAL" clId="{DC950089-538C-4D26-8C14-33E8404D0886}" dt="2023-10-18T11:04:12.252" v="479" actId="2696"/>
          <pc:sldLayoutMkLst>
            <pc:docMk/>
            <pc:sldMasterMk cId="3563030155" sldId="2147483672"/>
            <pc:sldLayoutMk cId="43962259" sldId="2147483674"/>
          </pc:sldLayoutMkLst>
        </pc:sldLayoutChg>
        <pc:sldLayoutChg chg="new del replId">
          <pc:chgData name="Guisao Betancur, Ana Maria" userId="5d132ca8-eea2-48a4-9cc4-8a27b739f380" providerId="ADAL" clId="{DC950089-538C-4D26-8C14-33E8404D0886}" dt="2023-10-18T11:04:12.252" v="480" actId="2696"/>
          <pc:sldLayoutMkLst>
            <pc:docMk/>
            <pc:sldMasterMk cId="3563030155" sldId="2147483672"/>
            <pc:sldLayoutMk cId="3025593951" sldId="2147483675"/>
          </pc:sldLayoutMkLst>
        </pc:sldLayoutChg>
        <pc:sldLayoutChg chg="new del replId">
          <pc:chgData name="Guisao Betancur, Ana Maria" userId="5d132ca8-eea2-48a4-9cc4-8a27b739f380" providerId="ADAL" clId="{DC950089-538C-4D26-8C14-33E8404D0886}" dt="2023-10-18T11:04:12.252" v="481" actId="2696"/>
          <pc:sldLayoutMkLst>
            <pc:docMk/>
            <pc:sldMasterMk cId="3563030155" sldId="2147483672"/>
            <pc:sldLayoutMk cId="2889300605" sldId="2147483676"/>
          </pc:sldLayoutMkLst>
        </pc:sldLayoutChg>
        <pc:sldLayoutChg chg="new del replId">
          <pc:chgData name="Guisao Betancur, Ana Maria" userId="5d132ca8-eea2-48a4-9cc4-8a27b739f380" providerId="ADAL" clId="{DC950089-538C-4D26-8C14-33E8404D0886}" dt="2023-10-18T11:04:12.252" v="482" actId="2696"/>
          <pc:sldLayoutMkLst>
            <pc:docMk/>
            <pc:sldMasterMk cId="3563030155" sldId="2147483672"/>
            <pc:sldLayoutMk cId="84024488" sldId="2147483677"/>
          </pc:sldLayoutMkLst>
        </pc:sldLayoutChg>
        <pc:sldLayoutChg chg="new del replId">
          <pc:chgData name="Guisao Betancur, Ana Maria" userId="5d132ca8-eea2-48a4-9cc4-8a27b739f380" providerId="ADAL" clId="{DC950089-538C-4D26-8C14-33E8404D0886}" dt="2023-10-18T11:04:12.252" v="483" actId="2696"/>
          <pc:sldLayoutMkLst>
            <pc:docMk/>
            <pc:sldMasterMk cId="3563030155" sldId="2147483672"/>
            <pc:sldLayoutMk cId="3748901533" sldId="2147483678"/>
          </pc:sldLayoutMkLst>
        </pc:sldLayoutChg>
        <pc:sldLayoutChg chg="new del replId">
          <pc:chgData name="Guisao Betancur, Ana Maria" userId="5d132ca8-eea2-48a4-9cc4-8a27b739f380" providerId="ADAL" clId="{DC950089-538C-4D26-8C14-33E8404D0886}" dt="2023-10-18T11:04:12.268" v="484" actId="2696"/>
          <pc:sldLayoutMkLst>
            <pc:docMk/>
            <pc:sldMasterMk cId="3563030155" sldId="2147483672"/>
            <pc:sldLayoutMk cId="2354576951" sldId="2147483679"/>
          </pc:sldLayoutMkLst>
        </pc:sldLayoutChg>
        <pc:sldLayoutChg chg="new del replId">
          <pc:chgData name="Guisao Betancur, Ana Maria" userId="5d132ca8-eea2-48a4-9cc4-8a27b739f380" providerId="ADAL" clId="{DC950089-538C-4D26-8C14-33E8404D0886}" dt="2023-10-18T11:04:12.268" v="485" actId="2696"/>
          <pc:sldLayoutMkLst>
            <pc:docMk/>
            <pc:sldMasterMk cId="3563030155" sldId="2147483672"/>
            <pc:sldLayoutMk cId="1808597860" sldId="2147483680"/>
          </pc:sldLayoutMkLst>
        </pc:sldLayoutChg>
        <pc:sldLayoutChg chg="new del replId">
          <pc:chgData name="Guisao Betancur, Ana Maria" userId="5d132ca8-eea2-48a4-9cc4-8a27b739f380" providerId="ADAL" clId="{DC950089-538C-4D26-8C14-33E8404D0886}" dt="2023-10-18T11:04:12.268" v="486" actId="2696"/>
          <pc:sldLayoutMkLst>
            <pc:docMk/>
            <pc:sldMasterMk cId="3563030155" sldId="2147483672"/>
            <pc:sldLayoutMk cId="4181402225" sldId="2147483681"/>
          </pc:sldLayoutMkLst>
        </pc:sldLayoutChg>
        <pc:sldLayoutChg chg="new del replId">
          <pc:chgData name="Guisao Betancur, Ana Maria" userId="5d132ca8-eea2-48a4-9cc4-8a27b739f380" providerId="ADAL" clId="{DC950089-538C-4D26-8C14-33E8404D0886}" dt="2023-10-18T11:04:12.268" v="487" actId="2696"/>
          <pc:sldLayoutMkLst>
            <pc:docMk/>
            <pc:sldMasterMk cId="3563030155" sldId="2147483672"/>
            <pc:sldLayoutMk cId="3889225367" sldId="2147483682"/>
          </pc:sldLayoutMkLst>
        </pc:sldLayoutChg>
        <pc:sldLayoutChg chg="new del replId">
          <pc:chgData name="Guisao Betancur, Ana Maria" userId="5d132ca8-eea2-48a4-9cc4-8a27b739f380" providerId="ADAL" clId="{DC950089-538C-4D26-8C14-33E8404D0886}" dt="2023-10-18T11:04:12.268" v="488" actId="2696"/>
          <pc:sldLayoutMkLst>
            <pc:docMk/>
            <pc:sldMasterMk cId="3563030155" sldId="2147483672"/>
            <pc:sldLayoutMk cId="1042685481" sldId="2147483683"/>
          </pc:sldLayoutMkLst>
        </pc:sldLayoutChg>
      </pc:sldMasterChg>
      <pc:sldMasterChg chg="new del mod addSldLayout delSldLayout">
        <pc:chgData name="Guisao Betancur, Ana Maria" userId="5d132ca8-eea2-48a4-9cc4-8a27b739f380" providerId="ADAL" clId="{DC950089-538C-4D26-8C14-33E8404D0886}" dt="2023-10-18T11:05:54.048" v="534" actId="2696"/>
        <pc:sldMasterMkLst>
          <pc:docMk/>
          <pc:sldMasterMk cId="3834146112" sldId="2147483672"/>
        </pc:sldMasterMkLst>
        <pc:sldLayoutChg chg="new del replId">
          <pc:chgData name="Guisao Betancur, Ana Maria" userId="5d132ca8-eea2-48a4-9cc4-8a27b739f380" providerId="ADAL" clId="{DC950089-538C-4D26-8C14-33E8404D0886}" dt="2023-10-18T11:05:54.029" v="523" actId="2696"/>
          <pc:sldLayoutMkLst>
            <pc:docMk/>
            <pc:sldMasterMk cId="3834146112" sldId="2147483672"/>
            <pc:sldLayoutMk cId="4010605871" sldId="2147483673"/>
          </pc:sldLayoutMkLst>
        </pc:sldLayoutChg>
        <pc:sldLayoutChg chg="new del replId">
          <pc:chgData name="Guisao Betancur, Ana Maria" userId="5d132ca8-eea2-48a4-9cc4-8a27b739f380" providerId="ADAL" clId="{DC950089-538C-4D26-8C14-33E8404D0886}" dt="2023-10-18T11:05:54.029" v="524" actId="2696"/>
          <pc:sldLayoutMkLst>
            <pc:docMk/>
            <pc:sldMasterMk cId="3834146112" sldId="2147483672"/>
            <pc:sldLayoutMk cId="810230640" sldId="2147483674"/>
          </pc:sldLayoutMkLst>
        </pc:sldLayoutChg>
        <pc:sldLayoutChg chg="new del replId">
          <pc:chgData name="Guisao Betancur, Ana Maria" userId="5d132ca8-eea2-48a4-9cc4-8a27b739f380" providerId="ADAL" clId="{DC950089-538C-4D26-8C14-33E8404D0886}" dt="2023-10-18T11:05:54.029" v="525" actId="2696"/>
          <pc:sldLayoutMkLst>
            <pc:docMk/>
            <pc:sldMasterMk cId="3834146112" sldId="2147483672"/>
            <pc:sldLayoutMk cId="337856176" sldId="2147483675"/>
          </pc:sldLayoutMkLst>
        </pc:sldLayoutChg>
        <pc:sldLayoutChg chg="new del replId">
          <pc:chgData name="Guisao Betancur, Ana Maria" userId="5d132ca8-eea2-48a4-9cc4-8a27b739f380" providerId="ADAL" clId="{DC950089-538C-4D26-8C14-33E8404D0886}" dt="2023-10-18T11:05:54.029" v="526" actId="2696"/>
          <pc:sldLayoutMkLst>
            <pc:docMk/>
            <pc:sldMasterMk cId="3834146112" sldId="2147483672"/>
            <pc:sldLayoutMk cId="1183387782" sldId="2147483676"/>
          </pc:sldLayoutMkLst>
        </pc:sldLayoutChg>
        <pc:sldLayoutChg chg="new del replId">
          <pc:chgData name="Guisao Betancur, Ana Maria" userId="5d132ca8-eea2-48a4-9cc4-8a27b739f380" providerId="ADAL" clId="{DC950089-538C-4D26-8C14-33E8404D0886}" dt="2023-10-18T11:05:54.029" v="527" actId="2696"/>
          <pc:sldLayoutMkLst>
            <pc:docMk/>
            <pc:sldMasterMk cId="3834146112" sldId="2147483672"/>
            <pc:sldLayoutMk cId="2562798364" sldId="2147483677"/>
          </pc:sldLayoutMkLst>
        </pc:sldLayoutChg>
        <pc:sldLayoutChg chg="new del replId">
          <pc:chgData name="Guisao Betancur, Ana Maria" userId="5d132ca8-eea2-48a4-9cc4-8a27b739f380" providerId="ADAL" clId="{DC950089-538C-4D26-8C14-33E8404D0886}" dt="2023-10-18T11:05:54.029" v="528" actId="2696"/>
          <pc:sldLayoutMkLst>
            <pc:docMk/>
            <pc:sldMasterMk cId="3834146112" sldId="2147483672"/>
            <pc:sldLayoutMk cId="2811260085" sldId="2147483678"/>
          </pc:sldLayoutMkLst>
        </pc:sldLayoutChg>
        <pc:sldLayoutChg chg="new del replId">
          <pc:chgData name="Guisao Betancur, Ana Maria" userId="5d132ca8-eea2-48a4-9cc4-8a27b739f380" providerId="ADAL" clId="{DC950089-538C-4D26-8C14-33E8404D0886}" dt="2023-10-18T11:05:54.029" v="529" actId="2696"/>
          <pc:sldLayoutMkLst>
            <pc:docMk/>
            <pc:sldMasterMk cId="3834146112" sldId="2147483672"/>
            <pc:sldLayoutMk cId="873726799" sldId="2147483679"/>
          </pc:sldLayoutMkLst>
        </pc:sldLayoutChg>
        <pc:sldLayoutChg chg="new del replId">
          <pc:chgData name="Guisao Betancur, Ana Maria" userId="5d132ca8-eea2-48a4-9cc4-8a27b739f380" providerId="ADAL" clId="{DC950089-538C-4D26-8C14-33E8404D0886}" dt="2023-10-18T11:05:54.029" v="530" actId="2696"/>
          <pc:sldLayoutMkLst>
            <pc:docMk/>
            <pc:sldMasterMk cId="3834146112" sldId="2147483672"/>
            <pc:sldLayoutMk cId="2076302535" sldId="2147483680"/>
          </pc:sldLayoutMkLst>
        </pc:sldLayoutChg>
        <pc:sldLayoutChg chg="new del replId">
          <pc:chgData name="Guisao Betancur, Ana Maria" userId="5d132ca8-eea2-48a4-9cc4-8a27b739f380" providerId="ADAL" clId="{DC950089-538C-4D26-8C14-33E8404D0886}" dt="2023-10-18T11:05:54.044" v="531" actId="2696"/>
          <pc:sldLayoutMkLst>
            <pc:docMk/>
            <pc:sldMasterMk cId="3834146112" sldId="2147483672"/>
            <pc:sldLayoutMk cId="3623143527" sldId="2147483681"/>
          </pc:sldLayoutMkLst>
        </pc:sldLayoutChg>
        <pc:sldLayoutChg chg="new del replId">
          <pc:chgData name="Guisao Betancur, Ana Maria" userId="5d132ca8-eea2-48a4-9cc4-8a27b739f380" providerId="ADAL" clId="{DC950089-538C-4D26-8C14-33E8404D0886}" dt="2023-10-18T11:05:54.044" v="532" actId="2696"/>
          <pc:sldLayoutMkLst>
            <pc:docMk/>
            <pc:sldMasterMk cId="3834146112" sldId="2147483672"/>
            <pc:sldLayoutMk cId="2711129202" sldId="2147483682"/>
          </pc:sldLayoutMkLst>
        </pc:sldLayoutChg>
        <pc:sldLayoutChg chg="new del replId">
          <pc:chgData name="Guisao Betancur, Ana Maria" userId="5d132ca8-eea2-48a4-9cc4-8a27b739f380" providerId="ADAL" clId="{DC950089-538C-4D26-8C14-33E8404D0886}" dt="2023-10-18T11:05:54.048" v="533" actId="2696"/>
          <pc:sldLayoutMkLst>
            <pc:docMk/>
            <pc:sldMasterMk cId="3834146112" sldId="2147483672"/>
            <pc:sldLayoutMk cId="797506281" sldId="2147483683"/>
          </pc:sldLayoutMkLst>
        </pc:sldLayoutChg>
        <pc:sldLayoutChg chg="del">
          <pc:chgData name="Guisao Betancur, Ana Maria" userId="5d132ca8-eea2-48a4-9cc4-8a27b739f380" providerId="ADAL" clId="{DC950089-538C-4D26-8C14-33E8404D0886}" dt="2023-10-18T11:05:54.014" v="522" actId="2696"/>
          <pc:sldLayoutMkLst>
            <pc:docMk/>
            <pc:sldMasterMk cId="3834146112" sldId="2147483672"/>
            <pc:sldLayoutMk cId="1874369200" sldId="2147483684"/>
          </pc:sldLayoutMkLst>
        </pc:sldLayoutChg>
      </pc:sldMasterChg>
    </pc:docChg>
  </pc:docChgLst>
  <pc:docChgLst>
    <pc:chgData name="Guisao Betancur, Ana Maria" userId="5d132ca8-eea2-48a4-9cc4-8a27b739f380" providerId="ADAL" clId="{1833B963-2184-4BCE-BE52-428936051DBD}"/>
    <pc:docChg chg="undo custSel addSld delSld modSld sldOrd modMainMaster">
      <pc:chgData name="Guisao Betancur, Ana Maria" userId="5d132ca8-eea2-48a4-9cc4-8a27b739f380" providerId="ADAL" clId="{1833B963-2184-4BCE-BE52-428936051DBD}" dt="2024-11-07T12:44:08.686" v="3812" actId="1036"/>
      <pc:docMkLst>
        <pc:docMk/>
      </pc:docMkLst>
      <pc:sldChg chg="modSp mod">
        <pc:chgData name="Guisao Betancur, Ana Maria" userId="5d132ca8-eea2-48a4-9cc4-8a27b739f380" providerId="ADAL" clId="{1833B963-2184-4BCE-BE52-428936051DBD}" dt="2024-11-04T11:39:21.361" v="143" actId="20577"/>
        <pc:sldMkLst>
          <pc:docMk/>
          <pc:sldMk cId="109857222" sldId="256"/>
        </pc:sldMkLst>
      </pc:sldChg>
      <pc:sldChg chg="del">
        <pc:chgData name="Guisao Betancur, Ana Maria" userId="5d132ca8-eea2-48a4-9cc4-8a27b739f380" providerId="ADAL" clId="{1833B963-2184-4BCE-BE52-428936051DBD}" dt="2024-11-04T11:38:14.094" v="130" actId="47"/>
        <pc:sldMkLst>
          <pc:docMk/>
          <pc:sldMk cId="602535456" sldId="300"/>
        </pc:sldMkLst>
      </pc:sldChg>
      <pc:sldChg chg="del">
        <pc:chgData name="Guisao Betancur, Ana Maria" userId="5d132ca8-eea2-48a4-9cc4-8a27b739f380" providerId="ADAL" clId="{1833B963-2184-4BCE-BE52-428936051DBD}" dt="2024-11-04T11:38:11.662" v="129" actId="47"/>
        <pc:sldMkLst>
          <pc:docMk/>
          <pc:sldMk cId="1745380563" sldId="314"/>
        </pc:sldMkLst>
      </pc:sldChg>
      <pc:sldChg chg="del">
        <pc:chgData name="Guisao Betancur, Ana Maria" userId="5d132ca8-eea2-48a4-9cc4-8a27b739f380" providerId="ADAL" clId="{1833B963-2184-4BCE-BE52-428936051DBD}" dt="2024-11-04T11:38:11.662" v="129" actId="47"/>
        <pc:sldMkLst>
          <pc:docMk/>
          <pc:sldMk cId="2901295573" sldId="347"/>
        </pc:sldMkLst>
      </pc:sldChg>
      <pc:sldChg chg="modSp mod ord">
        <pc:chgData name="Guisao Betancur, Ana Maria" userId="5d132ca8-eea2-48a4-9cc4-8a27b739f380" providerId="ADAL" clId="{1833B963-2184-4BCE-BE52-428936051DBD}" dt="2024-11-05T11:54:26.457" v="850" actId="20577"/>
        <pc:sldMkLst>
          <pc:docMk/>
          <pc:sldMk cId="1907165239" sldId="348"/>
        </pc:sldMkLst>
      </pc:sldChg>
      <pc:sldChg chg="addSp delSp modSp add del mod addAnim delAnim modAnim">
        <pc:chgData name="Guisao Betancur, Ana Maria" userId="5d132ca8-eea2-48a4-9cc4-8a27b739f380" providerId="ADAL" clId="{1833B963-2184-4BCE-BE52-428936051DBD}" dt="2024-11-07T09:56:55.893" v="2770" actId="1038"/>
        <pc:sldMkLst>
          <pc:docMk/>
          <pc:sldMk cId="3186555668" sldId="349"/>
        </pc:sldMkLst>
      </pc:sldChg>
      <pc:sldChg chg="modSp mod ord">
        <pc:chgData name="Guisao Betancur, Ana Maria" userId="5d132ca8-eea2-48a4-9cc4-8a27b739f380" providerId="ADAL" clId="{1833B963-2184-4BCE-BE52-428936051DBD}" dt="2024-11-05T11:52:47.790" v="843" actId="20577"/>
        <pc:sldMkLst>
          <pc:docMk/>
          <pc:sldMk cId="3437307347" sldId="350"/>
        </pc:sldMkLst>
      </pc:sldChg>
      <pc:sldChg chg="add del">
        <pc:chgData name="Guisao Betancur, Ana Maria" userId="5d132ca8-eea2-48a4-9cc4-8a27b739f380" providerId="ADAL" clId="{1833B963-2184-4BCE-BE52-428936051DBD}" dt="2024-11-05T11:53:07.389" v="844"/>
        <pc:sldMkLst>
          <pc:docMk/>
          <pc:sldMk cId="353768461" sldId="351"/>
        </pc:sldMkLst>
      </pc:sldChg>
      <pc:sldChg chg="modSp add del mod">
        <pc:chgData name="Guisao Betancur, Ana Maria" userId="5d132ca8-eea2-48a4-9cc4-8a27b739f380" providerId="ADAL" clId="{1833B963-2184-4BCE-BE52-428936051DBD}" dt="2024-11-05T11:55:16.493" v="858" actId="20577"/>
        <pc:sldMkLst>
          <pc:docMk/>
          <pc:sldMk cId="1838525072" sldId="352"/>
        </pc:sldMkLst>
      </pc:sldChg>
      <pc:sldChg chg="modSp mod ord">
        <pc:chgData name="Guisao Betancur, Ana Maria" userId="5d132ca8-eea2-48a4-9cc4-8a27b739f380" providerId="ADAL" clId="{1833B963-2184-4BCE-BE52-428936051DBD}" dt="2024-11-07T09:43:25.607" v="2611" actId="14100"/>
        <pc:sldMkLst>
          <pc:docMk/>
          <pc:sldMk cId="285269159" sldId="353"/>
        </pc:sldMkLst>
      </pc:sldChg>
      <pc:sldChg chg="del ord">
        <pc:chgData name="Guisao Betancur, Ana Maria" userId="5d132ca8-eea2-48a4-9cc4-8a27b739f380" providerId="ADAL" clId="{1833B963-2184-4BCE-BE52-428936051DBD}" dt="2024-11-04T11:33:20.871" v="8" actId="47"/>
        <pc:sldMkLst>
          <pc:docMk/>
          <pc:sldMk cId="1012282529" sldId="354"/>
        </pc:sldMkLst>
      </pc:sldChg>
      <pc:sldChg chg="modSp add del mod">
        <pc:chgData name="Guisao Betancur, Ana Maria" userId="5d132ca8-eea2-48a4-9cc4-8a27b739f380" providerId="ADAL" clId="{1833B963-2184-4BCE-BE52-428936051DBD}" dt="2024-11-05T11:55:45.638" v="863" actId="20577"/>
        <pc:sldMkLst>
          <pc:docMk/>
          <pc:sldMk cId="494716065" sldId="355"/>
        </pc:sldMkLst>
      </pc:sldChg>
      <pc:sldChg chg="modSp add del mod">
        <pc:chgData name="Guisao Betancur, Ana Maria" userId="5d132ca8-eea2-48a4-9cc4-8a27b739f380" providerId="ADAL" clId="{1833B963-2184-4BCE-BE52-428936051DBD}" dt="2024-11-05T13:26:24.235" v="870" actId="20577"/>
        <pc:sldMkLst>
          <pc:docMk/>
          <pc:sldMk cId="3633416168" sldId="356"/>
        </pc:sldMkLst>
      </pc:sldChg>
      <pc:sldChg chg="addSp delSp modSp add del mod delAnim modAnim">
        <pc:chgData name="Guisao Betancur, Ana Maria" userId="5d132ca8-eea2-48a4-9cc4-8a27b739f380" providerId="ADAL" clId="{1833B963-2184-4BCE-BE52-428936051DBD}" dt="2024-11-07T12:44:08.686" v="3812" actId="1036"/>
        <pc:sldMkLst>
          <pc:docMk/>
          <pc:sldMk cId="2098156269" sldId="357"/>
        </pc:sldMkLst>
      </pc:sldChg>
      <pc:sldChg chg="del">
        <pc:chgData name="Guisao Betancur, Ana Maria" userId="5d132ca8-eea2-48a4-9cc4-8a27b739f380" providerId="ADAL" clId="{1833B963-2184-4BCE-BE52-428936051DBD}" dt="2024-11-04T11:38:11.662" v="129" actId="47"/>
        <pc:sldMkLst>
          <pc:docMk/>
          <pc:sldMk cId="2714293721" sldId="358"/>
        </pc:sldMkLst>
      </pc:sldChg>
      <pc:sldChg chg="del">
        <pc:chgData name="Guisao Betancur, Ana Maria" userId="5d132ca8-eea2-48a4-9cc4-8a27b739f380" providerId="ADAL" clId="{1833B963-2184-4BCE-BE52-428936051DBD}" dt="2024-11-04T11:37:37.404" v="128" actId="47"/>
        <pc:sldMkLst>
          <pc:docMk/>
          <pc:sldMk cId="2454786102" sldId="360"/>
        </pc:sldMkLst>
      </pc:sldChg>
      <pc:sldChg chg="del ord">
        <pc:chgData name="Guisao Betancur, Ana Maria" userId="5d132ca8-eea2-48a4-9cc4-8a27b739f380" providerId="ADAL" clId="{1833B963-2184-4BCE-BE52-428936051DBD}" dt="2024-11-04T11:33:20.871" v="8" actId="47"/>
        <pc:sldMkLst>
          <pc:docMk/>
          <pc:sldMk cId="1706251120" sldId="363"/>
        </pc:sldMkLst>
      </pc:sldChg>
      <pc:sldChg chg="modSp add mod">
        <pc:chgData name="Guisao Betancur, Ana Maria" userId="5d132ca8-eea2-48a4-9cc4-8a27b739f380" providerId="ADAL" clId="{1833B963-2184-4BCE-BE52-428936051DBD}" dt="2024-11-05T13:24:16.092" v="867" actId="20577"/>
        <pc:sldMkLst>
          <pc:docMk/>
          <pc:sldMk cId="2376321025" sldId="371"/>
        </pc:sldMkLst>
      </pc:sldChg>
      <pc:sldChg chg="addSp modSp add del mod">
        <pc:chgData name="Guisao Betancur, Ana Maria" userId="5d132ca8-eea2-48a4-9cc4-8a27b739f380" providerId="ADAL" clId="{1833B963-2184-4BCE-BE52-428936051DBD}" dt="2024-11-05T11:58:29.333" v="865" actId="47"/>
        <pc:sldMkLst>
          <pc:docMk/>
          <pc:sldMk cId="538220798" sldId="372"/>
        </pc:sldMkLst>
      </pc:sldChg>
      <pc:sldChg chg="addSp delSp modSp add mod ord delAnim modAnim modShow">
        <pc:chgData name="Guisao Betancur, Ana Maria" userId="5d132ca8-eea2-48a4-9cc4-8a27b739f380" providerId="ADAL" clId="{1833B963-2184-4BCE-BE52-428936051DBD}" dt="2024-11-05T15:02:33.129" v="2600"/>
        <pc:sldMkLst>
          <pc:docMk/>
          <pc:sldMk cId="1674380342" sldId="373"/>
        </pc:sldMkLst>
      </pc:sldChg>
      <pc:sldMasterChg chg="modSp mod">
        <pc:chgData name="Guisao Betancur, Ana Maria" userId="5d132ca8-eea2-48a4-9cc4-8a27b739f380" providerId="ADAL" clId="{1833B963-2184-4BCE-BE52-428936051DBD}" dt="2024-11-04T11:39:12.515" v="137" actId="20577"/>
        <pc:sldMasterMkLst>
          <pc:docMk/>
          <pc:sldMasterMk cId="2460954070" sldId="2147483660"/>
        </pc:sldMasterMkLst>
      </pc:sldMasterChg>
    </pc:docChg>
  </pc:docChgLst>
  <pc:docChgLst>
    <pc:chgData name="Guisao Betancur, Ana Maria" userId="5d132ca8-eea2-48a4-9cc4-8a27b739f380" providerId="ADAL" clId="{7AA0EFD2-ACF8-499F-96FB-A29FF0B58D53}"/>
    <pc:docChg chg="undo redo custSel addSld delSld modSld sldOrd addMainMaster delMainMaster modMainMaster">
      <pc:chgData name="Guisao Betancur, Ana Maria" userId="5d132ca8-eea2-48a4-9cc4-8a27b739f380" providerId="ADAL" clId="{7AA0EFD2-ACF8-499F-96FB-A29FF0B58D53}" dt="2024-09-20T13:53:30.776" v="9953" actId="1076"/>
      <pc:docMkLst>
        <pc:docMk/>
      </pc:docMkLst>
      <pc:sldChg chg="modSp mod">
        <pc:chgData name="Guisao Betancur, Ana Maria" userId="5d132ca8-eea2-48a4-9cc4-8a27b739f380" providerId="ADAL" clId="{7AA0EFD2-ACF8-499F-96FB-A29FF0B58D53}" dt="2024-09-04T08:45:00.697" v="5" actId="113"/>
        <pc:sldMkLst>
          <pc:docMk/>
          <pc:sldMk cId="109857222" sldId="256"/>
        </pc:sldMkLst>
      </pc:sldChg>
      <pc:sldChg chg="delSp modSp mod">
        <pc:chgData name="Guisao Betancur, Ana Maria" userId="5d132ca8-eea2-48a4-9cc4-8a27b739f380" providerId="ADAL" clId="{7AA0EFD2-ACF8-499F-96FB-A29FF0B58D53}" dt="2024-09-18T14:42:14.402" v="7050" actId="1036"/>
        <pc:sldMkLst>
          <pc:docMk/>
          <pc:sldMk cId="602535456" sldId="300"/>
        </pc:sldMkLst>
      </pc:sldChg>
      <pc:sldChg chg="addSp modSp mod ord">
        <pc:chgData name="Guisao Betancur, Ana Maria" userId="5d132ca8-eea2-48a4-9cc4-8a27b739f380" providerId="ADAL" clId="{7AA0EFD2-ACF8-499F-96FB-A29FF0B58D53}" dt="2024-09-19T11:24:35.065" v="8360" actId="404"/>
        <pc:sldMkLst>
          <pc:docMk/>
          <pc:sldMk cId="2284048242" sldId="308"/>
        </pc:sldMkLst>
      </pc:sldChg>
      <pc:sldChg chg="addSp delSp modSp mod ord delAnim modAnim">
        <pc:chgData name="Guisao Betancur, Ana Maria" userId="5d132ca8-eea2-48a4-9cc4-8a27b739f380" providerId="ADAL" clId="{7AA0EFD2-ACF8-499F-96FB-A29FF0B58D53}" dt="2024-09-20T13:53:30.776" v="9953" actId="1076"/>
        <pc:sldMkLst>
          <pc:docMk/>
          <pc:sldMk cId="1745380563" sldId="314"/>
        </pc:sldMkLst>
      </pc:sldChg>
      <pc:sldChg chg="del">
        <pc:chgData name="Guisao Betancur, Ana Maria" userId="5d132ca8-eea2-48a4-9cc4-8a27b739f380" providerId="ADAL" clId="{7AA0EFD2-ACF8-499F-96FB-A29FF0B58D53}" dt="2024-09-18T12:56:19.607" v="5468" actId="47"/>
        <pc:sldMkLst>
          <pc:docMk/>
          <pc:sldMk cId="2367802921" sldId="316"/>
        </pc:sldMkLst>
      </pc:sldChg>
      <pc:sldChg chg="del">
        <pc:chgData name="Guisao Betancur, Ana Maria" userId="5d132ca8-eea2-48a4-9cc4-8a27b739f380" providerId="ADAL" clId="{7AA0EFD2-ACF8-499F-96FB-A29FF0B58D53}" dt="2024-09-18T12:56:19.607" v="5468" actId="47"/>
        <pc:sldMkLst>
          <pc:docMk/>
          <pc:sldMk cId="2452736892" sldId="320"/>
        </pc:sldMkLst>
      </pc:sldChg>
      <pc:sldChg chg="del">
        <pc:chgData name="Guisao Betancur, Ana Maria" userId="5d132ca8-eea2-48a4-9cc4-8a27b739f380" providerId="ADAL" clId="{7AA0EFD2-ACF8-499F-96FB-A29FF0B58D53}" dt="2024-09-18T12:56:19.607" v="5468" actId="47"/>
        <pc:sldMkLst>
          <pc:docMk/>
          <pc:sldMk cId="3091106315" sldId="321"/>
        </pc:sldMkLst>
      </pc:sldChg>
      <pc:sldChg chg="del">
        <pc:chgData name="Guisao Betancur, Ana Maria" userId="5d132ca8-eea2-48a4-9cc4-8a27b739f380" providerId="ADAL" clId="{7AA0EFD2-ACF8-499F-96FB-A29FF0B58D53}" dt="2024-09-18T12:56:19.607" v="5468" actId="47"/>
        <pc:sldMkLst>
          <pc:docMk/>
          <pc:sldMk cId="2441260625" sldId="323"/>
        </pc:sldMkLst>
      </pc:sldChg>
      <pc:sldChg chg="del ord">
        <pc:chgData name="Guisao Betancur, Ana Maria" userId="5d132ca8-eea2-48a4-9cc4-8a27b739f380" providerId="ADAL" clId="{7AA0EFD2-ACF8-499F-96FB-A29FF0B58D53}" dt="2024-09-18T14:31:40.129" v="6641" actId="47"/>
        <pc:sldMkLst>
          <pc:docMk/>
          <pc:sldMk cId="230599326" sldId="328"/>
        </pc:sldMkLst>
      </pc:sldChg>
      <pc:sldChg chg="modSp del mod">
        <pc:chgData name="Guisao Betancur, Ana Maria" userId="5d132ca8-eea2-48a4-9cc4-8a27b739f380" providerId="ADAL" clId="{7AA0EFD2-ACF8-499F-96FB-A29FF0B58D53}" dt="2024-09-18T12:56:19.607" v="5468" actId="47"/>
        <pc:sldMkLst>
          <pc:docMk/>
          <pc:sldMk cId="21005367" sldId="330"/>
        </pc:sldMkLst>
      </pc:sldChg>
      <pc:sldChg chg="del">
        <pc:chgData name="Guisao Betancur, Ana Maria" userId="5d132ca8-eea2-48a4-9cc4-8a27b739f380" providerId="ADAL" clId="{7AA0EFD2-ACF8-499F-96FB-A29FF0B58D53}" dt="2024-09-18T12:56:19.607" v="5468" actId="47"/>
        <pc:sldMkLst>
          <pc:docMk/>
          <pc:sldMk cId="1261496027" sldId="331"/>
        </pc:sldMkLst>
      </pc:sldChg>
      <pc:sldChg chg="del">
        <pc:chgData name="Guisao Betancur, Ana Maria" userId="5d132ca8-eea2-48a4-9cc4-8a27b739f380" providerId="ADAL" clId="{7AA0EFD2-ACF8-499F-96FB-A29FF0B58D53}" dt="2024-09-18T12:56:19.607" v="5468" actId="47"/>
        <pc:sldMkLst>
          <pc:docMk/>
          <pc:sldMk cId="2417449626" sldId="332"/>
        </pc:sldMkLst>
      </pc:sldChg>
      <pc:sldChg chg="del">
        <pc:chgData name="Guisao Betancur, Ana Maria" userId="5d132ca8-eea2-48a4-9cc4-8a27b739f380" providerId="ADAL" clId="{7AA0EFD2-ACF8-499F-96FB-A29FF0B58D53}" dt="2024-09-18T12:56:19.607" v="5468" actId="47"/>
        <pc:sldMkLst>
          <pc:docMk/>
          <pc:sldMk cId="452108814" sldId="333"/>
        </pc:sldMkLst>
      </pc:sldChg>
      <pc:sldChg chg="del">
        <pc:chgData name="Guisao Betancur, Ana Maria" userId="5d132ca8-eea2-48a4-9cc4-8a27b739f380" providerId="ADAL" clId="{7AA0EFD2-ACF8-499F-96FB-A29FF0B58D53}" dt="2024-09-18T14:31:40.129" v="6641" actId="47"/>
        <pc:sldMkLst>
          <pc:docMk/>
          <pc:sldMk cId="3876829880" sldId="335"/>
        </pc:sldMkLst>
      </pc:sldChg>
      <pc:sldChg chg="del">
        <pc:chgData name="Guisao Betancur, Ana Maria" userId="5d132ca8-eea2-48a4-9cc4-8a27b739f380" providerId="ADAL" clId="{7AA0EFD2-ACF8-499F-96FB-A29FF0B58D53}" dt="2024-09-18T14:31:40.129" v="6641" actId="47"/>
        <pc:sldMkLst>
          <pc:docMk/>
          <pc:sldMk cId="3861370359" sldId="336"/>
        </pc:sldMkLst>
      </pc:sldChg>
      <pc:sldChg chg="del">
        <pc:chgData name="Guisao Betancur, Ana Maria" userId="5d132ca8-eea2-48a4-9cc4-8a27b739f380" providerId="ADAL" clId="{7AA0EFD2-ACF8-499F-96FB-A29FF0B58D53}" dt="2024-09-18T12:56:19.607" v="5468" actId="47"/>
        <pc:sldMkLst>
          <pc:docMk/>
          <pc:sldMk cId="2137398706" sldId="337"/>
        </pc:sldMkLst>
      </pc:sldChg>
      <pc:sldChg chg="del">
        <pc:chgData name="Guisao Betancur, Ana Maria" userId="5d132ca8-eea2-48a4-9cc4-8a27b739f380" providerId="ADAL" clId="{7AA0EFD2-ACF8-499F-96FB-A29FF0B58D53}" dt="2024-09-18T12:56:19.607" v="5468" actId="47"/>
        <pc:sldMkLst>
          <pc:docMk/>
          <pc:sldMk cId="2577708029" sldId="338"/>
        </pc:sldMkLst>
      </pc:sldChg>
      <pc:sldChg chg="del">
        <pc:chgData name="Guisao Betancur, Ana Maria" userId="5d132ca8-eea2-48a4-9cc4-8a27b739f380" providerId="ADAL" clId="{7AA0EFD2-ACF8-499F-96FB-A29FF0B58D53}" dt="2024-09-18T12:56:19.607" v="5468" actId="47"/>
        <pc:sldMkLst>
          <pc:docMk/>
          <pc:sldMk cId="3307952324" sldId="339"/>
        </pc:sldMkLst>
      </pc:sldChg>
      <pc:sldChg chg="del">
        <pc:chgData name="Guisao Betancur, Ana Maria" userId="5d132ca8-eea2-48a4-9cc4-8a27b739f380" providerId="ADAL" clId="{7AA0EFD2-ACF8-499F-96FB-A29FF0B58D53}" dt="2024-09-18T12:56:19.607" v="5468" actId="47"/>
        <pc:sldMkLst>
          <pc:docMk/>
          <pc:sldMk cId="2158974314" sldId="340"/>
        </pc:sldMkLst>
      </pc:sldChg>
      <pc:sldChg chg="del">
        <pc:chgData name="Guisao Betancur, Ana Maria" userId="5d132ca8-eea2-48a4-9cc4-8a27b739f380" providerId="ADAL" clId="{7AA0EFD2-ACF8-499F-96FB-A29FF0B58D53}" dt="2024-09-18T12:56:19.607" v="5468" actId="47"/>
        <pc:sldMkLst>
          <pc:docMk/>
          <pc:sldMk cId="3056648506" sldId="341"/>
        </pc:sldMkLst>
      </pc:sldChg>
      <pc:sldChg chg="del">
        <pc:chgData name="Guisao Betancur, Ana Maria" userId="5d132ca8-eea2-48a4-9cc4-8a27b739f380" providerId="ADAL" clId="{7AA0EFD2-ACF8-499F-96FB-A29FF0B58D53}" dt="2024-09-18T12:56:19.607" v="5468" actId="47"/>
        <pc:sldMkLst>
          <pc:docMk/>
          <pc:sldMk cId="2804573862" sldId="342"/>
        </pc:sldMkLst>
      </pc:sldChg>
      <pc:sldChg chg="del">
        <pc:chgData name="Guisao Betancur, Ana Maria" userId="5d132ca8-eea2-48a4-9cc4-8a27b739f380" providerId="ADAL" clId="{7AA0EFD2-ACF8-499F-96FB-A29FF0B58D53}" dt="2024-09-18T12:56:19.607" v="5468" actId="47"/>
        <pc:sldMkLst>
          <pc:docMk/>
          <pc:sldMk cId="2807042348" sldId="343"/>
        </pc:sldMkLst>
      </pc:sldChg>
      <pc:sldChg chg="del">
        <pc:chgData name="Guisao Betancur, Ana Maria" userId="5d132ca8-eea2-48a4-9cc4-8a27b739f380" providerId="ADAL" clId="{7AA0EFD2-ACF8-499F-96FB-A29FF0B58D53}" dt="2024-09-18T12:56:19.607" v="5468" actId="47"/>
        <pc:sldMkLst>
          <pc:docMk/>
          <pc:sldMk cId="2288015008" sldId="344"/>
        </pc:sldMkLst>
      </pc:sldChg>
      <pc:sldChg chg="del">
        <pc:chgData name="Guisao Betancur, Ana Maria" userId="5d132ca8-eea2-48a4-9cc4-8a27b739f380" providerId="ADAL" clId="{7AA0EFD2-ACF8-499F-96FB-A29FF0B58D53}" dt="2024-09-18T12:56:19.607" v="5468" actId="47"/>
        <pc:sldMkLst>
          <pc:docMk/>
          <pc:sldMk cId="1131908319" sldId="345"/>
        </pc:sldMkLst>
      </pc:sldChg>
      <pc:sldChg chg="del">
        <pc:chgData name="Guisao Betancur, Ana Maria" userId="5d132ca8-eea2-48a4-9cc4-8a27b739f380" providerId="ADAL" clId="{7AA0EFD2-ACF8-499F-96FB-A29FF0B58D53}" dt="2024-09-18T12:56:19.607" v="5468" actId="47"/>
        <pc:sldMkLst>
          <pc:docMk/>
          <pc:sldMk cId="3220981449" sldId="346"/>
        </pc:sldMkLst>
      </pc:sldChg>
      <pc:sldChg chg="addSp delSp modSp add mod ord modClrScheme modAnim chgLayout">
        <pc:chgData name="Guisao Betancur, Ana Maria" userId="5d132ca8-eea2-48a4-9cc4-8a27b739f380" providerId="ADAL" clId="{7AA0EFD2-ACF8-499F-96FB-A29FF0B58D53}" dt="2024-09-19T10:46:24.912" v="7761"/>
        <pc:sldMkLst>
          <pc:docMk/>
          <pc:sldMk cId="2901295573" sldId="347"/>
        </pc:sldMkLst>
      </pc:sldChg>
      <pc:sldChg chg="addSp delSp modSp add mod modAnim">
        <pc:chgData name="Guisao Betancur, Ana Maria" userId="5d132ca8-eea2-48a4-9cc4-8a27b739f380" providerId="ADAL" clId="{7AA0EFD2-ACF8-499F-96FB-A29FF0B58D53}" dt="2024-09-20T10:23:15.573" v="8708"/>
        <pc:sldMkLst>
          <pc:docMk/>
          <pc:sldMk cId="1907165239" sldId="348"/>
        </pc:sldMkLst>
      </pc:sldChg>
      <pc:sldChg chg="addSp delSp modSp add mod delAnim modAnim">
        <pc:chgData name="Guisao Betancur, Ana Maria" userId="5d132ca8-eea2-48a4-9cc4-8a27b739f380" providerId="ADAL" clId="{7AA0EFD2-ACF8-499F-96FB-A29FF0B58D53}" dt="2024-09-20T13:53:06.557" v="9913" actId="21"/>
        <pc:sldMkLst>
          <pc:docMk/>
          <pc:sldMk cId="3186555668" sldId="349"/>
        </pc:sldMkLst>
      </pc:sldChg>
      <pc:sldChg chg="addSp delSp modSp add mod addAnim delAnim modAnim">
        <pc:chgData name="Guisao Betancur, Ana Maria" userId="5d132ca8-eea2-48a4-9cc4-8a27b739f380" providerId="ADAL" clId="{7AA0EFD2-ACF8-499F-96FB-A29FF0B58D53}" dt="2024-09-20T10:33:50.381" v="8717" actId="1076"/>
        <pc:sldMkLst>
          <pc:docMk/>
          <pc:sldMk cId="3437307347" sldId="350"/>
        </pc:sldMkLst>
      </pc:sldChg>
      <pc:sldChg chg="modSp add mod">
        <pc:chgData name="Guisao Betancur, Ana Maria" userId="5d132ca8-eea2-48a4-9cc4-8a27b739f380" providerId="ADAL" clId="{7AA0EFD2-ACF8-499F-96FB-A29FF0B58D53}" dt="2024-09-04T10:53:27.607" v="191" actId="20577"/>
        <pc:sldMkLst>
          <pc:docMk/>
          <pc:sldMk cId="353768461" sldId="351"/>
        </pc:sldMkLst>
      </pc:sldChg>
      <pc:sldChg chg="modSp add mod">
        <pc:chgData name="Guisao Betancur, Ana Maria" userId="5d132ca8-eea2-48a4-9cc4-8a27b739f380" providerId="ADAL" clId="{7AA0EFD2-ACF8-499F-96FB-A29FF0B58D53}" dt="2024-09-04T10:57:46.573" v="373" actId="20577"/>
        <pc:sldMkLst>
          <pc:docMk/>
          <pc:sldMk cId="1838525072" sldId="352"/>
        </pc:sldMkLst>
      </pc:sldChg>
      <pc:sldChg chg="addSp delSp modSp add mod modAnim">
        <pc:chgData name="Guisao Betancur, Ana Maria" userId="5d132ca8-eea2-48a4-9cc4-8a27b739f380" providerId="ADAL" clId="{7AA0EFD2-ACF8-499F-96FB-A29FF0B58D53}" dt="2024-09-20T13:32:48.343" v="9570" actId="113"/>
        <pc:sldMkLst>
          <pc:docMk/>
          <pc:sldMk cId="285269159" sldId="353"/>
        </pc:sldMkLst>
      </pc:sldChg>
      <pc:sldChg chg="addSp delSp modSp add mod">
        <pc:chgData name="Guisao Betancur, Ana Maria" userId="5d132ca8-eea2-48a4-9cc4-8a27b739f380" providerId="ADAL" clId="{7AA0EFD2-ACF8-499F-96FB-A29FF0B58D53}" dt="2024-09-20T10:34:33.002" v="8718" actId="14826"/>
        <pc:sldMkLst>
          <pc:docMk/>
          <pc:sldMk cId="1012282529" sldId="354"/>
        </pc:sldMkLst>
      </pc:sldChg>
      <pc:sldChg chg="modSp add mod">
        <pc:chgData name="Guisao Betancur, Ana Maria" userId="5d132ca8-eea2-48a4-9cc4-8a27b739f380" providerId="ADAL" clId="{7AA0EFD2-ACF8-499F-96FB-A29FF0B58D53}" dt="2024-09-18T14:21:35.350" v="6573" actId="20577"/>
        <pc:sldMkLst>
          <pc:docMk/>
          <pc:sldMk cId="494716065" sldId="355"/>
        </pc:sldMkLst>
      </pc:sldChg>
      <pc:sldChg chg="addSp delSp modSp add mod modAnim">
        <pc:chgData name="Guisao Betancur, Ana Maria" userId="5d132ca8-eea2-48a4-9cc4-8a27b739f380" providerId="ADAL" clId="{7AA0EFD2-ACF8-499F-96FB-A29FF0B58D53}" dt="2024-09-19T11:29:14.666" v="8390" actId="20577"/>
        <pc:sldMkLst>
          <pc:docMk/>
          <pc:sldMk cId="3633416168" sldId="356"/>
        </pc:sldMkLst>
      </pc:sldChg>
      <pc:sldChg chg="addSp delSp modSp add mod delAnim modAnim">
        <pc:chgData name="Guisao Betancur, Ana Maria" userId="5d132ca8-eea2-48a4-9cc4-8a27b739f380" providerId="ADAL" clId="{7AA0EFD2-ACF8-499F-96FB-A29FF0B58D53}" dt="2024-09-20T13:44:42.017" v="9755" actId="1076"/>
        <pc:sldMkLst>
          <pc:docMk/>
          <pc:sldMk cId="2098156269" sldId="357"/>
        </pc:sldMkLst>
      </pc:sldChg>
      <pc:sldChg chg="addSp delSp modSp add mod modAnim">
        <pc:chgData name="Guisao Betancur, Ana Maria" userId="5d132ca8-eea2-48a4-9cc4-8a27b739f380" providerId="ADAL" clId="{7AA0EFD2-ACF8-499F-96FB-A29FF0B58D53}" dt="2024-09-20T13:49:09.826" v="9888"/>
        <pc:sldMkLst>
          <pc:docMk/>
          <pc:sldMk cId="2714293721" sldId="358"/>
        </pc:sldMkLst>
      </pc:sldChg>
      <pc:sldChg chg="del">
        <pc:chgData name="Guisao Betancur, Ana Maria" userId="5d132ca8-eea2-48a4-9cc4-8a27b739f380" providerId="ADAL" clId="{7AA0EFD2-ACF8-499F-96FB-A29FF0B58D53}" dt="2024-09-18T12:56:19.607" v="5468" actId="47"/>
        <pc:sldMkLst>
          <pc:docMk/>
          <pc:sldMk cId="3272000033" sldId="359"/>
        </pc:sldMkLst>
      </pc:sldChg>
      <pc:sldChg chg="addSp delSp modSp add mod ord modAnim">
        <pc:chgData name="Guisao Betancur, Ana Maria" userId="5d132ca8-eea2-48a4-9cc4-8a27b739f380" providerId="ADAL" clId="{7AA0EFD2-ACF8-499F-96FB-A29FF0B58D53}" dt="2024-09-18T10:55:35.928" v="3390" actId="20577"/>
        <pc:sldMkLst>
          <pc:docMk/>
          <pc:sldMk cId="2454786102" sldId="360"/>
        </pc:sldMkLst>
      </pc:sldChg>
      <pc:sldChg chg="addSp delSp modSp add mod">
        <pc:chgData name="Guisao Betancur, Ana Maria" userId="5d132ca8-eea2-48a4-9cc4-8a27b739f380" providerId="ADAL" clId="{7AA0EFD2-ACF8-499F-96FB-A29FF0B58D53}" dt="2024-09-17T10:48:57.884" v="1420" actId="20577"/>
        <pc:sldMkLst>
          <pc:docMk/>
          <pc:sldMk cId="1100869629" sldId="361"/>
        </pc:sldMkLst>
      </pc:sldChg>
      <pc:sldChg chg="addSp delSp modSp add mod">
        <pc:chgData name="Guisao Betancur, Ana Maria" userId="5d132ca8-eea2-48a4-9cc4-8a27b739f380" providerId="ADAL" clId="{7AA0EFD2-ACF8-499F-96FB-A29FF0B58D53}" dt="2024-09-17T11:27:41.572" v="1544" actId="20577"/>
        <pc:sldMkLst>
          <pc:docMk/>
          <pc:sldMk cId="2335360022" sldId="362"/>
        </pc:sldMkLst>
      </pc:sldChg>
      <pc:sldChg chg="addSp delSp modSp add mod">
        <pc:chgData name="Guisao Betancur, Ana Maria" userId="5d132ca8-eea2-48a4-9cc4-8a27b739f380" providerId="ADAL" clId="{7AA0EFD2-ACF8-499F-96FB-A29FF0B58D53}" dt="2024-09-20T10:34:53.063" v="8719" actId="14826"/>
        <pc:sldMkLst>
          <pc:docMk/>
          <pc:sldMk cId="1706251120" sldId="363"/>
        </pc:sldMkLst>
      </pc:sldChg>
      <pc:sldChg chg="addSp delSp modSp add mod">
        <pc:chgData name="Guisao Betancur, Ana Maria" userId="5d132ca8-eea2-48a4-9cc4-8a27b739f380" providerId="ADAL" clId="{7AA0EFD2-ACF8-499F-96FB-A29FF0B58D53}" dt="2024-09-18T12:47:03.074" v="5185" actId="313"/>
        <pc:sldMkLst>
          <pc:docMk/>
          <pc:sldMk cId="1431304838" sldId="364"/>
        </pc:sldMkLst>
      </pc:sldChg>
      <pc:sldChg chg="add">
        <pc:chgData name="Guisao Betancur, Ana Maria" userId="5d132ca8-eea2-48a4-9cc4-8a27b739f380" providerId="ADAL" clId="{7AA0EFD2-ACF8-499F-96FB-A29FF0B58D53}" dt="2024-09-18T10:55:18.834" v="3355" actId="2890"/>
        <pc:sldMkLst>
          <pc:docMk/>
          <pc:sldMk cId="3510300849" sldId="365"/>
        </pc:sldMkLst>
      </pc:sldChg>
      <pc:sldChg chg="add del">
        <pc:chgData name="Guisao Betancur, Ana Maria" userId="5d132ca8-eea2-48a4-9cc4-8a27b739f380" providerId="ADAL" clId="{7AA0EFD2-ACF8-499F-96FB-A29FF0B58D53}" dt="2024-09-18T15:22:32.780" v="7248" actId="47"/>
        <pc:sldMkLst>
          <pc:docMk/>
          <pc:sldMk cId="305154128" sldId="366"/>
        </pc:sldMkLst>
      </pc:sldChg>
      <pc:sldChg chg="addSp delSp modSp add mod">
        <pc:chgData name="Guisao Betancur, Ana Maria" userId="5d132ca8-eea2-48a4-9cc4-8a27b739f380" providerId="ADAL" clId="{7AA0EFD2-ACF8-499F-96FB-A29FF0B58D53}" dt="2024-09-18T15:21:46.502" v="7247" actId="1036"/>
        <pc:sldMkLst>
          <pc:docMk/>
          <pc:sldMk cId="3913694777" sldId="367"/>
        </pc:sldMkLst>
      </pc:sldChg>
      <pc:sldChg chg="addSp delSp modSp add mod">
        <pc:chgData name="Guisao Betancur, Ana Maria" userId="5d132ca8-eea2-48a4-9cc4-8a27b739f380" providerId="ADAL" clId="{7AA0EFD2-ACF8-499F-96FB-A29FF0B58D53}" dt="2024-09-20T10:17:56.986" v="8421" actId="165"/>
        <pc:sldMkLst>
          <pc:docMk/>
          <pc:sldMk cId="2674256991" sldId="368"/>
        </pc:sldMkLst>
      </pc:sldChg>
      <pc:sldChg chg="add">
        <pc:chgData name="Guisao Betancur, Ana Maria" userId="5d132ca8-eea2-48a4-9cc4-8a27b739f380" providerId="ADAL" clId="{7AA0EFD2-ACF8-499F-96FB-A29FF0B58D53}" dt="2024-09-20T10:15:40.401" v="8394" actId="2890"/>
        <pc:sldMkLst>
          <pc:docMk/>
          <pc:sldMk cId="2558342570" sldId="369"/>
        </pc:sldMkLst>
      </pc:sldChg>
      <pc:sldMasterChg chg="modSp mod">
        <pc:chgData name="Guisao Betancur, Ana Maria" userId="5d132ca8-eea2-48a4-9cc4-8a27b739f380" providerId="ADAL" clId="{7AA0EFD2-ACF8-499F-96FB-A29FF0B58D53}" dt="2024-09-04T08:46:29.287" v="10"/>
        <pc:sldMasterMkLst>
          <pc:docMk/>
          <pc:sldMasterMk cId="2460954070" sldId="2147483660"/>
        </pc:sldMasterMkLst>
      </pc:sldMasterChg>
      <pc:sldMasterChg chg="new del mod addSldLayout delSldLayout">
        <pc:chgData name="Guisao Betancur, Ana Maria" userId="5d132ca8-eea2-48a4-9cc4-8a27b739f380" providerId="ADAL" clId="{7AA0EFD2-ACF8-499F-96FB-A29FF0B58D53}" dt="2024-09-04T10:54:53.325" v="262" actId="6938"/>
        <pc:sldMasterMkLst>
          <pc:docMk/>
          <pc:sldMasterMk cId="1994477191" sldId="2147483671"/>
        </pc:sldMasterMkLst>
        <pc:sldLayoutChg chg="new del replId">
          <pc:chgData name="Guisao Betancur, Ana Maria" userId="5d132ca8-eea2-48a4-9cc4-8a27b739f380" providerId="ADAL" clId="{7AA0EFD2-ACF8-499F-96FB-A29FF0B58D53}" dt="2024-09-04T10:54:53.325" v="262" actId="6938"/>
          <pc:sldLayoutMkLst>
            <pc:docMk/>
            <pc:sldMasterMk cId="1994477191" sldId="2147483671"/>
            <pc:sldLayoutMk cId="1829680157" sldId="2147483672"/>
          </pc:sldLayoutMkLst>
        </pc:sldLayoutChg>
        <pc:sldLayoutChg chg="new del replId">
          <pc:chgData name="Guisao Betancur, Ana Maria" userId="5d132ca8-eea2-48a4-9cc4-8a27b739f380" providerId="ADAL" clId="{7AA0EFD2-ACF8-499F-96FB-A29FF0B58D53}" dt="2024-09-04T10:54:53.325" v="262" actId="6938"/>
          <pc:sldLayoutMkLst>
            <pc:docMk/>
            <pc:sldMasterMk cId="1994477191" sldId="2147483671"/>
            <pc:sldLayoutMk cId="2164703486" sldId="2147483673"/>
          </pc:sldLayoutMkLst>
        </pc:sldLayoutChg>
        <pc:sldLayoutChg chg="new del replId">
          <pc:chgData name="Guisao Betancur, Ana Maria" userId="5d132ca8-eea2-48a4-9cc4-8a27b739f380" providerId="ADAL" clId="{7AA0EFD2-ACF8-499F-96FB-A29FF0B58D53}" dt="2024-09-04T10:54:53.325" v="262" actId="6938"/>
          <pc:sldLayoutMkLst>
            <pc:docMk/>
            <pc:sldMasterMk cId="1994477191" sldId="2147483671"/>
            <pc:sldLayoutMk cId="2544715884" sldId="2147483674"/>
          </pc:sldLayoutMkLst>
        </pc:sldLayoutChg>
        <pc:sldLayoutChg chg="new del replId">
          <pc:chgData name="Guisao Betancur, Ana Maria" userId="5d132ca8-eea2-48a4-9cc4-8a27b739f380" providerId="ADAL" clId="{7AA0EFD2-ACF8-499F-96FB-A29FF0B58D53}" dt="2024-09-04T10:54:53.325" v="262" actId="6938"/>
          <pc:sldLayoutMkLst>
            <pc:docMk/>
            <pc:sldMasterMk cId="1994477191" sldId="2147483671"/>
            <pc:sldLayoutMk cId="1498359983" sldId="2147483675"/>
          </pc:sldLayoutMkLst>
        </pc:sldLayoutChg>
        <pc:sldLayoutChg chg="new del replId">
          <pc:chgData name="Guisao Betancur, Ana Maria" userId="5d132ca8-eea2-48a4-9cc4-8a27b739f380" providerId="ADAL" clId="{7AA0EFD2-ACF8-499F-96FB-A29FF0B58D53}" dt="2024-09-04T10:54:53.325" v="262" actId="6938"/>
          <pc:sldLayoutMkLst>
            <pc:docMk/>
            <pc:sldMasterMk cId="1994477191" sldId="2147483671"/>
            <pc:sldLayoutMk cId="1297934026" sldId="2147483676"/>
          </pc:sldLayoutMkLst>
        </pc:sldLayoutChg>
        <pc:sldLayoutChg chg="new del replId">
          <pc:chgData name="Guisao Betancur, Ana Maria" userId="5d132ca8-eea2-48a4-9cc4-8a27b739f380" providerId="ADAL" clId="{7AA0EFD2-ACF8-499F-96FB-A29FF0B58D53}" dt="2024-09-04T10:54:53.325" v="262" actId="6938"/>
          <pc:sldLayoutMkLst>
            <pc:docMk/>
            <pc:sldMasterMk cId="1994477191" sldId="2147483671"/>
            <pc:sldLayoutMk cId="4099287085" sldId="2147483677"/>
          </pc:sldLayoutMkLst>
        </pc:sldLayoutChg>
        <pc:sldLayoutChg chg="new del replId">
          <pc:chgData name="Guisao Betancur, Ana Maria" userId="5d132ca8-eea2-48a4-9cc4-8a27b739f380" providerId="ADAL" clId="{7AA0EFD2-ACF8-499F-96FB-A29FF0B58D53}" dt="2024-09-04T10:54:53.325" v="262" actId="6938"/>
          <pc:sldLayoutMkLst>
            <pc:docMk/>
            <pc:sldMasterMk cId="1994477191" sldId="2147483671"/>
            <pc:sldLayoutMk cId="2853255568" sldId="2147483678"/>
          </pc:sldLayoutMkLst>
        </pc:sldLayoutChg>
        <pc:sldLayoutChg chg="new del replId">
          <pc:chgData name="Guisao Betancur, Ana Maria" userId="5d132ca8-eea2-48a4-9cc4-8a27b739f380" providerId="ADAL" clId="{7AA0EFD2-ACF8-499F-96FB-A29FF0B58D53}" dt="2024-09-04T10:54:53.325" v="262" actId="6938"/>
          <pc:sldLayoutMkLst>
            <pc:docMk/>
            <pc:sldMasterMk cId="1994477191" sldId="2147483671"/>
            <pc:sldLayoutMk cId="868411159" sldId="2147483679"/>
          </pc:sldLayoutMkLst>
        </pc:sldLayoutChg>
        <pc:sldLayoutChg chg="new del replId">
          <pc:chgData name="Guisao Betancur, Ana Maria" userId="5d132ca8-eea2-48a4-9cc4-8a27b739f380" providerId="ADAL" clId="{7AA0EFD2-ACF8-499F-96FB-A29FF0B58D53}" dt="2024-09-04T10:54:53.325" v="262" actId="6938"/>
          <pc:sldLayoutMkLst>
            <pc:docMk/>
            <pc:sldMasterMk cId="1994477191" sldId="2147483671"/>
            <pc:sldLayoutMk cId="1632688308" sldId="2147483680"/>
          </pc:sldLayoutMkLst>
        </pc:sldLayoutChg>
        <pc:sldLayoutChg chg="new del replId">
          <pc:chgData name="Guisao Betancur, Ana Maria" userId="5d132ca8-eea2-48a4-9cc4-8a27b739f380" providerId="ADAL" clId="{7AA0EFD2-ACF8-499F-96FB-A29FF0B58D53}" dt="2024-09-04T10:54:53.325" v="262" actId="6938"/>
          <pc:sldLayoutMkLst>
            <pc:docMk/>
            <pc:sldMasterMk cId="1994477191" sldId="2147483671"/>
            <pc:sldLayoutMk cId="1334362362" sldId="2147483681"/>
          </pc:sldLayoutMkLst>
        </pc:sldLayoutChg>
        <pc:sldLayoutChg chg="new del replId">
          <pc:chgData name="Guisao Betancur, Ana Maria" userId="5d132ca8-eea2-48a4-9cc4-8a27b739f380" providerId="ADAL" clId="{7AA0EFD2-ACF8-499F-96FB-A29FF0B58D53}" dt="2024-09-04T10:54:53.325" v="262" actId="6938"/>
          <pc:sldLayoutMkLst>
            <pc:docMk/>
            <pc:sldMasterMk cId="1994477191" sldId="2147483671"/>
            <pc:sldLayoutMk cId="2233837340" sldId="2147483682"/>
          </pc:sldLayoutMkLst>
        </pc:sldLayoutChg>
      </pc:sldMasterChg>
    </pc:docChg>
  </pc:docChgLst>
  <pc:docChgLst>
    <pc:chgData name="Guisao Betancur, Ana Maria" userId="5d132ca8-eea2-48a4-9cc4-8a27b739f380" providerId="ADAL" clId="{72344DF9-6C03-488E-B4A9-B67E451A5B42}"/>
    <pc:docChg chg="undo custSel addSld delSld modSld">
      <pc:chgData name="Guisao Betancur, Ana Maria" userId="5d132ca8-eea2-48a4-9cc4-8a27b739f380" providerId="ADAL" clId="{72344DF9-6C03-488E-B4A9-B67E451A5B42}" dt="2025-05-06T08:54:36.394" v="1096" actId="404"/>
      <pc:docMkLst>
        <pc:docMk/>
      </pc:docMkLst>
      <pc:sldChg chg="delSp add modAnim">
        <pc:chgData name="Guisao Betancur, Ana Maria" userId="5d132ca8-eea2-48a4-9cc4-8a27b739f380" providerId="ADAL" clId="{72344DF9-6C03-488E-B4A9-B67E451A5B42}" dt="2025-04-28T13:42:35.696" v="1" actId="478"/>
        <pc:sldMkLst>
          <pc:docMk/>
          <pc:sldMk cId="2758769570" sldId="397"/>
        </pc:sldMkLst>
      </pc:sldChg>
      <pc:sldChg chg="addSp delSp modSp mod delAnim">
        <pc:chgData name="Guisao Betancur, Ana Maria" userId="5d132ca8-eea2-48a4-9cc4-8a27b739f380" providerId="ADAL" clId="{72344DF9-6C03-488E-B4A9-B67E451A5B42}" dt="2025-05-06T08:53:07.849" v="1062" actId="21"/>
        <pc:sldMkLst>
          <pc:docMk/>
          <pc:sldMk cId="843369394" sldId="398"/>
        </pc:sldMkLst>
      </pc:sldChg>
      <pc:sldChg chg="addSp delSp modSp add mod delAnim modAnim chgLayout">
        <pc:chgData name="Guisao Betancur, Ana Maria" userId="5d132ca8-eea2-48a4-9cc4-8a27b739f380" providerId="ADAL" clId="{72344DF9-6C03-488E-B4A9-B67E451A5B42}" dt="2025-05-06T08:54:36.394" v="1096" actId="404"/>
        <pc:sldMkLst>
          <pc:docMk/>
          <pc:sldMk cId="486824131" sldId="408"/>
        </pc:sldMkLst>
      </pc:sldChg>
      <pc:sldChg chg="new del">
        <pc:chgData name="Guisao Betancur, Ana Maria" userId="5d132ca8-eea2-48a4-9cc4-8a27b739f380" providerId="ADAL" clId="{72344DF9-6C03-488E-B4A9-B67E451A5B42}" dt="2025-05-06T08:33:17.746" v="176" actId="680"/>
        <pc:sldMkLst>
          <pc:docMk/>
          <pc:sldMk cId="3497850038" sldId="409"/>
        </pc:sldMkLst>
      </pc:sldChg>
    </pc:docChg>
  </pc:docChgLst>
  <pc:docChgLst>
    <pc:chgData name="Guisao Betancur, Ana Maria" userId="5d132ca8-eea2-48a4-9cc4-8a27b739f380" providerId="ADAL" clId="{25C981C7-CF4E-49CB-BA84-797A09E3526F}"/>
    <pc:docChg chg="undo custSel addSld delSld modSld sldOrd">
      <pc:chgData name="Guisao Betancur, Ana Maria" userId="5d132ca8-eea2-48a4-9cc4-8a27b739f380" providerId="ADAL" clId="{25C981C7-CF4E-49CB-BA84-797A09E3526F}" dt="2025-06-23T19:19:55.165" v="3121"/>
      <pc:docMkLst>
        <pc:docMk/>
      </pc:docMkLst>
      <pc:sldChg chg="del">
        <pc:chgData name="Guisao Betancur, Ana Maria" userId="5d132ca8-eea2-48a4-9cc4-8a27b739f380" providerId="ADAL" clId="{25C981C7-CF4E-49CB-BA84-797A09E3526F}" dt="2025-06-20T12:09:45.371" v="551" actId="47"/>
        <pc:sldMkLst>
          <pc:docMk/>
          <pc:sldMk cId="3876829880" sldId="335"/>
        </pc:sldMkLst>
      </pc:sldChg>
      <pc:sldChg chg="modSp add mod">
        <pc:chgData name="Guisao Betancur, Ana Maria" userId="5d132ca8-eea2-48a4-9cc4-8a27b739f380" providerId="ADAL" clId="{25C981C7-CF4E-49CB-BA84-797A09E3526F}" dt="2025-06-21T10:16:07.629" v="2684" actId="20577"/>
        <pc:sldMkLst>
          <pc:docMk/>
          <pc:sldMk cId="1907165239" sldId="348"/>
        </pc:sldMkLst>
      </pc:sldChg>
      <pc:sldChg chg="del">
        <pc:chgData name="Guisao Betancur, Ana Maria" userId="5d132ca8-eea2-48a4-9cc4-8a27b739f380" providerId="ADAL" clId="{25C981C7-CF4E-49CB-BA84-797A09E3526F}" dt="2025-06-20T12:08:43.680" v="545" actId="47"/>
        <pc:sldMkLst>
          <pc:docMk/>
          <pc:sldMk cId="3186555668" sldId="349"/>
        </pc:sldMkLst>
      </pc:sldChg>
      <pc:sldChg chg="addSp modSp add mod ord">
        <pc:chgData name="Guisao Betancur, Ana Maria" userId="5d132ca8-eea2-48a4-9cc4-8a27b739f380" providerId="ADAL" clId="{25C981C7-CF4E-49CB-BA84-797A09E3526F}" dt="2025-06-23T19:09:08.160" v="2944" actId="20577"/>
        <pc:sldMkLst>
          <pc:docMk/>
          <pc:sldMk cId="3437307347" sldId="350"/>
        </pc:sldMkLst>
      </pc:sldChg>
      <pc:sldChg chg="modSp add mod">
        <pc:chgData name="Guisao Betancur, Ana Maria" userId="5d132ca8-eea2-48a4-9cc4-8a27b739f380" providerId="ADAL" clId="{25C981C7-CF4E-49CB-BA84-797A09E3526F}" dt="2025-06-21T10:12:19.067" v="2642" actId="20577"/>
        <pc:sldMkLst>
          <pc:docMk/>
          <pc:sldMk cId="1012282529" sldId="354"/>
        </pc:sldMkLst>
      </pc:sldChg>
      <pc:sldChg chg="delSp modSp add del mod delAnim">
        <pc:chgData name="Guisao Betancur, Ana Maria" userId="5d132ca8-eea2-48a4-9cc4-8a27b739f380" providerId="ADAL" clId="{25C981C7-CF4E-49CB-BA84-797A09E3526F}" dt="2025-06-21T08:15:12.563" v="1583" actId="47"/>
        <pc:sldMkLst>
          <pc:docMk/>
          <pc:sldMk cId="3633416168" sldId="356"/>
        </pc:sldMkLst>
      </pc:sldChg>
      <pc:sldChg chg="add del">
        <pc:chgData name="Guisao Betancur, Ana Maria" userId="5d132ca8-eea2-48a4-9cc4-8a27b739f380" providerId="ADAL" clId="{25C981C7-CF4E-49CB-BA84-797A09E3526F}" dt="2025-06-20T12:22:03.906" v="574" actId="2696"/>
        <pc:sldMkLst>
          <pc:docMk/>
          <pc:sldMk cId="2098156269" sldId="357"/>
        </pc:sldMkLst>
      </pc:sldChg>
      <pc:sldChg chg="modSp add mod">
        <pc:chgData name="Guisao Betancur, Ana Maria" userId="5d132ca8-eea2-48a4-9cc4-8a27b739f380" providerId="ADAL" clId="{25C981C7-CF4E-49CB-BA84-797A09E3526F}" dt="2025-06-21T10:13:11.336" v="2656" actId="1076"/>
        <pc:sldMkLst>
          <pc:docMk/>
          <pc:sldMk cId="3282208412" sldId="357"/>
        </pc:sldMkLst>
      </pc:sldChg>
      <pc:sldChg chg="modSp add del mod">
        <pc:chgData name="Guisao Betancur, Ana Maria" userId="5d132ca8-eea2-48a4-9cc4-8a27b739f380" providerId="ADAL" clId="{25C981C7-CF4E-49CB-BA84-797A09E3526F}" dt="2025-06-21T08:26:35.577" v="1671" actId="47"/>
        <pc:sldMkLst>
          <pc:docMk/>
          <pc:sldMk cId="2714293721" sldId="358"/>
        </pc:sldMkLst>
      </pc:sldChg>
      <pc:sldChg chg="modSp add mod">
        <pc:chgData name="Guisao Betancur, Ana Maria" userId="5d132ca8-eea2-48a4-9cc4-8a27b739f380" providerId="ADAL" clId="{25C981C7-CF4E-49CB-BA84-797A09E3526F}" dt="2025-06-21T10:12:32.932" v="2646" actId="20577"/>
        <pc:sldMkLst>
          <pc:docMk/>
          <pc:sldMk cId="1706251120" sldId="363"/>
        </pc:sldMkLst>
      </pc:sldChg>
      <pc:sldChg chg="modSp add mod">
        <pc:chgData name="Guisao Betancur, Ana Maria" userId="5d132ca8-eea2-48a4-9cc4-8a27b739f380" providerId="ADAL" clId="{25C981C7-CF4E-49CB-BA84-797A09E3526F}" dt="2025-06-21T09:19:07.752" v="2228" actId="20577"/>
        <pc:sldMkLst>
          <pc:docMk/>
          <pc:sldMk cId="1431304838" sldId="364"/>
        </pc:sldMkLst>
      </pc:sldChg>
      <pc:sldChg chg="modSp add mod">
        <pc:chgData name="Guisao Betancur, Ana Maria" userId="5d132ca8-eea2-48a4-9cc4-8a27b739f380" providerId="ADAL" clId="{25C981C7-CF4E-49CB-BA84-797A09E3526F}" dt="2025-06-21T09:18:56.181" v="2192" actId="20577"/>
        <pc:sldMkLst>
          <pc:docMk/>
          <pc:sldMk cId="3510300849" sldId="365"/>
        </pc:sldMkLst>
      </pc:sldChg>
      <pc:sldChg chg="modSp add ord">
        <pc:chgData name="Guisao Betancur, Ana Maria" userId="5d132ca8-eea2-48a4-9cc4-8a27b739f380" providerId="ADAL" clId="{25C981C7-CF4E-49CB-BA84-797A09E3526F}" dt="2025-06-21T09:18:52.042" v="2188"/>
        <pc:sldMkLst>
          <pc:docMk/>
          <pc:sldMk cId="2674256991" sldId="368"/>
        </pc:sldMkLst>
      </pc:sldChg>
      <pc:sldChg chg="modSp add mod">
        <pc:chgData name="Guisao Betancur, Ana Maria" userId="5d132ca8-eea2-48a4-9cc4-8a27b739f380" providerId="ADAL" clId="{25C981C7-CF4E-49CB-BA84-797A09E3526F}" dt="2025-06-21T09:18:59.602" v="2200" actId="20577"/>
        <pc:sldMkLst>
          <pc:docMk/>
          <pc:sldMk cId="2558342570" sldId="369"/>
        </pc:sldMkLst>
      </pc:sldChg>
      <pc:sldChg chg="del">
        <pc:chgData name="Guisao Betancur, Ana Maria" userId="5d132ca8-eea2-48a4-9cc4-8a27b739f380" providerId="ADAL" clId="{25C981C7-CF4E-49CB-BA84-797A09E3526F}" dt="2025-06-20T12:08:43.680" v="545" actId="47"/>
        <pc:sldMkLst>
          <pc:docMk/>
          <pc:sldMk cId="1819816354" sldId="380"/>
        </pc:sldMkLst>
      </pc:sldChg>
      <pc:sldChg chg="del">
        <pc:chgData name="Guisao Betancur, Ana Maria" userId="5d132ca8-eea2-48a4-9cc4-8a27b739f380" providerId="ADAL" clId="{25C981C7-CF4E-49CB-BA84-797A09E3526F}" dt="2025-06-20T12:08:43.680" v="545" actId="47"/>
        <pc:sldMkLst>
          <pc:docMk/>
          <pc:sldMk cId="2830746250" sldId="389"/>
        </pc:sldMkLst>
      </pc:sldChg>
      <pc:sldChg chg="add">
        <pc:chgData name="Guisao Betancur, Ana Maria" userId="5d132ca8-eea2-48a4-9cc4-8a27b739f380" providerId="ADAL" clId="{25C981C7-CF4E-49CB-BA84-797A09E3526F}" dt="2025-06-20T12:07:34.570" v="544"/>
        <pc:sldMkLst>
          <pc:docMk/>
          <pc:sldMk cId="863238409" sldId="395"/>
        </pc:sldMkLst>
      </pc:sldChg>
      <pc:sldChg chg="del">
        <pc:chgData name="Guisao Betancur, Ana Maria" userId="5d132ca8-eea2-48a4-9cc4-8a27b739f380" providerId="ADAL" clId="{25C981C7-CF4E-49CB-BA84-797A09E3526F}" dt="2025-06-20T12:09:45.371" v="551" actId="47"/>
        <pc:sldMkLst>
          <pc:docMk/>
          <pc:sldMk cId="843369394" sldId="398"/>
        </pc:sldMkLst>
      </pc:sldChg>
      <pc:sldChg chg="addSp modSp mod">
        <pc:chgData name="Guisao Betancur, Ana Maria" userId="5d132ca8-eea2-48a4-9cc4-8a27b739f380" providerId="ADAL" clId="{25C981C7-CF4E-49CB-BA84-797A09E3526F}" dt="2025-06-21T10:14:45.415" v="2678" actId="20577"/>
        <pc:sldMkLst>
          <pc:docMk/>
          <pc:sldMk cId="177466485" sldId="400"/>
        </pc:sldMkLst>
      </pc:sldChg>
      <pc:sldChg chg="del">
        <pc:chgData name="Guisao Betancur, Ana Maria" userId="5d132ca8-eea2-48a4-9cc4-8a27b739f380" providerId="ADAL" clId="{25C981C7-CF4E-49CB-BA84-797A09E3526F}" dt="2025-06-20T12:06:53.722" v="543" actId="47"/>
        <pc:sldMkLst>
          <pc:docMk/>
          <pc:sldMk cId="306186247" sldId="401"/>
        </pc:sldMkLst>
      </pc:sldChg>
      <pc:sldChg chg="addSp modSp mod modAnim">
        <pc:chgData name="Guisao Betancur, Ana Maria" userId="5d132ca8-eea2-48a4-9cc4-8a27b739f380" providerId="ADAL" clId="{25C981C7-CF4E-49CB-BA84-797A09E3526F}" dt="2025-06-23T19:19:55.165" v="3121"/>
        <pc:sldMkLst>
          <pc:docMk/>
          <pc:sldMk cId="1736713342" sldId="402"/>
        </pc:sldMkLst>
      </pc:sldChg>
      <pc:sldChg chg="del">
        <pc:chgData name="Guisao Betancur, Ana Maria" userId="5d132ca8-eea2-48a4-9cc4-8a27b739f380" providerId="ADAL" clId="{25C981C7-CF4E-49CB-BA84-797A09E3526F}" dt="2025-06-20T12:09:45.371" v="551" actId="47"/>
        <pc:sldMkLst>
          <pc:docMk/>
          <pc:sldMk cId="3282376909" sldId="406"/>
        </pc:sldMkLst>
      </pc:sldChg>
      <pc:sldChg chg="del">
        <pc:chgData name="Guisao Betancur, Ana Maria" userId="5d132ca8-eea2-48a4-9cc4-8a27b739f380" providerId="ADAL" clId="{25C981C7-CF4E-49CB-BA84-797A09E3526F}" dt="2025-06-20T12:09:45.371" v="551" actId="47"/>
        <pc:sldMkLst>
          <pc:docMk/>
          <pc:sldMk cId="4271982816" sldId="407"/>
        </pc:sldMkLst>
      </pc:sldChg>
      <pc:sldChg chg="del">
        <pc:chgData name="Guisao Betancur, Ana Maria" userId="5d132ca8-eea2-48a4-9cc4-8a27b739f380" providerId="ADAL" clId="{25C981C7-CF4E-49CB-BA84-797A09E3526F}" dt="2025-06-20T12:09:45.371" v="551" actId="47"/>
        <pc:sldMkLst>
          <pc:docMk/>
          <pc:sldMk cId="486824131" sldId="408"/>
        </pc:sldMkLst>
      </pc:sldChg>
      <pc:sldChg chg="addSp delSp modSp mod delAnim modAnim">
        <pc:chgData name="Guisao Betancur, Ana Maria" userId="5d132ca8-eea2-48a4-9cc4-8a27b739f380" providerId="ADAL" clId="{25C981C7-CF4E-49CB-BA84-797A09E3526F}" dt="2025-06-23T18:24:33.299" v="2918"/>
        <pc:sldMkLst>
          <pc:docMk/>
          <pc:sldMk cId="972647060" sldId="409"/>
        </pc:sldMkLst>
      </pc:sldChg>
      <pc:sldChg chg="modSp add mod">
        <pc:chgData name="Guisao Betancur, Ana Maria" userId="5d132ca8-eea2-48a4-9cc4-8a27b739f380" providerId="ADAL" clId="{25C981C7-CF4E-49CB-BA84-797A09E3526F}" dt="2025-06-20T11:52:39.977" v="279" actId="20577"/>
        <pc:sldMkLst>
          <pc:docMk/>
          <pc:sldMk cId="1047692320" sldId="418"/>
        </pc:sldMkLst>
      </pc:sldChg>
      <pc:sldChg chg="addSp delSp modSp add mod modAnim chgLayout">
        <pc:chgData name="Guisao Betancur, Ana Maria" userId="5d132ca8-eea2-48a4-9cc4-8a27b739f380" providerId="ADAL" clId="{25C981C7-CF4E-49CB-BA84-797A09E3526F}" dt="2025-06-21T07:58:00.936" v="1269"/>
        <pc:sldMkLst>
          <pc:docMk/>
          <pc:sldMk cId="2145473088" sldId="419"/>
        </pc:sldMkLst>
      </pc:sldChg>
      <pc:sldChg chg="modSp mod modAnim">
        <pc:chgData name="Guisao Betancur, Ana Maria" userId="5d132ca8-eea2-48a4-9cc4-8a27b739f380" providerId="ADAL" clId="{25C981C7-CF4E-49CB-BA84-797A09E3526F}" dt="2025-06-23T19:10:32.827" v="2949" actId="207"/>
        <pc:sldMkLst>
          <pc:docMk/>
          <pc:sldMk cId="3080350877" sldId="420"/>
        </pc:sldMkLst>
      </pc:sldChg>
      <pc:sldChg chg="modSp add mod">
        <pc:chgData name="Guisao Betancur, Ana Maria" userId="5d132ca8-eea2-48a4-9cc4-8a27b739f380" providerId="ADAL" clId="{25C981C7-CF4E-49CB-BA84-797A09E3526F}" dt="2025-06-21T10:10:50.905" v="2621" actId="20577"/>
        <pc:sldMkLst>
          <pc:docMk/>
          <pc:sldMk cId="377256664" sldId="423"/>
        </pc:sldMkLst>
      </pc:sldChg>
      <pc:sldChg chg="modSp mod ord">
        <pc:chgData name="Guisao Betancur, Ana Maria" userId="5d132ca8-eea2-48a4-9cc4-8a27b739f380" providerId="ADAL" clId="{25C981C7-CF4E-49CB-BA84-797A09E3526F}" dt="2025-06-21T10:10:30.861" v="2615" actId="20577"/>
        <pc:sldMkLst>
          <pc:docMk/>
          <pc:sldMk cId="3909373706" sldId="425"/>
        </pc:sldMkLst>
      </pc:sldChg>
      <pc:sldChg chg="modSp mod">
        <pc:chgData name="Guisao Betancur, Ana Maria" userId="5d132ca8-eea2-48a4-9cc4-8a27b739f380" providerId="ADAL" clId="{25C981C7-CF4E-49CB-BA84-797A09E3526F}" dt="2025-06-20T12:01:01.286" v="527" actId="20577"/>
        <pc:sldMkLst>
          <pc:docMk/>
          <pc:sldMk cId="2058921128" sldId="426"/>
        </pc:sldMkLst>
      </pc:sldChg>
      <pc:sldChg chg="addSp delSp modSp mod delAnim modAnim">
        <pc:chgData name="Guisao Betancur, Ana Maria" userId="5d132ca8-eea2-48a4-9cc4-8a27b739f380" providerId="ADAL" clId="{25C981C7-CF4E-49CB-BA84-797A09E3526F}" dt="2025-06-21T10:11:41.850" v="2631" actId="20577"/>
        <pc:sldMkLst>
          <pc:docMk/>
          <pc:sldMk cId="3119186676" sldId="427"/>
        </pc:sldMkLst>
      </pc:sldChg>
      <pc:sldChg chg="modSp mod">
        <pc:chgData name="Guisao Betancur, Ana Maria" userId="5d132ca8-eea2-48a4-9cc4-8a27b739f380" providerId="ADAL" clId="{25C981C7-CF4E-49CB-BA84-797A09E3526F}" dt="2025-06-21T10:13:41.026" v="2664" actId="20577"/>
        <pc:sldMkLst>
          <pc:docMk/>
          <pc:sldMk cId="3333636258" sldId="428"/>
        </pc:sldMkLst>
      </pc:sldChg>
      <pc:sldChg chg="del">
        <pc:chgData name="Guisao Betancur, Ana Maria" userId="5d132ca8-eea2-48a4-9cc4-8a27b739f380" providerId="ADAL" clId="{25C981C7-CF4E-49CB-BA84-797A09E3526F}" dt="2025-06-20T12:06:53.722" v="543" actId="47"/>
        <pc:sldMkLst>
          <pc:docMk/>
          <pc:sldMk cId="2223727452" sldId="429"/>
        </pc:sldMkLst>
      </pc:sldChg>
      <pc:sldChg chg="addSp delSp modSp mod delAnim modAnim">
        <pc:chgData name="Guisao Betancur, Ana Maria" userId="5d132ca8-eea2-48a4-9cc4-8a27b739f380" providerId="ADAL" clId="{25C981C7-CF4E-49CB-BA84-797A09E3526F}" dt="2025-06-23T19:11:49.249" v="3101" actId="1076"/>
        <pc:sldMkLst>
          <pc:docMk/>
          <pc:sldMk cId="1614656894" sldId="430"/>
        </pc:sldMkLst>
      </pc:sldChg>
      <pc:sldChg chg="addSp delSp mod">
        <pc:chgData name="Guisao Betancur, Ana Maria" userId="5d132ca8-eea2-48a4-9cc4-8a27b739f380" providerId="ADAL" clId="{25C981C7-CF4E-49CB-BA84-797A09E3526F}" dt="2025-06-23T19:08:42.984" v="2937" actId="22"/>
        <pc:sldMkLst>
          <pc:docMk/>
          <pc:sldMk cId="1134399929" sldId="431"/>
        </pc:sldMkLst>
      </pc:sldChg>
      <pc:sldChg chg="del">
        <pc:chgData name="Guisao Betancur, Ana Maria" userId="5d132ca8-eea2-48a4-9cc4-8a27b739f380" providerId="ADAL" clId="{25C981C7-CF4E-49CB-BA84-797A09E3526F}" dt="2025-06-20T12:08:43.680" v="545" actId="47"/>
        <pc:sldMkLst>
          <pc:docMk/>
          <pc:sldMk cId="3461169655" sldId="432"/>
        </pc:sldMkLst>
      </pc:sldChg>
      <pc:sldChg chg="del">
        <pc:chgData name="Guisao Betancur, Ana Maria" userId="5d132ca8-eea2-48a4-9cc4-8a27b739f380" providerId="ADAL" clId="{25C981C7-CF4E-49CB-BA84-797A09E3526F}" dt="2025-06-20T12:08:43.680" v="545" actId="47"/>
        <pc:sldMkLst>
          <pc:docMk/>
          <pc:sldMk cId="1459702058" sldId="433"/>
        </pc:sldMkLst>
      </pc:sldChg>
      <pc:sldChg chg="add del">
        <pc:chgData name="Guisao Betancur, Ana Maria" userId="5d132ca8-eea2-48a4-9cc4-8a27b739f380" providerId="ADAL" clId="{25C981C7-CF4E-49CB-BA84-797A09E3526F}" dt="2025-06-20T12:36:21.315" v="616" actId="47"/>
        <pc:sldMkLst>
          <pc:docMk/>
          <pc:sldMk cId="3565219263" sldId="434"/>
        </pc:sldMkLst>
      </pc:sldChg>
      <pc:sldChg chg="del">
        <pc:chgData name="Guisao Betancur, Ana Maria" userId="5d132ca8-eea2-48a4-9cc4-8a27b739f380" providerId="ADAL" clId="{25C981C7-CF4E-49CB-BA84-797A09E3526F}" dt="2025-06-20T12:08:43.680" v="545" actId="47"/>
        <pc:sldMkLst>
          <pc:docMk/>
          <pc:sldMk cId="2447423378" sldId="435"/>
        </pc:sldMkLst>
      </pc:sldChg>
      <pc:sldChg chg="modSp mod">
        <pc:chgData name="Guisao Betancur, Ana Maria" userId="5d132ca8-eea2-48a4-9cc4-8a27b739f380" providerId="ADAL" clId="{25C981C7-CF4E-49CB-BA84-797A09E3526F}" dt="2025-06-21T10:10:36.666" v="2617" actId="20577"/>
        <pc:sldMkLst>
          <pc:docMk/>
          <pc:sldMk cId="3424205579" sldId="436"/>
        </pc:sldMkLst>
      </pc:sldChg>
      <pc:sldChg chg="addSp delSp modSp add del mod delAnim">
        <pc:chgData name="Guisao Betancur, Ana Maria" userId="5d132ca8-eea2-48a4-9cc4-8a27b739f380" providerId="ADAL" clId="{25C981C7-CF4E-49CB-BA84-797A09E3526F}" dt="2025-06-21T08:49:58.584" v="1991" actId="47"/>
        <pc:sldMkLst>
          <pc:docMk/>
          <pc:sldMk cId="3199921475" sldId="437"/>
        </pc:sldMkLst>
      </pc:sldChg>
      <pc:sldChg chg="addSp delSp modSp add del mod modAnim">
        <pc:chgData name="Guisao Betancur, Ana Maria" userId="5d132ca8-eea2-48a4-9cc4-8a27b739f380" providerId="ADAL" clId="{25C981C7-CF4E-49CB-BA84-797A09E3526F}" dt="2025-06-21T09:00:06.103" v="2114" actId="47"/>
        <pc:sldMkLst>
          <pc:docMk/>
          <pc:sldMk cId="2646559208" sldId="438"/>
        </pc:sldMkLst>
      </pc:sldChg>
      <pc:sldChg chg="modSp add mod">
        <pc:chgData name="Guisao Betancur, Ana Maria" userId="5d132ca8-eea2-48a4-9cc4-8a27b739f380" providerId="ADAL" clId="{25C981C7-CF4E-49CB-BA84-797A09E3526F}" dt="2025-06-20T12:31:48.149" v="611" actId="1076"/>
        <pc:sldMkLst>
          <pc:docMk/>
          <pc:sldMk cId="1226160774" sldId="439"/>
        </pc:sldMkLst>
        <pc:spChg chg="mod">
          <ac:chgData name="Guisao Betancur, Ana Maria" userId="5d132ca8-eea2-48a4-9cc4-8a27b739f380" providerId="ADAL" clId="{25C981C7-CF4E-49CB-BA84-797A09E3526F}" dt="2025-06-20T12:31:48.149" v="611" actId="1076"/>
          <ac:spMkLst>
            <pc:docMk/>
            <pc:sldMk cId="1226160774" sldId="439"/>
            <ac:spMk id="10" creationId="{6F1912A0-1F7A-9E48-9AA5-6EEF3B67BB9C}"/>
          </ac:spMkLst>
        </pc:spChg>
        <pc:spChg chg="mod">
          <ac:chgData name="Guisao Betancur, Ana Maria" userId="5d132ca8-eea2-48a4-9cc4-8a27b739f380" providerId="ADAL" clId="{25C981C7-CF4E-49CB-BA84-797A09E3526F}" dt="2025-06-20T11:51:56.927" v="214" actId="20577"/>
          <ac:spMkLst>
            <pc:docMk/>
            <pc:sldMk cId="1226160774" sldId="439"/>
            <ac:spMk id="12" creationId="{B5B24331-65C7-9559-5368-48312C366052}"/>
          </ac:spMkLst>
        </pc:spChg>
      </pc:sldChg>
      <pc:sldChg chg="modSp add del mod">
        <pc:chgData name="Guisao Betancur, Ana Maria" userId="5d132ca8-eea2-48a4-9cc4-8a27b739f380" providerId="ADAL" clId="{25C981C7-CF4E-49CB-BA84-797A09E3526F}" dt="2025-06-20T11:52:11.671" v="220" actId="2696"/>
        <pc:sldMkLst>
          <pc:docMk/>
          <pc:sldMk cId="269135920" sldId="440"/>
        </pc:sldMkLst>
      </pc:sldChg>
      <pc:sldChg chg="modSp add mod">
        <pc:chgData name="Guisao Betancur, Ana Maria" userId="5d132ca8-eea2-48a4-9cc4-8a27b739f380" providerId="ADAL" clId="{25C981C7-CF4E-49CB-BA84-797A09E3526F}" dt="2025-06-21T10:10:09.692" v="2609" actId="20577"/>
        <pc:sldMkLst>
          <pc:docMk/>
          <pc:sldMk cId="1311302447" sldId="440"/>
        </pc:sldMkLst>
      </pc:sldChg>
      <pc:sldChg chg="modSp add mod">
        <pc:chgData name="Guisao Betancur, Ana Maria" userId="5d132ca8-eea2-48a4-9cc4-8a27b739f380" providerId="ADAL" clId="{25C981C7-CF4E-49CB-BA84-797A09E3526F}" dt="2025-06-20T12:01:37.785" v="533"/>
        <pc:sldMkLst>
          <pc:docMk/>
          <pc:sldMk cId="2149115351" sldId="441"/>
        </pc:sldMkLst>
      </pc:sldChg>
      <pc:sldChg chg="modSp add mod">
        <pc:chgData name="Guisao Betancur, Ana Maria" userId="5d132ca8-eea2-48a4-9cc4-8a27b739f380" providerId="ADAL" clId="{25C981C7-CF4E-49CB-BA84-797A09E3526F}" dt="2025-06-23T19:02:33.207" v="2922" actId="208"/>
        <pc:sldMkLst>
          <pc:docMk/>
          <pc:sldMk cId="40487374" sldId="442"/>
        </pc:sldMkLst>
      </pc:sldChg>
      <pc:sldChg chg="addSp delSp modSp add mod delAnim modAnim">
        <pc:chgData name="Guisao Betancur, Ana Maria" userId="5d132ca8-eea2-48a4-9cc4-8a27b739f380" providerId="ADAL" clId="{25C981C7-CF4E-49CB-BA84-797A09E3526F}" dt="2025-06-23T19:03:00.872" v="2924" actId="207"/>
        <pc:sldMkLst>
          <pc:docMk/>
          <pc:sldMk cId="2031599772" sldId="443"/>
        </pc:sldMkLst>
      </pc:sldChg>
      <pc:sldChg chg="modSp add mod">
        <pc:chgData name="Guisao Betancur, Ana Maria" userId="5d132ca8-eea2-48a4-9cc4-8a27b739f380" providerId="ADAL" clId="{25C981C7-CF4E-49CB-BA84-797A09E3526F}" dt="2025-06-21T10:11:50.758" v="2634" actId="20577"/>
        <pc:sldMkLst>
          <pc:docMk/>
          <pc:sldMk cId="1148265097" sldId="444"/>
        </pc:sldMkLst>
      </pc:sldChg>
      <pc:sldChg chg="addSp delSp modSp add mod modAnim">
        <pc:chgData name="Guisao Betancur, Ana Maria" userId="5d132ca8-eea2-48a4-9cc4-8a27b739f380" providerId="ADAL" clId="{25C981C7-CF4E-49CB-BA84-797A09E3526F}" dt="2025-06-21T23:08:05.957" v="2770" actId="1076"/>
        <pc:sldMkLst>
          <pc:docMk/>
          <pc:sldMk cId="595922698" sldId="445"/>
        </pc:sldMkLst>
      </pc:sldChg>
      <pc:sldChg chg="add del">
        <pc:chgData name="Guisao Betancur, Ana Maria" userId="5d132ca8-eea2-48a4-9cc4-8a27b739f380" providerId="ADAL" clId="{25C981C7-CF4E-49CB-BA84-797A09E3526F}" dt="2025-06-21T09:05:29.523" v="2185" actId="2696"/>
        <pc:sldMkLst>
          <pc:docMk/>
          <pc:sldMk cId="3060021263" sldId="445"/>
        </pc:sldMkLst>
      </pc:sldChg>
      <pc:sldChg chg="modSp add mod">
        <pc:chgData name="Guisao Betancur, Ana Maria" userId="5d132ca8-eea2-48a4-9cc4-8a27b739f380" providerId="ADAL" clId="{25C981C7-CF4E-49CB-BA84-797A09E3526F}" dt="2025-06-20T12:25:13.994" v="609" actId="20577"/>
        <pc:sldMkLst>
          <pc:docMk/>
          <pc:sldMk cId="3274586846" sldId="446"/>
        </pc:sldMkLst>
      </pc:sldChg>
      <pc:sldChg chg="modSp add mod">
        <pc:chgData name="Guisao Betancur, Ana Maria" userId="5d132ca8-eea2-48a4-9cc4-8a27b739f380" providerId="ADAL" clId="{25C981C7-CF4E-49CB-BA84-797A09E3526F}" dt="2025-06-21T10:11:58.385" v="2636" actId="20577"/>
        <pc:sldMkLst>
          <pc:docMk/>
          <pc:sldMk cId="3157790075" sldId="447"/>
        </pc:sldMkLst>
      </pc:sldChg>
      <pc:sldChg chg="add">
        <pc:chgData name="Guisao Betancur, Ana Maria" userId="5d132ca8-eea2-48a4-9cc4-8a27b739f380" providerId="ADAL" clId="{25C981C7-CF4E-49CB-BA84-797A09E3526F}" dt="2025-06-20T12:07:34.570" v="544"/>
        <pc:sldMkLst>
          <pc:docMk/>
          <pc:sldMk cId="1562311190" sldId="448"/>
        </pc:sldMkLst>
      </pc:sldChg>
      <pc:sldChg chg="add">
        <pc:chgData name="Guisao Betancur, Ana Maria" userId="5d132ca8-eea2-48a4-9cc4-8a27b739f380" providerId="ADAL" clId="{25C981C7-CF4E-49CB-BA84-797A09E3526F}" dt="2025-06-20T12:07:34.570" v="544"/>
        <pc:sldMkLst>
          <pc:docMk/>
          <pc:sldMk cId="2951357451" sldId="449"/>
        </pc:sldMkLst>
      </pc:sldChg>
      <pc:sldChg chg="add">
        <pc:chgData name="Guisao Betancur, Ana Maria" userId="5d132ca8-eea2-48a4-9cc4-8a27b739f380" providerId="ADAL" clId="{25C981C7-CF4E-49CB-BA84-797A09E3526F}" dt="2025-06-20T12:07:34.570" v="544"/>
        <pc:sldMkLst>
          <pc:docMk/>
          <pc:sldMk cId="2207154700" sldId="450"/>
        </pc:sldMkLst>
      </pc:sldChg>
      <pc:sldChg chg="add">
        <pc:chgData name="Guisao Betancur, Ana Maria" userId="5d132ca8-eea2-48a4-9cc4-8a27b739f380" providerId="ADAL" clId="{25C981C7-CF4E-49CB-BA84-797A09E3526F}" dt="2025-06-20T12:07:34.570" v="544"/>
        <pc:sldMkLst>
          <pc:docMk/>
          <pc:sldMk cId="3782313986" sldId="451"/>
        </pc:sldMkLst>
      </pc:sldChg>
      <pc:sldChg chg="add">
        <pc:chgData name="Guisao Betancur, Ana Maria" userId="5d132ca8-eea2-48a4-9cc4-8a27b739f380" providerId="ADAL" clId="{25C981C7-CF4E-49CB-BA84-797A09E3526F}" dt="2025-06-20T12:07:34.570" v="544"/>
        <pc:sldMkLst>
          <pc:docMk/>
          <pc:sldMk cId="384904374" sldId="452"/>
        </pc:sldMkLst>
      </pc:sldChg>
      <pc:sldChg chg="addSp delSp modSp add mod chgLayout">
        <pc:chgData name="Guisao Betancur, Ana Maria" userId="5d132ca8-eea2-48a4-9cc4-8a27b739f380" providerId="ADAL" clId="{25C981C7-CF4E-49CB-BA84-797A09E3526F}" dt="2025-06-21T09:52:46.968" v="2527" actId="404"/>
        <pc:sldMkLst>
          <pc:docMk/>
          <pc:sldMk cId="3571416631" sldId="453"/>
        </pc:sldMkLst>
      </pc:sldChg>
      <pc:sldChg chg="add del">
        <pc:chgData name="Guisao Betancur, Ana Maria" userId="5d132ca8-eea2-48a4-9cc4-8a27b739f380" providerId="ADAL" clId="{25C981C7-CF4E-49CB-BA84-797A09E3526F}" dt="2025-06-21T08:15:12.563" v="1583" actId="47"/>
        <pc:sldMkLst>
          <pc:docMk/>
          <pc:sldMk cId="1918933202" sldId="454"/>
        </pc:sldMkLst>
      </pc:sldChg>
      <pc:sldChg chg="addSp delSp modSp add mod modAnim">
        <pc:chgData name="Guisao Betancur, Ana Maria" userId="5d132ca8-eea2-48a4-9cc4-8a27b739f380" providerId="ADAL" clId="{25C981C7-CF4E-49CB-BA84-797A09E3526F}" dt="2025-06-21T10:11:28.738" v="2627" actId="20577"/>
        <pc:sldMkLst>
          <pc:docMk/>
          <pc:sldMk cId="2114795855" sldId="455"/>
        </pc:sldMkLst>
      </pc:sldChg>
      <pc:sldChg chg="addSp delSp modSp add mod delAnim modAnim chgLayout">
        <pc:chgData name="Guisao Betancur, Ana Maria" userId="5d132ca8-eea2-48a4-9cc4-8a27b739f380" providerId="ADAL" clId="{25C981C7-CF4E-49CB-BA84-797A09E3526F}" dt="2025-06-23T18:25:04.458" v="2920" actId="113"/>
        <pc:sldMkLst>
          <pc:docMk/>
          <pc:sldMk cId="811524607" sldId="456"/>
        </pc:sldMkLst>
      </pc:sldChg>
      <pc:sldChg chg="modSp add mod">
        <pc:chgData name="Guisao Betancur, Ana Maria" userId="5d132ca8-eea2-48a4-9cc4-8a27b739f380" providerId="ADAL" clId="{25C981C7-CF4E-49CB-BA84-797A09E3526F}" dt="2025-06-21T09:52:51.084" v="2528" actId="404"/>
        <pc:sldMkLst>
          <pc:docMk/>
          <pc:sldMk cId="1750253708" sldId="457"/>
        </pc:sldMkLst>
      </pc:sldChg>
      <pc:sldChg chg="modSp add mod">
        <pc:chgData name="Guisao Betancur, Ana Maria" userId="5d132ca8-eea2-48a4-9cc4-8a27b739f380" providerId="ADAL" clId="{25C981C7-CF4E-49CB-BA84-797A09E3526F}" dt="2025-06-21T09:59:27.251" v="2592" actId="21"/>
        <pc:sldMkLst>
          <pc:docMk/>
          <pc:sldMk cId="1299011239" sldId="458"/>
        </pc:sldMkLst>
      </pc:sldChg>
      <pc:sldChg chg="modSp add mod">
        <pc:chgData name="Guisao Betancur, Ana Maria" userId="5d132ca8-eea2-48a4-9cc4-8a27b739f380" providerId="ADAL" clId="{25C981C7-CF4E-49CB-BA84-797A09E3526F}" dt="2025-06-21T10:01:12.902" v="2607" actId="20577"/>
        <pc:sldMkLst>
          <pc:docMk/>
          <pc:sldMk cId="2089435618" sldId="459"/>
        </pc:sldMkLst>
      </pc:sldChg>
      <pc:sldChg chg="modSp new mod">
        <pc:chgData name="Guisao Betancur, Ana Maria" userId="5d132ca8-eea2-48a4-9cc4-8a27b739f380" providerId="ADAL" clId="{25C981C7-CF4E-49CB-BA84-797A09E3526F}" dt="2025-06-23T18:22:07.740" v="2917" actId="948"/>
        <pc:sldMkLst>
          <pc:docMk/>
          <pc:sldMk cId="2347179900" sldId="460"/>
        </pc:sldMkLst>
        <pc:spChg chg="mod">
          <ac:chgData name="Guisao Betancur, Ana Maria" userId="5d132ca8-eea2-48a4-9cc4-8a27b739f380" providerId="ADAL" clId="{25C981C7-CF4E-49CB-BA84-797A09E3526F}" dt="2025-06-23T18:21:07.503" v="2799" actId="20577"/>
          <ac:spMkLst>
            <pc:docMk/>
            <pc:sldMk cId="2347179900" sldId="460"/>
            <ac:spMk id="2" creationId="{8E3BA8B9-5E2F-356E-90B6-C111E454B14B}"/>
          </ac:spMkLst>
        </pc:spChg>
        <pc:spChg chg="mod">
          <ac:chgData name="Guisao Betancur, Ana Maria" userId="5d132ca8-eea2-48a4-9cc4-8a27b739f380" providerId="ADAL" clId="{25C981C7-CF4E-49CB-BA84-797A09E3526F}" dt="2025-06-23T18:22:07.740" v="2917" actId="948"/>
          <ac:spMkLst>
            <pc:docMk/>
            <pc:sldMk cId="2347179900" sldId="460"/>
            <ac:spMk id="3" creationId="{32A20F6A-79D0-254A-8163-CB02F149C147}"/>
          </ac:spMkLst>
        </pc:spChg>
      </pc:sldChg>
      <pc:sldChg chg="add">
        <pc:chgData name="Guisao Betancur, Ana Maria" userId="5d132ca8-eea2-48a4-9cc4-8a27b739f380" providerId="ADAL" clId="{25C981C7-CF4E-49CB-BA84-797A09E3526F}" dt="2025-06-23T19:08:51.232" v="2938"/>
        <pc:sldMkLst>
          <pc:docMk/>
          <pc:sldMk cId="446025509" sldId="461"/>
        </pc:sldMkLst>
      </pc:sldChg>
    </pc:docChg>
  </pc:docChgLst>
  <pc:docChgLst>
    <pc:chgData name="Guisao Betancur, Ana Maria" userId="5d132ca8-eea2-48a4-9cc4-8a27b739f380" providerId="ADAL" clId="{37DC5EDB-1995-445B-8863-17A65D3FA816}"/>
    <pc:docChg chg="undo custSel addSld modSld">
      <pc:chgData name="Guisao Betancur, Ana Maria" userId="5d132ca8-eea2-48a4-9cc4-8a27b739f380" providerId="ADAL" clId="{37DC5EDB-1995-445B-8863-17A65D3FA816}" dt="2025-06-08T14:27:40.159" v="829" actId="20577"/>
      <pc:docMkLst>
        <pc:docMk/>
      </pc:docMkLst>
      <pc:sldChg chg="modSp mod">
        <pc:chgData name="Guisao Betancur, Ana Maria" userId="5d132ca8-eea2-48a4-9cc4-8a27b739f380" providerId="ADAL" clId="{37DC5EDB-1995-445B-8863-17A65D3FA816}" dt="2025-06-08T14:27:40.159" v="829" actId="20577"/>
        <pc:sldMkLst>
          <pc:docMk/>
          <pc:sldMk cId="177466485" sldId="400"/>
        </pc:sldMkLst>
      </pc:sldChg>
      <pc:sldChg chg="modSp mod modAnim">
        <pc:chgData name="Guisao Betancur, Ana Maria" userId="5d132ca8-eea2-48a4-9cc4-8a27b739f380" providerId="ADAL" clId="{37DC5EDB-1995-445B-8863-17A65D3FA816}" dt="2025-06-08T14:27:27.475" v="821" actId="20577"/>
        <pc:sldMkLst>
          <pc:docMk/>
          <pc:sldMk cId="306186247" sldId="401"/>
        </pc:sldMkLst>
      </pc:sldChg>
      <pc:sldChg chg="modSp mod">
        <pc:chgData name="Guisao Betancur, Ana Maria" userId="5d132ca8-eea2-48a4-9cc4-8a27b739f380" providerId="ADAL" clId="{37DC5EDB-1995-445B-8863-17A65D3FA816}" dt="2025-06-08T14:26:51.489" v="808" actId="20577"/>
        <pc:sldMkLst>
          <pc:docMk/>
          <pc:sldMk cId="1736713342" sldId="402"/>
        </pc:sldMkLst>
      </pc:sldChg>
      <pc:sldChg chg="addSp delSp modSp mod addAnim delAnim modAnim">
        <pc:chgData name="Guisao Betancur, Ana Maria" userId="5d132ca8-eea2-48a4-9cc4-8a27b739f380" providerId="ADAL" clId="{37DC5EDB-1995-445B-8863-17A65D3FA816}" dt="2025-06-08T14:23:51.711" v="792" actId="1076"/>
        <pc:sldMkLst>
          <pc:docMk/>
          <pc:sldMk cId="3282376909" sldId="406"/>
        </pc:sldMkLst>
      </pc:sldChg>
      <pc:sldChg chg="modSp mod">
        <pc:chgData name="Guisao Betancur, Ana Maria" userId="5d132ca8-eea2-48a4-9cc4-8a27b739f380" providerId="ADAL" clId="{37DC5EDB-1995-445B-8863-17A65D3FA816}" dt="2025-06-08T14:19:12.392" v="551" actId="20577"/>
        <pc:sldMkLst>
          <pc:docMk/>
          <pc:sldMk cId="972647060" sldId="409"/>
        </pc:sldMkLst>
      </pc:sldChg>
      <pc:sldChg chg="modSp mod">
        <pc:chgData name="Guisao Betancur, Ana Maria" userId="5d132ca8-eea2-48a4-9cc4-8a27b739f380" providerId="ADAL" clId="{37DC5EDB-1995-445B-8863-17A65D3FA816}" dt="2025-06-08T14:19:15.948" v="554" actId="20577"/>
        <pc:sldMkLst>
          <pc:docMk/>
          <pc:sldMk cId="3080350877" sldId="420"/>
        </pc:sldMkLst>
      </pc:sldChg>
      <pc:sldChg chg="modSp">
        <pc:chgData name="Guisao Betancur, Ana Maria" userId="5d132ca8-eea2-48a4-9cc4-8a27b739f380" providerId="ADAL" clId="{37DC5EDB-1995-445B-8863-17A65D3FA816}" dt="2025-06-08T14:26:06.604" v="802" actId="20577"/>
        <pc:sldMkLst>
          <pc:docMk/>
          <pc:sldMk cId="3909373706" sldId="425"/>
        </pc:sldMkLst>
      </pc:sldChg>
      <pc:sldChg chg="modSp mod">
        <pc:chgData name="Guisao Betancur, Ana Maria" userId="5d132ca8-eea2-48a4-9cc4-8a27b739f380" providerId="ADAL" clId="{37DC5EDB-1995-445B-8863-17A65D3FA816}" dt="2025-06-08T14:26:42.756" v="806" actId="20577"/>
        <pc:sldMkLst>
          <pc:docMk/>
          <pc:sldMk cId="3119186676" sldId="427"/>
        </pc:sldMkLst>
      </pc:sldChg>
      <pc:sldChg chg="addSp delSp modSp mod modAnim">
        <pc:chgData name="Guisao Betancur, Ana Maria" userId="5d132ca8-eea2-48a4-9cc4-8a27b739f380" providerId="ADAL" clId="{37DC5EDB-1995-445B-8863-17A65D3FA816}" dt="2025-06-08T14:27:02.248" v="814" actId="20577"/>
        <pc:sldMkLst>
          <pc:docMk/>
          <pc:sldMk cId="3333636258" sldId="428"/>
        </pc:sldMkLst>
      </pc:sldChg>
      <pc:sldChg chg="addSp delSp modSp mod modAnim">
        <pc:chgData name="Guisao Betancur, Ana Maria" userId="5d132ca8-eea2-48a4-9cc4-8a27b739f380" providerId="ADAL" clId="{37DC5EDB-1995-445B-8863-17A65D3FA816}" dt="2025-06-08T14:27:31.042" v="823" actId="20577"/>
        <pc:sldMkLst>
          <pc:docMk/>
          <pc:sldMk cId="2223727452" sldId="429"/>
        </pc:sldMkLst>
      </pc:sldChg>
      <pc:sldChg chg="addSp delSp modSp mod modAnim">
        <pc:chgData name="Guisao Betancur, Ana Maria" userId="5d132ca8-eea2-48a4-9cc4-8a27b739f380" providerId="ADAL" clId="{37DC5EDB-1995-445B-8863-17A65D3FA816}" dt="2025-06-08T14:20:46.912" v="646" actId="790"/>
        <pc:sldMkLst>
          <pc:docMk/>
          <pc:sldMk cId="1614656894" sldId="430"/>
        </pc:sldMkLst>
      </pc:sldChg>
      <pc:sldChg chg="addSp delSp modSp add mod">
        <pc:chgData name="Guisao Betancur, Ana Maria" userId="5d132ca8-eea2-48a4-9cc4-8a27b739f380" providerId="ADAL" clId="{37DC5EDB-1995-445B-8863-17A65D3FA816}" dt="2025-06-08T14:23:16.596" v="789" actId="20577"/>
        <pc:sldMkLst>
          <pc:docMk/>
          <pc:sldMk cId="1134399929" sldId="431"/>
        </pc:sldMkLst>
      </pc:sldChg>
    </pc:docChg>
  </pc:docChgLst>
  <pc:docChgLst>
    <pc:chgData name="Guisao Betancur, Ana Maria" userId="5d132ca8-eea2-48a4-9cc4-8a27b739f380" providerId="ADAL" clId="{4152C14E-AFCC-4D24-8170-9B9F6583BE81}"/>
    <pc:docChg chg="undo custSel addSld delSld modSld sldOrd">
      <pc:chgData name="Guisao Betancur, Ana Maria" userId="5d132ca8-eea2-48a4-9cc4-8a27b739f380" providerId="ADAL" clId="{4152C14E-AFCC-4D24-8170-9B9F6583BE81}" dt="2025-03-23T17:40:58.429" v="2602"/>
      <pc:docMkLst>
        <pc:docMk/>
      </pc:docMkLst>
      <pc:sldChg chg="delSp modSp mod">
        <pc:chgData name="Guisao Betancur, Ana Maria" userId="5d132ca8-eea2-48a4-9cc4-8a27b739f380" providerId="ADAL" clId="{4152C14E-AFCC-4D24-8170-9B9F6583BE81}" dt="2025-03-23T16:06:12.643" v="1386" actId="1035"/>
        <pc:sldMkLst>
          <pc:docMk/>
          <pc:sldMk cId="2284048242" sldId="308"/>
        </pc:sldMkLst>
      </pc:sldChg>
      <pc:sldChg chg="delSp modSp mod delAnim modAnim">
        <pc:chgData name="Guisao Betancur, Ana Maria" userId="5d132ca8-eea2-48a4-9cc4-8a27b739f380" providerId="ADAL" clId="{4152C14E-AFCC-4D24-8170-9B9F6583BE81}" dt="2025-03-23T16:19:15.532" v="1686" actId="1076"/>
        <pc:sldMkLst>
          <pc:docMk/>
          <pc:sldMk cId="1660317782" sldId="310"/>
        </pc:sldMkLst>
      </pc:sldChg>
      <pc:sldChg chg="addSp delSp modSp mod ord delAnim modAnim">
        <pc:chgData name="Guisao Betancur, Ana Maria" userId="5d132ca8-eea2-48a4-9cc4-8a27b739f380" providerId="ADAL" clId="{4152C14E-AFCC-4D24-8170-9B9F6583BE81}" dt="2025-03-23T17:18:46.590" v="2377"/>
        <pc:sldMkLst>
          <pc:docMk/>
          <pc:sldMk cId="3186555668" sldId="349"/>
        </pc:sldMkLst>
      </pc:sldChg>
      <pc:sldChg chg="addSp delSp modSp mod">
        <pc:chgData name="Guisao Betancur, Ana Maria" userId="5d132ca8-eea2-48a4-9cc4-8a27b739f380" providerId="ADAL" clId="{4152C14E-AFCC-4D24-8170-9B9F6583BE81}" dt="2025-03-23T12:31:59.006" v="739" actId="9405"/>
        <pc:sldMkLst>
          <pc:docMk/>
          <pc:sldMk cId="353768461" sldId="351"/>
        </pc:sldMkLst>
      </pc:sldChg>
      <pc:sldChg chg="addSp delSp modSp mod ord delAnim modAnim">
        <pc:chgData name="Guisao Betancur, Ana Maria" userId="5d132ca8-eea2-48a4-9cc4-8a27b739f380" providerId="ADAL" clId="{4152C14E-AFCC-4D24-8170-9B9F6583BE81}" dt="2025-03-23T17:38:27.985" v="2596" actId="20577"/>
        <pc:sldMkLst>
          <pc:docMk/>
          <pc:sldMk cId="2098156269" sldId="357"/>
        </pc:sldMkLst>
      </pc:sldChg>
      <pc:sldChg chg="del">
        <pc:chgData name="Guisao Betancur, Ana Maria" userId="5d132ca8-eea2-48a4-9cc4-8a27b739f380" providerId="ADAL" clId="{4152C14E-AFCC-4D24-8170-9B9F6583BE81}" dt="2025-03-22T12:32:46.901" v="163" actId="47"/>
        <pc:sldMkLst>
          <pc:docMk/>
          <pc:sldMk cId="4101933888" sldId="378"/>
        </pc:sldMkLst>
      </pc:sldChg>
      <pc:sldChg chg="del">
        <pc:chgData name="Guisao Betancur, Ana Maria" userId="5d132ca8-eea2-48a4-9cc4-8a27b739f380" providerId="ADAL" clId="{4152C14E-AFCC-4D24-8170-9B9F6583BE81}" dt="2025-03-22T12:32:46.901" v="163" actId="47"/>
        <pc:sldMkLst>
          <pc:docMk/>
          <pc:sldMk cId="463601437" sldId="379"/>
        </pc:sldMkLst>
      </pc:sldChg>
      <pc:sldChg chg="addSp modSp mod ord modAnim">
        <pc:chgData name="Guisao Betancur, Ana Maria" userId="5d132ca8-eea2-48a4-9cc4-8a27b739f380" providerId="ADAL" clId="{4152C14E-AFCC-4D24-8170-9B9F6583BE81}" dt="2025-03-23T17:32:56.228" v="2553"/>
        <pc:sldMkLst>
          <pc:docMk/>
          <pc:sldMk cId="1819816354" sldId="380"/>
        </pc:sldMkLst>
      </pc:sldChg>
      <pc:sldChg chg="del">
        <pc:chgData name="Guisao Betancur, Ana Maria" userId="5d132ca8-eea2-48a4-9cc4-8a27b739f380" providerId="ADAL" clId="{4152C14E-AFCC-4D24-8170-9B9F6583BE81}" dt="2025-03-22T12:32:46.901" v="163" actId="47"/>
        <pc:sldMkLst>
          <pc:docMk/>
          <pc:sldMk cId="1940468508" sldId="382"/>
        </pc:sldMkLst>
      </pc:sldChg>
      <pc:sldChg chg="del">
        <pc:chgData name="Guisao Betancur, Ana Maria" userId="5d132ca8-eea2-48a4-9cc4-8a27b739f380" providerId="ADAL" clId="{4152C14E-AFCC-4D24-8170-9B9F6583BE81}" dt="2025-03-22T12:32:32.888" v="162" actId="47"/>
        <pc:sldMkLst>
          <pc:docMk/>
          <pc:sldMk cId="2489890401" sldId="383"/>
        </pc:sldMkLst>
      </pc:sldChg>
      <pc:sldChg chg="addSp delSp modSp mod ord delAnim modAnim">
        <pc:chgData name="Guisao Betancur, Ana Maria" userId="5d132ca8-eea2-48a4-9cc4-8a27b739f380" providerId="ADAL" clId="{4152C14E-AFCC-4D24-8170-9B9F6583BE81}" dt="2025-03-23T17:38:16.234" v="2591" actId="20577"/>
        <pc:sldMkLst>
          <pc:docMk/>
          <pc:sldMk cId="2547961604" sldId="385"/>
        </pc:sldMkLst>
      </pc:sldChg>
      <pc:sldChg chg="modSp add mod">
        <pc:chgData name="Guisao Betancur, Ana Maria" userId="5d132ca8-eea2-48a4-9cc4-8a27b739f380" providerId="ADAL" clId="{4152C14E-AFCC-4D24-8170-9B9F6583BE81}" dt="2025-03-22T12:30:18.130" v="57" actId="20577"/>
        <pc:sldMkLst>
          <pc:docMk/>
          <pc:sldMk cId="2150521817" sldId="386"/>
        </pc:sldMkLst>
      </pc:sldChg>
      <pc:sldChg chg="modSp add mod">
        <pc:chgData name="Guisao Betancur, Ana Maria" userId="5d132ca8-eea2-48a4-9cc4-8a27b739f380" providerId="ADAL" clId="{4152C14E-AFCC-4D24-8170-9B9F6583BE81}" dt="2025-03-23T14:00:31.304" v="876" actId="20577"/>
        <pc:sldMkLst>
          <pc:docMk/>
          <pc:sldMk cId="349267726" sldId="387"/>
        </pc:sldMkLst>
      </pc:sldChg>
      <pc:sldChg chg="modSp add del mod">
        <pc:chgData name="Guisao Betancur, Ana Maria" userId="5d132ca8-eea2-48a4-9cc4-8a27b739f380" providerId="ADAL" clId="{4152C14E-AFCC-4D24-8170-9B9F6583BE81}" dt="2025-03-23T14:00:15.748" v="853" actId="47"/>
        <pc:sldMkLst>
          <pc:docMk/>
          <pc:sldMk cId="2443755494" sldId="388"/>
        </pc:sldMkLst>
      </pc:sldChg>
      <pc:sldChg chg="addSp delSp modSp add mod delAnim modAnim">
        <pc:chgData name="Guisao Betancur, Ana Maria" userId="5d132ca8-eea2-48a4-9cc4-8a27b739f380" providerId="ADAL" clId="{4152C14E-AFCC-4D24-8170-9B9F6583BE81}" dt="2025-03-23T17:33:05.748" v="2554"/>
        <pc:sldMkLst>
          <pc:docMk/>
          <pc:sldMk cId="2830746250" sldId="389"/>
        </pc:sldMkLst>
      </pc:sldChg>
      <pc:sldChg chg="addSp delSp modSp add mod modAnim">
        <pc:chgData name="Guisao Betancur, Ana Maria" userId="5d132ca8-eea2-48a4-9cc4-8a27b739f380" providerId="ADAL" clId="{4152C14E-AFCC-4D24-8170-9B9F6583BE81}" dt="2025-03-23T17:37:56.501" v="2583" actId="20577"/>
        <pc:sldMkLst>
          <pc:docMk/>
          <pc:sldMk cId="4233957771" sldId="390"/>
        </pc:sldMkLst>
      </pc:sldChg>
      <pc:sldChg chg="addSp delSp modSp add mod modAnim">
        <pc:chgData name="Guisao Betancur, Ana Maria" userId="5d132ca8-eea2-48a4-9cc4-8a27b739f380" providerId="ADAL" clId="{4152C14E-AFCC-4D24-8170-9B9F6583BE81}" dt="2025-03-23T17:38:02.511" v="2585" actId="20577"/>
        <pc:sldMkLst>
          <pc:docMk/>
          <pc:sldMk cId="1313276650" sldId="391"/>
        </pc:sldMkLst>
      </pc:sldChg>
      <pc:sldChg chg="addSp delSp modSp add mod modAnim">
        <pc:chgData name="Guisao Betancur, Ana Maria" userId="5d132ca8-eea2-48a4-9cc4-8a27b739f380" providerId="ADAL" clId="{4152C14E-AFCC-4D24-8170-9B9F6583BE81}" dt="2025-03-23T17:40:29.354" v="2601"/>
        <pc:sldMkLst>
          <pc:docMk/>
          <pc:sldMk cId="1814107834" sldId="392"/>
        </pc:sldMkLst>
      </pc:sldChg>
      <pc:sldChg chg="add del">
        <pc:chgData name="Guisao Betancur, Ana Maria" userId="5d132ca8-eea2-48a4-9cc4-8a27b739f380" providerId="ADAL" clId="{4152C14E-AFCC-4D24-8170-9B9F6583BE81}" dt="2025-03-23T13:31:28.058" v="764"/>
        <pc:sldMkLst>
          <pc:docMk/>
          <pc:sldMk cId="2548696694" sldId="392"/>
        </pc:sldMkLst>
      </pc:sldChg>
      <pc:sldChg chg="addSp delSp modSp add del mod">
        <pc:chgData name="Guisao Betancur, Ana Maria" userId="5d132ca8-eea2-48a4-9cc4-8a27b739f380" providerId="ADAL" clId="{4152C14E-AFCC-4D24-8170-9B9F6583BE81}" dt="2025-03-23T15:58:26.720" v="1260" actId="47"/>
        <pc:sldMkLst>
          <pc:docMk/>
          <pc:sldMk cId="2477287187" sldId="393"/>
        </pc:sldMkLst>
      </pc:sldChg>
      <pc:sldChg chg="addSp delSp modSp add mod modAnim">
        <pc:chgData name="Guisao Betancur, Ana Maria" userId="5d132ca8-eea2-48a4-9cc4-8a27b739f380" providerId="ADAL" clId="{4152C14E-AFCC-4D24-8170-9B9F6583BE81}" dt="2025-03-23T17:40:58.429" v="2602"/>
        <pc:sldMkLst>
          <pc:docMk/>
          <pc:sldMk cId="1791564602" sldId="394"/>
        </pc:sldMkLst>
      </pc:sldChg>
      <pc:sldChg chg="addSp delSp modSp add mod">
        <pc:chgData name="Guisao Betancur, Ana Maria" userId="5d132ca8-eea2-48a4-9cc4-8a27b739f380" providerId="ADAL" clId="{4152C14E-AFCC-4D24-8170-9B9F6583BE81}" dt="2025-03-23T17:38:21.931" v="2594" actId="20577"/>
        <pc:sldMkLst>
          <pc:docMk/>
          <pc:sldMk cId="863238409" sldId="395"/>
        </pc:sldMkLst>
      </pc:sldChg>
      <pc:sldChg chg="addSp delSp modSp add mod modAnim">
        <pc:chgData name="Guisao Betancur, Ana Maria" userId="5d132ca8-eea2-48a4-9cc4-8a27b739f380" providerId="ADAL" clId="{4152C14E-AFCC-4D24-8170-9B9F6583BE81}" dt="2025-03-23T17:38:09.406" v="2588" actId="20577"/>
        <pc:sldMkLst>
          <pc:docMk/>
          <pc:sldMk cId="1865284013" sldId="396"/>
        </pc:sldMkLst>
      </pc:sldChg>
    </pc:docChg>
  </pc:docChgLst>
  <pc:docChgLst>
    <pc:chgData name="Guisao Betancur, Ana Maria" userId="S::anamgb@liverpool.ac.uk::5d132ca8-eea2-48a4-9cc4-8a27b739f380" providerId="AD" clId="Web-{B40EB5CA-33DE-BBD0-13F0-04F7E27FB68A}"/>
    <pc:docChg chg="modSld">
      <pc:chgData name="Guisao Betancur, Ana Maria" userId="S::anamgb@liverpool.ac.uk::5d132ca8-eea2-48a4-9cc4-8a27b739f380" providerId="AD" clId="Web-{B40EB5CA-33DE-BBD0-13F0-04F7E27FB68A}" dt="2023-11-14T16:13:01.657" v="0"/>
      <pc:docMkLst>
        <pc:docMk/>
      </pc:docMkLst>
      <pc:sldChg chg="delSp">
        <pc:chgData name="Guisao Betancur, Ana Maria" userId="S::anamgb@liverpool.ac.uk::5d132ca8-eea2-48a4-9cc4-8a27b739f380" providerId="AD" clId="Web-{B40EB5CA-33DE-BBD0-13F0-04F7E27FB68A}" dt="2023-11-14T16:13:01.657" v="0"/>
        <pc:sldMkLst>
          <pc:docMk/>
          <pc:sldMk cId="2419629454" sldId="265"/>
        </pc:sldMkLst>
      </pc:sldChg>
    </pc:docChg>
  </pc:docChgLst>
  <pc:docChgLst>
    <pc:chgData name="Guisao Betancur, Ana Maria" userId="5d132ca8-eea2-48a4-9cc4-8a27b739f380" providerId="ADAL" clId="{7B31CB75-AC34-4B03-941A-B45634F8BA0B}"/>
    <pc:docChg chg="undo custSel addSld delSld modSld sldOrd">
      <pc:chgData name="Guisao Betancur, Ana Maria" userId="5d132ca8-eea2-48a4-9cc4-8a27b739f380" providerId="ADAL" clId="{7B31CB75-AC34-4B03-941A-B45634F8BA0B}" dt="2024-04-16T13:05:13.487" v="1038"/>
      <pc:docMkLst>
        <pc:docMk/>
      </pc:docMkLst>
      <pc:sldChg chg="modSp mod">
        <pc:chgData name="Guisao Betancur, Ana Maria" userId="5d132ca8-eea2-48a4-9cc4-8a27b739f380" providerId="ADAL" clId="{7B31CB75-AC34-4B03-941A-B45634F8BA0B}" dt="2024-04-09T13:38:13.492" v="257" actId="20577"/>
        <pc:sldMkLst>
          <pc:docMk/>
          <pc:sldMk cId="602535456" sldId="300"/>
        </pc:sldMkLst>
      </pc:sldChg>
      <pc:sldChg chg="modSp mod modAnim">
        <pc:chgData name="Guisao Betancur, Ana Maria" userId="5d132ca8-eea2-48a4-9cc4-8a27b739f380" providerId="ADAL" clId="{7B31CB75-AC34-4B03-941A-B45634F8BA0B}" dt="2024-04-16T12:55:18.569" v="1034"/>
        <pc:sldMkLst>
          <pc:docMk/>
          <pc:sldMk cId="3368880039" sldId="301"/>
        </pc:sldMkLst>
      </pc:sldChg>
      <pc:sldChg chg="addSp modSp mod modAnim">
        <pc:chgData name="Guisao Betancur, Ana Maria" userId="5d132ca8-eea2-48a4-9cc4-8a27b739f380" providerId="ADAL" clId="{7B31CB75-AC34-4B03-941A-B45634F8BA0B}" dt="2024-04-16T12:55:27.351" v="1035"/>
        <pc:sldMkLst>
          <pc:docMk/>
          <pc:sldMk cId="1432382689" sldId="302"/>
        </pc:sldMkLst>
      </pc:sldChg>
      <pc:sldChg chg="modSp mod ord">
        <pc:chgData name="Guisao Betancur, Ana Maria" userId="5d132ca8-eea2-48a4-9cc4-8a27b739f380" providerId="ADAL" clId="{7B31CB75-AC34-4B03-941A-B45634F8BA0B}" dt="2024-04-09T17:47:30" v="826"/>
        <pc:sldMkLst>
          <pc:docMk/>
          <pc:sldMk cId="1428542893" sldId="303"/>
        </pc:sldMkLst>
      </pc:sldChg>
      <pc:sldChg chg="modSp mod">
        <pc:chgData name="Guisao Betancur, Ana Maria" userId="5d132ca8-eea2-48a4-9cc4-8a27b739f380" providerId="ADAL" clId="{7B31CB75-AC34-4B03-941A-B45634F8BA0B}" dt="2024-04-09T17:40:53.427" v="797" actId="27636"/>
        <pc:sldMkLst>
          <pc:docMk/>
          <pc:sldMk cId="1124002424" sldId="304"/>
        </pc:sldMkLst>
      </pc:sldChg>
      <pc:sldChg chg="addSp delSp modSp mod delAnim modAnim">
        <pc:chgData name="Guisao Betancur, Ana Maria" userId="5d132ca8-eea2-48a4-9cc4-8a27b739f380" providerId="ADAL" clId="{7B31CB75-AC34-4B03-941A-B45634F8BA0B}" dt="2024-04-09T18:55:53.190" v="1031" actId="478"/>
        <pc:sldMkLst>
          <pc:docMk/>
          <pc:sldMk cId="4108541056" sldId="305"/>
        </pc:sldMkLst>
      </pc:sldChg>
      <pc:sldChg chg="addSp delSp modSp mod modClrScheme delAnim modAnim chgLayout">
        <pc:chgData name="Guisao Betancur, Ana Maria" userId="5d132ca8-eea2-48a4-9cc4-8a27b739f380" providerId="ADAL" clId="{7B31CB75-AC34-4B03-941A-B45634F8BA0B}" dt="2024-04-16T13:04:52.045" v="1037"/>
        <pc:sldMkLst>
          <pc:docMk/>
          <pc:sldMk cId="3404074321" sldId="306"/>
        </pc:sldMkLst>
      </pc:sldChg>
      <pc:sldChg chg="modSp mod modAnim">
        <pc:chgData name="Guisao Betancur, Ana Maria" userId="5d132ca8-eea2-48a4-9cc4-8a27b739f380" providerId="ADAL" clId="{7B31CB75-AC34-4B03-941A-B45634F8BA0B}" dt="2024-04-16T13:05:13.487" v="1038"/>
        <pc:sldMkLst>
          <pc:docMk/>
          <pc:sldMk cId="3467075390" sldId="307"/>
        </pc:sldMkLst>
      </pc:sldChg>
      <pc:sldChg chg="modSp new mod">
        <pc:chgData name="Guisao Betancur, Ana Maria" userId="5d132ca8-eea2-48a4-9cc4-8a27b739f380" providerId="ADAL" clId="{7B31CB75-AC34-4B03-941A-B45634F8BA0B}" dt="2024-04-09T13:31:14.536" v="218" actId="20577"/>
        <pc:sldMkLst>
          <pc:docMk/>
          <pc:sldMk cId="8127444" sldId="309"/>
        </pc:sldMkLst>
      </pc:sldChg>
      <pc:sldChg chg="addSp delSp modSp add mod modClrScheme chgLayout">
        <pc:chgData name="Guisao Betancur, Ana Maria" userId="5d132ca8-eea2-48a4-9cc4-8a27b739f380" providerId="ADAL" clId="{7B31CB75-AC34-4B03-941A-B45634F8BA0B}" dt="2024-04-09T14:46:32.888" v="268" actId="13926"/>
        <pc:sldMkLst>
          <pc:docMk/>
          <pc:sldMk cId="1660317782" sldId="310"/>
        </pc:sldMkLst>
      </pc:sldChg>
      <pc:sldChg chg="delSp add del mod delAnim">
        <pc:chgData name="Guisao Betancur, Ana Maria" userId="5d132ca8-eea2-48a4-9cc4-8a27b739f380" providerId="ADAL" clId="{7B31CB75-AC34-4B03-941A-B45634F8BA0B}" dt="2024-04-10T15:39:59.918" v="1032" actId="2696"/>
        <pc:sldMkLst>
          <pc:docMk/>
          <pc:sldMk cId="2302844185" sldId="311"/>
        </pc:sldMkLst>
      </pc:sldChg>
      <pc:sldChg chg="modSp add mod modAnim">
        <pc:chgData name="Guisao Betancur, Ana Maria" userId="5d132ca8-eea2-48a4-9cc4-8a27b739f380" providerId="ADAL" clId="{7B31CB75-AC34-4B03-941A-B45634F8BA0B}" dt="2024-04-16T12:55:41.172" v="1036"/>
        <pc:sldMkLst>
          <pc:docMk/>
          <pc:sldMk cId="691250987" sldId="312"/>
        </pc:sldMkLst>
      </pc:sldChg>
      <pc:sldChg chg="modSp add mod">
        <pc:chgData name="Guisao Betancur, Ana Maria" userId="5d132ca8-eea2-48a4-9cc4-8a27b739f380" providerId="ADAL" clId="{7B31CB75-AC34-4B03-941A-B45634F8BA0B}" dt="2024-04-09T17:43:30.934" v="809"/>
        <pc:sldMkLst>
          <pc:docMk/>
          <pc:sldMk cId="2305224432" sldId="313"/>
        </pc:sldMkLst>
      </pc:sldChg>
      <pc:sldChg chg="modSp add mod">
        <pc:chgData name="Guisao Betancur, Ana Maria" userId="5d132ca8-eea2-48a4-9cc4-8a27b739f380" providerId="ADAL" clId="{7B31CB75-AC34-4B03-941A-B45634F8BA0B}" dt="2024-04-09T17:43:59.676" v="816" actId="27636"/>
        <pc:sldMkLst>
          <pc:docMk/>
          <pc:sldMk cId="2963944131" sldId="314"/>
        </pc:sldMkLst>
      </pc:sldChg>
      <pc:sldChg chg="modSp add mod">
        <pc:chgData name="Guisao Betancur, Ana Maria" userId="5d132ca8-eea2-48a4-9cc4-8a27b739f380" providerId="ADAL" clId="{7B31CB75-AC34-4B03-941A-B45634F8BA0B}" dt="2024-04-09T17:44:21.395" v="822" actId="27636"/>
        <pc:sldMkLst>
          <pc:docMk/>
          <pc:sldMk cId="3993390512" sldId="315"/>
        </pc:sldMkLst>
      </pc:sldChg>
    </pc:docChg>
  </pc:docChgLst>
  <pc:docChgLst>
    <pc:chgData name="Guisao Betancur, Ana Maria" userId="5d132ca8-eea2-48a4-9cc4-8a27b739f380" providerId="ADAL" clId="{B6A55BBE-D301-4E45-9DF4-62914FB0FB7B}"/>
    <pc:docChg chg="undo custSel addSld delSld modSld modMainMaster">
      <pc:chgData name="Guisao Betancur, Ana Maria" userId="5d132ca8-eea2-48a4-9cc4-8a27b739f380" providerId="ADAL" clId="{B6A55BBE-D301-4E45-9DF4-62914FB0FB7B}" dt="2024-04-15T14:57:07.307" v="4905"/>
      <pc:docMkLst>
        <pc:docMk/>
      </pc:docMkLst>
      <pc:sldChg chg="del">
        <pc:chgData name="Guisao Betancur, Ana Maria" userId="5d132ca8-eea2-48a4-9cc4-8a27b739f380" providerId="ADAL" clId="{B6A55BBE-D301-4E45-9DF4-62914FB0FB7B}" dt="2024-04-11T12:53:43.859" v="3989" actId="47"/>
        <pc:sldMkLst>
          <pc:docMk/>
          <pc:sldMk cId="1907533561" sldId="269"/>
        </pc:sldMkLst>
      </pc:sldChg>
      <pc:sldChg chg="del">
        <pc:chgData name="Guisao Betancur, Ana Maria" userId="5d132ca8-eea2-48a4-9cc4-8a27b739f380" providerId="ADAL" clId="{B6A55BBE-D301-4E45-9DF4-62914FB0FB7B}" dt="2024-04-11T12:53:43.859" v="3989" actId="47"/>
        <pc:sldMkLst>
          <pc:docMk/>
          <pc:sldMk cId="317017177" sldId="270"/>
        </pc:sldMkLst>
      </pc:sldChg>
      <pc:sldChg chg="del">
        <pc:chgData name="Guisao Betancur, Ana Maria" userId="5d132ca8-eea2-48a4-9cc4-8a27b739f380" providerId="ADAL" clId="{B6A55BBE-D301-4E45-9DF4-62914FB0FB7B}" dt="2024-04-11T12:53:43.859" v="3989" actId="47"/>
        <pc:sldMkLst>
          <pc:docMk/>
          <pc:sldMk cId="3363161810" sldId="271"/>
        </pc:sldMkLst>
      </pc:sldChg>
      <pc:sldChg chg="del">
        <pc:chgData name="Guisao Betancur, Ana Maria" userId="5d132ca8-eea2-48a4-9cc4-8a27b739f380" providerId="ADAL" clId="{B6A55BBE-D301-4E45-9DF4-62914FB0FB7B}" dt="2024-04-11T12:53:43.859" v="3989" actId="47"/>
        <pc:sldMkLst>
          <pc:docMk/>
          <pc:sldMk cId="604387703" sldId="272"/>
        </pc:sldMkLst>
      </pc:sldChg>
      <pc:sldChg chg="del">
        <pc:chgData name="Guisao Betancur, Ana Maria" userId="5d132ca8-eea2-48a4-9cc4-8a27b739f380" providerId="ADAL" clId="{B6A55BBE-D301-4E45-9DF4-62914FB0FB7B}" dt="2024-04-11T12:53:43.859" v="3989" actId="47"/>
        <pc:sldMkLst>
          <pc:docMk/>
          <pc:sldMk cId="176716919" sldId="273"/>
        </pc:sldMkLst>
      </pc:sldChg>
      <pc:sldChg chg="del">
        <pc:chgData name="Guisao Betancur, Ana Maria" userId="5d132ca8-eea2-48a4-9cc4-8a27b739f380" providerId="ADAL" clId="{B6A55BBE-D301-4E45-9DF4-62914FB0FB7B}" dt="2024-04-11T12:53:43.859" v="3989" actId="47"/>
        <pc:sldMkLst>
          <pc:docMk/>
          <pc:sldMk cId="2856136414" sldId="274"/>
        </pc:sldMkLst>
      </pc:sldChg>
      <pc:sldChg chg="del">
        <pc:chgData name="Guisao Betancur, Ana Maria" userId="5d132ca8-eea2-48a4-9cc4-8a27b739f380" providerId="ADAL" clId="{B6A55BBE-D301-4E45-9DF4-62914FB0FB7B}" dt="2024-04-11T12:53:43.859" v="3989" actId="47"/>
        <pc:sldMkLst>
          <pc:docMk/>
          <pc:sldMk cId="111337069" sldId="275"/>
        </pc:sldMkLst>
      </pc:sldChg>
      <pc:sldChg chg="del">
        <pc:chgData name="Guisao Betancur, Ana Maria" userId="5d132ca8-eea2-48a4-9cc4-8a27b739f380" providerId="ADAL" clId="{B6A55BBE-D301-4E45-9DF4-62914FB0FB7B}" dt="2024-04-11T12:53:43.859" v="3989" actId="47"/>
        <pc:sldMkLst>
          <pc:docMk/>
          <pc:sldMk cId="2923508046" sldId="276"/>
        </pc:sldMkLst>
      </pc:sldChg>
      <pc:sldChg chg="del">
        <pc:chgData name="Guisao Betancur, Ana Maria" userId="5d132ca8-eea2-48a4-9cc4-8a27b739f380" providerId="ADAL" clId="{B6A55BBE-D301-4E45-9DF4-62914FB0FB7B}" dt="2024-04-11T12:53:43.859" v="3989" actId="47"/>
        <pc:sldMkLst>
          <pc:docMk/>
          <pc:sldMk cId="1046848314" sldId="278"/>
        </pc:sldMkLst>
      </pc:sldChg>
      <pc:sldChg chg="del">
        <pc:chgData name="Guisao Betancur, Ana Maria" userId="5d132ca8-eea2-48a4-9cc4-8a27b739f380" providerId="ADAL" clId="{B6A55BBE-D301-4E45-9DF4-62914FB0FB7B}" dt="2024-04-11T12:53:43.859" v="3989" actId="47"/>
        <pc:sldMkLst>
          <pc:docMk/>
          <pc:sldMk cId="1855837280" sldId="280"/>
        </pc:sldMkLst>
      </pc:sldChg>
      <pc:sldChg chg="del">
        <pc:chgData name="Guisao Betancur, Ana Maria" userId="5d132ca8-eea2-48a4-9cc4-8a27b739f380" providerId="ADAL" clId="{B6A55BBE-D301-4E45-9DF4-62914FB0FB7B}" dt="2024-04-11T12:53:43.859" v="3989" actId="47"/>
        <pc:sldMkLst>
          <pc:docMk/>
          <pc:sldMk cId="630788654" sldId="281"/>
        </pc:sldMkLst>
      </pc:sldChg>
      <pc:sldChg chg="del">
        <pc:chgData name="Guisao Betancur, Ana Maria" userId="5d132ca8-eea2-48a4-9cc4-8a27b739f380" providerId="ADAL" clId="{B6A55BBE-D301-4E45-9DF4-62914FB0FB7B}" dt="2024-04-11T12:53:43.859" v="3989" actId="47"/>
        <pc:sldMkLst>
          <pc:docMk/>
          <pc:sldMk cId="92725082" sldId="282"/>
        </pc:sldMkLst>
      </pc:sldChg>
      <pc:sldChg chg="del">
        <pc:chgData name="Guisao Betancur, Ana Maria" userId="5d132ca8-eea2-48a4-9cc4-8a27b739f380" providerId="ADAL" clId="{B6A55BBE-D301-4E45-9DF4-62914FB0FB7B}" dt="2024-04-11T12:53:43.859" v="3989" actId="47"/>
        <pc:sldMkLst>
          <pc:docMk/>
          <pc:sldMk cId="2282740232" sldId="283"/>
        </pc:sldMkLst>
      </pc:sldChg>
      <pc:sldChg chg="del">
        <pc:chgData name="Guisao Betancur, Ana Maria" userId="5d132ca8-eea2-48a4-9cc4-8a27b739f380" providerId="ADAL" clId="{B6A55BBE-D301-4E45-9DF4-62914FB0FB7B}" dt="2024-04-11T12:53:43.859" v="3989" actId="47"/>
        <pc:sldMkLst>
          <pc:docMk/>
          <pc:sldMk cId="3089108771" sldId="286"/>
        </pc:sldMkLst>
      </pc:sldChg>
      <pc:sldChg chg="del">
        <pc:chgData name="Guisao Betancur, Ana Maria" userId="5d132ca8-eea2-48a4-9cc4-8a27b739f380" providerId="ADAL" clId="{B6A55BBE-D301-4E45-9DF4-62914FB0FB7B}" dt="2024-04-11T12:53:43.859" v="3989" actId="47"/>
        <pc:sldMkLst>
          <pc:docMk/>
          <pc:sldMk cId="3144518910" sldId="287"/>
        </pc:sldMkLst>
      </pc:sldChg>
      <pc:sldChg chg="addSp delSp modSp del mod">
        <pc:chgData name="Guisao Betancur, Ana Maria" userId="5d132ca8-eea2-48a4-9cc4-8a27b739f380" providerId="ADAL" clId="{B6A55BBE-D301-4E45-9DF4-62914FB0FB7B}" dt="2024-04-11T12:53:43.859" v="3989" actId="47"/>
        <pc:sldMkLst>
          <pc:docMk/>
          <pc:sldMk cId="2435068983" sldId="288"/>
        </pc:sldMkLst>
      </pc:sldChg>
      <pc:sldChg chg="del">
        <pc:chgData name="Guisao Betancur, Ana Maria" userId="5d132ca8-eea2-48a4-9cc4-8a27b739f380" providerId="ADAL" clId="{B6A55BBE-D301-4E45-9DF4-62914FB0FB7B}" dt="2024-04-11T12:53:43.859" v="3989" actId="47"/>
        <pc:sldMkLst>
          <pc:docMk/>
          <pc:sldMk cId="2163485114" sldId="289"/>
        </pc:sldMkLst>
      </pc:sldChg>
      <pc:sldChg chg="del">
        <pc:chgData name="Guisao Betancur, Ana Maria" userId="5d132ca8-eea2-48a4-9cc4-8a27b739f380" providerId="ADAL" clId="{B6A55BBE-D301-4E45-9DF4-62914FB0FB7B}" dt="2024-04-11T12:53:43.859" v="3989" actId="47"/>
        <pc:sldMkLst>
          <pc:docMk/>
          <pc:sldMk cId="2299013863" sldId="292"/>
        </pc:sldMkLst>
      </pc:sldChg>
      <pc:sldChg chg="del">
        <pc:chgData name="Guisao Betancur, Ana Maria" userId="5d132ca8-eea2-48a4-9cc4-8a27b739f380" providerId="ADAL" clId="{B6A55BBE-D301-4E45-9DF4-62914FB0FB7B}" dt="2024-04-11T12:53:43.859" v="3989" actId="47"/>
        <pc:sldMkLst>
          <pc:docMk/>
          <pc:sldMk cId="3583209470" sldId="293"/>
        </pc:sldMkLst>
      </pc:sldChg>
      <pc:sldChg chg="del">
        <pc:chgData name="Guisao Betancur, Ana Maria" userId="5d132ca8-eea2-48a4-9cc4-8a27b739f380" providerId="ADAL" clId="{B6A55BBE-D301-4E45-9DF4-62914FB0FB7B}" dt="2024-04-11T12:53:43.859" v="3989" actId="47"/>
        <pc:sldMkLst>
          <pc:docMk/>
          <pc:sldMk cId="1052438930" sldId="295"/>
        </pc:sldMkLst>
      </pc:sldChg>
      <pc:sldChg chg="del">
        <pc:chgData name="Guisao Betancur, Ana Maria" userId="5d132ca8-eea2-48a4-9cc4-8a27b739f380" providerId="ADAL" clId="{B6A55BBE-D301-4E45-9DF4-62914FB0FB7B}" dt="2024-04-11T12:53:43.859" v="3989" actId="47"/>
        <pc:sldMkLst>
          <pc:docMk/>
          <pc:sldMk cId="1423503883" sldId="296"/>
        </pc:sldMkLst>
      </pc:sldChg>
      <pc:sldChg chg="del">
        <pc:chgData name="Guisao Betancur, Ana Maria" userId="5d132ca8-eea2-48a4-9cc4-8a27b739f380" providerId="ADAL" clId="{B6A55BBE-D301-4E45-9DF4-62914FB0FB7B}" dt="2024-04-11T12:53:43.859" v="3989" actId="47"/>
        <pc:sldMkLst>
          <pc:docMk/>
          <pc:sldMk cId="2066161273" sldId="297"/>
        </pc:sldMkLst>
      </pc:sldChg>
      <pc:sldChg chg="del">
        <pc:chgData name="Guisao Betancur, Ana Maria" userId="5d132ca8-eea2-48a4-9cc4-8a27b739f380" providerId="ADAL" clId="{B6A55BBE-D301-4E45-9DF4-62914FB0FB7B}" dt="2024-04-11T12:53:43.859" v="3989" actId="47"/>
        <pc:sldMkLst>
          <pc:docMk/>
          <pc:sldMk cId="3629576123" sldId="298"/>
        </pc:sldMkLst>
      </pc:sldChg>
      <pc:sldChg chg="del">
        <pc:chgData name="Guisao Betancur, Ana Maria" userId="5d132ca8-eea2-48a4-9cc4-8a27b739f380" providerId="ADAL" clId="{B6A55BBE-D301-4E45-9DF4-62914FB0FB7B}" dt="2024-04-11T12:53:43.859" v="3989" actId="47"/>
        <pc:sldMkLst>
          <pc:docMk/>
          <pc:sldMk cId="738204417" sldId="299"/>
        </pc:sldMkLst>
      </pc:sldChg>
      <pc:sldChg chg="modSp new mod">
        <pc:chgData name="Guisao Betancur, Ana Maria" userId="5d132ca8-eea2-48a4-9cc4-8a27b739f380" providerId="ADAL" clId="{B6A55BBE-D301-4E45-9DF4-62914FB0FB7B}" dt="2024-04-11T10:41:12.055" v="3352" actId="20577"/>
        <pc:sldMkLst>
          <pc:docMk/>
          <pc:sldMk cId="602535456" sldId="300"/>
        </pc:sldMkLst>
      </pc:sldChg>
      <pc:sldChg chg="addSp delSp modSp new mod addAnim delAnim modAnim">
        <pc:chgData name="Guisao Betancur, Ana Maria" userId="5d132ca8-eea2-48a4-9cc4-8a27b739f380" providerId="ADAL" clId="{B6A55BBE-D301-4E45-9DF4-62914FB0FB7B}" dt="2024-04-11T12:54:38.993" v="3993"/>
        <pc:sldMkLst>
          <pc:docMk/>
          <pc:sldMk cId="3368880039" sldId="301"/>
        </pc:sldMkLst>
      </pc:sldChg>
      <pc:sldChg chg="addSp delSp modSp add mod delAnim modAnim">
        <pc:chgData name="Guisao Betancur, Ana Maria" userId="5d132ca8-eea2-48a4-9cc4-8a27b739f380" providerId="ADAL" clId="{B6A55BBE-D301-4E45-9DF4-62914FB0FB7B}" dt="2024-04-11T10:50:55.318" v="3379" actId="21"/>
        <pc:sldMkLst>
          <pc:docMk/>
          <pc:sldMk cId="1432382689" sldId="302"/>
        </pc:sldMkLst>
      </pc:sldChg>
      <pc:sldChg chg="modSp new del mod">
        <pc:chgData name="Guisao Betancur, Ana Maria" userId="5d132ca8-eea2-48a4-9cc4-8a27b739f380" providerId="ADAL" clId="{B6A55BBE-D301-4E45-9DF4-62914FB0FB7B}" dt="2024-04-11T11:20:21.056" v="3815" actId="47"/>
        <pc:sldMkLst>
          <pc:docMk/>
          <pc:sldMk cId="1428542893" sldId="303"/>
        </pc:sldMkLst>
      </pc:sldChg>
      <pc:sldChg chg="addSp modSp new mod">
        <pc:chgData name="Guisao Betancur, Ana Maria" userId="5d132ca8-eea2-48a4-9cc4-8a27b739f380" providerId="ADAL" clId="{B6A55BBE-D301-4E45-9DF4-62914FB0FB7B}" dt="2024-04-11T11:20:48.654" v="3818" actId="20577"/>
        <pc:sldMkLst>
          <pc:docMk/>
          <pc:sldMk cId="1124002424" sldId="304"/>
        </pc:sldMkLst>
      </pc:sldChg>
      <pc:sldChg chg="addSp delSp modSp new mod modAnim">
        <pc:chgData name="Guisao Betancur, Ana Maria" userId="5d132ca8-eea2-48a4-9cc4-8a27b739f380" providerId="ADAL" clId="{B6A55BBE-D301-4E45-9DF4-62914FB0FB7B}" dt="2024-04-11T10:33:42.865" v="3243"/>
        <pc:sldMkLst>
          <pc:docMk/>
          <pc:sldMk cId="4108541056" sldId="305"/>
        </pc:sldMkLst>
      </pc:sldChg>
      <pc:sldChg chg="addSp delSp modSp new mod modAnim">
        <pc:chgData name="Guisao Betancur, Ana Maria" userId="5d132ca8-eea2-48a4-9cc4-8a27b739f380" providerId="ADAL" clId="{B6A55BBE-D301-4E45-9DF4-62914FB0FB7B}" dt="2024-04-15T14:02:39.052" v="4836" actId="1037"/>
        <pc:sldMkLst>
          <pc:docMk/>
          <pc:sldMk cId="3404074321" sldId="306"/>
        </pc:sldMkLst>
      </pc:sldChg>
      <pc:sldChg chg="modSp add mod">
        <pc:chgData name="Guisao Betancur, Ana Maria" userId="5d132ca8-eea2-48a4-9cc4-8a27b739f380" providerId="ADAL" clId="{B6A55BBE-D301-4E45-9DF4-62914FB0FB7B}" dt="2024-04-15T08:52:18.452" v="4007" actId="20577"/>
        <pc:sldMkLst>
          <pc:docMk/>
          <pc:sldMk cId="3467075390" sldId="307"/>
        </pc:sldMkLst>
      </pc:sldChg>
      <pc:sldChg chg="add">
        <pc:chgData name="Guisao Betancur, Ana Maria" userId="5d132ca8-eea2-48a4-9cc4-8a27b739f380" providerId="ADAL" clId="{B6A55BBE-D301-4E45-9DF4-62914FB0FB7B}" dt="2024-04-08T10:40:15.277" v="1332"/>
        <pc:sldMkLst>
          <pc:docMk/>
          <pc:sldMk cId="2284048242" sldId="308"/>
        </pc:sldMkLst>
      </pc:sldChg>
      <pc:sldChg chg="addSp delSp modSp mod modAnim">
        <pc:chgData name="Guisao Betancur, Ana Maria" userId="5d132ca8-eea2-48a4-9cc4-8a27b739f380" providerId="ADAL" clId="{B6A55BBE-D301-4E45-9DF4-62914FB0FB7B}" dt="2024-04-15T13:48:24.595" v="4428"/>
        <pc:sldMkLst>
          <pc:docMk/>
          <pc:sldMk cId="8127444" sldId="309"/>
        </pc:sldMkLst>
      </pc:sldChg>
      <pc:sldChg chg="add del">
        <pc:chgData name="Guisao Betancur, Ana Maria" userId="5d132ca8-eea2-48a4-9cc4-8a27b739f380" providerId="ADAL" clId="{B6A55BBE-D301-4E45-9DF4-62914FB0FB7B}" dt="2024-04-08T11:02:30.153" v="1855" actId="2696"/>
        <pc:sldMkLst>
          <pc:docMk/>
          <pc:sldMk cId="593501344" sldId="309"/>
        </pc:sldMkLst>
      </pc:sldChg>
      <pc:sldChg chg="addSp modSp mod modAnim">
        <pc:chgData name="Guisao Betancur, Ana Maria" userId="5d132ca8-eea2-48a4-9cc4-8a27b739f380" providerId="ADAL" clId="{B6A55BBE-D301-4E45-9DF4-62914FB0FB7B}" dt="2024-04-15T14:57:07.307" v="4905"/>
        <pc:sldMkLst>
          <pc:docMk/>
          <pc:sldMk cId="1660317782" sldId="310"/>
        </pc:sldMkLst>
      </pc:sldChg>
      <pc:sldChg chg="addSp delSp modSp mod modAnim">
        <pc:chgData name="Guisao Betancur, Ana Maria" userId="5d132ca8-eea2-48a4-9cc4-8a27b739f380" providerId="ADAL" clId="{B6A55BBE-D301-4E45-9DF4-62914FB0FB7B}" dt="2024-04-11T11:19:58.338" v="3814"/>
        <pc:sldMkLst>
          <pc:docMk/>
          <pc:sldMk cId="691250987" sldId="312"/>
        </pc:sldMkLst>
      </pc:sldChg>
      <pc:sldChg chg="addSp delSp modSp mod modAnim">
        <pc:chgData name="Guisao Betancur, Ana Maria" userId="5d132ca8-eea2-48a4-9cc4-8a27b739f380" providerId="ADAL" clId="{B6A55BBE-D301-4E45-9DF4-62914FB0FB7B}" dt="2024-04-15T14:36:33.842" v="4891" actId="1035"/>
        <pc:sldMkLst>
          <pc:docMk/>
          <pc:sldMk cId="2305224432" sldId="313"/>
        </pc:sldMkLst>
      </pc:sldChg>
      <pc:sldChg chg="del">
        <pc:chgData name="Guisao Betancur, Ana Maria" userId="5d132ca8-eea2-48a4-9cc4-8a27b739f380" providerId="ADAL" clId="{B6A55BBE-D301-4E45-9DF4-62914FB0FB7B}" dt="2024-04-11T11:10:07.446" v="3671" actId="47"/>
        <pc:sldMkLst>
          <pc:docMk/>
          <pc:sldMk cId="2963944131" sldId="314"/>
        </pc:sldMkLst>
      </pc:sldChg>
      <pc:sldChg chg="del">
        <pc:chgData name="Guisao Betancur, Ana Maria" userId="5d132ca8-eea2-48a4-9cc4-8a27b739f380" providerId="ADAL" clId="{B6A55BBE-D301-4E45-9DF4-62914FB0FB7B}" dt="2024-04-11T11:10:07.446" v="3671" actId="47"/>
        <pc:sldMkLst>
          <pc:docMk/>
          <pc:sldMk cId="3993390512" sldId="315"/>
        </pc:sldMkLst>
      </pc:sldChg>
    </pc:docChg>
  </pc:docChgLst>
  <pc:docChgLst>
    <pc:chgData name="Guisao Betancur, Ana Maria" userId="S::anamgb@liverpool.ac.uk::5d132ca8-eea2-48a4-9cc4-8a27b739f380" providerId="AD" clId="Web-{5CF40DFF-787D-4917-118F-F73BE13F5C05}"/>
    <pc:docChg chg="modSld">
      <pc:chgData name="Guisao Betancur, Ana Maria" userId="S::anamgb@liverpool.ac.uk::5d132ca8-eea2-48a4-9cc4-8a27b739f380" providerId="AD" clId="Web-{5CF40DFF-787D-4917-118F-F73BE13F5C05}" dt="2023-10-26T09:43:28.988" v="3"/>
      <pc:docMkLst>
        <pc:docMk/>
      </pc:docMkLst>
      <pc:sldChg chg="modSp">
        <pc:chgData name="Guisao Betancur, Ana Maria" userId="S::anamgb@liverpool.ac.uk::5d132ca8-eea2-48a4-9cc4-8a27b739f380" providerId="AD" clId="Web-{5CF40DFF-787D-4917-118F-F73BE13F5C05}" dt="2023-10-26T09:22:38.788" v="2"/>
        <pc:sldMkLst>
          <pc:docMk/>
          <pc:sldMk cId="927358766" sldId="267"/>
        </pc:sldMkLst>
      </pc:sldChg>
      <pc:sldChg chg="modSp">
        <pc:chgData name="Guisao Betancur, Ana Maria" userId="S::anamgb@liverpool.ac.uk::5d132ca8-eea2-48a4-9cc4-8a27b739f380" providerId="AD" clId="Web-{5CF40DFF-787D-4917-118F-F73BE13F5C05}" dt="2023-10-26T09:43:28.988" v="3"/>
        <pc:sldMkLst>
          <pc:docMk/>
          <pc:sldMk cId="130940589" sldId="268"/>
        </pc:sldMkLst>
      </pc:sldChg>
      <pc:sldChg chg="modSp">
        <pc:chgData name="Guisao Betancur, Ana Maria" userId="S::anamgb@liverpool.ac.uk::5d132ca8-eea2-48a4-9cc4-8a27b739f380" providerId="AD" clId="Web-{5CF40DFF-787D-4917-118F-F73BE13F5C05}" dt="2023-10-26T09:16:46.572" v="1" actId="20577"/>
        <pc:sldMkLst>
          <pc:docMk/>
          <pc:sldMk cId="602727806" sldId="277"/>
        </pc:sldMkLst>
      </pc:sldChg>
    </pc:docChg>
  </pc:docChgLst>
  <pc:docChgLst>
    <pc:chgData name="Guisao Betancur, Ana Maria" userId="5d132ca8-eea2-48a4-9cc4-8a27b739f380" providerId="ADAL" clId="{259440A5-CF0E-43F5-B2C6-B270E28930DF}"/>
    <pc:docChg chg="undo custSel addSld delSld modSld sldOrd">
      <pc:chgData name="Guisao Betancur, Ana Maria" userId="5d132ca8-eea2-48a4-9cc4-8a27b739f380" providerId="ADAL" clId="{259440A5-CF0E-43F5-B2C6-B270E28930DF}" dt="2025-04-30T10:02:30.015" v="2146" actId="20577"/>
      <pc:docMkLst>
        <pc:docMk/>
      </pc:docMkLst>
      <pc:sldChg chg="del">
        <pc:chgData name="Guisao Betancur, Ana Maria" userId="5d132ca8-eea2-48a4-9cc4-8a27b739f380" providerId="ADAL" clId="{259440A5-CF0E-43F5-B2C6-B270E28930DF}" dt="2025-04-30T09:24:38.058" v="1795" actId="47"/>
        <pc:sldMkLst>
          <pc:docMk/>
          <pc:sldMk cId="2284048242" sldId="308"/>
        </pc:sldMkLst>
      </pc:sldChg>
      <pc:sldChg chg="del">
        <pc:chgData name="Guisao Betancur, Ana Maria" userId="5d132ca8-eea2-48a4-9cc4-8a27b739f380" providerId="ADAL" clId="{259440A5-CF0E-43F5-B2C6-B270E28930DF}" dt="2025-04-30T09:24:38.058" v="1795" actId="47"/>
        <pc:sldMkLst>
          <pc:docMk/>
          <pc:sldMk cId="1660317782" sldId="310"/>
        </pc:sldMkLst>
      </pc:sldChg>
      <pc:sldChg chg="del">
        <pc:chgData name="Guisao Betancur, Ana Maria" userId="5d132ca8-eea2-48a4-9cc4-8a27b739f380" providerId="ADAL" clId="{259440A5-CF0E-43F5-B2C6-B270E28930DF}" dt="2025-04-30T09:24:38.058" v="1795" actId="47"/>
        <pc:sldMkLst>
          <pc:docMk/>
          <pc:sldMk cId="1745380563" sldId="314"/>
        </pc:sldMkLst>
      </pc:sldChg>
      <pc:sldChg chg="modSp add mod ord">
        <pc:chgData name="Guisao Betancur, Ana Maria" userId="5d132ca8-eea2-48a4-9cc4-8a27b739f380" providerId="ADAL" clId="{259440A5-CF0E-43F5-B2C6-B270E28930DF}" dt="2025-04-30T09:37:01.577" v="1991" actId="20577"/>
        <pc:sldMkLst>
          <pc:docMk/>
          <pc:sldMk cId="3876829880" sldId="335"/>
        </pc:sldMkLst>
      </pc:sldChg>
      <pc:sldChg chg="del">
        <pc:chgData name="Guisao Betancur, Ana Maria" userId="5d132ca8-eea2-48a4-9cc4-8a27b739f380" providerId="ADAL" clId="{259440A5-CF0E-43F5-B2C6-B270E28930DF}" dt="2025-04-30T09:24:38.058" v="1795" actId="47"/>
        <pc:sldMkLst>
          <pc:docMk/>
          <pc:sldMk cId="2901295573" sldId="347"/>
        </pc:sldMkLst>
      </pc:sldChg>
      <pc:sldChg chg="del">
        <pc:chgData name="Guisao Betancur, Ana Maria" userId="5d132ca8-eea2-48a4-9cc4-8a27b739f380" providerId="ADAL" clId="{259440A5-CF0E-43F5-B2C6-B270E28930DF}" dt="2025-04-30T09:24:38.058" v="1795" actId="47"/>
        <pc:sldMkLst>
          <pc:docMk/>
          <pc:sldMk cId="3186555668" sldId="349"/>
        </pc:sldMkLst>
      </pc:sldChg>
      <pc:sldChg chg="del">
        <pc:chgData name="Guisao Betancur, Ana Maria" userId="5d132ca8-eea2-48a4-9cc4-8a27b739f380" providerId="ADAL" clId="{259440A5-CF0E-43F5-B2C6-B270E28930DF}" dt="2025-04-30T09:24:38.058" v="1795" actId="47"/>
        <pc:sldMkLst>
          <pc:docMk/>
          <pc:sldMk cId="353768461" sldId="351"/>
        </pc:sldMkLst>
      </pc:sldChg>
      <pc:sldChg chg="del">
        <pc:chgData name="Guisao Betancur, Ana Maria" userId="5d132ca8-eea2-48a4-9cc4-8a27b739f380" providerId="ADAL" clId="{259440A5-CF0E-43F5-B2C6-B270E28930DF}" dt="2025-04-30T09:24:38.058" v="1795" actId="47"/>
        <pc:sldMkLst>
          <pc:docMk/>
          <pc:sldMk cId="2098156269" sldId="357"/>
        </pc:sldMkLst>
      </pc:sldChg>
      <pc:sldChg chg="del">
        <pc:chgData name="Guisao Betancur, Ana Maria" userId="5d132ca8-eea2-48a4-9cc4-8a27b739f380" providerId="ADAL" clId="{259440A5-CF0E-43F5-B2C6-B270E28930DF}" dt="2025-04-30T09:24:38.058" v="1795" actId="47"/>
        <pc:sldMkLst>
          <pc:docMk/>
          <pc:sldMk cId="4228323649" sldId="375"/>
        </pc:sldMkLst>
      </pc:sldChg>
      <pc:sldChg chg="del">
        <pc:chgData name="Guisao Betancur, Ana Maria" userId="5d132ca8-eea2-48a4-9cc4-8a27b739f380" providerId="ADAL" clId="{259440A5-CF0E-43F5-B2C6-B270E28930DF}" dt="2025-04-30T09:24:38.058" v="1795" actId="47"/>
        <pc:sldMkLst>
          <pc:docMk/>
          <pc:sldMk cId="1819816354" sldId="380"/>
        </pc:sldMkLst>
      </pc:sldChg>
      <pc:sldChg chg="del">
        <pc:chgData name="Guisao Betancur, Ana Maria" userId="5d132ca8-eea2-48a4-9cc4-8a27b739f380" providerId="ADAL" clId="{259440A5-CF0E-43F5-B2C6-B270E28930DF}" dt="2025-04-30T09:24:38.058" v="1795" actId="47"/>
        <pc:sldMkLst>
          <pc:docMk/>
          <pc:sldMk cId="214725719" sldId="384"/>
        </pc:sldMkLst>
      </pc:sldChg>
      <pc:sldChg chg="del">
        <pc:chgData name="Guisao Betancur, Ana Maria" userId="5d132ca8-eea2-48a4-9cc4-8a27b739f380" providerId="ADAL" clId="{259440A5-CF0E-43F5-B2C6-B270E28930DF}" dt="2025-04-30T09:24:38.058" v="1795" actId="47"/>
        <pc:sldMkLst>
          <pc:docMk/>
          <pc:sldMk cId="2547961604" sldId="385"/>
        </pc:sldMkLst>
      </pc:sldChg>
      <pc:sldChg chg="del">
        <pc:chgData name="Guisao Betancur, Ana Maria" userId="5d132ca8-eea2-48a4-9cc4-8a27b739f380" providerId="ADAL" clId="{259440A5-CF0E-43F5-B2C6-B270E28930DF}" dt="2025-04-30T09:24:38.058" v="1795" actId="47"/>
        <pc:sldMkLst>
          <pc:docMk/>
          <pc:sldMk cId="2150521817" sldId="386"/>
        </pc:sldMkLst>
      </pc:sldChg>
      <pc:sldChg chg="del">
        <pc:chgData name="Guisao Betancur, Ana Maria" userId="5d132ca8-eea2-48a4-9cc4-8a27b739f380" providerId="ADAL" clId="{259440A5-CF0E-43F5-B2C6-B270E28930DF}" dt="2025-04-30T09:24:38.058" v="1795" actId="47"/>
        <pc:sldMkLst>
          <pc:docMk/>
          <pc:sldMk cId="349267726" sldId="387"/>
        </pc:sldMkLst>
      </pc:sldChg>
      <pc:sldChg chg="del">
        <pc:chgData name="Guisao Betancur, Ana Maria" userId="5d132ca8-eea2-48a4-9cc4-8a27b739f380" providerId="ADAL" clId="{259440A5-CF0E-43F5-B2C6-B270E28930DF}" dt="2025-04-30T09:24:38.058" v="1795" actId="47"/>
        <pc:sldMkLst>
          <pc:docMk/>
          <pc:sldMk cId="2830746250" sldId="389"/>
        </pc:sldMkLst>
      </pc:sldChg>
      <pc:sldChg chg="del">
        <pc:chgData name="Guisao Betancur, Ana Maria" userId="5d132ca8-eea2-48a4-9cc4-8a27b739f380" providerId="ADAL" clId="{259440A5-CF0E-43F5-B2C6-B270E28930DF}" dt="2025-04-30T09:24:38.058" v="1795" actId="47"/>
        <pc:sldMkLst>
          <pc:docMk/>
          <pc:sldMk cId="4233957771" sldId="390"/>
        </pc:sldMkLst>
      </pc:sldChg>
      <pc:sldChg chg="del">
        <pc:chgData name="Guisao Betancur, Ana Maria" userId="5d132ca8-eea2-48a4-9cc4-8a27b739f380" providerId="ADAL" clId="{259440A5-CF0E-43F5-B2C6-B270E28930DF}" dt="2025-04-30T09:24:38.058" v="1795" actId="47"/>
        <pc:sldMkLst>
          <pc:docMk/>
          <pc:sldMk cId="1313276650" sldId="391"/>
        </pc:sldMkLst>
      </pc:sldChg>
      <pc:sldChg chg="del">
        <pc:chgData name="Guisao Betancur, Ana Maria" userId="5d132ca8-eea2-48a4-9cc4-8a27b739f380" providerId="ADAL" clId="{259440A5-CF0E-43F5-B2C6-B270E28930DF}" dt="2025-04-30T09:24:38.058" v="1795" actId="47"/>
        <pc:sldMkLst>
          <pc:docMk/>
          <pc:sldMk cId="1814107834" sldId="392"/>
        </pc:sldMkLst>
      </pc:sldChg>
      <pc:sldChg chg="del">
        <pc:chgData name="Guisao Betancur, Ana Maria" userId="5d132ca8-eea2-48a4-9cc4-8a27b739f380" providerId="ADAL" clId="{259440A5-CF0E-43F5-B2C6-B270E28930DF}" dt="2025-04-30T09:24:38.058" v="1795" actId="47"/>
        <pc:sldMkLst>
          <pc:docMk/>
          <pc:sldMk cId="1791564602" sldId="394"/>
        </pc:sldMkLst>
      </pc:sldChg>
      <pc:sldChg chg="del">
        <pc:chgData name="Guisao Betancur, Ana Maria" userId="5d132ca8-eea2-48a4-9cc4-8a27b739f380" providerId="ADAL" clId="{259440A5-CF0E-43F5-B2C6-B270E28930DF}" dt="2025-04-30T09:24:38.058" v="1795" actId="47"/>
        <pc:sldMkLst>
          <pc:docMk/>
          <pc:sldMk cId="863238409" sldId="395"/>
        </pc:sldMkLst>
      </pc:sldChg>
      <pc:sldChg chg="del">
        <pc:chgData name="Guisao Betancur, Ana Maria" userId="5d132ca8-eea2-48a4-9cc4-8a27b739f380" providerId="ADAL" clId="{259440A5-CF0E-43F5-B2C6-B270E28930DF}" dt="2025-04-30T09:24:38.058" v="1795" actId="47"/>
        <pc:sldMkLst>
          <pc:docMk/>
          <pc:sldMk cId="1865284013" sldId="396"/>
        </pc:sldMkLst>
      </pc:sldChg>
      <pc:sldChg chg="addSp delSp modSp mod delAnim modAnim">
        <pc:chgData name="Guisao Betancur, Ana Maria" userId="5d132ca8-eea2-48a4-9cc4-8a27b739f380" providerId="ADAL" clId="{259440A5-CF0E-43F5-B2C6-B270E28930DF}" dt="2025-04-30T10:02:30.015" v="2146" actId="20577"/>
        <pc:sldMkLst>
          <pc:docMk/>
          <pc:sldMk cId="2758769570" sldId="397"/>
        </pc:sldMkLst>
      </pc:sldChg>
      <pc:sldChg chg="addSp modSp add mod modAnim">
        <pc:chgData name="Guisao Betancur, Ana Maria" userId="5d132ca8-eea2-48a4-9cc4-8a27b739f380" providerId="ADAL" clId="{259440A5-CF0E-43F5-B2C6-B270E28930DF}" dt="2025-04-30T09:52:19.283" v="2074"/>
        <pc:sldMkLst>
          <pc:docMk/>
          <pc:sldMk cId="843369394" sldId="398"/>
        </pc:sldMkLst>
      </pc:sldChg>
      <pc:sldChg chg="add del">
        <pc:chgData name="Guisao Betancur, Ana Maria" userId="5d132ca8-eea2-48a4-9cc4-8a27b739f380" providerId="ADAL" clId="{259440A5-CF0E-43F5-B2C6-B270E28930DF}" dt="2025-04-30T09:16:39.799" v="1619" actId="47"/>
        <pc:sldMkLst>
          <pc:docMk/>
          <pc:sldMk cId="999886324" sldId="399"/>
        </pc:sldMkLst>
      </pc:sldChg>
      <pc:sldChg chg="addSp delSp modSp add mod ord delAnim modAnim">
        <pc:chgData name="Guisao Betancur, Ana Maria" userId="5d132ca8-eea2-48a4-9cc4-8a27b739f380" providerId="ADAL" clId="{259440A5-CF0E-43F5-B2C6-B270E28930DF}" dt="2025-04-30T09:33:31.938" v="1946" actId="20577"/>
        <pc:sldMkLst>
          <pc:docMk/>
          <pc:sldMk cId="177466485" sldId="400"/>
        </pc:sldMkLst>
      </pc:sldChg>
      <pc:sldChg chg="addSp delSp modSp add mod delAnim modAnim">
        <pc:chgData name="Guisao Betancur, Ana Maria" userId="5d132ca8-eea2-48a4-9cc4-8a27b739f380" providerId="ADAL" clId="{259440A5-CF0E-43F5-B2C6-B270E28930DF}" dt="2025-04-30T09:33:12.709" v="1938" actId="20577"/>
        <pc:sldMkLst>
          <pc:docMk/>
          <pc:sldMk cId="306186247" sldId="401"/>
        </pc:sldMkLst>
      </pc:sldChg>
      <pc:sldChg chg="addSp delSp modSp add mod ord delAnim modAnim">
        <pc:chgData name="Guisao Betancur, Ana Maria" userId="5d132ca8-eea2-48a4-9cc4-8a27b739f380" providerId="ADAL" clId="{259440A5-CF0E-43F5-B2C6-B270E28930DF}" dt="2025-04-30T09:32:46.880" v="1920" actId="20577"/>
        <pc:sldMkLst>
          <pc:docMk/>
          <pc:sldMk cId="1736713342" sldId="402"/>
        </pc:sldMkLst>
      </pc:sldChg>
      <pc:sldChg chg="addSp modSp add mod ord modAnim">
        <pc:chgData name="Guisao Betancur, Ana Maria" userId="5d132ca8-eea2-48a4-9cc4-8a27b739f380" providerId="ADAL" clId="{259440A5-CF0E-43F5-B2C6-B270E28930DF}" dt="2025-04-30T09:32:55.211" v="1926" actId="20577"/>
        <pc:sldMkLst>
          <pc:docMk/>
          <pc:sldMk cId="3878905752" sldId="403"/>
        </pc:sldMkLst>
      </pc:sldChg>
      <pc:sldChg chg="addSp delSp modSp add mod ord modAnim">
        <pc:chgData name="Guisao Betancur, Ana Maria" userId="5d132ca8-eea2-48a4-9cc4-8a27b739f380" providerId="ADAL" clId="{259440A5-CF0E-43F5-B2C6-B270E28930DF}" dt="2025-04-30T09:28:23.073" v="1858" actId="20577"/>
        <pc:sldMkLst>
          <pc:docMk/>
          <pc:sldMk cId="3854133425" sldId="404"/>
        </pc:sldMkLst>
      </pc:sldChg>
      <pc:sldChg chg="add del ord">
        <pc:chgData name="Guisao Betancur, Ana Maria" userId="5d132ca8-eea2-48a4-9cc4-8a27b739f380" providerId="ADAL" clId="{259440A5-CF0E-43F5-B2C6-B270E28930DF}" dt="2025-04-30T09:15:45.515" v="1616" actId="47"/>
        <pc:sldMkLst>
          <pc:docMk/>
          <pc:sldMk cId="1137171196" sldId="405"/>
        </pc:sldMkLst>
      </pc:sldChg>
      <pc:sldChg chg="addSp delSp modSp add mod ord modAnim chgLayout">
        <pc:chgData name="Guisao Betancur, Ana Maria" userId="5d132ca8-eea2-48a4-9cc4-8a27b739f380" providerId="ADAL" clId="{259440A5-CF0E-43F5-B2C6-B270E28930DF}" dt="2025-04-30T09:56:37.018" v="2109"/>
        <pc:sldMkLst>
          <pc:docMk/>
          <pc:sldMk cId="3282376909" sldId="406"/>
        </pc:sldMkLst>
      </pc:sldChg>
      <pc:sldChg chg="add del">
        <pc:chgData name="Guisao Betancur, Ana Maria" userId="5d132ca8-eea2-48a4-9cc4-8a27b739f380" providerId="ADAL" clId="{259440A5-CF0E-43F5-B2C6-B270E28930DF}" dt="2025-04-30T09:24:43.697" v="1796" actId="47"/>
        <pc:sldMkLst>
          <pc:docMk/>
          <pc:sldMk cId="2150908486" sldId="407"/>
        </pc:sldMkLst>
      </pc:sldChg>
      <pc:sldChg chg="modSp add mod modAnim">
        <pc:chgData name="Guisao Betancur, Ana Maria" userId="5d132ca8-eea2-48a4-9cc4-8a27b739f380" providerId="ADAL" clId="{259440A5-CF0E-43F5-B2C6-B270E28930DF}" dt="2025-04-30T09:36:08.398" v="1956"/>
        <pc:sldMkLst>
          <pc:docMk/>
          <pc:sldMk cId="4271982816" sldId="407"/>
        </pc:sldMkLst>
      </pc:sldChg>
    </pc:docChg>
  </pc:docChgLst>
  <pc:docChgLst>
    <pc:chgData name="Ana Maria Guisao Betancur" userId="5d132ca8-eea2-48a4-9cc4-8a27b739f380" providerId="ADAL" clId="{B6A55BBE-D301-4E45-9DF4-62914FB0FB7B}"/>
    <pc:docChg chg="custSel modSld">
      <pc:chgData name="Ana Maria Guisao Betancur" userId="5d132ca8-eea2-48a4-9cc4-8a27b739f380" providerId="ADAL" clId="{B6A55BBE-D301-4E45-9DF4-62914FB0FB7B}" dt="2024-04-11T15:19:44.703" v="49" actId="21"/>
      <pc:docMkLst>
        <pc:docMk/>
      </pc:docMkLst>
      <pc:sldChg chg="addSp delSp modSp mod delAnim modAnim">
        <pc:chgData name="Ana Maria Guisao Betancur" userId="5d132ca8-eea2-48a4-9cc4-8a27b739f380" providerId="ADAL" clId="{B6A55BBE-D301-4E45-9DF4-62914FB0FB7B}" dt="2024-04-11T15:19:44.703" v="49" actId="21"/>
        <pc:sldMkLst>
          <pc:docMk/>
          <pc:sldMk cId="4108541056" sldId="305"/>
        </pc:sldMkLst>
      </pc:sldChg>
      <pc:sldChg chg="modSp">
        <pc:chgData name="Ana Maria Guisao Betancur" userId="5d132ca8-eea2-48a4-9cc4-8a27b739f380" providerId="ADAL" clId="{B6A55BBE-D301-4E45-9DF4-62914FB0FB7B}" dt="2024-04-11T13:59:54.101" v="4" actId="207"/>
        <pc:sldMkLst>
          <pc:docMk/>
          <pc:sldMk cId="691250987" sldId="312"/>
        </pc:sldMkLst>
      </pc:sldChg>
    </pc:docChg>
  </pc:docChgLst>
  <pc:docChgLst>
    <pc:chgData name="Guisao Betancur, Ana Maria" userId="5d132ca8-eea2-48a4-9cc4-8a27b739f380" providerId="ADAL" clId="{76B9A9EE-1C7C-4750-A146-93F775C6A4FB}"/>
    <pc:docChg chg="undo custSel addSld delSld modSld sldOrd modMainMaster">
      <pc:chgData name="Guisao Betancur, Ana Maria" userId="5d132ca8-eea2-48a4-9cc4-8a27b739f380" providerId="ADAL" clId="{76B9A9EE-1C7C-4750-A146-93F775C6A4FB}" dt="2025-07-06T20:15:40.207" v="5270" actId="1076"/>
      <pc:docMkLst>
        <pc:docMk/>
      </pc:docMkLst>
      <pc:sldChg chg="addSp delSp modSp mod">
        <pc:chgData name="Guisao Betancur, Ana Maria" userId="5d132ca8-eea2-48a4-9cc4-8a27b739f380" providerId="ADAL" clId="{76B9A9EE-1C7C-4750-A146-93F775C6A4FB}" dt="2025-07-01T11:20:51.547" v="126" actId="1036"/>
        <pc:sldMkLst>
          <pc:docMk/>
          <pc:sldMk cId="109857222" sldId="256"/>
        </pc:sldMkLst>
        <pc:spChg chg="mod">
          <ac:chgData name="Guisao Betancur, Ana Maria" userId="5d132ca8-eea2-48a4-9cc4-8a27b739f380" providerId="ADAL" clId="{76B9A9EE-1C7C-4750-A146-93F775C6A4FB}" dt="2025-07-01T11:13:10.805" v="27" actId="1035"/>
          <ac:spMkLst>
            <pc:docMk/>
            <pc:sldMk cId="109857222" sldId="256"/>
            <ac:spMk id="2" creationId="{DD584E53-90BF-875D-D2F5-F21ADFC561F2}"/>
          </ac:spMkLst>
        </pc:spChg>
        <pc:spChg chg="mod">
          <ac:chgData name="Guisao Betancur, Ana Maria" userId="5d132ca8-eea2-48a4-9cc4-8a27b739f380" providerId="ADAL" clId="{76B9A9EE-1C7C-4750-A146-93F775C6A4FB}" dt="2025-07-01T11:13:10.805" v="27" actId="1035"/>
          <ac:spMkLst>
            <pc:docMk/>
            <pc:sldMk cId="109857222" sldId="256"/>
            <ac:spMk id="4" creationId="{57E79EB3-9681-7D2F-2655-C67C1DF60727}"/>
          </ac:spMkLst>
        </pc:spChg>
        <pc:spChg chg="add mod">
          <ac:chgData name="Guisao Betancur, Ana Maria" userId="5d132ca8-eea2-48a4-9cc4-8a27b739f380" providerId="ADAL" clId="{76B9A9EE-1C7C-4750-A146-93F775C6A4FB}" dt="2025-07-01T11:14:03.801" v="33" actId="1076"/>
          <ac:spMkLst>
            <pc:docMk/>
            <pc:sldMk cId="109857222" sldId="256"/>
            <ac:spMk id="13" creationId="{03C55005-0634-2AD4-5975-F1A37BBC5811}"/>
          </ac:spMkLst>
        </pc:spChg>
        <pc:spChg chg="add mod ord">
          <ac:chgData name="Guisao Betancur, Ana Maria" userId="5d132ca8-eea2-48a4-9cc4-8a27b739f380" providerId="ADAL" clId="{76B9A9EE-1C7C-4750-A146-93F775C6A4FB}" dt="2025-07-01T11:20:51.547" v="126" actId="1036"/>
          <ac:spMkLst>
            <pc:docMk/>
            <pc:sldMk cId="109857222" sldId="256"/>
            <ac:spMk id="14" creationId="{7026BE4A-9186-E869-64CB-AE0A0BE1300D}"/>
          </ac:spMkLst>
        </pc:spChg>
        <pc:spChg chg="add mod">
          <ac:chgData name="Guisao Betancur, Ana Maria" userId="5d132ca8-eea2-48a4-9cc4-8a27b739f380" providerId="ADAL" clId="{76B9A9EE-1C7C-4750-A146-93F775C6A4FB}" dt="2025-07-01T11:20:42.890" v="115" actId="1076"/>
          <ac:spMkLst>
            <pc:docMk/>
            <pc:sldMk cId="109857222" sldId="256"/>
            <ac:spMk id="15" creationId="{2D3299E6-23F8-B105-F8E5-4A724601E0BC}"/>
          </ac:spMkLst>
        </pc:spChg>
      </pc:sldChg>
      <pc:sldChg chg="del">
        <pc:chgData name="Guisao Betancur, Ana Maria" userId="5d132ca8-eea2-48a4-9cc4-8a27b739f380" providerId="ADAL" clId="{76B9A9EE-1C7C-4750-A146-93F775C6A4FB}" dt="2025-07-02T14:29:52.423" v="4565" actId="47"/>
        <pc:sldMkLst>
          <pc:docMk/>
          <pc:sldMk cId="2284048242" sldId="308"/>
        </pc:sldMkLst>
      </pc:sldChg>
      <pc:sldChg chg="del">
        <pc:chgData name="Guisao Betancur, Ana Maria" userId="5d132ca8-eea2-48a4-9cc4-8a27b739f380" providerId="ADAL" clId="{76B9A9EE-1C7C-4750-A146-93F775C6A4FB}" dt="2025-07-02T14:29:52.423" v="4565" actId="47"/>
        <pc:sldMkLst>
          <pc:docMk/>
          <pc:sldMk cId="1907165239" sldId="348"/>
        </pc:sldMkLst>
      </pc:sldChg>
      <pc:sldChg chg="del">
        <pc:chgData name="Guisao Betancur, Ana Maria" userId="5d132ca8-eea2-48a4-9cc4-8a27b739f380" providerId="ADAL" clId="{76B9A9EE-1C7C-4750-A146-93F775C6A4FB}" dt="2025-07-02T14:29:52.423" v="4565" actId="47"/>
        <pc:sldMkLst>
          <pc:docMk/>
          <pc:sldMk cId="3437307347" sldId="350"/>
        </pc:sldMkLst>
      </pc:sldChg>
      <pc:sldChg chg="del">
        <pc:chgData name="Guisao Betancur, Ana Maria" userId="5d132ca8-eea2-48a4-9cc4-8a27b739f380" providerId="ADAL" clId="{76B9A9EE-1C7C-4750-A146-93F775C6A4FB}" dt="2025-07-02T14:29:52.423" v="4565" actId="47"/>
        <pc:sldMkLst>
          <pc:docMk/>
          <pc:sldMk cId="1012282529" sldId="354"/>
        </pc:sldMkLst>
      </pc:sldChg>
      <pc:sldChg chg="del">
        <pc:chgData name="Guisao Betancur, Ana Maria" userId="5d132ca8-eea2-48a4-9cc4-8a27b739f380" providerId="ADAL" clId="{76B9A9EE-1C7C-4750-A146-93F775C6A4FB}" dt="2025-07-02T14:29:52.423" v="4565" actId="47"/>
        <pc:sldMkLst>
          <pc:docMk/>
          <pc:sldMk cId="3282208412" sldId="357"/>
        </pc:sldMkLst>
      </pc:sldChg>
      <pc:sldChg chg="del">
        <pc:chgData name="Guisao Betancur, Ana Maria" userId="5d132ca8-eea2-48a4-9cc4-8a27b739f380" providerId="ADAL" clId="{76B9A9EE-1C7C-4750-A146-93F775C6A4FB}" dt="2025-07-02T14:29:52.423" v="4565" actId="47"/>
        <pc:sldMkLst>
          <pc:docMk/>
          <pc:sldMk cId="1706251120" sldId="363"/>
        </pc:sldMkLst>
      </pc:sldChg>
      <pc:sldChg chg="del">
        <pc:chgData name="Guisao Betancur, Ana Maria" userId="5d132ca8-eea2-48a4-9cc4-8a27b739f380" providerId="ADAL" clId="{76B9A9EE-1C7C-4750-A146-93F775C6A4FB}" dt="2025-07-02T14:29:52.423" v="4565" actId="47"/>
        <pc:sldMkLst>
          <pc:docMk/>
          <pc:sldMk cId="1431304838" sldId="364"/>
        </pc:sldMkLst>
      </pc:sldChg>
      <pc:sldChg chg="del">
        <pc:chgData name="Guisao Betancur, Ana Maria" userId="5d132ca8-eea2-48a4-9cc4-8a27b739f380" providerId="ADAL" clId="{76B9A9EE-1C7C-4750-A146-93F775C6A4FB}" dt="2025-07-02T14:29:52.423" v="4565" actId="47"/>
        <pc:sldMkLst>
          <pc:docMk/>
          <pc:sldMk cId="3510300849" sldId="365"/>
        </pc:sldMkLst>
      </pc:sldChg>
      <pc:sldChg chg="del">
        <pc:chgData name="Guisao Betancur, Ana Maria" userId="5d132ca8-eea2-48a4-9cc4-8a27b739f380" providerId="ADAL" clId="{76B9A9EE-1C7C-4750-A146-93F775C6A4FB}" dt="2025-07-02T14:29:52.423" v="4565" actId="47"/>
        <pc:sldMkLst>
          <pc:docMk/>
          <pc:sldMk cId="2674256991" sldId="368"/>
        </pc:sldMkLst>
      </pc:sldChg>
      <pc:sldChg chg="del">
        <pc:chgData name="Guisao Betancur, Ana Maria" userId="5d132ca8-eea2-48a4-9cc4-8a27b739f380" providerId="ADAL" clId="{76B9A9EE-1C7C-4750-A146-93F775C6A4FB}" dt="2025-07-02T14:29:52.423" v="4565" actId="47"/>
        <pc:sldMkLst>
          <pc:docMk/>
          <pc:sldMk cId="2558342570" sldId="369"/>
        </pc:sldMkLst>
      </pc:sldChg>
      <pc:sldChg chg="del">
        <pc:chgData name="Guisao Betancur, Ana Maria" userId="5d132ca8-eea2-48a4-9cc4-8a27b739f380" providerId="ADAL" clId="{76B9A9EE-1C7C-4750-A146-93F775C6A4FB}" dt="2025-07-02T14:29:52.423" v="4565" actId="47"/>
        <pc:sldMkLst>
          <pc:docMk/>
          <pc:sldMk cId="863238409" sldId="395"/>
        </pc:sldMkLst>
      </pc:sldChg>
      <pc:sldChg chg="del">
        <pc:chgData name="Guisao Betancur, Ana Maria" userId="5d132ca8-eea2-48a4-9cc4-8a27b739f380" providerId="ADAL" clId="{76B9A9EE-1C7C-4750-A146-93F775C6A4FB}" dt="2025-07-02T14:29:52.423" v="4565" actId="47"/>
        <pc:sldMkLst>
          <pc:docMk/>
          <pc:sldMk cId="177466485" sldId="400"/>
        </pc:sldMkLst>
      </pc:sldChg>
      <pc:sldChg chg="del">
        <pc:chgData name="Guisao Betancur, Ana Maria" userId="5d132ca8-eea2-48a4-9cc4-8a27b739f380" providerId="ADAL" clId="{76B9A9EE-1C7C-4750-A146-93F775C6A4FB}" dt="2025-07-02T14:29:52.423" v="4565" actId="47"/>
        <pc:sldMkLst>
          <pc:docMk/>
          <pc:sldMk cId="1736713342" sldId="402"/>
        </pc:sldMkLst>
      </pc:sldChg>
      <pc:sldChg chg="del">
        <pc:chgData name="Guisao Betancur, Ana Maria" userId="5d132ca8-eea2-48a4-9cc4-8a27b739f380" providerId="ADAL" clId="{76B9A9EE-1C7C-4750-A146-93F775C6A4FB}" dt="2025-07-02T14:29:52.423" v="4565" actId="47"/>
        <pc:sldMkLst>
          <pc:docMk/>
          <pc:sldMk cId="972647060" sldId="409"/>
        </pc:sldMkLst>
      </pc:sldChg>
      <pc:sldChg chg="del">
        <pc:chgData name="Guisao Betancur, Ana Maria" userId="5d132ca8-eea2-48a4-9cc4-8a27b739f380" providerId="ADAL" clId="{76B9A9EE-1C7C-4750-A146-93F775C6A4FB}" dt="2025-07-02T14:29:52.423" v="4565" actId="47"/>
        <pc:sldMkLst>
          <pc:docMk/>
          <pc:sldMk cId="1125683660" sldId="415"/>
        </pc:sldMkLst>
      </pc:sldChg>
      <pc:sldChg chg="del">
        <pc:chgData name="Guisao Betancur, Ana Maria" userId="5d132ca8-eea2-48a4-9cc4-8a27b739f380" providerId="ADAL" clId="{76B9A9EE-1C7C-4750-A146-93F775C6A4FB}" dt="2025-07-02T14:29:52.423" v="4565" actId="47"/>
        <pc:sldMkLst>
          <pc:docMk/>
          <pc:sldMk cId="1047692320" sldId="418"/>
        </pc:sldMkLst>
      </pc:sldChg>
      <pc:sldChg chg="del">
        <pc:chgData name="Guisao Betancur, Ana Maria" userId="5d132ca8-eea2-48a4-9cc4-8a27b739f380" providerId="ADAL" clId="{76B9A9EE-1C7C-4750-A146-93F775C6A4FB}" dt="2025-07-02T14:29:52.423" v="4565" actId="47"/>
        <pc:sldMkLst>
          <pc:docMk/>
          <pc:sldMk cId="2145473088" sldId="419"/>
        </pc:sldMkLst>
      </pc:sldChg>
      <pc:sldChg chg="del">
        <pc:chgData name="Guisao Betancur, Ana Maria" userId="5d132ca8-eea2-48a4-9cc4-8a27b739f380" providerId="ADAL" clId="{76B9A9EE-1C7C-4750-A146-93F775C6A4FB}" dt="2025-07-02T14:29:52.423" v="4565" actId="47"/>
        <pc:sldMkLst>
          <pc:docMk/>
          <pc:sldMk cId="3080350877" sldId="420"/>
        </pc:sldMkLst>
      </pc:sldChg>
      <pc:sldChg chg="del">
        <pc:chgData name="Guisao Betancur, Ana Maria" userId="5d132ca8-eea2-48a4-9cc4-8a27b739f380" providerId="ADAL" clId="{76B9A9EE-1C7C-4750-A146-93F775C6A4FB}" dt="2025-07-02T14:29:52.423" v="4565" actId="47"/>
        <pc:sldMkLst>
          <pc:docMk/>
          <pc:sldMk cId="377256664" sldId="423"/>
        </pc:sldMkLst>
      </pc:sldChg>
      <pc:sldChg chg="del">
        <pc:chgData name="Guisao Betancur, Ana Maria" userId="5d132ca8-eea2-48a4-9cc4-8a27b739f380" providerId="ADAL" clId="{76B9A9EE-1C7C-4750-A146-93F775C6A4FB}" dt="2025-07-02T14:29:52.423" v="4565" actId="47"/>
        <pc:sldMkLst>
          <pc:docMk/>
          <pc:sldMk cId="3909373706" sldId="425"/>
        </pc:sldMkLst>
      </pc:sldChg>
      <pc:sldChg chg="del">
        <pc:chgData name="Guisao Betancur, Ana Maria" userId="5d132ca8-eea2-48a4-9cc4-8a27b739f380" providerId="ADAL" clId="{76B9A9EE-1C7C-4750-A146-93F775C6A4FB}" dt="2025-07-02T14:29:52.423" v="4565" actId="47"/>
        <pc:sldMkLst>
          <pc:docMk/>
          <pc:sldMk cId="2058921128" sldId="426"/>
        </pc:sldMkLst>
      </pc:sldChg>
      <pc:sldChg chg="del">
        <pc:chgData name="Guisao Betancur, Ana Maria" userId="5d132ca8-eea2-48a4-9cc4-8a27b739f380" providerId="ADAL" clId="{76B9A9EE-1C7C-4750-A146-93F775C6A4FB}" dt="2025-07-02T14:29:52.423" v="4565" actId="47"/>
        <pc:sldMkLst>
          <pc:docMk/>
          <pc:sldMk cId="3119186676" sldId="427"/>
        </pc:sldMkLst>
      </pc:sldChg>
      <pc:sldChg chg="del">
        <pc:chgData name="Guisao Betancur, Ana Maria" userId="5d132ca8-eea2-48a4-9cc4-8a27b739f380" providerId="ADAL" clId="{76B9A9EE-1C7C-4750-A146-93F775C6A4FB}" dt="2025-07-02T14:29:52.423" v="4565" actId="47"/>
        <pc:sldMkLst>
          <pc:docMk/>
          <pc:sldMk cId="3333636258" sldId="428"/>
        </pc:sldMkLst>
      </pc:sldChg>
      <pc:sldChg chg="del">
        <pc:chgData name="Guisao Betancur, Ana Maria" userId="5d132ca8-eea2-48a4-9cc4-8a27b739f380" providerId="ADAL" clId="{76B9A9EE-1C7C-4750-A146-93F775C6A4FB}" dt="2025-07-02T14:29:52.423" v="4565" actId="47"/>
        <pc:sldMkLst>
          <pc:docMk/>
          <pc:sldMk cId="1614656894" sldId="430"/>
        </pc:sldMkLst>
      </pc:sldChg>
      <pc:sldChg chg="del">
        <pc:chgData name="Guisao Betancur, Ana Maria" userId="5d132ca8-eea2-48a4-9cc4-8a27b739f380" providerId="ADAL" clId="{76B9A9EE-1C7C-4750-A146-93F775C6A4FB}" dt="2025-07-02T14:29:52.423" v="4565" actId="47"/>
        <pc:sldMkLst>
          <pc:docMk/>
          <pc:sldMk cId="1134399929" sldId="431"/>
        </pc:sldMkLst>
      </pc:sldChg>
      <pc:sldChg chg="del">
        <pc:chgData name="Guisao Betancur, Ana Maria" userId="5d132ca8-eea2-48a4-9cc4-8a27b739f380" providerId="ADAL" clId="{76B9A9EE-1C7C-4750-A146-93F775C6A4FB}" dt="2025-07-02T14:29:52.423" v="4565" actId="47"/>
        <pc:sldMkLst>
          <pc:docMk/>
          <pc:sldMk cId="3424205579" sldId="436"/>
        </pc:sldMkLst>
      </pc:sldChg>
      <pc:sldChg chg="ord">
        <pc:chgData name="Guisao Betancur, Ana Maria" userId="5d132ca8-eea2-48a4-9cc4-8a27b739f380" providerId="ADAL" clId="{76B9A9EE-1C7C-4750-A146-93F775C6A4FB}" dt="2025-07-01T13:47:44.609" v="129"/>
        <pc:sldMkLst>
          <pc:docMk/>
          <pc:sldMk cId="1226160774" sldId="439"/>
        </pc:sldMkLst>
      </pc:sldChg>
      <pc:sldChg chg="del">
        <pc:chgData name="Guisao Betancur, Ana Maria" userId="5d132ca8-eea2-48a4-9cc4-8a27b739f380" providerId="ADAL" clId="{76B9A9EE-1C7C-4750-A146-93F775C6A4FB}" dt="2025-07-02T14:29:52.423" v="4565" actId="47"/>
        <pc:sldMkLst>
          <pc:docMk/>
          <pc:sldMk cId="1311302447" sldId="440"/>
        </pc:sldMkLst>
      </pc:sldChg>
      <pc:sldChg chg="del">
        <pc:chgData name="Guisao Betancur, Ana Maria" userId="5d132ca8-eea2-48a4-9cc4-8a27b739f380" providerId="ADAL" clId="{76B9A9EE-1C7C-4750-A146-93F775C6A4FB}" dt="2025-07-02T14:29:52.423" v="4565" actId="47"/>
        <pc:sldMkLst>
          <pc:docMk/>
          <pc:sldMk cId="2149115351" sldId="441"/>
        </pc:sldMkLst>
      </pc:sldChg>
      <pc:sldChg chg="del">
        <pc:chgData name="Guisao Betancur, Ana Maria" userId="5d132ca8-eea2-48a4-9cc4-8a27b739f380" providerId="ADAL" clId="{76B9A9EE-1C7C-4750-A146-93F775C6A4FB}" dt="2025-07-02T14:29:52.423" v="4565" actId="47"/>
        <pc:sldMkLst>
          <pc:docMk/>
          <pc:sldMk cId="40487374" sldId="442"/>
        </pc:sldMkLst>
      </pc:sldChg>
      <pc:sldChg chg="del">
        <pc:chgData name="Guisao Betancur, Ana Maria" userId="5d132ca8-eea2-48a4-9cc4-8a27b739f380" providerId="ADAL" clId="{76B9A9EE-1C7C-4750-A146-93F775C6A4FB}" dt="2025-07-02T14:29:52.423" v="4565" actId="47"/>
        <pc:sldMkLst>
          <pc:docMk/>
          <pc:sldMk cId="2031599772" sldId="443"/>
        </pc:sldMkLst>
      </pc:sldChg>
      <pc:sldChg chg="del">
        <pc:chgData name="Guisao Betancur, Ana Maria" userId="5d132ca8-eea2-48a4-9cc4-8a27b739f380" providerId="ADAL" clId="{76B9A9EE-1C7C-4750-A146-93F775C6A4FB}" dt="2025-07-02T14:29:52.423" v="4565" actId="47"/>
        <pc:sldMkLst>
          <pc:docMk/>
          <pc:sldMk cId="1148265097" sldId="444"/>
        </pc:sldMkLst>
      </pc:sldChg>
      <pc:sldChg chg="del">
        <pc:chgData name="Guisao Betancur, Ana Maria" userId="5d132ca8-eea2-48a4-9cc4-8a27b739f380" providerId="ADAL" clId="{76B9A9EE-1C7C-4750-A146-93F775C6A4FB}" dt="2025-07-02T14:29:52.423" v="4565" actId="47"/>
        <pc:sldMkLst>
          <pc:docMk/>
          <pc:sldMk cId="595922698" sldId="445"/>
        </pc:sldMkLst>
      </pc:sldChg>
      <pc:sldChg chg="del">
        <pc:chgData name="Guisao Betancur, Ana Maria" userId="5d132ca8-eea2-48a4-9cc4-8a27b739f380" providerId="ADAL" clId="{76B9A9EE-1C7C-4750-A146-93F775C6A4FB}" dt="2025-07-02T14:29:52.423" v="4565" actId="47"/>
        <pc:sldMkLst>
          <pc:docMk/>
          <pc:sldMk cId="3274586846" sldId="446"/>
        </pc:sldMkLst>
      </pc:sldChg>
      <pc:sldChg chg="del">
        <pc:chgData name="Guisao Betancur, Ana Maria" userId="5d132ca8-eea2-48a4-9cc4-8a27b739f380" providerId="ADAL" clId="{76B9A9EE-1C7C-4750-A146-93F775C6A4FB}" dt="2025-07-02T14:29:52.423" v="4565" actId="47"/>
        <pc:sldMkLst>
          <pc:docMk/>
          <pc:sldMk cId="3157790075" sldId="447"/>
        </pc:sldMkLst>
      </pc:sldChg>
      <pc:sldChg chg="del">
        <pc:chgData name="Guisao Betancur, Ana Maria" userId="5d132ca8-eea2-48a4-9cc4-8a27b739f380" providerId="ADAL" clId="{76B9A9EE-1C7C-4750-A146-93F775C6A4FB}" dt="2025-07-02T14:29:52.423" v="4565" actId="47"/>
        <pc:sldMkLst>
          <pc:docMk/>
          <pc:sldMk cId="1562311190" sldId="448"/>
        </pc:sldMkLst>
      </pc:sldChg>
      <pc:sldChg chg="del">
        <pc:chgData name="Guisao Betancur, Ana Maria" userId="5d132ca8-eea2-48a4-9cc4-8a27b739f380" providerId="ADAL" clId="{76B9A9EE-1C7C-4750-A146-93F775C6A4FB}" dt="2025-07-02T14:29:52.423" v="4565" actId="47"/>
        <pc:sldMkLst>
          <pc:docMk/>
          <pc:sldMk cId="2951357451" sldId="449"/>
        </pc:sldMkLst>
      </pc:sldChg>
      <pc:sldChg chg="del">
        <pc:chgData name="Guisao Betancur, Ana Maria" userId="5d132ca8-eea2-48a4-9cc4-8a27b739f380" providerId="ADAL" clId="{76B9A9EE-1C7C-4750-A146-93F775C6A4FB}" dt="2025-07-02T14:29:52.423" v="4565" actId="47"/>
        <pc:sldMkLst>
          <pc:docMk/>
          <pc:sldMk cId="2207154700" sldId="450"/>
        </pc:sldMkLst>
      </pc:sldChg>
      <pc:sldChg chg="del">
        <pc:chgData name="Guisao Betancur, Ana Maria" userId="5d132ca8-eea2-48a4-9cc4-8a27b739f380" providerId="ADAL" clId="{76B9A9EE-1C7C-4750-A146-93F775C6A4FB}" dt="2025-07-02T14:29:52.423" v="4565" actId="47"/>
        <pc:sldMkLst>
          <pc:docMk/>
          <pc:sldMk cId="3782313986" sldId="451"/>
        </pc:sldMkLst>
      </pc:sldChg>
      <pc:sldChg chg="del">
        <pc:chgData name="Guisao Betancur, Ana Maria" userId="5d132ca8-eea2-48a4-9cc4-8a27b739f380" providerId="ADAL" clId="{76B9A9EE-1C7C-4750-A146-93F775C6A4FB}" dt="2025-07-02T14:29:52.423" v="4565" actId="47"/>
        <pc:sldMkLst>
          <pc:docMk/>
          <pc:sldMk cId="384904374" sldId="452"/>
        </pc:sldMkLst>
      </pc:sldChg>
      <pc:sldChg chg="del">
        <pc:chgData name="Guisao Betancur, Ana Maria" userId="5d132ca8-eea2-48a4-9cc4-8a27b739f380" providerId="ADAL" clId="{76B9A9EE-1C7C-4750-A146-93F775C6A4FB}" dt="2025-07-02T14:29:52.423" v="4565" actId="47"/>
        <pc:sldMkLst>
          <pc:docMk/>
          <pc:sldMk cId="3571416631" sldId="453"/>
        </pc:sldMkLst>
      </pc:sldChg>
      <pc:sldChg chg="del">
        <pc:chgData name="Guisao Betancur, Ana Maria" userId="5d132ca8-eea2-48a4-9cc4-8a27b739f380" providerId="ADAL" clId="{76B9A9EE-1C7C-4750-A146-93F775C6A4FB}" dt="2025-07-02T14:29:52.423" v="4565" actId="47"/>
        <pc:sldMkLst>
          <pc:docMk/>
          <pc:sldMk cId="2114795855" sldId="455"/>
        </pc:sldMkLst>
      </pc:sldChg>
      <pc:sldChg chg="del">
        <pc:chgData name="Guisao Betancur, Ana Maria" userId="5d132ca8-eea2-48a4-9cc4-8a27b739f380" providerId="ADAL" clId="{76B9A9EE-1C7C-4750-A146-93F775C6A4FB}" dt="2025-07-02T14:29:52.423" v="4565" actId="47"/>
        <pc:sldMkLst>
          <pc:docMk/>
          <pc:sldMk cId="811524607" sldId="456"/>
        </pc:sldMkLst>
      </pc:sldChg>
      <pc:sldChg chg="del">
        <pc:chgData name="Guisao Betancur, Ana Maria" userId="5d132ca8-eea2-48a4-9cc4-8a27b739f380" providerId="ADAL" clId="{76B9A9EE-1C7C-4750-A146-93F775C6A4FB}" dt="2025-07-02T14:29:52.423" v="4565" actId="47"/>
        <pc:sldMkLst>
          <pc:docMk/>
          <pc:sldMk cId="1750253708" sldId="457"/>
        </pc:sldMkLst>
      </pc:sldChg>
      <pc:sldChg chg="del">
        <pc:chgData name="Guisao Betancur, Ana Maria" userId="5d132ca8-eea2-48a4-9cc4-8a27b739f380" providerId="ADAL" clId="{76B9A9EE-1C7C-4750-A146-93F775C6A4FB}" dt="2025-07-02T14:29:52.423" v="4565" actId="47"/>
        <pc:sldMkLst>
          <pc:docMk/>
          <pc:sldMk cId="1299011239" sldId="458"/>
        </pc:sldMkLst>
      </pc:sldChg>
      <pc:sldChg chg="del">
        <pc:chgData name="Guisao Betancur, Ana Maria" userId="5d132ca8-eea2-48a4-9cc4-8a27b739f380" providerId="ADAL" clId="{76B9A9EE-1C7C-4750-A146-93F775C6A4FB}" dt="2025-07-02T14:29:52.423" v="4565" actId="47"/>
        <pc:sldMkLst>
          <pc:docMk/>
          <pc:sldMk cId="2089435618" sldId="459"/>
        </pc:sldMkLst>
      </pc:sldChg>
      <pc:sldChg chg="addSp delSp modSp mod ord">
        <pc:chgData name="Guisao Betancur, Ana Maria" userId="5d132ca8-eea2-48a4-9cc4-8a27b739f380" providerId="ADAL" clId="{76B9A9EE-1C7C-4750-A146-93F775C6A4FB}" dt="2025-07-02T14:55:59.875" v="4702" actId="948"/>
        <pc:sldMkLst>
          <pc:docMk/>
          <pc:sldMk cId="2347179900" sldId="460"/>
        </pc:sldMkLst>
        <pc:spChg chg="mod">
          <ac:chgData name="Guisao Betancur, Ana Maria" userId="5d132ca8-eea2-48a4-9cc4-8a27b739f380" providerId="ADAL" clId="{76B9A9EE-1C7C-4750-A146-93F775C6A4FB}" dt="2025-07-02T14:55:59.875" v="4702" actId="948"/>
          <ac:spMkLst>
            <pc:docMk/>
            <pc:sldMk cId="2347179900" sldId="460"/>
            <ac:spMk id="3" creationId="{32A20F6A-79D0-254A-8163-CB02F149C147}"/>
          </ac:spMkLst>
        </pc:spChg>
      </pc:sldChg>
      <pc:sldChg chg="del">
        <pc:chgData name="Guisao Betancur, Ana Maria" userId="5d132ca8-eea2-48a4-9cc4-8a27b739f380" providerId="ADAL" clId="{76B9A9EE-1C7C-4750-A146-93F775C6A4FB}" dt="2025-07-02T14:29:52.423" v="4565" actId="47"/>
        <pc:sldMkLst>
          <pc:docMk/>
          <pc:sldMk cId="446025509" sldId="461"/>
        </pc:sldMkLst>
      </pc:sldChg>
      <pc:sldChg chg="addSp delSp modSp new mod delAnim modAnim">
        <pc:chgData name="Guisao Betancur, Ana Maria" userId="5d132ca8-eea2-48a4-9cc4-8a27b739f380" providerId="ADAL" clId="{76B9A9EE-1C7C-4750-A146-93F775C6A4FB}" dt="2025-07-02T15:11:07.717" v="4885" actId="1076"/>
        <pc:sldMkLst>
          <pc:docMk/>
          <pc:sldMk cId="3218630640" sldId="462"/>
        </pc:sldMkLst>
        <pc:spChg chg="mod">
          <ac:chgData name="Guisao Betancur, Ana Maria" userId="5d132ca8-eea2-48a4-9cc4-8a27b739f380" providerId="ADAL" clId="{76B9A9EE-1C7C-4750-A146-93F775C6A4FB}" dt="2025-07-01T13:48:36.316" v="159" actId="790"/>
          <ac:spMkLst>
            <pc:docMk/>
            <pc:sldMk cId="3218630640" sldId="462"/>
            <ac:spMk id="2" creationId="{D60A98A5-4B4A-6B52-E5C4-BFDCAA24E7EC}"/>
          </ac:spMkLst>
        </pc:spChg>
        <pc:spChg chg="mod">
          <ac:chgData name="Guisao Betancur, Ana Maria" userId="5d132ca8-eea2-48a4-9cc4-8a27b739f380" providerId="ADAL" clId="{76B9A9EE-1C7C-4750-A146-93F775C6A4FB}" dt="2025-07-02T06:44:47.059" v="832" actId="120"/>
          <ac:spMkLst>
            <pc:docMk/>
            <pc:sldMk cId="3218630640" sldId="462"/>
            <ac:spMk id="3" creationId="{732D3FA9-81BB-DC9C-35AB-A6C9A493F470}"/>
          </ac:spMkLst>
        </pc:spChg>
        <pc:spChg chg="mod">
          <ac:chgData name="Guisao Betancur, Ana Maria" userId="5d132ca8-eea2-48a4-9cc4-8a27b739f380" providerId="ADAL" clId="{76B9A9EE-1C7C-4750-A146-93F775C6A4FB}" dt="2025-07-02T14:34:54.772" v="4663" actId="1076"/>
          <ac:spMkLst>
            <pc:docMk/>
            <pc:sldMk cId="3218630640" sldId="462"/>
            <ac:spMk id="4" creationId="{5F1FEC95-6613-FDB7-C806-D1FF506B64E2}"/>
          </ac:spMkLst>
        </pc:spChg>
        <pc:spChg chg="mod">
          <ac:chgData name="Guisao Betancur, Ana Maria" userId="5d132ca8-eea2-48a4-9cc4-8a27b739f380" providerId="ADAL" clId="{76B9A9EE-1C7C-4750-A146-93F775C6A4FB}" dt="2025-07-02T08:51:30.996" v="1631" actId="20577"/>
          <ac:spMkLst>
            <pc:docMk/>
            <pc:sldMk cId="3218630640" sldId="462"/>
            <ac:spMk id="8" creationId="{007DCF34-E429-BB01-4C9E-C7DA3A6B59CC}"/>
          </ac:spMkLst>
        </pc:spChg>
        <pc:spChg chg="add mod">
          <ac:chgData name="Guisao Betancur, Ana Maria" userId="5d132ca8-eea2-48a4-9cc4-8a27b739f380" providerId="ADAL" clId="{76B9A9EE-1C7C-4750-A146-93F775C6A4FB}" dt="2025-07-02T08:52:08.805" v="1652" actId="1035"/>
          <ac:spMkLst>
            <pc:docMk/>
            <pc:sldMk cId="3218630640" sldId="462"/>
            <ac:spMk id="10" creationId="{3BB6B40A-E502-713B-E23C-C6CC93991540}"/>
          </ac:spMkLst>
        </pc:spChg>
        <pc:spChg chg="add mod">
          <ac:chgData name="Guisao Betancur, Ana Maria" userId="5d132ca8-eea2-48a4-9cc4-8a27b739f380" providerId="ADAL" clId="{76B9A9EE-1C7C-4750-A146-93F775C6A4FB}" dt="2025-07-02T08:52:08.805" v="1652" actId="1035"/>
          <ac:spMkLst>
            <pc:docMk/>
            <pc:sldMk cId="3218630640" sldId="462"/>
            <ac:spMk id="11" creationId="{007DA3E5-C6C2-4D0B-D8D1-03E25AFB3717}"/>
          </ac:spMkLst>
        </pc:spChg>
        <pc:spChg chg="add mod">
          <ac:chgData name="Guisao Betancur, Ana Maria" userId="5d132ca8-eea2-48a4-9cc4-8a27b739f380" providerId="ADAL" clId="{76B9A9EE-1C7C-4750-A146-93F775C6A4FB}" dt="2025-07-02T15:10:55.726" v="4883" actId="1076"/>
          <ac:spMkLst>
            <pc:docMk/>
            <pc:sldMk cId="3218630640" sldId="462"/>
            <ac:spMk id="16" creationId="{67948AE1-72A2-C852-5E55-676AD063CEFC}"/>
          </ac:spMkLst>
        </pc:spChg>
        <pc:spChg chg="add mod">
          <ac:chgData name="Guisao Betancur, Ana Maria" userId="5d132ca8-eea2-48a4-9cc4-8a27b739f380" providerId="ADAL" clId="{76B9A9EE-1C7C-4750-A146-93F775C6A4FB}" dt="2025-07-02T15:11:07.717" v="4885" actId="1076"/>
          <ac:spMkLst>
            <pc:docMk/>
            <pc:sldMk cId="3218630640" sldId="462"/>
            <ac:spMk id="17" creationId="{5FF84D8C-32C4-40E6-C082-D7FF3139B2D8}"/>
          </ac:spMkLst>
        </pc:spChg>
        <pc:spChg chg="add mod">
          <ac:chgData name="Guisao Betancur, Ana Maria" userId="5d132ca8-eea2-48a4-9cc4-8a27b739f380" providerId="ADAL" clId="{76B9A9EE-1C7C-4750-A146-93F775C6A4FB}" dt="2025-07-02T14:34:54.772" v="4663" actId="1076"/>
          <ac:spMkLst>
            <pc:docMk/>
            <pc:sldMk cId="3218630640" sldId="462"/>
            <ac:spMk id="22" creationId="{67D3C1FC-65E2-4EE1-8D95-D0A8E86F1E99}"/>
          </ac:spMkLst>
        </pc:spChg>
        <pc:spChg chg="add mod">
          <ac:chgData name="Guisao Betancur, Ana Maria" userId="5d132ca8-eea2-48a4-9cc4-8a27b739f380" providerId="ADAL" clId="{76B9A9EE-1C7C-4750-A146-93F775C6A4FB}" dt="2025-07-02T14:34:54.772" v="4663" actId="1076"/>
          <ac:spMkLst>
            <pc:docMk/>
            <pc:sldMk cId="3218630640" sldId="462"/>
            <ac:spMk id="23" creationId="{0D85CC7A-77D9-5151-1399-B4798B364C6F}"/>
          </ac:spMkLst>
        </pc:spChg>
        <pc:grpChg chg="add mod">
          <ac:chgData name="Guisao Betancur, Ana Maria" userId="5d132ca8-eea2-48a4-9cc4-8a27b739f380" providerId="ADAL" clId="{76B9A9EE-1C7C-4750-A146-93F775C6A4FB}" dt="2025-07-02T08:52:08.805" v="1652" actId="1035"/>
          <ac:grpSpMkLst>
            <pc:docMk/>
            <pc:sldMk cId="3218630640" sldId="462"/>
            <ac:grpSpMk id="12" creationId="{0B45FEE6-EC5D-92C3-C9F3-5EADE357C0CB}"/>
          </ac:grpSpMkLst>
        </pc:grpChg>
        <pc:grpChg chg="add mod">
          <ac:chgData name="Guisao Betancur, Ana Maria" userId="5d132ca8-eea2-48a4-9cc4-8a27b739f380" providerId="ADAL" clId="{76B9A9EE-1C7C-4750-A146-93F775C6A4FB}" dt="2025-07-02T08:52:08.805" v="1652" actId="1035"/>
          <ac:grpSpMkLst>
            <pc:docMk/>
            <pc:sldMk cId="3218630640" sldId="462"/>
            <ac:grpSpMk id="13" creationId="{3755F5CB-9EE1-17D7-C873-FCBEC370E280}"/>
          </ac:grpSpMkLst>
        </pc:grpChg>
        <pc:picChg chg="add mod">
          <ac:chgData name="Guisao Betancur, Ana Maria" userId="5d132ca8-eea2-48a4-9cc4-8a27b739f380" providerId="ADAL" clId="{76B9A9EE-1C7C-4750-A146-93F775C6A4FB}" dt="2025-07-02T08:52:08.805" v="1652" actId="1035"/>
          <ac:picMkLst>
            <pc:docMk/>
            <pc:sldMk cId="3218630640" sldId="462"/>
            <ac:picMk id="9" creationId="{03FC2DA1-2453-A7D4-8A15-3A2011DF555E}"/>
          </ac:picMkLst>
        </pc:picChg>
        <pc:picChg chg="add mod modCrop">
          <ac:chgData name="Guisao Betancur, Ana Maria" userId="5d132ca8-eea2-48a4-9cc4-8a27b739f380" providerId="ADAL" clId="{76B9A9EE-1C7C-4750-A146-93F775C6A4FB}" dt="2025-07-02T14:34:54.772" v="4663" actId="1076"/>
          <ac:picMkLst>
            <pc:docMk/>
            <pc:sldMk cId="3218630640" sldId="462"/>
            <ac:picMk id="21" creationId="{0799DE65-5E89-8AF0-57CE-5A057715FE41}"/>
          </ac:picMkLst>
        </pc:picChg>
        <pc:picChg chg="add mod">
          <ac:chgData name="Guisao Betancur, Ana Maria" userId="5d132ca8-eea2-48a4-9cc4-8a27b739f380" providerId="ADAL" clId="{76B9A9EE-1C7C-4750-A146-93F775C6A4FB}" dt="2025-07-02T08:52:08.805" v="1652" actId="1035"/>
          <ac:picMkLst>
            <pc:docMk/>
            <pc:sldMk cId="3218630640" sldId="462"/>
            <ac:picMk id="2050" creationId="{7DFABB5F-F90D-F880-3CAE-0E623873BC14}"/>
          </ac:picMkLst>
        </pc:picChg>
      </pc:sldChg>
      <pc:sldChg chg="modSp add mod">
        <pc:chgData name="Guisao Betancur, Ana Maria" userId="5d132ca8-eea2-48a4-9cc4-8a27b739f380" providerId="ADAL" clId="{76B9A9EE-1C7C-4750-A146-93F775C6A4FB}" dt="2025-07-01T13:49:42.896" v="173" actId="20577"/>
        <pc:sldMkLst>
          <pc:docMk/>
          <pc:sldMk cId="2876699391" sldId="463"/>
        </pc:sldMkLst>
        <pc:spChg chg="mod">
          <ac:chgData name="Guisao Betancur, Ana Maria" userId="5d132ca8-eea2-48a4-9cc4-8a27b739f380" providerId="ADAL" clId="{76B9A9EE-1C7C-4750-A146-93F775C6A4FB}" dt="2025-07-01T13:49:09.042" v="165" actId="1076"/>
          <ac:spMkLst>
            <pc:docMk/>
            <pc:sldMk cId="2876699391" sldId="463"/>
            <ac:spMk id="10" creationId="{AB207FFE-4BF2-1B56-B217-6CE6152E1E64}"/>
          </ac:spMkLst>
        </pc:spChg>
        <pc:spChg chg="mod">
          <ac:chgData name="Guisao Betancur, Ana Maria" userId="5d132ca8-eea2-48a4-9cc4-8a27b739f380" providerId="ADAL" clId="{76B9A9EE-1C7C-4750-A146-93F775C6A4FB}" dt="2025-07-01T13:49:42.896" v="173" actId="20577"/>
          <ac:spMkLst>
            <pc:docMk/>
            <pc:sldMk cId="2876699391" sldId="463"/>
            <ac:spMk id="12" creationId="{EA0CE742-8E14-BAEB-74D4-0AEF6D21EB02}"/>
          </ac:spMkLst>
        </pc:spChg>
      </pc:sldChg>
      <pc:sldChg chg="addSp delSp modSp add mod modAnim chgLayout">
        <pc:chgData name="Guisao Betancur, Ana Maria" userId="5d132ca8-eea2-48a4-9cc4-8a27b739f380" providerId="ADAL" clId="{76B9A9EE-1C7C-4750-A146-93F775C6A4FB}" dt="2025-07-02T14:36:14.948" v="4673"/>
        <pc:sldMkLst>
          <pc:docMk/>
          <pc:sldMk cId="4245333137" sldId="464"/>
        </pc:sldMkLst>
        <pc:spChg chg="mod ord">
          <ac:chgData name="Guisao Betancur, Ana Maria" userId="5d132ca8-eea2-48a4-9cc4-8a27b739f380" providerId="ADAL" clId="{76B9A9EE-1C7C-4750-A146-93F775C6A4FB}" dt="2025-07-02T10:01:29.352" v="2498" actId="700"/>
          <ac:spMkLst>
            <pc:docMk/>
            <pc:sldMk cId="4245333137" sldId="464"/>
            <ac:spMk id="2" creationId="{326F9DA0-2ED6-DAB2-6BA8-3419E352046A}"/>
          </ac:spMkLst>
        </pc:spChg>
        <pc:spChg chg="mod ord">
          <ac:chgData name="Guisao Betancur, Ana Maria" userId="5d132ca8-eea2-48a4-9cc4-8a27b739f380" providerId="ADAL" clId="{76B9A9EE-1C7C-4750-A146-93F775C6A4FB}" dt="2025-07-02T10:01:29.352" v="2498" actId="700"/>
          <ac:spMkLst>
            <pc:docMk/>
            <pc:sldMk cId="4245333137" sldId="464"/>
            <ac:spMk id="5" creationId="{4870C637-AC88-F132-1C44-D94942CCEFF2}"/>
          </ac:spMkLst>
        </pc:spChg>
        <pc:spChg chg="mod ord">
          <ac:chgData name="Guisao Betancur, Ana Maria" userId="5d132ca8-eea2-48a4-9cc4-8a27b739f380" providerId="ADAL" clId="{76B9A9EE-1C7C-4750-A146-93F775C6A4FB}" dt="2025-07-02T10:01:29.352" v="2498" actId="700"/>
          <ac:spMkLst>
            <pc:docMk/>
            <pc:sldMk cId="4245333137" sldId="464"/>
            <ac:spMk id="6" creationId="{6FCFFF56-4E56-3F82-57D7-E1746A151C38}"/>
          </ac:spMkLst>
        </pc:spChg>
        <pc:spChg chg="mod ord">
          <ac:chgData name="Guisao Betancur, Ana Maria" userId="5d132ca8-eea2-48a4-9cc4-8a27b739f380" providerId="ADAL" clId="{76B9A9EE-1C7C-4750-A146-93F775C6A4FB}" dt="2025-07-02T10:01:29.352" v="2498" actId="700"/>
          <ac:spMkLst>
            <pc:docMk/>
            <pc:sldMk cId="4245333137" sldId="464"/>
            <ac:spMk id="7" creationId="{7CB70FF4-96B4-A542-2235-0902F995542C}"/>
          </ac:spMkLst>
        </pc:spChg>
        <pc:spChg chg="mod ord">
          <ac:chgData name="Guisao Betancur, Ana Maria" userId="5d132ca8-eea2-48a4-9cc4-8a27b739f380" providerId="ADAL" clId="{76B9A9EE-1C7C-4750-A146-93F775C6A4FB}" dt="2025-07-02T10:01:29.352" v="2498" actId="700"/>
          <ac:spMkLst>
            <pc:docMk/>
            <pc:sldMk cId="4245333137" sldId="464"/>
            <ac:spMk id="8" creationId="{3DF13B5C-DE96-7C09-8D16-E359BED1DB58}"/>
          </ac:spMkLst>
        </pc:spChg>
        <pc:spChg chg="add mod">
          <ac:chgData name="Guisao Betancur, Ana Maria" userId="5d132ca8-eea2-48a4-9cc4-8a27b739f380" providerId="ADAL" clId="{76B9A9EE-1C7C-4750-A146-93F775C6A4FB}" dt="2025-07-02T09:59:57.515" v="2442" actId="20577"/>
          <ac:spMkLst>
            <pc:docMk/>
            <pc:sldMk cId="4245333137" sldId="464"/>
            <ac:spMk id="13" creationId="{401E12EF-965D-AC02-A4ED-A93DA5E4DF57}"/>
          </ac:spMkLst>
        </pc:spChg>
        <pc:spChg chg="add mod">
          <ac:chgData name="Guisao Betancur, Ana Maria" userId="5d132ca8-eea2-48a4-9cc4-8a27b739f380" providerId="ADAL" clId="{76B9A9EE-1C7C-4750-A146-93F775C6A4FB}" dt="2025-07-02T09:55:11.316" v="2428" actId="20577"/>
          <ac:spMkLst>
            <pc:docMk/>
            <pc:sldMk cId="4245333137" sldId="464"/>
            <ac:spMk id="14" creationId="{D451D41B-97D4-18AF-843D-537AE8A095C9}"/>
          </ac:spMkLst>
        </pc:spChg>
        <pc:spChg chg="add mod">
          <ac:chgData name="Guisao Betancur, Ana Maria" userId="5d132ca8-eea2-48a4-9cc4-8a27b739f380" providerId="ADAL" clId="{76B9A9EE-1C7C-4750-A146-93F775C6A4FB}" dt="2025-07-02T10:04:02.173" v="2519" actId="1076"/>
          <ac:spMkLst>
            <pc:docMk/>
            <pc:sldMk cId="4245333137" sldId="464"/>
            <ac:spMk id="18" creationId="{06A8083D-1456-AC5D-B4C6-50547371D7F6}"/>
          </ac:spMkLst>
        </pc:spChg>
        <pc:spChg chg="add mod">
          <ac:chgData name="Guisao Betancur, Ana Maria" userId="5d132ca8-eea2-48a4-9cc4-8a27b739f380" providerId="ADAL" clId="{76B9A9EE-1C7C-4750-A146-93F775C6A4FB}" dt="2025-07-02T10:04:02.173" v="2519" actId="1076"/>
          <ac:spMkLst>
            <pc:docMk/>
            <pc:sldMk cId="4245333137" sldId="464"/>
            <ac:spMk id="19" creationId="{59586EAB-888D-0C8D-EF07-96308EE1527A}"/>
          </ac:spMkLst>
        </pc:spChg>
        <pc:picChg chg="add mod">
          <ac:chgData name="Guisao Betancur, Ana Maria" userId="5d132ca8-eea2-48a4-9cc4-8a27b739f380" providerId="ADAL" clId="{76B9A9EE-1C7C-4750-A146-93F775C6A4FB}" dt="2025-07-02T09:53:22.644" v="2421" actId="1076"/>
          <ac:picMkLst>
            <pc:docMk/>
            <pc:sldMk cId="4245333137" sldId="464"/>
            <ac:picMk id="10" creationId="{1510B907-E9C0-006C-C556-6FB0CC1EB34D}"/>
          </ac:picMkLst>
        </pc:picChg>
        <pc:picChg chg="add mod">
          <ac:chgData name="Guisao Betancur, Ana Maria" userId="5d132ca8-eea2-48a4-9cc4-8a27b739f380" providerId="ADAL" clId="{76B9A9EE-1C7C-4750-A146-93F775C6A4FB}" dt="2025-07-02T10:04:02.173" v="2519" actId="1076"/>
          <ac:picMkLst>
            <pc:docMk/>
            <pc:sldMk cId="4245333137" sldId="464"/>
            <ac:picMk id="17" creationId="{1DE005BA-D8BF-2830-F1BD-D871339498D5}"/>
          </ac:picMkLst>
        </pc:picChg>
      </pc:sldChg>
      <pc:sldChg chg="modSp add del mod">
        <pc:chgData name="Guisao Betancur, Ana Maria" userId="5d132ca8-eea2-48a4-9cc4-8a27b739f380" providerId="ADAL" clId="{76B9A9EE-1C7C-4750-A146-93F775C6A4FB}" dt="2025-07-02T10:17:15.047" v="2677" actId="47"/>
        <pc:sldMkLst>
          <pc:docMk/>
          <pc:sldMk cId="1236695079" sldId="465"/>
        </pc:sldMkLst>
      </pc:sldChg>
      <pc:sldChg chg="modSp add mod">
        <pc:chgData name="Guisao Betancur, Ana Maria" userId="5d132ca8-eea2-48a4-9cc4-8a27b739f380" providerId="ADAL" clId="{76B9A9EE-1C7C-4750-A146-93F775C6A4FB}" dt="2025-07-01T13:52:40.416" v="227" actId="20577"/>
        <pc:sldMkLst>
          <pc:docMk/>
          <pc:sldMk cId="3920124829" sldId="466"/>
        </pc:sldMkLst>
        <pc:spChg chg="mod">
          <ac:chgData name="Guisao Betancur, Ana Maria" userId="5d132ca8-eea2-48a4-9cc4-8a27b739f380" providerId="ADAL" clId="{76B9A9EE-1C7C-4750-A146-93F775C6A4FB}" dt="2025-07-01T13:52:40.416" v="227" actId="20577"/>
          <ac:spMkLst>
            <pc:docMk/>
            <pc:sldMk cId="3920124829" sldId="466"/>
            <ac:spMk id="12" creationId="{5B8343F2-231A-56F6-FB39-4A4797F9ADF1}"/>
          </ac:spMkLst>
        </pc:spChg>
      </pc:sldChg>
      <pc:sldChg chg="addSp delSp modSp add mod modAnim">
        <pc:chgData name="Guisao Betancur, Ana Maria" userId="5d132ca8-eea2-48a4-9cc4-8a27b739f380" providerId="ADAL" clId="{76B9A9EE-1C7C-4750-A146-93F775C6A4FB}" dt="2025-07-02T15:29:47.882" v="5004" actId="1076"/>
        <pc:sldMkLst>
          <pc:docMk/>
          <pc:sldMk cId="991456908" sldId="467"/>
        </pc:sldMkLst>
        <pc:spChg chg="mod">
          <ac:chgData name="Guisao Betancur, Ana Maria" userId="5d132ca8-eea2-48a4-9cc4-8a27b739f380" providerId="ADAL" clId="{76B9A9EE-1C7C-4750-A146-93F775C6A4FB}" dt="2025-07-01T17:17:00.395" v="529" actId="26606"/>
          <ac:spMkLst>
            <pc:docMk/>
            <pc:sldMk cId="991456908" sldId="467"/>
            <ac:spMk id="2" creationId="{F3972525-571F-CCDC-73E7-BD110894AF64}"/>
          </ac:spMkLst>
        </pc:spChg>
        <pc:spChg chg="mod">
          <ac:chgData name="Guisao Betancur, Ana Maria" userId="5d132ca8-eea2-48a4-9cc4-8a27b739f380" providerId="ADAL" clId="{76B9A9EE-1C7C-4750-A146-93F775C6A4FB}" dt="2025-07-01T17:17:00.395" v="529" actId="26606"/>
          <ac:spMkLst>
            <pc:docMk/>
            <pc:sldMk cId="991456908" sldId="467"/>
            <ac:spMk id="5" creationId="{BC09B727-31C2-703F-7F41-F0FBB2D85EAD}"/>
          </ac:spMkLst>
        </pc:spChg>
        <pc:spChg chg="mod">
          <ac:chgData name="Guisao Betancur, Ana Maria" userId="5d132ca8-eea2-48a4-9cc4-8a27b739f380" providerId="ADAL" clId="{76B9A9EE-1C7C-4750-A146-93F775C6A4FB}" dt="2025-07-01T17:17:00.395" v="529" actId="26606"/>
          <ac:spMkLst>
            <pc:docMk/>
            <pc:sldMk cId="991456908" sldId="467"/>
            <ac:spMk id="6" creationId="{1C11E14F-C120-856A-0BDE-3BEBEE0C7FD4}"/>
          </ac:spMkLst>
        </pc:spChg>
        <pc:spChg chg="mod">
          <ac:chgData name="Guisao Betancur, Ana Maria" userId="5d132ca8-eea2-48a4-9cc4-8a27b739f380" providerId="ADAL" clId="{76B9A9EE-1C7C-4750-A146-93F775C6A4FB}" dt="2025-07-01T17:17:00.395" v="529" actId="26606"/>
          <ac:spMkLst>
            <pc:docMk/>
            <pc:sldMk cId="991456908" sldId="467"/>
            <ac:spMk id="7" creationId="{57B1A7E9-9E11-D1D2-60A8-EB83CC8A4844}"/>
          </ac:spMkLst>
        </pc:spChg>
        <pc:spChg chg="add del">
          <ac:chgData name="Guisao Betancur, Ana Maria" userId="5d132ca8-eea2-48a4-9cc4-8a27b739f380" providerId="ADAL" clId="{76B9A9EE-1C7C-4750-A146-93F775C6A4FB}" dt="2025-07-01T17:17:00.395" v="529" actId="26606"/>
          <ac:spMkLst>
            <pc:docMk/>
            <pc:sldMk cId="991456908" sldId="467"/>
            <ac:spMk id="8" creationId="{95F54875-9781-31BF-75C8-02A2A1931D3E}"/>
          </ac:spMkLst>
        </pc:spChg>
        <pc:spChg chg="add mod">
          <ac:chgData name="Guisao Betancur, Ana Maria" userId="5d132ca8-eea2-48a4-9cc4-8a27b739f380" providerId="ADAL" clId="{76B9A9EE-1C7C-4750-A146-93F775C6A4FB}" dt="2025-07-02T15:29:47.882" v="5004" actId="1076"/>
          <ac:spMkLst>
            <pc:docMk/>
            <pc:sldMk cId="991456908" sldId="467"/>
            <ac:spMk id="14" creationId="{0252DCD2-D400-9A90-C170-57FB64530CA4}"/>
          </ac:spMkLst>
        </pc:spChg>
        <pc:spChg chg="add mod">
          <ac:chgData name="Guisao Betancur, Ana Maria" userId="5d132ca8-eea2-48a4-9cc4-8a27b739f380" providerId="ADAL" clId="{76B9A9EE-1C7C-4750-A146-93F775C6A4FB}" dt="2025-07-02T09:11:45.053" v="1749" actId="1076"/>
          <ac:spMkLst>
            <pc:docMk/>
            <pc:sldMk cId="991456908" sldId="467"/>
            <ac:spMk id="17" creationId="{22C9E9AE-8BFE-6A37-D223-84CDC1EF24F8}"/>
          </ac:spMkLst>
        </pc:spChg>
        <pc:spChg chg="add mod">
          <ac:chgData name="Guisao Betancur, Ana Maria" userId="5d132ca8-eea2-48a4-9cc4-8a27b739f380" providerId="ADAL" clId="{76B9A9EE-1C7C-4750-A146-93F775C6A4FB}" dt="2025-07-02T09:26:07.712" v="1912" actId="14100"/>
          <ac:spMkLst>
            <pc:docMk/>
            <pc:sldMk cId="991456908" sldId="467"/>
            <ac:spMk id="27" creationId="{838D23B5-4DA2-F87A-E680-8001973DA95A}"/>
          </ac:spMkLst>
        </pc:spChg>
        <pc:spChg chg="add mod">
          <ac:chgData name="Guisao Betancur, Ana Maria" userId="5d132ca8-eea2-48a4-9cc4-8a27b739f380" providerId="ADAL" clId="{76B9A9EE-1C7C-4750-A146-93F775C6A4FB}" dt="2025-07-02T09:26:05.278" v="1911" actId="1076"/>
          <ac:spMkLst>
            <pc:docMk/>
            <pc:sldMk cId="991456908" sldId="467"/>
            <ac:spMk id="28" creationId="{02F7B29D-AF17-5519-AF43-F0509F32D0F3}"/>
          </ac:spMkLst>
        </pc:spChg>
        <pc:spChg chg="add mod">
          <ac:chgData name="Guisao Betancur, Ana Maria" userId="5d132ca8-eea2-48a4-9cc4-8a27b739f380" providerId="ADAL" clId="{76B9A9EE-1C7C-4750-A146-93F775C6A4FB}" dt="2025-07-02T09:21:37.572" v="1832" actId="1076"/>
          <ac:spMkLst>
            <pc:docMk/>
            <pc:sldMk cId="991456908" sldId="467"/>
            <ac:spMk id="32" creationId="{D7697234-2C25-96F1-CB94-E3EEBAEE7EED}"/>
          </ac:spMkLst>
        </pc:spChg>
        <pc:spChg chg="add mod">
          <ac:chgData name="Guisao Betancur, Ana Maria" userId="5d132ca8-eea2-48a4-9cc4-8a27b739f380" providerId="ADAL" clId="{76B9A9EE-1C7C-4750-A146-93F775C6A4FB}" dt="2025-07-02T09:21:37.572" v="1832" actId="1076"/>
          <ac:spMkLst>
            <pc:docMk/>
            <pc:sldMk cId="991456908" sldId="467"/>
            <ac:spMk id="35" creationId="{30364E64-A3E8-3FAE-CF57-CAD4FAB7C58A}"/>
          </ac:spMkLst>
        </pc:spChg>
        <pc:spChg chg="add mod">
          <ac:chgData name="Guisao Betancur, Ana Maria" userId="5d132ca8-eea2-48a4-9cc4-8a27b739f380" providerId="ADAL" clId="{76B9A9EE-1C7C-4750-A146-93F775C6A4FB}" dt="2025-07-02T09:21:37.572" v="1832" actId="1076"/>
          <ac:spMkLst>
            <pc:docMk/>
            <pc:sldMk cId="991456908" sldId="467"/>
            <ac:spMk id="36" creationId="{E51017B2-064C-24B9-284D-B8E81FC1A431}"/>
          </ac:spMkLst>
        </pc:spChg>
        <pc:spChg chg="add mod">
          <ac:chgData name="Guisao Betancur, Ana Maria" userId="5d132ca8-eea2-48a4-9cc4-8a27b739f380" providerId="ADAL" clId="{76B9A9EE-1C7C-4750-A146-93F775C6A4FB}" dt="2025-07-02T09:21:37.572" v="1832" actId="1076"/>
          <ac:spMkLst>
            <pc:docMk/>
            <pc:sldMk cId="991456908" sldId="467"/>
            <ac:spMk id="37" creationId="{FA2AC54E-DD55-0A2A-5264-7BFE96D87368}"/>
          </ac:spMkLst>
        </pc:spChg>
        <pc:spChg chg="add mod">
          <ac:chgData name="Guisao Betancur, Ana Maria" userId="5d132ca8-eea2-48a4-9cc4-8a27b739f380" providerId="ADAL" clId="{76B9A9EE-1C7C-4750-A146-93F775C6A4FB}" dt="2025-07-02T09:23:22.083" v="1849" actId="208"/>
          <ac:spMkLst>
            <pc:docMk/>
            <pc:sldMk cId="991456908" sldId="467"/>
            <ac:spMk id="44" creationId="{99215A26-9AC3-A423-1B0F-125C8390C2F3}"/>
          </ac:spMkLst>
        </pc:spChg>
        <pc:spChg chg="add mod">
          <ac:chgData name="Guisao Betancur, Ana Maria" userId="5d132ca8-eea2-48a4-9cc4-8a27b739f380" providerId="ADAL" clId="{76B9A9EE-1C7C-4750-A146-93F775C6A4FB}" dt="2025-07-02T09:27:59.009" v="1937" actId="403"/>
          <ac:spMkLst>
            <pc:docMk/>
            <pc:sldMk cId="991456908" sldId="467"/>
            <ac:spMk id="49" creationId="{21C0EDB5-F60A-4984-21D7-724CFB5EB810}"/>
          </ac:spMkLst>
        </pc:spChg>
        <pc:spChg chg="add mod">
          <ac:chgData name="Guisao Betancur, Ana Maria" userId="5d132ca8-eea2-48a4-9cc4-8a27b739f380" providerId="ADAL" clId="{76B9A9EE-1C7C-4750-A146-93F775C6A4FB}" dt="2025-07-02T09:27:59.009" v="1937" actId="403"/>
          <ac:spMkLst>
            <pc:docMk/>
            <pc:sldMk cId="991456908" sldId="467"/>
            <ac:spMk id="50" creationId="{6B181CA5-1257-E164-EB24-89F9083AC23B}"/>
          </ac:spMkLst>
        </pc:spChg>
        <pc:spChg chg="add mod">
          <ac:chgData name="Guisao Betancur, Ana Maria" userId="5d132ca8-eea2-48a4-9cc4-8a27b739f380" providerId="ADAL" clId="{76B9A9EE-1C7C-4750-A146-93F775C6A4FB}" dt="2025-07-02T11:11:15.972" v="3059" actId="1076"/>
          <ac:spMkLst>
            <pc:docMk/>
            <pc:sldMk cId="991456908" sldId="467"/>
            <ac:spMk id="57" creationId="{017EDB69-3923-5E16-B1F8-05B5F0322916}"/>
          </ac:spMkLst>
        </pc:spChg>
        <pc:picChg chg="add mod ord modCrop">
          <ac:chgData name="Guisao Betancur, Ana Maria" userId="5d132ca8-eea2-48a4-9cc4-8a27b739f380" providerId="ADAL" clId="{76B9A9EE-1C7C-4750-A146-93F775C6A4FB}" dt="2025-07-02T09:21:37.572" v="1832" actId="1076"/>
          <ac:picMkLst>
            <pc:docMk/>
            <pc:sldMk cId="991456908" sldId="467"/>
            <ac:picMk id="13" creationId="{65C6463C-9B47-C033-D181-7D2169EED581}"/>
          </ac:picMkLst>
        </pc:picChg>
        <pc:picChg chg="add mod">
          <ac:chgData name="Guisao Betancur, Ana Maria" userId="5d132ca8-eea2-48a4-9cc4-8a27b739f380" providerId="ADAL" clId="{76B9A9EE-1C7C-4750-A146-93F775C6A4FB}" dt="2025-07-02T09:26:11.550" v="1913" actId="1076"/>
          <ac:picMkLst>
            <pc:docMk/>
            <pc:sldMk cId="991456908" sldId="467"/>
            <ac:picMk id="41" creationId="{F9D833DF-74CD-5777-C1BA-F10402E45D30}"/>
          </ac:picMkLst>
        </pc:picChg>
        <pc:picChg chg="add mod">
          <ac:chgData name="Guisao Betancur, Ana Maria" userId="5d132ca8-eea2-48a4-9cc4-8a27b739f380" providerId="ADAL" clId="{76B9A9EE-1C7C-4750-A146-93F775C6A4FB}" dt="2025-07-02T09:11:37.053" v="1747" actId="1076"/>
          <ac:picMkLst>
            <pc:docMk/>
            <pc:sldMk cId="991456908" sldId="467"/>
            <ac:picMk id="1028" creationId="{9AB0B524-56C8-28AA-D9E2-1836084DCE5C}"/>
          </ac:picMkLst>
        </pc:picChg>
        <pc:cxnChg chg="add mod">
          <ac:chgData name="Guisao Betancur, Ana Maria" userId="5d132ca8-eea2-48a4-9cc4-8a27b739f380" providerId="ADAL" clId="{76B9A9EE-1C7C-4750-A146-93F775C6A4FB}" dt="2025-07-02T09:21:44.056" v="1833" actId="14100"/>
          <ac:cxnSpMkLst>
            <pc:docMk/>
            <pc:sldMk cId="991456908" sldId="467"/>
            <ac:cxnSpMk id="20" creationId="{F0E7F209-B088-2110-F118-A482C2EC087F}"/>
          </ac:cxnSpMkLst>
        </pc:cxnChg>
        <pc:cxnChg chg="add mod">
          <ac:chgData name="Guisao Betancur, Ana Maria" userId="5d132ca8-eea2-48a4-9cc4-8a27b739f380" providerId="ADAL" clId="{76B9A9EE-1C7C-4750-A146-93F775C6A4FB}" dt="2025-07-02T09:25:44.301" v="1902" actId="14100"/>
          <ac:cxnSpMkLst>
            <pc:docMk/>
            <pc:sldMk cId="991456908" sldId="467"/>
            <ac:cxnSpMk id="45" creationId="{F6B92020-20D9-24FA-F7D1-4FC2119B577D}"/>
          </ac:cxnSpMkLst>
        </pc:cxnChg>
        <pc:cxnChg chg="add mod">
          <ac:chgData name="Guisao Betancur, Ana Maria" userId="5d132ca8-eea2-48a4-9cc4-8a27b739f380" providerId="ADAL" clId="{76B9A9EE-1C7C-4750-A146-93F775C6A4FB}" dt="2025-07-02T09:26:50.733" v="1923" actId="1076"/>
          <ac:cxnSpMkLst>
            <pc:docMk/>
            <pc:sldMk cId="991456908" sldId="467"/>
            <ac:cxnSpMk id="53" creationId="{FEF9FFD7-6ACC-E14F-08AA-42D058366F6D}"/>
          </ac:cxnSpMkLst>
        </pc:cxnChg>
        <pc:cxnChg chg="add mod">
          <ac:chgData name="Guisao Betancur, Ana Maria" userId="5d132ca8-eea2-48a4-9cc4-8a27b739f380" providerId="ADAL" clId="{76B9A9EE-1C7C-4750-A146-93F775C6A4FB}" dt="2025-07-02T09:27:23.511" v="1933" actId="1037"/>
          <ac:cxnSpMkLst>
            <pc:docMk/>
            <pc:sldMk cId="991456908" sldId="467"/>
            <ac:cxnSpMk id="55" creationId="{C2EE4526-74F4-834C-7095-AA2DF385F72E}"/>
          </ac:cxnSpMkLst>
        </pc:cxnChg>
      </pc:sldChg>
      <pc:sldChg chg="addSp delSp modSp add mod modClrScheme modAnim chgLayout">
        <pc:chgData name="Guisao Betancur, Ana Maria" userId="5d132ca8-eea2-48a4-9cc4-8a27b739f380" providerId="ADAL" clId="{76B9A9EE-1C7C-4750-A146-93F775C6A4FB}" dt="2025-07-06T20:09:05.362" v="5063" actId="207"/>
        <pc:sldMkLst>
          <pc:docMk/>
          <pc:sldMk cId="707341492" sldId="468"/>
        </pc:sldMkLst>
        <pc:spChg chg="mod ord">
          <ac:chgData name="Guisao Betancur, Ana Maria" userId="5d132ca8-eea2-48a4-9cc4-8a27b739f380" providerId="ADAL" clId="{76B9A9EE-1C7C-4750-A146-93F775C6A4FB}" dt="2025-07-02T08:56:00.646" v="1664" actId="700"/>
          <ac:spMkLst>
            <pc:docMk/>
            <pc:sldMk cId="707341492" sldId="468"/>
            <ac:spMk id="2" creationId="{0570BA31-B574-E608-C9A8-02C4C0A2D837}"/>
          </ac:spMkLst>
        </pc:spChg>
        <pc:spChg chg="mod">
          <ac:chgData name="Guisao Betancur, Ana Maria" userId="5d132ca8-eea2-48a4-9cc4-8a27b739f380" providerId="ADAL" clId="{76B9A9EE-1C7C-4750-A146-93F775C6A4FB}" dt="2025-07-06T20:09:03.308" v="5062" actId="207"/>
          <ac:spMkLst>
            <pc:docMk/>
            <pc:sldMk cId="707341492" sldId="468"/>
            <ac:spMk id="3" creationId="{F43D0639-AF49-7357-FC20-ACC42EFA3275}"/>
          </ac:spMkLst>
        </pc:spChg>
        <pc:spChg chg="mod ord">
          <ac:chgData name="Guisao Betancur, Ana Maria" userId="5d132ca8-eea2-48a4-9cc4-8a27b739f380" providerId="ADAL" clId="{76B9A9EE-1C7C-4750-A146-93F775C6A4FB}" dt="2025-07-02T08:56:00.646" v="1664" actId="700"/>
          <ac:spMkLst>
            <pc:docMk/>
            <pc:sldMk cId="707341492" sldId="468"/>
            <ac:spMk id="5" creationId="{4F1DD706-58E7-2460-C6BE-4A1AA22A1037}"/>
          </ac:spMkLst>
        </pc:spChg>
        <pc:spChg chg="mod ord">
          <ac:chgData name="Guisao Betancur, Ana Maria" userId="5d132ca8-eea2-48a4-9cc4-8a27b739f380" providerId="ADAL" clId="{76B9A9EE-1C7C-4750-A146-93F775C6A4FB}" dt="2025-07-02T08:56:00.646" v="1664" actId="700"/>
          <ac:spMkLst>
            <pc:docMk/>
            <pc:sldMk cId="707341492" sldId="468"/>
            <ac:spMk id="6" creationId="{3F63B9D5-F6FC-E3F2-E4A6-E857D96F81A1}"/>
          </ac:spMkLst>
        </pc:spChg>
        <pc:spChg chg="mod ord">
          <ac:chgData name="Guisao Betancur, Ana Maria" userId="5d132ca8-eea2-48a4-9cc4-8a27b739f380" providerId="ADAL" clId="{76B9A9EE-1C7C-4750-A146-93F775C6A4FB}" dt="2025-07-02T08:56:00.646" v="1664" actId="700"/>
          <ac:spMkLst>
            <pc:docMk/>
            <pc:sldMk cId="707341492" sldId="468"/>
            <ac:spMk id="7" creationId="{DB2F2717-0EAA-DFF9-D4B5-FE664349C850}"/>
          </ac:spMkLst>
        </pc:spChg>
        <pc:spChg chg="add mod ord">
          <ac:chgData name="Guisao Betancur, Ana Maria" userId="5d132ca8-eea2-48a4-9cc4-8a27b739f380" providerId="ADAL" clId="{76B9A9EE-1C7C-4750-A146-93F775C6A4FB}" dt="2025-07-02T08:56:00.646" v="1664" actId="700"/>
          <ac:spMkLst>
            <pc:docMk/>
            <pc:sldMk cId="707341492" sldId="468"/>
            <ac:spMk id="9" creationId="{A82C2366-7287-1CBE-07CC-E5E17F3F7ADE}"/>
          </ac:spMkLst>
        </pc:spChg>
        <pc:spChg chg="mod">
          <ac:chgData name="Guisao Betancur, Ana Maria" userId="5d132ca8-eea2-48a4-9cc4-8a27b739f380" providerId="ADAL" clId="{76B9A9EE-1C7C-4750-A146-93F775C6A4FB}" dt="2025-07-06T20:09:05.362" v="5063" actId="207"/>
          <ac:spMkLst>
            <pc:docMk/>
            <pc:sldMk cId="707341492" sldId="468"/>
            <ac:spMk id="10" creationId="{F5D89EB0-3260-68E5-9E6F-6606FB4DFD07}"/>
          </ac:spMkLst>
        </pc:spChg>
        <pc:spChg chg="add mod">
          <ac:chgData name="Guisao Betancur, Ana Maria" userId="5d132ca8-eea2-48a4-9cc4-8a27b739f380" providerId="ADAL" clId="{76B9A9EE-1C7C-4750-A146-93F775C6A4FB}" dt="2025-07-02T15:20:06.151" v="4959" actId="208"/>
          <ac:spMkLst>
            <pc:docMk/>
            <pc:sldMk cId="707341492" sldId="468"/>
            <ac:spMk id="13" creationId="{FF2B778C-3A2E-8CAD-2947-8A7EFA672B94}"/>
          </ac:spMkLst>
        </pc:spChg>
        <pc:spChg chg="add mod">
          <ac:chgData name="Guisao Betancur, Ana Maria" userId="5d132ca8-eea2-48a4-9cc4-8a27b739f380" providerId="ADAL" clId="{76B9A9EE-1C7C-4750-A146-93F775C6A4FB}" dt="2025-07-06T20:08:59.307" v="5061" actId="207"/>
          <ac:spMkLst>
            <pc:docMk/>
            <pc:sldMk cId="707341492" sldId="468"/>
            <ac:spMk id="18" creationId="{745E3DFE-0BAC-186A-6A4F-26E120B2D589}"/>
          </ac:spMkLst>
        </pc:spChg>
        <pc:spChg chg="add mod">
          <ac:chgData name="Guisao Betancur, Ana Maria" userId="5d132ca8-eea2-48a4-9cc4-8a27b739f380" providerId="ADAL" clId="{76B9A9EE-1C7C-4750-A146-93F775C6A4FB}" dt="2025-07-02T15:28:55.540" v="5001" actId="1076"/>
          <ac:spMkLst>
            <pc:docMk/>
            <pc:sldMk cId="707341492" sldId="468"/>
            <ac:spMk id="63" creationId="{41EE92BF-47EC-0D7E-F1B8-2A17E82BF592}"/>
          </ac:spMkLst>
        </pc:spChg>
        <pc:spChg chg="add mod">
          <ac:chgData name="Guisao Betancur, Ana Maria" userId="5d132ca8-eea2-48a4-9cc4-8a27b739f380" providerId="ADAL" clId="{76B9A9EE-1C7C-4750-A146-93F775C6A4FB}" dt="2025-07-06T20:08:48.159" v="5060" actId="207"/>
          <ac:spMkLst>
            <pc:docMk/>
            <pc:sldMk cId="707341492" sldId="468"/>
            <ac:spMk id="65" creationId="{F0602F85-F9B6-F1DF-200A-AFF0FA7EADCC}"/>
          </ac:spMkLst>
        </pc:spChg>
        <pc:spChg chg="add mod">
          <ac:chgData name="Guisao Betancur, Ana Maria" userId="5d132ca8-eea2-48a4-9cc4-8a27b739f380" providerId="ADAL" clId="{76B9A9EE-1C7C-4750-A146-93F775C6A4FB}" dt="2025-07-02T15:20:10.898" v="4960" actId="1076"/>
          <ac:spMkLst>
            <pc:docMk/>
            <pc:sldMk cId="707341492" sldId="468"/>
            <ac:spMk id="67" creationId="{5F98A3A4-4AA8-960E-7A5B-19CA06ADF2F3}"/>
          </ac:spMkLst>
        </pc:spChg>
        <pc:spChg chg="add mod">
          <ac:chgData name="Guisao Betancur, Ana Maria" userId="5d132ca8-eea2-48a4-9cc4-8a27b739f380" providerId="ADAL" clId="{76B9A9EE-1C7C-4750-A146-93F775C6A4FB}" dt="2025-07-02T11:19:11.963" v="3296" actId="20577"/>
          <ac:spMkLst>
            <pc:docMk/>
            <pc:sldMk cId="707341492" sldId="468"/>
            <ac:spMk id="68" creationId="{5EDD9710-B103-6E6A-F039-2EC872B17945}"/>
          </ac:spMkLst>
        </pc:spChg>
        <pc:graphicFrameChg chg="mod">
          <ac:chgData name="Guisao Betancur, Ana Maria" userId="5d132ca8-eea2-48a4-9cc4-8a27b739f380" providerId="ADAL" clId="{76B9A9EE-1C7C-4750-A146-93F775C6A4FB}" dt="2025-07-02T11:18:37.133" v="3241" actId="1035"/>
          <ac:graphicFrameMkLst>
            <pc:docMk/>
            <pc:sldMk cId="707341492" sldId="468"/>
            <ac:graphicFrameMk id="15" creationId="{9E970465-6CC5-85EC-5B1C-890327C85E60}"/>
          </ac:graphicFrameMkLst>
        </pc:graphicFrameChg>
        <pc:graphicFrameChg chg="add mod modGraphic">
          <ac:chgData name="Guisao Betancur, Ana Maria" userId="5d132ca8-eea2-48a4-9cc4-8a27b739f380" providerId="ADAL" clId="{76B9A9EE-1C7C-4750-A146-93F775C6A4FB}" dt="2025-07-02T15:20:33.692" v="4963" actId="1076"/>
          <ac:graphicFrameMkLst>
            <pc:docMk/>
            <pc:sldMk cId="707341492" sldId="468"/>
            <ac:graphicFrameMk id="55" creationId="{1E507366-5B23-7288-7739-64DBE315795F}"/>
          </ac:graphicFrameMkLst>
        </pc:graphicFrameChg>
        <pc:picChg chg="mod">
          <ac:chgData name="Guisao Betancur, Ana Maria" userId="5d132ca8-eea2-48a4-9cc4-8a27b739f380" providerId="ADAL" clId="{76B9A9EE-1C7C-4750-A146-93F775C6A4FB}" dt="2025-07-02T15:19:06.506" v="4948" actId="1076"/>
          <ac:picMkLst>
            <pc:docMk/>
            <pc:sldMk cId="707341492" sldId="468"/>
            <ac:picMk id="42" creationId="{57C20C25-6B83-6909-DD24-F2ECAC4397EB}"/>
          </ac:picMkLst>
        </pc:picChg>
        <pc:picChg chg="mod">
          <ac:chgData name="Guisao Betancur, Ana Maria" userId="5d132ca8-eea2-48a4-9cc4-8a27b739f380" providerId="ADAL" clId="{76B9A9EE-1C7C-4750-A146-93F775C6A4FB}" dt="2025-07-02T15:18:53.055" v="4945" actId="1076"/>
          <ac:picMkLst>
            <pc:docMk/>
            <pc:sldMk cId="707341492" sldId="468"/>
            <ac:picMk id="43" creationId="{687917B0-BEC9-A503-643D-8C5855EA6A91}"/>
          </ac:picMkLst>
        </pc:picChg>
        <pc:picChg chg="add mod">
          <ac:chgData name="Guisao Betancur, Ana Maria" userId="5d132ca8-eea2-48a4-9cc4-8a27b739f380" providerId="ADAL" clId="{76B9A9EE-1C7C-4750-A146-93F775C6A4FB}" dt="2025-07-02T11:18:37.133" v="3241" actId="1035"/>
          <ac:picMkLst>
            <pc:docMk/>
            <pc:sldMk cId="707341492" sldId="468"/>
            <ac:picMk id="54" creationId="{609F9B1D-9188-1861-FB74-B2E212BD36F9}"/>
          </ac:picMkLst>
        </pc:picChg>
        <pc:cxnChg chg="mod">
          <ac:chgData name="Guisao Betancur, Ana Maria" userId="5d132ca8-eea2-48a4-9cc4-8a27b739f380" providerId="ADAL" clId="{76B9A9EE-1C7C-4750-A146-93F775C6A4FB}" dt="2025-07-02T15:19:06.506" v="4948" actId="1076"/>
          <ac:cxnSpMkLst>
            <pc:docMk/>
            <pc:sldMk cId="707341492" sldId="468"/>
            <ac:cxnSpMk id="45" creationId="{E309A3C7-9874-AA91-B403-4442CC41FAFB}"/>
          </ac:cxnSpMkLst>
        </pc:cxnChg>
        <pc:cxnChg chg="add mod">
          <ac:chgData name="Guisao Betancur, Ana Maria" userId="5d132ca8-eea2-48a4-9cc4-8a27b739f380" providerId="ADAL" clId="{76B9A9EE-1C7C-4750-A146-93F775C6A4FB}" dt="2025-07-02T15:19:01.539" v="4947" actId="14100"/>
          <ac:cxnSpMkLst>
            <pc:docMk/>
            <pc:sldMk cId="707341492" sldId="468"/>
            <ac:cxnSpMk id="58" creationId="{E8F84C1C-4014-D2AE-72B7-CD81F6717469}"/>
          </ac:cxnSpMkLst>
        </pc:cxnChg>
      </pc:sldChg>
      <pc:sldChg chg="modSp add mod">
        <pc:chgData name="Guisao Betancur, Ana Maria" userId="5d132ca8-eea2-48a4-9cc4-8a27b739f380" providerId="ADAL" clId="{76B9A9EE-1C7C-4750-A146-93F775C6A4FB}" dt="2025-07-01T13:54:20.411" v="260" actId="20577"/>
        <pc:sldMkLst>
          <pc:docMk/>
          <pc:sldMk cId="185198095" sldId="469"/>
        </pc:sldMkLst>
        <pc:spChg chg="mod">
          <ac:chgData name="Guisao Betancur, Ana Maria" userId="5d132ca8-eea2-48a4-9cc4-8a27b739f380" providerId="ADAL" clId="{76B9A9EE-1C7C-4750-A146-93F775C6A4FB}" dt="2025-07-01T13:54:20.411" v="260" actId="20577"/>
          <ac:spMkLst>
            <pc:docMk/>
            <pc:sldMk cId="185198095" sldId="469"/>
            <ac:spMk id="12" creationId="{9A30BBBF-319F-F865-AF8E-A617D7098C70}"/>
          </ac:spMkLst>
        </pc:spChg>
      </pc:sldChg>
      <pc:sldChg chg="addSp delSp modSp add mod delAnim modAnim">
        <pc:chgData name="Guisao Betancur, Ana Maria" userId="5d132ca8-eea2-48a4-9cc4-8a27b739f380" providerId="ADAL" clId="{76B9A9EE-1C7C-4750-A146-93F775C6A4FB}" dt="2025-07-06T20:09:24.361" v="5065" actId="207"/>
        <pc:sldMkLst>
          <pc:docMk/>
          <pc:sldMk cId="3672085365" sldId="470"/>
        </pc:sldMkLst>
        <pc:spChg chg="mod">
          <ac:chgData name="Guisao Betancur, Ana Maria" userId="5d132ca8-eea2-48a4-9cc4-8a27b739f380" providerId="ADAL" clId="{76B9A9EE-1C7C-4750-A146-93F775C6A4FB}" dt="2025-07-01T13:54:31.002" v="283" actId="20577"/>
          <ac:spMkLst>
            <pc:docMk/>
            <pc:sldMk cId="3672085365" sldId="470"/>
            <ac:spMk id="2" creationId="{8A3AD4EF-1199-3082-A824-404D30972031}"/>
          </ac:spMkLst>
        </pc:spChg>
        <pc:spChg chg="mod">
          <ac:chgData name="Guisao Betancur, Ana Maria" userId="5d132ca8-eea2-48a4-9cc4-8a27b739f380" providerId="ADAL" clId="{76B9A9EE-1C7C-4750-A146-93F775C6A4FB}" dt="2025-07-02T11:14:24.994" v="3187"/>
          <ac:spMkLst>
            <pc:docMk/>
            <pc:sldMk cId="3672085365" sldId="470"/>
            <ac:spMk id="3" creationId="{FB8710C2-130C-C912-6C68-379F05744E34}"/>
          </ac:spMkLst>
        </pc:spChg>
        <pc:spChg chg="mod">
          <ac:chgData name="Guisao Betancur, Ana Maria" userId="5d132ca8-eea2-48a4-9cc4-8a27b739f380" providerId="ADAL" clId="{76B9A9EE-1C7C-4750-A146-93F775C6A4FB}" dt="2025-07-01T13:56:06.920" v="307" actId="790"/>
          <ac:spMkLst>
            <pc:docMk/>
            <pc:sldMk cId="3672085365" sldId="470"/>
            <ac:spMk id="8" creationId="{8F45080A-A1A5-82F3-F293-9A18D676D23F}"/>
          </ac:spMkLst>
        </pc:spChg>
        <pc:spChg chg="add mod">
          <ac:chgData name="Guisao Betancur, Ana Maria" userId="5d132ca8-eea2-48a4-9cc4-8a27b739f380" providerId="ADAL" clId="{76B9A9EE-1C7C-4750-A146-93F775C6A4FB}" dt="2025-07-02T11:14:17.828" v="3185" actId="1076"/>
          <ac:spMkLst>
            <pc:docMk/>
            <pc:sldMk cId="3672085365" sldId="470"/>
            <ac:spMk id="10" creationId="{A3BBC82E-968E-12C3-9871-A0944001E53F}"/>
          </ac:spMkLst>
        </pc:spChg>
        <pc:spChg chg="add mod">
          <ac:chgData name="Guisao Betancur, Ana Maria" userId="5d132ca8-eea2-48a4-9cc4-8a27b739f380" providerId="ADAL" clId="{76B9A9EE-1C7C-4750-A146-93F775C6A4FB}" dt="2025-07-02T11:15:01.272" v="3197" actId="1076"/>
          <ac:spMkLst>
            <pc:docMk/>
            <pc:sldMk cId="3672085365" sldId="470"/>
            <ac:spMk id="11" creationId="{A1880D35-3D68-062D-EF97-9768E7AE60E7}"/>
          </ac:spMkLst>
        </pc:spChg>
        <pc:spChg chg="add mod">
          <ac:chgData name="Guisao Betancur, Ana Maria" userId="5d132ca8-eea2-48a4-9cc4-8a27b739f380" providerId="ADAL" clId="{76B9A9EE-1C7C-4750-A146-93F775C6A4FB}" dt="2025-07-02T11:23:17.290" v="3384" actId="1076"/>
          <ac:spMkLst>
            <pc:docMk/>
            <pc:sldMk cId="3672085365" sldId="470"/>
            <ac:spMk id="13" creationId="{B07332FB-A11D-8CA1-71E1-27DE299F455E}"/>
          </ac:spMkLst>
        </pc:spChg>
        <pc:spChg chg="add mod">
          <ac:chgData name="Guisao Betancur, Ana Maria" userId="5d132ca8-eea2-48a4-9cc4-8a27b739f380" providerId="ADAL" clId="{76B9A9EE-1C7C-4750-A146-93F775C6A4FB}" dt="2025-07-02T11:23:22.307" v="3385" actId="1076"/>
          <ac:spMkLst>
            <pc:docMk/>
            <pc:sldMk cId="3672085365" sldId="470"/>
            <ac:spMk id="14" creationId="{80FBB3C6-D217-220B-BCFF-10A1B271903B}"/>
          </ac:spMkLst>
        </pc:spChg>
        <pc:spChg chg="mod">
          <ac:chgData name="Guisao Betancur, Ana Maria" userId="5d132ca8-eea2-48a4-9cc4-8a27b739f380" providerId="ADAL" clId="{76B9A9EE-1C7C-4750-A146-93F775C6A4FB}" dt="2025-07-06T20:09:24.361" v="5065" actId="207"/>
          <ac:spMkLst>
            <pc:docMk/>
            <pc:sldMk cId="3672085365" sldId="470"/>
            <ac:spMk id="15" creationId="{111054FB-B6BF-FD18-60CC-194086A394B5}"/>
          </ac:spMkLst>
        </pc:spChg>
        <pc:spChg chg="add mod">
          <ac:chgData name="Guisao Betancur, Ana Maria" userId="5d132ca8-eea2-48a4-9cc4-8a27b739f380" providerId="ADAL" clId="{76B9A9EE-1C7C-4750-A146-93F775C6A4FB}" dt="2025-07-02T11:24:48.861" v="3518" actId="1076"/>
          <ac:spMkLst>
            <pc:docMk/>
            <pc:sldMk cId="3672085365" sldId="470"/>
            <ac:spMk id="17" creationId="{45D36185-4284-69E3-8751-25B0D2A284FD}"/>
          </ac:spMkLst>
        </pc:spChg>
        <pc:spChg chg="add mod">
          <ac:chgData name="Guisao Betancur, Ana Maria" userId="5d132ca8-eea2-48a4-9cc4-8a27b739f380" providerId="ADAL" clId="{76B9A9EE-1C7C-4750-A146-93F775C6A4FB}" dt="2025-07-02T11:26:22.962" v="3529" actId="208"/>
          <ac:spMkLst>
            <pc:docMk/>
            <pc:sldMk cId="3672085365" sldId="470"/>
            <ac:spMk id="18" creationId="{A36376C3-E67A-72F0-ACC3-1FF9D715D884}"/>
          </ac:spMkLst>
        </pc:spChg>
        <pc:spChg chg="add mod">
          <ac:chgData name="Guisao Betancur, Ana Maria" userId="5d132ca8-eea2-48a4-9cc4-8a27b739f380" providerId="ADAL" clId="{76B9A9EE-1C7C-4750-A146-93F775C6A4FB}" dt="2025-07-02T11:29:31.187" v="3796" actId="20577"/>
          <ac:spMkLst>
            <pc:docMk/>
            <pc:sldMk cId="3672085365" sldId="470"/>
            <ac:spMk id="25" creationId="{BE1AB0A8-AF05-4522-B5A2-428DA7DA5E05}"/>
          </ac:spMkLst>
        </pc:spChg>
        <pc:picChg chg="add mod">
          <ac:chgData name="Guisao Betancur, Ana Maria" userId="5d132ca8-eea2-48a4-9cc4-8a27b739f380" providerId="ADAL" clId="{76B9A9EE-1C7C-4750-A146-93F775C6A4FB}" dt="2025-07-02T11:23:13.552" v="3383" actId="1076"/>
          <ac:picMkLst>
            <pc:docMk/>
            <pc:sldMk cId="3672085365" sldId="470"/>
            <ac:picMk id="6146" creationId="{8B705605-1F89-B7DB-105A-3DCA0785330E}"/>
          </ac:picMkLst>
        </pc:picChg>
        <pc:picChg chg="add mod">
          <ac:chgData name="Guisao Betancur, Ana Maria" userId="5d132ca8-eea2-48a4-9cc4-8a27b739f380" providerId="ADAL" clId="{76B9A9EE-1C7C-4750-A146-93F775C6A4FB}" dt="2025-07-02T11:23:09.638" v="3382" actId="1076"/>
          <ac:picMkLst>
            <pc:docMk/>
            <pc:sldMk cId="3672085365" sldId="470"/>
            <ac:picMk id="6148" creationId="{1555AF79-A872-DF6D-F5FD-44391FF9AD08}"/>
          </ac:picMkLst>
        </pc:picChg>
        <pc:picChg chg="add mod">
          <ac:chgData name="Guisao Betancur, Ana Maria" userId="5d132ca8-eea2-48a4-9cc4-8a27b739f380" providerId="ADAL" clId="{76B9A9EE-1C7C-4750-A146-93F775C6A4FB}" dt="2025-07-02T12:55:27.509" v="3882" actId="14826"/>
          <ac:picMkLst>
            <pc:docMk/>
            <pc:sldMk cId="3672085365" sldId="470"/>
            <ac:picMk id="6150" creationId="{D31743A3-729B-775B-D85B-A410AD00742F}"/>
          </ac:picMkLst>
        </pc:picChg>
        <pc:picChg chg="add mod">
          <ac:chgData name="Guisao Betancur, Ana Maria" userId="5d132ca8-eea2-48a4-9cc4-8a27b739f380" providerId="ADAL" clId="{76B9A9EE-1C7C-4750-A146-93F775C6A4FB}" dt="2025-07-02T11:29:34.314" v="3797" actId="1076"/>
          <ac:picMkLst>
            <pc:docMk/>
            <pc:sldMk cId="3672085365" sldId="470"/>
            <ac:picMk id="6152" creationId="{B64C84B1-77DA-B397-8B3C-99EFEA97E651}"/>
          </ac:picMkLst>
        </pc:picChg>
        <pc:cxnChg chg="add mod">
          <ac:chgData name="Guisao Betancur, Ana Maria" userId="5d132ca8-eea2-48a4-9cc4-8a27b739f380" providerId="ADAL" clId="{76B9A9EE-1C7C-4750-A146-93F775C6A4FB}" dt="2025-07-02T11:26:22.962" v="3529" actId="208"/>
          <ac:cxnSpMkLst>
            <pc:docMk/>
            <pc:sldMk cId="3672085365" sldId="470"/>
            <ac:cxnSpMk id="19" creationId="{F225B2B0-A1BC-4312-B043-DF17AFAD615E}"/>
          </ac:cxnSpMkLst>
        </pc:cxnChg>
      </pc:sldChg>
      <pc:sldChg chg="addSp delSp modSp add mod modClrScheme modAnim chgLayout">
        <pc:chgData name="Guisao Betancur, Ana Maria" userId="5d132ca8-eea2-48a4-9cc4-8a27b739f380" providerId="ADAL" clId="{76B9A9EE-1C7C-4750-A146-93F775C6A4FB}" dt="2025-07-06T20:15:40.207" v="5270" actId="1076"/>
        <pc:sldMkLst>
          <pc:docMk/>
          <pc:sldMk cId="3182254035" sldId="471"/>
        </pc:sldMkLst>
        <pc:spChg chg="mod ord">
          <ac:chgData name="Guisao Betancur, Ana Maria" userId="5d132ca8-eea2-48a4-9cc4-8a27b739f380" providerId="ADAL" clId="{76B9A9EE-1C7C-4750-A146-93F775C6A4FB}" dt="2025-07-02T13:18:23.204" v="4330" actId="700"/>
          <ac:spMkLst>
            <pc:docMk/>
            <pc:sldMk cId="3182254035" sldId="471"/>
            <ac:spMk id="2" creationId="{E2671F5F-85D2-8B57-E061-010718EDC1F0}"/>
          </ac:spMkLst>
        </pc:spChg>
        <pc:spChg chg="mod ord">
          <ac:chgData name="Guisao Betancur, Ana Maria" userId="5d132ca8-eea2-48a4-9cc4-8a27b739f380" providerId="ADAL" clId="{76B9A9EE-1C7C-4750-A146-93F775C6A4FB}" dt="2025-07-02T13:18:35.958" v="4332" actId="113"/>
          <ac:spMkLst>
            <pc:docMk/>
            <pc:sldMk cId="3182254035" sldId="471"/>
            <ac:spMk id="3" creationId="{7413078D-6807-6565-DC5F-BF3220CC737A}"/>
          </ac:spMkLst>
        </pc:spChg>
        <pc:spChg chg="mod ord">
          <ac:chgData name="Guisao Betancur, Ana Maria" userId="5d132ca8-eea2-48a4-9cc4-8a27b739f380" providerId="ADAL" clId="{76B9A9EE-1C7C-4750-A146-93F775C6A4FB}" dt="2025-07-02T13:18:23.204" v="4330" actId="700"/>
          <ac:spMkLst>
            <pc:docMk/>
            <pc:sldMk cId="3182254035" sldId="471"/>
            <ac:spMk id="5" creationId="{6DE70465-162C-0EC8-1E4A-509339FD273E}"/>
          </ac:spMkLst>
        </pc:spChg>
        <pc:spChg chg="mod ord">
          <ac:chgData name="Guisao Betancur, Ana Maria" userId="5d132ca8-eea2-48a4-9cc4-8a27b739f380" providerId="ADAL" clId="{76B9A9EE-1C7C-4750-A146-93F775C6A4FB}" dt="2025-07-02T13:18:23.204" v="4330" actId="700"/>
          <ac:spMkLst>
            <pc:docMk/>
            <pc:sldMk cId="3182254035" sldId="471"/>
            <ac:spMk id="6" creationId="{20974C5D-AA2C-FE2C-21F9-0941ADA91109}"/>
          </ac:spMkLst>
        </pc:spChg>
        <pc:spChg chg="mod ord">
          <ac:chgData name="Guisao Betancur, Ana Maria" userId="5d132ca8-eea2-48a4-9cc4-8a27b739f380" providerId="ADAL" clId="{76B9A9EE-1C7C-4750-A146-93F775C6A4FB}" dt="2025-07-02T13:18:23.204" v="4330" actId="700"/>
          <ac:spMkLst>
            <pc:docMk/>
            <pc:sldMk cId="3182254035" sldId="471"/>
            <ac:spMk id="7" creationId="{77F51B00-6AA6-6BEE-66A1-8856D9F7433D}"/>
          </ac:spMkLst>
        </pc:spChg>
        <pc:spChg chg="mod ord">
          <ac:chgData name="Guisao Betancur, Ana Maria" userId="5d132ca8-eea2-48a4-9cc4-8a27b739f380" providerId="ADAL" clId="{76B9A9EE-1C7C-4750-A146-93F775C6A4FB}" dt="2025-07-02T13:18:23.204" v="4330" actId="700"/>
          <ac:spMkLst>
            <pc:docMk/>
            <pc:sldMk cId="3182254035" sldId="471"/>
            <ac:spMk id="8" creationId="{DFCAE272-8E20-975D-6FAE-8B8A2C0890B6}"/>
          </ac:spMkLst>
        </pc:spChg>
        <pc:spChg chg="add mod">
          <ac:chgData name="Guisao Betancur, Ana Maria" userId="5d132ca8-eea2-48a4-9cc4-8a27b739f380" providerId="ADAL" clId="{76B9A9EE-1C7C-4750-A146-93F775C6A4FB}" dt="2025-07-06T20:15:40.207" v="5270" actId="1076"/>
          <ac:spMkLst>
            <pc:docMk/>
            <pc:sldMk cId="3182254035" sldId="471"/>
            <ac:spMk id="18" creationId="{A8954DD4-067A-44D8-A489-97BDAA6E45EB}"/>
          </ac:spMkLst>
        </pc:spChg>
        <pc:spChg chg="add mod">
          <ac:chgData name="Guisao Betancur, Ana Maria" userId="5d132ca8-eea2-48a4-9cc4-8a27b739f380" providerId="ADAL" clId="{76B9A9EE-1C7C-4750-A146-93F775C6A4FB}" dt="2025-07-02T15:16:58.291" v="4930" actId="1076"/>
          <ac:spMkLst>
            <pc:docMk/>
            <pc:sldMk cId="3182254035" sldId="471"/>
            <ac:spMk id="24" creationId="{62E31160-225D-E81F-A108-4074790D0C87}"/>
          </ac:spMkLst>
        </pc:spChg>
        <pc:graphicFrameChg chg="add mod">
          <ac:chgData name="Guisao Betancur, Ana Maria" userId="5d132ca8-eea2-48a4-9cc4-8a27b739f380" providerId="ADAL" clId="{76B9A9EE-1C7C-4750-A146-93F775C6A4FB}" dt="2025-07-02T15:16:58.291" v="4930" actId="1076"/>
          <ac:graphicFrameMkLst>
            <pc:docMk/>
            <pc:sldMk cId="3182254035" sldId="471"/>
            <ac:graphicFrameMk id="19" creationId="{E746B842-3670-002F-EBF0-2A491E904E19}"/>
          </ac:graphicFrameMkLst>
        </pc:graphicFrameChg>
        <pc:picChg chg="add mod modCrop">
          <ac:chgData name="Guisao Betancur, Ana Maria" userId="5d132ca8-eea2-48a4-9cc4-8a27b739f380" providerId="ADAL" clId="{76B9A9EE-1C7C-4750-A146-93F775C6A4FB}" dt="2025-07-02T15:15:31.410" v="4904" actId="732"/>
          <ac:picMkLst>
            <pc:docMk/>
            <pc:sldMk cId="3182254035" sldId="471"/>
            <ac:picMk id="14" creationId="{B0691DD2-7DA5-520A-772C-B665A5715CDC}"/>
          </ac:picMkLst>
        </pc:picChg>
        <pc:picChg chg="add mod">
          <ac:chgData name="Guisao Betancur, Ana Maria" userId="5d132ca8-eea2-48a4-9cc4-8a27b739f380" providerId="ADAL" clId="{76B9A9EE-1C7C-4750-A146-93F775C6A4FB}" dt="2025-07-02T15:16:58.291" v="4930" actId="1076"/>
          <ac:picMkLst>
            <pc:docMk/>
            <pc:sldMk cId="3182254035" sldId="471"/>
            <ac:picMk id="21" creationId="{5D0ED544-F32E-E1BB-FD81-C33BE4B8AA33}"/>
          </ac:picMkLst>
        </pc:picChg>
        <pc:picChg chg="add mod modCrop">
          <ac:chgData name="Guisao Betancur, Ana Maria" userId="5d132ca8-eea2-48a4-9cc4-8a27b739f380" providerId="ADAL" clId="{76B9A9EE-1C7C-4750-A146-93F775C6A4FB}" dt="2025-07-02T15:16:58.291" v="4930" actId="1076"/>
          <ac:picMkLst>
            <pc:docMk/>
            <pc:sldMk cId="3182254035" sldId="471"/>
            <ac:picMk id="23" creationId="{4295865E-B8CB-A615-1E0B-8663B924C98C}"/>
          </ac:picMkLst>
        </pc:picChg>
        <pc:picChg chg="add mod">
          <ac:chgData name="Guisao Betancur, Ana Maria" userId="5d132ca8-eea2-48a4-9cc4-8a27b739f380" providerId="ADAL" clId="{76B9A9EE-1C7C-4750-A146-93F775C6A4FB}" dt="2025-07-02T15:15:42.932" v="4907" actId="14100"/>
          <ac:picMkLst>
            <pc:docMk/>
            <pc:sldMk cId="3182254035" sldId="471"/>
            <ac:picMk id="25" creationId="{57C1E93C-4BEC-18A1-DE36-7E0B9FB61DDC}"/>
          </ac:picMkLst>
        </pc:picChg>
      </pc:sldChg>
      <pc:sldChg chg="modSp add mod">
        <pc:chgData name="Guisao Betancur, Ana Maria" userId="5d132ca8-eea2-48a4-9cc4-8a27b739f380" providerId="ADAL" clId="{76B9A9EE-1C7C-4750-A146-93F775C6A4FB}" dt="2025-07-02T10:51:20.246" v="2765" actId="20577"/>
        <pc:sldMkLst>
          <pc:docMk/>
          <pc:sldMk cId="3965280430" sldId="472"/>
        </pc:sldMkLst>
        <pc:spChg chg="mod">
          <ac:chgData name="Guisao Betancur, Ana Maria" userId="5d132ca8-eea2-48a4-9cc4-8a27b739f380" providerId="ADAL" clId="{76B9A9EE-1C7C-4750-A146-93F775C6A4FB}" dt="2025-07-02T10:51:20.246" v="2765" actId="20577"/>
          <ac:spMkLst>
            <pc:docMk/>
            <pc:sldMk cId="3965280430" sldId="472"/>
            <ac:spMk id="12" creationId="{CC124D84-6060-E656-73CD-FFDCFBEB8322}"/>
          </ac:spMkLst>
        </pc:spChg>
      </pc:sldChg>
      <pc:sldChg chg="modSp add del mod">
        <pc:chgData name="Guisao Betancur, Ana Maria" userId="5d132ca8-eea2-48a4-9cc4-8a27b739f380" providerId="ADAL" clId="{76B9A9EE-1C7C-4750-A146-93F775C6A4FB}" dt="2025-07-02T10:51:23.532" v="2766" actId="47"/>
        <pc:sldMkLst>
          <pc:docMk/>
          <pc:sldMk cId="196418055" sldId="473"/>
        </pc:sldMkLst>
      </pc:sldChg>
      <pc:sldChg chg="modSp add mod modAnim">
        <pc:chgData name="Guisao Betancur, Ana Maria" userId="5d132ca8-eea2-48a4-9cc4-8a27b739f380" providerId="ADAL" clId="{76B9A9EE-1C7C-4750-A146-93F775C6A4FB}" dt="2025-07-02T15:00:07.675" v="4880" actId="6549"/>
        <pc:sldMkLst>
          <pc:docMk/>
          <pc:sldMk cId="3253692822" sldId="474"/>
        </pc:sldMkLst>
        <pc:spChg chg="mod">
          <ac:chgData name="Guisao Betancur, Ana Maria" userId="5d132ca8-eea2-48a4-9cc4-8a27b739f380" providerId="ADAL" clId="{76B9A9EE-1C7C-4750-A146-93F775C6A4FB}" dt="2025-07-02T10:51:39.721" v="2794" actId="255"/>
          <ac:spMkLst>
            <pc:docMk/>
            <pc:sldMk cId="3253692822" sldId="474"/>
            <ac:spMk id="2" creationId="{5A430805-941E-C0E0-E01B-5A06A1213EDF}"/>
          </ac:spMkLst>
        </pc:spChg>
        <pc:spChg chg="mod">
          <ac:chgData name="Guisao Betancur, Ana Maria" userId="5d132ca8-eea2-48a4-9cc4-8a27b739f380" providerId="ADAL" clId="{76B9A9EE-1C7C-4750-A146-93F775C6A4FB}" dt="2025-07-02T10:55:10.087" v="2908" actId="27636"/>
          <ac:spMkLst>
            <pc:docMk/>
            <pc:sldMk cId="3253692822" sldId="474"/>
            <ac:spMk id="3" creationId="{23D651B6-AD5D-003F-6C0D-64CB47686669}"/>
          </ac:spMkLst>
        </pc:spChg>
        <pc:spChg chg="mod">
          <ac:chgData name="Guisao Betancur, Ana Maria" userId="5d132ca8-eea2-48a4-9cc4-8a27b739f380" providerId="ADAL" clId="{76B9A9EE-1C7C-4750-A146-93F775C6A4FB}" dt="2025-07-02T15:00:07.675" v="4880" actId="6549"/>
          <ac:spMkLst>
            <pc:docMk/>
            <pc:sldMk cId="3253692822" sldId="474"/>
            <ac:spMk id="4" creationId="{3058FD19-B561-3615-DBCE-78FA928D8E61}"/>
          </ac:spMkLst>
        </pc:spChg>
      </pc:sldChg>
      <pc:sldChg chg="addSp delSp modSp add mod">
        <pc:chgData name="Guisao Betancur, Ana Maria" userId="5d132ca8-eea2-48a4-9cc4-8a27b739f380" providerId="ADAL" clId="{76B9A9EE-1C7C-4750-A146-93F775C6A4FB}" dt="2025-07-01T14:02:21.611" v="515" actId="478"/>
        <pc:sldMkLst>
          <pc:docMk/>
          <pc:sldMk cId="2317982285" sldId="475"/>
        </pc:sldMkLst>
        <pc:spChg chg="mod">
          <ac:chgData name="Guisao Betancur, Ana Maria" userId="5d132ca8-eea2-48a4-9cc4-8a27b739f380" providerId="ADAL" clId="{76B9A9EE-1C7C-4750-A146-93F775C6A4FB}" dt="2025-07-01T14:02:13.272" v="513" actId="1035"/>
          <ac:spMkLst>
            <pc:docMk/>
            <pc:sldMk cId="2317982285" sldId="475"/>
            <ac:spMk id="2" creationId="{4C0A5478-D2A6-383F-307D-3C225C8AAD66}"/>
          </ac:spMkLst>
        </pc:spChg>
        <pc:spChg chg="add mod">
          <ac:chgData name="Guisao Betancur, Ana Maria" userId="5d132ca8-eea2-48a4-9cc4-8a27b739f380" providerId="ADAL" clId="{76B9A9EE-1C7C-4750-A146-93F775C6A4FB}" dt="2025-07-01T14:01:59.737" v="482"/>
          <ac:spMkLst>
            <pc:docMk/>
            <pc:sldMk cId="2317982285" sldId="475"/>
            <ac:spMk id="3" creationId="{ED31F1C1-BE7C-4EEB-9E87-CDC97667945A}"/>
          </ac:spMkLst>
        </pc:spChg>
        <pc:spChg chg="mod">
          <ac:chgData name="Guisao Betancur, Ana Maria" userId="5d132ca8-eea2-48a4-9cc4-8a27b739f380" providerId="ADAL" clId="{76B9A9EE-1C7C-4750-A146-93F775C6A4FB}" dt="2025-07-01T14:02:13.272" v="513" actId="1035"/>
          <ac:spMkLst>
            <pc:docMk/>
            <pc:sldMk cId="2317982285" sldId="475"/>
            <ac:spMk id="4" creationId="{5BBB7C37-0470-2D07-86C6-C292CA296864}"/>
          </ac:spMkLst>
        </pc:spChg>
        <pc:spChg chg="add mod">
          <ac:chgData name="Guisao Betancur, Ana Maria" userId="5d132ca8-eea2-48a4-9cc4-8a27b739f380" providerId="ADAL" clId="{76B9A9EE-1C7C-4750-A146-93F775C6A4FB}" dt="2025-07-01T14:01:59.737" v="482"/>
          <ac:spMkLst>
            <pc:docMk/>
            <pc:sldMk cId="2317982285" sldId="475"/>
            <ac:spMk id="5" creationId="{7905521A-8107-A0DA-966F-66104E663802}"/>
          </ac:spMkLst>
        </pc:spChg>
        <pc:spChg chg="mod">
          <ac:chgData name="Guisao Betancur, Ana Maria" userId="5d132ca8-eea2-48a4-9cc4-8a27b739f380" providerId="ADAL" clId="{76B9A9EE-1C7C-4750-A146-93F775C6A4FB}" dt="2025-07-01T14:02:13.272" v="513" actId="1035"/>
          <ac:spMkLst>
            <pc:docMk/>
            <pc:sldMk cId="2317982285" sldId="475"/>
            <ac:spMk id="6" creationId="{2133C5BF-D744-AAA3-C2FC-3820336A5054}"/>
          </ac:spMkLst>
        </pc:spChg>
        <pc:spChg chg="mod">
          <ac:chgData name="Guisao Betancur, Ana Maria" userId="5d132ca8-eea2-48a4-9cc4-8a27b739f380" providerId="ADAL" clId="{76B9A9EE-1C7C-4750-A146-93F775C6A4FB}" dt="2025-07-01T14:02:13.272" v="513" actId="1035"/>
          <ac:spMkLst>
            <pc:docMk/>
            <pc:sldMk cId="2317982285" sldId="475"/>
            <ac:spMk id="9" creationId="{22870CC4-C58E-489D-A56A-6B57D81A97BC}"/>
          </ac:spMkLst>
        </pc:spChg>
      </pc:sldChg>
      <pc:sldChg chg="modSp add mod ord">
        <pc:chgData name="Guisao Betancur, Ana Maria" userId="5d132ca8-eea2-48a4-9cc4-8a27b739f380" providerId="ADAL" clId="{76B9A9EE-1C7C-4750-A146-93F775C6A4FB}" dt="2025-07-02T14:32:38.427" v="4650"/>
        <pc:sldMkLst>
          <pc:docMk/>
          <pc:sldMk cId="3352578992" sldId="476"/>
        </pc:sldMkLst>
        <pc:spChg chg="mod">
          <ac:chgData name="Guisao Betancur, Ana Maria" userId="5d132ca8-eea2-48a4-9cc4-8a27b739f380" providerId="ADAL" clId="{76B9A9EE-1C7C-4750-A146-93F775C6A4FB}" dt="2025-07-02T14:29:39.904" v="4564" actId="255"/>
          <ac:spMkLst>
            <pc:docMk/>
            <pc:sldMk cId="3352578992" sldId="476"/>
            <ac:spMk id="9" creationId="{A39EFB9D-4B28-EB3A-4BA1-105FF937DB71}"/>
          </ac:spMkLst>
        </pc:spChg>
        <pc:spChg chg="mod">
          <ac:chgData name="Guisao Betancur, Ana Maria" userId="5d132ca8-eea2-48a4-9cc4-8a27b739f380" providerId="ADAL" clId="{76B9A9EE-1C7C-4750-A146-93F775C6A4FB}" dt="2025-07-02T14:29:39.904" v="4564" actId="255"/>
          <ac:spMkLst>
            <pc:docMk/>
            <pc:sldMk cId="3352578992" sldId="476"/>
            <ac:spMk id="10" creationId="{70C905AB-1178-DD90-B3B1-8F6A0FEE9229}"/>
          </ac:spMkLst>
        </pc:spChg>
      </pc:sldChg>
      <pc:sldChg chg="add del">
        <pc:chgData name="Guisao Betancur, Ana Maria" userId="5d132ca8-eea2-48a4-9cc4-8a27b739f380" providerId="ADAL" clId="{76B9A9EE-1C7C-4750-A146-93F775C6A4FB}" dt="2025-07-02T14:29:52.423" v="4565" actId="47"/>
        <pc:sldMkLst>
          <pc:docMk/>
          <pc:sldMk cId="1327118142" sldId="477"/>
        </pc:sldMkLst>
      </pc:sldChg>
      <pc:sldChg chg="modSp add del mod">
        <pc:chgData name="Guisao Betancur, Ana Maria" userId="5d132ca8-eea2-48a4-9cc4-8a27b739f380" providerId="ADAL" clId="{76B9A9EE-1C7C-4750-A146-93F775C6A4FB}" dt="2025-07-02T08:51:14.410" v="1599" actId="47"/>
        <pc:sldMkLst>
          <pc:docMk/>
          <pc:sldMk cId="1356597319" sldId="478"/>
        </pc:sldMkLst>
      </pc:sldChg>
      <pc:sldChg chg="addSp delSp modSp add mod modAnim">
        <pc:chgData name="Guisao Betancur, Ana Maria" userId="5d132ca8-eea2-48a4-9cc4-8a27b739f380" providerId="ADAL" clId="{76B9A9EE-1C7C-4750-A146-93F775C6A4FB}" dt="2025-07-02T14:36:47.261" v="4678"/>
        <pc:sldMkLst>
          <pc:docMk/>
          <pc:sldMk cId="4161811646" sldId="479"/>
        </pc:sldMkLst>
        <pc:spChg chg="mod">
          <ac:chgData name="Guisao Betancur, Ana Maria" userId="5d132ca8-eea2-48a4-9cc4-8a27b739f380" providerId="ADAL" clId="{76B9A9EE-1C7C-4750-A146-93F775C6A4FB}" dt="2025-07-02T10:06:40.289" v="2603" actId="20577"/>
          <ac:spMkLst>
            <pc:docMk/>
            <pc:sldMk cId="4161811646" sldId="479"/>
            <ac:spMk id="8" creationId="{87D7FA1F-30B0-3A16-6EF2-AF232894E3A9}"/>
          </ac:spMkLst>
        </pc:spChg>
        <pc:spChg chg="add mod">
          <ac:chgData name="Guisao Betancur, Ana Maria" userId="5d132ca8-eea2-48a4-9cc4-8a27b739f380" providerId="ADAL" clId="{76B9A9EE-1C7C-4750-A146-93F775C6A4FB}" dt="2025-07-02T10:07:07.011" v="2604" actId="1076"/>
          <ac:spMkLst>
            <pc:docMk/>
            <pc:sldMk cId="4161811646" sldId="479"/>
            <ac:spMk id="15" creationId="{A69F93E1-61DA-A3CE-E5E0-D60C14E4B207}"/>
          </ac:spMkLst>
        </pc:spChg>
        <pc:spChg chg="add mod">
          <ac:chgData name="Guisao Betancur, Ana Maria" userId="5d132ca8-eea2-48a4-9cc4-8a27b739f380" providerId="ADAL" clId="{76B9A9EE-1C7C-4750-A146-93F775C6A4FB}" dt="2025-07-02T11:18:05.183" v="3223" actId="20577"/>
          <ac:spMkLst>
            <pc:docMk/>
            <pc:sldMk cId="4161811646" sldId="479"/>
            <ac:spMk id="16" creationId="{97580708-C91B-1C00-9E5D-6C9FB0A55087}"/>
          </ac:spMkLst>
        </pc:spChg>
        <pc:spChg chg="add mod">
          <ac:chgData name="Guisao Betancur, Ana Maria" userId="5d132ca8-eea2-48a4-9cc4-8a27b739f380" providerId="ADAL" clId="{76B9A9EE-1C7C-4750-A146-93F775C6A4FB}" dt="2025-07-02T10:13:18.695" v="2666" actId="21"/>
          <ac:spMkLst>
            <pc:docMk/>
            <pc:sldMk cId="4161811646" sldId="479"/>
            <ac:spMk id="17" creationId="{EC5184ED-7DE4-4C56-4FC4-1425C95EA3BD}"/>
          </ac:spMkLst>
        </pc:spChg>
        <pc:spChg chg="add mod">
          <ac:chgData name="Guisao Betancur, Ana Maria" userId="5d132ca8-eea2-48a4-9cc4-8a27b739f380" providerId="ADAL" clId="{76B9A9EE-1C7C-4750-A146-93F775C6A4FB}" dt="2025-07-02T10:13:17.830" v="2665" actId="1076"/>
          <ac:spMkLst>
            <pc:docMk/>
            <pc:sldMk cId="4161811646" sldId="479"/>
            <ac:spMk id="24" creationId="{F00475CE-B92E-7276-DD07-8FDD5FF6D251}"/>
          </ac:spMkLst>
        </pc:spChg>
        <pc:spChg chg="add mod">
          <ac:chgData name="Guisao Betancur, Ana Maria" userId="5d132ca8-eea2-48a4-9cc4-8a27b739f380" providerId="ADAL" clId="{76B9A9EE-1C7C-4750-A146-93F775C6A4FB}" dt="2025-07-02T10:13:17.830" v="2665" actId="1076"/>
          <ac:spMkLst>
            <pc:docMk/>
            <pc:sldMk cId="4161811646" sldId="479"/>
            <ac:spMk id="25" creationId="{5AFB9C1E-8266-54FF-4C1D-D9813E378A17}"/>
          </ac:spMkLst>
        </pc:spChg>
        <pc:spChg chg="add mod">
          <ac:chgData name="Guisao Betancur, Ana Maria" userId="5d132ca8-eea2-48a4-9cc4-8a27b739f380" providerId="ADAL" clId="{76B9A9EE-1C7C-4750-A146-93F775C6A4FB}" dt="2025-07-02T11:17:32.089" v="3221" actId="1076"/>
          <ac:spMkLst>
            <pc:docMk/>
            <pc:sldMk cId="4161811646" sldId="479"/>
            <ac:spMk id="29" creationId="{9805111A-7243-2420-AFA9-953ABFF8D53D}"/>
          </ac:spMkLst>
        </pc:spChg>
        <pc:picChg chg="add mod">
          <ac:chgData name="Guisao Betancur, Ana Maria" userId="5d132ca8-eea2-48a4-9cc4-8a27b739f380" providerId="ADAL" clId="{76B9A9EE-1C7C-4750-A146-93F775C6A4FB}" dt="2025-07-02T10:07:07.011" v="2604" actId="1076"/>
          <ac:picMkLst>
            <pc:docMk/>
            <pc:sldMk cId="4161811646" sldId="479"/>
            <ac:picMk id="14" creationId="{A42418F5-3576-9CAB-BCBF-FCDCED79B2AC}"/>
          </ac:picMkLst>
        </pc:picChg>
      </pc:sldChg>
      <pc:sldChg chg="add del">
        <pc:chgData name="Guisao Betancur, Ana Maria" userId="5d132ca8-eea2-48a4-9cc4-8a27b739f380" providerId="ADAL" clId="{76B9A9EE-1C7C-4750-A146-93F775C6A4FB}" dt="2025-07-02T08:51:14.410" v="1599" actId="47"/>
        <pc:sldMkLst>
          <pc:docMk/>
          <pc:sldMk cId="1188996191" sldId="480"/>
        </pc:sldMkLst>
      </pc:sldChg>
      <pc:sldChg chg="addSp delSp modSp add mod delAnim modAnim">
        <pc:chgData name="Guisao Betancur, Ana Maria" userId="5d132ca8-eea2-48a4-9cc4-8a27b739f380" providerId="ADAL" clId="{76B9A9EE-1C7C-4750-A146-93F775C6A4FB}" dt="2025-07-06T20:13:48.412" v="5266"/>
        <pc:sldMkLst>
          <pc:docMk/>
          <pc:sldMk cId="2829097653" sldId="481"/>
        </pc:sldMkLst>
        <pc:spChg chg="mod">
          <ac:chgData name="Guisao Betancur, Ana Maria" userId="5d132ca8-eea2-48a4-9cc4-8a27b739f380" providerId="ADAL" clId="{76B9A9EE-1C7C-4750-A146-93F775C6A4FB}" dt="2025-07-02T08:50:55.707" v="1597" actId="20577"/>
          <ac:spMkLst>
            <pc:docMk/>
            <pc:sldMk cId="2829097653" sldId="481"/>
            <ac:spMk id="3" creationId="{5A32A051-F9D0-ADD6-C946-07CF82A2C20A}"/>
          </ac:spMkLst>
        </pc:spChg>
        <pc:spChg chg="mod">
          <ac:chgData name="Guisao Betancur, Ana Maria" userId="5d132ca8-eea2-48a4-9cc4-8a27b739f380" providerId="ADAL" clId="{76B9A9EE-1C7C-4750-A146-93F775C6A4FB}" dt="2025-07-02T08:47:24.768" v="1497" actId="14100"/>
          <ac:spMkLst>
            <pc:docMk/>
            <pc:sldMk cId="2829097653" sldId="481"/>
            <ac:spMk id="4" creationId="{6902238B-1767-D875-C697-84E2A8C91922}"/>
          </ac:spMkLst>
        </pc:spChg>
        <pc:spChg chg="add mod">
          <ac:chgData name="Guisao Betancur, Ana Maria" userId="5d132ca8-eea2-48a4-9cc4-8a27b739f380" providerId="ADAL" clId="{76B9A9EE-1C7C-4750-A146-93F775C6A4FB}" dt="2025-07-06T20:13:35.557" v="5264" actId="403"/>
          <ac:spMkLst>
            <pc:docMk/>
            <pc:sldMk cId="2829097653" sldId="481"/>
            <ac:spMk id="9" creationId="{561E9454-097B-1912-FD2D-B822DA559BCD}"/>
          </ac:spMkLst>
        </pc:spChg>
        <pc:spChg chg="mod">
          <ac:chgData name="Guisao Betancur, Ana Maria" userId="5d132ca8-eea2-48a4-9cc4-8a27b739f380" providerId="ADAL" clId="{76B9A9EE-1C7C-4750-A146-93F775C6A4FB}" dt="2025-07-02T08:51:09.681" v="1598" actId="1076"/>
          <ac:spMkLst>
            <pc:docMk/>
            <pc:sldMk cId="2829097653" sldId="481"/>
            <ac:spMk id="19" creationId="{11B424B4-570B-A2D6-069C-FD6B241A5838}"/>
          </ac:spMkLst>
        </pc:spChg>
        <pc:spChg chg="mod">
          <ac:chgData name="Guisao Betancur, Ana Maria" userId="5d132ca8-eea2-48a4-9cc4-8a27b739f380" providerId="ADAL" clId="{76B9A9EE-1C7C-4750-A146-93F775C6A4FB}" dt="2025-07-02T08:51:09.681" v="1598" actId="1076"/>
          <ac:spMkLst>
            <pc:docMk/>
            <pc:sldMk cId="2829097653" sldId="481"/>
            <ac:spMk id="20" creationId="{C0226C42-3D81-039C-F35C-F4D8818FE089}"/>
          </ac:spMkLst>
        </pc:spChg>
        <pc:spChg chg="add mod">
          <ac:chgData name="Guisao Betancur, Ana Maria" userId="5d132ca8-eea2-48a4-9cc4-8a27b739f380" providerId="ADAL" clId="{76B9A9EE-1C7C-4750-A146-93F775C6A4FB}" dt="2025-07-02T08:50:09.065" v="1582" actId="113"/>
          <ac:spMkLst>
            <pc:docMk/>
            <pc:sldMk cId="2829097653" sldId="481"/>
            <ac:spMk id="23" creationId="{A0F4507A-72C6-9510-9531-CCE3795E6AB1}"/>
          </ac:spMkLst>
        </pc:spChg>
        <pc:spChg chg="add mod">
          <ac:chgData name="Guisao Betancur, Ana Maria" userId="5d132ca8-eea2-48a4-9cc4-8a27b739f380" providerId="ADAL" clId="{76B9A9EE-1C7C-4750-A146-93F775C6A4FB}" dt="2025-07-02T08:50:27.303" v="1587" actId="1076"/>
          <ac:spMkLst>
            <pc:docMk/>
            <pc:sldMk cId="2829097653" sldId="481"/>
            <ac:spMk id="25" creationId="{57F889EA-0DF3-EC9B-60E0-261AB62F2337}"/>
          </ac:spMkLst>
        </pc:spChg>
        <pc:picChg chg="mod">
          <ac:chgData name="Guisao Betancur, Ana Maria" userId="5d132ca8-eea2-48a4-9cc4-8a27b739f380" providerId="ADAL" clId="{76B9A9EE-1C7C-4750-A146-93F775C6A4FB}" dt="2025-07-02T08:51:09.681" v="1598" actId="1076"/>
          <ac:picMkLst>
            <pc:docMk/>
            <pc:sldMk cId="2829097653" sldId="481"/>
            <ac:picMk id="18" creationId="{E4DE6735-C8C5-A1C8-D05E-9709ACC4BA1C}"/>
          </ac:picMkLst>
        </pc:picChg>
      </pc:sldChg>
      <pc:sldChg chg="add del">
        <pc:chgData name="Guisao Betancur, Ana Maria" userId="5d132ca8-eea2-48a4-9cc4-8a27b739f380" providerId="ADAL" clId="{76B9A9EE-1C7C-4750-A146-93F775C6A4FB}" dt="2025-07-02T10:27:49.536" v="2679" actId="47"/>
        <pc:sldMkLst>
          <pc:docMk/>
          <pc:sldMk cId="1290617458" sldId="482"/>
        </pc:sldMkLst>
      </pc:sldChg>
      <pc:sldChg chg="addSp delSp modSp add mod ord modAnim">
        <pc:chgData name="Guisao Betancur, Ana Maria" userId="5d132ca8-eea2-48a4-9cc4-8a27b739f380" providerId="ADAL" clId="{76B9A9EE-1C7C-4750-A146-93F775C6A4FB}" dt="2025-07-06T20:15:36.652" v="5269" actId="1076"/>
        <pc:sldMkLst>
          <pc:docMk/>
          <pc:sldMk cId="4266296582" sldId="482"/>
        </pc:sldMkLst>
        <pc:spChg chg="mod">
          <ac:chgData name="Guisao Betancur, Ana Maria" userId="5d132ca8-eea2-48a4-9cc4-8a27b739f380" providerId="ADAL" clId="{76B9A9EE-1C7C-4750-A146-93F775C6A4FB}" dt="2025-07-02T10:46:41.290" v="2730" actId="404"/>
          <ac:spMkLst>
            <pc:docMk/>
            <pc:sldMk cId="4266296582" sldId="482"/>
            <ac:spMk id="3" creationId="{F77B16E5-D71D-AD50-3F5D-2B0D3D968F6D}"/>
          </ac:spMkLst>
        </pc:spChg>
        <pc:spChg chg="add mod">
          <ac:chgData name="Guisao Betancur, Ana Maria" userId="5d132ca8-eea2-48a4-9cc4-8a27b739f380" providerId="ADAL" clId="{76B9A9EE-1C7C-4750-A146-93F775C6A4FB}" dt="2025-07-02T12:54:45.576" v="3881" actId="1076"/>
          <ac:spMkLst>
            <pc:docMk/>
            <pc:sldMk cId="4266296582" sldId="482"/>
            <ac:spMk id="9" creationId="{6CAB50F1-C002-ACA1-591F-EE94199A7157}"/>
          </ac:spMkLst>
        </pc:spChg>
        <pc:spChg chg="add mod">
          <ac:chgData name="Guisao Betancur, Ana Maria" userId="5d132ca8-eea2-48a4-9cc4-8a27b739f380" providerId="ADAL" clId="{76B9A9EE-1C7C-4750-A146-93F775C6A4FB}" dt="2025-07-06T20:15:36.652" v="5269" actId="1076"/>
          <ac:spMkLst>
            <pc:docMk/>
            <pc:sldMk cId="4266296582" sldId="482"/>
            <ac:spMk id="12" creationId="{25015729-FF16-C65F-4AF9-174F8286B591}"/>
          </ac:spMkLst>
        </pc:spChg>
        <pc:spChg chg="mod">
          <ac:chgData name="Guisao Betancur, Ana Maria" userId="5d132ca8-eea2-48a4-9cc4-8a27b739f380" providerId="ADAL" clId="{76B9A9EE-1C7C-4750-A146-93F775C6A4FB}" dt="2025-07-06T20:09:33.298" v="5067" actId="207"/>
          <ac:spMkLst>
            <pc:docMk/>
            <pc:sldMk cId="4266296582" sldId="482"/>
            <ac:spMk id="14" creationId="{80E9EB0F-E79C-E2AB-544C-54E0D8E8500E}"/>
          </ac:spMkLst>
        </pc:spChg>
        <pc:spChg chg="mod">
          <ac:chgData name="Guisao Betancur, Ana Maria" userId="5d132ca8-eea2-48a4-9cc4-8a27b739f380" providerId="ADAL" clId="{76B9A9EE-1C7C-4750-A146-93F775C6A4FB}" dt="2025-07-06T20:09:30.988" v="5066" actId="207"/>
          <ac:spMkLst>
            <pc:docMk/>
            <pc:sldMk cId="4266296582" sldId="482"/>
            <ac:spMk id="16" creationId="{B6DDE9FD-5171-5707-DAD0-DBD2C1955A17}"/>
          </ac:spMkLst>
        </pc:spChg>
        <pc:spChg chg="add mod">
          <ac:chgData name="Guisao Betancur, Ana Maria" userId="5d132ca8-eea2-48a4-9cc4-8a27b739f380" providerId="ADAL" clId="{76B9A9EE-1C7C-4750-A146-93F775C6A4FB}" dt="2025-07-02T12:55:46.421" v="3887" actId="20577"/>
          <ac:spMkLst>
            <pc:docMk/>
            <pc:sldMk cId="4266296582" sldId="482"/>
            <ac:spMk id="27" creationId="{E964C664-57E7-12C6-8603-4838BAEBC850}"/>
          </ac:spMkLst>
        </pc:spChg>
        <pc:picChg chg="add mod">
          <ac:chgData name="Guisao Betancur, Ana Maria" userId="5d132ca8-eea2-48a4-9cc4-8a27b739f380" providerId="ADAL" clId="{76B9A9EE-1C7C-4750-A146-93F775C6A4FB}" dt="2025-07-02T13:52:56.146" v="4474" actId="14826"/>
          <ac:picMkLst>
            <pc:docMk/>
            <pc:sldMk cId="4266296582" sldId="482"/>
            <ac:picMk id="11" creationId="{C15FCE68-8B65-FA4F-B291-6690694B060F}"/>
          </ac:picMkLst>
        </pc:picChg>
        <pc:picChg chg="add mod">
          <ac:chgData name="Guisao Betancur, Ana Maria" userId="5d132ca8-eea2-48a4-9cc4-8a27b739f380" providerId="ADAL" clId="{76B9A9EE-1C7C-4750-A146-93F775C6A4FB}" dt="2025-07-02T12:54:42.645" v="3880" actId="14826"/>
          <ac:picMkLst>
            <pc:docMk/>
            <pc:sldMk cId="4266296582" sldId="482"/>
            <ac:picMk id="4098" creationId="{5294A18D-48AA-4366-7153-C2419A809D65}"/>
          </ac:picMkLst>
        </pc:picChg>
      </pc:sldChg>
      <pc:sldChg chg="addSp delSp modSp add mod delAnim modAnim">
        <pc:chgData name="Guisao Betancur, Ana Maria" userId="5d132ca8-eea2-48a4-9cc4-8a27b739f380" providerId="ADAL" clId="{76B9A9EE-1C7C-4750-A146-93F775C6A4FB}" dt="2025-07-06T20:09:44.060" v="5068" actId="207"/>
        <pc:sldMkLst>
          <pc:docMk/>
          <pc:sldMk cId="1805118706" sldId="483"/>
        </pc:sldMkLst>
        <pc:spChg chg="mod">
          <ac:chgData name="Guisao Betancur, Ana Maria" userId="5d132ca8-eea2-48a4-9cc4-8a27b739f380" providerId="ADAL" clId="{76B9A9EE-1C7C-4750-A146-93F775C6A4FB}" dt="2025-07-06T20:09:44.060" v="5068" actId="207"/>
          <ac:spMkLst>
            <pc:docMk/>
            <pc:sldMk cId="1805118706" sldId="483"/>
            <ac:spMk id="19" creationId="{A67DCACA-494F-3AA3-F83A-BFF3B553A2AF}"/>
          </ac:spMkLst>
        </pc:spChg>
        <pc:spChg chg="add mod">
          <ac:chgData name="Guisao Betancur, Ana Maria" userId="5d132ca8-eea2-48a4-9cc4-8a27b739f380" providerId="ADAL" clId="{76B9A9EE-1C7C-4750-A146-93F775C6A4FB}" dt="2025-07-02T14:31:20.919" v="4638" actId="1076"/>
          <ac:spMkLst>
            <pc:docMk/>
            <pc:sldMk cId="1805118706" sldId="483"/>
            <ac:spMk id="32" creationId="{B29EC029-2A74-6EF4-8B09-F7FA120FA60C}"/>
          </ac:spMkLst>
        </pc:spChg>
        <pc:picChg chg="add mod modCrop">
          <ac:chgData name="Guisao Betancur, Ana Maria" userId="5d132ca8-eea2-48a4-9cc4-8a27b739f380" providerId="ADAL" clId="{76B9A9EE-1C7C-4750-A146-93F775C6A4FB}" dt="2025-07-02T14:26:26.267" v="4552" actId="732"/>
          <ac:picMkLst>
            <pc:docMk/>
            <pc:sldMk cId="1805118706" sldId="483"/>
            <ac:picMk id="13" creationId="{BDEAEBCA-69E2-2A9A-069A-E37DD0A36C14}"/>
          </ac:picMkLst>
        </pc:picChg>
        <pc:picChg chg="add mod modCrop">
          <ac:chgData name="Guisao Betancur, Ana Maria" userId="5d132ca8-eea2-48a4-9cc4-8a27b739f380" providerId="ADAL" clId="{76B9A9EE-1C7C-4750-A146-93F775C6A4FB}" dt="2025-07-02T14:26:33.668" v="4553" actId="732"/>
          <ac:picMkLst>
            <pc:docMk/>
            <pc:sldMk cId="1805118706" sldId="483"/>
            <ac:picMk id="20" creationId="{6D7FAB9C-5E05-988F-AB96-CAF4DB1B9690}"/>
          </ac:picMkLst>
        </pc:picChg>
        <pc:picChg chg="add mod modCrop">
          <ac:chgData name="Guisao Betancur, Ana Maria" userId="5d132ca8-eea2-48a4-9cc4-8a27b739f380" providerId="ADAL" clId="{76B9A9EE-1C7C-4750-A146-93F775C6A4FB}" dt="2025-07-02T14:25:27.281" v="4534" actId="1076"/>
          <ac:picMkLst>
            <pc:docMk/>
            <pc:sldMk cId="1805118706" sldId="483"/>
            <ac:picMk id="27" creationId="{0EECF8D8-DBF1-F936-9366-74427A3CE4C3}"/>
          </ac:picMkLst>
        </pc:picChg>
        <pc:picChg chg="add mod modCrop">
          <ac:chgData name="Guisao Betancur, Ana Maria" userId="5d132ca8-eea2-48a4-9cc4-8a27b739f380" providerId="ADAL" clId="{76B9A9EE-1C7C-4750-A146-93F775C6A4FB}" dt="2025-07-02T14:25:33.607" v="4535" actId="1076"/>
          <ac:picMkLst>
            <pc:docMk/>
            <pc:sldMk cId="1805118706" sldId="483"/>
            <ac:picMk id="29" creationId="{86009011-EF2C-C5E1-3308-49555501D853}"/>
          </ac:picMkLst>
        </pc:picChg>
      </pc:sldChg>
      <pc:sldMasterChg chg="addSp modSp mod modSldLayout">
        <pc:chgData name="Guisao Betancur, Ana Maria" userId="5d132ca8-eea2-48a4-9cc4-8a27b739f380" providerId="ADAL" clId="{76B9A9EE-1C7C-4750-A146-93F775C6A4FB}" dt="2025-07-06T20:00:54.632" v="5056" actId="14100"/>
        <pc:sldMasterMkLst>
          <pc:docMk/>
          <pc:sldMasterMk cId="2460954070" sldId="2147483660"/>
        </pc:sldMasterMkLst>
        <pc:spChg chg="mod">
          <ac:chgData name="Guisao Betancur, Ana Maria" userId="5d132ca8-eea2-48a4-9cc4-8a27b739f380" providerId="ADAL" clId="{76B9A9EE-1C7C-4750-A146-93F775C6A4FB}" dt="2025-07-01T13:47:10.033" v="127"/>
          <ac:spMkLst>
            <pc:docMk/>
            <pc:sldMasterMk cId="2460954070" sldId="2147483660"/>
            <ac:spMk id="9" creationId="{DE852146-30E0-C033-6BE1-501277DA4038}"/>
          </ac:spMkLst>
        </pc:spChg>
        <pc:picChg chg="add mod">
          <ac:chgData name="Guisao Betancur, Ana Maria" userId="5d132ca8-eea2-48a4-9cc4-8a27b739f380" providerId="ADAL" clId="{76B9A9EE-1C7C-4750-A146-93F775C6A4FB}" dt="2025-07-06T19:59:48.296" v="5040" actId="14826"/>
          <ac:picMkLst>
            <pc:docMk/>
            <pc:sldMasterMk cId="2460954070" sldId="2147483660"/>
            <ac:picMk id="3074" creationId="{4A5A1C1D-F0A1-7EE5-4CC0-4F6C889D0416}"/>
          </ac:picMkLst>
        </pc:picChg>
        <pc:sldLayoutChg chg="addSp modSp mod">
          <pc:chgData name="Guisao Betancur, Ana Maria" userId="5d132ca8-eea2-48a4-9cc4-8a27b739f380" providerId="ADAL" clId="{76B9A9EE-1C7C-4750-A146-93F775C6A4FB}" dt="2025-07-06T20:00:54.632" v="5056" actId="14100"/>
          <pc:sldLayoutMkLst>
            <pc:docMk/>
            <pc:sldMasterMk cId="2460954070" sldId="2147483660"/>
            <pc:sldLayoutMk cId="2385387890" sldId="2147483661"/>
          </pc:sldLayoutMkLst>
          <pc:spChg chg="add mod">
            <ac:chgData name="Guisao Betancur, Ana Maria" userId="5d132ca8-eea2-48a4-9cc4-8a27b739f380" providerId="ADAL" clId="{76B9A9EE-1C7C-4750-A146-93F775C6A4FB}" dt="2025-07-06T20:00:54.632" v="5056" actId="14100"/>
            <ac:spMkLst>
              <pc:docMk/>
              <pc:sldMasterMk cId="2460954070" sldId="2147483660"/>
              <pc:sldLayoutMk cId="2385387890" sldId="2147483661"/>
              <ac:spMk id="5" creationId="{4BB9263E-7C03-F3AB-52BE-045C34802FBD}"/>
            </ac:spMkLst>
          </pc:spChg>
          <pc:picChg chg="add mod">
            <ac:chgData name="Guisao Betancur, Ana Maria" userId="5d132ca8-eea2-48a4-9cc4-8a27b739f380" providerId="ADAL" clId="{76B9A9EE-1C7C-4750-A146-93F775C6A4FB}" dt="2025-07-06T20:00:40.934" v="5053" actId="1036"/>
            <ac:picMkLst>
              <pc:docMk/>
              <pc:sldMasterMk cId="2460954070" sldId="2147483660"/>
              <pc:sldLayoutMk cId="2385387890" sldId="2147483661"/>
              <ac:picMk id="7" creationId="{9B653946-6A62-82E4-581A-3E408E7DDF4A}"/>
            </ac:picMkLst>
          </pc:picChg>
        </pc:sldLayoutChg>
      </pc:sldMasterChg>
    </pc:docChg>
  </pc:docChgLst>
  <pc:docChgLst>
    <pc:chgData name="Guisao Betancur, Ana Maria" userId="5d132ca8-eea2-48a4-9cc4-8a27b739f380" providerId="ADAL" clId="{5D6F352B-382B-4390-9033-6900A528FC38}"/>
    <pc:docChg chg="undo custSel modSld">
      <pc:chgData name="Guisao Betancur, Ana Maria" userId="5d132ca8-eea2-48a4-9cc4-8a27b739f380" providerId="ADAL" clId="{5D6F352B-382B-4390-9033-6900A528FC38}" dt="2025-07-08T17:54:26.994" v="4294" actId="27636"/>
      <pc:docMkLst>
        <pc:docMk/>
      </pc:docMkLst>
      <pc:sldChg chg="modSp mod">
        <pc:chgData name="Guisao Betancur, Ana Maria" userId="5d132ca8-eea2-48a4-9cc4-8a27b739f380" providerId="ADAL" clId="{5D6F352B-382B-4390-9033-6900A528FC38}" dt="2025-07-03T15:34:05.392" v="4273" actId="20577"/>
        <pc:sldMkLst>
          <pc:docMk/>
          <pc:sldMk cId="109857222" sldId="256"/>
        </pc:sldMkLst>
        <pc:spChg chg="mod">
          <ac:chgData name="Guisao Betancur, Ana Maria" userId="5d132ca8-eea2-48a4-9cc4-8a27b739f380" providerId="ADAL" clId="{5D6F352B-382B-4390-9033-6900A528FC38}" dt="2025-07-03T15:34:05.392" v="4273" actId="20577"/>
          <ac:spMkLst>
            <pc:docMk/>
            <pc:sldMk cId="109857222" sldId="256"/>
            <ac:spMk id="14" creationId="{7026BE4A-9186-E869-64CB-AE0A0BE1300D}"/>
          </ac:spMkLst>
        </pc:spChg>
      </pc:sldChg>
      <pc:sldChg chg="modSp mod">
        <pc:chgData name="Guisao Betancur, Ana Maria" userId="5d132ca8-eea2-48a4-9cc4-8a27b739f380" providerId="ADAL" clId="{5D6F352B-382B-4390-9033-6900A528FC38}" dt="2025-07-08T17:53:57.318" v="4284" actId="6549"/>
        <pc:sldMkLst>
          <pc:docMk/>
          <pc:sldMk cId="2347179900" sldId="460"/>
        </pc:sldMkLst>
        <pc:spChg chg="mod">
          <ac:chgData name="Guisao Betancur, Ana Maria" userId="5d132ca8-eea2-48a4-9cc4-8a27b739f380" providerId="ADAL" clId="{5D6F352B-382B-4390-9033-6900A528FC38}" dt="2025-07-08T17:53:57.318" v="4284" actId="6549"/>
          <ac:spMkLst>
            <pc:docMk/>
            <pc:sldMk cId="2347179900" sldId="460"/>
            <ac:spMk id="3" creationId="{32A20F6A-79D0-254A-8163-CB02F149C147}"/>
          </ac:spMkLst>
        </pc:spChg>
      </pc:sldChg>
      <pc:sldChg chg="modSp mod modAnim">
        <pc:chgData name="Guisao Betancur, Ana Maria" userId="5d132ca8-eea2-48a4-9cc4-8a27b739f380" providerId="ADAL" clId="{5D6F352B-382B-4390-9033-6900A528FC38}" dt="2025-07-03T13:03:38.931" v="338" actId="27636"/>
        <pc:sldMkLst>
          <pc:docMk/>
          <pc:sldMk cId="3218630640" sldId="462"/>
        </pc:sldMkLst>
        <pc:spChg chg="mod">
          <ac:chgData name="Guisao Betancur, Ana Maria" userId="5d132ca8-eea2-48a4-9cc4-8a27b739f380" providerId="ADAL" clId="{5D6F352B-382B-4390-9033-6900A528FC38}" dt="2025-07-03T13:03:38.931" v="338" actId="27636"/>
          <ac:spMkLst>
            <pc:docMk/>
            <pc:sldMk cId="3218630640" sldId="462"/>
            <ac:spMk id="4" creationId="{5F1FEC95-6613-FDB7-C806-D1FF506B64E2}"/>
          </ac:spMkLst>
        </pc:spChg>
        <pc:spChg chg="mod">
          <ac:chgData name="Guisao Betancur, Ana Maria" userId="5d132ca8-eea2-48a4-9cc4-8a27b739f380" providerId="ADAL" clId="{5D6F352B-382B-4390-9033-6900A528FC38}" dt="2025-07-03T12:55:33.089" v="294" actId="14100"/>
          <ac:spMkLst>
            <pc:docMk/>
            <pc:sldMk cId="3218630640" sldId="462"/>
            <ac:spMk id="10" creationId="{3BB6B40A-E502-713B-E23C-C6CC93991540}"/>
          </ac:spMkLst>
        </pc:spChg>
        <pc:spChg chg="mod">
          <ac:chgData name="Guisao Betancur, Ana Maria" userId="5d132ca8-eea2-48a4-9cc4-8a27b739f380" providerId="ADAL" clId="{5D6F352B-382B-4390-9033-6900A528FC38}" dt="2025-07-03T12:55:33.089" v="294" actId="14100"/>
          <ac:spMkLst>
            <pc:docMk/>
            <pc:sldMk cId="3218630640" sldId="462"/>
            <ac:spMk id="11" creationId="{007DA3E5-C6C2-4D0B-D8D1-03E25AFB3717}"/>
          </ac:spMkLst>
        </pc:spChg>
        <pc:spChg chg="mod">
          <ac:chgData name="Guisao Betancur, Ana Maria" userId="5d132ca8-eea2-48a4-9cc4-8a27b739f380" providerId="ADAL" clId="{5D6F352B-382B-4390-9033-6900A528FC38}" dt="2025-07-03T12:41:19.405" v="74" actId="1076"/>
          <ac:spMkLst>
            <pc:docMk/>
            <pc:sldMk cId="3218630640" sldId="462"/>
            <ac:spMk id="16" creationId="{67948AE1-72A2-C852-5E55-676AD063CEFC}"/>
          </ac:spMkLst>
        </pc:spChg>
        <pc:spChg chg="mod">
          <ac:chgData name="Guisao Betancur, Ana Maria" userId="5d132ca8-eea2-48a4-9cc4-8a27b739f380" providerId="ADAL" clId="{5D6F352B-382B-4390-9033-6900A528FC38}" dt="2025-07-03T12:41:15.176" v="73" actId="1076"/>
          <ac:spMkLst>
            <pc:docMk/>
            <pc:sldMk cId="3218630640" sldId="462"/>
            <ac:spMk id="17" creationId="{5FF84D8C-32C4-40E6-C082-D7FF3139B2D8}"/>
          </ac:spMkLst>
        </pc:spChg>
        <pc:spChg chg="mod">
          <ac:chgData name="Guisao Betancur, Ana Maria" userId="5d132ca8-eea2-48a4-9cc4-8a27b739f380" providerId="ADAL" clId="{5D6F352B-382B-4390-9033-6900A528FC38}" dt="2025-07-03T12:58:21.909" v="296" actId="1076"/>
          <ac:spMkLst>
            <pc:docMk/>
            <pc:sldMk cId="3218630640" sldId="462"/>
            <ac:spMk id="22" creationId="{67D3C1FC-65E2-4EE1-8D95-D0A8E86F1E99}"/>
          </ac:spMkLst>
        </pc:spChg>
        <pc:spChg chg="mod">
          <ac:chgData name="Guisao Betancur, Ana Maria" userId="5d132ca8-eea2-48a4-9cc4-8a27b739f380" providerId="ADAL" clId="{5D6F352B-382B-4390-9033-6900A528FC38}" dt="2025-07-03T13:03:05.321" v="329" actId="13926"/>
          <ac:spMkLst>
            <pc:docMk/>
            <pc:sldMk cId="3218630640" sldId="462"/>
            <ac:spMk id="23" creationId="{0D85CC7A-77D9-5151-1399-B4798B364C6F}"/>
          </ac:spMkLst>
        </pc:spChg>
        <pc:grpChg chg="mod">
          <ac:chgData name="Guisao Betancur, Ana Maria" userId="5d132ca8-eea2-48a4-9cc4-8a27b739f380" providerId="ADAL" clId="{5D6F352B-382B-4390-9033-6900A528FC38}" dt="2025-07-03T12:55:33.089" v="294" actId="14100"/>
          <ac:grpSpMkLst>
            <pc:docMk/>
            <pc:sldMk cId="3218630640" sldId="462"/>
            <ac:grpSpMk id="12" creationId="{0B45FEE6-EC5D-92C3-C9F3-5EADE357C0CB}"/>
          </ac:grpSpMkLst>
        </pc:grpChg>
        <pc:grpChg chg="mod">
          <ac:chgData name="Guisao Betancur, Ana Maria" userId="5d132ca8-eea2-48a4-9cc4-8a27b739f380" providerId="ADAL" clId="{5D6F352B-382B-4390-9033-6900A528FC38}" dt="2025-07-03T12:55:33.089" v="294" actId="14100"/>
          <ac:grpSpMkLst>
            <pc:docMk/>
            <pc:sldMk cId="3218630640" sldId="462"/>
            <ac:grpSpMk id="13" creationId="{3755F5CB-9EE1-17D7-C873-FCBEC370E280}"/>
          </ac:grpSpMkLst>
        </pc:grpChg>
        <pc:picChg chg="mod">
          <ac:chgData name="Guisao Betancur, Ana Maria" userId="5d132ca8-eea2-48a4-9cc4-8a27b739f380" providerId="ADAL" clId="{5D6F352B-382B-4390-9033-6900A528FC38}" dt="2025-07-03T12:55:33.089" v="294" actId="14100"/>
          <ac:picMkLst>
            <pc:docMk/>
            <pc:sldMk cId="3218630640" sldId="462"/>
            <ac:picMk id="9" creationId="{03FC2DA1-2453-A7D4-8A15-3A2011DF555E}"/>
          </ac:picMkLst>
        </pc:picChg>
        <pc:picChg chg="mod">
          <ac:chgData name="Guisao Betancur, Ana Maria" userId="5d132ca8-eea2-48a4-9cc4-8a27b739f380" providerId="ADAL" clId="{5D6F352B-382B-4390-9033-6900A528FC38}" dt="2025-07-03T12:55:33.089" v="294" actId="14100"/>
          <ac:picMkLst>
            <pc:docMk/>
            <pc:sldMk cId="3218630640" sldId="462"/>
            <ac:picMk id="2050" creationId="{7DFABB5F-F90D-F880-3CAE-0E623873BC14}"/>
          </ac:picMkLst>
        </pc:picChg>
      </pc:sldChg>
      <pc:sldChg chg="addSp delSp modSp mod modAnim chgLayout">
        <pc:chgData name="Guisao Betancur, Ana Maria" userId="5d132ca8-eea2-48a4-9cc4-8a27b739f380" providerId="ADAL" clId="{5D6F352B-382B-4390-9033-6900A528FC38}" dt="2025-07-03T14:04:05.112" v="1374" actId="13926"/>
        <pc:sldMkLst>
          <pc:docMk/>
          <pc:sldMk cId="4245333137" sldId="464"/>
        </pc:sldMkLst>
        <pc:spChg chg="mod ord">
          <ac:chgData name="Guisao Betancur, Ana Maria" userId="5d132ca8-eea2-48a4-9cc4-8a27b739f380" providerId="ADAL" clId="{5D6F352B-382B-4390-9033-6900A528FC38}" dt="2025-07-03T13:18:25.456" v="555" actId="700"/>
          <ac:spMkLst>
            <pc:docMk/>
            <pc:sldMk cId="4245333137" sldId="464"/>
            <ac:spMk id="2" creationId="{326F9DA0-2ED6-DAB2-6BA8-3419E352046A}"/>
          </ac:spMkLst>
        </pc:spChg>
        <pc:spChg chg="add mod ord">
          <ac:chgData name="Guisao Betancur, Ana Maria" userId="5d132ca8-eea2-48a4-9cc4-8a27b739f380" providerId="ADAL" clId="{5D6F352B-382B-4390-9033-6900A528FC38}" dt="2025-07-03T13:29:55.365" v="688" actId="14100"/>
          <ac:spMkLst>
            <pc:docMk/>
            <pc:sldMk cId="4245333137" sldId="464"/>
            <ac:spMk id="4" creationId="{3185B5D5-8566-B577-CEA9-149DEB3F0F70}"/>
          </ac:spMkLst>
        </pc:spChg>
        <pc:spChg chg="mod ord">
          <ac:chgData name="Guisao Betancur, Ana Maria" userId="5d132ca8-eea2-48a4-9cc4-8a27b739f380" providerId="ADAL" clId="{5D6F352B-382B-4390-9033-6900A528FC38}" dt="2025-07-03T13:18:25.456" v="555" actId="700"/>
          <ac:spMkLst>
            <pc:docMk/>
            <pc:sldMk cId="4245333137" sldId="464"/>
            <ac:spMk id="5" creationId="{4870C637-AC88-F132-1C44-D94942CCEFF2}"/>
          </ac:spMkLst>
        </pc:spChg>
        <pc:spChg chg="mod ord">
          <ac:chgData name="Guisao Betancur, Ana Maria" userId="5d132ca8-eea2-48a4-9cc4-8a27b739f380" providerId="ADAL" clId="{5D6F352B-382B-4390-9033-6900A528FC38}" dt="2025-07-03T13:18:25.456" v="555" actId="700"/>
          <ac:spMkLst>
            <pc:docMk/>
            <pc:sldMk cId="4245333137" sldId="464"/>
            <ac:spMk id="6" creationId="{6FCFFF56-4E56-3F82-57D7-E1746A151C38}"/>
          </ac:spMkLst>
        </pc:spChg>
        <pc:spChg chg="mod ord">
          <ac:chgData name="Guisao Betancur, Ana Maria" userId="5d132ca8-eea2-48a4-9cc4-8a27b739f380" providerId="ADAL" clId="{5D6F352B-382B-4390-9033-6900A528FC38}" dt="2025-07-03T13:18:25.456" v="555" actId="700"/>
          <ac:spMkLst>
            <pc:docMk/>
            <pc:sldMk cId="4245333137" sldId="464"/>
            <ac:spMk id="7" creationId="{7CB70FF4-96B4-A542-2235-0902F995542C}"/>
          </ac:spMkLst>
        </pc:spChg>
        <pc:spChg chg="mod ord">
          <ac:chgData name="Guisao Betancur, Ana Maria" userId="5d132ca8-eea2-48a4-9cc4-8a27b739f380" providerId="ADAL" clId="{5D6F352B-382B-4390-9033-6900A528FC38}" dt="2025-07-03T14:04:05.112" v="1374" actId="13926"/>
          <ac:spMkLst>
            <pc:docMk/>
            <pc:sldMk cId="4245333137" sldId="464"/>
            <ac:spMk id="8" creationId="{3DF13B5C-DE96-7C09-8D16-E359BED1DB58}"/>
          </ac:spMkLst>
        </pc:spChg>
        <pc:spChg chg="add mod">
          <ac:chgData name="Guisao Betancur, Ana Maria" userId="5d132ca8-eea2-48a4-9cc4-8a27b739f380" providerId="ADAL" clId="{5D6F352B-382B-4390-9033-6900A528FC38}" dt="2025-07-03T13:21:43.056" v="597" actId="164"/>
          <ac:spMkLst>
            <pc:docMk/>
            <pc:sldMk cId="4245333137" sldId="464"/>
            <ac:spMk id="11" creationId="{BB9C19E6-7875-D75B-308A-71C79D52D572}"/>
          </ac:spMkLst>
        </pc:spChg>
        <pc:spChg chg="mod">
          <ac:chgData name="Guisao Betancur, Ana Maria" userId="5d132ca8-eea2-48a4-9cc4-8a27b739f380" providerId="ADAL" clId="{5D6F352B-382B-4390-9033-6900A528FC38}" dt="2025-07-03T13:30:25.496" v="698" actId="1076"/>
          <ac:spMkLst>
            <pc:docMk/>
            <pc:sldMk cId="4245333137" sldId="464"/>
            <ac:spMk id="13" creationId="{401E12EF-965D-AC02-A4ED-A93DA5E4DF57}"/>
          </ac:spMkLst>
        </pc:spChg>
        <pc:spChg chg="mod">
          <ac:chgData name="Guisao Betancur, Ana Maria" userId="5d132ca8-eea2-48a4-9cc4-8a27b739f380" providerId="ADAL" clId="{5D6F352B-382B-4390-9033-6900A528FC38}" dt="2025-07-03T13:30:36.248" v="701" actId="20577"/>
          <ac:spMkLst>
            <pc:docMk/>
            <pc:sldMk cId="4245333137" sldId="464"/>
            <ac:spMk id="14" creationId="{D451D41B-97D4-18AF-843D-537AE8A095C9}"/>
          </ac:spMkLst>
        </pc:spChg>
        <pc:spChg chg="mod">
          <ac:chgData name="Guisao Betancur, Ana Maria" userId="5d132ca8-eea2-48a4-9cc4-8a27b739f380" providerId="ADAL" clId="{5D6F352B-382B-4390-9033-6900A528FC38}" dt="2025-07-03T13:30:31.623" v="699" actId="1076"/>
          <ac:spMkLst>
            <pc:docMk/>
            <pc:sldMk cId="4245333137" sldId="464"/>
            <ac:spMk id="18" creationId="{06A8083D-1456-AC5D-B4C6-50547371D7F6}"/>
          </ac:spMkLst>
        </pc:spChg>
        <pc:spChg chg="mod">
          <ac:chgData name="Guisao Betancur, Ana Maria" userId="5d132ca8-eea2-48a4-9cc4-8a27b739f380" providerId="ADAL" clId="{5D6F352B-382B-4390-9033-6900A528FC38}" dt="2025-07-03T13:30:33.635" v="700" actId="20577"/>
          <ac:spMkLst>
            <pc:docMk/>
            <pc:sldMk cId="4245333137" sldId="464"/>
            <ac:spMk id="19" creationId="{59586EAB-888D-0C8D-EF07-96308EE1527A}"/>
          </ac:spMkLst>
        </pc:spChg>
        <pc:spChg chg="mod">
          <ac:chgData name="Guisao Betancur, Ana Maria" userId="5d132ca8-eea2-48a4-9cc4-8a27b739f380" providerId="ADAL" clId="{5D6F352B-382B-4390-9033-6900A528FC38}" dt="2025-07-03T13:29:40.956" v="686" actId="1076"/>
          <ac:spMkLst>
            <pc:docMk/>
            <pc:sldMk cId="4245333137" sldId="464"/>
            <ac:spMk id="25" creationId="{8F3A19C8-5A59-EE26-5519-3E2324039CDB}"/>
          </ac:spMkLst>
        </pc:spChg>
        <pc:grpChg chg="add mod">
          <ac:chgData name="Guisao Betancur, Ana Maria" userId="5d132ca8-eea2-48a4-9cc4-8a27b739f380" providerId="ADAL" clId="{5D6F352B-382B-4390-9033-6900A528FC38}" dt="2025-07-03T13:28:29.919" v="672" actId="1076"/>
          <ac:grpSpMkLst>
            <pc:docMk/>
            <pc:sldMk cId="4245333137" sldId="464"/>
            <ac:grpSpMk id="23" creationId="{96B89CCC-94E7-F8F6-9A90-F7AE7FE3A5C8}"/>
          </ac:grpSpMkLst>
        </pc:grpChg>
        <pc:grpChg chg="add mod">
          <ac:chgData name="Guisao Betancur, Ana Maria" userId="5d132ca8-eea2-48a4-9cc4-8a27b739f380" providerId="ADAL" clId="{5D6F352B-382B-4390-9033-6900A528FC38}" dt="2025-07-03T13:28:29.919" v="672" actId="1076"/>
          <ac:grpSpMkLst>
            <pc:docMk/>
            <pc:sldMk cId="4245333137" sldId="464"/>
            <ac:grpSpMk id="24" creationId="{7988714D-40C3-0471-A422-97C469806130}"/>
          </ac:grpSpMkLst>
        </pc:grpChg>
        <pc:picChg chg="mod">
          <ac:chgData name="Guisao Betancur, Ana Maria" userId="5d132ca8-eea2-48a4-9cc4-8a27b739f380" providerId="ADAL" clId="{5D6F352B-382B-4390-9033-6900A528FC38}" dt="2025-07-03T13:30:04.261" v="689" actId="1076"/>
          <ac:picMkLst>
            <pc:docMk/>
            <pc:sldMk cId="4245333137" sldId="464"/>
            <ac:picMk id="10" creationId="{1510B907-E9C0-006C-C556-6FB0CC1EB34D}"/>
          </ac:picMkLst>
        </pc:picChg>
        <pc:picChg chg="mod">
          <ac:chgData name="Guisao Betancur, Ana Maria" userId="5d132ca8-eea2-48a4-9cc4-8a27b739f380" providerId="ADAL" clId="{5D6F352B-382B-4390-9033-6900A528FC38}" dt="2025-07-03T13:28:29.919" v="672" actId="1076"/>
          <ac:picMkLst>
            <pc:docMk/>
            <pc:sldMk cId="4245333137" sldId="464"/>
            <ac:picMk id="17" creationId="{1DE005BA-D8BF-2830-F1BD-D871339498D5}"/>
          </ac:picMkLst>
        </pc:picChg>
        <pc:cxnChg chg="add mod">
          <ac:chgData name="Guisao Betancur, Ana Maria" userId="5d132ca8-eea2-48a4-9cc4-8a27b739f380" providerId="ADAL" clId="{5D6F352B-382B-4390-9033-6900A528FC38}" dt="2025-07-03T13:21:43.056" v="597" actId="164"/>
          <ac:cxnSpMkLst>
            <pc:docMk/>
            <pc:sldMk cId="4245333137" sldId="464"/>
            <ac:cxnSpMk id="15" creationId="{A62E92A0-8782-081C-9ED5-42C45AC7FE78}"/>
          </ac:cxnSpMkLst>
        </pc:cxnChg>
        <pc:cxnChg chg="mod">
          <ac:chgData name="Guisao Betancur, Ana Maria" userId="5d132ca8-eea2-48a4-9cc4-8a27b739f380" providerId="ADAL" clId="{5D6F352B-382B-4390-9033-6900A528FC38}" dt="2025-07-03T13:29:45.180" v="687" actId="14100"/>
          <ac:cxnSpMkLst>
            <pc:docMk/>
            <pc:sldMk cId="4245333137" sldId="464"/>
            <ac:cxnSpMk id="26" creationId="{5AEAB53B-C4AD-566D-200A-E3BBE69CB617}"/>
          </ac:cxnSpMkLst>
        </pc:cxnChg>
      </pc:sldChg>
      <pc:sldChg chg="addSp modSp mod modAnim">
        <pc:chgData name="Guisao Betancur, Ana Maria" userId="5d132ca8-eea2-48a4-9cc4-8a27b739f380" providerId="ADAL" clId="{5D6F352B-382B-4390-9033-6900A528FC38}" dt="2025-07-03T13:41:15.182" v="891" actId="13926"/>
        <pc:sldMkLst>
          <pc:docMk/>
          <pc:sldMk cId="991456908" sldId="467"/>
        </pc:sldMkLst>
        <pc:spChg chg="add mod">
          <ac:chgData name="Guisao Betancur, Ana Maria" userId="5d132ca8-eea2-48a4-9cc4-8a27b739f380" providerId="ADAL" clId="{5D6F352B-382B-4390-9033-6900A528FC38}" dt="2025-07-03T13:39:07.591" v="871" actId="1076"/>
          <ac:spMkLst>
            <pc:docMk/>
            <pc:sldMk cId="991456908" sldId="467"/>
            <ac:spMk id="3" creationId="{7ACBEAFD-AFA3-985A-D582-C001151D1F4D}"/>
          </ac:spMkLst>
        </pc:spChg>
        <pc:spChg chg="add mod">
          <ac:chgData name="Guisao Betancur, Ana Maria" userId="5d132ca8-eea2-48a4-9cc4-8a27b739f380" providerId="ADAL" clId="{5D6F352B-382B-4390-9033-6900A528FC38}" dt="2025-07-03T13:39:32.397" v="876" actId="20577"/>
          <ac:spMkLst>
            <pc:docMk/>
            <pc:sldMk cId="991456908" sldId="467"/>
            <ac:spMk id="4" creationId="{0797F23D-4917-FFE3-29CE-2E7674B746D9}"/>
          </ac:spMkLst>
        </pc:spChg>
        <pc:spChg chg="mod">
          <ac:chgData name="Guisao Betancur, Ana Maria" userId="5d132ca8-eea2-48a4-9cc4-8a27b739f380" providerId="ADAL" clId="{5D6F352B-382B-4390-9033-6900A528FC38}" dt="2025-07-03T13:38:25.029" v="862" actId="20577"/>
          <ac:spMkLst>
            <pc:docMk/>
            <pc:sldMk cId="991456908" sldId="467"/>
            <ac:spMk id="8" creationId="{95F54875-9781-31BF-75C8-02A2A1931D3E}"/>
          </ac:spMkLst>
        </pc:spChg>
        <pc:spChg chg="mod">
          <ac:chgData name="Guisao Betancur, Ana Maria" userId="5d132ca8-eea2-48a4-9cc4-8a27b739f380" providerId="ADAL" clId="{5D6F352B-382B-4390-9033-6900A528FC38}" dt="2025-07-03T13:41:15.182" v="891" actId="13926"/>
          <ac:spMkLst>
            <pc:docMk/>
            <pc:sldMk cId="991456908" sldId="467"/>
            <ac:spMk id="14" creationId="{0252DCD2-D400-9A90-C170-57FB64530CA4}"/>
          </ac:spMkLst>
        </pc:spChg>
        <pc:spChg chg="mod">
          <ac:chgData name="Guisao Betancur, Ana Maria" userId="5d132ca8-eea2-48a4-9cc4-8a27b739f380" providerId="ADAL" clId="{5D6F352B-382B-4390-9033-6900A528FC38}" dt="2025-07-03T13:39:53.498" v="879" actId="688"/>
          <ac:spMkLst>
            <pc:docMk/>
            <pc:sldMk cId="991456908" sldId="467"/>
            <ac:spMk id="36" creationId="{E51017B2-064C-24B9-284D-B8E81FC1A431}"/>
          </ac:spMkLst>
        </pc:spChg>
        <pc:spChg chg="mod">
          <ac:chgData name="Guisao Betancur, Ana Maria" userId="5d132ca8-eea2-48a4-9cc4-8a27b739f380" providerId="ADAL" clId="{5D6F352B-382B-4390-9033-6900A528FC38}" dt="2025-07-03T13:40:13.718" v="884" actId="1076"/>
          <ac:spMkLst>
            <pc:docMk/>
            <pc:sldMk cId="991456908" sldId="467"/>
            <ac:spMk id="37" creationId="{FA2AC54E-DD55-0A2A-5264-7BFE96D87368}"/>
          </ac:spMkLst>
        </pc:spChg>
      </pc:sldChg>
      <pc:sldChg chg="addSp delSp modSp mod modClrScheme modAnim chgLayout">
        <pc:chgData name="Guisao Betancur, Ana Maria" userId="5d132ca8-eea2-48a4-9cc4-8a27b739f380" providerId="ADAL" clId="{5D6F352B-382B-4390-9033-6900A528FC38}" dt="2025-07-03T14:06:15.522" v="1406"/>
        <pc:sldMkLst>
          <pc:docMk/>
          <pc:sldMk cId="707341492" sldId="468"/>
        </pc:sldMkLst>
        <pc:spChg chg="mod ord">
          <ac:chgData name="Guisao Betancur, Ana Maria" userId="5d132ca8-eea2-48a4-9cc4-8a27b739f380" providerId="ADAL" clId="{5D6F352B-382B-4390-9033-6900A528FC38}" dt="2025-07-03T13:54:03.637" v="1203" actId="700"/>
          <ac:spMkLst>
            <pc:docMk/>
            <pc:sldMk cId="707341492" sldId="468"/>
            <ac:spMk id="2" creationId="{0570BA31-B574-E608-C9A8-02C4C0A2D837}"/>
          </ac:spMkLst>
        </pc:spChg>
        <pc:spChg chg="add mod">
          <ac:chgData name="Guisao Betancur, Ana Maria" userId="5d132ca8-eea2-48a4-9cc4-8a27b739f380" providerId="ADAL" clId="{5D6F352B-382B-4390-9033-6900A528FC38}" dt="2025-07-03T13:55:14.974" v="1215" actId="1076"/>
          <ac:spMkLst>
            <pc:docMk/>
            <pc:sldMk cId="707341492" sldId="468"/>
            <ac:spMk id="3" creationId="{F43D0639-AF49-7357-FC20-ACC42EFA3275}"/>
          </ac:spMkLst>
        </pc:spChg>
        <pc:spChg chg="mod ord">
          <ac:chgData name="Guisao Betancur, Ana Maria" userId="5d132ca8-eea2-48a4-9cc4-8a27b739f380" providerId="ADAL" clId="{5D6F352B-382B-4390-9033-6900A528FC38}" dt="2025-07-03T13:54:03.637" v="1203" actId="700"/>
          <ac:spMkLst>
            <pc:docMk/>
            <pc:sldMk cId="707341492" sldId="468"/>
            <ac:spMk id="5" creationId="{4F1DD706-58E7-2460-C6BE-4A1AA22A1037}"/>
          </ac:spMkLst>
        </pc:spChg>
        <pc:spChg chg="mod ord">
          <ac:chgData name="Guisao Betancur, Ana Maria" userId="5d132ca8-eea2-48a4-9cc4-8a27b739f380" providerId="ADAL" clId="{5D6F352B-382B-4390-9033-6900A528FC38}" dt="2025-07-03T13:54:03.637" v="1203" actId="700"/>
          <ac:spMkLst>
            <pc:docMk/>
            <pc:sldMk cId="707341492" sldId="468"/>
            <ac:spMk id="6" creationId="{3F63B9D5-F6FC-E3F2-E4A6-E857D96F81A1}"/>
          </ac:spMkLst>
        </pc:spChg>
        <pc:spChg chg="mod ord">
          <ac:chgData name="Guisao Betancur, Ana Maria" userId="5d132ca8-eea2-48a4-9cc4-8a27b739f380" providerId="ADAL" clId="{5D6F352B-382B-4390-9033-6900A528FC38}" dt="2025-07-03T13:54:03.637" v="1203" actId="700"/>
          <ac:spMkLst>
            <pc:docMk/>
            <pc:sldMk cId="707341492" sldId="468"/>
            <ac:spMk id="7" creationId="{DB2F2717-0EAA-DFF9-D4B5-FE664349C850}"/>
          </ac:spMkLst>
        </pc:spChg>
        <pc:spChg chg="mod ord">
          <ac:chgData name="Guisao Betancur, Ana Maria" userId="5d132ca8-eea2-48a4-9cc4-8a27b739f380" providerId="ADAL" clId="{5D6F352B-382B-4390-9033-6900A528FC38}" dt="2025-07-03T14:03:49.783" v="1373" actId="13926"/>
          <ac:spMkLst>
            <pc:docMk/>
            <pc:sldMk cId="707341492" sldId="468"/>
            <ac:spMk id="9" creationId="{A82C2366-7287-1CBE-07CC-E5E17F3F7ADE}"/>
          </ac:spMkLst>
        </pc:spChg>
        <pc:spChg chg="add mod">
          <ac:chgData name="Guisao Betancur, Ana Maria" userId="5d132ca8-eea2-48a4-9cc4-8a27b739f380" providerId="ADAL" clId="{5D6F352B-382B-4390-9033-6900A528FC38}" dt="2025-07-03T14:03:01.452" v="1372" actId="20577"/>
          <ac:spMkLst>
            <pc:docMk/>
            <pc:sldMk cId="707341492" sldId="468"/>
            <ac:spMk id="10" creationId="{F5D89EB0-3260-68E5-9E6F-6606FB4DFD07}"/>
          </ac:spMkLst>
        </pc:spChg>
        <pc:spChg chg="add mod">
          <ac:chgData name="Guisao Betancur, Ana Maria" userId="5d132ca8-eea2-48a4-9cc4-8a27b739f380" providerId="ADAL" clId="{5D6F352B-382B-4390-9033-6900A528FC38}" dt="2025-07-03T14:00:30.078" v="1357" actId="6549"/>
          <ac:spMkLst>
            <pc:docMk/>
            <pc:sldMk cId="707341492" sldId="468"/>
            <ac:spMk id="11" creationId="{7CD141B8-9319-9F04-3A84-C5A402125CE8}"/>
          </ac:spMkLst>
        </pc:spChg>
        <pc:spChg chg="add mod ord">
          <ac:chgData name="Guisao Betancur, Ana Maria" userId="5d132ca8-eea2-48a4-9cc4-8a27b739f380" providerId="ADAL" clId="{5D6F352B-382B-4390-9033-6900A528FC38}" dt="2025-07-03T14:06:15.522" v="1406"/>
          <ac:spMkLst>
            <pc:docMk/>
            <pc:sldMk cId="707341492" sldId="468"/>
            <ac:spMk id="12" creationId="{2664CB33-D0B1-8027-7BC1-5CEED2A44BC1}"/>
          </ac:spMkLst>
        </pc:spChg>
        <pc:spChg chg="mod">
          <ac:chgData name="Guisao Betancur, Ana Maria" userId="5d132ca8-eea2-48a4-9cc4-8a27b739f380" providerId="ADAL" clId="{5D6F352B-382B-4390-9033-6900A528FC38}" dt="2025-07-03T13:56:53.147" v="1235" actId="1076"/>
          <ac:spMkLst>
            <pc:docMk/>
            <pc:sldMk cId="707341492" sldId="468"/>
            <ac:spMk id="13" creationId="{FF2B778C-3A2E-8CAD-2947-8A7EFA672B94}"/>
          </ac:spMkLst>
        </pc:spChg>
        <pc:spChg chg="mod">
          <ac:chgData name="Guisao Betancur, Ana Maria" userId="5d132ca8-eea2-48a4-9cc4-8a27b739f380" providerId="ADAL" clId="{5D6F352B-382B-4390-9033-6900A528FC38}" dt="2025-07-03T13:58:35.425" v="1264" actId="1076"/>
          <ac:spMkLst>
            <pc:docMk/>
            <pc:sldMk cId="707341492" sldId="468"/>
            <ac:spMk id="18" creationId="{745E3DFE-0BAC-186A-6A4F-26E120B2D589}"/>
          </ac:spMkLst>
        </pc:spChg>
        <pc:spChg chg="mod">
          <ac:chgData name="Guisao Betancur, Ana Maria" userId="5d132ca8-eea2-48a4-9cc4-8a27b739f380" providerId="ADAL" clId="{5D6F352B-382B-4390-9033-6900A528FC38}" dt="2025-07-03T13:57:45.005" v="1254" actId="1076"/>
          <ac:spMkLst>
            <pc:docMk/>
            <pc:sldMk cId="707341492" sldId="468"/>
            <ac:spMk id="63" creationId="{41EE92BF-47EC-0D7E-F1B8-2A17E82BF592}"/>
          </ac:spMkLst>
        </pc:spChg>
        <pc:spChg chg="mod">
          <ac:chgData name="Guisao Betancur, Ana Maria" userId="5d132ca8-eea2-48a4-9cc4-8a27b739f380" providerId="ADAL" clId="{5D6F352B-382B-4390-9033-6900A528FC38}" dt="2025-07-03T13:55:00.196" v="1213" actId="1076"/>
          <ac:spMkLst>
            <pc:docMk/>
            <pc:sldMk cId="707341492" sldId="468"/>
            <ac:spMk id="65" creationId="{F0602F85-F9B6-F1DF-200A-AFF0FA7EADCC}"/>
          </ac:spMkLst>
        </pc:spChg>
        <pc:spChg chg="mod">
          <ac:chgData name="Guisao Betancur, Ana Maria" userId="5d132ca8-eea2-48a4-9cc4-8a27b739f380" providerId="ADAL" clId="{5D6F352B-382B-4390-9033-6900A528FC38}" dt="2025-07-03T14:06:06.149" v="1403" actId="20577"/>
          <ac:spMkLst>
            <pc:docMk/>
            <pc:sldMk cId="707341492" sldId="468"/>
            <ac:spMk id="67" creationId="{5F98A3A4-4AA8-960E-7A5B-19CA06ADF2F3}"/>
          </ac:spMkLst>
        </pc:spChg>
        <pc:spChg chg="mod">
          <ac:chgData name="Guisao Betancur, Ana Maria" userId="5d132ca8-eea2-48a4-9cc4-8a27b739f380" providerId="ADAL" clId="{5D6F352B-382B-4390-9033-6900A528FC38}" dt="2025-07-03T13:55:14.974" v="1215" actId="1076"/>
          <ac:spMkLst>
            <pc:docMk/>
            <pc:sldMk cId="707341492" sldId="468"/>
            <ac:spMk id="68" creationId="{5EDD9710-B103-6E6A-F039-2EC872B17945}"/>
          </ac:spMkLst>
        </pc:spChg>
        <pc:graphicFrameChg chg="mod">
          <ac:chgData name="Guisao Betancur, Ana Maria" userId="5d132ca8-eea2-48a4-9cc4-8a27b739f380" providerId="ADAL" clId="{5D6F352B-382B-4390-9033-6900A528FC38}" dt="2025-07-03T13:56:53.147" v="1235" actId="1076"/>
          <ac:graphicFrameMkLst>
            <pc:docMk/>
            <pc:sldMk cId="707341492" sldId="468"/>
            <ac:graphicFrameMk id="15" creationId="{9E970465-6CC5-85EC-5B1C-890327C85E60}"/>
          </ac:graphicFrameMkLst>
        </pc:graphicFrameChg>
        <pc:graphicFrameChg chg="mod">
          <ac:chgData name="Guisao Betancur, Ana Maria" userId="5d132ca8-eea2-48a4-9cc4-8a27b739f380" providerId="ADAL" clId="{5D6F352B-382B-4390-9033-6900A528FC38}" dt="2025-07-03T13:58:10.839" v="1260" actId="1076"/>
          <ac:graphicFrameMkLst>
            <pc:docMk/>
            <pc:sldMk cId="707341492" sldId="468"/>
            <ac:graphicFrameMk id="55" creationId="{1E507366-5B23-7288-7739-64DBE315795F}"/>
          </ac:graphicFrameMkLst>
        </pc:graphicFrameChg>
        <pc:picChg chg="add mod">
          <ac:chgData name="Guisao Betancur, Ana Maria" userId="5d132ca8-eea2-48a4-9cc4-8a27b739f380" providerId="ADAL" clId="{5D6F352B-382B-4390-9033-6900A528FC38}" dt="2025-07-03T14:00:39.721" v="1358" actId="1076"/>
          <ac:picMkLst>
            <pc:docMk/>
            <pc:sldMk cId="707341492" sldId="468"/>
            <ac:picMk id="25" creationId="{1DAE218E-CB9C-83E8-C4E0-6F434EC600E8}"/>
          </ac:picMkLst>
        </pc:picChg>
        <pc:picChg chg="mod">
          <ac:chgData name="Guisao Betancur, Ana Maria" userId="5d132ca8-eea2-48a4-9cc4-8a27b739f380" providerId="ADAL" clId="{5D6F352B-382B-4390-9033-6900A528FC38}" dt="2025-07-03T13:56:53.147" v="1235" actId="1076"/>
          <ac:picMkLst>
            <pc:docMk/>
            <pc:sldMk cId="707341492" sldId="468"/>
            <ac:picMk id="42" creationId="{57C20C25-6B83-6909-DD24-F2ECAC4397EB}"/>
          </ac:picMkLst>
        </pc:picChg>
        <pc:picChg chg="mod">
          <ac:chgData name="Guisao Betancur, Ana Maria" userId="5d132ca8-eea2-48a4-9cc4-8a27b739f380" providerId="ADAL" clId="{5D6F352B-382B-4390-9033-6900A528FC38}" dt="2025-07-03T13:56:53.147" v="1235" actId="1076"/>
          <ac:picMkLst>
            <pc:docMk/>
            <pc:sldMk cId="707341492" sldId="468"/>
            <ac:picMk id="43" creationId="{687917B0-BEC9-A503-643D-8C5855EA6A91}"/>
          </ac:picMkLst>
        </pc:picChg>
        <pc:picChg chg="mod">
          <ac:chgData name="Guisao Betancur, Ana Maria" userId="5d132ca8-eea2-48a4-9cc4-8a27b739f380" providerId="ADAL" clId="{5D6F352B-382B-4390-9033-6900A528FC38}" dt="2025-07-03T13:55:14.974" v="1215" actId="1076"/>
          <ac:picMkLst>
            <pc:docMk/>
            <pc:sldMk cId="707341492" sldId="468"/>
            <ac:picMk id="54" creationId="{609F9B1D-9188-1861-FB74-B2E212BD36F9}"/>
          </ac:picMkLst>
        </pc:picChg>
        <pc:cxnChg chg="add mod">
          <ac:chgData name="Guisao Betancur, Ana Maria" userId="5d132ca8-eea2-48a4-9cc4-8a27b739f380" providerId="ADAL" clId="{5D6F352B-382B-4390-9033-6900A528FC38}" dt="2025-07-03T13:58:55.138" v="1268" actId="14100"/>
          <ac:cxnSpMkLst>
            <pc:docMk/>
            <pc:sldMk cId="707341492" sldId="468"/>
            <ac:cxnSpMk id="27" creationId="{C2AD182D-E54D-A714-16F6-E5DB2A776AFF}"/>
          </ac:cxnSpMkLst>
        </pc:cxnChg>
        <pc:cxnChg chg="mod">
          <ac:chgData name="Guisao Betancur, Ana Maria" userId="5d132ca8-eea2-48a4-9cc4-8a27b739f380" providerId="ADAL" clId="{5D6F352B-382B-4390-9033-6900A528FC38}" dt="2025-07-03T13:56:53.147" v="1235" actId="1076"/>
          <ac:cxnSpMkLst>
            <pc:docMk/>
            <pc:sldMk cId="707341492" sldId="468"/>
            <ac:cxnSpMk id="45" creationId="{E309A3C7-9874-AA91-B403-4442CC41FAFB}"/>
          </ac:cxnSpMkLst>
        </pc:cxnChg>
        <pc:cxnChg chg="mod">
          <ac:chgData name="Guisao Betancur, Ana Maria" userId="5d132ca8-eea2-48a4-9cc4-8a27b739f380" providerId="ADAL" clId="{5D6F352B-382B-4390-9033-6900A528FC38}" dt="2025-07-03T13:56:53.147" v="1235" actId="1076"/>
          <ac:cxnSpMkLst>
            <pc:docMk/>
            <pc:sldMk cId="707341492" sldId="468"/>
            <ac:cxnSpMk id="58" creationId="{E8F84C1C-4014-D2AE-72B7-CD81F6717469}"/>
          </ac:cxnSpMkLst>
        </pc:cxnChg>
      </pc:sldChg>
      <pc:sldChg chg="addSp delSp modSp mod delAnim modAnim">
        <pc:chgData name="Guisao Betancur, Ana Maria" userId="5d132ca8-eea2-48a4-9cc4-8a27b739f380" providerId="ADAL" clId="{5D6F352B-382B-4390-9033-6900A528FC38}" dt="2025-07-03T15:28:13.058" v="4237" actId="20577"/>
        <pc:sldMkLst>
          <pc:docMk/>
          <pc:sldMk cId="3672085365" sldId="470"/>
        </pc:sldMkLst>
        <pc:spChg chg="mod">
          <ac:chgData name="Guisao Betancur, Ana Maria" userId="5d132ca8-eea2-48a4-9cc4-8a27b739f380" providerId="ADAL" clId="{5D6F352B-382B-4390-9033-6900A528FC38}" dt="2025-07-03T15:28:13.058" v="4237" actId="20577"/>
          <ac:spMkLst>
            <pc:docMk/>
            <pc:sldMk cId="3672085365" sldId="470"/>
            <ac:spMk id="3" creationId="{FB8710C2-130C-C912-6C68-379F05744E34}"/>
          </ac:spMkLst>
        </pc:spChg>
        <pc:spChg chg="mod">
          <ac:chgData name="Guisao Betancur, Ana Maria" userId="5d132ca8-eea2-48a4-9cc4-8a27b739f380" providerId="ADAL" clId="{5D6F352B-382B-4390-9033-6900A528FC38}" dt="2025-07-03T14:19:22.125" v="1572" actId="20577"/>
          <ac:spMkLst>
            <pc:docMk/>
            <pc:sldMk cId="3672085365" sldId="470"/>
            <ac:spMk id="8" creationId="{8F45080A-A1A5-82F3-F293-9A18D676D23F}"/>
          </ac:spMkLst>
        </pc:spChg>
        <pc:spChg chg="add mod">
          <ac:chgData name="Guisao Betancur, Ana Maria" userId="5d132ca8-eea2-48a4-9cc4-8a27b739f380" providerId="ADAL" clId="{5D6F352B-382B-4390-9033-6900A528FC38}" dt="2025-07-03T14:06:34.599" v="1407" actId="1076"/>
          <ac:spMkLst>
            <pc:docMk/>
            <pc:sldMk cId="3672085365" sldId="470"/>
            <ac:spMk id="9" creationId="{2F997B93-5019-E6C3-319F-6460B5A7E6BB}"/>
          </ac:spMkLst>
        </pc:spChg>
        <pc:spChg chg="mod">
          <ac:chgData name="Guisao Betancur, Ana Maria" userId="5d132ca8-eea2-48a4-9cc4-8a27b739f380" providerId="ADAL" clId="{5D6F352B-382B-4390-9033-6900A528FC38}" dt="2025-07-03T15:10:51.156" v="3491" actId="1037"/>
          <ac:spMkLst>
            <pc:docMk/>
            <pc:sldMk cId="3672085365" sldId="470"/>
            <ac:spMk id="11" creationId="{A1880D35-3D68-062D-EF97-9768E7AE60E7}"/>
          </ac:spMkLst>
        </pc:spChg>
        <pc:spChg chg="add mod">
          <ac:chgData name="Guisao Betancur, Ana Maria" userId="5d132ca8-eea2-48a4-9cc4-8a27b739f380" providerId="ADAL" clId="{5D6F352B-382B-4390-9033-6900A528FC38}" dt="2025-07-03T15:10:51.156" v="3491" actId="1037"/>
          <ac:spMkLst>
            <pc:docMk/>
            <pc:sldMk cId="3672085365" sldId="470"/>
            <ac:spMk id="12" creationId="{9341045E-B74E-CEB2-128E-BC2F5C02B3AC}"/>
          </ac:spMkLst>
        </pc:spChg>
        <pc:spChg chg="mod">
          <ac:chgData name="Guisao Betancur, Ana Maria" userId="5d132ca8-eea2-48a4-9cc4-8a27b739f380" providerId="ADAL" clId="{5D6F352B-382B-4390-9033-6900A528FC38}" dt="2025-07-03T15:10:51.156" v="3491" actId="1037"/>
          <ac:spMkLst>
            <pc:docMk/>
            <pc:sldMk cId="3672085365" sldId="470"/>
            <ac:spMk id="13" creationId="{B07332FB-A11D-8CA1-71E1-27DE299F455E}"/>
          </ac:spMkLst>
        </pc:spChg>
        <pc:spChg chg="mod">
          <ac:chgData name="Guisao Betancur, Ana Maria" userId="5d132ca8-eea2-48a4-9cc4-8a27b739f380" providerId="ADAL" clId="{5D6F352B-382B-4390-9033-6900A528FC38}" dt="2025-07-03T15:10:51.156" v="3491" actId="1037"/>
          <ac:spMkLst>
            <pc:docMk/>
            <pc:sldMk cId="3672085365" sldId="470"/>
            <ac:spMk id="14" creationId="{80FBB3C6-D217-220B-BCFF-10A1B271903B}"/>
          </ac:spMkLst>
        </pc:spChg>
        <pc:spChg chg="add mod ord">
          <ac:chgData name="Guisao Betancur, Ana Maria" userId="5d132ca8-eea2-48a4-9cc4-8a27b739f380" providerId="ADAL" clId="{5D6F352B-382B-4390-9033-6900A528FC38}" dt="2025-07-03T15:10:51.156" v="3491" actId="1037"/>
          <ac:spMkLst>
            <pc:docMk/>
            <pc:sldMk cId="3672085365" sldId="470"/>
            <ac:spMk id="15" creationId="{111054FB-B6BF-FD18-60CC-194086A394B5}"/>
          </ac:spMkLst>
        </pc:spChg>
        <pc:spChg chg="add mod">
          <ac:chgData name="Guisao Betancur, Ana Maria" userId="5d132ca8-eea2-48a4-9cc4-8a27b739f380" providerId="ADAL" clId="{5D6F352B-382B-4390-9033-6900A528FC38}" dt="2025-07-03T15:10:51.156" v="3491" actId="1037"/>
          <ac:spMkLst>
            <pc:docMk/>
            <pc:sldMk cId="3672085365" sldId="470"/>
            <ac:spMk id="16" creationId="{2145F462-DD66-BC5A-470B-DE2F61C7E667}"/>
          </ac:spMkLst>
        </pc:spChg>
        <pc:spChg chg="mod">
          <ac:chgData name="Guisao Betancur, Ana Maria" userId="5d132ca8-eea2-48a4-9cc4-8a27b739f380" providerId="ADAL" clId="{5D6F352B-382B-4390-9033-6900A528FC38}" dt="2025-07-03T15:10:51.156" v="3491" actId="1037"/>
          <ac:spMkLst>
            <pc:docMk/>
            <pc:sldMk cId="3672085365" sldId="470"/>
            <ac:spMk id="17" creationId="{45D36185-4284-69E3-8751-25B0D2A284FD}"/>
          </ac:spMkLst>
        </pc:spChg>
        <pc:spChg chg="mod">
          <ac:chgData name="Guisao Betancur, Ana Maria" userId="5d132ca8-eea2-48a4-9cc4-8a27b739f380" providerId="ADAL" clId="{5D6F352B-382B-4390-9033-6900A528FC38}" dt="2025-07-03T15:10:51.156" v="3491" actId="1037"/>
          <ac:spMkLst>
            <pc:docMk/>
            <pc:sldMk cId="3672085365" sldId="470"/>
            <ac:spMk id="18" creationId="{A36376C3-E67A-72F0-ACC3-1FF9D715D884}"/>
          </ac:spMkLst>
        </pc:spChg>
        <pc:spChg chg="add mod">
          <ac:chgData name="Guisao Betancur, Ana Maria" userId="5d132ca8-eea2-48a4-9cc4-8a27b739f380" providerId="ADAL" clId="{5D6F352B-382B-4390-9033-6900A528FC38}" dt="2025-07-03T15:10:51.156" v="3491" actId="1037"/>
          <ac:spMkLst>
            <pc:docMk/>
            <pc:sldMk cId="3672085365" sldId="470"/>
            <ac:spMk id="20" creationId="{58E7CD43-0DB2-1F4C-E01C-6B2BD6345313}"/>
          </ac:spMkLst>
        </pc:spChg>
        <pc:spChg chg="mod">
          <ac:chgData name="Guisao Betancur, Ana Maria" userId="5d132ca8-eea2-48a4-9cc4-8a27b739f380" providerId="ADAL" clId="{5D6F352B-382B-4390-9033-6900A528FC38}" dt="2025-07-03T14:14:54.541" v="1513" actId="33524"/>
          <ac:spMkLst>
            <pc:docMk/>
            <pc:sldMk cId="3672085365" sldId="470"/>
            <ac:spMk id="25" creationId="{BE1AB0A8-AF05-4522-B5A2-428DA7DA5E05}"/>
          </ac:spMkLst>
        </pc:spChg>
      </pc:sldChg>
      <pc:sldChg chg="addSp delSp modSp mod delAnim modAnim">
        <pc:chgData name="Guisao Betancur, Ana Maria" userId="5d132ca8-eea2-48a4-9cc4-8a27b739f380" providerId="ADAL" clId="{5D6F352B-382B-4390-9033-6900A528FC38}" dt="2025-07-03T15:07:53.264" v="3265" actId="1076"/>
        <pc:sldMkLst>
          <pc:docMk/>
          <pc:sldMk cId="3182254035" sldId="471"/>
        </pc:sldMkLst>
        <pc:spChg chg="mod">
          <ac:chgData name="Guisao Betancur, Ana Maria" userId="5d132ca8-eea2-48a4-9cc4-8a27b739f380" providerId="ADAL" clId="{5D6F352B-382B-4390-9033-6900A528FC38}" dt="2025-07-03T15:01:40.193" v="2972" actId="20577"/>
          <ac:spMkLst>
            <pc:docMk/>
            <pc:sldMk cId="3182254035" sldId="471"/>
            <ac:spMk id="3" creationId="{7413078D-6807-6565-DC5F-BF3220CC737A}"/>
          </ac:spMkLst>
        </pc:spChg>
        <pc:spChg chg="mod">
          <ac:chgData name="Guisao Betancur, Ana Maria" userId="5d132ca8-eea2-48a4-9cc4-8a27b739f380" providerId="ADAL" clId="{5D6F352B-382B-4390-9033-6900A528FC38}" dt="2025-07-03T15:05:31.495" v="3075" actId="20577"/>
          <ac:spMkLst>
            <pc:docMk/>
            <pc:sldMk cId="3182254035" sldId="471"/>
            <ac:spMk id="8" creationId="{DFCAE272-8E20-975D-6FAE-8B8A2C0890B6}"/>
          </ac:spMkLst>
        </pc:spChg>
        <pc:spChg chg="mod">
          <ac:chgData name="Guisao Betancur, Ana Maria" userId="5d132ca8-eea2-48a4-9cc4-8a27b739f380" providerId="ADAL" clId="{5D6F352B-382B-4390-9033-6900A528FC38}" dt="2025-07-03T15:07:53.264" v="3265" actId="1076"/>
          <ac:spMkLst>
            <pc:docMk/>
            <pc:sldMk cId="3182254035" sldId="471"/>
            <ac:spMk id="18" creationId="{A8954DD4-067A-44D8-A489-97BDAA6E45EB}"/>
          </ac:spMkLst>
        </pc:spChg>
        <pc:spChg chg="mod">
          <ac:chgData name="Guisao Betancur, Ana Maria" userId="5d132ca8-eea2-48a4-9cc4-8a27b739f380" providerId="ADAL" clId="{5D6F352B-382B-4390-9033-6900A528FC38}" dt="2025-07-03T15:06:25.394" v="3077" actId="1076"/>
          <ac:spMkLst>
            <pc:docMk/>
            <pc:sldMk cId="3182254035" sldId="471"/>
            <ac:spMk id="24" creationId="{62E31160-225D-E81F-A108-4074790D0C87}"/>
          </ac:spMkLst>
        </pc:spChg>
        <pc:graphicFrameChg chg="mod">
          <ac:chgData name="Guisao Betancur, Ana Maria" userId="5d132ca8-eea2-48a4-9cc4-8a27b739f380" providerId="ADAL" clId="{5D6F352B-382B-4390-9033-6900A528FC38}" dt="2025-07-03T15:01:25.113" v="2968" actId="1076"/>
          <ac:graphicFrameMkLst>
            <pc:docMk/>
            <pc:sldMk cId="3182254035" sldId="471"/>
            <ac:graphicFrameMk id="19" creationId="{E746B842-3670-002F-EBF0-2A491E904E19}"/>
          </ac:graphicFrameMkLst>
        </pc:graphicFrameChg>
        <pc:picChg chg="topLvl">
          <ac:chgData name="Guisao Betancur, Ana Maria" userId="5d132ca8-eea2-48a4-9cc4-8a27b739f380" providerId="ADAL" clId="{5D6F352B-382B-4390-9033-6900A528FC38}" dt="2025-07-03T15:02:06.436" v="2973" actId="21"/>
          <ac:picMkLst>
            <pc:docMk/>
            <pc:sldMk cId="3182254035" sldId="471"/>
            <ac:picMk id="14" creationId="{B0691DD2-7DA5-520A-772C-B665A5715CDC}"/>
          </ac:picMkLst>
        </pc:picChg>
        <pc:picChg chg="mod">
          <ac:chgData name="Guisao Betancur, Ana Maria" userId="5d132ca8-eea2-48a4-9cc4-8a27b739f380" providerId="ADAL" clId="{5D6F352B-382B-4390-9033-6900A528FC38}" dt="2025-07-03T15:01:25.113" v="2968" actId="1076"/>
          <ac:picMkLst>
            <pc:docMk/>
            <pc:sldMk cId="3182254035" sldId="471"/>
            <ac:picMk id="21" creationId="{5D0ED544-F32E-E1BB-FD81-C33BE4B8AA33}"/>
          </ac:picMkLst>
        </pc:picChg>
        <pc:picChg chg="mod">
          <ac:chgData name="Guisao Betancur, Ana Maria" userId="5d132ca8-eea2-48a4-9cc4-8a27b739f380" providerId="ADAL" clId="{5D6F352B-382B-4390-9033-6900A528FC38}" dt="2025-07-03T15:01:25.113" v="2968" actId="1076"/>
          <ac:picMkLst>
            <pc:docMk/>
            <pc:sldMk cId="3182254035" sldId="471"/>
            <ac:picMk id="23" creationId="{4295865E-B8CB-A615-1E0B-8663B924C98C}"/>
          </ac:picMkLst>
        </pc:picChg>
        <pc:picChg chg="mod">
          <ac:chgData name="Guisao Betancur, Ana Maria" userId="5d132ca8-eea2-48a4-9cc4-8a27b739f380" providerId="ADAL" clId="{5D6F352B-382B-4390-9033-6900A528FC38}" dt="2025-07-03T15:03:23.878" v="3012" actId="1076"/>
          <ac:picMkLst>
            <pc:docMk/>
            <pc:sldMk cId="3182254035" sldId="471"/>
            <ac:picMk id="25" creationId="{57C1E93C-4BEC-18A1-DE36-7E0B9FB61DDC}"/>
          </ac:picMkLst>
        </pc:picChg>
      </pc:sldChg>
      <pc:sldChg chg="modSp mod">
        <pc:chgData name="Guisao Betancur, Ana Maria" userId="5d132ca8-eea2-48a4-9cc4-8a27b739f380" providerId="ADAL" clId="{5D6F352B-382B-4390-9033-6900A528FC38}" dt="2025-07-03T12:32:11.434" v="58" actId="14100"/>
        <pc:sldMkLst>
          <pc:docMk/>
          <pc:sldMk cId="3965280430" sldId="472"/>
        </pc:sldMkLst>
        <pc:spChg chg="mod">
          <ac:chgData name="Guisao Betancur, Ana Maria" userId="5d132ca8-eea2-48a4-9cc4-8a27b739f380" providerId="ADAL" clId="{5D6F352B-382B-4390-9033-6900A528FC38}" dt="2025-07-03T12:32:11.434" v="58" actId="14100"/>
          <ac:spMkLst>
            <pc:docMk/>
            <pc:sldMk cId="3965280430" sldId="472"/>
            <ac:spMk id="12" creationId="{CC124D84-6060-E656-73CD-FFDCFBEB8322}"/>
          </ac:spMkLst>
        </pc:spChg>
      </pc:sldChg>
      <pc:sldChg chg="modSp mod modAnim">
        <pc:chgData name="Guisao Betancur, Ana Maria" userId="5d132ca8-eea2-48a4-9cc4-8a27b739f380" providerId="ADAL" clId="{5D6F352B-382B-4390-9033-6900A528FC38}" dt="2025-07-08T17:54:26.994" v="4294" actId="27636"/>
        <pc:sldMkLst>
          <pc:docMk/>
          <pc:sldMk cId="3253692822" sldId="474"/>
        </pc:sldMkLst>
        <pc:spChg chg="mod">
          <ac:chgData name="Guisao Betancur, Ana Maria" userId="5d132ca8-eea2-48a4-9cc4-8a27b739f380" providerId="ADAL" clId="{5D6F352B-382B-4390-9033-6900A528FC38}" dt="2025-07-03T12:32:19.624" v="62" actId="404"/>
          <ac:spMkLst>
            <pc:docMk/>
            <pc:sldMk cId="3253692822" sldId="474"/>
            <ac:spMk id="2" creationId="{5A430805-941E-C0E0-E01B-5A06A1213EDF}"/>
          </ac:spMkLst>
        </pc:spChg>
        <pc:spChg chg="mod">
          <ac:chgData name="Guisao Betancur, Ana Maria" userId="5d132ca8-eea2-48a4-9cc4-8a27b739f380" providerId="ADAL" clId="{5D6F352B-382B-4390-9033-6900A528FC38}" dt="2025-07-03T15:27:13.831" v="4232" actId="207"/>
          <ac:spMkLst>
            <pc:docMk/>
            <pc:sldMk cId="3253692822" sldId="474"/>
            <ac:spMk id="3" creationId="{23D651B6-AD5D-003F-6C0D-64CB47686669}"/>
          </ac:spMkLst>
        </pc:spChg>
        <pc:spChg chg="mod">
          <ac:chgData name="Guisao Betancur, Ana Maria" userId="5d132ca8-eea2-48a4-9cc4-8a27b739f380" providerId="ADAL" clId="{5D6F352B-382B-4390-9033-6900A528FC38}" dt="2025-07-08T17:54:26.994" v="4294" actId="27636"/>
          <ac:spMkLst>
            <pc:docMk/>
            <pc:sldMk cId="3253692822" sldId="474"/>
            <ac:spMk id="4" creationId="{3058FD19-B561-3615-DBCE-78FA928D8E61}"/>
          </ac:spMkLst>
        </pc:spChg>
      </pc:sldChg>
      <pc:sldChg chg="modSp mod">
        <pc:chgData name="Guisao Betancur, Ana Maria" userId="5d132ca8-eea2-48a4-9cc4-8a27b739f380" providerId="ADAL" clId="{5D6F352B-382B-4390-9033-6900A528FC38}" dt="2025-07-08T15:32:33.767" v="4274" actId="20577"/>
        <pc:sldMkLst>
          <pc:docMk/>
          <pc:sldMk cId="2317982285" sldId="475"/>
        </pc:sldMkLst>
        <pc:spChg chg="mod">
          <ac:chgData name="Guisao Betancur, Ana Maria" userId="5d132ca8-eea2-48a4-9cc4-8a27b739f380" providerId="ADAL" clId="{5D6F352B-382B-4390-9033-6900A528FC38}" dt="2025-07-08T15:32:33.767" v="4274" actId="20577"/>
          <ac:spMkLst>
            <pc:docMk/>
            <pc:sldMk cId="2317982285" sldId="475"/>
            <ac:spMk id="3" creationId="{ED31F1C1-BE7C-4EEB-9E87-CDC97667945A}"/>
          </ac:spMkLst>
        </pc:spChg>
      </pc:sldChg>
      <pc:sldChg chg="modSp mod">
        <pc:chgData name="Guisao Betancur, Ana Maria" userId="5d132ca8-eea2-48a4-9cc4-8a27b739f380" providerId="ADAL" clId="{5D6F352B-382B-4390-9033-6900A528FC38}" dt="2025-07-03T15:29:43.690" v="4272" actId="20577"/>
        <pc:sldMkLst>
          <pc:docMk/>
          <pc:sldMk cId="3352578992" sldId="476"/>
        </pc:sldMkLst>
        <pc:spChg chg="mod">
          <ac:chgData name="Guisao Betancur, Ana Maria" userId="5d132ca8-eea2-48a4-9cc4-8a27b739f380" providerId="ADAL" clId="{5D6F352B-382B-4390-9033-6900A528FC38}" dt="2025-07-03T15:29:24.032" v="4260" actId="20577"/>
          <ac:spMkLst>
            <pc:docMk/>
            <pc:sldMk cId="3352578992" sldId="476"/>
            <ac:spMk id="9" creationId="{A39EFB9D-4B28-EB3A-4BA1-105FF937DB71}"/>
          </ac:spMkLst>
        </pc:spChg>
        <pc:spChg chg="mod">
          <ac:chgData name="Guisao Betancur, Ana Maria" userId="5d132ca8-eea2-48a4-9cc4-8a27b739f380" providerId="ADAL" clId="{5D6F352B-382B-4390-9033-6900A528FC38}" dt="2025-07-03T15:29:43.690" v="4272" actId="20577"/>
          <ac:spMkLst>
            <pc:docMk/>
            <pc:sldMk cId="3352578992" sldId="476"/>
            <ac:spMk id="10" creationId="{70C905AB-1178-DD90-B3B1-8F6A0FEE9229}"/>
          </ac:spMkLst>
        </pc:spChg>
      </pc:sldChg>
      <pc:sldChg chg="addSp modSp mod modAnim">
        <pc:chgData name="Guisao Betancur, Ana Maria" userId="5d132ca8-eea2-48a4-9cc4-8a27b739f380" providerId="ADAL" clId="{5D6F352B-382B-4390-9033-6900A528FC38}" dt="2025-07-03T13:37:54.991" v="794"/>
        <pc:sldMkLst>
          <pc:docMk/>
          <pc:sldMk cId="4161811646" sldId="479"/>
        </pc:sldMkLst>
        <pc:spChg chg="add mod">
          <ac:chgData name="Guisao Betancur, Ana Maria" userId="5d132ca8-eea2-48a4-9cc4-8a27b739f380" providerId="ADAL" clId="{5D6F352B-382B-4390-9033-6900A528FC38}" dt="2025-07-03T13:37:41.810" v="792" actId="14100"/>
          <ac:spMkLst>
            <pc:docMk/>
            <pc:sldMk cId="4161811646" sldId="479"/>
            <ac:spMk id="3" creationId="{513BF05D-4269-BC8D-ADC2-1A0919FC3FDC}"/>
          </ac:spMkLst>
        </pc:spChg>
        <pc:spChg chg="mod">
          <ac:chgData name="Guisao Betancur, Ana Maria" userId="5d132ca8-eea2-48a4-9cc4-8a27b739f380" providerId="ADAL" clId="{5D6F352B-382B-4390-9033-6900A528FC38}" dt="2025-07-03T13:35:39.986" v="775" actId="1076"/>
          <ac:spMkLst>
            <pc:docMk/>
            <pc:sldMk cId="4161811646" sldId="479"/>
            <ac:spMk id="15" creationId="{A69F93E1-61DA-A3CE-E5E0-D60C14E4B207}"/>
          </ac:spMkLst>
        </pc:spChg>
        <pc:spChg chg="mod">
          <ac:chgData name="Guisao Betancur, Ana Maria" userId="5d132ca8-eea2-48a4-9cc4-8a27b739f380" providerId="ADAL" clId="{5D6F352B-382B-4390-9033-6900A528FC38}" dt="2025-07-03T13:35:39.986" v="775" actId="1076"/>
          <ac:spMkLst>
            <pc:docMk/>
            <pc:sldMk cId="4161811646" sldId="479"/>
            <ac:spMk id="16" creationId="{97580708-C91B-1C00-9E5D-6C9FB0A55087}"/>
          </ac:spMkLst>
        </pc:spChg>
        <pc:spChg chg="mod">
          <ac:chgData name="Guisao Betancur, Ana Maria" userId="5d132ca8-eea2-48a4-9cc4-8a27b739f380" providerId="ADAL" clId="{5D6F352B-382B-4390-9033-6900A528FC38}" dt="2025-07-03T13:36:54.370" v="784" actId="113"/>
          <ac:spMkLst>
            <pc:docMk/>
            <pc:sldMk cId="4161811646" sldId="479"/>
            <ac:spMk id="17" creationId="{EC5184ED-7DE4-4C56-4FC4-1425C95EA3BD}"/>
          </ac:spMkLst>
        </pc:spChg>
        <pc:spChg chg="mod">
          <ac:chgData name="Guisao Betancur, Ana Maria" userId="5d132ca8-eea2-48a4-9cc4-8a27b739f380" providerId="ADAL" clId="{5D6F352B-382B-4390-9033-6900A528FC38}" dt="2025-07-03T13:37:03.820" v="785" actId="1076"/>
          <ac:spMkLst>
            <pc:docMk/>
            <pc:sldMk cId="4161811646" sldId="479"/>
            <ac:spMk id="25" creationId="{5AFB9C1E-8266-54FF-4C1D-D9813E378A17}"/>
          </ac:spMkLst>
        </pc:spChg>
        <pc:spChg chg="mod">
          <ac:chgData name="Guisao Betancur, Ana Maria" userId="5d132ca8-eea2-48a4-9cc4-8a27b739f380" providerId="ADAL" clId="{5D6F352B-382B-4390-9033-6900A528FC38}" dt="2025-07-03T13:35:39.986" v="775" actId="1076"/>
          <ac:spMkLst>
            <pc:docMk/>
            <pc:sldMk cId="4161811646" sldId="479"/>
            <ac:spMk id="29" creationId="{9805111A-7243-2420-AFA9-953ABFF8D53D}"/>
          </ac:spMkLst>
        </pc:spChg>
        <pc:picChg chg="mod">
          <ac:chgData name="Guisao Betancur, Ana Maria" userId="5d132ca8-eea2-48a4-9cc4-8a27b739f380" providerId="ADAL" clId="{5D6F352B-382B-4390-9033-6900A528FC38}" dt="2025-07-03T13:35:39.986" v="775" actId="1076"/>
          <ac:picMkLst>
            <pc:docMk/>
            <pc:sldMk cId="4161811646" sldId="479"/>
            <ac:picMk id="14" creationId="{A42418F5-3576-9CAB-BCBF-FCDCED79B2AC}"/>
          </ac:picMkLst>
        </pc:picChg>
      </pc:sldChg>
      <pc:sldChg chg="addSp delSp modSp mod modAnim">
        <pc:chgData name="Guisao Betancur, Ana Maria" userId="5d132ca8-eea2-48a4-9cc4-8a27b739f380" providerId="ADAL" clId="{5D6F352B-382B-4390-9033-6900A528FC38}" dt="2025-07-03T15:26:47.084" v="4231" actId="207"/>
        <pc:sldMkLst>
          <pc:docMk/>
          <pc:sldMk cId="2829097653" sldId="481"/>
        </pc:sldMkLst>
        <pc:spChg chg="mod">
          <ac:chgData name="Guisao Betancur, Ana Maria" userId="5d132ca8-eea2-48a4-9cc4-8a27b739f380" providerId="ADAL" clId="{5D6F352B-382B-4390-9033-6900A528FC38}" dt="2025-07-03T13:12:31.924" v="479" actId="207"/>
          <ac:spMkLst>
            <pc:docMk/>
            <pc:sldMk cId="2829097653" sldId="481"/>
            <ac:spMk id="3" creationId="{5A32A051-F9D0-ADD6-C946-07CF82A2C20A}"/>
          </ac:spMkLst>
        </pc:spChg>
        <pc:spChg chg="mod">
          <ac:chgData name="Guisao Betancur, Ana Maria" userId="5d132ca8-eea2-48a4-9cc4-8a27b739f380" providerId="ADAL" clId="{5D6F352B-382B-4390-9033-6900A528FC38}" dt="2025-07-03T13:13:08.757" v="484" actId="14100"/>
          <ac:spMkLst>
            <pc:docMk/>
            <pc:sldMk cId="2829097653" sldId="481"/>
            <ac:spMk id="4" creationId="{6902238B-1767-D875-C697-84E2A8C91922}"/>
          </ac:spMkLst>
        </pc:spChg>
        <pc:spChg chg="mod">
          <ac:chgData name="Guisao Betancur, Ana Maria" userId="5d132ca8-eea2-48a4-9cc4-8a27b739f380" providerId="ADAL" clId="{5D6F352B-382B-4390-9033-6900A528FC38}" dt="2025-07-03T13:04:29.466" v="394" actId="20577"/>
          <ac:spMkLst>
            <pc:docMk/>
            <pc:sldMk cId="2829097653" sldId="481"/>
            <ac:spMk id="8" creationId="{404C5E69-588C-42A9-9019-E0E5C7C36B5D}"/>
          </ac:spMkLst>
        </pc:spChg>
        <pc:spChg chg="add mod">
          <ac:chgData name="Guisao Betancur, Ana Maria" userId="5d132ca8-eea2-48a4-9cc4-8a27b739f380" providerId="ADAL" clId="{5D6F352B-382B-4390-9033-6900A528FC38}" dt="2025-07-03T15:26:47.084" v="4231" actId="207"/>
          <ac:spMkLst>
            <pc:docMk/>
            <pc:sldMk cId="2829097653" sldId="481"/>
            <ac:spMk id="11" creationId="{120F10E9-B8C6-B6E2-EDD4-6350C533380E}"/>
          </ac:spMkLst>
        </pc:spChg>
        <pc:spChg chg="mod">
          <ac:chgData name="Guisao Betancur, Ana Maria" userId="5d132ca8-eea2-48a4-9cc4-8a27b739f380" providerId="ADAL" clId="{5D6F352B-382B-4390-9033-6900A528FC38}" dt="2025-07-03T13:09:14.793" v="462" actId="1076"/>
          <ac:spMkLst>
            <pc:docMk/>
            <pc:sldMk cId="2829097653" sldId="481"/>
            <ac:spMk id="19" creationId="{11B424B4-570B-A2D6-069C-FD6B241A5838}"/>
          </ac:spMkLst>
        </pc:spChg>
        <pc:spChg chg="mod">
          <ac:chgData name="Guisao Betancur, Ana Maria" userId="5d132ca8-eea2-48a4-9cc4-8a27b739f380" providerId="ADAL" clId="{5D6F352B-382B-4390-9033-6900A528FC38}" dt="2025-07-03T13:09:14.793" v="462" actId="1076"/>
          <ac:spMkLst>
            <pc:docMk/>
            <pc:sldMk cId="2829097653" sldId="481"/>
            <ac:spMk id="20" creationId="{C0226C42-3D81-039C-F35C-F4D8818FE089}"/>
          </ac:spMkLst>
        </pc:spChg>
        <pc:spChg chg="mod">
          <ac:chgData name="Guisao Betancur, Ana Maria" userId="5d132ca8-eea2-48a4-9cc4-8a27b739f380" providerId="ADAL" clId="{5D6F352B-382B-4390-9033-6900A528FC38}" dt="2025-07-03T13:15:40.078" v="532" actId="1076"/>
          <ac:spMkLst>
            <pc:docMk/>
            <pc:sldMk cId="2829097653" sldId="481"/>
            <ac:spMk id="23" creationId="{A0F4507A-72C6-9510-9531-CCE3795E6AB1}"/>
          </ac:spMkLst>
        </pc:spChg>
        <pc:spChg chg="mod">
          <ac:chgData name="Guisao Betancur, Ana Maria" userId="5d132ca8-eea2-48a4-9cc4-8a27b739f380" providerId="ADAL" clId="{5D6F352B-382B-4390-9033-6900A528FC38}" dt="2025-07-03T13:16:25.481" v="544" actId="1076"/>
          <ac:spMkLst>
            <pc:docMk/>
            <pc:sldMk cId="2829097653" sldId="481"/>
            <ac:spMk id="25" creationId="{57F889EA-0DF3-EC9B-60E0-261AB62F2337}"/>
          </ac:spMkLst>
        </pc:spChg>
        <pc:picChg chg="mod">
          <ac:chgData name="Guisao Betancur, Ana Maria" userId="5d132ca8-eea2-48a4-9cc4-8a27b739f380" providerId="ADAL" clId="{5D6F352B-382B-4390-9033-6900A528FC38}" dt="2025-07-03T13:09:23.846" v="464" actId="1076"/>
          <ac:picMkLst>
            <pc:docMk/>
            <pc:sldMk cId="2829097653" sldId="481"/>
            <ac:picMk id="18" creationId="{E4DE6735-C8C5-A1C8-D05E-9709ACC4BA1C}"/>
          </ac:picMkLst>
        </pc:picChg>
      </pc:sldChg>
      <pc:sldChg chg="addSp delSp modSp mod delAnim modAnim">
        <pc:chgData name="Guisao Betancur, Ana Maria" userId="5d132ca8-eea2-48a4-9cc4-8a27b739f380" providerId="ADAL" clId="{5D6F352B-382B-4390-9033-6900A528FC38}" dt="2025-07-03T14:58:57.471" v="2726" actId="1076"/>
        <pc:sldMkLst>
          <pc:docMk/>
          <pc:sldMk cId="4266296582" sldId="482"/>
        </pc:sldMkLst>
        <pc:spChg chg="mod">
          <ac:chgData name="Guisao Betancur, Ana Maria" userId="5d132ca8-eea2-48a4-9cc4-8a27b739f380" providerId="ADAL" clId="{5D6F352B-382B-4390-9033-6900A528FC38}" dt="2025-07-03T14:43:43.948" v="1868" actId="14100"/>
          <ac:spMkLst>
            <pc:docMk/>
            <pc:sldMk cId="4266296582" sldId="482"/>
            <ac:spMk id="3" creationId="{F77B16E5-D71D-AD50-3F5D-2B0D3D968F6D}"/>
          </ac:spMkLst>
        </pc:spChg>
        <pc:spChg chg="mod">
          <ac:chgData name="Guisao Betancur, Ana Maria" userId="5d132ca8-eea2-48a4-9cc4-8a27b739f380" providerId="ADAL" clId="{5D6F352B-382B-4390-9033-6900A528FC38}" dt="2025-07-03T14:19:47.937" v="1631" actId="20577"/>
          <ac:spMkLst>
            <pc:docMk/>
            <pc:sldMk cId="4266296582" sldId="482"/>
            <ac:spMk id="8" creationId="{A5F5FB16-115F-ABC4-EEE9-CFC1E1EA3FA3}"/>
          </ac:spMkLst>
        </pc:spChg>
        <pc:spChg chg="mod">
          <ac:chgData name="Guisao Betancur, Ana Maria" userId="5d132ca8-eea2-48a4-9cc4-8a27b739f380" providerId="ADAL" clId="{5D6F352B-382B-4390-9033-6900A528FC38}" dt="2025-07-03T14:41:05.490" v="1670" actId="1076"/>
          <ac:spMkLst>
            <pc:docMk/>
            <pc:sldMk cId="4266296582" sldId="482"/>
            <ac:spMk id="9" creationId="{6CAB50F1-C002-ACA1-591F-EE94199A7157}"/>
          </ac:spMkLst>
        </pc:spChg>
        <pc:spChg chg="mod">
          <ac:chgData name="Guisao Betancur, Ana Maria" userId="5d132ca8-eea2-48a4-9cc4-8a27b739f380" providerId="ADAL" clId="{5D6F352B-382B-4390-9033-6900A528FC38}" dt="2025-07-03T14:58:57.471" v="2726" actId="1076"/>
          <ac:spMkLst>
            <pc:docMk/>
            <pc:sldMk cId="4266296582" sldId="482"/>
            <ac:spMk id="12" creationId="{25015729-FF16-C65F-4AF9-174F8286B591}"/>
          </ac:spMkLst>
        </pc:spChg>
        <pc:spChg chg="add mod">
          <ac:chgData name="Guisao Betancur, Ana Maria" userId="5d132ca8-eea2-48a4-9cc4-8a27b739f380" providerId="ADAL" clId="{5D6F352B-382B-4390-9033-6900A528FC38}" dt="2025-07-03T14:44:45.951" v="1937" actId="1076"/>
          <ac:spMkLst>
            <pc:docMk/>
            <pc:sldMk cId="4266296582" sldId="482"/>
            <ac:spMk id="14" creationId="{80E9EB0F-E79C-E2AB-544C-54E0D8E8500E}"/>
          </ac:spMkLst>
        </pc:spChg>
        <pc:spChg chg="add mod">
          <ac:chgData name="Guisao Betancur, Ana Maria" userId="5d132ca8-eea2-48a4-9cc4-8a27b739f380" providerId="ADAL" clId="{5D6F352B-382B-4390-9033-6900A528FC38}" dt="2025-07-03T14:44:38.728" v="1936" actId="1076"/>
          <ac:spMkLst>
            <pc:docMk/>
            <pc:sldMk cId="4266296582" sldId="482"/>
            <ac:spMk id="16" creationId="{B6DDE9FD-5171-5707-DAD0-DBD2C1955A17}"/>
          </ac:spMkLst>
        </pc:spChg>
        <pc:spChg chg="add mod">
          <ac:chgData name="Guisao Betancur, Ana Maria" userId="5d132ca8-eea2-48a4-9cc4-8a27b739f380" providerId="ADAL" clId="{5D6F352B-382B-4390-9033-6900A528FC38}" dt="2025-07-03T14:56:33.288" v="2637" actId="20577"/>
          <ac:spMkLst>
            <pc:docMk/>
            <pc:sldMk cId="4266296582" sldId="482"/>
            <ac:spMk id="18" creationId="{5663E866-2763-CCB0-4A05-64072CA896BB}"/>
          </ac:spMkLst>
        </pc:spChg>
        <pc:spChg chg="mod">
          <ac:chgData name="Guisao Betancur, Ana Maria" userId="5d132ca8-eea2-48a4-9cc4-8a27b739f380" providerId="ADAL" clId="{5D6F352B-382B-4390-9033-6900A528FC38}" dt="2025-07-03T14:57:24.007" v="2638" actId="1076"/>
          <ac:spMkLst>
            <pc:docMk/>
            <pc:sldMk cId="4266296582" sldId="482"/>
            <ac:spMk id="27" creationId="{E964C664-57E7-12C6-8603-4838BAEBC850}"/>
          </ac:spMkLst>
        </pc:spChg>
        <pc:picChg chg="add mod">
          <ac:chgData name="Guisao Betancur, Ana Maria" userId="5d132ca8-eea2-48a4-9cc4-8a27b739f380" providerId="ADAL" clId="{5D6F352B-382B-4390-9033-6900A528FC38}" dt="2025-07-03T14:42:48.690" v="1861" actId="1076"/>
          <ac:picMkLst>
            <pc:docMk/>
            <pc:sldMk cId="4266296582" sldId="482"/>
            <ac:picMk id="10" creationId="{933F71AB-1BA2-38CC-BC06-94E36E83C23B}"/>
          </ac:picMkLst>
        </pc:picChg>
        <pc:picChg chg="mod">
          <ac:chgData name="Guisao Betancur, Ana Maria" userId="5d132ca8-eea2-48a4-9cc4-8a27b739f380" providerId="ADAL" clId="{5D6F352B-382B-4390-9033-6900A528FC38}" dt="2025-07-03T14:48:51.775" v="2032" actId="1076"/>
          <ac:picMkLst>
            <pc:docMk/>
            <pc:sldMk cId="4266296582" sldId="482"/>
            <ac:picMk id="11" creationId="{C15FCE68-8B65-FA4F-B291-6690694B060F}"/>
          </ac:picMkLst>
        </pc:picChg>
        <pc:picChg chg="mod">
          <ac:chgData name="Guisao Betancur, Ana Maria" userId="5d132ca8-eea2-48a4-9cc4-8a27b739f380" providerId="ADAL" clId="{5D6F352B-382B-4390-9033-6900A528FC38}" dt="2025-07-03T14:40:50.344" v="1668" actId="14100"/>
          <ac:picMkLst>
            <pc:docMk/>
            <pc:sldMk cId="4266296582" sldId="482"/>
            <ac:picMk id="4098" creationId="{5294A18D-48AA-4366-7153-C2419A809D65}"/>
          </ac:picMkLst>
        </pc:picChg>
      </pc:sldChg>
      <pc:sldChg chg="addSp delSp modSp mod delAnim modAnim">
        <pc:chgData name="Guisao Betancur, Ana Maria" userId="5d132ca8-eea2-48a4-9cc4-8a27b739f380" providerId="ADAL" clId="{5D6F352B-382B-4390-9033-6900A528FC38}" dt="2025-07-03T15:25:50.181" v="4229" actId="1076"/>
        <pc:sldMkLst>
          <pc:docMk/>
          <pc:sldMk cId="1805118706" sldId="483"/>
        </pc:sldMkLst>
        <pc:spChg chg="add mod">
          <ac:chgData name="Guisao Betancur, Ana Maria" userId="5d132ca8-eea2-48a4-9cc4-8a27b739f380" providerId="ADAL" clId="{5D6F352B-382B-4390-9033-6900A528FC38}" dt="2025-07-03T15:18:15.125" v="3792" actId="1076"/>
          <ac:spMkLst>
            <pc:docMk/>
            <pc:sldMk cId="1805118706" sldId="483"/>
            <ac:spMk id="3" creationId="{CA2CF8BA-12AB-7522-13C6-86040EB4C0FC}"/>
          </ac:spMkLst>
        </pc:spChg>
        <pc:spChg chg="add mod ord">
          <ac:chgData name="Guisao Betancur, Ana Maria" userId="5d132ca8-eea2-48a4-9cc4-8a27b739f380" providerId="ADAL" clId="{5D6F352B-382B-4390-9033-6900A528FC38}" dt="2025-07-03T15:18:23.295" v="3795" actId="1076"/>
          <ac:spMkLst>
            <pc:docMk/>
            <pc:sldMk cId="1805118706" sldId="483"/>
            <ac:spMk id="4" creationId="{6DFC29CE-7E08-ED9B-EB7E-665031BF9D3C}"/>
          </ac:spMkLst>
        </pc:spChg>
        <pc:spChg chg="mod">
          <ac:chgData name="Guisao Betancur, Ana Maria" userId="5d132ca8-eea2-48a4-9cc4-8a27b739f380" providerId="ADAL" clId="{5D6F352B-382B-4390-9033-6900A528FC38}" dt="2025-07-03T15:09:37.554" v="3369" actId="20577"/>
          <ac:spMkLst>
            <pc:docMk/>
            <pc:sldMk cId="1805118706" sldId="483"/>
            <ac:spMk id="8" creationId="{C97C0AD2-A630-3563-CA5B-4414228F5EBE}"/>
          </ac:spMkLst>
        </pc:spChg>
        <pc:spChg chg="add mod">
          <ac:chgData name="Guisao Betancur, Ana Maria" userId="5d132ca8-eea2-48a4-9cc4-8a27b739f380" providerId="ADAL" clId="{5D6F352B-382B-4390-9033-6900A528FC38}" dt="2025-07-03T15:18:27.287" v="3796" actId="1076"/>
          <ac:spMkLst>
            <pc:docMk/>
            <pc:sldMk cId="1805118706" sldId="483"/>
            <ac:spMk id="9" creationId="{E2B92F17-2FEC-FDD5-1533-68318E9E436D}"/>
          </ac:spMkLst>
        </pc:spChg>
        <pc:spChg chg="add mod ord">
          <ac:chgData name="Guisao Betancur, Ana Maria" userId="5d132ca8-eea2-48a4-9cc4-8a27b739f380" providerId="ADAL" clId="{5D6F352B-382B-4390-9033-6900A528FC38}" dt="2025-07-03T15:24:29.928" v="4169" actId="166"/>
          <ac:spMkLst>
            <pc:docMk/>
            <pc:sldMk cId="1805118706" sldId="483"/>
            <ac:spMk id="10" creationId="{4F1CCB1B-8A59-2192-FD9E-F41F1128115E}"/>
          </ac:spMkLst>
        </pc:spChg>
        <pc:spChg chg="add mod">
          <ac:chgData name="Guisao Betancur, Ana Maria" userId="5d132ca8-eea2-48a4-9cc4-8a27b739f380" providerId="ADAL" clId="{5D6F352B-382B-4390-9033-6900A528FC38}" dt="2025-07-03T15:25:20.617" v="4226" actId="1076"/>
          <ac:spMkLst>
            <pc:docMk/>
            <pc:sldMk cId="1805118706" sldId="483"/>
            <ac:spMk id="16" creationId="{0749354D-9487-6509-618D-AF0C8FDE297A}"/>
          </ac:spMkLst>
        </pc:spChg>
        <pc:spChg chg="add mod">
          <ac:chgData name="Guisao Betancur, Ana Maria" userId="5d132ca8-eea2-48a4-9cc4-8a27b739f380" providerId="ADAL" clId="{5D6F352B-382B-4390-9033-6900A528FC38}" dt="2025-07-03T15:25:50.181" v="4229" actId="1076"/>
          <ac:spMkLst>
            <pc:docMk/>
            <pc:sldMk cId="1805118706" sldId="483"/>
            <ac:spMk id="17" creationId="{60D3AC9D-2587-2B67-EFEC-FC04F2DA435B}"/>
          </ac:spMkLst>
        </pc:spChg>
        <pc:spChg chg="add mod">
          <ac:chgData name="Guisao Betancur, Ana Maria" userId="5d132ca8-eea2-48a4-9cc4-8a27b739f380" providerId="ADAL" clId="{5D6F352B-382B-4390-9033-6900A528FC38}" dt="2025-07-03T15:24:47.776" v="4174" actId="14100"/>
          <ac:spMkLst>
            <pc:docMk/>
            <pc:sldMk cId="1805118706" sldId="483"/>
            <ac:spMk id="19" creationId="{A67DCACA-494F-3AA3-F83A-BFF3B553A2AF}"/>
          </ac:spMkLst>
        </pc:spChg>
        <pc:spChg chg="mod">
          <ac:chgData name="Guisao Betancur, Ana Maria" userId="5d132ca8-eea2-48a4-9cc4-8a27b739f380" providerId="ADAL" clId="{5D6F352B-382B-4390-9033-6900A528FC38}" dt="2025-07-03T15:25:09.649" v="4224" actId="20577"/>
          <ac:spMkLst>
            <pc:docMk/>
            <pc:sldMk cId="1805118706" sldId="483"/>
            <ac:spMk id="32" creationId="{B29EC029-2A74-6EF4-8B09-F7FA120FA60C}"/>
          </ac:spMkLst>
        </pc:spChg>
        <pc:picChg chg="mod">
          <ac:chgData name="Guisao Betancur, Ana Maria" userId="5d132ca8-eea2-48a4-9cc4-8a27b739f380" providerId="ADAL" clId="{5D6F352B-382B-4390-9033-6900A528FC38}" dt="2025-07-03T15:17:42.069" v="3783" actId="1076"/>
          <ac:picMkLst>
            <pc:docMk/>
            <pc:sldMk cId="1805118706" sldId="483"/>
            <ac:picMk id="13" creationId="{BDEAEBCA-69E2-2A9A-069A-E37DD0A36C14}"/>
          </ac:picMkLst>
        </pc:picChg>
        <pc:picChg chg="add mod">
          <ac:chgData name="Guisao Betancur, Ana Maria" userId="5d132ca8-eea2-48a4-9cc4-8a27b739f380" providerId="ADAL" clId="{5D6F352B-382B-4390-9033-6900A528FC38}" dt="2025-07-03T15:25:17.313" v="4225" actId="14100"/>
          <ac:picMkLst>
            <pc:docMk/>
            <pc:sldMk cId="1805118706" sldId="483"/>
            <ac:picMk id="15" creationId="{384C5870-BCF9-0F04-3BB5-AE9B3AB2D8E5}"/>
          </ac:picMkLst>
        </pc:picChg>
        <pc:picChg chg="mod">
          <ac:chgData name="Guisao Betancur, Ana Maria" userId="5d132ca8-eea2-48a4-9cc4-8a27b739f380" providerId="ADAL" clId="{5D6F352B-382B-4390-9033-6900A528FC38}" dt="2025-07-03T15:20:40.579" v="3857" actId="1076"/>
          <ac:picMkLst>
            <pc:docMk/>
            <pc:sldMk cId="1805118706" sldId="483"/>
            <ac:picMk id="20" creationId="{6D7FAB9C-5E05-988F-AB96-CAF4DB1B9690}"/>
          </ac:picMkLst>
        </pc:picChg>
        <pc:picChg chg="mod">
          <ac:chgData name="Guisao Betancur, Ana Maria" userId="5d132ca8-eea2-48a4-9cc4-8a27b739f380" providerId="ADAL" clId="{5D6F352B-382B-4390-9033-6900A528FC38}" dt="2025-07-03T15:17:42.069" v="3783" actId="1076"/>
          <ac:picMkLst>
            <pc:docMk/>
            <pc:sldMk cId="1805118706" sldId="483"/>
            <ac:picMk id="27" creationId="{0EECF8D8-DBF1-F936-9366-74427A3CE4C3}"/>
          </ac:picMkLst>
        </pc:picChg>
        <pc:picChg chg="mod">
          <ac:chgData name="Guisao Betancur, Ana Maria" userId="5d132ca8-eea2-48a4-9cc4-8a27b739f380" providerId="ADAL" clId="{5D6F352B-382B-4390-9033-6900A528FC38}" dt="2025-07-03T15:17:42.069" v="3783" actId="1076"/>
          <ac:picMkLst>
            <pc:docMk/>
            <pc:sldMk cId="1805118706" sldId="483"/>
            <ac:picMk id="29" creationId="{86009011-EF2C-C5E1-3308-49555501D853}"/>
          </ac:picMkLst>
        </pc:picChg>
      </pc:sldChg>
    </pc:docChg>
  </pc:docChgLst>
  <pc:docChgLst>
    <pc:chgData name="Guisao Betancur, Ana Maria" userId="5d132ca8-eea2-48a4-9cc4-8a27b739f380" providerId="ADAL" clId="{A7DAB567-5626-405C-8460-8A58A7947798}"/>
    <pc:docChg chg="undo custSel addSld delSld modSld sldOrd">
      <pc:chgData name="Guisao Betancur, Ana Maria" userId="5d132ca8-eea2-48a4-9cc4-8a27b739f380" providerId="ADAL" clId="{A7DAB567-5626-405C-8460-8A58A7947798}" dt="2024-07-12T14:02:57.573" v="3997"/>
      <pc:docMkLst>
        <pc:docMk/>
      </pc:docMkLst>
      <pc:sldChg chg="addSp delSp modSp mod modClrScheme chgLayout">
        <pc:chgData name="Guisao Betancur, Ana Maria" userId="5d132ca8-eea2-48a4-9cc4-8a27b739f380" providerId="ADAL" clId="{A7DAB567-5626-405C-8460-8A58A7947798}" dt="2024-07-12T13:56:19.866" v="3968" actId="20577"/>
        <pc:sldMkLst>
          <pc:docMk/>
          <pc:sldMk cId="602535456" sldId="300"/>
        </pc:sldMkLst>
      </pc:sldChg>
      <pc:sldChg chg="del">
        <pc:chgData name="Guisao Betancur, Ana Maria" userId="5d132ca8-eea2-48a4-9cc4-8a27b739f380" providerId="ADAL" clId="{A7DAB567-5626-405C-8460-8A58A7947798}" dt="2024-07-12T13:55:12.870" v="3937" actId="2696"/>
        <pc:sldMkLst>
          <pc:docMk/>
          <pc:sldMk cId="3368880039" sldId="301"/>
        </pc:sldMkLst>
      </pc:sldChg>
      <pc:sldChg chg="del">
        <pc:chgData name="Guisao Betancur, Ana Maria" userId="5d132ca8-eea2-48a4-9cc4-8a27b739f380" providerId="ADAL" clId="{A7DAB567-5626-405C-8460-8A58A7947798}" dt="2024-07-12T13:55:12.870" v="3937" actId="2696"/>
        <pc:sldMkLst>
          <pc:docMk/>
          <pc:sldMk cId="1432382689" sldId="302"/>
        </pc:sldMkLst>
      </pc:sldChg>
      <pc:sldChg chg="del">
        <pc:chgData name="Guisao Betancur, Ana Maria" userId="5d132ca8-eea2-48a4-9cc4-8a27b739f380" providerId="ADAL" clId="{A7DAB567-5626-405C-8460-8A58A7947798}" dt="2024-07-12T13:55:12.870" v="3937" actId="2696"/>
        <pc:sldMkLst>
          <pc:docMk/>
          <pc:sldMk cId="1124002424" sldId="304"/>
        </pc:sldMkLst>
      </pc:sldChg>
      <pc:sldChg chg="del">
        <pc:chgData name="Guisao Betancur, Ana Maria" userId="5d132ca8-eea2-48a4-9cc4-8a27b739f380" providerId="ADAL" clId="{A7DAB567-5626-405C-8460-8A58A7947798}" dt="2024-07-12T13:55:12.870" v="3937" actId="2696"/>
        <pc:sldMkLst>
          <pc:docMk/>
          <pc:sldMk cId="4108541056" sldId="305"/>
        </pc:sldMkLst>
      </pc:sldChg>
      <pc:sldChg chg="del">
        <pc:chgData name="Guisao Betancur, Ana Maria" userId="5d132ca8-eea2-48a4-9cc4-8a27b739f380" providerId="ADAL" clId="{A7DAB567-5626-405C-8460-8A58A7947798}" dt="2024-07-12T13:55:12.870" v="3937" actId="2696"/>
        <pc:sldMkLst>
          <pc:docMk/>
          <pc:sldMk cId="3404074321" sldId="306"/>
        </pc:sldMkLst>
      </pc:sldChg>
      <pc:sldChg chg="del">
        <pc:chgData name="Guisao Betancur, Ana Maria" userId="5d132ca8-eea2-48a4-9cc4-8a27b739f380" providerId="ADAL" clId="{A7DAB567-5626-405C-8460-8A58A7947798}" dt="2024-07-12T13:55:12.870" v="3937" actId="2696"/>
        <pc:sldMkLst>
          <pc:docMk/>
          <pc:sldMk cId="3467075390" sldId="307"/>
        </pc:sldMkLst>
      </pc:sldChg>
      <pc:sldChg chg="ord">
        <pc:chgData name="Guisao Betancur, Ana Maria" userId="5d132ca8-eea2-48a4-9cc4-8a27b739f380" providerId="ADAL" clId="{A7DAB567-5626-405C-8460-8A58A7947798}" dt="2024-07-12T09:06:47.331" v="953"/>
        <pc:sldMkLst>
          <pc:docMk/>
          <pc:sldMk cId="2284048242" sldId="308"/>
        </pc:sldMkLst>
      </pc:sldChg>
      <pc:sldChg chg="del">
        <pc:chgData name="Guisao Betancur, Ana Maria" userId="5d132ca8-eea2-48a4-9cc4-8a27b739f380" providerId="ADAL" clId="{A7DAB567-5626-405C-8460-8A58A7947798}" dt="2024-07-12T13:55:12.870" v="3937" actId="2696"/>
        <pc:sldMkLst>
          <pc:docMk/>
          <pc:sldMk cId="8127444" sldId="309"/>
        </pc:sldMkLst>
      </pc:sldChg>
      <pc:sldChg chg="addSp delSp modSp mod ord modAnim">
        <pc:chgData name="Guisao Betancur, Ana Maria" userId="5d132ca8-eea2-48a4-9cc4-8a27b739f380" providerId="ADAL" clId="{A7DAB567-5626-405C-8460-8A58A7947798}" dt="2024-07-12T09:05:27.817" v="930"/>
        <pc:sldMkLst>
          <pc:docMk/>
          <pc:sldMk cId="1660317782" sldId="310"/>
        </pc:sldMkLst>
      </pc:sldChg>
      <pc:sldChg chg="del">
        <pc:chgData name="Guisao Betancur, Ana Maria" userId="5d132ca8-eea2-48a4-9cc4-8a27b739f380" providerId="ADAL" clId="{A7DAB567-5626-405C-8460-8A58A7947798}" dt="2024-07-12T13:55:12.870" v="3937" actId="2696"/>
        <pc:sldMkLst>
          <pc:docMk/>
          <pc:sldMk cId="691250987" sldId="312"/>
        </pc:sldMkLst>
      </pc:sldChg>
      <pc:sldChg chg="del">
        <pc:chgData name="Guisao Betancur, Ana Maria" userId="5d132ca8-eea2-48a4-9cc4-8a27b739f380" providerId="ADAL" clId="{A7DAB567-5626-405C-8460-8A58A7947798}" dt="2024-07-12T13:55:12.870" v="3937" actId="2696"/>
        <pc:sldMkLst>
          <pc:docMk/>
          <pc:sldMk cId="2305224432" sldId="313"/>
        </pc:sldMkLst>
      </pc:sldChg>
      <pc:sldChg chg="addSp delSp modSp add mod delAnim modAnim">
        <pc:chgData name="Guisao Betancur, Ana Maria" userId="5d132ca8-eea2-48a4-9cc4-8a27b739f380" providerId="ADAL" clId="{A7DAB567-5626-405C-8460-8A58A7947798}" dt="2024-07-12T13:56:56.302" v="3969"/>
        <pc:sldMkLst>
          <pc:docMk/>
          <pc:sldMk cId="1745380563" sldId="314"/>
        </pc:sldMkLst>
      </pc:sldChg>
      <pc:sldChg chg="del">
        <pc:chgData name="Guisao Betancur, Ana Maria" userId="5d132ca8-eea2-48a4-9cc4-8a27b739f380" providerId="ADAL" clId="{A7DAB567-5626-405C-8460-8A58A7947798}" dt="2024-07-12T13:55:12.870" v="3937" actId="2696"/>
        <pc:sldMkLst>
          <pc:docMk/>
          <pc:sldMk cId="2120809611" sldId="315"/>
        </pc:sldMkLst>
      </pc:sldChg>
      <pc:sldChg chg="addSp delSp modSp add del mod ord modAnim">
        <pc:chgData name="Guisao Betancur, Ana Maria" userId="5d132ca8-eea2-48a4-9cc4-8a27b739f380" providerId="ADAL" clId="{A7DAB567-5626-405C-8460-8A58A7947798}" dt="2024-07-12T14:00:39.562" v="3991"/>
        <pc:sldMkLst>
          <pc:docMk/>
          <pc:sldMk cId="2367802921" sldId="316"/>
        </pc:sldMkLst>
      </pc:sldChg>
      <pc:sldChg chg="modSp add del mod">
        <pc:chgData name="Guisao Betancur, Ana Maria" userId="5d132ca8-eea2-48a4-9cc4-8a27b739f380" providerId="ADAL" clId="{A7DAB567-5626-405C-8460-8A58A7947798}" dt="2024-07-12T13:22:33.775" v="2808" actId="47"/>
        <pc:sldMkLst>
          <pc:docMk/>
          <pc:sldMk cId="1979920795" sldId="317"/>
        </pc:sldMkLst>
      </pc:sldChg>
      <pc:sldChg chg="addSp modSp add del">
        <pc:chgData name="Guisao Betancur, Ana Maria" userId="5d132ca8-eea2-48a4-9cc4-8a27b739f380" providerId="ADAL" clId="{A7DAB567-5626-405C-8460-8A58A7947798}" dt="2024-07-12T13:40:38.464" v="2967" actId="47"/>
        <pc:sldMkLst>
          <pc:docMk/>
          <pc:sldMk cId="256072146" sldId="318"/>
        </pc:sldMkLst>
      </pc:sldChg>
      <pc:sldChg chg="add del ord">
        <pc:chgData name="Guisao Betancur, Ana Maria" userId="5d132ca8-eea2-48a4-9cc4-8a27b739f380" providerId="ADAL" clId="{A7DAB567-5626-405C-8460-8A58A7947798}" dt="2024-07-12T10:49:09.300" v="1761" actId="47"/>
        <pc:sldMkLst>
          <pc:docMk/>
          <pc:sldMk cId="2452736892" sldId="320"/>
        </pc:sldMkLst>
      </pc:sldChg>
      <pc:sldChg chg="add del">
        <pc:chgData name="Guisao Betancur, Ana Maria" userId="5d132ca8-eea2-48a4-9cc4-8a27b739f380" providerId="ADAL" clId="{A7DAB567-5626-405C-8460-8A58A7947798}" dt="2024-07-12T10:49:09.300" v="1761" actId="47"/>
        <pc:sldMkLst>
          <pc:docMk/>
          <pc:sldMk cId="3091106315" sldId="321"/>
        </pc:sldMkLst>
      </pc:sldChg>
      <pc:sldChg chg="addSp delSp modSp mod modAnim">
        <pc:chgData name="Guisao Betancur, Ana Maria" userId="5d132ca8-eea2-48a4-9cc4-8a27b739f380" providerId="ADAL" clId="{A7DAB567-5626-405C-8460-8A58A7947798}" dt="2024-07-12T14:01:49.115" v="3994"/>
        <pc:sldMkLst>
          <pc:docMk/>
          <pc:sldMk cId="2441260625" sldId="323"/>
        </pc:sldMkLst>
      </pc:sldChg>
      <pc:sldChg chg="del">
        <pc:chgData name="Guisao Betancur, Ana Maria" userId="5d132ca8-eea2-48a4-9cc4-8a27b739f380" providerId="ADAL" clId="{A7DAB567-5626-405C-8460-8A58A7947798}" dt="2024-07-12T13:18:44.005" v="2690" actId="47"/>
        <pc:sldMkLst>
          <pc:docMk/>
          <pc:sldMk cId="2258243947" sldId="325"/>
        </pc:sldMkLst>
      </pc:sldChg>
      <pc:sldChg chg="del">
        <pc:chgData name="Guisao Betancur, Ana Maria" userId="5d132ca8-eea2-48a4-9cc4-8a27b739f380" providerId="ADAL" clId="{A7DAB567-5626-405C-8460-8A58A7947798}" dt="2024-07-12T13:18:44.005" v="2690" actId="47"/>
        <pc:sldMkLst>
          <pc:docMk/>
          <pc:sldMk cId="3661740281" sldId="326"/>
        </pc:sldMkLst>
      </pc:sldChg>
      <pc:sldChg chg="del">
        <pc:chgData name="Guisao Betancur, Ana Maria" userId="5d132ca8-eea2-48a4-9cc4-8a27b739f380" providerId="ADAL" clId="{A7DAB567-5626-405C-8460-8A58A7947798}" dt="2024-07-12T13:18:44.005" v="2690" actId="47"/>
        <pc:sldMkLst>
          <pc:docMk/>
          <pc:sldMk cId="1802655266" sldId="327"/>
        </pc:sldMkLst>
      </pc:sldChg>
      <pc:sldChg chg="addSp modSp mod">
        <pc:chgData name="Guisao Betancur, Ana Maria" userId="5d132ca8-eea2-48a4-9cc4-8a27b739f380" providerId="ADAL" clId="{A7DAB567-5626-405C-8460-8A58A7947798}" dt="2024-07-12T13:21:50.684" v="2807" actId="113"/>
        <pc:sldMkLst>
          <pc:docMk/>
          <pc:sldMk cId="230599326" sldId="328"/>
        </pc:sldMkLst>
      </pc:sldChg>
      <pc:sldChg chg="del">
        <pc:chgData name="Guisao Betancur, Ana Maria" userId="5d132ca8-eea2-48a4-9cc4-8a27b739f380" providerId="ADAL" clId="{A7DAB567-5626-405C-8460-8A58A7947798}" dt="2024-07-12T13:18:34.411" v="2689" actId="47"/>
        <pc:sldMkLst>
          <pc:docMk/>
          <pc:sldMk cId="1237758488" sldId="329"/>
        </pc:sldMkLst>
      </pc:sldChg>
      <pc:sldChg chg="modSp add mod modAnim">
        <pc:chgData name="Guisao Betancur, Ana Maria" userId="5d132ca8-eea2-48a4-9cc4-8a27b739f380" providerId="ADAL" clId="{A7DAB567-5626-405C-8460-8A58A7947798}" dt="2024-07-12T13:57:14.750" v="3970"/>
        <pc:sldMkLst>
          <pc:docMk/>
          <pc:sldMk cId="21005367" sldId="330"/>
        </pc:sldMkLst>
      </pc:sldChg>
      <pc:sldChg chg="modSp add mod modAnim">
        <pc:chgData name="Guisao Betancur, Ana Maria" userId="5d132ca8-eea2-48a4-9cc4-8a27b739f380" providerId="ADAL" clId="{A7DAB567-5626-405C-8460-8A58A7947798}" dt="2024-07-12T13:57:39.887" v="3973"/>
        <pc:sldMkLst>
          <pc:docMk/>
          <pc:sldMk cId="1261496027" sldId="331"/>
        </pc:sldMkLst>
      </pc:sldChg>
      <pc:sldChg chg="modSp add mod">
        <pc:chgData name="Guisao Betancur, Ana Maria" userId="5d132ca8-eea2-48a4-9cc4-8a27b739f380" providerId="ADAL" clId="{A7DAB567-5626-405C-8460-8A58A7947798}" dt="2024-07-12T09:27:25.947" v="1329" actId="114"/>
        <pc:sldMkLst>
          <pc:docMk/>
          <pc:sldMk cId="2417449626" sldId="332"/>
        </pc:sldMkLst>
      </pc:sldChg>
      <pc:sldChg chg="addSp modSp add mod modAnim">
        <pc:chgData name="Guisao Betancur, Ana Maria" userId="5d132ca8-eea2-48a4-9cc4-8a27b739f380" providerId="ADAL" clId="{A7DAB567-5626-405C-8460-8A58A7947798}" dt="2024-07-12T10:37:01.948" v="1638"/>
        <pc:sldMkLst>
          <pc:docMk/>
          <pc:sldMk cId="452108814" sldId="333"/>
        </pc:sldMkLst>
      </pc:sldChg>
      <pc:sldChg chg="add del">
        <pc:chgData name="Guisao Betancur, Ana Maria" userId="5d132ca8-eea2-48a4-9cc4-8a27b739f380" providerId="ADAL" clId="{A7DAB567-5626-405C-8460-8A58A7947798}" dt="2024-07-12T10:35:35.258" v="1591" actId="2696"/>
        <pc:sldMkLst>
          <pc:docMk/>
          <pc:sldMk cId="1742703532" sldId="334"/>
        </pc:sldMkLst>
      </pc:sldChg>
      <pc:sldChg chg="modSp add mod">
        <pc:chgData name="Guisao Betancur, Ana Maria" userId="5d132ca8-eea2-48a4-9cc4-8a27b739f380" providerId="ADAL" clId="{A7DAB567-5626-405C-8460-8A58A7947798}" dt="2024-07-12T09:04:44.050" v="927" actId="20577"/>
        <pc:sldMkLst>
          <pc:docMk/>
          <pc:sldMk cId="3876829880" sldId="335"/>
        </pc:sldMkLst>
      </pc:sldChg>
      <pc:sldChg chg="modSp add mod ord modAnim">
        <pc:chgData name="Guisao Betancur, Ana Maria" userId="5d132ca8-eea2-48a4-9cc4-8a27b739f380" providerId="ADAL" clId="{A7DAB567-5626-405C-8460-8A58A7947798}" dt="2024-07-12T14:02:57.573" v="3997"/>
        <pc:sldMkLst>
          <pc:docMk/>
          <pc:sldMk cId="3861370359" sldId="336"/>
        </pc:sldMkLst>
      </pc:sldChg>
      <pc:sldChg chg="addSp delSp modSp add mod">
        <pc:chgData name="Guisao Betancur, Ana Maria" userId="5d132ca8-eea2-48a4-9cc4-8a27b739f380" providerId="ADAL" clId="{A7DAB567-5626-405C-8460-8A58A7947798}" dt="2024-07-12T09:25:44.549" v="1316" actId="1076"/>
        <pc:sldMkLst>
          <pc:docMk/>
          <pc:sldMk cId="2137398706" sldId="337"/>
        </pc:sldMkLst>
      </pc:sldChg>
      <pc:sldChg chg="addSp delSp modSp add mod">
        <pc:chgData name="Guisao Betancur, Ana Maria" userId="5d132ca8-eea2-48a4-9cc4-8a27b739f380" providerId="ADAL" clId="{A7DAB567-5626-405C-8460-8A58A7947798}" dt="2024-07-12T09:34:13.920" v="1424" actId="20577"/>
        <pc:sldMkLst>
          <pc:docMk/>
          <pc:sldMk cId="2577708029" sldId="338"/>
        </pc:sldMkLst>
      </pc:sldChg>
      <pc:sldChg chg="addSp modSp add mod">
        <pc:chgData name="Guisao Betancur, Ana Maria" userId="5d132ca8-eea2-48a4-9cc4-8a27b739f380" providerId="ADAL" clId="{A7DAB567-5626-405C-8460-8A58A7947798}" dt="2024-07-12T09:45:09.814" v="1501" actId="164"/>
        <pc:sldMkLst>
          <pc:docMk/>
          <pc:sldMk cId="3307952324" sldId="339"/>
        </pc:sldMkLst>
      </pc:sldChg>
      <pc:sldChg chg="addSp modSp add mod">
        <pc:chgData name="Guisao Betancur, Ana Maria" userId="5d132ca8-eea2-48a4-9cc4-8a27b739f380" providerId="ADAL" clId="{A7DAB567-5626-405C-8460-8A58A7947798}" dt="2024-07-12T09:45:12.196" v="1502"/>
        <pc:sldMkLst>
          <pc:docMk/>
          <pc:sldMk cId="2158974314" sldId="340"/>
        </pc:sldMkLst>
      </pc:sldChg>
      <pc:sldChg chg="addSp modSp add mod">
        <pc:chgData name="Guisao Betancur, Ana Maria" userId="5d132ca8-eea2-48a4-9cc4-8a27b739f380" providerId="ADAL" clId="{A7DAB567-5626-405C-8460-8A58A7947798}" dt="2024-07-12T09:45:14.163" v="1503"/>
        <pc:sldMkLst>
          <pc:docMk/>
          <pc:sldMk cId="3056648506" sldId="341"/>
        </pc:sldMkLst>
      </pc:sldChg>
      <pc:sldChg chg="addSp modSp add mod">
        <pc:chgData name="Guisao Betancur, Ana Maria" userId="5d132ca8-eea2-48a4-9cc4-8a27b739f380" providerId="ADAL" clId="{A7DAB567-5626-405C-8460-8A58A7947798}" dt="2024-07-12T09:45:20.422" v="1504"/>
        <pc:sldMkLst>
          <pc:docMk/>
          <pc:sldMk cId="2804573862" sldId="342"/>
        </pc:sldMkLst>
      </pc:sldChg>
      <pc:sldChg chg="addSp delSp modSp add mod">
        <pc:chgData name="Guisao Betancur, Ana Maria" userId="5d132ca8-eea2-48a4-9cc4-8a27b739f380" providerId="ADAL" clId="{A7DAB567-5626-405C-8460-8A58A7947798}" dt="2024-07-12T10:24:45.471" v="1590" actId="1076"/>
        <pc:sldMkLst>
          <pc:docMk/>
          <pc:sldMk cId="2807042348" sldId="343"/>
        </pc:sldMkLst>
      </pc:sldChg>
      <pc:sldChg chg="addSp delSp modSp add mod modAnim">
        <pc:chgData name="Guisao Betancur, Ana Maria" userId="5d132ca8-eea2-48a4-9cc4-8a27b739f380" providerId="ADAL" clId="{A7DAB567-5626-405C-8460-8A58A7947798}" dt="2024-07-12T14:00:03.582" v="3989"/>
        <pc:sldMkLst>
          <pc:docMk/>
          <pc:sldMk cId="2288015008" sldId="344"/>
        </pc:sldMkLst>
      </pc:sldChg>
      <pc:sldChg chg="add del">
        <pc:chgData name="Guisao Betancur, Ana Maria" userId="5d132ca8-eea2-48a4-9cc4-8a27b739f380" providerId="ADAL" clId="{A7DAB567-5626-405C-8460-8A58A7947798}" dt="2024-07-12T12:48:36.819" v="2304" actId="47"/>
        <pc:sldMkLst>
          <pc:docMk/>
          <pc:sldMk cId="1006148964" sldId="345"/>
        </pc:sldMkLst>
      </pc:sldChg>
      <pc:sldChg chg="modSp add mod">
        <pc:chgData name="Guisao Betancur, Ana Maria" userId="5d132ca8-eea2-48a4-9cc4-8a27b739f380" providerId="ADAL" clId="{A7DAB567-5626-405C-8460-8A58A7947798}" dt="2024-07-12T13:14:11.653" v="2542" actId="20577"/>
        <pc:sldMkLst>
          <pc:docMk/>
          <pc:sldMk cId="1131908319" sldId="345"/>
        </pc:sldMkLst>
      </pc:sldChg>
      <pc:sldChg chg="add del">
        <pc:chgData name="Guisao Betancur, Ana Maria" userId="5d132ca8-eea2-48a4-9cc4-8a27b739f380" providerId="ADAL" clId="{A7DAB567-5626-405C-8460-8A58A7947798}" dt="2024-07-12T12:49:16.866" v="2313" actId="47"/>
        <pc:sldMkLst>
          <pc:docMk/>
          <pc:sldMk cId="3311691375" sldId="345"/>
        </pc:sldMkLst>
      </pc:sldChg>
      <pc:sldChg chg="addSp delSp modSp add mod delAnim modAnim">
        <pc:chgData name="Guisao Betancur, Ana Maria" userId="5d132ca8-eea2-48a4-9cc4-8a27b739f380" providerId="ADAL" clId="{A7DAB567-5626-405C-8460-8A58A7947798}" dt="2024-07-12T14:01:20.505" v="3993"/>
        <pc:sldMkLst>
          <pc:docMk/>
          <pc:sldMk cId="3220981449" sldId="346"/>
        </pc:sldMkLst>
      </pc:sldChg>
      <pc:sldChg chg="add del">
        <pc:chgData name="Guisao Betancur, Ana Maria" userId="5d132ca8-eea2-48a4-9cc4-8a27b739f380" providerId="ADAL" clId="{A7DAB567-5626-405C-8460-8A58A7947798}" dt="2024-07-12T13:40:38.464" v="2967" actId="47"/>
        <pc:sldMkLst>
          <pc:docMk/>
          <pc:sldMk cId="52407015" sldId="347"/>
        </pc:sldMkLst>
      </pc:sldChg>
    </pc:docChg>
  </pc:docChgLst>
  <pc:docChgLst>
    <pc:chgData name="Guisao Betancur, Ana Maria" userId="5d132ca8-eea2-48a4-9cc4-8a27b739f380" providerId="ADAL" clId="{A8215A84-C796-4039-92BB-125195CA7C65}"/>
    <pc:docChg chg="modSld">
      <pc:chgData name="Guisao Betancur, Ana Maria" userId="5d132ca8-eea2-48a4-9cc4-8a27b739f380" providerId="ADAL" clId="{A8215A84-C796-4039-92BB-125195CA7C65}" dt="2024-11-18T09:40:39.576" v="0" actId="20577"/>
      <pc:docMkLst>
        <pc:docMk/>
      </pc:docMkLst>
      <pc:sldChg chg="modSp mod">
        <pc:chgData name="Guisao Betancur, Ana Maria" userId="5d132ca8-eea2-48a4-9cc4-8a27b739f380" providerId="ADAL" clId="{A8215A84-C796-4039-92BB-125195CA7C65}" dt="2024-11-18T09:40:39.576" v="0" actId="20577"/>
        <pc:sldMkLst>
          <pc:docMk/>
          <pc:sldMk cId="1745380563" sldId="314"/>
        </pc:sldMkLst>
      </pc:sldChg>
    </pc:docChg>
  </pc:docChgLst>
  <pc:docChgLst>
    <pc:chgData name="Guisao Betancur, Ana Maria" userId="5d132ca8-eea2-48a4-9cc4-8a27b739f380" providerId="ADAL" clId="{DEEC8383-10C4-49D3-A32C-627435D88CC7}"/>
    <pc:docChg chg="undo custSel addSld delSld modSld sldOrd modMainMaster">
      <pc:chgData name="Guisao Betancur, Ana Maria" userId="5d132ca8-eea2-48a4-9cc4-8a27b739f380" providerId="ADAL" clId="{DEEC8383-10C4-49D3-A32C-627435D88CC7}" dt="2024-11-15T14:26:30.777" v="2005"/>
      <pc:docMkLst>
        <pc:docMk/>
      </pc:docMkLst>
      <pc:sldChg chg="modSp mod">
        <pc:chgData name="Guisao Betancur, Ana Maria" userId="5d132ca8-eea2-48a4-9cc4-8a27b739f380" providerId="ADAL" clId="{DEEC8383-10C4-49D3-A32C-627435D88CC7}" dt="2024-11-15T10:39:49.703" v="3" actId="14100"/>
        <pc:sldMkLst>
          <pc:docMk/>
          <pc:sldMk cId="109857222" sldId="256"/>
        </pc:sldMkLst>
      </pc:sldChg>
      <pc:sldChg chg="addSp delSp modSp mod">
        <pc:chgData name="Guisao Betancur, Ana Maria" userId="5d132ca8-eea2-48a4-9cc4-8a27b739f380" providerId="ADAL" clId="{DEEC8383-10C4-49D3-A32C-627435D88CC7}" dt="2024-11-15T14:08:13.490" v="1572" actId="1035"/>
        <pc:sldMkLst>
          <pc:docMk/>
          <pc:sldMk cId="2284048242" sldId="308"/>
        </pc:sldMkLst>
      </pc:sldChg>
      <pc:sldChg chg="addSp delSp modSp add mod delAnim modAnim">
        <pc:chgData name="Guisao Betancur, Ana Maria" userId="5d132ca8-eea2-48a4-9cc4-8a27b739f380" providerId="ADAL" clId="{DEEC8383-10C4-49D3-A32C-627435D88CC7}" dt="2024-11-15T14:26:30.777" v="2005"/>
        <pc:sldMkLst>
          <pc:docMk/>
          <pc:sldMk cId="1660317782" sldId="310"/>
        </pc:sldMkLst>
      </pc:sldChg>
      <pc:sldChg chg="add">
        <pc:chgData name="Guisao Betancur, Ana Maria" userId="5d132ca8-eea2-48a4-9cc4-8a27b739f380" providerId="ADAL" clId="{DEEC8383-10C4-49D3-A32C-627435D88CC7}" dt="2024-11-15T11:35:33.139" v="429"/>
        <pc:sldMkLst>
          <pc:docMk/>
          <pc:sldMk cId="1745380563" sldId="314"/>
        </pc:sldMkLst>
      </pc:sldChg>
      <pc:sldChg chg="add">
        <pc:chgData name="Guisao Betancur, Ana Maria" userId="5d132ca8-eea2-48a4-9cc4-8a27b739f380" providerId="ADAL" clId="{DEEC8383-10C4-49D3-A32C-627435D88CC7}" dt="2024-11-15T11:35:33.139" v="429"/>
        <pc:sldMkLst>
          <pc:docMk/>
          <pc:sldMk cId="2901295573" sldId="347"/>
        </pc:sldMkLst>
      </pc:sldChg>
      <pc:sldChg chg="del">
        <pc:chgData name="Guisao Betancur, Ana Maria" userId="5d132ca8-eea2-48a4-9cc4-8a27b739f380" providerId="ADAL" clId="{DEEC8383-10C4-49D3-A32C-627435D88CC7}" dt="2024-11-15T14:00:46.981" v="1449" actId="47"/>
        <pc:sldMkLst>
          <pc:docMk/>
          <pc:sldMk cId="1907165239" sldId="348"/>
        </pc:sldMkLst>
      </pc:sldChg>
      <pc:sldChg chg="addSp delSp modSp mod ord modAnim">
        <pc:chgData name="Guisao Betancur, Ana Maria" userId="5d132ca8-eea2-48a4-9cc4-8a27b739f380" providerId="ADAL" clId="{DEEC8383-10C4-49D3-A32C-627435D88CC7}" dt="2024-11-15T14:04:21.126" v="1539" actId="1076"/>
        <pc:sldMkLst>
          <pc:docMk/>
          <pc:sldMk cId="3186555668" sldId="349"/>
        </pc:sldMkLst>
      </pc:sldChg>
      <pc:sldChg chg="del">
        <pc:chgData name="Guisao Betancur, Ana Maria" userId="5d132ca8-eea2-48a4-9cc4-8a27b739f380" providerId="ADAL" clId="{DEEC8383-10C4-49D3-A32C-627435D88CC7}" dt="2024-11-15T14:00:46.981" v="1449" actId="47"/>
        <pc:sldMkLst>
          <pc:docMk/>
          <pc:sldMk cId="3437307347" sldId="350"/>
        </pc:sldMkLst>
      </pc:sldChg>
      <pc:sldChg chg="modSp mod">
        <pc:chgData name="Guisao Betancur, Ana Maria" userId="5d132ca8-eea2-48a4-9cc4-8a27b739f380" providerId="ADAL" clId="{DEEC8383-10C4-49D3-A32C-627435D88CC7}" dt="2024-11-15T13:58:39.098" v="1445" actId="20577"/>
        <pc:sldMkLst>
          <pc:docMk/>
          <pc:sldMk cId="353768461" sldId="351"/>
        </pc:sldMkLst>
      </pc:sldChg>
      <pc:sldChg chg="del">
        <pc:chgData name="Guisao Betancur, Ana Maria" userId="5d132ca8-eea2-48a4-9cc4-8a27b739f380" providerId="ADAL" clId="{DEEC8383-10C4-49D3-A32C-627435D88CC7}" dt="2024-11-15T14:00:46.981" v="1449" actId="47"/>
        <pc:sldMkLst>
          <pc:docMk/>
          <pc:sldMk cId="1838525072" sldId="352"/>
        </pc:sldMkLst>
      </pc:sldChg>
      <pc:sldChg chg="del">
        <pc:chgData name="Guisao Betancur, Ana Maria" userId="5d132ca8-eea2-48a4-9cc4-8a27b739f380" providerId="ADAL" clId="{DEEC8383-10C4-49D3-A32C-627435D88CC7}" dt="2024-11-15T14:00:46.981" v="1449" actId="47"/>
        <pc:sldMkLst>
          <pc:docMk/>
          <pc:sldMk cId="285269159" sldId="353"/>
        </pc:sldMkLst>
      </pc:sldChg>
      <pc:sldChg chg="del">
        <pc:chgData name="Guisao Betancur, Ana Maria" userId="5d132ca8-eea2-48a4-9cc4-8a27b739f380" providerId="ADAL" clId="{DEEC8383-10C4-49D3-A32C-627435D88CC7}" dt="2024-11-15T14:00:46.981" v="1449" actId="47"/>
        <pc:sldMkLst>
          <pc:docMk/>
          <pc:sldMk cId="494716065" sldId="355"/>
        </pc:sldMkLst>
      </pc:sldChg>
      <pc:sldChg chg="del">
        <pc:chgData name="Guisao Betancur, Ana Maria" userId="5d132ca8-eea2-48a4-9cc4-8a27b739f380" providerId="ADAL" clId="{DEEC8383-10C4-49D3-A32C-627435D88CC7}" dt="2024-11-15T14:00:46.981" v="1449" actId="47"/>
        <pc:sldMkLst>
          <pc:docMk/>
          <pc:sldMk cId="3633416168" sldId="356"/>
        </pc:sldMkLst>
      </pc:sldChg>
      <pc:sldChg chg="addSp delSp modSp mod delAnim modAnim">
        <pc:chgData name="Guisao Betancur, Ana Maria" userId="5d132ca8-eea2-48a4-9cc4-8a27b739f380" providerId="ADAL" clId="{DEEC8383-10C4-49D3-A32C-627435D88CC7}" dt="2024-11-15T14:25:32.786" v="2002"/>
        <pc:sldMkLst>
          <pc:docMk/>
          <pc:sldMk cId="2098156269" sldId="357"/>
        </pc:sldMkLst>
      </pc:sldChg>
      <pc:sldChg chg="del">
        <pc:chgData name="Guisao Betancur, Ana Maria" userId="5d132ca8-eea2-48a4-9cc4-8a27b739f380" providerId="ADAL" clId="{DEEC8383-10C4-49D3-A32C-627435D88CC7}" dt="2024-11-15T14:07:22.604" v="1552" actId="47"/>
        <pc:sldMkLst>
          <pc:docMk/>
          <pc:sldMk cId="1100869629" sldId="361"/>
        </pc:sldMkLst>
      </pc:sldChg>
      <pc:sldChg chg="del">
        <pc:chgData name="Guisao Betancur, Ana Maria" userId="5d132ca8-eea2-48a4-9cc4-8a27b739f380" providerId="ADAL" clId="{DEEC8383-10C4-49D3-A32C-627435D88CC7}" dt="2024-11-15T14:07:22.604" v="1552" actId="47"/>
        <pc:sldMkLst>
          <pc:docMk/>
          <pc:sldMk cId="2335360022" sldId="362"/>
        </pc:sldMkLst>
      </pc:sldChg>
      <pc:sldChg chg="del">
        <pc:chgData name="Guisao Betancur, Ana Maria" userId="5d132ca8-eea2-48a4-9cc4-8a27b739f380" providerId="ADAL" clId="{DEEC8383-10C4-49D3-A32C-627435D88CC7}" dt="2024-11-15T14:07:22.604" v="1552" actId="47"/>
        <pc:sldMkLst>
          <pc:docMk/>
          <pc:sldMk cId="1431304838" sldId="364"/>
        </pc:sldMkLst>
      </pc:sldChg>
      <pc:sldChg chg="del">
        <pc:chgData name="Guisao Betancur, Ana Maria" userId="5d132ca8-eea2-48a4-9cc4-8a27b739f380" providerId="ADAL" clId="{DEEC8383-10C4-49D3-A32C-627435D88CC7}" dt="2024-11-15T14:07:22.604" v="1552" actId="47"/>
        <pc:sldMkLst>
          <pc:docMk/>
          <pc:sldMk cId="3510300849" sldId="365"/>
        </pc:sldMkLst>
      </pc:sldChg>
      <pc:sldChg chg="del">
        <pc:chgData name="Guisao Betancur, Ana Maria" userId="5d132ca8-eea2-48a4-9cc4-8a27b739f380" providerId="ADAL" clId="{DEEC8383-10C4-49D3-A32C-627435D88CC7}" dt="2024-11-15T14:07:22.604" v="1552" actId="47"/>
        <pc:sldMkLst>
          <pc:docMk/>
          <pc:sldMk cId="3913694777" sldId="367"/>
        </pc:sldMkLst>
      </pc:sldChg>
      <pc:sldChg chg="del">
        <pc:chgData name="Guisao Betancur, Ana Maria" userId="5d132ca8-eea2-48a4-9cc4-8a27b739f380" providerId="ADAL" clId="{DEEC8383-10C4-49D3-A32C-627435D88CC7}" dt="2024-11-15T14:07:22.604" v="1552" actId="47"/>
        <pc:sldMkLst>
          <pc:docMk/>
          <pc:sldMk cId="2674256991" sldId="368"/>
        </pc:sldMkLst>
      </pc:sldChg>
      <pc:sldChg chg="del">
        <pc:chgData name="Guisao Betancur, Ana Maria" userId="5d132ca8-eea2-48a4-9cc4-8a27b739f380" providerId="ADAL" clId="{DEEC8383-10C4-49D3-A32C-627435D88CC7}" dt="2024-11-15T14:07:22.604" v="1552" actId="47"/>
        <pc:sldMkLst>
          <pc:docMk/>
          <pc:sldMk cId="2558342570" sldId="369"/>
        </pc:sldMkLst>
      </pc:sldChg>
      <pc:sldChg chg="del">
        <pc:chgData name="Guisao Betancur, Ana Maria" userId="5d132ca8-eea2-48a4-9cc4-8a27b739f380" providerId="ADAL" clId="{DEEC8383-10C4-49D3-A32C-627435D88CC7}" dt="2024-11-15T14:07:22.604" v="1552" actId="47"/>
        <pc:sldMkLst>
          <pc:docMk/>
          <pc:sldMk cId="4014903095" sldId="370"/>
        </pc:sldMkLst>
      </pc:sldChg>
      <pc:sldChg chg="del">
        <pc:chgData name="Guisao Betancur, Ana Maria" userId="5d132ca8-eea2-48a4-9cc4-8a27b739f380" providerId="ADAL" clId="{DEEC8383-10C4-49D3-A32C-627435D88CC7}" dt="2024-11-15T14:00:46.981" v="1449" actId="47"/>
        <pc:sldMkLst>
          <pc:docMk/>
          <pc:sldMk cId="2376321025" sldId="371"/>
        </pc:sldMkLst>
      </pc:sldChg>
      <pc:sldChg chg="del">
        <pc:chgData name="Guisao Betancur, Ana Maria" userId="5d132ca8-eea2-48a4-9cc4-8a27b739f380" providerId="ADAL" clId="{DEEC8383-10C4-49D3-A32C-627435D88CC7}" dt="2024-11-15T14:07:22.604" v="1552" actId="47"/>
        <pc:sldMkLst>
          <pc:docMk/>
          <pc:sldMk cId="1674380342" sldId="373"/>
        </pc:sldMkLst>
      </pc:sldChg>
      <pc:sldChg chg="add del ord">
        <pc:chgData name="Guisao Betancur, Ana Maria" userId="5d132ca8-eea2-48a4-9cc4-8a27b739f380" providerId="ADAL" clId="{DEEC8383-10C4-49D3-A32C-627435D88CC7}" dt="2024-11-15T14:00:46.981" v="1449" actId="47"/>
        <pc:sldMkLst>
          <pc:docMk/>
          <pc:sldMk cId="773629315" sldId="374"/>
        </pc:sldMkLst>
      </pc:sldChg>
      <pc:sldChg chg="modSp add mod">
        <pc:chgData name="Guisao Betancur, Ana Maria" userId="5d132ca8-eea2-48a4-9cc4-8a27b739f380" providerId="ADAL" clId="{DEEC8383-10C4-49D3-A32C-627435D88CC7}" dt="2024-11-15T10:48:07.704" v="37" actId="20577"/>
        <pc:sldMkLst>
          <pc:docMk/>
          <pc:sldMk cId="4228323649" sldId="375"/>
        </pc:sldMkLst>
      </pc:sldChg>
      <pc:sldChg chg="add del">
        <pc:chgData name="Guisao Betancur, Ana Maria" userId="5d132ca8-eea2-48a4-9cc4-8a27b739f380" providerId="ADAL" clId="{DEEC8383-10C4-49D3-A32C-627435D88CC7}" dt="2024-11-15T14:00:46.981" v="1449" actId="47"/>
        <pc:sldMkLst>
          <pc:docMk/>
          <pc:sldMk cId="4070022017" sldId="376"/>
        </pc:sldMkLst>
      </pc:sldChg>
      <pc:sldChg chg="addSp delSp modSp add del mod delAnim">
        <pc:chgData name="Guisao Betancur, Ana Maria" userId="5d132ca8-eea2-48a4-9cc4-8a27b739f380" providerId="ADAL" clId="{DEEC8383-10C4-49D3-A32C-627435D88CC7}" dt="2024-11-15T13:42:36.149" v="1220" actId="47"/>
        <pc:sldMkLst>
          <pc:docMk/>
          <pc:sldMk cId="3604217751" sldId="377"/>
        </pc:sldMkLst>
      </pc:sldChg>
      <pc:sldChg chg="addSp delSp modSp add mod modAnim">
        <pc:chgData name="Guisao Betancur, Ana Maria" userId="5d132ca8-eea2-48a4-9cc4-8a27b739f380" providerId="ADAL" clId="{DEEC8383-10C4-49D3-A32C-627435D88CC7}" dt="2024-11-15T14:05:43.878" v="1551"/>
        <pc:sldMkLst>
          <pc:docMk/>
          <pc:sldMk cId="4101933888" sldId="378"/>
        </pc:sldMkLst>
      </pc:sldChg>
      <pc:sldChg chg="addSp modSp add mod ord modAnim">
        <pc:chgData name="Guisao Betancur, Ana Maria" userId="5d132ca8-eea2-48a4-9cc4-8a27b739f380" providerId="ADAL" clId="{DEEC8383-10C4-49D3-A32C-627435D88CC7}" dt="2024-11-15T14:04:59.796" v="1544"/>
        <pc:sldMkLst>
          <pc:docMk/>
          <pc:sldMk cId="463601437" sldId="379"/>
        </pc:sldMkLst>
      </pc:sldChg>
      <pc:sldChg chg="addSp delSp modSp add mod modAnim">
        <pc:chgData name="Guisao Betancur, Ana Maria" userId="5d132ca8-eea2-48a4-9cc4-8a27b739f380" providerId="ADAL" clId="{DEEC8383-10C4-49D3-A32C-627435D88CC7}" dt="2024-11-15T14:05:10.536" v="1545"/>
        <pc:sldMkLst>
          <pc:docMk/>
          <pc:sldMk cId="1819816354" sldId="380"/>
        </pc:sldMkLst>
      </pc:sldChg>
      <pc:sldChg chg="modSp add del mod ord">
        <pc:chgData name="Guisao Betancur, Ana Maria" userId="5d132ca8-eea2-48a4-9cc4-8a27b739f380" providerId="ADAL" clId="{DEEC8383-10C4-49D3-A32C-627435D88CC7}" dt="2024-11-15T14:05:22.766" v="1546" actId="2696"/>
        <pc:sldMkLst>
          <pc:docMk/>
          <pc:sldMk cId="2346265889" sldId="381"/>
        </pc:sldMkLst>
      </pc:sldChg>
      <pc:sldChg chg="addSp delSp modSp add mod modAnim">
        <pc:chgData name="Guisao Betancur, Ana Maria" userId="5d132ca8-eea2-48a4-9cc4-8a27b739f380" providerId="ADAL" clId="{DEEC8383-10C4-49D3-A32C-627435D88CC7}" dt="2024-11-15T14:04:46.898" v="1543"/>
        <pc:sldMkLst>
          <pc:docMk/>
          <pc:sldMk cId="1940468508" sldId="382"/>
        </pc:sldMkLst>
      </pc:sldChg>
      <pc:sldChg chg="modSp add mod">
        <pc:chgData name="Guisao Betancur, Ana Maria" userId="5d132ca8-eea2-48a4-9cc4-8a27b739f380" providerId="ADAL" clId="{DEEC8383-10C4-49D3-A32C-627435D88CC7}" dt="2024-11-15T14:01:00.689" v="1470" actId="20577"/>
        <pc:sldMkLst>
          <pc:docMk/>
          <pc:sldMk cId="2489890401" sldId="383"/>
        </pc:sldMkLst>
      </pc:sldChg>
      <pc:sldChg chg="modSp add mod">
        <pc:chgData name="Guisao Betancur, Ana Maria" userId="5d132ca8-eea2-48a4-9cc4-8a27b739f380" providerId="ADAL" clId="{DEEC8383-10C4-49D3-A32C-627435D88CC7}" dt="2024-11-15T14:01:12.613" v="1482" actId="20577"/>
        <pc:sldMkLst>
          <pc:docMk/>
          <pc:sldMk cId="214725719" sldId="384"/>
        </pc:sldMkLst>
      </pc:sldChg>
      <pc:sldChg chg="addSp delSp modSp add mod delAnim modAnim">
        <pc:chgData name="Guisao Betancur, Ana Maria" userId="5d132ca8-eea2-48a4-9cc4-8a27b739f380" providerId="ADAL" clId="{DEEC8383-10C4-49D3-A32C-627435D88CC7}" dt="2024-11-15T14:24:01.860" v="1993" actId="20577"/>
        <pc:sldMkLst>
          <pc:docMk/>
          <pc:sldMk cId="2547961604" sldId="385"/>
        </pc:sldMkLst>
      </pc:sldChg>
      <pc:sldMasterChg chg="modSp mod">
        <pc:chgData name="Guisao Betancur, Ana Maria" userId="5d132ca8-eea2-48a4-9cc4-8a27b739f380" providerId="ADAL" clId="{DEEC8383-10C4-49D3-A32C-627435D88CC7}" dt="2024-11-15T11:25:40.457" v="299"/>
        <pc:sldMasterMkLst>
          <pc:docMk/>
          <pc:sldMasterMk cId="2460954070" sldId="2147483660"/>
        </pc:sldMasterMkLst>
      </pc:sldMasterChg>
    </pc:docChg>
  </pc:docChgLst>
  <pc:docChgLst>
    <pc:chgData name="Guisao Betancur, Ana Maria" userId="5d132ca8-eea2-48a4-9cc4-8a27b739f380" providerId="ADAL" clId="{44F18307-E4F2-43C3-A019-BC1D04A2F37F}"/>
    <pc:docChg chg="custSel addSld modSld">
      <pc:chgData name="Guisao Betancur, Ana Maria" userId="5d132ca8-eea2-48a4-9cc4-8a27b739f380" providerId="ADAL" clId="{44F18307-E4F2-43C3-A019-BC1D04A2F37F}" dt="2023-12-11T09:46:45.578" v="425" actId="113"/>
      <pc:docMkLst>
        <pc:docMk/>
      </pc:docMkLst>
      <pc:sldChg chg="addSp delSp modSp add mod delAnim">
        <pc:chgData name="Guisao Betancur, Ana Maria" userId="5d132ca8-eea2-48a4-9cc4-8a27b739f380" providerId="ADAL" clId="{44F18307-E4F2-43C3-A019-BC1D04A2F37F}" dt="2023-12-11T09:46:45.578" v="425" actId="113"/>
        <pc:sldMkLst>
          <pc:docMk/>
          <pc:sldMk cId="3930330003" sldId="270"/>
        </pc:sldMkLst>
      </pc:sldChg>
    </pc:docChg>
  </pc:docChgLst>
  <pc:docChgLst>
    <pc:chgData name="Guisao Betancur, Ana Maria" userId="5d132ca8-eea2-48a4-9cc4-8a27b739f380" providerId="ADAL" clId="{F0B7CCA4-E2C6-4EAA-915C-B651DCF15479}"/>
    <pc:docChg chg="undo redo custSel addSld delSld modSld sldOrd modMainMaster">
      <pc:chgData name="Guisao Betancur, Ana Maria" userId="5d132ca8-eea2-48a4-9cc4-8a27b739f380" providerId="ADAL" clId="{F0B7CCA4-E2C6-4EAA-915C-B651DCF15479}" dt="2024-03-06T12:19:39.465" v="6956"/>
      <pc:docMkLst>
        <pc:docMk/>
      </pc:docMkLst>
      <pc:sldChg chg="modSp mod">
        <pc:chgData name="Guisao Betancur, Ana Maria" userId="5d132ca8-eea2-48a4-9cc4-8a27b739f380" providerId="ADAL" clId="{F0B7CCA4-E2C6-4EAA-915C-B651DCF15479}" dt="2024-02-27T10:02:35.170" v="58" actId="122"/>
        <pc:sldMkLst>
          <pc:docMk/>
          <pc:sldMk cId="109857222" sldId="256"/>
        </pc:sldMkLst>
      </pc:sldChg>
      <pc:sldChg chg="del">
        <pc:chgData name="Guisao Betancur, Ana Maria" userId="5d132ca8-eea2-48a4-9cc4-8a27b739f380" providerId="ADAL" clId="{F0B7CCA4-E2C6-4EAA-915C-B651DCF15479}" dt="2024-02-27T10:06:50.854" v="68" actId="2696"/>
        <pc:sldMkLst>
          <pc:docMk/>
          <pc:sldMk cId="2090459767" sldId="257"/>
        </pc:sldMkLst>
      </pc:sldChg>
      <pc:sldChg chg="del">
        <pc:chgData name="Guisao Betancur, Ana Maria" userId="5d132ca8-eea2-48a4-9cc4-8a27b739f380" providerId="ADAL" clId="{F0B7CCA4-E2C6-4EAA-915C-B651DCF15479}" dt="2024-02-27T10:06:50.854" v="68" actId="2696"/>
        <pc:sldMkLst>
          <pc:docMk/>
          <pc:sldMk cId="3100387693" sldId="259"/>
        </pc:sldMkLst>
      </pc:sldChg>
      <pc:sldChg chg="del">
        <pc:chgData name="Guisao Betancur, Ana Maria" userId="5d132ca8-eea2-48a4-9cc4-8a27b739f380" providerId="ADAL" clId="{F0B7CCA4-E2C6-4EAA-915C-B651DCF15479}" dt="2024-02-27T10:06:50.854" v="68" actId="2696"/>
        <pc:sldMkLst>
          <pc:docMk/>
          <pc:sldMk cId="4024353068" sldId="260"/>
        </pc:sldMkLst>
      </pc:sldChg>
      <pc:sldChg chg="del">
        <pc:chgData name="Guisao Betancur, Ana Maria" userId="5d132ca8-eea2-48a4-9cc4-8a27b739f380" providerId="ADAL" clId="{F0B7CCA4-E2C6-4EAA-915C-B651DCF15479}" dt="2024-02-27T10:06:50.854" v="68" actId="2696"/>
        <pc:sldMkLst>
          <pc:docMk/>
          <pc:sldMk cId="2102146033" sldId="261"/>
        </pc:sldMkLst>
      </pc:sldChg>
      <pc:sldChg chg="modSp del mod">
        <pc:chgData name="Guisao Betancur, Ana Maria" userId="5d132ca8-eea2-48a4-9cc4-8a27b739f380" providerId="ADAL" clId="{F0B7CCA4-E2C6-4EAA-915C-B651DCF15479}" dt="2024-03-06T12:15:20.989" v="6944" actId="47"/>
        <pc:sldMkLst>
          <pc:docMk/>
          <pc:sldMk cId="2943406297" sldId="262"/>
        </pc:sldMkLst>
      </pc:sldChg>
      <pc:sldChg chg="del">
        <pc:chgData name="Guisao Betancur, Ana Maria" userId="5d132ca8-eea2-48a4-9cc4-8a27b739f380" providerId="ADAL" clId="{F0B7CCA4-E2C6-4EAA-915C-B651DCF15479}" dt="2024-02-27T10:06:50.854" v="68" actId="2696"/>
        <pc:sldMkLst>
          <pc:docMk/>
          <pc:sldMk cId="2739196031" sldId="264"/>
        </pc:sldMkLst>
      </pc:sldChg>
      <pc:sldChg chg="del">
        <pc:chgData name="Guisao Betancur, Ana Maria" userId="5d132ca8-eea2-48a4-9cc4-8a27b739f380" providerId="ADAL" clId="{F0B7CCA4-E2C6-4EAA-915C-B651DCF15479}" dt="2024-02-27T10:06:50.854" v="68" actId="2696"/>
        <pc:sldMkLst>
          <pc:docMk/>
          <pc:sldMk cId="2419629454" sldId="265"/>
        </pc:sldMkLst>
      </pc:sldChg>
      <pc:sldChg chg="del">
        <pc:chgData name="Guisao Betancur, Ana Maria" userId="5d132ca8-eea2-48a4-9cc4-8a27b739f380" providerId="ADAL" clId="{F0B7CCA4-E2C6-4EAA-915C-B651DCF15479}" dt="2024-02-27T10:06:50.854" v="68" actId="2696"/>
        <pc:sldMkLst>
          <pc:docMk/>
          <pc:sldMk cId="4212817453" sldId="267"/>
        </pc:sldMkLst>
      </pc:sldChg>
      <pc:sldChg chg="addSp delSp modSp new mod modClrScheme addAnim delAnim modAnim chgLayout modNotesTx">
        <pc:chgData name="Guisao Betancur, Ana Maria" userId="5d132ca8-eea2-48a4-9cc4-8a27b739f380" providerId="ADAL" clId="{F0B7CCA4-E2C6-4EAA-915C-B651DCF15479}" dt="2024-03-01T10:15:49.845" v="2200"/>
        <pc:sldMkLst>
          <pc:docMk/>
          <pc:sldMk cId="317017177" sldId="270"/>
        </pc:sldMkLst>
      </pc:sldChg>
      <pc:sldChg chg="del">
        <pc:chgData name="Guisao Betancur, Ana Maria" userId="5d132ca8-eea2-48a4-9cc4-8a27b739f380" providerId="ADAL" clId="{F0B7CCA4-E2C6-4EAA-915C-B651DCF15479}" dt="2024-02-27T10:06:57.641" v="69" actId="2696"/>
        <pc:sldMkLst>
          <pc:docMk/>
          <pc:sldMk cId="3930330003" sldId="270"/>
        </pc:sldMkLst>
      </pc:sldChg>
      <pc:sldChg chg="addSp delSp modSp add mod addAnim delAnim modAnim">
        <pc:chgData name="Guisao Betancur, Ana Maria" userId="5d132ca8-eea2-48a4-9cc4-8a27b739f380" providerId="ADAL" clId="{F0B7CCA4-E2C6-4EAA-915C-B651DCF15479}" dt="2024-03-01T12:20:55.286" v="4641"/>
        <pc:sldMkLst>
          <pc:docMk/>
          <pc:sldMk cId="3363161810" sldId="271"/>
        </pc:sldMkLst>
      </pc:sldChg>
      <pc:sldChg chg="addSp delSp modSp add mod delAnim modAnim">
        <pc:chgData name="Guisao Betancur, Ana Maria" userId="5d132ca8-eea2-48a4-9cc4-8a27b739f380" providerId="ADAL" clId="{F0B7CCA4-E2C6-4EAA-915C-B651DCF15479}" dt="2024-03-06T11:11:01.666" v="6154" actId="21"/>
        <pc:sldMkLst>
          <pc:docMk/>
          <pc:sldMk cId="604387703" sldId="272"/>
        </pc:sldMkLst>
      </pc:sldChg>
      <pc:sldChg chg="modSp add mod modAnim">
        <pc:chgData name="Guisao Betancur, Ana Maria" userId="5d132ca8-eea2-48a4-9cc4-8a27b739f380" providerId="ADAL" clId="{F0B7CCA4-E2C6-4EAA-915C-B651DCF15479}" dt="2024-03-06T12:19:39.465" v="6956"/>
        <pc:sldMkLst>
          <pc:docMk/>
          <pc:sldMk cId="176716919" sldId="273"/>
        </pc:sldMkLst>
      </pc:sldChg>
      <pc:sldChg chg="addSp delSp modSp add mod modAnim">
        <pc:chgData name="Guisao Betancur, Ana Maria" userId="5d132ca8-eea2-48a4-9cc4-8a27b739f380" providerId="ADAL" clId="{F0B7CCA4-E2C6-4EAA-915C-B651DCF15479}" dt="2024-03-06T10:23:00.500" v="5807"/>
        <pc:sldMkLst>
          <pc:docMk/>
          <pc:sldMk cId="2856136414" sldId="274"/>
        </pc:sldMkLst>
      </pc:sldChg>
      <pc:sldChg chg="addSp delSp modSp add mod modAnim">
        <pc:chgData name="Guisao Betancur, Ana Maria" userId="5d132ca8-eea2-48a4-9cc4-8a27b739f380" providerId="ADAL" clId="{F0B7CCA4-E2C6-4EAA-915C-B651DCF15479}" dt="2024-03-01T11:02:48.526" v="3642"/>
        <pc:sldMkLst>
          <pc:docMk/>
          <pc:sldMk cId="111337069" sldId="275"/>
        </pc:sldMkLst>
      </pc:sldChg>
      <pc:sldChg chg="addSp delSp modSp add mod modAnim">
        <pc:chgData name="Guisao Betancur, Ana Maria" userId="5d132ca8-eea2-48a4-9cc4-8a27b739f380" providerId="ADAL" clId="{F0B7CCA4-E2C6-4EAA-915C-B651DCF15479}" dt="2024-03-06T11:15:14.776" v="6256"/>
        <pc:sldMkLst>
          <pc:docMk/>
          <pc:sldMk cId="2923508046" sldId="276"/>
        </pc:sldMkLst>
      </pc:sldChg>
      <pc:sldChg chg="addSp delSp modSp add del mod">
        <pc:chgData name="Guisao Betancur, Ana Maria" userId="5d132ca8-eea2-48a4-9cc4-8a27b739f380" providerId="ADAL" clId="{F0B7CCA4-E2C6-4EAA-915C-B651DCF15479}" dt="2024-03-06T12:07:30.090" v="6636" actId="47"/>
        <pc:sldMkLst>
          <pc:docMk/>
          <pc:sldMk cId="1153462730" sldId="277"/>
        </pc:sldMkLst>
      </pc:sldChg>
      <pc:sldChg chg="addSp delSp modSp add mod">
        <pc:chgData name="Guisao Betancur, Ana Maria" userId="5d132ca8-eea2-48a4-9cc4-8a27b739f380" providerId="ADAL" clId="{F0B7CCA4-E2C6-4EAA-915C-B651DCF15479}" dt="2024-03-06T12:10:03.942" v="6667" actId="122"/>
        <pc:sldMkLst>
          <pc:docMk/>
          <pc:sldMk cId="1046848314" sldId="278"/>
        </pc:sldMkLst>
      </pc:sldChg>
      <pc:sldChg chg="modSp add del mod">
        <pc:chgData name="Guisao Betancur, Ana Maria" userId="5d132ca8-eea2-48a4-9cc4-8a27b739f380" providerId="ADAL" clId="{F0B7CCA4-E2C6-4EAA-915C-B651DCF15479}" dt="2024-03-06T11:44:48.103" v="6614" actId="2696"/>
        <pc:sldMkLst>
          <pc:docMk/>
          <pc:sldMk cId="48271903" sldId="279"/>
        </pc:sldMkLst>
      </pc:sldChg>
      <pc:sldChg chg="addSp delSp modSp add mod ord delAnim modAnim">
        <pc:chgData name="Guisao Betancur, Ana Maria" userId="5d132ca8-eea2-48a4-9cc4-8a27b739f380" providerId="ADAL" clId="{F0B7CCA4-E2C6-4EAA-915C-B651DCF15479}" dt="2024-03-06T11:37:10.683" v="6561" actId="478"/>
        <pc:sldMkLst>
          <pc:docMk/>
          <pc:sldMk cId="1855837280" sldId="280"/>
        </pc:sldMkLst>
      </pc:sldChg>
      <pc:sldChg chg="addSp delSp modSp add mod">
        <pc:chgData name="Guisao Betancur, Ana Maria" userId="5d132ca8-eea2-48a4-9cc4-8a27b739f380" providerId="ADAL" clId="{F0B7CCA4-E2C6-4EAA-915C-B651DCF15479}" dt="2024-03-06T12:07:14.930" v="6635" actId="20577"/>
        <pc:sldMkLst>
          <pc:docMk/>
          <pc:sldMk cId="630788654" sldId="281"/>
        </pc:sldMkLst>
      </pc:sldChg>
      <pc:sldChg chg="addSp delSp modSp add mod delAnim modAnim">
        <pc:chgData name="Guisao Betancur, Ana Maria" userId="5d132ca8-eea2-48a4-9cc4-8a27b739f380" providerId="ADAL" clId="{F0B7CCA4-E2C6-4EAA-915C-B651DCF15479}" dt="2024-03-06T12:19:14.594" v="6955"/>
        <pc:sldMkLst>
          <pc:docMk/>
          <pc:sldMk cId="92725082" sldId="282"/>
        </pc:sldMkLst>
      </pc:sldChg>
      <pc:sldChg chg="addSp modSp add del">
        <pc:chgData name="Guisao Betancur, Ana Maria" userId="5d132ca8-eea2-48a4-9cc4-8a27b739f380" providerId="ADAL" clId="{F0B7CCA4-E2C6-4EAA-915C-B651DCF15479}" dt="2024-02-27T10:58:36.976" v="679" actId="2696"/>
        <pc:sldMkLst>
          <pc:docMk/>
          <pc:sldMk cId="4169135536" sldId="282"/>
        </pc:sldMkLst>
      </pc:sldChg>
      <pc:sldChg chg="addSp delSp modSp add mod ord modAnim">
        <pc:chgData name="Guisao Betancur, Ana Maria" userId="5d132ca8-eea2-48a4-9cc4-8a27b739f380" providerId="ADAL" clId="{F0B7CCA4-E2C6-4EAA-915C-B651DCF15479}" dt="2024-03-06T11:12:07.567" v="6163"/>
        <pc:sldMkLst>
          <pc:docMk/>
          <pc:sldMk cId="2282740232" sldId="283"/>
        </pc:sldMkLst>
      </pc:sldChg>
      <pc:sldChg chg="addSp delSp modSp add del mod modAnim">
        <pc:chgData name="Guisao Betancur, Ana Maria" userId="5d132ca8-eea2-48a4-9cc4-8a27b739f380" providerId="ADAL" clId="{F0B7CCA4-E2C6-4EAA-915C-B651DCF15479}" dt="2024-03-06T11:10:53.492" v="6153" actId="2696"/>
        <pc:sldMkLst>
          <pc:docMk/>
          <pc:sldMk cId="87288415" sldId="284"/>
        </pc:sldMkLst>
      </pc:sldChg>
      <pc:sldChg chg="modSp add del mod">
        <pc:chgData name="Guisao Betancur, Ana Maria" userId="5d132ca8-eea2-48a4-9cc4-8a27b739f380" providerId="ADAL" clId="{F0B7CCA4-E2C6-4EAA-915C-B651DCF15479}" dt="2024-03-06T12:15:18.665" v="6943" actId="47"/>
        <pc:sldMkLst>
          <pc:docMk/>
          <pc:sldMk cId="485515339" sldId="285"/>
        </pc:sldMkLst>
      </pc:sldChg>
      <pc:sldChg chg="addSp delSp modSp add mod modAnim">
        <pc:chgData name="Guisao Betancur, Ana Maria" userId="5d132ca8-eea2-48a4-9cc4-8a27b739f380" providerId="ADAL" clId="{F0B7CCA4-E2C6-4EAA-915C-B651DCF15479}" dt="2024-03-01T11:17:29.630" v="3729"/>
        <pc:sldMkLst>
          <pc:docMk/>
          <pc:sldMk cId="3089108771" sldId="286"/>
        </pc:sldMkLst>
      </pc:sldChg>
      <pc:sldChg chg="addSp delSp modSp add mod delAnim modAnim">
        <pc:chgData name="Guisao Betancur, Ana Maria" userId="5d132ca8-eea2-48a4-9cc4-8a27b739f380" providerId="ADAL" clId="{F0B7CCA4-E2C6-4EAA-915C-B651DCF15479}" dt="2024-03-06T12:16:43.640" v="6946"/>
        <pc:sldMkLst>
          <pc:docMk/>
          <pc:sldMk cId="3144518910" sldId="287"/>
        </pc:sldMkLst>
      </pc:sldChg>
      <pc:sldChg chg="addSp delSp modSp add mod ord modAnim">
        <pc:chgData name="Guisao Betancur, Ana Maria" userId="5d132ca8-eea2-48a4-9cc4-8a27b739f380" providerId="ADAL" clId="{F0B7CCA4-E2C6-4EAA-915C-B651DCF15479}" dt="2024-03-01T15:40:00.681" v="4769" actId="1076"/>
        <pc:sldMkLst>
          <pc:docMk/>
          <pc:sldMk cId="2435068983" sldId="288"/>
        </pc:sldMkLst>
      </pc:sldChg>
      <pc:sldChg chg="addSp delSp modSp add mod modAnim">
        <pc:chgData name="Guisao Betancur, Ana Maria" userId="5d132ca8-eea2-48a4-9cc4-8a27b739f380" providerId="ADAL" clId="{F0B7CCA4-E2C6-4EAA-915C-B651DCF15479}" dt="2024-03-04T12:07:51.283" v="5241" actId="207"/>
        <pc:sldMkLst>
          <pc:docMk/>
          <pc:sldMk cId="2163485114" sldId="289"/>
        </pc:sldMkLst>
      </pc:sldChg>
      <pc:sldChg chg="addSp delSp modSp add del mod">
        <pc:chgData name="Guisao Betancur, Ana Maria" userId="5d132ca8-eea2-48a4-9cc4-8a27b739f380" providerId="ADAL" clId="{F0B7CCA4-E2C6-4EAA-915C-B651DCF15479}" dt="2024-03-06T10:38:24.090" v="5996" actId="2696"/>
        <pc:sldMkLst>
          <pc:docMk/>
          <pc:sldMk cId="232449451" sldId="290"/>
        </pc:sldMkLst>
      </pc:sldChg>
      <pc:sldChg chg="addSp delSp modSp add del mod">
        <pc:chgData name="Guisao Betancur, Ana Maria" userId="5d132ca8-eea2-48a4-9cc4-8a27b739f380" providerId="ADAL" clId="{F0B7CCA4-E2C6-4EAA-915C-B651DCF15479}" dt="2024-03-01T16:33:12.539" v="5032" actId="2696"/>
        <pc:sldMkLst>
          <pc:docMk/>
          <pc:sldMk cId="1566592214" sldId="291"/>
        </pc:sldMkLst>
      </pc:sldChg>
      <pc:sldChg chg="addSp delSp modSp add mod chgLayout">
        <pc:chgData name="Guisao Betancur, Ana Maria" userId="5d132ca8-eea2-48a4-9cc4-8a27b739f380" providerId="ADAL" clId="{F0B7CCA4-E2C6-4EAA-915C-B651DCF15479}" dt="2024-03-01T14:29:29.669" v="4710"/>
        <pc:sldMkLst>
          <pc:docMk/>
          <pc:sldMk cId="2299013863" sldId="292"/>
        </pc:sldMkLst>
      </pc:sldChg>
      <pc:sldChg chg="addSp delSp modSp add mod delAnim modAnim">
        <pc:chgData name="Guisao Betancur, Ana Maria" userId="5d132ca8-eea2-48a4-9cc4-8a27b739f380" providerId="ADAL" clId="{F0B7CCA4-E2C6-4EAA-915C-B651DCF15479}" dt="2024-03-06T11:36:51.742" v="6560" actId="20577"/>
        <pc:sldMkLst>
          <pc:docMk/>
          <pc:sldMk cId="3583209470" sldId="293"/>
        </pc:sldMkLst>
      </pc:sldChg>
      <pc:sldChg chg="addSp modSp add del mod">
        <pc:chgData name="Guisao Betancur, Ana Maria" userId="5d132ca8-eea2-48a4-9cc4-8a27b739f380" providerId="ADAL" clId="{F0B7CCA4-E2C6-4EAA-915C-B651DCF15479}" dt="2024-03-06T10:38:24.090" v="5996" actId="2696"/>
        <pc:sldMkLst>
          <pc:docMk/>
          <pc:sldMk cId="3296623369" sldId="294"/>
        </pc:sldMkLst>
      </pc:sldChg>
      <pc:sldChg chg="addSp delSp modSp add mod modAnim">
        <pc:chgData name="Guisao Betancur, Ana Maria" userId="5d132ca8-eea2-48a4-9cc4-8a27b739f380" providerId="ADAL" clId="{F0B7CCA4-E2C6-4EAA-915C-B651DCF15479}" dt="2024-03-06T11:44:38.313" v="6613"/>
        <pc:sldMkLst>
          <pc:docMk/>
          <pc:sldMk cId="1052438930" sldId="295"/>
        </pc:sldMkLst>
      </pc:sldChg>
      <pc:sldChg chg="addSp delSp modSp new del mod">
        <pc:chgData name="Guisao Betancur, Ana Maria" userId="5d132ca8-eea2-48a4-9cc4-8a27b739f380" providerId="ADAL" clId="{F0B7CCA4-E2C6-4EAA-915C-B651DCF15479}" dt="2024-03-06T10:39:35.684" v="6018" actId="2696"/>
        <pc:sldMkLst>
          <pc:docMk/>
          <pc:sldMk cId="1159539770" sldId="296"/>
        </pc:sldMkLst>
      </pc:sldChg>
      <pc:sldChg chg="modSp new mod">
        <pc:chgData name="Guisao Betancur, Ana Maria" userId="5d132ca8-eea2-48a4-9cc4-8a27b739f380" providerId="ADAL" clId="{F0B7CCA4-E2C6-4EAA-915C-B651DCF15479}" dt="2024-03-06T10:39:49.139" v="6024"/>
        <pc:sldMkLst>
          <pc:docMk/>
          <pc:sldMk cId="1423503883" sldId="296"/>
        </pc:sldMkLst>
      </pc:sldChg>
      <pc:sldChg chg="modSp add mod">
        <pc:chgData name="Guisao Betancur, Ana Maria" userId="5d132ca8-eea2-48a4-9cc4-8a27b739f380" providerId="ADAL" clId="{F0B7CCA4-E2C6-4EAA-915C-B651DCF15479}" dt="2024-03-06T10:40:26.528" v="6035" actId="20577"/>
        <pc:sldMkLst>
          <pc:docMk/>
          <pc:sldMk cId="2066161273" sldId="297"/>
        </pc:sldMkLst>
      </pc:sldChg>
      <pc:sldChg chg="new del">
        <pc:chgData name="Guisao Betancur, Ana Maria" userId="5d132ca8-eea2-48a4-9cc4-8a27b739f380" providerId="ADAL" clId="{F0B7CCA4-E2C6-4EAA-915C-B651DCF15479}" dt="2024-03-06T10:39:32.472" v="6017" actId="2696"/>
        <pc:sldMkLst>
          <pc:docMk/>
          <pc:sldMk cId="3844734494" sldId="297"/>
        </pc:sldMkLst>
      </pc:sldChg>
      <pc:sldChg chg="modSp add mod">
        <pc:chgData name="Guisao Betancur, Ana Maria" userId="5d132ca8-eea2-48a4-9cc4-8a27b739f380" providerId="ADAL" clId="{F0B7CCA4-E2C6-4EAA-915C-B651DCF15479}" dt="2024-03-06T10:40:49.372" v="6049" actId="20577"/>
        <pc:sldMkLst>
          <pc:docMk/>
          <pc:sldMk cId="3629576123" sldId="298"/>
        </pc:sldMkLst>
      </pc:sldChg>
      <pc:sldChg chg="add">
        <pc:chgData name="Guisao Betancur, Ana Maria" userId="5d132ca8-eea2-48a4-9cc4-8a27b739f380" providerId="ADAL" clId="{F0B7CCA4-E2C6-4EAA-915C-B651DCF15479}" dt="2024-03-06T12:18:13.482" v="6947" actId="2890"/>
        <pc:sldMkLst>
          <pc:docMk/>
          <pc:sldMk cId="738204417" sldId="299"/>
        </pc:sldMkLst>
      </pc:sldChg>
      <pc:sldMasterChg chg="addSp modSp mod">
        <pc:chgData name="Guisao Betancur, Ana Maria" userId="5d132ca8-eea2-48a4-9cc4-8a27b739f380" providerId="ADAL" clId="{F0B7CCA4-E2C6-4EAA-915C-B651DCF15479}" dt="2024-02-27T10:06:04.050" v="67" actId="1036"/>
        <pc:sldMasterMkLst>
          <pc:docMk/>
          <pc:sldMasterMk cId="2460954070" sldId="2147483660"/>
        </pc:sldMasterMkLst>
      </pc:sldMasterChg>
    </pc:docChg>
  </pc:docChgLst>
  <pc:docChgLst>
    <pc:chgData name="Guisao Betancur, Ana Maria" userId="5d132ca8-eea2-48a4-9cc4-8a27b739f380" providerId="ADAL" clId="{6D280C7F-2198-404D-AE9D-06292ED24BD2}"/>
    <pc:docChg chg="undo custSel addSld delSld modSld sldOrd">
      <pc:chgData name="Guisao Betancur, Ana Maria" userId="5d132ca8-eea2-48a4-9cc4-8a27b739f380" providerId="ADAL" clId="{6D280C7F-2198-404D-AE9D-06292ED24BD2}" dt="2025-06-06T14:11:24.168" v="661" actId="14100"/>
      <pc:docMkLst>
        <pc:docMk/>
      </pc:docMkLst>
      <pc:sldChg chg="add del">
        <pc:chgData name="Guisao Betancur, Ana Maria" userId="5d132ca8-eea2-48a4-9cc4-8a27b739f380" providerId="ADAL" clId="{6D280C7F-2198-404D-AE9D-06292ED24BD2}" dt="2025-06-06T13:52:39.240" v="370"/>
        <pc:sldMkLst>
          <pc:docMk/>
          <pc:sldMk cId="2284048242" sldId="308"/>
        </pc:sldMkLst>
      </pc:sldChg>
      <pc:sldChg chg="add">
        <pc:chgData name="Guisao Betancur, Ana Maria" userId="5d132ca8-eea2-48a4-9cc4-8a27b739f380" providerId="ADAL" clId="{6D280C7F-2198-404D-AE9D-06292ED24BD2}" dt="2025-06-06T13:48:47.553" v="366"/>
        <pc:sldMkLst>
          <pc:docMk/>
          <pc:sldMk cId="3186555668" sldId="349"/>
        </pc:sldMkLst>
      </pc:sldChg>
      <pc:sldChg chg="add">
        <pc:chgData name="Guisao Betancur, Ana Maria" userId="5d132ca8-eea2-48a4-9cc4-8a27b739f380" providerId="ADAL" clId="{6D280C7F-2198-404D-AE9D-06292ED24BD2}" dt="2025-06-06T13:48:47.553" v="366"/>
        <pc:sldMkLst>
          <pc:docMk/>
          <pc:sldMk cId="1819816354" sldId="380"/>
        </pc:sldMkLst>
      </pc:sldChg>
      <pc:sldChg chg="add">
        <pc:chgData name="Guisao Betancur, Ana Maria" userId="5d132ca8-eea2-48a4-9cc4-8a27b739f380" providerId="ADAL" clId="{6D280C7F-2198-404D-AE9D-06292ED24BD2}" dt="2025-06-06T13:48:47.553" v="366"/>
        <pc:sldMkLst>
          <pc:docMk/>
          <pc:sldMk cId="2830746250" sldId="389"/>
        </pc:sldMkLst>
      </pc:sldChg>
      <pc:sldChg chg="del">
        <pc:chgData name="Guisao Betancur, Ana Maria" userId="5d132ca8-eea2-48a4-9cc4-8a27b739f380" providerId="ADAL" clId="{6D280C7F-2198-404D-AE9D-06292ED24BD2}" dt="2025-06-06T13:52:53.573" v="371" actId="47"/>
        <pc:sldMkLst>
          <pc:docMk/>
          <pc:sldMk cId="2758769570" sldId="397"/>
        </pc:sldMkLst>
      </pc:sldChg>
      <pc:sldChg chg="addSp modSp mod">
        <pc:chgData name="Guisao Betancur, Ana Maria" userId="5d132ca8-eea2-48a4-9cc4-8a27b739f380" providerId="ADAL" clId="{6D280C7F-2198-404D-AE9D-06292ED24BD2}" dt="2025-06-06T13:47:53.304" v="365" actId="20577"/>
        <pc:sldMkLst>
          <pc:docMk/>
          <pc:sldMk cId="843369394" sldId="398"/>
        </pc:sldMkLst>
      </pc:sldChg>
      <pc:sldChg chg="modSp mod">
        <pc:chgData name="Guisao Betancur, Ana Maria" userId="5d132ca8-eea2-48a4-9cc4-8a27b739f380" providerId="ADAL" clId="{6D280C7F-2198-404D-AE9D-06292ED24BD2}" dt="2025-06-06T14:05:07.718" v="422" actId="20577"/>
        <pc:sldMkLst>
          <pc:docMk/>
          <pc:sldMk cId="177466485" sldId="400"/>
        </pc:sldMkLst>
      </pc:sldChg>
      <pc:sldChg chg="addSp delSp modSp mod ord addAnim delAnim">
        <pc:chgData name="Guisao Betancur, Ana Maria" userId="5d132ca8-eea2-48a4-9cc4-8a27b739f380" providerId="ADAL" clId="{6D280C7F-2198-404D-AE9D-06292ED24BD2}" dt="2025-06-06T14:02:14.301" v="391"/>
        <pc:sldMkLst>
          <pc:docMk/>
          <pc:sldMk cId="306186247" sldId="401"/>
        </pc:sldMkLst>
      </pc:sldChg>
      <pc:sldChg chg="addSp delSp modSp mod ord">
        <pc:chgData name="Guisao Betancur, Ana Maria" userId="5d132ca8-eea2-48a4-9cc4-8a27b739f380" providerId="ADAL" clId="{6D280C7F-2198-404D-AE9D-06292ED24BD2}" dt="2025-06-06T14:08:23.249" v="517" actId="478"/>
        <pc:sldMkLst>
          <pc:docMk/>
          <pc:sldMk cId="1736713342" sldId="402"/>
        </pc:sldMkLst>
      </pc:sldChg>
      <pc:sldChg chg="del">
        <pc:chgData name="Guisao Betancur, Ana Maria" userId="5d132ca8-eea2-48a4-9cc4-8a27b739f380" providerId="ADAL" clId="{6D280C7F-2198-404D-AE9D-06292ED24BD2}" dt="2025-06-06T13:52:53.573" v="371" actId="47"/>
        <pc:sldMkLst>
          <pc:docMk/>
          <pc:sldMk cId="3878905752" sldId="403"/>
        </pc:sldMkLst>
      </pc:sldChg>
      <pc:sldChg chg="del">
        <pc:chgData name="Guisao Betancur, Ana Maria" userId="5d132ca8-eea2-48a4-9cc4-8a27b739f380" providerId="ADAL" clId="{6D280C7F-2198-404D-AE9D-06292ED24BD2}" dt="2025-06-06T13:52:53.573" v="371" actId="47"/>
        <pc:sldMkLst>
          <pc:docMk/>
          <pc:sldMk cId="3854133425" sldId="404"/>
        </pc:sldMkLst>
      </pc:sldChg>
      <pc:sldChg chg="delSp modSp mod delAnim">
        <pc:chgData name="Guisao Betancur, Ana Maria" userId="5d132ca8-eea2-48a4-9cc4-8a27b739f380" providerId="ADAL" clId="{6D280C7F-2198-404D-AE9D-06292ED24BD2}" dt="2025-06-06T13:55:27.826" v="372" actId="478"/>
        <pc:sldMkLst>
          <pc:docMk/>
          <pc:sldMk cId="486824131" sldId="408"/>
        </pc:sldMkLst>
      </pc:sldChg>
      <pc:sldChg chg="modSp add mod">
        <pc:chgData name="Guisao Betancur, Ana Maria" userId="5d132ca8-eea2-48a4-9cc4-8a27b739f380" providerId="ADAL" clId="{6D280C7F-2198-404D-AE9D-06292ED24BD2}" dt="2025-06-06T12:35:30.264" v="1" actId="27636"/>
        <pc:sldMkLst>
          <pc:docMk/>
          <pc:sldMk cId="972647060" sldId="409"/>
        </pc:sldMkLst>
      </pc:sldChg>
      <pc:sldChg chg="add">
        <pc:chgData name="Guisao Betancur, Ana Maria" userId="5d132ca8-eea2-48a4-9cc4-8a27b739f380" providerId="ADAL" clId="{6D280C7F-2198-404D-AE9D-06292ED24BD2}" dt="2025-06-06T13:48:57.126" v="367"/>
        <pc:sldMkLst>
          <pc:docMk/>
          <pc:sldMk cId="1125683660" sldId="415"/>
        </pc:sldMkLst>
      </pc:sldChg>
      <pc:sldChg chg="modSp add mod">
        <pc:chgData name="Guisao Betancur, Ana Maria" userId="5d132ca8-eea2-48a4-9cc4-8a27b739f380" providerId="ADAL" clId="{6D280C7F-2198-404D-AE9D-06292ED24BD2}" dt="2025-06-06T12:55:06.874" v="105" actId="20577"/>
        <pc:sldMkLst>
          <pc:docMk/>
          <pc:sldMk cId="3080350877" sldId="420"/>
        </pc:sldMkLst>
      </pc:sldChg>
      <pc:sldChg chg="add">
        <pc:chgData name="Guisao Betancur, Ana Maria" userId="5d132ca8-eea2-48a4-9cc4-8a27b739f380" providerId="ADAL" clId="{6D280C7F-2198-404D-AE9D-06292ED24BD2}" dt="2025-06-06T12:35:30.200" v="0"/>
        <pc:sldMkLst>
          <pc:docMk/>
          <pc:sldMk cId="3909373706" sldId="425"/>
        </pc:sldMkLst>
      </pc:sldChg>
      <pc:sldChg chg="addSp delSp modSp add mod delAnim modAnim">
        <pc:chgData name="Guisao Betancur, Ana Maria" userId="5d132ca8-eea2-48a4-9cc4-8a27b739f380" providerId="ADAL" clId="{6D280C7F-2198-404D-AE9D-06292ED24BD2}" dt="2025-06-06T13:02:07.401" v="218"/>
        <pc:sldMkLst>
          <pc:docMk/>
          <pc:sldMk cId="2058921128" sldId="426"/>
        </pc:sldMkLst>
      </pc:sldChg>
      <pc:sldChg chg="add">
        <pc:chgData name="Guisao Betancur, Ana Maria" userId="5d132ca8-eea2-48a4-9cc4-8a27b739f380" providerId="ADAL" clId="{6D280C7F-2198-404D-AE9D-06292ED24BD2}" dt="2025-06-06T13:04:20.436" v="219"/>
        <pc:sldMkLst>
          <pc:docMk/>
          <pc:sldMk cId="3119186676" sldId="427"/>
        </pc:sldMkLst>
      </pc:sldChg>
      <pc:sldChg chg="add del">
        <pc:chgData name="Guisao Betancur, Ana Maria" userId="5d132ca8-eea2-48a4-9cc4-8a27b739f380" providerId="ADAL" clId="{6D280C7F-2198-404D-AE9D-06292ED24BD2}" dt="2025-06-06T13:51:04.621" v="368" actId="47"/>
        <pc:sldMkLst>
          <pc:docMk/>
          <pc:sldMk cId="2716614858" sldId="428"/>
        </pc:sldMkLst>
      </pc:sldChg>
      <pc:sldChg chg="addSp delSp modSp add mod delAnim">
        <pc:chgData name="Guisao Betancur, Ana Maria" userId="5d132ca8-eea2-48a4-9cc4-8a27b739f380" providerId="ADAL" clId="{6D280C7F-2198-404D-AE9D-06292ED24BD2}" dt="2025-06-06T14:03:41.302" v="407"/>
        <pc:sldMkLst>
          <pc:docMk/>
          <pc:sldMk cId="3333636258" sldId="428"/>
        </pc:sldMkLst>
      </pc:sldChg>
      <pc:sldChg chg="addSp delSp modSp add mod delAnim">
        <pc:chgData name="Guisao Betancur, Ana Maria" userId="5d132ca8-eea2-48a4-9cc4-8a27b739f380" providerId="ADAL" clId="{6D280C7F-2198-404D-AE9D-06292ED24BD2}" dt="2025-06-06T14:07:08.246" v="516" actId="1076"/>
        <pc:sldMkLst>
          <pc:docMk/>
          <pc:sldMk cId="2223727452" sldId="429"/>
        </pc:sldMkLst>
      </pc:sldChg>
      <pc:sldChg chg="addSp delSp modSp add mod delAnim modAnim chgLayout">
        <pc:chgData name="Guisao Betancur, Ana Maria" userId="5d132ca8-eea2-48a4-9cc4-8a27b739f380" providerId="ADAL" clId="{6D280C7F-2198-404D-AE9D-06292ED24BD2}" dt="2025-06-06T14:11:24.168" v="661" actId="14100"/>
        <pc:sldMkLst>
          <pc:docMk/>
          <pc:sldMk cId="1614656894" sldId="430"/>
        </pc:sldMkLst>
      </pc:sldChg>
    </pc:docChg>
  </pc:docChgLst>
  <pc:docChgLst>
    <pc:chgData name="Guisao Betancur, Ana Maria" userId="5d132ca8-eea2-48a4-9cc4-8a27b739f380" providerId="ADAL" clId="{00260609-F5F2-4A5F-A88C-865E0E5AC5D6}"/>
    <pc:docChg chg="undo custSel modSld">
      <pc:chgData name="Guisao Betancur, Ana Maria" userId="5d132ca8-eea2-48a4-9cc4-8a27b739f380" providerId="ADAL" clId="{00260609-F5F2-4A5F-A88C-865E0E5AC5D6}" dt="2025-06-24T08:11:19.404" v="4" actId="11530"/>
      <pc:docMkLst>
        <pc:docMk/>
      </pc:docMkLst>
      <pc:sldChg chg="modSp mod addAnim delAnim">
        <pc:chgData name="Guisao Betancur, Ana Maria" userId="5d132ca8-eea2-48a4-9cc4-8a27b739f380" providerId="ADAL" clId="{00260609-F5F2-4A5F-A88C-865E0E5AC5D6}" dt="2025-06-24T08:11:19.404" v="4" actId="11530"/>
        <pc:sldMkLst>
          <pc:docMk/>
          <pc:sldMk cId="3080350877" sldId="420"/>
        </pc:sldMkLst>
      </pc:sldChg>
    </pc:docChg>
  </pc:docChgLst>
  <pc:docChgLst>
    <pc:chgData name="Guisao Betancur, Ana Maria" userId="5d132ca8-eea2-48a4-9cc4-8a27b739f380" providerId="ADAL" clId="{A1C06E33-194D-450B-980A-C1E85FEC00AF}"/>
    <pc:docChg chg="undo custSel modSld">
      <pc:chgData name="Guisao Betancur, Ana Maria" userId="5d132ca8-eea2-48a4-9cc4-8a27b739f380" providerId="ADAL" clId="{A1C06E33-194D-450B-980A-C1E85FEC00AF}" dt="2024-11-08T10:06:05.157" v="88" actId="20577"/>
      <pc:docMkLst>
        <pc:docMk/>
      </pc:docMkLst>
      <pc:sldChg chg="modSp mod modAnim">
        <pc:chgData name="Guisao Betancur, Ana Maria" userId="5d132ca8-eea2-48a4-9cc4-8a27b739f380" providerId="ADAL" clId="{A1C06E33-194D-450B-980A-C1E85FEC00AF}" dt="2024-11-08T10:06:05.157" v="88" actId="20577"/>
        <pc:sldMkLst>
          <pc:docMk/>
          <pc:sldMk cId="2098156269" sldId="357"/>
        </pc:sldMkLst>
      </pc:sldChg>
    </pc:docChg>
  </pc:docChgLst>
  <pc:docChgLst>
    <pc:chgData name="Guisao Betancur, Ana Maria" userId="5d132ca8-eea2-48a4-9cc4-8a27b739f380" providerId="ADAL" clId="{A13C3134-42C9-4613-9096-2256549C6808}"/>
    <pc:docChg chg="undo custSel modSld">
      <pc:chgData name="Guisao Betancur, Ana Maria" userId="5d132ca8-eea2-48a4-9cc4-8a27b739f380" providerId="ADAL" clId="{A13C3134-42C9-4613-9096-2256549C6808}" dt="2025-03-24T10:41:56.548" v="58" actId="1076"/>
      <pc:docMkLst>
        <pc:docMk/>
      </pc:docMkLst>
      <pc:sldChg chg="modSp mod">
        <pc:chgData name="Guisao Betancur, Ana Maria" userId="5d132ca8-eea2-48a4-9cc4-8a27b739f380" providerId="ADAL" clId="{A13C3134-42C9-4613-9096-2256549C6808}" dt="2025-03-24T10:37:50.102" v="11" actId="20577"/>
        <pc:sldMkLst>
          <pc:docMk/>
          <pc:sldMk cId="1660317782" sldId="310"/>
        </pc:sldMkLst>
      </pc:sldChg>
      <pc:sldChg chg="modSp mod">
        <pc:chgData name="Guisao Betancur, Ana Maria" userId="5d132ca8-eea2-48a4-9cc4-8a27b739f380" providerId="ADAL" clId="{A13C3134-42C9-4613-9096-2256549C6808}" dt="2025-03-24T10:37:35.733" v="2"/>
        <pc:sldMkLst>
          <pc:docMk/>
          <pc:sldMk cId="2098156269" sldId="357"/>
        </pc:sldMkLst>
      </pc:sldChg>
      <pc:sldChg chg="addSp modSp mod">
        <pc:chgData name="Guisao Betancur, Ana Maria" userId="5d132ca8-eea2-48a4-9cc4-8a27b739f380" providerId="ADAL" clId="{A13C3134-42C9-4613-9096-2256549C6808}" dt="2025-03-24T10:41:56.548" v="58" actId="1076"/>
        <pc:sldMkLst>
          <pc:docMk/>
          <pc:sldMk cId="4233957771" sldId="390"/>
        </pc:sldMkLst>
      </pc:sldChg>
    </pc:docChg>
  </pc:docChgLst>
  <pc:docChgLst>
    <pc:chgData name="Guisao Betancur, Ana Maria" userId="5d132ca8-eea2-48a4-9cc4-8a27b739f380" providerId="ADAL" clId="{D620C295-993D-4CBB-AD37-6F6DADBF35CC}"/>
    <pc:docChg chg="undo custSel addSld delSld modSld modMainMaster">
      <pc:chgData name="Guisao Betancur, Ana Maria" userId="5d132ca8-eea2-48a4-9cc4-8a27b739f380" providerId="ADAL" clId="{D620C295-993D-4CBB-AD37-6F6DADBF35CC}" dt="2023-11-09T12:19:02.275" v="213" actId="680"/>
      <pc:docMkLst>
        <pc:docMk/>
      </pc:docMkLst>
      <pc:sldChg chg="modSp mod">
        <pc:chgData name="Guisao Betancur, Ana Maria" userId="5d132ca8-eea2-48a4-9cc4-8a27b739f380" providerId="ADAL" clId="{D620C295-993D-4CBB-AD37-6F6DADBF35CC}" dt="2023-11-07T10:08:26.376" v="11"/>
        <pc:sldMkLst>
          <pc:docMk/>
          <pc:sldMk cId="109857222" sldId="256"/>
        </pc:sldMkLst>
      </pc:sldChg>
      <pc:sldChg chg="del">
        <pc:chgData name="Guisao Betancur, Ana Maria" userId="5d132ca8-eea2-48a4-9cc4-8a27b739f380" providerId="ADAL" clId="{D620C295-993D-4CBB-AD37-6F6DADBF35CC}" dt="2023-11-07T11:23:21.242" v="61" actId="47"/>
        <pc:sldMkLst>
          <pc:docMk/>
          <pc:sldMk cId="1231241132" sldId="257"/>
        </pc:sldMkLst>
      </pc:sldChg>
      <pc:sldChg chg="modSp new mod">
        <pc:chgData name="Guisao Betancur, Ana Maria" userId="5d132ca8-eea2-48a4-9cc4-8a27b739f380" providerId="ADAL" clId="{D620C295-993D-4CBB-AD37-6F6DADBF35CC}" dt="2023-11-09T11:54:05.490" v="212" actId="20577"/>
        <pc:sldMkLst>
          <pc:docMk/>
          <pc:sldMk cId="2090459767" sldId="257"/>
        </pc:sldMkLst>
      </pc:sldChg>
      <pc:sldChg chg="del">
        <pc:chgData name="Guisao Betancur, Ana Maria" userId="5d132ca8-eea2-48a4-9cc4-8a27b739f380" providerId="ADAL" clId="{D620C295-993D-4CBB-AD37-6F6DADBF35CC}" dt="2023-11-07T11:23:21.242" v="61" actId="47"/>
        <pc:sldMkLst>
          <pc:docMk/>
          <pc:sldMk cId="294924092" sldId="258"/>
        </pc:sldMkLst>
      </pc:sldChg>
      <pc:sldChg chg="new">
        <pc:chgData name="Guisao Betancur, Ana Maria" userId="5d132ca8-eea2-48a4-9cc4-8a27b739f380" providerId="ADAL" clId="{D620C295-993D-4CBB-AD37-6F6DADBF35CC}" dt="2023-11-09T12:19:02.275" v="213" actId="680"/>
        <pc:sldMkLst>
          <pc:docMk/>
          <pc:sldMk cId="3485982608" sldId="258"/>
        </pc:sldMkLst>
      </pc:sldChg>
      <pc:sldChg chg="del">
        <pc:chgData name="Guisao Betancur, Ana Maria" userId="5d132ca8-eea2-48a4-9cc4-8a27b739f380" providerId="ADAL" clId="{D620C295-993D-4CBB-AD37-6F6DADBF35CC}" dt="2023-11-07T11:23:21.242" v="61" actId="47"/>
        <pc:sldMkLst>
          <pc:docMk/>
          <pc:sldMk cId="807989000" sldId="265"/>
        </pc:sldMkLst>
      </pc:sldChg>
      <pc:sldChg chg="del">
        <pc:chgData name="Guisao Betancur, Ana Maria" userId="5d132ca8-eea2-48a4-9cc4-8a27b739f380" providerId="ADAL" clId="{D620C295-993D-4CBB-AD37-6F6DADBF35CC}" dt="2023-11-07T11:23:21.242" v="61" actId="47"/>
        <pc:sldMkLst>
          <pc:docMk/>
          <pc:sldMk cId="2436531132" sldId="266"/>
        </pc:sldMkLst>
      </pc:sldChg>
      <pc:sldChg chg="del">
        <pc:chgData name="Guisao Betancur, Ana Maria" userId="5d132ca8-eea2-48a4-9cc4-8a27b739f380" providerId="ADAL" clId="{D620C295-993D-4CBB-AD37-6F6DADBF35CC}" dt="2023-11-07T11:23:21.242" v="61" actId="47"/>
        <pc:sldMkLst>
          <pc:docMk/>
          <pc:sldMk cId="927358766" sldId="267"/>
        </pc:sldMkLst>
      </pc:sldChg>
      <pc:sldChg chg="del">
        <pc:chgData name="Guisao Betancur, Ana Maria" userId="5d132ca8-eea2-48a4-9cc4-8a27b739f380" providerId="ADAL" clId="{D620C295-993D-4CBB-AD37-6F6DADBF35CC}" dt="2023-11-07T11:23:21.242" v="61" actId="47"/>
        <pc:sldMkLst>
          <pc:docMk/>
          <pc:sldMk cId="130940589" sldId="268"/>
        </pc:sldMkLst>
      </pc:sldChg>
      <pc:sldChg chg="del">
        <pc:chgData name="Guisao Betancur, Ana Maria" userId="5d132ca8-eea2-48a4-9cc4-8a27b739f380" providerId="ADAL" clId="{D620C295-993D-4CBB-AD37-6F6DADBF35CC}" dt="2023-11-07T11:23:21.242" v="61" actId="47"/>
        <pc:sldMkLst>
          <pc:docMk/>
          <pc:sldMk cId="2368540920" sldId="269"/>
        </pc:sldMkLst>
      </pc:sldChg>
      <pc:sldChg chg="del">
        <pc:chgData name="Guisao Betancur, Ana Maria" userId="5d132ca8-eea2-48a4-9cc4-8a27b739f380" providerId="ADAL" clId="{D620C295-993D-4CBB-AD37-6F6DADBF35CC}" dt="2023-11-07T11:23:21.242" v="61" actId="47"/>
        <pc:sldMkLst>
          <pc:docMk/>
          <pc:sldMk cId="670477865" sldId="270"/>
        </pc:sldMkLst>
      </pc:sldChg>
      <pc:sldChg chg="del">
        <pc:chgData name="Guisao Betancur, Ana Maria" userId="5d132ca8-eea2-48a4-9cc4-8a27b739f380" providerId="ADAL" clId="{D620C295-993D-4CBB-AD37-6F6DADBF35CC}" dt="2023-11-07T11:23:21.242" v="61" actId="47"/>
        <pc:sldMkLst>
          <pc:docMk/>
          <pc:sldMk cId="272644701" sldId="271"/>
        </pc:sldMkLst>
      </pc:sldChg>
      <pc:sldChg chg="del">
        <pc:chgData name="Guisao Betancur, Ana Maria" userId="5d132ca8-eea2-48a4-9cc4-8a27b739f380" providerId="ADAL" clId="{D620C295-993D-4CBB-AD37-6F6DADBF35CC}" dt="2023-11-07T11:23:21.242" v="61" actId="47"/>
        <pc:sldMkLst>
          <pc:docMk/>
          <pc:sldMk cId="905260893" sldId="273"/>
        </pc:sldMkLst>
      </pc:sldChg>
      <pc:sldChg chg="del">
        <pc:chgData name="Guisao Betancur, Ana Maria" userId="5d132ca8-eea2-48a4-9cc4-8a27b739f380" providerId="ADAL" clId="{D620C295-993D-4CBB-AD37-6F6DADBF35CC}" dt="2023-11-07T11:23:21.242" v="61" actId="47"/>
        <pc:sldMkLst>
          <pc:docMk/>
          <pc:sldMk cId="1037462940" sldId="274"/>
        </pc:sldMkLst>
      </pc:sldChg>
      <pc:sldChg chg="del">
        <pc:chgData name="Guisao Betancur, Ana Maria" userId="5d132ca8-eea2-48a4-9cc4-8a27b739f380" providerId="ADAL" clId="{D620C295-993D-4CBB-AD37-6F6DADBF35CC}" dt="2023-11-07T11:23:21.242" v="61" actId="47"/>
        <pc:sldMkLst>
          <pc:docMk/>
          <pc:sldMk cId="2815225472" sldId="275"/>
        </pc:sldMkLst>
      </pc:sldChg>
      <pc:sldChg chg="del">
        <pc:chgData name="Guisao Betancur, Ana Maria" userId="5d132ca8-eea2-48a4-9cc4-8a27b739f380" providerId="ADAL" clId="{D620C295-993D-4CBB-AD37-6F6DADBF35CC}" dt="2023-11-07T11:23:21.242" v="61" actId="47"/>
        <pc:sldMkLst>
          <pc:docMk/>
          <pc:sldMk cId="1104947560" sldId="276"/>
        </pc:sldMkLst>
      </pc:sldChg>
      <pc:sldChg chg="del">
        <pc:chgData name="Guisao Betancur, Ana Maria" userId="5d132ca8-eea2-48a4-9cc4-8a27b739f380" providerId="ADAL" clId="{D620C295-993D-4CBB-AD37-6F6DADBF35CC}" dt="2023-11-07T11:23:21.242" v="61" actId="47"/>
        <pc:sldMkLst>
          <pc:docMk/>
          <pc:sldMk cId="602727806" sldId="277"/>
        </pc:sldMkLst>
      </pc:sldChg>
      <pc:sldChg chg="del">
        <pc:chgData name="Guisao Betancur, Ana Maria" userId="5d132ca8-eea2-48a4-9cc4-8a27b739f380" providerId="ADAL" clId="{D620C295-993D-4CBB-AD37-6F6DADBF35CC}" dt="2023-11-07T11:23:21.242" v="61" actId="47"/>
        <pc:sldMkLst>
          <pc:docMk/>
          <pc:sldMk cId="3267893247" sldId="278"/>
        </pc:sldMkLst>
      </pc:sldChg>
      <pc:sldChg chg="del">
        <pc:chgData name="Guisao Betancur, Ana Maria" userId="5d132ca8-eea2-48a4-9cc4-8a27b739f380" providerId="ADAL" clId="{D620C295-993D-4CBB-AD37-6F6DADBF35CC}" dt="2023-11-07T11:23:21.242" v="61" actId="47"/>
        <pc:sldMkLst>
          <pc:docMk/>
          <pc:sldMk cId="420231373" sldId="279"/>
        </pc:sldMkLst>
      </pc:sldChg>
      <pc:sldChg chg="del">
        <pc:chgData name="Guisao Betancur, Ana Maria" userId="5d132ca8-eea2-48a4-9cc4-8a27b739f380" providerId="ADAL" clId="{D620C295-993D-4CBB-AD37-6F6DADBF35CC}" dt="2023-11-07T11:23:21.242" v="61" actId="47"/>
        <pc:sldMkLst>
          <pc:docMk/>
          <pc:sldMk cId="1841360850" sldId="280"/>
        </pc:sldMkLst>
      </pc:sldChg>
      <pc:sldChg chg="del">
        <pc:chgData name="Guisao Betancur, Ana Maria" userId="5d132ca8-eea2-48a4-9cc4-8a27b739f380" providerId="ADAL" clId="{D620C295-993D-4CBB-AD37-6F6DADBF35CC}" dt="2023-11-07T11:23:21.242" v="61" actId="47"/>
        <pc:sldMkLst>
          <pc:docMk/>
          <pc:sldMk cId="3396172106" sldId="281"/>
        </pc:sldMkLst>
      </pc:sldChg>
      <pc:sldMasterChg chg="delSp modSp mod delSldLayout modSldLayout sldLayoutOrd">
        <pc:chgData name="Guisao Betancur, Ana Maria" userId="5d132ca8-eea2-48a4-9cc4-8a27b739f380" providerId="ADAL" clId="{D620C295-993D-4CBB-AD37-6F6DADBF35CC}" dt="2023-11-07T11:16:48.693" v="60" actId="404"/>
        <pc:sldMasterMkLst>
          <pc:docMk/>
          <pc:sldMasterMk cId="2460954070" sldId="2147483660"/>
        </pc:sldMasterMkLst>
        <pc:sldLayoutChg chg="modSp mod">
          <pc:chgData name="Guisao Betancur, Ana Maria" userId="5d132ca8-eea2-48a4-9cc4-8a27b739f380" providerId="ADAL" clId="{D620C295-993D-4CBB-AD37-6F6DADBF35CC}" dt="2023-11-07T11:15:13.372" v="42" actId="404"/>
          <pc:sldLayoutMkLst>
            <pc:docMk/>
            <pc:sldMasterMk cId="2460954070" sldId="2147483660"/>
            <pc:sldLayoutMk cId="949138452" sldId="2147483662"/>
          </pc:sldLayoutMkLst>
        </pc:sldLayoutChg>
        <pc:sldLayoutChg chg="modSp mod">
          <pc:chgData name="Guisao Betancur, Ana Maria" userId="5d132ca8-eea2-48a4-9cc4-8a27b739f380" providerId="ADAL" clId="{D620C295-993D-4CBB-AD37-6F6DADBF35CC}" dt="2023-11-07T11:16:38.991" v="58" actId="404"/>
          <pc:sldLayoutMkLst>
            <pc:docMk/>
            <pc:sldMasterMk cId="2460954070" sldId="2147483660"/>
            <pc:sldLayoutMk cId="1203092039" sldId="2147483664"/>
          </pc:sldLayoutMkLst>
        </pc:sldLayoutChg>
        <pc:sldLayoutChg chg="del">
          <pc:chgData name="Guisao Betancur, Ana Maria" userId="5d132ca8-eea2-48a4-9cc4-8a27b739f380" providerId="ADAL" clId="{D620C295-993D-4CBB-AD37-6F6DADBF35CC}" dt="2023-11-07T11:13:57.083" v="37" actId="2696"/>
          <pc:sldLayoutMkLst>
            <pc:docMk/>
            <pc:sldMasterMk cId="2460954070" sldId="2147483660"/>
            <pc:sldLayoutMk cId="3733172339" sldId="2147483665"/>
          </pc:sldLayoutMkLst>
        </pc:sldLayoutChg>
        <pc:sldLayoutChg chg="modSp mod">
          <pc:chgData name="Guisao Betancur, Ana Maria" userId="5d132ca8-eea2-48a4-9cc4-8a27b739f380" providerId="ADAL" clId="{D620C295-993D-4CBB-AD37-6F6DADBF35CC}" dt="2023-11-07T11:16:43.316" v="59" actId="404"/>
          <pc:sldLayoutMkLst>
            <pc:docMk/>
            <pc:sldMasterMk cId="2460954070" sldId="2147483660"/>
            <pc:sldLayoutMk cId="3210312558" sldId="2147483666"/>
          </pc:sldLayoutMkLst>
        </pc:sldLayoutChg>
        <pc:sldLayoutChg chg="modSp">
          <pc:chgData name="Guisao Betancur, Ana Maria" userId="5d132ca8-eea2-48a4-9cc4-8a27b739f380" providerId="ADAL" clId="{D620C295-993D-4CBB-AD37-6F6DADBF35CC}" dt="2023-11-07T11:16:13.971" v="50" actId="404"/>
          <pc:sldLayoutMkLst>
            <pc:docMk/>
            <pc:sldMasterMk cId="2460954070" sldId="2147483660"/>
            <pc:sldLayoutMk cId="3171841454" sldId="2147483668"/>
          </pc:sldLayoutMkLst>
        </pc:sldLayoutChg>
        <pc:sldLayoutChg chg="modSp">
          <pc:chgData name="Guisao Betancur, Ana Maria" userId="5d132ca8-eea2-48a4-9cc4-8a27b739f380" providerId="ADAL" clId="{D620C295-993D-4CBB-AD37-6F6DADBF35CC}" dt="2023-11-07T11:16:20.114" v="57" actId="404"/>
          <pc:sldLayoutMkLst>
            <pc:docMk/>
            <pc:sldMasterMk cId="2460954070" sldId="2147483660"/>
            <pc:sldLayoutMk cId="1718958274" sldId="2147483669"/>
          </pc:sldLayoutMkLst>
        </pc:sldLayoutChg>
        <pc:sldLayoutChg chg="modSp mod ord">
          <pc:chgData name="Guisao Betancur, Ana Maria" userId="5d132ca8-eea2-48a4-9cc4-8a27b739f380" providerId="ADAL" clId="{D620C295-993D-4CBB-AD37-6F6DADBF35CC}" dt="2023-11-07T11:16:48.693" v="60" actId="404"/>
          <pc:sldLayoutMkLst>
            <pc:docMk/>
            <pc:sldMasterMk cId="2460954070" sldId="2147483660"/>
            <pc:sldLayoutMk cId="2202905451" sldId="2147483670"/>
          </pc:sldLayoutMkLst>
        </pc:sldLayoutChg>
        <pc:sldLayoutChg chg="del">
          <pc:chgData name="Guisao Betancur, Ana Maria" userId="5d132ca8-eea2-48a4-9cc4-8a27b739f380" providerId="ADAL" clId="{D620C295-993D-4CBB-AD37-6F6DADBF35CC}" dt="2023-11-07T11:14:30.601" v="39" actId="2696"/>
          <pc:sldLayoutMkLst>
            <pc:docMk/>
            <pc:sldMasterMk cId="2460954070" sldId="2147483660"/>
            <pc:sldLayoutMk cId="3479445657" sldId="2147483671"/>
          </pc:sldLayoutMkLst>
        </pc:sldLayoutChg>
      </pc:sldMasterChg>
    </pc:docChg>
  </pc:docChgLst>
  <pc:docChgLst>
    <pc:chgData name="Guisao Betancur, Ana Maria" userId="5d132ca8-eea2-48a4-9cc4-8a27b739f380" providerId="ADAL" clId="{79937110-A28A-45E7-896D-7C3941463B0D}"/>
    <pc:docChg chg="undo redo custSel addSld delSld modSld sldOrd modMainMaster">
      <pc:chgData name="Guisao Betancur, Ana Maria" userId="5d132ca8-eea2-48a4-9cc4-8a27b739f380" providerId="ADAL" clId="{79937110-A28A-45E7-896D-7C3941463B0D}" dt="2023-11-14T19:19:45.701" v="3926" actId="1076"/>
      <pc:docMkLst>
        <pc:docMk/>
      </pc:docMkLst>
      <pc:sldChg chg="addSp delSp modSp mod addAnim delAnim modAnim">
        <pc:chgData name="Guisao Betancur, Ana Maria" userId="5d132ca8-eea2-48a4-9cc4-8a27b739f380" providerId="ADAL" clId="{79937110-A28A-45E7-896D-7C3941463B0D}" dt="2023-11-14T19:14:15.391" v="3898" actId="20577"/>
        <pc:sldMkLst>
          <pc:docMk/>
          <pc:sldMk cId="2090459767" sldId="257"/>
        </pc:sldMkLst>
      </pc:sldChg>
      <pc:sldChg chg="addSp delSp modSp add del mod">
        <pc:chgData name="Guisao Betancur, Ana Maria" userId="5d132ca8-eea2-48a4-9cc4-8a27b739f380" providerId="ADAL" clId="{79937110-A28A-45E7-896D-7C3941463B0D}" dt="2023-11-14T04:30:32.445" v="2813" actId="2696"/>
        <pc:sldMkLst>
          <pc:docMk/>
          <pc:sldMk cId="3485982608" sldId="258"/>
        </pc:sldMkLst>
      </pc:sldChg>
      <pc:sldChg chg="addSp delSp modSp new mod ord modAnim">
        <pc:chgData name="Guisao Betancur, Ana Maria" userId="5d132ca8-eea2-48a4-9cc4-8a27b739f380" providerId="ADAL" clId="{79937110-A28A-45E7-896D-7C3941463B0D}" dt="2023-11-14T16:02:53.339" v="3772"/>
        <pc:sldMkLst>
          <pc:docMk/>
          <pc:sldMk cId="3100387693" sldId="259"/>
        </pc:sldMkLst>
      </pc:sldChg>
      <pc:sldChg chg="addSp delSp modSp new mod modAnim">
        <pc:chgData name="Guisao Betancur, Ana Maria" userId="5d132ca8-eea2-48a4-9cc4-8a27b739f380" providerId="ADAL" clId="{79937110-A28A-45E7-896D-7C3941463B0D}" dt="2023-11-14T19:19:45.701" v="3926" actId="1076"/>
        <pc:sldMkLst>
          <pc:docMk/>
          <pc:sldMk cId="4024353068" sldId="260"/>
        </pc:sldMkLst>
      </pc:sldChg>
      <pc:sldChg chg="addSp delSp modSp new mod modAnim">
        <pc:chgData name="Guisao Betancur, Ana Maria" userId="5d132ca8-eea2-48a4-9cc4-8a27b739f380" providerId="ADAL" clId="{79937110-A28A-45E7-896D-7C3941463B0D}" dt="2023-11-14T16:07:03.562" v="3813"/>
        <pc:sldMkLst>
          <pc:docMk/>
          <pc:sldMk cId="2102146033" sldId="261"/>
        </pc:sldMkLst>
      </pc:sldChg>
      <pc:sldChg chg="modSp new mod">
        <pc:chgData name="Guisao Betancur, Ana Maria" userId="5d132ca8-eea2-48a4-9cc4-8a27b739f380" providerId="ADAL" clId="{79937110-A28A-45E7-896D-7C3941463B0D}" dt="2023-11-14T05:33:31.032" v="3754" actId="20577"/>
        <pc:sldMkLst>
          <pc:docMk/>
          <pc:sldMk cId="2943406297" sldId="262"/>
        </pc:sldMkLst>
      </pc:sldChg>
      <pc:sldChg chg="addSp delSp modSp add del mod">
        <pc:chgData name="Guisao Betancur, Ana Maria" userId="5d132ca8-eea2-48a4-9cc4-8a27b739f380" providerId="ADAL" clId="{79937110-A28A-45E7-896D-7C3941463B0D}" dt="2023-11-12T17:12:51.512" v="381" actId="2696"/>
        <pc:sldMkLst>
          <pc:docMk/>
          <pc:sldMk cId="2409002463" sldId="263"/>
        </pc:sldMkLst>
      </pc:sldChg>
      <pc:sldChg chg="new del">
        <pc:chgData name="Guisao Betancur, Ana Maria" userId="5d132ca8-eea2-48a4-9cc4-8a27b739f380" providerId="ADAL" clId="{79937110-A28A-45E7-896D-7C3941463B0D}" dt="2023-11-12T16:34:11.154" v="291" actId="47"/>
        <pc:sldMkLst>
          <pc:docMk/>
          <pc:sldMk cId="3436832061" sldId="263"/>
        </pc:sldMkLst>
      </pc:sldChg>
      <pc:sldChg chg="addSp delSp modSp add mod ord delAnim modAnim">
        <pc:chgData name="Guisao Betancur, Ana Maria" userId="5d132ca8-eea2-48a4-9cc4-8a27b739f380" providerId="ADAL" clId="{79937110-A28A-45E7-896D-7C3941463B0D}" dt="2023-11-14T19:14:38.713" v="3903" actId="1076"/>
        <pc:sldMkLst>
          <pc:docMk/>
          <pc:sldMk cId="2739196031" sldId="264"/>
        </pc:sldMkLst>
      </pc:sldChg>
      <pc:sldChg chg="add del">
        <pc:chgData name="Guisao Betancur, Ana Maria" userId="5d132ca8-eea2-48a4-9cc4-8a27b739f380" providerId="ADAL" clId="{79937110-A28A-45E7-896D-7C3941463B0D}" dt="2023-11-12T16:35:05.662" v="302" actId="47"/>
        <pc:sldMkLst>
          <pc:docMk/>
          <pc:sldMk cId="1720572223" sldId="265"/>
        </pc:sldMkLst>
      </pc:sldChg>
      <pc:sldChg chg="addSp delSp modSp add mod ord modAnim">
        <pc:chgData name="Guisao Betancur, Ana Maria" userId="5d132ca8-eea2-48a4-9cc4-8a27b739f380" providerId="ADAL" clId="{79937110-A28A-45E7-896D-7C3941463B0D}" dt="2023-11-14T16:07:15.563" v="3816" actId="27309"/>
        <pc:sldMkLst>
          <pc:docMk/>
          <pc:sldMk cId="2419629454" sldId="265"/>
        </pc:sldMkLst>
      </pc:sldChg>
      <pc:sldChg chg="addSp modSp add del mod">
        <pc:chgData name="Guisao Betancur, Ana Maria" userId="5d132ca8-eea2-48a4-9cc4-8a27b739f380" providerId="ADAL" clId="{79937110-A28A-45E7-896D-7C3941463B0D}" dt="2023-11-14T03:31:04.955" v="1622" actId="2696"/>
        <pc:sldMkLst>
          <pc:docMk/>
          <pc:sldMk cId="3286187938" sldId="266"/>
        </pc:sldMkLst>
      </pc:sldChg>
      <pc:sldChg chg="addSp delSp modSp add mod modAnim">
        <pc:chgData name="Guisao Betancur, Ana Maria" userId="5d132ca8-eea2-48a4-9cc4-8a27b739f380" providerId="ADAL" clId="{79937110-A28A-45E7-896D-7C3941463B0D}" dt="2023-11-14T16:04:42.321" v="3797"/>
        <pc:sldMkLst>
          <pc:docMk/>
          <pc:sldMk cId="4212817453" sldId="267"/>
        </pc:sldMkLst>
      </pc:sldChg>
      <pc:sldChg chg="addSp delSp modSp new del mod">
        <pc:chgData name="Guisao Betancur, Ana Maria" userId="5d132ca8-eea2-48a4-9cc4-8a27b739f380" providerId="ADAL" clId="{79937110-A28A-45E7-896D-7C3941463B0D}" dt="2023-11-14T05:15:25.567" v="3346" actId="2696"/>
        <pc:sldMkLst>
          <pc:docMk/>
          <pc:sldMk cId="2841788527" sldId="268"/>
        </pc:sldMkLst>
      </pc:sldChg>
      <pc:sldChg chg="modSp add mod">
        <pc:chgData name="Guisao Betancur, Ana Maria" userId="5d132ca8-eea2-48a4-9cc4-8a27b739f380" providerId="ADAL" clId="{79937110-A28A-45E7-896D-7C3941463B0D}" dt="2023-11-14T03:34:08.261" v="1656" actId="20577"/>
        <pc:sldMkLst>
          <pc:docMk/>
          <pc:sldMk cId="1907533561" sldId="269"/>
        </pc:sldMkLst>
      </pc:sldChg>
      <pc:sldChg chg="add del">
        <pc:chgData name="Guisao Betancur, Ana Maria" userId="5d132ca8-eea2-48a4-9cc4-8a27b739f380" providerId="ADAL" clId="{79937110-A28A-45E7-896D-7C3941463B0D}" dt="2023-11-14T03:56:22.202" v="2385" actId="2696"/>
        <pc:sldMkLst>
          <pc:docMk/>
          <pc:sldMk cId="2735377038" sldId="270"/>
        </pc:sldMkLst>
      </pc:sldChg>
      <pc:sldMasterChg chg="modSp modSldLayout">
        <pc:chgData name="Guisao Betancur, Ana Maria" userId="5d132ca8-eea2-48a4-9cc4-8a27b739f380" providerId="ADAL" clId="{79937110-A28A-45E7-896D-7C3941463B0D}" dt="2023-11-14T05:36:59.875" v="3766"/>
        <pc:sldMasterMkLst>
          <pc:docMk/>
          <pc:sldMasterMk cId="2460954070" sldId="2147483660"/>
        </pc:sldMasterMkLst>
        <pc:sldLayoutChg chg="addSp delSp modSp mod">
          <pc:chgData name="Guisao Betancur, Ana Maria" userId="5d132ca8-eea2-48a4-9cc4-8a27b739f380" providerId="ADAL" clId="{79937110-A28A-45E7-896D-7C3941463B0D}" dt="2023-11-14T05:36:59.875" v="3766"/>
          <pc:sldLayoutMkLst>
            <pc:docMk/>
            <pc:sldMasterMk cId="2460954070" sldId="2147483660"/>
            <pc:sldLayoutMk cId="949138452" sldId="2147483662"/>
          </pc:sldLayoutMkLst>
        </pc:sldLayoutChg>
        <pc:sldLayoutChg chg="modSp">
          <pc:chgData name="Guisao Betancur, Ana Maria" userId="5d132ca8-eea2-48a4-9cc4-8a27b739f380" providerId="ADAL" clId="{79937110-A28A-45E7-896D-7C3941463B0D}" dt="2023-11-13T20:15:02.277" v="1034" actId="255"/>
          <pc:sldLayoutMkLst>
            <pc:docMk/>
            <pc:sldMasterMk cId="2460954070" sldId="2147483660"/>
            <pc:sldLayoutMk cId="3171841454" sldId="2147483668"/>
          </pc:sldLayoutMkLst>
        </pc:sldLayoutChg>
        <pc:sldLayoutChg chg="modSp">
          <pc:chgData name="Guisao Betancur, Ana Maria" userId="5d132ca8-eea2-48a4-9cc4-8a27b739f380" providerId="ADAL" clId="{79937110-A28A-45E7-896D-7C3941463B0D}" dt="2023-11-13T20:15:07.385" v="1035" actId="255"/>
          <pc:sldLayoutMkLst>
            <pc:docMk/>
            <pc:sldMasterMk cId="2460954070" sldId="2147483660"/>
            <pc:sldLayoutMk cId="1718958274" sldId="2147483669"/>
          </pc:sldLayoutMkLst>
        </pc:sldLayoutChg>
        <pc:sldLayoutChg chg="modSp">
          <pc:chgData name="Guisao Betancur, Ana Maria" userId="5d132ca8-eea2-48a4-9cc4-8a27b739f380" providerId="ADAL" clId="{79937110-A28A-45E7-896D-7C3941463B0D}" dt="2023-11-13T20:15:14.220" v="1037" actId="403"/>
          <pc:sldLayoutMkLst>
            <pc:docMk/>
            <pc:sldMasterMk cId="2460954070" sldId="2147483660"/>
            <pc:sldLayoutMk cId="2202905451" sldId="2147483670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9BF32C-F0D8-4968-A56B-D0873FEAEF97}" type="datetimeFigureOut">
              <a:rPr lang="en-GB" smtClean="0"/>
              <a:t>08/07/2025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DE69DE-3464-4C03-AFEE-4F8D471EDB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76680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DE69DE-3464-4C03-AFEE-4F8D471EDBA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4803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273610"/>
            <a:ext cx="9144000" cy="984190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112FD6F-90B1-0348-B94E-3F5BA929E8BC}"/>
              </a:ext>
            </a:extLst>
          </p:cNvPr>
          <p:cNvSpPr/>
          <p:nvPr userDrawn="1"/>
        </p:nvSpPr>
        <p:spPr>
          <a:xfrm>
            <a:off x="0" y="6176963"/>
            <a:ext cx="12192000" cy="681037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C94FE6D-DAAB-A82A-B44C-07A9172147F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701771" y="5719967"/>
            <a:ext cx="2283318" cy="98419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B16CB99-C661-1168-46D4-4EB8EF2059D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79631" y="5714796"/>
            <a:ext cx="5817638" cy="994532"/>
          </a:xfrm>
          <a:prstGeom prst="rect">
            <a:avLst/>
          </a:prstGeom>
        </p:spPr>
      </p:pic>
      <p:sp>
        <p:nvSpPr>
          <p:cNvPr id="28" name="Date Placeholder 3">
            <a:extLst>
              <a:ext uri="{FF2B5EF4-FFF2-40B4-BE49-F238E27FC236}">
                <a16:creationId xmlns:a16="http://schemas.microsoft.com/office/drawing/2014/main" id="{755CB2F3-240B-2BB1-094D-9EFF4068059D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5079847" y="3850052"/>
            <a:ext cx="2032306" cy="2264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2"/>
                </a:solidFill>
              </a:defRPr>
            </a:lvl1pPr>
          </a:lstStyle>
          <a:p>
            <a:r>
              <a:rPr lang="en-US"/>
              <a:t>July 10th, 2025</a:t>
            </a:r>
            <a:endParaRPr lang="en-GB"/>
          </a:p>
        </p:txBody>
      </p:sp>
      <p:sp>
        <p:nvSpPr>
          <p:cNvPr id="29" name="Footer Placeholder 4">
            <a:extLst>
              <a:ext uri="{FF2B5EF4-FFF2-40B4-BE49-F238E27FC236}">
                <a16:creationId xmlns:a16="http://schemas.microsoft.com/office/drawing/2014/main" id="{3D4BE91C-B19F-986D-7DA7-9B6974D559BC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3573982" y="3619500"/>
            <a:ext cx="5044036" cy="2264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2"/>
                </a:solidFill>
              </a:defRPr>
            </a:lvl1pPr>
          </a:lstStyle>
          <a:p>
            <a:r>
              <a:rPr lang="en-US"/>
              <a:t>Particle Accelerators and Beams Conference - PAB 2025</a:t>
            </a:r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A5A490B-0649-6C1A-F239-61D0B02DE6CE}"/>
              </a:ext>
            </a:extLst>
          </p:cNvPr>
          <p:cNvSpPr/>
          <p:nvPr userDrawn="1"/>
        </p:nvSpPr>
        <p:spPr>
          <a:xfrm>
            <a:off x="7539135" y="643812"/>
            <a:ext cx="4394718" cy="549712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1206500" y="765176"/>
            <a:ext cx="9779000" cy="2181224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BB9263E-7C03-F3AB-52BE-045C34802FBD}"/>
              </a:ext>
            </a:extLst>
          </p:cNvPr>
          <p:cNvSpPr/>
          <p:nvPr userDrawn="1"/>
        </p:nvSpPr>
        <p:spPr>
          <a:xfrm>
            <a:off x="10188181" y="5454914"/>
            <a:ext cx="1822844" cy="7829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 descr="A black and white text&#10;&#10;AI-generated content may be incorrect.">
            <a:extLst>
              <a:ext uri="{FF2B5EF4-FFF2-40B4-BE49-F238E27FC236}">
                <a16:creationId xmlns:a16="http://schemas.microsoft.com/office/drawing/2014/main" id="{9B653946-6A62-82E4-581A-3E408E7DDF4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5258" y="5612057"/>
            <a:ext cx="1757828" cy="427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3878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607D37A5-433F-34FB-DE78-B4D1F021BA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874630" y="6339033"/>
            <a:ext cx="20323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July 10th, 2025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6ABDF7-F80F-09BC-8871-2CCC931A47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B169FF2-C3D4-43D3-4247-31BE97DF992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05834" y="1037980"/>
            <a:ext cx="8556812" cy="365125"/>
          </a:xfrm>
        </p:spPr>
        <p:txBody>
          <a:bodyPr>
            <a:normAutofit/>
          </a:bodyPr>
          <a:lstStyle>
            <a:lvl1pPr marL="0" indent="0">
              <a:buNone/>
              <a:defRPr sz="1400" i="1"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0EA0D3-253B-4116-C0C2-C887E493E54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Particle Accelerators and Beams Conference - PAB 2025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10th, 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Accelerators and Beams Conference - PAB 2025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00" y="1644447"/>
            <a:ext cx="5181600" cy="411470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300" y="1644447"/>
            <a:ext cx="5181600" cy="411470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10th, 2025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Accelerators and Beams Conference - PAB 2025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A81AAC74-C887-963E-AFC5-7AFA41117DC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06287" y="1037980"/>
            <a:ext cx="8556813" cy="365125"/>
          </a:xfrm>
        </p:spPr>
        <p:txBody>
          <a:bodyPr>
            <a:normAutofit/>
          </a:bodyPr>
          <a:lstStyle>
            <a:lvl1pPr marL="0" indent="0">
              <a:buNone/>
              <a:defRPr sz="1400" i="1"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pPr lvl="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10th, 2025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Accelerators and Beams Conference - PAB 2025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220450" y="192275"/>
            <a:ext cx="750726" cy="456652"/>
          </a:xfrm>
        </p:spPr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470ECEB-A0FF-D0FA-8A6C-5C4208FB6D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05834" y="1037980"/>
            <a:ext cx="8556812" cy="365125"/>
          </a:xfrm>
        </p:spPr>
        <p:txBody>
          <a:bodyPr>
            <a:normAutofit/>
          </a:bodyPr>
          <a:lstStyle>
            <a:lvl1pPr marL="0" indent="0">
              <a:buNone/>
              <a:defRPr sz="1400" i="1"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pPr lvl="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10th, 2025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Accelerators and Beams Conference - PAB 2025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10th, 2025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Accelerators and Beams Conference - PAB 2025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10th, 2025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Accelerators and Beams Conference - PAB 2025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10th, 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Accelerators and Beams Conference - PAB 2025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9DB4ACE6-D695-4452-D279-B7356DFF521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05834" y="1037980"/>
            <a:ext cx="8556812" cy="365125"/>
          </a:xfrm>
        </p:spPr>
        <p:txBody>
          <a:bodyPr>
            <a:normAutofit/>
          </a:bodyPr>
          <a:lstStyle>
            <a:lvl1pPr marL="0" indent="0">
              <a:buNone/>
              <a:defRPr sz="1400" i="1"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pPr lvl="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1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E5C666A-E440-622A-2659-C895A7588F9C}"/>
              </a:ext>
            </a:extLst>
          </p:cNvPr>
          <p:cNvSpPr/>
          <p:nvPr userDrawn="1"/>
        </p:nvSpPr>
        <p:spPr>
          <a:xfrm>
            <a:off x="0" y="6194893"/>
            <a:ext cx="12192000" cy="681037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5834" y="192275"/>
            <a:ext cx="9277663" cy="84570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648164"/>
            <a:ext cx="10515600" cy="41446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74630" y="6339033"/>
            <a:ext cx="20323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July 10th, 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62400" y="6339034"/>
            <a:ext cx="4267200" cy="2032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i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Particle Accelerators and Beams Conference - PAB 2025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20450" y="192275"/>
            <a:ext cx="861710" cy="456652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lang="en-GB" sz="240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30EA680-D336-4FF7-8B7A-9848BB0A1C32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444354B-041D-7589-E0E4-68EDD50D130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727" y="6210131"/>
            <a:ext cx="967453" cy="608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AutoShape 6">
            <a:extLst>
              <a:ext uri="{FF2B5EF4-FFF2-40B4-BE49-F238E27FC236}">
                <a16:creationId xmlns:a16="http://schemas.microsoft.com/office/drawing/2014/main" id="{F2C5CF22-29FA-7E2B-6340-66158D7867B2}"/>
              </a:ext>
            </a:extLst>
          </p:cNvPr>
          <p:cNvSpPr>
            <a:spLocks noChangeAspect="1" noChangeArrowheads="1"/>
          </p:cNvSpPr>
          <p:nvPr userDrawn="1"/>
        </p:nvSpPr>
        <p:spPr bwMode="auto">
          <a:xfrm>
            <a:off x="5943600" y="3276600"/>
            <a:ext cx="2286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4847519-B6DC-337C-7D88-4951B10C2000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285064" y="6388895"/>
            <a:ext cx="1198434" cy="30804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6C8075A-9126-3951-A50E-1AB6D650FC4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/>
          <a:srcRect t="6675" b="10360"/>
          <a:stretch/>
        </p:blipFill>
        <p:spPr>
          <a:xfrm>
            <a:off x="9701167" y="6300065"/>
            <a:ext cx="997365" cy="428625"/>
          </a:xfrm>
          <a:prstGeom prst="rect">
            <a:avLst/>
          </a:prstGeom>
        </p:spPr>
      </p:pic>
      <p:sp>
        <p:nvSpPr>
          <p:cNvPr id="14" name="AutoShape 8">
            <a:extLst>
              <a:ext uri="{FF2B5EF4-FFF2-40B4-BE49-F238E27FC236}">
                <a16:creationId xmlns:a16="http://schemas.microsoft.com/office/drawing/2014/main" id="{634EEEFD-840E-511C-7BB1-C8307EC42312}"/>
              </a:ext>
            </a:extLst>
          </p:cNvPr>
          <p:cNvSpPr>
            <a:spLocks noChangeAspect="1" noChangeArrowheads="1"/>
          </p:cNvSpPr>
          <p:nvPr userDrawn="1"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70ACAA3-995E-D977-D6B4-30883FBD321A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50" b="8768"/>
          <a:stretch/>
        </p:blipFill>
        <p:spPr>
          <a:xfrm>
            <a:off x="10956852" y="6221338"/>
            <a:ext cx="997365" cy="59729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DAF0623-FE75-6619-468A-C6C8181C0076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187628" y="6285382"/>
            <a:ext cx="292822" cy="19377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8577BFF-32E6-C313-EAD3-F61A9DD23A97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205835" y="6530402"/>
            <a:ext cx="256408" cy="25640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E852146-30E0-C033-6BE1-501277DA4038}"/>
              </a:ext>
            </a:extLst>
          </p:cNvPr>
          <p:cNvSpPr txBox="1"/>
          <p:nvPr userDrawn="1"/>
        </p:nvSpPr>
        <p:spPr>
          <a:xfrm>
            <a:off x="9209314" y="648927"/>
            <a:ext cx="272831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0" i="1" dirty="0">
                <a:solidFill>
                  <a:schemeClr val="accent4">
                    <a:lumMod val="40000"/>
                    <a:lumOff val="60000"/>
                  </a:schemeClr>
                </a:solidFill>
                <a:effectLst/>
                <a:latin typeface="Proxima Nova"/>
              </a:rPr>
              <a:t>RF breakdown detection and localization</a:t>
            </a:r>
            <a:br>
              <a:rPr lang="en-US" sz="1050" b="0" i="1" dirty="0">
                <a:solidFill>
                  <a:schemeClr val="accent4">
                    <a:lumMod val="40000"/>
                    <a:lumOff val="60000"/>
                  </a:schemeClr>
                </a:solidFill>
                <a:effectLst/>
                <a:latin typeface="Proxima Nova"/>
              </a:rPr>
            </a:br>
            <a:r>
              <a:rPr lang="en-US" sz="1050" b="0" i="1" dirty="0">
                <a:solidFill>
                  <a:schemeClr val="accent4">
                    <a:lumMod val="40000"/>
                    <a:lumOff val="60000"/>
                  </a:schemeClr>
                </a:solidFill>
                <a:effectLst/>
                <a:latin typeface="Proxima Nova"/>
              </a:rPr>
              <a:t>using optical fibers</a:t>
            </a:r>
            <a:endParaRPr lang="en-GB" sz="1050" b="0" i="1" dirty="0">
              <a:solidFill>
                <a:schemeClr val="accent4">
                  <a:lumMod val="40000"/>
                  <a:lumOff val="60000"/>
                </a:schemeClr>
              </a:solidFill>
              <a:effectLst/>
              <a:latin typeface="Proxima Nova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8F1CC99-BD6D-EB16-D4C4-11B46A7A62C4}"/>
              </a:ext>
            </a:extLst>
          </p:cNvPr>
          <p:cNvSpPr txBox="1"/>
          <p:nvPr userDrawn="1"/>
        </p:nvSpPr>
        <p:spPr>
          <a:xfrm>
            <a:off x="4731844" y="6598585"/>
            <a:ext cx="272831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50" b="0" i="1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Proxima Nova"/>
              </a:rPr>
              <a:t>A.M.Guisao-Betancur@liverpool.ac.uk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4A5A1C1D-F0A1-7EE5-4CC0-4F6C889D041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191750" y="5609766"/>
            <a:ext cx="1783405" cy="433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6" r:id="rId5"/>
    <p:sldLayoutId id="2147483667" r:id="rId6"/>
    <p:sldLayoutId id="2147483668" r:id="rId7"/>
    <p:sldLayoutId id="2147483669" r:id="rId8"/>
    <p:sldLayoutId id="2147483670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4000" b="1" kern="1200" dirty="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A.M.Guisao-Betancur@liverpool.ac.uk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jp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9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gif"/><Relationship Id="rId4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gif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mailto:A.M.Guisao-Betancur@liverpool.ac.uk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doi.org/10.1103/PhysRevAccelBeams.25.104601" TargetMode="External"/><Relationship Id="rId5" Type="http://schemas.openxmlformats.org/officeDocument/2006/relationships/image" Target="../media/image12.png"/><Relationship Id="rId4" Type="http://schemas.openxmlformats.org/officeDocument/2006/relationships/hyperlink" Target="https://doi.org/10.1002/mp.15077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03/PhysRevAccelBeams.25.104601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3390/s23042248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3390/s23042248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60.png"/><Relationship Id="rId4" Type="http://schemas.openxmlformats.org/officeDocument/2006/relationships/image" Target="../media/image16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6">
            <a:extLst>
              <a:ext uri="{FF2B5EF4-FFF2-40B4-BE49-F238E27FC236}">
                <a16:creationId xmlns:a16="http://schemas.microsoft.com/office/drawing/2014/main" id="{7026BE4A-9186-E869-64CB-AE0A0BE130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52073" y="3595253"/>
            <a:ext cx="7887854" cy="984190"/>
          </a:xfrm>
        </p:spPr>
        <p:txBody>
          <a:bodyPr/>
          <a:lstStyle/>
          <a:p>
            <a:r>
              <a:rPr lang="en-US" sz="1800" i="1" u="sng" noProof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Ana Guisao-Betancur</a:t>
            </a:r>
            <a:r>
              <a:rPr lang="en-US" sz="1800" baseline="30000" noProof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1,2</a:t>
            </a:r>
            <a:r>
              <a:rPr lang="en-US" sz="1800" noProof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Joseph Wolfenden</a:t>
            </a:r>
            <a:r>
              <a:rPr lang="en-US" sz="1800" baseline="30000" noProof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1,2,3</a:t>
            </a:r>
            <a:r>
              <a:rPr lang="en-US" sz="1800" noProof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en-US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Angus Jones</a:t>
            </a:r>
            <a:r>
              <a:rPr lang="en-US" baseline="300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1,2</a:t>
            </a:r>
            <a:r>
              <a:rPr lang="en-US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</a:p>
          <a:p>
            <a:r>
              <a:rPr lang="en-US" sz="1800" noProof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Aaron </a:t>
            </a:r>
            <a:r>
              <a:rPr lang="en-US" sz="1800" noProof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Farricker</a:t>
            </a:r>
            <a:r>
              <a:rPr lang="en-US" sz="1800" baseline="30000" noProof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4</a:t>
            </a:r>
            <a:r>
              <a:rPr lang="en-US" sz="1800" noProof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</a:t>
            </a:r>
            <a:r>
              <a:rPr lang="en-US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Thomas Pacey</a:t>
            </a:r>
            <a:r>
              <a:rPr lang="en-US" baseline="300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4</a:t>
            </a:r>
            <a:r>
              <a:rPr lang="en-US" sz="1800" noProof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</a:t>
            </a:r>
            <a:r>
              <a:rPr lang="en-US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Storm Mathisen</a:t>
            </a:r>
            <a:r>
              <a:rPr lang="en-US" baseline="300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4</a:t>
            </a:r>
            <a:r>
              <a:rPr lang="en-US" sz="1800" noProof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Carsten Welsch</a:t>
            </a:r>
            <a:r>
              <a:rPr lang="en-US" sz="1800" baseline="30000" noProof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1,2</a:t>
            </a:r>
            <a:r>
              <a:rPr lang="en-US" sz="700" noProof="0" dirty="0"/>
              <a:t> </a:t>
            </a:r>
            <a:endParaRPr lang="en-US" noProof="0" dirty="0"/>
          </a:p>
          <a:p>
            <a:r>
              <a:rPr lang="en-US" sz="1600" i="1" noProof="0" dirty="0">
                <a:solidFill>
                  <a:schemeClr val="bg2">
                    <a:lumMod val="60000"/>
                    <a:lumOff val="4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A.M.Guisao-Betancur@liverpool.ac.uk</a:t>
            </a:r>
            <a:endParaRPr lang="en-US" sz="1600" i="1" noProof="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D584E53-90BF-875D-D2F5-F21ADFC561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79847" y="3129617"/>
            <a:ext cx="2032306" cy="226444"/>
          </a:xfrm>
        </p:spPr>
        <p:txBody>
          <a:bodyPr/>
          <a:lstStyle/>
          <a:p>
            <a:r>
              <a:rPr lang="en-US"/>
              <a:t>July 10th, 2025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E79EB3-9681-7D2F-2655-C67C1DF607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73982" y="2899065"/>
            <a:ext cx="5044036" cy="226444"/>
          </a:xfrm>
        </p:spPr>
        <p:txBody>
          <a:bodyPr/>
          <a:lstStyle/>
          <a:p>
            <a:r>
              <a:rPr lang="en-US" dirty="0"/>
              <a:t>Particle Accelerators and Beams Conference - PAB 2025</a:t>
            </a:r>
            <a:endParaRPr lang="en-GB" dirty="0"/>
          </a:p>
        </p:txBody>
      </p:sp>
      <p:sp>
        <p:nvSpPr>
          <p:cNvPr id="13" name="Title 5">
            <a:extLst>
              <a:ext uri="{FF2B5EF4-FFF2-40B4-BE49-F238E27FC236}">
                <a16:creationId xmlns:a16="http://schemas.microsoft.com/office/drawing/2014/main" id="{03C55005-0634-2AD4-5975-F1A37BBC58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7782" y="277393"/>
            <a:ext cx="11896436" cy="2181224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3600"/>
              </a:spcBef>
            </a:pPr>
            <a:r>
              <a:rPr lang="en-US" sz="4000" noProof="0" dirty="0"/>
              <a:t>RF breakdown detection and localization</a:t>
            </a:r>
            <a:br>
              <a:rPr lang="en-US" sz="4000" noProof="0" dirty="0"/>
            </a:br>
            <a:r>
              <a:rPr lang="en-US" sz="4000" b="0" noProof="0" dirty="0"/>
              <a:t>using optical fibers</a:t>
            </a:r>
            <a:endParaRPr lang="en-US" sz="1600" b="0" noProof="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D3299E6-23F8-B105-F8E5-4A724601E0BC}"/>
              </a:ext>
            </a:extLst>
          </p:cNvPr>
          <p:cNvSpPr txBox="1"/>
          <p:nvPr/>
        </p:nvSpPr>
        <p:spPr>
          <a:xfrm>
            <a:off x="3639127" y="4871192"/>
            <a:ext cx="4913746" cy="8223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800"/>
              </a:lnSpc>
              <a:spcAft>
                <a:spcPts val="800"/>
              </a:spcAft>
              <a:buNone/>
            </a:pPr>
            <a:r>
              <a:rPr lang="en-US" sz="1100" b="1" kern="100" baseline="30000" noProof="0" dirty="0">
                <a:solidFill>
                  <a:schemeClr val="tx1">
                    <a:lumMod val="75000"/>
                  </a:schemeClr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</a:t>
            </a:r>
            <a:r>
              <a:rPr lang="en-US" sz="1100" kern="100" noProof="0" dirty="0">
                <a:solidFill>
                  <a:schemeClr val="tx1">
                    <a:lumMod val="75000"/>
                  </a:schemeClr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Department of Physics, University of Liverpool, Liverpool L69 7ZX, UK</a:t>
            </a:r>
          </a:p>
          <a:p>
            <a:pPr>
              <a:lnSpc>
                <a:spcPts val="800"/>
              </a:lnSpc>
              <a:spcAft>
                <a:spcPts val="800"/>
              </a:spcAft>
              <a:buNone/>
            </a:pPr>
            <a:r>
              <a:rPr lang="en-US" sz="1100" b="1" kern="100" baseline="30000" noProof="0" dirty="0">
                <a:solidFill>
                  <a:schemeClr val="tx1">
                    <a:lumMod val="75000"/>
                  </a:schemeClr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</a:t>
            </a:r>
            <a:r>
              <a:rPr lang="en-US" sz="1100" kern="100" noProof="0" dirty="0">
                <a:solidFill>
                  <a:schemeClr val="tx1">
                    <a:lumMod val="75000"/>
                  </a:schemeClr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Cockcroft Institute, Sci-Tech Daresbury, Daresbury WA4 4AD, UK</a:t>
            </a:r>
          </a:p>
          <a:p>
            <a:pPr>
              <a:lnSpc>
                <a:spcPts val="800"/>
              </a:lnSpc>
              <a:spcAft>
                <a:spcPts val="800"/>
              </a:spcAft>
            </a:pPr>
            <a:r>
              <a:rPr lang="en-US" sz="1100" b="1" baseline="30000" dirty="0">
                <a:solidFill>
                  <a:schemeClr val="tx1">
                    <a:lumMod val="75000"/>
                  </a:schemeClr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3</a:t>
            </a:r>
            <a:r>
              <a:rPr lang="en-US" sz="1100" dirty="0">
                <a:solidFill>
                  <a:schemeClr val="tx1">
                    <a:lumMod val="75000"/>
                  </a:schemeClr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  <a:r>
              <a:rPr lang="en-US" sz="1100" kern="100" dirty="0">
                <a:solidFill>
                  <a:schemeClr val="tx1">
                    <a:lumMod val="75000"/>
                  </a:schemeClr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D-Beam, Sci-Tech Daresbury, Daresbury WA4 4AD, UK</a:t>
            </a:r>
            <a:endParaRPr lang="en-US" sz="1100" kern="100" noProof="0" dirty="0">
              <a:solidFill>
                <a:schemeClr val="tx1">
                  <a:lumMod val="75000"/>
                </a:schemeClr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800"/>
              </a:lnSpc>
              <a:buNone/>
            </a:pPr>
            <a:r>
              <a:rPr lang="en-US" sz="1100" b="1" baseline="30000" noProof="0" dirty="0">
                <a:solidFill>
                  <a:schemeClr val="tx1">
                    <a:lumMod val="75000"/>
                  </a:schemeClr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4</a:t>
            </a:r>
            <a:r>
              <a:rPr lang="en-US" sz="1100" noProof="0" dirty="0">
                <a:solidFill>
                  <a:schemeClr val="tx1">
                    <a:lumMod val="75000"/>
                  </a:schemeClr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  <a:r>
              <a:rPr lang="en-US" sz="1100" noProof="0" dirty="0" err="1">
                <a:solidFill>
                  <a:schemeClr val="tx1">
                    <a:lumMod val="75000"/>
                  </a:schemeClr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ASTeC</a:t>
            </a:r>
            <a:r>
              <a:rPr lang="en-US" sz="1100" noProof="0" dirty="0">
                <a:solidFill>
                  <a:schemeClr val="tx1">
                    <a:lumMod val="75000"/>
                  </a:schemeClr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/STFC</a:t>
            </a:r>
            <a:r>
              <a:rPr lang="pl-PL" sz="1100" noProof="0" dirty="0">
                <a:solidFill>
                  <a:schemeClr val="tx1">
                    <a:lumMod val="75000"/>
                  </a:schemeClr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Sci-Tech Daresbury, Daresbury WA4 4AD, UK</a:t>
            </a:r>
            <a:endParaRPr lang="en-US" sz="1100" noProof="0" dirty="0">
              <a:solidFill>
                <a:schemeClr val="tx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AF7CBB-A053-35B5-EE66-D9C793F9D7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972525-571F-CCDC-73E7-BD110894AF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3. Technical implementation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09B727-31C2-703F-7F41-F0FBB2D85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10th, 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11E14F-C120-856A-0BDE-3BEBEE0C7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Accelerators and Beams Conference - PAB 2025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B1A7E9-9E11-D1D2-60A8-EB83CC8A4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10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5F54875-9781-31BF-75C8-02A2A1931D3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CO" dirty="0" err="1"/>
              <a:t>Location</a:t>
            </a:r>
            <a:r>
              <a:rPr lang="es-CO" dirty="0"/>
              <a:t> </a:t>
            </a:r>
            <a:r>
              <a:rPr lang="es-CO" dirty="0" err="1"/>
              <a:t>of</a:t>
            </a:r>
            <a:r>
              <a:rPr lang="es-CO" dirty="0"/>
              <a:t> </a:t>
            </a:r>
            <a:r>
              <a:rPr lang="es-CO" dirty="0" err="1"/>
              <a:t>setup</a:t>
            </a:r>
            <a:r>
              <a:rPr lang="es-CO" dirty="0"/>
              <a:t> at CLARA</a:t>
            </a:r>
            <a:endParaRPr lang="en-GB" dirty="0"/>
          </a:p>
        </p:txBody>
      </p:sp>
      <p:pic>
        <p:nvPicPr>
          <p:cNvPr id="13" name="Picture 12" descr="A large factory with many machines&#10;&#10;AI-generated content may be incorrect.">
            <a:extLst>
              <a:ext uri="{FF2B5EF4-FFF2-40B4-BE49-F238E27FC236}">
                <a16:creationId xmlns:a16="http://schemas.microsoft.com/office/drawing/2014/main" id="{65C6463C-9B47-C033-D181-7D2169EED5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6686" b="19024"/>
          <a:stretch>
            <a:fillRect/>
          </a:stretch>
        </p:blipFill>
        <p:spPr>
          <a:xfrm>
            <a:off x="1096577" y="3590014"/>
            <a:ext cx="5620717" cy="228864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252DCD2-D400-9A90-C170-57FB64530CA4}"/>
              </a:ext>
            </a:extLst>
          </p:cNvPr>
          <p:cNvSpPr txBox="1"/>
          <p:nvPr/>
        </p:nvSpPr>
        <p:spPr>
          <a:xfrm>
            <a:off x="3536043" y="5907244"/>
            <a:ext cx="511991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i="1" noProof="0" dirty="0"/>
              <a:t>Figure 7: </a:t>
            </a:r>
            <a:r>
              <a:rPr lang="en-US" sz="1200" dirty="0"/>
              <a:t>Fiber placement along the CLARA beam line</a:t>
            </a:r>
            <a:r>
              <a:rPr lang="en-US" sz="1200" noProof="0" dirty="0"/>
              <a:t>.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9AB0B524-56C8-28AA-D9E2-1836084DCE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305" y="1662412"/>
            <a:ext cx="9376033" cy="1952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22C9E9AE-8BFE-6A37-D223-84CDC1EF24F8}"/>
              </a:ext>
            </a:extLst>
          </p:cNvPr>
          <p:cNvSpPr/>
          <p:nvPr/>
        </p:nvSpPr>
        <p:spPr>
          <a:xfrm>
            <a:off x="1459056" y="2781914"/>
            <a:ext cx="2278161" cy="552450"/>
          </a:xfrm>
          <a:prstGeom prst="rect">
            <a:avLst/>
          </a:pr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F0E7F209-B088-2110-F118-A482C2EC087F}"/>
              </a:ext>
            </a:extLst>
          </p:cNvPr>
          <p:cNvCxnSpPr>
            <a:cxnSpLocks/>
            <a:stCxn id="17" idx="2"/>
          </p:cNvCxnSpPr>
          <p:nvPr/>
        </p:nvCxnSpPr>
        <p:spPr>
          <a:xfrm>
            <a:off x="2598137" y="3334364"/>
            <a:ext cx="0" cy="316020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Arrow: Right 26">
            <a:extLst>
              <a:ext uri="{FF2B5EF4-FFF2-40B4-BE49-F238E27FC236}">
                <a16:creationId xmlns:a16="http://schemas.microsoft.com/office/drawing/2014/main" id="{838D23B5-4DA2-F87A-E680-8001973DA95A}"/>
              </a:ext>
            </a:extLst>
          </p:cNvPr>
          <p:cNvSpPr/>
          <p:nvPr/>
        </p:nvSpPr>
        <p:spPr>
          <a:xfrm rot="264643" flipH="1">
            <a:off x="6798316" y="4480801"/>
            <a:ext cx="700922" cy="412146"/>
          </a:xfrm>
          <a:prstGeom prst="rightArrow">
            <a:avLst/>
          </a:prstGeom>
          <a:solidFill>
            <a:srgbClr val="7F7F7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2F7B29D-AF17-5519-AF43-F0509F32D0F3}"/>
              </a:ext>
            </a:extLst>
          </p:cNvPr>
          <p:cNvSpPr txBox="1"/>
          <p:nvPr/>
        </p:nvSpPr>
        <p:spPr>
          <a:xfrm rot="246954">
            <a:off x="6815673" y="4561478"/>
            <a:ext cx="73930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noProof="0" dirty="0"/>
              <a:t>Upstream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D7697234-2C25-96F1-CB94-E3EEBAEE7EED}"/>
              </a:ext>
            </a:extLst>
          </p:cNvPr>
          <p:cNvSpPr/>
          <p:nvPr/>
        </p:nvSpPr>
        <p:spPr>
          <a:xfrm rot="377134">
            <a:off x="2593862" y="4297093"/>
            <a:ext cx="4074293" cy="314730"/>
          </a:xfrm>
          <a:prstGeom prst="rect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0364E64-A3E8-3FAE-CF57-CAD4FAB7C58A}"/>
              </a:ext>
            </a:extLst>
          </p:cNvPr>
          <p:cNvSpPr/>
          <p:nvPr/>
        </p:nvSpPr>
        <p:spPr>
          <a:xfrm rot="377134">
            <a:off x="1662503" y="4008272"/>
            <a:ext cx="845477" cy="314730"/>
          </a:xfrm>
          <a:prstGeom prst="rect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E51017B2-064C-24B9-284D-B8E81FC1A431}"/>
              </a:ext>
            </a:extLst>
          </p:cNvPr>
          <p:cNvSpPr/>
          <p:nvPr/>
        </p:nvSpPr>
        <p:spPr>
          <a:xfrm rot="425878">
            <a:off x="3962400" y="4252957"/>
            <a:ext cx="593545" cy="314730"/>
          </a:xfrm>
          <a:prstGeom prst="rect">
            <a:avLst/>
          </a:prstGeom>
          <a:solidFill>
            <a:srgbClr val="FFC000"/>
          </a:solidFill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dirty="0"/>
              <a:t>L02</a:t>
            </a:r>
            <a:endParaRPr lang="en-GB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A2AC54E-DD55-0A2A-5264-7BFE96D87368}"/>
              </a:ext>
            </a:extLst>
          </p:cNvPr>
          <p:cNvSpPr/>
          <p:nvPr/>
        </p:nvSpPr>
        <p:spPr>
          <a:xfrm rot="401905">
            <a:off x="1775323" y="4035587"/>
            <a:ext cx="593545" cy="260101"/>
          </a:xfrm>
          <a:prstGeom prst="rect">
            <a:avLst/>
          </a:prstGeom>
          <a:solidFill>
            <a:srgbClr val="FFC000"/>
          </a:solidFill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dirty="0"/>
              <a:t>L03</a:t>
            </a:r>
            <a:endParaRPr lang="en-GB" dirty="0"/>
          </a:p>
        </p:txBody>
      </p:sp>
      <p:pic>
        <p:nvPicPr>
          <p:cNvPr id="41" name="Picture 40" descr="A close-up of a machine&#10;&#10;AI-generated content may be incorrect.">
            <a:extLst>
              <a:ext uri="{FF2B5EF4-FFF2-40B4-BE49-F238E27FC236}">
                <a16:creationId xmlns:a16="http://schemas.microsoft.com/office/drawing/2014/main" id="{F9D833DF-74CD-5777-C1BA-F10402E45D3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8477" y="3044815"/>
            <a:ext cx="2494463" cy="1870286"/>
          </a:xfrm>
          <a:prstGeom prst="rect">
            <a:avLst/>
          </a:prstGeom>
        </p:spPr>
      </p:pic>
      <p:sp>
        <p:nvSpPr>
          <p:cNvPr id="44" name="Rectangle 43">
            <a:extLst>
              <a:ext uri="{FF2B5EF4-FFF2-40B4-BE49-F238E27FC236}">
                <a16:creationId xmlns:a16="http://schemas.microsoft.com/office/drawing/2014/main" id="{99215A26-9AC3-A423-1B0F-125C8390C2F3}"/>
              </a:ext>
            </a:extLst>
          </p:cNvPr>
          <p:cNvSpPr/>
          <p:nvPr/>
        </p:nvSpPr>
        <p:spPr>
          <a:xfrm>
            <a:off x="2544723" y="3993282"/>
            <a:ext cx="593546" cy="55245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F6B92020-20D9-24FA-F7D1-4FC2119B577D}"/>
              </a:ext>
            </a:extLst>
          </p:cNvPr>
          <p:cNvCxnSpPr>
            <a:cxnSpLocks/>
            <a:stCxn id="44" idx="3"/>
          </p:cNvCxnSpPr>
          <p:nvPr/>
        </p:nvCxnSpPr>
        <p:spPr>
          <a:xfrm flipV="1">
            <a:off x="3138269" y="3924186"/>
            <a:ext cx="5027171" cy="34532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21C0EDB5-F60A-4984-21D7-724CFB5EB810}"/>
              </a:ext>
            </a:extLst>
          </p:cNvPr>
          <p:cNvSpPr txBox="1"/>
          <p:nvPr/>
        </p:nvSpPr>
        <p:spPr>
          <a:xfrm>
            <a:off x="10748494" y="2902640"/>
            <a:ext cx="753732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>
            <a:defPPr>
              <a:defRPr lang="en-GB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CO" sz="1600" dirty="0" err="1">
                <a:solidFill>
                  <a:schemeClr val="tx1"/>
                </a:solidFill>
              </a:rPr>
              <a:t>Cavity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B181CA5-1257-E164-EB24-89F9083AC23B}"/>
              </a:ext>
            </a:extLst>
          </p:cNvPr>
          <p:cNvSpPr txBox="1"/>
          <p:nvPr/>
        </p:nvSpPr>
        <p:spPr>
          <a:xfrm>
            <a:off x="10748494" y="4271403"/>
            <a:ext cx="822661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CO" sz="1600" dirty="0" err="1">
                <a:solidFill>
                  <a:schemeClr val="tx1"/>
                </a:solidFill>
              </a:rPr>
              <a:t>Optical</a:t>
            </a:r>
            <a:endParaRPr lang="es-CO" sz="1600" dirty="0">
              <a:solidFill>
                <a:schemeClr val="tx1"/>
              </a:solidFill>
            </a:endParaRPr>
          </a:p>
          <a:p>
            <a:r>
              <a:rPr lang="es-CO" sz="1600" dirty="0" err="1">
                <a:solidFill>
                  <a:schemeClr val="tx1"/>
                </a:solidFill>
              </a:rPr>
              <a:t>fiber</a:t>
            </a:r>
            <a:endParaRPr lang="en-GB" sz="1600" dirty="0">
              <a:solidFill>
                <a:schemeClr val="tx1"/>
              </a:solidFill>
            </a:endParaRP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FEF9FFD7-6ACC-E14F-08AA-42D058366F6D}"/>
              </a:ext>
            </a:extLst>
          </p:cNvPr>
          <p:cNvCxnSpPr>
            <a:cxnSpLocks/>
          </p:cNvCxnSpPr>
          <p:nvPr/>
        </p:nvCxnSpPr>
        <p:spPr>
          <a:xfrm flipH="1" flipV="1">
            <a:off x="10607656" y="4116344"/>
            <a:ext cx="144379" cy="152326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C2EE4526-74F4-834C-7095-AA2DF385F72E}"/>
              </a:ext>
            </a:extLst>
          </p:cNvPr>
          <p:cNvCxnSpPr>
            <a:cxnSpLocks/>
          </p:cNvCxnSpPr>
          <p:nvPr/>
        </p:nvCxnSpPr>
        <p:spPr>
          <a:xfrm flipH="1">
            <a:off x="10620461" y="3242805"/>
            <a:ext cx="144379" cy="152326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017EDB69-3923-5E16-B1F8-05B5F0322916}"/>
              </a:ext>
            </a:extLst>
          </p:cNvPr>
          <p:cNvSpPr txBox="1"/>
          <p:nvPr/>
        </p:nvSpPr>
        <p:spPr>
          <a:xfrm rot="16200000">
            <a:off x="-700362" y="2447796"/>
            <a:ext cx="202282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solidFill>
                  <a:schemeClr val="bg1">
                    <a:lumMod val="50000"/>
                  </a:schemeClr>
                </a:solidFill>
              </a:rPr>
              <a:t>JACoW-IPAC-23-TUPL143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ACBEAFD-AFA3-985A-D582-C001151D1F4D}"/>
              </a:ext>
            </a:extLst>
          </p:cNvPr>
          <p:cNvSpPr/>
          <p:nvPr/>
        </p:nvSpPr>
        <p:spPr>
          <a:xfrm>
            <a:off x="1788468" y="3071917"/>
            <a:ext cx="593545" cy="97631"/>
          </a:xfrm>
          <a:prstGeom prst="rect">
            <a:avLst/>
          </a:prstGeom>
          <a:solidFill>
            <a:srgbClr val="FFC000"/>
          </a:solidFill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100" dirty="0"/>
              <a:t>L02</a:t>
            </a:r>
            <a:endParaRPr lang="en-GB" sz="11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797F23D-4917-FFE3-29CE-2E7674B746D9}"/>
              </a:ext>
            </a:extLst>
          </p:cNvPr>
          <p:cNvSpPr/>
          <p:nvPr/>
        </p:nvSpPr>
        <p:spPr>
          <a:xfrm>
            <a:off x="2871371" y="3073674"/>
            <a:ext cx="593545" cy="97631"/>
          </a:xfrm>
          <a:prstGeom prst="rect">
            <a:avLst/>
          </a:prstGeom>
          <a:solidFill>
            <a:srgbClr val="FFC000"/>
          </a:solidFill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100" dirty="0"/>
              <a:t>L03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991456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7" grpId="0" animBg="1"/>
      <p:bldP spid="28" grpId="0"/>
      <p:bldP spid="32" grpId="0" animBg="1"/>
      <p:bldP spid="35" grpId="0" animBg="1"/>
      <p:bldP spid="36" grpId="0" animBg="1"/>
      <p:bldP spid="37" grpId="0" animBg="1"/>
      <p:bldP spid="44" grpId="0" animBg="1"/>
      <p:bldP spid="49" grpId="0" animBg="1"/>
      <p:bldP spid="5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A7446D-700B-353C-EDE9-E76D029E23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0BA31-B574-E608-C9A8-02C4C0A2D8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3. Technical implementation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11">
                <a:extLst>
                  <a:ext uri="{FF2B5EF4-FFF2-40B4-BE49-F238E27FC236}">
                    <a16:creationId xmlns:a16="http://schemas.microsoft.com/office/drawing/2014/main" id="{2664CB33-D0B1-8027-7BC1-5CEED2A44BC1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1800" dirty="0"/>
                  <a:t>Remembering the </a:t>
                </a:r>
                <a:r>
                  <a:rPr lang="en-US" sz="1800" b="1" dirty="0"/>
                  <a:t>time-of-flight </a:t>
                </a:r>
                <a:r>
                  <a:rPr lang="en-US" sz="1800" dirty="0"/>
                  <a:t>equation, we need to measure (a) </a:t>
                </a:r>
                <a:r>
                  <a:rPr lang="es-CO" sz="1800" dirty="0">
                    <a:solidFill>
                      <a:srgbClr val="92278F"/>
                    </a:solidFill>
                    <a:latin typeface="Cambria Math" panose="02040503050406030204" pitchFamily="18" charset="0"/>
                  </a:rPr>
                  <a:t>Δ𝑡</a:t>
                </a:r>
                <a:r>
                  <a:rPr lang="en-US" sz="1800" dirty="0"/>
                  <a:t> and (b) </a:t>
                </a:r>
                <a14:m>
                  <m:oMath xmlns:m="http://schemas.openxmlformats.org/officeDocument/2006/math">
                    <m:r>
                      <a:rPr lang="en-US" sz="1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en-GB" sz="1800" dirty="0"/>
                  <a:t>.</a:t>
                </a:r>
              </a:p>
              <a:p>
                <a:pPr marL="0" indent="0">
                  <a:buNone/>
                </a:pPr>
                <a:endParaRPr lang="en-GB" sz="1800" dirty="0"/>
              </a:p>
              <a:p>
                <a:pPr marL="0" indent="0">
                  <a:buNone/>
                </a:pPr>
                <a:endParaRPr lang="en-GB" sz="1800" dirty="0"/>
              </a:p>
              <a:p>
                <a:pPr marL="0" indent="0">
                  <a:buNone/>
                </a:pPr>
                <a:r>
                  <a:rPr lang="en-GB" sz="1800" dirty="0"/>
                  <a:t>For each event </a:t>
                </a:r>
                <a14:m>
                  <m:oMath xmlns:m="http://schemas.openxmlformats.org/officeDocument/2006/math">
                    <m:r>
                      <a:rPr lang="en-GB" sz="1800" i="1" dirty="0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GB" sz="1800" dirty="0"/>
                  <a:t>, we calculate </a:t>
                </a:r>
                <a:r>
                  <a:rPr lang="en-US" sz="1800" dirty="0"/>
                  <a:t>(a) </a:t>
                </a:r>
                <a:r>
                  <a:rPr lang="es-CO" sz="1800" dirty="0">
                    <a:solidFill>
                      <a:srgbClr val="92278F"/>
                    </a:solidFill>
                    <a:latin typeface="Cambria Math" panose="02040503050406030204" pitchFamily="18" charset="0"/>
                  </a:rPr>
                  <a:t>Δ𝑡</a:t>
                </a:r>
                <a:r>
                  <a:rPr lang="en-US" sz="1800" dirty="0"/>
                  <a:t>:</a:t>
                </a:r>
                <a:endParaRPr lang="en-GB" sz="1800" dirty="0"/>
              </a:p>
              <a:p>
                <a:pPr marL="0" indent="0">
                  <a:buNone/>
                </a:pPr>
                <a:endParaRPr lang="en-GB" sz="1800" dirty="0"/>
              </a:p>
              <a:p>
                <a:pPr marL="0" indent="0">
                  <a:buNone/>
                </a:pPr>
                <a:endParaRPr lang="en-GB" sz="1800" dirty="0"/>
              </a:p>
            </p:txBody>
          </p:sp>
        </mc:Choice>
        <mc:Fallback xmlns="">
          <p:sp>
            <p:nvSpPr>
              <p:cNvPr id="12" name="Content Placeholder 11">
                <a:extLst>
                  <a:ext uri="{FF2B5EF4-FFF2-40B4-BE49-F238E27FC236}">
                    <a16:creationId xmlns:a16="http://schemas.microsoft.com/office/drawing/2014/main" id="{2664CB33-D0B1-8027-7BC1-5CEED2A44BC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941" t="-14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1DD706-58E7-2460-C6BE-4A1AA22A10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10th, 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63B9D5-F6FC-E3F2-E4A6-E857D96F8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Accelerators and Beams Conference - PAB 2025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2F2717-0EAA-DFF9-D4B5-FE664349C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11</a:t>
            </a:fld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82C2366-7287-1CBE-07CC-E5E17F3F7A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CO" dirty="0"/>
              <a:t>RF </a:t>
            </a:r>
            <a:r>
              <a:rPr lang="es-CO" dirty="0" err="1"/>
              <a:t>breakdown</a:t>
            </a:r>
            <a:r>
              <a:rPr lang="es-CO" dirty="0"/>
              <a:t> </a:t>
            </a:r>
            <a:r>
              <a:rPr lang="es-CO" dirty="0" err="1"/>
              <a:t>localization</a:t>
            </a:r>
            <a:r>
              <a:rPr lang="es-CO" dirty="0"/>
              <a:t> </a:t>
            </a:r>
            <a:r>
              <a:rPr lang="es-CO" dirty="0" err="1"/>
              <a:t>method</a:t>
            </a:r>
            <a:endParaRPr lang="en-GB" dirty="0"/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9E970465-6CC5-85EC-5B1C-890327C85E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4832453"/>
              </p:ext>
            </p:extLst>
          </p:nvPr>
        </p:nvGraphicFramePr>
        <p:xfrm>
          <a:off x="1446152" y="3423156"/>
          <a:ext cx="3438411" cy="85344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146137">
                  <a:extLst>
                    <a:ext uri="{9D8B030D-6E8A-4147-A177-3AD203B41FA5}">
                      <a16:colId xmlns:a16="http://schemas.microsoft.com/office/drawing/2014/main" val="2908070604"/>
                    </a:ext>
                  </a:extLst>
                </a:gridCol>
                <a:gridCol w="1146137">
                  <a:extLst>
                    <a:ext uri="{9D8B030D-6E8A-4147-A177-3AD203B41FA5}">
                      <a16:colId xmlns:a16="http://schemas.microsoft.com/office/drawing/2014/main" val="2970505133"/>
                    </a:ext>
                  </a:extLst>
                </a:gridCol>
                <a:gridCol w="1146137">
                  <a:extLst>
                    <a:ext uri="{9D8B030D-6E8A-4147-A177-3AD203B41FA5}">
                      <a16:colId xmlns:a16="http://schemas.microsoft.com/office/drawing/2014/main" val="425225235"/>
                    </a:ext>
                  </a:extLst>
                </a:gridCol>
              </a:tblGrid>
              <a:tr h="33451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1" u="none" strike="noStrike" kern="1200" noProof="0" dirty="0">
                          <a:solidFill>
                            <a:schemeClr val="tx1"/>
                          </a:solidFill>
                          <a:effectLst/>
                        </a:rPr>
                        <a:t>Channel 1: C1</a:t>
                      </a:r>
                      <a:endParaRPr lang="en-US" sz="1100" b="1" u="none" strike="noStrike" kern="120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1" u="none" strike="noStrike" kern="1200" noProof="0" dirty="0">
                          <a:solidFill>
                            <a:schemeClr val="tx1"/>
                          </a:solidFill>
                          <a:effectLst/>
                        </a:rPr>
                        <a:t>Channel 2: C2</a:t>
                      </a:r>
                    </a:p>
                    <a:p>
                      <a:pPr marL="0" algn="ctr" defTabSz="914400" rtl="0" eaLnBrk="1" fontAlgn="b" latinLnBrk="0" hangingPunct="1"/>
                      <a:r>
                        <a:rPr lang="en-US" sz="1100" b="1" u="none" strike="noStrike" kern="1200" noProof="0" dirty="0">
                          <a:solidFill>
                            <a:schemeClr val="bg1"/>
                          </a:solidFill>
                          <a:effectLst/>
                          <a:highlight>
                            <a:srgbClr val="800080"/>
                          </a:highlight>
                          <a:latin typeface="+mn-lt"/>
                          <a:ea typeface="+mn-ea"/>
                          <a:cs typeface="+mn-cs"/>
                        </a:rPr>
                        <a:t>Downstream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1" u="none" strike="noStrike" kern="1200" noProof="0" dirty="0">
                          <a:solidFill>
                            <a:schemeClr val="tx1"/>
                          </a:solidFill>
                          <a:effectLst/>
                        </a:rPr>
                        <a:t>Channel 3: C3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u="none" strike="noStrike" kern="1200" noProof="0" dirty="0">
                          <a:solidFill>
                            <a:schemeClr val="bg1"/>
                          </a:solidFill>
                          <a:effectLst/>
                          <a:highlight>
                            <a:srgbClr val="800080"/>
                          </a:highlight>
                          <a:latin typeface="+mn-lt"/>
                          <a:ea typeface="+mn-ea"/>
                          <a:cs typeface="+mn-cs"/>
                        </a:rPr>
                        <a:t>Upstream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2061687"/>
                  </a:ext>
                </a:extLst>
              </a:tr>
              <a:tr h="41889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u="none" strike="noStrike" kern="1200" noProof="0" dirty="0">
                          <a:solidFill>
                            <a:schemeClr val="tx1"/>
                          </a:solidFill>
                          <a:effectLst/>
                        </a:rPr>
                        <a:t>Trigger</a:t>
                      </a:r>
                      <a:endParaRPr lang="en-US" sz="1100" b="0" u="none" strike="noStrike" kern="120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u="none" strike="noStrike" kern="1200" noProof="0" dirty="0">
                          <a:solidFill>
                            <a:schemeClr val="tx1"/>
                          </a:solidFill>
                          <a:effectLst/>
                        </a:rPr>
                        <a:t>Sensor 1 </a:t>
                      </a:r>
                    </a:p>
                    <a:p>
                      <a:pPr marL="0" algn="ctr" defTabSz="914400" rtl="0" eaLnBrk="1" fontAlgn="b" latinLnBrk="0" hangingPunct="1"/>
                      <a:r>
                        <a:rPr lang="en-US" sz="1100" b="0" u="none" strike="noStrike" kern="1200" noProof="0" dirty="0">
                          <a:solidFill>
                            <a:schemeClr val="tx1"/>
                          </a:solidFill>
                          <a:effectLst/>
                        </a:rPr>
                        <a:t>(standard)</a:t>
                      </a:r>
                      <a:endParaRPr lang="en-US" sz="1100" b="0" u="none" strike="noStrike" kern="120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u="none" strike="noStrike" kern="1200" noProof="0" dirty="0">
                          <a:solidFill>
                            <a:schemeClr val="tx1"/>
                          </a:solidFill>
                          <a:effectLst/>
                        </a:rPr>
                        <a:t>Sensor 2</a:t>
                      </a:r>
                    </a:p>
                    <a:p>
                      <a:pPr marL="0" algn="ctr" defTabSz="914400" rtl="0" eaLnBrk="1" fontAlgn="b" latinLnBrk="0" hangingPunct="1"/>
                      <a:r>
                        <a:rPr lang="en-US" sz="1100" b="0" u="none" strike="noStrike" kern="1200" noProof="0" dirty="0">
                          <a:solidFill>
                            <a:schemeClr val="tx1"/>
                          </a:solidFill>
                          <a:effectLst/>
                        </a:rPr>
                        <a:t>(amplifier)</a:t>
                      </a:r>
                      <a:endParaRPr lang="en-US" sz="1100" b="0" u="none" strike="noStrike" kern="120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1216825"/>
                  </a:ext>
                </a:extLst>
              </a:tr>
            </a:tbl>
          </a:graphicData>
        </a:graphic>
      </p:graphicFrame>
      <p:pic>
        <p:nvPicPr>
          <p:cNvPr id="42" name="Picture 8">
            <a:extLst>
              <a:ext uri="{FF2B5EF4-FFF2-40B4-BE49-F238E27FC236}">
                <a16:creationId xmlns:a16="http://schemas.microsoft.com/office/drawing/2014/main" id="{57C20C25-6B83-6909-DD24-F2ECAC4397E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63" t="25657" r="4476" b="13750"/>
          <a:stretch>
            <a:fillRect/>
          </a:stretch>
        </p:blipFill>
        <p:spPr bwMode="auto">
          <a:xfrm>
            <a:off x="1469756" y="4826641"/>
            <a:ext cx="1390650" cy="1090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10">
            <a:extLst>
              <a:ext uri="{FF2B5EF4-FFF2-40B4-BE49-F238E27FC236}">
                <a16:creationId xmlns:a16="http://schemas.microsoft.com/office/drawing/2014/main" id="{687917B0-BEC9-A503-643D-8C5855EA6A9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26" t="44898" r="4114" b="14224"/>
          <a:stretch>
            <a:fillRect/>
          </a:stretch>
        </p:blipFill>
        <p:spPr bwMode="auto">
          <a:xfrm>
            <a:off x="3073424" y="5136353"/>
            <a:ext cx="1390651" cy="735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Connector: Curved 44">
            <a:extLst>
              <a:ext uri="{FF2B5EF4-FFF2-40B4-BE49-F238E27FC236}">
                <a16:creationId xmlns:a16="http://schemas.microsoft.com/office/drawing/2014/main" id="{E309A3C7-9874-AA91-B403-4442CC41FAFB}"/>
              </a:ext>
            </a:extLst>
          </p:cNvPr>
          <p:cNvCxnSpPr>
            <a:cxnSpLocks/>
            <a:stCxn id="15" idx="2"/>
            <a:endCxn id="42" idx="0"/>
          </p:cNvCxnSpPr>
          <p:nvPr/>
        </p:nvCxnSpPr>
        <p:spPr>
          <a:xfrm rot="5400000">
            <a:off x="2390197" y="4051480"/>
            <a:ext cx="550045" cy="1000276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4" name="Picture 53">
            <a:extLst>
              <a:ext uri="{FF2B5EF4-FFF2-40B4-BE49-F238E27FC236}">
                <a16:creationId xmlns:a16="http://schemas.microsoft.com/office/drawing/2014/main" id="{609F9B1D-9188-1861-FB74-B2E212BD36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25356" y="1596626"/>
            <a:ext cx="5114760" cy="2017030"/>
          </a:xfrm>
          <a:prstGeom prst="rect">
            <a:avLst/>
          </a:prstGeom>
        </p:spPr>
      </p:pic>
      <p:graphicFrame>
        <p:nvGraphicFramePr>
          <p:cNvPr id="55" name="Table 54">
            <a:extLst>
              <a:ext uri="{FF2B5EF4-FFF2-40B4-BE49-F238E27FC236}">
                <a16:creationId xmlns:a16="http://schemas.microsoft.com/office/drawing/2014/main" id="{1E507366-5B23-7288-7739-64DBE31579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0190936"/>
              </p:ext>
            </p:extLst>
          </p:nvPr>
        </p:nvGraphicFramePr>
        <p:xfrm>
          <a:off x="9888000" y="7707212"/>
          <a:ext cx="2304000" cy="1529715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910779">
                  <a:extLst>
                    <a:ext uri="{9D8B030D-6E8A-4147-A177-3AD203B41FA5}">
                      <a16:colId xmlns:a16="http://schemas.microsoft.com/office/drawing/2014/main" val="1297149006"/>
                    </a:ext>
                  </a:extLst>
                </a:gridCol>
                <a:gridCol w="1393221">
                  <a:extLst>
                    <a:ext uri="{9D8B030D-6E8A-4147-A177-3AD203B41FA5}">
                      <a16:colId xmlns:a16="http://schemas.microsoft.com/office/drawing/2014/main" val="80716953"/>
                    </a:ext>
                  </a:extLst>
                </a:gridCol>
              </a:tblGrid>
              <a:tr h="1905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</a:rPr>
                        <a:t>Measurements with tape (unmounted) [m]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9086384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from_L02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8.382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84380114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L02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3.677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4801197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L02_L03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1.688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7700663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L03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3.566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2177082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from_L03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7.758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266583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s-CO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TOTAL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25.071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8774713"/>
                  </a:ext>
                </a:extLst>
              </a:tr>
            </a:tbl>
          </a:graphicData>
        </a:graphic>
      </p:graphicFrame>
      <p:cxnSp>
        <p:nvCxnSpPr>
          <p:cNvPr id="58" name="Connector: Curved 57">
            <a:extLst>
              <a:ext uri="{FF2B5EF4-FFF2-40B4-BE49-F238E27FC236}">
                <a16:creationId xmlns:a16="http://schemas.microsoft.com/office/drawing/2014/main" id="{E8F84C1C-4014-D2AE-72B7-CD81F6717469}"/>
              </a:ext>
            </a:extLst>
          </p:cNvPr>
          <p:cNvCxnSpPr>
            <a:cxnSpLocks/>
            <a:endCxn id="43" idx="0"/>
          </p:cNvCxnSpPr>
          <p:nvPr/>
        </p:nvCxnSpPr>
        <p:spPr>
          <a:xfrm rot="5400000">
            <a:off x="3605603" y="4453808"/>
            <a:ext cx="845692" cy="519398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41EE92BF-47EC-0D7E-F1B8-2A17E82BF592}"/>
                  </a:ext>
                </a:extLst>
              </p:cNvPr>
              <p:cNvSpPr txBox="1"/>
              <p:nvPr/>
            </p:nvSpPr>
            <p:spPr>
              <a:xfrm>
                <a:off x="7194331" y="4782867"/>
                <a:ext cx="257115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O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s-CO" b="0" i="1" smtClean="0">
                          <a:latin typeface="Cambria Math" panose="02040503050406030204" pitchFamily="18" charset="0"/>
                        </a:rPr>
                        <m:t>=25.0710</m:t>
                      </m:r>
                      <m:r>
                        <a:rPr lang="es-CO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±0.0013 </m:t>
                      </m:r>
                      <m:r>
                        <m:rPr>
                          <m:sty m:val="p"/>
                        </m:rPr>
                        <a:rPr lang="es-CO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</m:t>
                      </m:r>
                      <m:r>
                        <a:rPr lang="es-CO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41EE92BF-47EC-0D7E-F1B8-2A17E82BF5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4331" y="4782867"/>
                <a:ext cx="2571153" cy="276999"/>
              </a:xfrm>
              <a:prstGeom prst="rect">
                <a:avLst/>
              </a:prstGeom>
              <a:blipFill>
                <a:blip r:embed="rId6"/>
                <a:stretch>
                  <a:fillRect l="-1422"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F0602F85-F9B6-F1DF-200A-AFF0FA7EADCC}"/>
                  </a:ext>
                </a:extLst>
              </p:cNvPr>
              <p:cNvSpPr txBox="1"/>
              <p:nvPr/>
            </p:nvSpPr>
            <p:spPr>
              <a:xfrm>
                <a:off x="2381952" y="2355875"/>
                <a:ext cx="1645444" cy="61087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800" i="1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800" i="1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sz="180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s-CO" sz="1800" i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s-CO" sz="1800" b="0" i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s-CO" sz="1800" b="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f>
                        <m:fPr>
                          <m:ctrlPr>
                            <a:rPr lang="en-GB" sz="1800" i="1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num>
                        <m:den>
                          <m:r>
                            <a:rPr lang="en-US" sz="180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800" i="1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den>
                      </m:f>
                    </m:oMath>
                  </m:oMathPara>
                </a14:m>
                <a:endParaRPr lang="en-GB" sz="18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F0602F85-F9B6-F1DF-200A-AFF0FA7EAD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1952" y="2355875"/>
                <a:ext cx="1645444" cy="61087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5F98A3A4-4AA8-960E-7A5B-19CA06ADF2F3}"/>
                  </a:ext>
                </a:extLst>
              </p:cNvPr>
              <p:cNvSpPr txBox="1"/>
              <p:nvPr/>
            </p:nvSpPr>
            <p:spPr>
              <a:xfrm>
                <a:off x="4713574" y="5219997"/>
                <a:ext cx="110525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s-CO" sz="1800" b="0" i="0" smtClean="0">
                          <a:solidFill>
                            <a:srgbClr val="92278F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s-CO" sz="1800" b="0" i="1" smtClean="0">
                              <a:solidFill>
                                <a:srgbClr val="92278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O" sz="1800" b="0" i="1" smtClean="0">
                              <a:solidFill>
                                <a:srgbClr val="92278F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s-CO" sz="1800" b="0" i="1" smtClean="0">
                              <a:solidFill>
                                <a:srgbClr val="92278F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s-CO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 ?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5F98A3A4-4AA8-960E-7A5B-19CA06ADF2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3574" y="5219997"/>
                <a:ext cx="1105254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8" name="TextBox 67">
            <a:extLst>
              <a:ext uri="{FF2B5EF4-FFF2-40B4-BE49-F238E27FC236}">
                <a16:creationId xmlns:a16="http://schemas.microsoft.com/office/drawing/2014/main" id="{5EDD9710-B103-6E6A-F039-2EC872B17945}"/>
              </a:ext>
            </a:extLst>
          </p:cNvPr>
          <p:cNvSpPr txBox="1"/>
          <p:nvPr/>
        </p:nvSpPr>
        <p:spPr>
          <a:xfrm>
            <a:off x="6910988" y="4055039"/>
            <a:ext cx="294349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i="1" noProof="0" dirty="0"/>
              <a:t>Figure 8: </a:t>
            </a:r>
            <a:r>
              <a:rPr lang="en-US" sz="1200" dirty="0"/>
              <a:t>Schematic of the setup</a:t>
            </a:r>
            <a:r>
              <a:rPr lang="en-US" sz="1200" noProof="0" dirty="0"/>
              <a:t>.</a:t>
            </a:r>
          </a:p>
        </p:txBody>
      </p:sp>
      <p:sp>
        <p:nvSpPr>
          <p:cNvPr id="13" name="Right Brace 12">
            <a:extLst>
              <a:ext uri="{FF2B5EF4-FFF2-40B4-BE49-F238E27FC236}">
                <a16:creationId xmlns:a16="http://schemas.microsoft.com/office/drawing/2014/main" id="{FF2B778C-3A2E-8CAD-2947-8A7EFA672B94}"/>
              </a:ext>
            </a:extLst>
          </p:cNvPr>
          <p:cNvSpPr/>
          <p:nvPr/>
        </p:nvSpPr>
        <p:spPr>
          <a:xfrm>
            <a:off x="4523317" y="4841192"/>
            <a:ext cx="307552" cy="1117924"/>
          </a:xfrm>
          <a:custGeom>
            <a:avLst/>
            <a:gdLst>
              <a:gd name="connsiteX0" fmla="*/ 0 w 307552"/>
              <a:gd name="connsiteY0" fmla="*/ 0 h 1117924"/>
              <a:gd name="connsiteX1" fmla="*/ 153776 w 307552"/>
              <a:gd name="connsiteY1" fmla="*/ 279481 h 1117924"/>
              <a:gd name="connsiteX2" fmla="*/ 153776 w 307552"/>
              <a:gd name="connsiteY2" fmla="*/ 279481 h 1117924"/>
              <a:gd name="connsiteX3" fmla="*/ 307552 w 307552"/>
              <a:gd name="connsiteY3" fmla="*/ 558962 h 1117924"/>
              <a:gd name="connsiteX4" fmla="*/ 153776 w 307552"/>
              <a:gd name="connsiteY4" fmla="*/ 838443 h 1117924"/>
              <a:gd name="connsiteX5" fmla="*/ 153776 w 307552"/>
              <a:gd name="connsiteY5" fmla="*/ 838443 h 1117924"/>
              <a:gd name="connsiteX6" fmla="*/ 0 w 307552"/>
              <a:gd name="connsiteY6" fmla="*/ 1117924 h 1117924"/>
              <a:gd name="connsiteX7" fmla="*/ 0 w 307552"/>
              <a:gd name="connsiteY7" fmla="*/ 570141 h 1117924"/>
              <a:gd name="connsiteX8" fmla="*/ 0 w 307552"/>
              <a:gd name="connsiteY8" fmla="*/ 0 h 1117924"/>
              <a:gd name="connsiteX0" fmla="*/ 0 w 307552"/>
              <a:gd name="connsiteY0" fmla="*/ 0 h 1117924"/>
              <a:gd name="connsiteX1" fmla="*/ 153776 w 307552"/>
              <a:gd name="connsiteY1" fmla="*/ 279481 h 1117924"/>
              <a:gd name="connsiteX2" fmla="*/ 153776 w 307552"/>
              <a:gd name="connsiteY2" fmla="*/ 279481 h 1117924"/>
              <a:gd name="connsiteX3" fmla="*/ 307552 w 307552"/>
              <a:gd name="connsiteY3" fmla="*/ 558962 h 1117924"/>
              <a:gd name="connsiteX4" fmla="*/ 153776 w 307552"/>
              <a:gd name="connsiteY4" fmla="*/ 838443 h 1117924"/>
              <a:gd name="connsiteX5" fmla="*/ 153776 w 307552"/>
              <a:gd name="connsiteY5" fmla="*/ 838443 h 1117924"/>
              <a:gd name="connsiteX6" fmla="*/ 0 w 307552"/>
              <a:gd name="connsiteY6" fmla="*/ 1117924 h 1117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7552" h="1117924" stroke="0" extrusionOk="0">
                <a:moveTo>
                  <a:pt x="0" y="0"/>
                </a:moveTo>
                <a:cubicBezTo>
                  <a:pt x="92317" y="2369"/>
                  <a:pt x="126883" y="127762"/>
                  <a:pt x="153776" y="279481"/>
                </a:cubicBezTo>
                <a:lnTo>
                  <a:pt x="153776" y="279481"/>
                </a:lnTo>
                <a:cubicBezTo>
                  <a:pt x="150948" y="434337"/>
                  <a:pt x="232685" y="551341"/>
                  <a:pt x="307552" y="558962"/>
                </a:cubicBezTo>
                <a:cubicBezTo>
                  <a:pt x="236706" y="560501"/>
                  <a:pt x="162626" y="663658"/>
                  <a:pt x="153776" y="838443"/>
                </a:cubicBezTo>
                <a:lnTo>
                  <a:pt x="153776" y="838443"/>
                </a:lnTo>
                <a:cubicBezTo>
                  <a:pt x="171683" y="986953"/>
                  <a:pt x="81103" y="1124148"/>
                  <a:pt x="0" y="1117924"/>
                </a:cubicBezTo>
                <a:cubicBezTo>
                  <a:pt x="-12543" y="886475"/>
                  <a:pt x="47105" y="753916"/>
                  <a:pt x="0" y="570141"/>
                </a:cubicBezTo>
                <a:cubicBezTo>
                  <a:pt x="-47105" y="386366"/>
                  <a:pt x="16800" y="222173"/>
                  <a:pt x="0" y="0"/>
                </a:cubicBezTo>
                <a:close/>
              </a:path>
              <a:path w="307552" h="1117924" fill="none" extrusionOk="0">
                <a:moveTo>
                  <a:pt x="0" y="0"/>
                </a:moveTo>
                <a:cubicBezTo>
                  <a:pt x="73029" y="-30460"/>
                  <a:pt x="157018" y="122216"/>
                  <a:pt x="153776" y="279481"/>
                </a:cubicBezTo>
                <a:lnTo>
                  <a:pt x="153776" y="279481"/>
                </a:lnTo>
                <a:cubicBezTo>
                  <a:pt x="150707" y="439822"/>
                  <a:pt x="231518" y="547613"/>
                  <a:pt x="307552" y="558962"/>
                </a:cubicBezTo>
                <a:cubicBezTo>
                  <a:pt x="201454" y="524042"/>
                  <a:pt x="155848" y="680908"/>
                  <a:pt x="153776" y="838443"/>
                </a:cubicBezTo>
                <a:lnTo>
                  <a:pt x="153776" y="838443"/>
                </a:lnTo>
                <a:cubicBezTo>
                  <a:pt x="148271" y="972501"/>
                  <a:pt x="78745" y="1125934"/>
                  <a:pt x="0" y="1117924"/>
                </a:cubicBezTo>
              </a:path>
              <a:path w="307552" h="1117924" fill="none" stroke="0" extrusionOk="0">
                <a:moveTo>
                  <a:pt x="0" y="0"/>
                </a:moveTo>
                <a:cubicBezTo>
                  <a:pt x="88061" y="40685"/>
                  <a:pt x="182405" y="112726"/>
                  <a:pt x="153776" y="279481"/>
                </a:cubicBezTo>
                <a:lnTo>
                  <a:pt x="153776" y="279481"/>
                </a:lnTo>
                <a:cubicBezTo>
                  <a:pt x="169307" y="433879"/>
                  <a:pt x="224470" y="544744"/>
                  <a:pt x="307552" y="558962"/>
                </a:cubicBezTo>
                <a:cubicBezTo>
                  <a:pt x="209538" y="575558"/>
                  <a:pt x="148591" y="678242"/>
                  <a:pt x="153776" y="838443"/>
                </a:cubicBezTo>
                <a:lnTo>
                  <a:pt x="153776" y="838443"/>
                </a:lnTo>
                <a:cubicBezTo>
                  <a:pt x="156306" y="1013293"/>
                  <a:pt x="93918" y="1128891"/>
                  <a:pt x="0" y="1117924"/>
                </a:cubicBezTo>
              </a:path>
            </a:pathLst>
          </a:custGeom>
          <a:ln>
            <a:solidFill>
              <a:schemeClr val="bg1">
                <a:lumMod val="65000"/>
              </a:schemeClr>
            </a:solidFill>
            <a:extLst>
              <a:ext uri="{C807C97D-BFC1-408E-A445-0C87EB9F89A2}">
                <ask:lineSketchStyleProps xmlns:ask="http://schemas.microsoft.com/office/drawing/2018/sketchyshapes" sd="3427724326">
                  <a:prstGeom prst="rightBrace">
                    <a:avLst>
                      <a:gd name="adj1" fmla="val 94357"/>
                      <a:gd name="adj2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45E3DFE-0BAC-186A-6A4F-26E120B2D589}"/>
                  </a:ext>
                </a:extLst>
              </p:cNvPr>
              <p:cNvSpPr txBox="1"/>
              <p:nvPr/>
            </p:nvSpPr>
            <p:spPr>
              <a:xfrm>
                <a:off x="7315897" y="5308368"/>
                <a:ext cx="2650441" cy="47474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s-CO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From seven required measurements,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100" i="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GB" sz="1100" i="1" dirty="0" err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100" i="1" dirty="0" err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1100" i="0" dirty="0" err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total</m:t>
                        </m:r>
                        <m:r>
                          <m:rPr>
                            <m:nor/>
                          </m:rPr>
                          <a:rPr lang="en-GB" sz="1100" i="0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r>
                      <a:rPr lang="en-GB" sz="1100" i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</a:rPr>
                      <m:t> =</m:t>
                    </m:r>
                    <m:rad>
                      <m:radPr>
                        <m:degHide m:val="on"/>
                        <m:ctrlPr>
                          <a:rPr lang="en-GB" sz="110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GB" sz="1100" i="1" dirty="0">
                                <a:solidFill>
                                  <a:schemeClr val="tx1">
                                    <a:lumMod val="50000"/>
                                    <a:lumOff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GB" sz="1100" i="1" dirty="0">
                                    <a:solidFill>
                                      <a:schemeClr val="tx1">
                                        <a:lumMod val="50000"/>
                                        <a:lumOff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sty m:val="p"/>
                                  </m:rPr>
                                  <a:rPr lang="el-GR" sz="1100" i="0" dirty="0">
                                    <a:solidFill>
                                      <a:schemeClr val="tx1">
                                        <a:lumMod val="50000"/>
                                        <a:lumOff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  <m:sSub>
                                  <m:sSubPr>
                                    <m:ctrlPr>
                                      <a:rPr lang="en-GB" sz="1100" i="1" dirty="0">
                                        <a:solidFill>
                                          <a:schemeClr val="tx1">
                                            <a:lumMod val="50000"/>
                                            <a:lumOff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100" i="1" dirty="0">
                                        <a:solidFill>
                                          <a:schemeClr val="tx1">
                                            <a:lumMod val="50000"/>
                                            <a:lumOff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e>
                                  <m:sub>
                                    <m:r>
                                      <a:rPr lang="en-GB" sz="1100" i="1" dirty="0">
                                        <a:solidFill>
                                          <a:schemeClr val="tx1">
                                            <a:lumMod val="50000"/>
                                            <a:lumOff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GB" sz="1100" i="1" dirty="0">
                                <a:solidFill>
                                  <a:schemeClr val="tx1">
                                    <a:lumMod val="50000"/>
                                    <a:lumOff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sz="110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+⋯+</m:t>
                        </m:r>
                        <m:sSup>
                          <m:sSupPr>
                            <m:ctrlPr>
                              <a:rPr lang="en-GB" sz="1100" i="1" dirty="0">
                                <a:solidFill>
                                  <a:schemeClr val="tx1">
                                    <a:lumMod val="50000"/>
                                    <a:lumOff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GB" sz="1100" i="1" dirty="0">
                                    <a:solidFill>
                                      <a:schemeClr val="tx1">
                                        <a:lumMod val="50000"/>
                                        <a:lumOff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sty m:val="p"/>
                                  </m:rPr>
                                  <a:rPr lang="el-GR" sz="1100" i="0" dirty="0">
                                    <a:solidFill>
                                      <a:schemeClr val="tx1">
                                        <a:lumMod val="50000"/>
                                        <a:lumOff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  <m:sSub>
                                  <m:sSubPr>
                                    <m:ctrlPr>
                                      <a:rPr lang="en-GB" sz="1100" i="1" dirty="0">
                                        <a:solidFill>
                                          <a:schemeClr val="tx1">
                                            <a:lumMod val="50000"/>
                                            <a:lumOff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100" i="1" dirty="0">
                                        <a:solidFill>
                                          <a:schemeClr val="tx1">
                                            <a:lumMod val="50000"/>
                                            <a:lumOff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e>
                                  <m:sub>
                                    <m:r>
                                      <a:rPr lang="en-GB" sz="1100" i="1" dirty="0">
                                        <a:solidFill>
                                          <a:schemeClr val="tx1">
                                            <a:lumMod val="50000"/>
                                            <a:lumOff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7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GB" sz="1100" i="1" dirty="0">
                                <a:solidFill>
                                  <a:schemeClr val="tx1">
                                    <a:lumMod val="50000"/>
                                    <a:lumOff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endParaRPr lang="en-GB" sz="11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45E3DFE-0BAC-186A-6A4F-26E120B2D5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15897" y="5308368"/>
                <a:ext cx="2650441" cy="474745"/>
              </a:xfrm>
              <a:prstGeom prst="rect">
                <a:avLst/>
              </a:prstGeom>
              <a:blipFill>
                <a:blip r:embed="rId9"/>
                <a:stretch>
                  <a:fillRect t="-12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F43D0639-AF49-7357-FC20-ACC42EFA3275}"/>
              </a:ext>
            </a:extLst>
          </p:cNvPr>
          <p:cNvSpPr txBox="1"/>
          <p:nvPr/>
        </p:nvSpPr>
        <p:spPr>
          <a:xfrm>
            <a:off x="5485668" y="3505790"/>
            <a:ext cx="267893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100" u="sng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Photodetectors</a:t>
            </a:r>
            <a:r>
              <a:rPr lang="es-CO" sz="1100" u="sng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(in </a:t>
            </a:r>
            <a:r>
              <a:rPr lang="es-CO" sz="1100" u="sng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custom</a:t>
            </a:r>
            <a:r>
              <a:rPr lang="es-CO" sz="1100" u="sng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detector box)</a:t>
            </a:r>
          </a:p>
          <a:p>
            <a:r>
              <a:rPr lang="es-CO" sz="11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Type</a:t>
            </a:r>
            <a:r>
              <a:rPr lang="es-CO" sz="11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: </a:t>
            </a:r>
            <a:r>
              <a:rPr lang="es-CO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Silicon </a:t>
            </a:r>
            <a:r>
              <a:rPr lang="es-CO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photomultiplier</a:t>
            </a:r>
            <a:r>
              <a:rPr lang="es-CO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(</a:t>
            </a:r>
            <a:r>
              <a:rPr lang="es-CO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SiPM</a:t>
            </a:r>
            <a:r>
              <a:rPr lang="es-CO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</a:p>
          <a:p>
            <a:r>
              <a:rPr lang="en-GB" sz="1100" b="1" i="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Reference: </a:t>
            </a:r>
            <a:r>
              <a:rPr lang="en-GB" sz="1100" b="0" i="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ON Semi J-Series 30020</a:t>
            </a:r>
            <a:r>
              <a:rPr lang="en-GB" sz="11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 </a:t>
            </a:r>
            <a:endParaRPr lang="en-GB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5D89EB0-3260-68E5-9E6F-6606FB4DFD07}"/>
              </a:ext>
            </a:extLst>
          </p:cNvPr>
          <p:cNvSpPr txBox="1"/>
          <p:nvPr/>
        </p:nvSpPr>
        <p:spPr>
          <a:xfrm>
            <a:off x="9243838" y="3106466"/>
            <a:ext cx="166744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100" u="sng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Optical</a:t>
            </a:r>
            <a:r>
              <a:rPr lang="es-CO" sz="1100" u="sng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s-CO" sz="1100" u="sng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fiber</a:t>
            </a:r>
            <a:endParaRPr lang="es-CO" sz="1100" u="sng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s-CO" sz="11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Type</a:t>
            </a:r>
            <a:r>
              <a:rPr lang="es-CO" sz="11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: </a:t>
            </a:r>
            <a:r>
              <a:rPr lang="es-CO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Core </a:t>
            </a:r>
            <a:r>
              <a:rPr lang="es-CO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multimode</a:t>
            </a:r>
            <a:endParaRPr lang="es-CO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GB" sz="1100" b="1" i="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Reference: </a:t>
            </a:r>
            <a:r>
              <a:rPr lang="en-GB" sz="1100" b="0" i="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FT600UMT</a:t>
            </a:r>
            <a:endParaRPr lang="en-GB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3">
                <a:extLst>
                  <a:ext uri="{FF2B5EF4-FFF2-40B4-BE49-F238E27FC236}">
                    <a16:creationId xmlns:a16="http://schemas.microsoft.com/office/drawing/2014/main" id="{7CD141B8-9319-9F04-3A84-C5A402125CE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096000" y="4383543"/>
                <a:ext cx="5438693" cy="172193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GB" sz="1800" dirty="0"/>
                  <a:t>And we measured (b) </a:t>
                </a:r>
                <a14:m>
                  <m:oMath xmlns:m="http://schemas.openxmlformats.org/officeDocument/2006/math">
                    <m:r>
                      <a:rPr lang="en-US" sz="1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1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800" dirty="0"/>
                  <a:t>once:</a:t>
                </a:r>
              </a:p>
            </p:txBody>
          </p:sp>
        </mc:Choice>
        <mc:Fallback xmlns="">
          <p:sp>
            <p:nvSpPr>
              <p:cNvPr id="11" name="Content Placeholder 3">
                <a:extLst>
                  <a:ext uri="{FF2B5EF4-FFF2-40B4-BE49-F238E27FC236}">
                    <a16:creationId xmlns:a16="http://schemas.microsoft.com/office/drawing/2014/main" id="{7CD141B8-9319-9F04-3A84-C5A402125C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4383543"/>
                <a:ext cx="5438693" cy="1721931"/>
              </a:xfrm>
              <a:prstGeom prst="rect">
                <a:avLst/>
              </a:prstGeom>
              <a:blipFill>
                <a:blip r:embed="rId10"/>
                <a:stretch>
                  <a:fillRect l="-897" t="-31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Picture 24">
            <a:extLst>
              <a:ext uri="{FF2B5EF4-FFF2-40B4-BE49-F238E27FC236}">
                <a16:creationId xmlns:a16="http://schemas.microsoft.com/office/drawing/2014/main" id="{1DAE218E-CB9C-83E8-C4E0-6F434EC600E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932332" y="4490278"/>
            <a:ext cx="1435512" cy="1035080"/>
          </a:xfrm>
          <a:prstGeom prst="rect">
            <a:avLst/>
          </a:prstGeom>
        </p:spPr>
      </p:pic>
      <p:cxnSp>
        <p:nvCxnSpPr>
          <p:cNvPr id="27" name="Connector: Curved 26">
            <a:extLst>
              <a:ext uri="{FF2B5EF4-FFF2-40B4-BE49-F238E27FC236}">
                <a16:creationId xmlns:a16="http://schemas.microsoft.com/office/drawing/2014/main" id="{C2AD182D-E54D-A714-16F6-E5DB2A776AFF}"/>
              </a:ext>
            </a:extLst>
          </p:cNvPr>
          <p:cNvCxnSpPr>
            <a:cxnSpLocks/>
            <a:endCxn id="18" idx="0"/>
          </p:cNvCxnSpPr>
          <p:nvPr/>
        </p:nvCxnSpPr>
        <p:spPr>
          <a:xfrm rot="10800000" flipV="1">
            <a:off x="8641118" y="5045322"/>
            <a:ext cx="547332" cy="263046"/>
          </a:xfrm>
          <a:prstGeom prst="curvedConnector2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7341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7" grpId="0"/>
      <p:bldP spid="68" grpId="0"/>
      <p:bldP spid="13" grpId="0" animBg="1"/>
      <p:bldP spid="18" grpId="0"/>
      <p:bldP spid="3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CF2044-26EA-D35E-C2DC-96B43E36C8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09F973-C244-FD12-7FFA-4C82EC7E82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July 10th, 2025</a:t>
            </a:r>
            <a:endParaRPr lang="en-US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4FDF8-E644-4699-90FB-F6B12D735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Particle Accelerators and Beams Conference - PAB 2025</a:t>
            </a:r>
            <a:endParaRPr lang="en-US" noProof="0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1DCB601C-DEDB-46A3-FB1E-FA2B48571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80319E1-0F9A-16CB-F09B-B8DF8943659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BF154DD-B7BD-9DC5-E28B-B915C2372D46}"/>
              </a:ext>
            </a:extLst>
          </p:cNvPr>
          <p:cNvSpPr/>
          <p:nvPr/>
        </p:nvSpPr>
        <p:spPr>
          <a:xfrm>
            <a:off x="0" y="0"/>
            <a:ext cx="12192000" cy="6204857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2" name="Title 5">
            <a:extLst>
              <a:ext uri="{FF2B5EF4-FFF2-40B4-BE49-F238E27FC236}">
                <a16:creationId xmlns:a16="http://schemas.microsoft.com/office/drawing/2014/main" id="{9A30BBBF-319F-F865-AF8E-A617D7098C70}"/>
              </a:ext>
            </a:extLst>
          </p:cNvPr>
          <p:cNvSpPr txBox="1">
            <a:spLocks/>
          </p:cNvSpPr>
          <p:nvPr/>
        </p:nvSpPr>
        <p:spPr>
          <a:xfrm>
            <a:off x="1206500" y="2338388"/>
            <a:ext cx="9779000" cy="21812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4000" b="1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noProof="0" dirty="0">
                <a:solidFill>
                  <a:schemeClr val="bg1"/>
                </a:solidFill>
              </a:rPr>
              <a:t>4. Experimental results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D1D47CB-9C9E-6291-3AE2-602B2D773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noProof="0" smtClean="0"/>
              <a:t>12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851980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DC4DA8-1399-6897-D097-1A3EBD3E8C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3AD4EF-1199-3082-A824-404D309720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4. Experimental result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8710C2-130C-C912-6C68-379F05744E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6150" y="1644447"/>
            <a:ext cx="5181600" cy="41147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Data from RF conditioning. Finding the time of the signals with a percentage of the maximum (  ) as the rising edge (  ) [5].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66564C-0F71-FB18-11B4-87D38898BD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10th, 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B70B5D-53DA-8779-DB12-BF626C2DD2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Accelerators and Beams Conference - PAB 2025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3273D2-200F-CA1A-74B7-E0CD0F6158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13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F45080A-A1A5-82F3-F293-9A18D676D2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noProof="0" dirty="0"/>
              <a:t>Description of the data and resulting breakdown locations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8B705605-1F89-B7DB-105A-3DCA078533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9308" y="2548139"/>
            <a:ext cx="2453245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>
            <a:extLst>
              <a:ext uri="{FF2B5EF4-FFF2-40B4-BE49-F238E27FC236}">
                <a16:creationId xmlns:a16="http://schemas.microsoft.com/office/drawing/2014/main" id="{1555AF79-A872-DF6D-F5FD-44391FF9AD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081" y="2548139"/>
            <a:ext cx="2453245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tar: 5 Points 9">
            <a:extLst>
              <a:ext uri="{FF2B5EF4-FFF2-40B4-BE49-F238E27FC236}">
                <a16:creationId xmlns:a16="http://schemas.microsoft.com/office/drawing/2014/main" id="{A3BBC82E-968E-12C3-9871-A0944001E53F}"/>
              </a:ext>
            </a:extLst>
          </p:cNvPr>
          <p:cNvSpPr/>
          <p:nvPr/>
        </p:nvSpPr>
        <p:spPr>
          <a:xfrm>
            <a:off x="5344102" y="1982988"/>
            <a:ext cx="163729" cy="157088"/>
          </a:xfrm>
          <a:prstGeom prst="star5">
            <a:avLst/>
          </a:prstGeom>
          <a:solidFill>
            <a:srgbClr val="339966"/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A1880D35-3D68-062D-EF97-9768E7AE60E7}"/>
              </a:ext>
            </a:extLst>
          </p:cNvPr>
          <p:cNvSpPr/>
          <p:nvPr/>
        </p:nvSpPr>
        <p:spPr>
          <a:xfrm>
            <a:off x="2507402" y="2248810"/>
            <a:ext cx="134449" cy="12899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07332FB-A11D-8CA1-71E1-27DE299F455E}"/>
                  </a:ext>
                </a:extLst>
              </p:cNvPr>
              <p:cNvSpPr txBox="1"/>
              <p:nvPr/>
            </p:nvSpPr>
            <p:spPr>
              <a:xfrm>
                <a:off x="1212850" y="5082183"/>
                <a:ext cx="3631740" cy="3940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s-CO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s-CO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O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s-CO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s-CO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8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 dirty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s-CO" sz="1800" b="0" i="0" dirty="0" smtClean="0">
                              <a:latin typeface="Cambria Math" panose="02040503050406030204" pitchFamily="18" charset="0"/>
                            </a:rPr>
                            <m:t>    </m:t>
                          </m:r>
                          <m:r>
                            <m:rPr>
                              <m:sty m:val="p"/>
                            </m:rPr>
                            <a:rPr lang="es-CO" sz="1800" b="0" i="0" dirty="0" smtClean="0">
                              <a:latin typeface="Cambria Math" panose="02040503050406030204" pitchFamily="18" charset="0"/>
                            </a:rPr>
                            <m:t>Upstream</m:t>
                          </m:r>
                        </m:sub>
                      </m:sSub>
                      <m:r>
                        <a:rPr lang="en-US" sz="1800" i="1" dirty="0">
                          <a:latin typeface="Cambria Math" panose="02040503050406030204" pitchFamily="18" charset="0"/>
                        </a:rPr>
                        <m:t> −</m:t>
                      </m:r>
                      <m:sSub>
                        <m:sSubPr>
                          <m:ctrlPr>
                            <a:rPr lang="en-GB" sz="18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 dirty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s-CO" sz="1800" b="0" i="0" dirty="0" smtClean="0">
                              <a:latin typeface="Cambria Math" panose="02040503050406030204" pitchFamily="18" charset="0"/>
                            </a:rPr>
                            <m:t>    </m:t>
                          </m:r>
                          <m:r>
                            <m:rPr>
                              <m:sty m:val="p"/>
                            </m:rPr>
                            <a:rPr lang="es-CO" sz="1800" b="0" i="0" dirty="0" smtClean="0">
                              <a:latin typeface="Cambria Math" panose="02040503050406030204" pitchFamily="18" charset="0"/>
                            </a:rPr>
                            <m:t>Downstream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07332FB-A11D-8CA1-71E1-27DE299F45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2850" y="5082183"/>
                <a:ext cx="3631740" cy="394019"/>
              </a:xfrm>
              <a:prstGeom prst="rect">
                <a:avLst/>
              </a:prstGeom>
              <a:blipFill>
                <a:blip r:embed="rId4"/>
                <a:stretch>
                  <a:fillRect b="-93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80FBB3C6-D217-220B-BCFF-10A1B271903B}"/>
              </a:ext>
            </a:extLst>
          </p:cNvPr>
          <p:cNvSpPr txBox="1"/>
          <p:nvPr/>
        </p:nvSpPr>
        <p:spPr>
          <a:xfrm>
            <a:off x="506993" y="5558612"/>
            <a:ext cx="511991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i="1" noProof="0" dirty="0"/>
              <a:t>Figure 9: </a:t>
            </a:r>
            <a:r>
              <a:rPr lang="en-US" sz="1200" noProof="0" dirty="0"/>
              <a:t>Signals from a single RF breakdown event.</a:t>
            </a:r>
          </a:p>
        </p:txBody>
      </p:sp>
      <p:pic>
        <p:nvPicPr>
          <p:cNvPr id="6150" name="Picture 6">
            <a:extLst>
              <a:ext uri="{FF2B5EF4-FFF2-40B4-BE49-F238E27FC236}">
                <a16:creationId xmlns:a16="http://schemas.microsoft.com/office/drawing/2014/main" id="{D31743A3-729B-775B-D85B-A410AD0074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241264" y="1022415"/>
            <a:ext cx="2925487" cy="4647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5D36185-4284-69E3-8751-25B0D2A284FD}"/>
                  </a:ext>
                </a:extLst>
              </p:cNvPr>
              <p:cNvSpPr txBox="1"/>
              <p:nvPr/>
            </p:nvSpPr>
            <p:spPr>
              <a:xfrm>
                <a:off x="6228563" y="5604752"/>
                <a:ext cx="3479798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i="1" noProof="0" dirty="0"/>
                  <a:t>Figure 10: </a:t>
                </a:r>
                <a:r>
                  <a:rPr lang="en-US" sz="1200" dirty="0"/>
                  <a:t>Resulting locations for the </a:t>
                </a:r>
                <a14:m>
                  <m:oMath xmlns:m="http://schemas.openxmlformats.org/officeDocument/2006/math">
                    <m:r>
                      <a:rPr lang="es-CO" sz="12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s-CO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≈5000</m:t>
                    </m:r>
                  </m:oMath>
                </a14:m>
                <a:r>
                  <a:rPr lang="en-US" sz="1200" dirty="0"/>
                  <a:t> events, within the timeframe</a:t>
                </a:r>
                <a:r>
                  <a:rPr lang="en-US" sz="1200" noProof="0" dirty="0"/>
                  <a:t>.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5D36185-4284-69E3-8751-25B0D2A284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8563" y="5604752"/>
                <a:ext cx="3479798" cy="461665"/>
              </a:xfrm>
              <a:prstGeom prst="rect">
                <a:avLst/>
              </a:prstGeom>
              <a:blipFill>
                <a:blip r:embed="rId6"/>
                <a:stretch>
                  <a:fillRect t="-1316" b="-78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 17">
            <a:extLst>
              <a:ext uri="{FF2B5EF4-FFF2-40B4-BE49-F238E27FC236}">
                <a16:creationId xmlns:a16="http://schemas.microsoft.com/office/drawing/2014/main" id="{A36376C3-E67A-72F0-ACC3-1FF9D715D884}"/>
              </a:ext>
            </a:extLst>
          </p:cNvPr>
          <p:cNvSpPr/>
          <p:nvPr/>
        </p:nvSpPr>
        <p:spPr>
          <a:xfrm>
            <a:off x="8058150" y="1446489"/>
            <a:ext cx="838199" cy="3725585"/>
          </a:xfrm>
          <a:prstGeom prst="rect">
            <a:avLst/>
          </a:prstGeom>
          <a:noFill/>
          <a:ln w="38100" cap="flat" cmpd="sng" algn="ctr">
            <a:solidFill>
              <a:schemeClr val="tx1">
                <a:lumMod val="50000"/>
                <a:lumOff val="50000"/>
                <a:alpha val="50196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225B2B0-A1BC-4312-B043-DF17AFAD615E}"/>
              </a:ext>
            </a:extLst>
          </p:cNvPr>
          <p:cNvCxnSpPr>
            <a:cxnSpLocks/>
          </p:cNvCxnSpPr>
          <p:nvPr/>
        </p:nvCxnSpPr>
        <p:spPr>
          <a:xfrm>
            <a:off x="8896349" y="1803164"/>
            <a:ext cx="1095376" cy="744975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  <a:alpha val="50196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BE1AB0A8-AF05-4522-B5A2-428DA7DA5E05}"/>
              </a:ext>
            </a:extLst>
          </p:cNvPr>
          <p:cNvSpPr txBox="1"/>
          <p:nvPr/>
        </p:nvSpPr>
        <p:spPr>
          <a:xfrm>
            <a:off x="9315450" y="2575299"/>
            <a:ext cx="24047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Some events were found outside the expected boundaries but could come from signals with poor signal-to-noise ratio making the timing calculation unreliable.</a:t>
            </a:r>
            <a:r>
              <a:rPr lang="en-US" sz="1200" noProof="0" dirty="0"/>
              <a:t> </a:t>
            </a:r>
          </a:p>
        </p:txBody>
      </p:sp>
      <p:pic>
        <p:nvPicPr>
          <p:cNvPr id="6152" name="Picture 8">
            <a:extLst>
              <a:ext uri="{FF2B5EF4-FFF2-40B4-BE49-F238E27FC236}">
                <a16:creationId xmlns:a16="http://schemas.microsoft.com/office/drawing/2014/main" id="{B64C84B1-77DA-B397-8B3C-99EFEA97E6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6297" y="3683488"/>
            <a:ext cx="2043065" cy="1595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2F997B93-5019-E6C3-319F-6460B5A7E6BB}"/>
              </a:ext>
            </a:extLst>
          </p:cNvPr>
          <p:cNvSpPr/>
          <p:nvPr/>
        </p:nvSpPr>
        <p:spPr>
          <a:xfrm>
            <a:off x="2142739" y="5292950"/>
            <a:ext cx="81000" cy="832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341045E-B74E-CEB2-128E-BC2F5C02B3AC}"/>
              </a:ext>
            </a:extLst>
          </p:cNvPr>
          <p:cNvSpPr/>
          <p:nvPr/>
        </p:nvSpPr>
        <p:spPr>
          <a:xfrm>
            <a:off x="3501284" y="5298270"/>
            <a:ext cx="81000" cy="832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Arrow: Curved Right 15">
            <a:extLst>
              <a:ext uri="{FF2B5EF4-FFF2-40B4-BE49-F238E27FC236}">
                <a16:creationId xmlns:a16="http://schemas.microsoft.com/office/drawing/2014/main" id="{2145F462-DD66-BC5A-470B-DE2F61C7E667}"/>
              </a:ext>
            </a:extLst>
          </p:cNvPr>
          <p:cNvSpPr/>
          <p:nvPr/>
        </p:nvSpPr>
        <p:spPr>
          <a:xfrm rot="16001632">
            <a:off x="5645842" y="4398845"/>
            <a:ext cx="473343" cy="2241505"/>
          </a:xfrm>
          <a:prstGeom prst="curvedRightArrow">
            <a:avLst>
              <a:gd name="adj1" fmla="val 29246"/>
              <a:gd name="adj2" fmla="val 50000"/>
              <a:gd name="adj3" fmla="val 25000"/>
            </a:avLst>
          </a:prstGeom>
          <a:solidFill>
            <a:srgbClr val="000000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11054FB-B6BF-FD18-60CC-194086A394B5}"/>
                  </a:ext>
                </a:extLst>
              </p:cNvPr>
              <p:cNvSpPr txBox="1"/>
              <p:nvPr/>
            </p:nvSpPr>
            <p:spPr>
              <a:xfrm>
                <a:off x="5000625" y="5548612"/>
                <a:ext cx="1221588" cy="394852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O" sz="1050" b="0" i="1" dirty="0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i="1" dirty="0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s-CO" sz="1050" b="0" i="1" dirty="0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sz="1050" i="1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050" i="1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050" i="1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sz="105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s-CO" sz="1050" i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s-CO" sz="1050" b="0" i="0" smtClean="0">
                          <a:solidFill>
                            <a:srgbClr val="92278F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s-CO" sz="1050" b="0" i="1" smtClean="0">
                              <a:solidFill>
                                <a:srgbClr val="92278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O" sz="1050" b="0" i="1" smtClean="0">
                              <a:solidFill>
                                <a:srgbClr val="92278F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s-CO" sz="1050" b="0" i="1" smtClean="0">
                              <a:solidFill>
                                <a:srgbClr val="92278F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f>
                        <m:fPr>
                          <m:ctrlPr>
                            <a:rPr lang="en-GB" sz="1050" i="1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050" i="1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num>
                        <m:den>
                          <m:r>
                            <a:rPr lang="en-US" sz="105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050" i="1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den>
                      </m:f>
                    </m:oMath>
                  </m:oMathPara>
                </a14:m>
                <a:endParaRPr lang="en-GB" sz="105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11054FB-B6BF-FD18-60CC-194086A394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0625" y="5548612"/>
                <a:ext cx="1221588" cy="39485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Oval 19">
            <a:extLst>
              <a:ext uri="{FF2B5EF4-FFF2-40B4-BE49-F238E27FC236}">
                <a16:creationId xmlns:a16="http://schemas.microsoft.com/office/drawing/2014/main" id="{58E7CD43-0DB2-1F4C-E01C-6B2BD6345313}"/>
              </a:ext>
            </a:extLst>
          </p:cNvPr>
          <p:cNvSpPr/>
          <p:nvPr/>
        </p:nvSpPr>
        <p:spPr>
          <a:xfrm>
            <a:off x="5041953" y="5724553"/>
            <a:ext cx="81000" cy="83240"/>
          </a:xfrm>
          <a:prstGeom prst="ellipse">
            <a:avLst/>
          </a:prstGeom>
          <a:solidFill>
            <a:srgbClr val="9BFFFF"/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2085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/>
      <p:bldP spid="18" grpId="0" animBg="1"/>
      <p:bldP spid="25" grpId="0"/>
      <p:bldP spid="16" grpId="0" animBg="1"/>
      <p:bldP spid="15" grpId="0" animBg="1"/>
      <p:bldP spid="2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8CCE74-A774-C406-94E7-8ED579CACA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954AD2-5A14-B723-2A2A-9C1B1D6116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4. Experimental result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7B16E5-D71D-AD50-3F5D-2B0D3D968F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00" y="1644447"/>
            <a:ext cx="3237665" cy="153690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1800" dirty="0"/>
              <a:t>For this initial analysis, we decided to test </a:t>
            </a:r>
            <a:r>
              <a:rPr lang="en-US" sz="1800" b="1" dirty="0"/>
              <a:t>k-means as clustering algorithm</a:t>
            </a:r>
            <a:r>
              <a:rPr lang="en-US" sz="1800" dirty="0"/>
              <a:t> to try to </a:t>
            </a:r>
            <a:r>
              <a:rPr lang="en-US" sz="1800" dirty="0">
                <a:solidFill>
                  <a:srgbClr val="00B0F0"/>
                </a:solidFill>
              </a:rPr>
              <a:t>find shared features</a:t>
            </a:r>
            <a:r>
              <a:rPr lang="en-US" sz="1800" dirty="0"/>
              <a:t> in the breakdown events.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C15FCE68-8B65-FA4F-B291-6690694B060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67452" y="1496714"/>
            <a:ext cx="4022765" cy="3819525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F17FA5-00F8-382E-E01F-2BA6E96E3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10th, 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9BCC72-6661-1993-1DB5-E89F2EDFA6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Accelerators and Beams Conference - PAB 2025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532965-E81A-5335-08BA-52921D460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14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5F5FB16-115F-ABC4-EEE9-CFC1E1EA3FA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Clustering of the results in search of common features</a:t>
            </a:r>
            <a:endParaRPr lang="en-US" noProof="0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5294A18D-48AA-4366-7153-C2419A809D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608516" y="3477145"/>
            <a:ext cx="3316034" cy="1942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6CAB50F1-C002-ACA1-591F-EE94199A7157}"/>
              </a:ext>
            </a:extLst>
          </p:cNvPr>
          <p:cNvSpPr/>
          <p:nvPr/>
        </p:nvSpPr>
        <p:spPr>
          <a:xfrm>
            <a:off x="4344172" y="4640757"/>
            <a:ext cx="281042" cy="276225"/>
          </a:xfrm>
          <a:prstGeom prst="ellipse">
            <a:avLst/>
          </a:prstGeom>
          <a:noFill/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964C664-57E7-12C6-8603-4838BAEBC850}"/>
              </a:ext>
            </a:extLst>
          </p:cNvPr>
          <p:cNvSpPr txBox="1"/>
          <p:nvPr/>
        </p:nvSpPr>
        <p:spPr>
          <a:xfrm>
            <a:off x="2693471" y="5358355"/>
            <a:ext cx="340253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i="1" noProof="0" dirty="0"/>
              <a:t>Figure 11: </a:t>
            </a:r>
            <a:r>
              <a:rPr lang="en-US" sz="1200" noProof="0" dirty="0"/>
              <a:t>Determination of an optimal number of clusters for k-means.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5015729-FF16-C65F-4AF9-174F8286B591}"/>
              </a:ext>
            </a:extLst>
          </p:cNvPr>
          <p:cNvSpPr txBox="1"/>
          <p:nvPr/>
        </p:nvSpPr>
        <p:spPr>
          <a:xfrm>
            <a:off x="7350069" y="5266022"/>
            <a:ext cx="2940148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i="1" noProof="0" dirty="0"/>
              <a:t>Figure 12: </a:t>
            </a:r>
            <a:r>
              <a:rPr lang="en-US" sz="1200" dirty="0"/>
              <a:t>Clusters found for k=6. </a:t>
            </a:r>
          </a:p>
          <a:p>
            <a:pPr algn="ctr"/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Cluster 4 is out of the bounds of L02 but has only 5 elements (suggesting they might be noise)</a:t>
            </a:r>
            <a:r>
              <a:rPr lang="en-US" sz="900" noProof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pic>
        <p:nvPicPr>
          <p:cNvPr id="10" name="Picture 9" descr="A diagram of blue dots&#10;&#10;AI-generated content may be incorrect.">
            <a:extLst>
              <a:ext uri="{FF2B5EF4-FFF2-40B4-BE49-F238E27FC236}">
                <a16:creationId xmlns:a16="http://schemas.microsoft.com/office/drawing/2014/main" id="{933F71AB-1BA2-38CC-BC06-94E36E83C2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3809" y="1628438"/>
            <a:ext cx="1747846" cy="162782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0E9EB0F-E79C-E2AB-544C-54E0D8E8500E}"/>
              </a:ext>
            </a:extLst>
          </p:cNvPr>
          <p:cNvSpPr txBox="1"/>
          <p:nvPr/>
        </p:nvSpPr>
        <p:spPr>
          <a:xfrm>
            <a:off x="838100" y="3874763"/>
            <a:ext cx="172285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Inertia: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sum of </a:t>
            </a: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squared distances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of each data point to its closest cluster center.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6DDE9FD-5171-5707-DAD0-DBD2C1955A17}"/>
              </a:ext>
            </a:extLst>
          </p:cNvPr>
          <p:cNvSpPr txBox="1"/>
          <p:nvPr/>
        </p:nvSpPr>
        <p:spPr>
          <a:xfrm>
            <a:off x="4219837" y="1437982"/>
            <a:ext cx="205051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Example of clustering data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663E866-2763-CCB0-4A05-64072CA896BB}"/>
              </a:ext>
            </a:extLst>
          </p:cNvPr>
          <p:cNvSpPr txBox="1"/>
          <p:nvPr/>
        </p:nvSpPr>
        <p:spPr>
          <a:xfrm>
            <a:off x="9483497" y="2285879"/>
            <a:ext cx="2051278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dirty="0" err="1"/>
              <a:t>Some</a:t>
            </a:r>
            <a:r>
              <a:rPr lang="es-CO" sz="1200" dirty="0"/>
              <a:t> </a:t>
            </a:r>
            <a:r>
              <a:rPr lang="es-CO" sz="1200" dirty="0" err="1"/>
              <a:t>initial</a:t>
            </a:r>
            <a:r>
              <a:rPr lang="es-CO" sz="1200" dirty="0"/>
              <a:t> </a:t>
            </a:r>
            <a:r>
              <a:rPr lang="es-CO" sz="1200" b="1" dirty="0" err="1"/>
              <a:t>observations</a:t>
            </a:r>
            <a:r>
              <a:rPr lang="es-CO" sz="1200" b="1" dirty="0"/>
              <a:t> </a:t>
            </a:r>
            <a:r>
              <a:rPr lang="es-CO" sz="1200" dirty="0" err="1"/>
              <a:t>about</a:t>
            </a:r>
            <a:r>
              <a:rPr lang="es-CO" sz="1200" dirty="0"/>
              <a:t> </a:t>
            </a:r>
            <a:r>
              <a:rPr lang="es-CO" sz="1200" dirty="0" err="1"/>
              <a:t>the</a:t>
            </a:r>
            <a:r>
              <a:rPr lang="es-CO" sz="1200" dirty="0"/>
              <a:t> </a:t>
            </a:r>
            <a:r>
              <a:rPr lang="es-CO" sz="1200" dirty="0" err="1"/>
              <a:t>clusters</a:t>
            </a:r>
            <a:r>
              <a:rPr lang="es-CO" sz="1200" dirty="0"/>
              <a:t>:</a:t>
            </a:r>
          </a:p>
          <a:p>
            <a:endParaRPr lang="es-CO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200" dirty="0" err="1"/>
              <a:t>Some</a:t>
            </a:r>
            <a:r>
              <a:rPr lang="es-CO" sz="1200" dirty="0"/>
              <a:t> share a </a:t>
            </a:r>
            <a:r>
              <a:rPr lang="es-CO" sz="1200" dirty="0" err="1"/>
              <a:t>location</a:t>
            </a:r>
            <a:r>
              <a:rPr lang="es-CO" sz="1200" dirty="0"/>
              <a:t>, </a:t>
            </a:r>
            <a:r>
              <a:rPr lang="es-CO" sz="1200" b="1" dirty="0" err="1"/>
              <a:t>suggesting</a:t>
            </a:r>
            <a:r>
              <a:rPr lang="es-CO" sz="1200" b="1" dirty="0"/>
              <a:t> </a:t>
            </a:r>
            <a:r>
              <a:rPr lang="es-CO" sz="1200" b="1" dirty="0" err="1"/>
              <a:t>hotspots</a:t>
            </a:r>
            <a:r>
              <a:rPr lang="es-CO" sz="1200" b="1" dirty="0"/>
              <a:t> </a:t>
            </a:r>
            <a:r>
              <a:rPr lang="es-CO" sz="1200" dirty="0"/>
              <a:t>(</a:t>
            </a:r>
            <a:r>
              <a:rPr lang="es-CO" sz="1200" dirty="0" err="1"/>
              <a:t>see</a:t>
            </a:r>
            <a:r>
              <a:rPr lang="es-CO" sz="1200" dirty="0"/>
              <a:t> </a:t>
            </a:r>
            <a:r>
              <a:rPr lang="es-CO" sz="1200" dirty="0" err="1"/>
              <a:t>clusters</a:t>
            </a:r>
            <a:r>
              <a:rPr lang="es-CO" sz="1200" dirty="0"/>
              <a:t> 2 and 3).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200" dirty="0" err="1"/>
              <a:t>Some</a:t>
            </a:r>
            <a:r>
              <a:rPr lang="es-CO" sz="1200" dirty="0"/>
              <a:t> </a:t>
            </a:r>
            <a:r>
              <a:rPr lang="es-CO" sz="1200" dirty="0" err="1"/>
              <a:t>seem</a:t>
            </a:r>
            <a:r>
              <a:rPr lang="es-CO" sz="1200" dirty="0"/>
              <a:t> </a:t>
            </a:r>
            <a:r>
              <a:rPr lang="es-CO" sz="1200" dirty="0" err="1"/>
              <a:t>to</a:t>
            </a:r>
            <a:r>
              <a:rPr lang="es-CO" sz="1200" dirty="0"/>
              <a:t> </a:t>
            </a:r>
            <a:r>
              <a:rPr lang="es-CO" sz="1200" b="1" dirty="0"/>
              <a:t>spread/</a:t>
            </a:r>
            <a:r>
              <a:rPr lang="es-CO" sz="1200" b="1" dirty="0" err="1"/>
              <a:t>drift</a:t>
            </a:r>
            <a:r>
              <a:rPr lang="es-CO" sz="1200" b="1" dirty="0"/>
              <a:t> </a:t>
            </a:r>
            <a:r>
              <a:rPr lang="es-CO" sz="1200" dirty="0"/>
              <a:t>in </a:t>
            </a:r>
            <a:r>
              <a:rPr lang="es-CO" sz="1200" dirty="0" err="1"/>
              <a:t>the</a:t>
            </a:r>
            <a:r>
              <a:rPr lang="es-CO" sz="1200" dirty="0"/>
              <a:t> </a:t>
            </a:r>
            <a:r>
              <a:rPr lang="es-CO" sz="1200" dirty="0" err="1"/>
              <a:t>cavity</a:t>
            </a:r>
            <a:r>
              <a:rPr lang="es-CO" sz="1200" dirty="0"/>
              <a:t> as time </a:t>
            </a:r>
            <a:r>
              <a:rPr lang="es-CO" sz="1200" dirty="0" err="1"/>
              <a:t>progresses</a:t>
            </a:r>
            <a:r>
              <a:rPr lang="es-CO" sz="1200" dirty="0"/>
              <a:t> (1,3,5).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O" sz="1200" dirty="0"/>
          </a:p>
          <a:p>
            <a:r>
              <a:rPr lang="es-CO" sz="1200" b="1" dirty="0" err="1">
                <a:solidFill>
                  <a:schemeClr val="accent5"/>
                </a:solidFill>
              </a:rPr>
              <a:t>What</a:t>
            </a:r>
            <a:r>
              <a:rPr lang="es-CO" sz="1200" b="1" dirty="0">
                <a:solidFill>
                  <a:schemeClr val="accent5"/>
                </a:solidFill>
              </a:rPr>
              <a:t> are </a:t>
            </a:r>
            <a:r>
              <a:rPr lang="es-CO" sz="1200" b="1" dirty="0" err="1">
                <a:solidFill>
                  <a:schemeClr val="accent5"/>
                </a:solidFill>
              </a:rPr>
              <a:t>the</a:t>
            </a:r>
            <a:r>
              <a:rPr lang="es-CO" sz="1200" b="1" dirty="0">
                <a:solidFill>
                  <a:schemeClr val="accent5"/>
                </a:solidFill>
              </a:rPr>
              <a:t> </a:t>
            </a:r>
            <a:r>
              <a:rPr lang="es-CO" sz="1200" b="1" dirty="0" err="1">
                <a:solidFill>
                  <a:schemeClr val="accent5"/>
                </a:solidFill>
              </a:rPr>
              <a:t>defining</a:t>
            </a:r>
            <a:r>
              <a:rPr lang="es-CO" sz="1200" b="1" dirty="0">
                <a:solidFill>
                  <a:schemeClr val="accent5"/>
                </a:solidFill>
              </a:rPr>
              <a:t> </a:t>
            </a:r>
            <a:r>
              <a:rPr lang="es-CO" sz="1200" b="1" dirty="0" err="1">
                <a:solidFill>
                  <a:schemeClr val="accent5"/>
                </a:solidFill>
              </a:rPr>
              <a:t>features</a:t>
            </a:r>
            <a:r>
              <a:rPr lang="es-CO" sz="1200" b="1" dirty="0">
                <a:solidFill>
                  <a:schemeClr val="accent5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266296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7" grpId="0"/>
      <p:bldP spid="12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6B5DB2-FF90-40A6-3261-65BD77137C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671F5F-85D2-8B57-E061-010718EDC1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4. Experimental result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13078D-6807-6565-DC5F-BF3220CC7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8164"/>
            <a:ext cx="5170605" cy="41446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700" dirty="0"/>
              <a:t>While looking at the signals, </a:t>
            </a:r>
            <a:r>
              <a:rPr lang="en-US" sz="1700" b="1" dirty="0"/>
              <a:t>shapes</a:t>
            </a:r>
            <a:r>
              <a:rPr lang="en-US" sz="1700" dirty="0"/>
              <a:t> and </a:t>
            </a:r>
            <a:r>
              <a:rPr lang="en-US" sz="1700" b="1" dirty="0"/>
              <a:t>amplitudes</a:t>
            </a:r>
            <a:r>
              <a:rPr lang="en-US" sz="1700" dirty="0"/>
              <a:t> seem to be the features that mostly describe the clusters at the different locations.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E70465-162C-0EC8-1E4A-509339FD273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July 10th, 2025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1B00-6AA6-6BEE-66A1-8856D9F7433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15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FCAE272-8E20-975D-6FAE-8B8A2C0890B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noProof="0" dirty="0"/>
              <a:t>Analysis of the clusters’ features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974C5D-AA2C-FE2C-21F9-0941ADA9110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Particle Accelerators and Beams Conference - PAB 2025</a:t>
            </a:r>
            <a:endParaRPr lang="en-GB"/>
          </a:p>
        </p:txBody>
      </p:sp>
      <p:pic>
        <p:nvPicPr>
          <p:cNvPr id="14" name="Picture 13" descr="A graph showing a number of dots&#10;&#10;AI-generated content may be incorrect.">
            <a:extLst>
              <a:ext uri="{FF2B5EF4-FFF2-40B4-BE49-F238E27FC236}">
                <a16:creationId xmlns:a16="http://schemas.microsoft.com/office/drawing/2014/main" id="{B0691DD2-7DA5-520A-772C-B665A5715C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84"/>
          <a:stretch>
            <a:fillRect/>
          </a:stretch>
        </p:blipFill>
        <p:spPr>
          <a:xfrm>
            <a:off x="6277171" y="2158054"/>
            <a:ext cx="2345268" cy="311074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8954DD4-067A-44D8-A489-97BDAA6E45EB}"/>
              </a:ext>
            </a:extLst>
          </p:cNvPr>
          <p:cNvSpPr txBox="1"/>
          <p:nvPr/>
        </p:nvSpPr>
        <p:spPr>
          <a:xfrm>
            <a:off x="7128479" y="5222131"/>
            <a:ext cx="34859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i="1" noProof="0" dirty="0"/>
              <a:t>Figure 14: </a:t>
            </a:r>
            <a:r>
              <a:rPr lang="en-US" sz="1200" dirty="0"/>
              <a:t>Cluster visualization for amplitude vs. location and signal samples for C2</a:t>
            </a:r>
            <a:r>
              <a:rPr lang="en-US" sz="1200" noProof="0" dirty="0"/>
              <a:t>.</a:t>
            </a:r>
          </a:p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Cluster 4 is out of the bounds of L02.</a:t>
            </a:r>
          </a:p>
        </p:txBody>
      </p:sp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E746B842-3670-002F-EBF0-2A491E904E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2259643"/>
              </p:ext>
            </p:extLst>
          </p:nvPr>
        </p:nvGraphicFramePr>
        <p:xfrm>
          <a:off x="2346643" y="5366082"/>
          <a:ext cx="2292274" cy="42672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146137">
                  <a:extLst>
                    <a:ext uri="{9D8B030D-6E8A-4147-A177-3AD203B41FA5}">
                      <a16:colId xmlns:a16="http://schemas.microsoft.com/office/drawing/2014/main" val="3496101693"/>
                    </a:ext>
                  </a:extLst>
                </a:gridCol>
                <a:gridCol w="1146137">
                  <a:extLst>
                    <a:ext uri="{9D8B030D-6E8A-4147-A177-3AD203B41FA5}">
                      <a16:colId xmlns:a16="http://schemas.microsoft.com/office/drawing/2014/main" val="1135042324"/>
                    </a:ext>
                  </a:extLst>
                </a:gridCol>
              </a:tblGrid>
              <a:tr h="33451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1" u="none" strike="noStrike" kern="1200" noProof="0" dirty="0">
                          <a:solidFill>
                            <a:schemeClr val="tx1"/>
                          </a:solidFill>
                          <a:effectLst/>
                        </a:rPr>
                        <a:t>Channel 2: C2</a:t>
                      </a:r>
                    </a:p>
                    <a:p>
                      <a:pPr marL="0" algn="ctr" defTabSz="914400" rtl="0" eaLnBrk="1" fontAlgn="b" latinLnBrk="0" hangingPunct="1"/>
                      <a:r>
                        <a:rPr lang="en-US" sz="1100" b="1" u="none" strike="noStrike" kern="1200" noProof="0" dirty="0">
                          <a:solidFill>
                            <a:schemeClr val="bg1"/>
                          </a:solidFill>
                          <a:effectLst/>
                          <a:highlight>
                            <a:srgbClr val="800080"/>
                          </a:highlight>
                          <a:latin typeface="+mn-lt"/>
                          <a:ea typeface="+mn-ea"/>
                          <a:cs typeface="+mn-cs"/>
                        </a:rPr>
                        <a:t>Downstream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1" u="none" strike="noStrike" kern="1200" noProof="0" dirty="0">
                          <a:solidFill>
                            <a:schemeClr val="tx1"/>
                          </a:solidFill>
                          <a:effectLst/>
                        </a:rPr>
                        <a:t>Channel 3: C3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u="none" strike="noStrike" kern="1200" noProof="0" dirty="0">
                          <a:solidFill>
                            <a:schemeClr val="bg1"/>
                          </a:solidFill>
                          <a:effectLst/>
                          <a:highlight>
                            <a:srgbClr val="800080"/>
                          </a:highlight>
                          <a:latin typeface="+mn-lt"/>
                          <a:ea typeface="+mn-ea"/>
                          <a:cs typeface="+mn-cs"/>
                        </a:rPr>
                        <a:t>Upstream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6996242"/>
                  </a:ext>
                </a:extLst>
              </a:tr>
            </a:tbl>
          </a:graphicData>
        </a:graphic>
      </p:graphicFrame>
      <p:pic>
        <p:nvPicPr>
          <p:cNvPr id="21" name="Picture 20">
            <a:extLst>
              <a:ext uri="{FF2B5EF4-FFF2-40B4-BE49-F238E27FC236}">
                <a16:creationId xmlns:a16="http://schemas.microsoft.com/office/drawing/2014/main" id="{5D0ED544-F32E-E1BB-FD81-C33BE4B8AA3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2436" y="2508116"/>
            <a:ext cx="2813225" cy="288977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4295865E-B8CB-A615-1E0B-8663B924C98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60"/>
          <a:stretch>
            <a:fillRect/>
          </a:stretch>
        </p:blipFill>
        <p:spPr>
          <a:xfrm>
            <a:off x="3546118" y="2508116"/>
            <a:ext cx="2462687" cy="2889774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62E31160-225D-E81F-A108-4074790D0C87}"/>
              </a:ext>
            </a:extLst>
          </p:cNvPr>
          <p:cNvSpPr txBox="1"/>
          <p:nvPr/>
        </p:nvSpPr>
        <p:spPr>
          <a:xfrm>
            <a:off x="1577569" y="5851758"/>
            <a:ext cx="383042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i="1" noProof="0" dirty="0"/>
              <a:t>Figure 13: </a:t>
            </a:r>
            <a:r>
              <a:rPr lang="en-US" sz="1200" noProof="0" dirty="0"/>
              <a:t>Shape features of the different clusters.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57C1E93C-4BEC-18A1-DE36-7E0B9FB61DDC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32" b="5432"/>
          <a:stretch/>
        </p:blipFill>
        <p:spPr>
          <a:xfrm>
            <a:off x="8303697" y="1779275"/>
            <a:ext cx="3610205" cy="3299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254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847C56-5F32-48BB-C429-60B3A9E1C7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10DF4-2177-8B94-8C27-31E3D3E2A4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4. Experimental result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BAE5AE-8233-566E-9208-341718B9873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July 10th, 2025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159AE0-9A31-12CC-834D-0A1E4B02503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16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97C0AD2-A630-3563-CA5B-4414228F5EB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noProof="0" dirty="0"/>
              <a:t>Next steps in the analysis of the clusters’ features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A417B1-ED75-9B18-B895-AA099268A73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Particle Accelerators and Beams Conference - PAB 2025</a:t>
            </a:r>
            <a:endParaRPr lang="en-GB"/>
          </a:p>
        </p:txBody>
      </p:sp>
      <p:pic>
        <p:nvPicPr>
          <p:cNvPr id="13" name="Content Placeholder 12" descr="A graph of a graph&#10;&#10;AI-generated content may be incorrect.">
            <a:extLst>
              <a:ext uri="{FF2B5EF4-FFF2-40B4-BE49-F238E27FC236}">
                <a16:creationId xmlns:a16="http://schemas.microsoft.com/office/drawing/2014/main" id="{BDEAEBCA-69E2-2A9A-069A-E37DD0A36C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61"/>
          <a:stretch>
            <a:fillRect/>
          </a:stretch>
        </p:blipFill>
        <p:spPr>
          <a:xfrm>
            <a:off x="1964665" y="1315941"/>
            <a:ext cx="2880000" cy="2582001"/>
          </a:xfrm>
        </p:spPr>
      </p:pic>
      <p:pic>
        <p:nvPicPr>
          <p:cNvPr id="20" name="Picture 19" descr="A graph of a graph&#10;&#10;AI-generated content may be incorrect.">
            <a:extLst>
              <a:ext uri="{FF2B5EF4-FFF2-40B4-BE49-F238E27FC236}">
                <a16:creationId xmlns:a16="http://schemas.microsoft.com/office/drawing/2014/main" id="{6D7FAB9C-5E05-988F-AB96-CAF4DB1B969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61"/>
          <a:stretch>
            <a:fillRect/>
          </a:stretch>
        </p:blipFill>
        <p:spPr>
          <a:xfrm>
            <a:off x="1893680" y="3583420"/>
            <a:ext cx="2880000" cy="2582002"/>
          </a:xfrm>
          <a:prstGeom prst="rect">
            <a:avLst/>
          </a:prstGeom>
        </p:spPr>
      </p:pic>
      <p:pic>
        <p:nvPicPr>
          <p:cNvPr id="27" name="Picture 26" descr="A graph of a number of dots&#10;&#10;AI-generated content may be incorrect.">
            <a:extLst>
              <a:ext uri="{FF2B5EF4-FFF2-40B4-BE49-F238E27FC236}">
                <a16:creationId xmlns:a16="http://schemas.microsoft.com/office/drawing/2014/main" id="{0EECF8D8-DBF1-F936-9366-74427A3CE4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556"/>
          <a:stretch>
            <a:fillRect/>
          </a:stretch>
        </p:blipFill>
        <p:spPr>
          <a:xfrm>
            <a:off x="446724" y="1445196"/>
            <a:ext cx="1716311" cy="2160000"/>
          </a:xfrm>
          <a:prstGeom prst="rect">
            <a:avLst/>
          </a:prstGeom>
        </p:spPr>
      </p:pic>
      <p:pic>
        <p:nvPicPr>
          <p:cNvPr id="29" name="Picture 28" descr="A graph of a number of clusters&#10;&#10;AI-generated content may be incorrect.">
            <a:extLst>
              <a:ext uri="{FF2B5EF4-FFF2-40B4-BE49-F238E27FC236}">
                <a16:creationId xmlns:a16="http://schemas.microsoft.com/office/drawing/2014/main" id="{86009011-EF2C-C5E1-3308-49555501D85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556"/>
          <a:stretch>
            <a:fillRect/>
          </a:stretch>
        </p:blipFill>
        <p:spPr>
          <a:xfrm>
            <a:off x="446723" y="3482240"/>
            <a:ext cx="1716311" cy="2160000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B29EC029-2A74-6EF4-8B09-F7FA120FA60C}"/>
              </a:ext>
            </a:extLst>
          </p:cNvPr>
          <p:cNvSpPr txBox="1"/>
          <p:nvPr/>
        </p:nvSpPr>
        <p:spPr>
          <a:xfrm>
            <a:off x="0" y="5888423"/>
            <a:ext cx="4953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i="1" noProof="0" dirty="0"/>
              <a:t>Figure 15: </a:t>
            </a:r>
            <a:r>
              <a:rPr lang="en-US" sz="1200" noProof="0" dirty="0"/>
              <a:t>Signal shape visualization for localized events.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A2CF8BA-12AB-7522-13C6-86040EB4C0FC}"/>
              </a:ext>
            </a:extLst>
          </p:cNvPr>
          <p:cNvSpPr txBox="1"/>
          <p:nvPr/>
        </p:nvSpPr>
        <p:spPr>
          <a:xfrm>
            <a:off x="5206205" y="1592939"/>
            <a:ext cx="2312802" cy="841577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GB"/>
            </a:defPPr>
            <a:lvl1pPr>
              <a:defRPr sz="1400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1200" b="1" dirty="0">
                <a:solidFill>
                  <a:srgbClr val="FFC000"/>
                </a:solidFill>
              </a:rPr>
              <a:t>    </a:t>
            </a:r>
            <a:r>
              <a:rPr lang="en-US" sz="1200" dirty="0">
                <a:solidFill>
                  <a:schemeClr val="bg1"/>
                </a:solidFill>
              </a:rPr>
              <a:t>Look into </a:t>
            </a:r>
            <a:r>
              <a:rPr lang="en-US" sz="1200" b="1" dirty="0">
                <a:solidFill>
                  <a:srgbClr val="FFC000"/>
                </a:solidFill>
              </a:rPr>
              <a:t>highly localized events </a:t>
            </a:r>
            <a:r>
              <a:rPr lang="en-US" sz="1200" dirty="0">
                <a:solidFill>
                  <a:schemeClr val="bg1"/>
                </a:solidFill>
              </a:rPr>
              <a:t>and the </a:t>
            </a:r>
            <a:r>
              <a:rPr lang="en-US" sz="1200" b="1" dirty="0">
                <a:solidFill>
                  <a:srgbClr val="FFC000"/>
                </a:solidFill>
              </a:rPr>
              <a:t>geometry / resulting signals</a:t>
            </a:r>
            <a:r>
              <a:rPr lang="en-US" sz="1200" dirty="0"/>
              <a:t>.</a:t>
            </a:r>
            <a:endParaRPr lang="en-GB" sz="1200" dirty="0"/>
          </a:p>
        </p:txBody>
      </p:sp>
      <p:sp>
        <p:nvSpPr>
          <p:cNvPr id="4" name="Arrow: Notched Right 3">
            <a:extLst>
              <a:ext uri="{FF2B5EF4-FFF2-40B4-BE49-F238E27FC236}">
                <a16:creationId xmlns:a16="http://schemas.microsoft.com/office/drawing/2014/main" id="{6DFC29CE-7E08-ED9B-EB7E-665031BF9D3C}"/>
              </a:ext>
            </a:extLst>
          </p:cNvPr>
          <p:cNvSpPr/>
          <p:nvPr/>
        </p:nvSpPr>
        <p:spPr>
          <a:xfrm rot="8635473">
            <a:off x="4712575" y="2231038"/>
            <a:ext cx="625718" cy="421540"/>
          </a:xfrm>
          <a:prstGeom prst="notchedRightArrow">
            <a:avLst/>
          </a:prstGeom>
          <a:solidFill>
            <a:schemeClr val="accent5">
              <a:lumMod val="40000"/>
              <a:lumOff val="60000"/>
            </a:scheme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2B92F17-2FEC-FDD5-1533-68318E9E436D}"/>
              </a:ext>
            </a:extLst>
          </p:cNvPr>
          <p:cNvSpPr txBox="1"/>
          <p:nvPr/>
        </p:nvSpPr>
        <p:spPr>
          <a:xfrm>
            <a:off x="5206205" y="2763619"/>
            <a:ext cx="2312802" cy="841577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GB"/>
            </a:defPPr>
            <a:lvl1pPr>
              <a:defRPr sz="1400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1200" b="1" dirty="0">
                <a:solidFill>
                  <a:srgbClr val="FFC000"/>
                </a:solidFill>
              </a:rPr>
              <a:t>    </a:t>
            </a:r>
            <a:r>
              <a:rPr lang="en-US" sz="1200" dirty="0">
                <a:solidFill>
                  <a:schemeClr val="bg1"/>
                </a:solidFill>
              </a:rPr>
              <a:t>What </a:t>
            </a:r>
            <a:r>
              <a:rPr lang="en-US" sz="1200" b="1" dirty="0">
                <a:solidFill>
                  <a:srgbClr val="FFC000"/>
                </a:solidFill>
              </a:rPr>
              <a:t>other features </a:t>
            </a:r>
            <a:r>
              <a:rPr lang="en-US" sz="1200" dirty="0">
                <a:solidFill>
                  <a:schemeClr val="bg1"/>
                </a:solidFill>
              </a:rPr>
              <a:t>and </a:t>
            </a:r>
            <a:r>
              <a:rPr lang="en-US" sz="1200" b="1" dirty="0">
                <a:solidFill>
                  <a:srgbClr val="FFC000"/>
                </a:solidFill>
              </a:rPr>
              <a:t>algorithms</a:t>
            </a:r>
            <a:r>
              <a:rPr lang="en-US" sz="1200" dirty="0">
                <a:solidFill>
                  <a:schemeClr val="bg1"/>
                </a:solidFill>
              </a:rPr>
              <a:t> could help describe the data better.</a:t>
            </a:r>
            <a:endParaRPr lang="en-GB" sz="1200" dirty="0"/>
          </a:p>
        </p:txBody>
      </p:sp>
      <p:pic>
        <p:nvPicPr>
          <p:cNvPr id="15" name="Picture 14" descr="A graph showing a cluster of blue dots&#10;&#10;AI-generated content may be incorrect.">
            <a:extLst>
              <a:ext uri="{FF2B5EF4-FFF2-40B4-BE49-F238E27FC236}">
                <a16:creationId xmlns:a16="http://schemas.microsoft.com/office/drawing/2014/main" id="{384C5870-BCF9-0F04-3BB5-AE9B3AB2D8E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9078" y="1534955"/>
            <a:ext cx="2647182" cy="364769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749354D-9487-6509-618D-AF0C8FDE297A}"/>
              </a:ext>
            </a:extLst>
          </p:cNvPr>
          <p:cNvSpPr txBox="1"/>
          <p:nvPr/>
        </p:nvSpPr>
        <p:spPr>
          <a:xfrm>
            <a:off x="7311949" y="5114508"/>
            <a:ext cx="34859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i="1" noProof="0" dirty="0"/>
              <a:t>Figure 16: </a:t>
            </a:r>
            <a:r>
              <a:rPr lang="en-US" sz="1200" dirty="0"/>
              <a:t>Cluster visualization for amplitude differences between both signals</a:t>
            </a:r>
            <a:r>
              <a:rPr lang="en-US" sz="1200" noProof="0" dirty="0"/>
              <a:t>.</a:t>
            </a:r>
          </a:p>
          <a:p>
            <a:pPr algn="ctr"/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Cluster 4 is out of the bounds of L02.</a:t>
            </a:r>
          </a:p>
        </p:txBody>
      </p:sp>
      <p:sp>
        <p:nvSpPr>
          <p:cNvPr id="17" name="Right Brace 16">
            <a:extLst>
              <a:ext uri="{FF2B5EF4-FFF2-40B4-BE49-F238E27FC236}">
                <a16:creationId xmlns:a16="http://schemas.microsoft.com/office/drawing/2014/main" id="{60D3AC9D-2587-2B67-EFEC-FC04F2DA435B}"/>
              </a:ext>
            </a:extLst>
          </p:cNvPr>
          <p:cNvSpPr/>
          <p:nvPr/>
        </p:nvSpPr>
        <p:spPr>
          <a:xfrm>
            <a:off x="10288480" y="1764185"/>
            <a:ext cx="97851" cy="2370908"/>
          </a:xfrm>
          <a:custGeom>
            <a:avLst/>
            <a:gdLst>
              <a:gd name="connsiteX0" fmla="*/ 0 w 97851"/>
              <a:gd name="connsiteY0" fmla="*/ 0 h 2370908"/>
              <a:gd name="connsiteX1" fmla="*/ 48926 w 97851"/>
              <a:gd name="connsiteY1" fmla="*/ 92329 h 2370908"/>
              <a:gd name="connsiteX2" fmla="*/ 48926 w 97851"/>
              <a:gd name="connsiteY2" fmla="*/ 582719 h 2370908"/>
              <a:gd name="connsiteX3" fmla="*/ 48926 w 97851"/>
              <a:gd name="connsiteY3" fmla="*/ 1093125 h 2370908"/>
              <a:gd name="connsiteX4" fmla="*/ 97852 w 97851"/>
              <a:gd name="connsiteY4" fmla="*/ 1185454 h 2370908"/>
              <a:gd name="connsiteX5" fmla="*/ 48926 w 97851"/>
              <a:gd name="connsiteY5" fmla="*/ 1277783 h 2370908"/>
              <a:gd name="connsiteX6" fmla="*/ 48926 w 97851"/>
              <a:gd name="connsiteY6" fmla="*/ 1748157 h 2370908"/>
              <a:gd name="connsiteX7" fmla="*/ 48926 w 97851"/>
              <a:gd name="connsiteY7" fmla="*/ 2278579 h 2370908"/>
              <a:gd name="connsiteX8" fmla="*/ 0 w 97851"/>
              <a:gd name="connsiteY8" fmla="*/ 2370908 h 2370908"/>
              <a:gd name="connsiteX9" fmla="*/ 0 w 97851"/>
              <a:gd name="connsiteY9" fmla="*/ 1754472 h 2370908"/>
              <a:gd name="connsiteX10" fmla="*/ 0 w 97851"/>
              <a:gd name="connsiteY10" fmla="*/ 1232872 h 2370908"/>
              <a:gd name="connsiteX11" fmla="*/ 0 w 97851"/>
              <a:gd name="connsiteY11" fmla="*/ 640145 h 2370908"/>
              <a:gd name="connsiteX12" fmla="*/ 0 w 97851"/>
              <a:gd name="connsiteY12" fmla="*/ 0 h 2370908"/>
              <a:gd name="connsiteX0" fmla="*/ 0 w 97851"/>
              <a:gd name="connsiteY0" fmla="*/ 0 h 2370908"/>
              <a:gd name="connsiteX1" fmla="*/ 48926 w 97851"/>
              <a:gd name="connsiteY1" fmla="*/ 92329 h 2370908"/>
              <a:gd name="connsiteX2" fmla="*/ 48926 w 97851"/>
              <a:gd name="connsiteY2" fmla="*/ 572711 h 2370908"/>
              <a:gd name="connsiteX3" fmla="*/ 48926 w 97851"/>
              <a:gd name="connsiteY3" fmla="*/ 1093125 h 2370908"/>
              <a:gd name="connsiteX4" fmla="*/ 97852 w 97851"/>
              <a:gd name="connsiteY4" fmla="*/ 1185454 h 2370908"/>
              <a:gd name="connsiteX5" fmla="*/ 48926 w 97851"/>
              <a:gd name="connsiteY5" fmla="*/ 1277783 h 2370908"/>
              <a:gd name="connsiteX6" fmla="*/ 48926 w 97851"/>
              <a:gd name="connsiteY6" fmla="*/ 1788189 h 2370908"/>
              <a:gd name="connsiteX7" fmla="*/ 48926 w 97851"/>
              <a:gd name="connsiteY7" fmla="*/ 2278579 h 2370908"/>
              <a:gd name="connsiteX8" fmla="*/ 0 w 97851"/>
              <a:gd name="connsiteY8" fmla="*/ 2370908 h 2370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851" h="2370908" stroke="0" extrusionOk="0">
                <a:moveTo>
                  <a:pt x="0" y="0"/>
                </a:moveTo>
                <a:cubicBezTo>
                  <a:pt x="39086" y="3868"/>
                  <a:pt x="36517" y="42552"/>
                  <a:pt x="48926" y="92329"/>
                </a:cubicBezTo>
                <a:cubicBezTo>
                  <a:pt x="98964" y="253674"/>
                  <a:pt x="-6403" y="397450"/>
                  <a:pt x="48926" y="582719"/>
                </a:cubicBezTo>
                <a:cubicBezTo>
                  <a:pt x="104255" y="767988"/>
                  <a:pt x="37032" y="899436"/>
                  <a:pt x="48926" y="1093125"/>
                </a:cubicBezTo>
                <a:cubicBezTo>
                  <a:pt x="54760" y="1142213"/>
                  <a:pt x="68132" y="1189846"/>
                  <a:pt x="97852" y="1185454"/>
                </a:cubicBezTo>
                <a:cubicBezTo>
                  <a:pt x="74132" y="1185545"/>
                  <a:pt x="56450" y="1226397"/>
                  <a:pt x="48926" y="1277783"/>
                </a:cubicBezTo>
                <a:cubicBezTo>
                  <a:pt x="73938" y="1453482"/>
                  <a:pt x="17181" y="1550473"/>
                  <a:pt x="48926" y="1748157"/>
                </a:cubicBezTo>
                <a:cubicBezTo>
                  <a:pt x="80671" y="1945841"/>
                  <a:pt x="38401" y="2134274"/>
                  <a:pt x="48926" y="2278579"/>
                </a:cubicBezTo>
                <a:cubicBezTo>
                  <a:pt x="52493" y="2329581"/>
                  <a:pt x="27565" y="2366716"/>
                  <a:pt x="0" y="2370908"/>
                </a:cubicBezTo>
                <a:cubicBezTo>
                  <a:pt x="-55754" y="2101887"/>
                  <a:pt x="21075" y="2062131"/>
                  <a:pt x="0" y="1754472"/>
                </a:cubicBezTo>
                <a:cubicBezTo>
                  <a:pt x="-21075" y="1446813"/>
                  <a:pt x="12055" y="1474653"/>
                  <a:pt x="0" y="1232872"/>
                </a:cubicBezTo>
                <a:cubicBezTo>
                  <a:pt x="-12055" y="991091"/>
                  <a:pt x="55347" y="814930"/>
                  <a:pt x="0" y="640145"/>
                </a:cubicBezTo>
                <a:cubicBezTo>
                  <a:pt x="-55347" y="465360"/>
                  <a:pt x="56" y="216659"/>
                  <a:pt x="0" y="0"/>
                </a:cubicBezTo>
                <a:close/>
              </a:path>
              <a:path w="97851" h="2370908" fill="none" extrusionOk="0">
                <a:moveTo>
                  <a:pt x="0" y="0"/>
                </a:moveTo>
                <a:cubicBezTo>
                  <a:pt x="20089" y="9338"/>
                  <a:pt x="45069" y="37872"/>
                  <a:pt x="48926" y="92329"/>
                </a:cubicBezTo>
                <a:cubicBezTo>
                  <a:pt x="65466" y="319251"/>
                  <a:pt x="4826" y="435259"/>
                  <a:pt x="48926" y="572711"/>
                </a:cubicBezTo>
                <a:cubicBezTo>
                  <a:pt x="93026" y="710163"/>
                  <a:pt x="35324" y="851598"/>
                  <a:pt x="48926" y="1093125"/>
                </a:cubicBezTo>
                <a:cubicBezTo>
                  <a:pt x="48563" y="1142588"/>
                  <a:pt x="73144" y="1186635"/>
                  <a:pt x="97852" y="1185454"/>
                </a:cubicBezTo>
                <a:cubicBezTo>
                  <a:pt x="68405" y="1183719"/>
                  <a:pt x="51280" y="1216824"/>
                  <a:pt x="48926" y="1277783"/>
                </a:cubicBezTo>
                <a:cubicBezTo>
                  <a:pt x="60660" y="1400134"/>
                  <a:pt x="19137" y="1609553"/>
                  <a:pt x="48926" y="1788189"/>
                </a:cubicBezTo>
                <a:cubicBezTo>
                  <a:pt x="78715" y="1966825"/>
                  <a:pt x="20880" y="2115908"/>
                  <a:pt x="48926" y="2278579"/>
                </a:cubicBezTo>
                <a:cubicBezTo>
                  <a:pt x="48726" y="2332437"/>
                  <a:pt x="32824" y="2373664"/>
                  <a:pt x="0" y="2370908"/>
                </a:cubicBezTo>
              </a:path>
              <a:path w="97851" h="2370908" fill="none" stroke="0" extrusionOk="0">
                <a:moveTo>
                  <a:pt x="0" y="0"/>
                </a:moveTo>
                <a:cubicBezTo>
                  <a:pt x="32748" y="-7307"/>
                  <a:pt x="42790" y="31216"/>
                  <a:pt x="48926" y="92329"/>
                </a:cubicBezTo>
                <a:cubicBezTo>
                  <a:pt x="83612" y="232360"/>
                  <a:pt x="12679" y="463629"/>
                  <a:pt x="48926" y="562703"/>
                </a:cubicBezTo>
                <a:cubicBezTo>
                  <a:pt x="85173" y="661777"/>
                  <a:pt x="15004" y="861959"/>
                  <a:pt x="48926" y="1093125"/>
                </a:cubicBezTo>
                <a:cubicBezTo>
                  <a:pt x="51770" y="1146117"/>
                  <a:pt x="69542" y="1184327"/>
                  <a:pt x="97852" y="1185454"/>
                </a:cubicBezTo>
                <a:cubicBezTo>
                  <a:pt x="69326" y="1176009"/>
                  <a:pt x="48015" y="1216488"/>
                  <a:pt x="48926" y="1277783"/>
                </a:cubicBezTo>
                <a:cubicBezTo>
                  <a:pt x="100560" y="1499707"/>
                  <a:pt x="-1758" y="1558359"/>
                  <a:pt x="48926" y="1758165"/>
                </a:cubicBezTo>
                <a:cubicBezTo>
                  <a:pt x="99610" y="1957971"/>
                  <a:pt x="3965" y="2087004"/>
                  <a:pt x="48926" y="2278579"/>
                </a:cubicBezTo>
                <a:cubicBezTo>
                  <a:pt x="53057" y="2326520"/>
                  <a:pt x="25665" y="2369412"/>
                  <a:pt x="0" y="2370908"/>
                </a:cubicBezTo>
              </a:path>
            </a:pathLst>
          </a:custGeom>
          <a:ln>
            <a:solidFill>
              <a:schemeClr val="bg1">
                <a:lumMod val="65000"/>
              </a:schemeClr>
            </a:solidFill>
            <a:extLst>
              <a:ext uri="{C807C97D-BFC1-408E-A445-0C87EB9F89A2}">
                <ask:lineSketchStyleProps xmlns:ask="http://schemas.microsoft.com/office/drawing/2018/sketchyshapes" sd="3427724326">
                  <a:prstGeom prst="rightBrace">
                    <a:avLst>
                      <a:gd name="adj1" fmla="val 94357"/>
                      <a:gd name="adj2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67DCACA-494F-3AA3-F83A-BFF3B553A2AF}"/>
              </a:ext>
            </a:extLst>
          </p:cNvPr>
          <p:cNvSpPr txBox="1"/>
          <p:nvPr/>
        </p:nvSpPr>
        <p:spPr>
          <a:xfrm>
            <a:off x="10372972" y="2441808"/>
            <a:ext cx="152057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More spread in distances of elements in cluster in comparison to amplitude alone.</a:t>
            </a:r>
          </a:p>
        </p:txBody>
      </p:sp>
      <p:sp>
        <p:nvSpPr>
          <p:cNvPr id="10" name="Arrow: Notched Right 9">
            <a:extLst>
              <a:ext uri="{FF2B5EF4-FFF2-40B4-BE49-F238E27FC236}">
                <a16:creationId xmlns:a16="http://schemas.microsoft.com/office/drawing/2014/main" id="{4F1CCB1B-8A59-2192-FD9E-F41F1128115E}"/>
              </a:ext>
            </a:extLst>
          </p:cNvPr>
          <p:cNvSpPr/>
          <p:nvPr/>
        </p:nvSpPr>
        <p:spPr>
          <a:xfrm rot="11922895" flipH="1">
            <a:off x="7019318" y="3326211"/>
            <a:ext cx="585263" cy="421540"/>
          </a:xfrm>
          <a:prstGeom prst="notchedRightArrow">
            <a:avLst/>
          </a:prstGeom>
          <a:solidFill>
            <a:schemeClr val="accent5">
              <a:lumMod val="40000"/>
              <a:lumOff val="60000"/>
            </a:scheme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5118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6" grpId="0"/>
      <p:bldP spid="17" grpId="0" animBg="1"/>
      <p:bldP spid="19" grpId="0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088AB2-1955-E055-6510-06EC501037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B53721-D196-9D53-AD4F-001553855B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July 10th, 2025</a:t>
            </a:r>
            <a:endParaRPr lang="en-US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63C35E-3D5E-3E11-D8BA-57AF437E2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Particle Accelerators and Beams Conference - PAB 2025</a:t>
            </a:r>
            <a:endParaRPr lang="en-US" noProof="0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C9DFF265-2F60-FF58-324A-10793B621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01C6666-EAE0-3D45-C31B-2AFADE3F163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46959B7-3795-53CC-F039-D19564E2ED7F}"/>
              </a:ext>
            </a:extLst>
          </p:cNvPr>
          <p:cNvSpPr/>
          <p:nvPr/>
        </p:nvSpPr>
        <p:spPr>
          <a:xfrm>
            <a:off x="0" y="0"/>
            <a:ext cx="12192000" cy="6204857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2" name="Title 5">
            <a:extLst>
              <a:ext uri="{FF2B5EF4-FFF2-40B4-BE49-F238E27FC236}">
                <a16:creationId xmlns:a16="http://schemas.microsoft.com/office/drawing/2014/main" id="{CC124D84-6060-E656-73CD-FFDCFBEB8322}"/>
              </a:ext>
            </a:extLst>
          </p:cNvPr>
          <p:cNvSpPr txBox="1">
            <a:spLocks/>
          </p:cNvSpPr>
          <p:nvPr/>
        </p:nvSpPr>
        <p:spPr>
          <a:xfrm>
            <a:off x="821871" y="2338388"/>
            <a:ext cx="10548258" cy="21812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4000" b="1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noProof="0" dirty="0">
                <a:solidFill>
                  <a:schemeClr val="bg1"/>
                </a:solidFill>
              </a:rPr>
              <a:t>5. Conclusions and future developments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6157A6A-6012-8284-0C3B-6D9C90A0D3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noProof="0" smtClean="0"/>
              <a:t>17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9652804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413DA2-3464-FA03-D4C9-C8771CB11F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30805-941E-C0E0-E01B-5A06A1213E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noProof="0" dirty="0"/>
              <a:t>5. Conclusions and future developments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D651B6-AD5D-003F-6C0D-64CB4768666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>
                <a:solidFill>
                  <a:schemeClr val="bg1">
                    <a:lumMod val="50000"/>
                  </a:schemeClr>
                </a:solidFill>
              </a:rPr>
              <a:t>Key Advantages of the Technique: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u="sng" dirty="0"/>
              <a:t>Longitudinal coverage: </a:t>
            </a:r>
            <a:br>
              <a:rPr lang="en-US" sz="1800" dirty="0"/>
            </a:br>
            <a:r>
              <a:rPr lang="en-US" sz="1800" dirty="0"/>
              <a:t>Possible to monitor entire cavity structure with a single sensor.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u="sng" dirty="0"/>
              <a:t>Non-invasive:</a:t>
            </a:r>
            <a:br>
              <a:rPr lang="en-US" sz="1800" dirty="0"/>
            </a:br>
            <a:r>
              <a:rPr lang="en-US" sz="1800" dirty="0"/>
              <a:t>No interference with cavity operation.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u="sng" dirty="0"/>
              <a:t>Scalable:</a:t>
            </a:r>
            <a:br>
              <a:rPr lang="en-US" sz="1800" dirty="0"/>
            </a:br>
            <a:r>
              <a:rPr lang="en-US" sz="1800" dirty="0"/>
              <a:t>Adaptable to multi-cavity systems and different setups.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58FD19-B561-3615-DBCE-78FA928D8E6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1800" b="1" dirty="0">
                <a:solidFill>
                  <a:schemeClr val="bg1">
                    <a:lumMod val="50000"/>
                  </a:schemeClr>
                </a:solidFill>
              </a:rPr>
              <a:t>Future Developments:</a:t>
            </a:r>
          </a:p>
          <a:p>
            <a:pPr marL="0" indent="0">
              <a:buNone/>
            </a:pPr>
            <a:endParaRPr lang="en-US" sz="1800" b="1" dirty="0">
              <a:solidFill>
                <a:srgbClr val="339966"/>
              </a:solidFill>
            </a:endParaRPr>
          </a:p>
          <a:p>
            <a:pPr marL="0" indent="0">
              <a:buNone/>
            </a:pPr>
            <a:r>
              <a:rPr lang="en-US" sz="1800" u="sng" dirty="0"/>
              <a:t>More analysis of the signals:</a:t>
            </a:r>
            <a:r>
              <a:rPr lang="en-US" sz="1800" dirty="0"/>
              <a:t> provide more description and explanation about the measurements.</a:t>
            </a:r>
          </a:p>
          <a:p>
            <a:pPr marL="0" indent="0">
              <a:buNone/>
            </a:pPr>
            <a:endParaRPr lang="en-US" sz="1800" b="1" dirty="0">
              <a:solidFill>
                <a:srgbClr val="339966"/>
              </a:solidFill>
            </a:endParaRPr>
          </a:p>
          <a:p>
            <a:pPr marL="0" indent="0">
              <a:buNone/>
            </a:pPr>
            <a:r>
              <a:rPr lang="en-US" sz="1800" u="sng" dirty="0"/>
              <a:t>Machine learning integration: </a:t>
            </a:r>
            <a:r>
              <a:rPr lang="en-US" sz="1800" dirty="0"/>
              <a:t>enhance event classification and work towards prediction.</a:t>
            </a:r>
          </a:p>
          <a:p>
            <a:pPr marL="0" indent="0">
              <a:buNone/>
            </a:pPr>
            <a:endParaRPr lang="en-US" sz="1800" b="1" dirty="0">
              <a:solidFill>
                <a:srgbClr val="339966"/>
              </a:solidFill>
            </a:endParaRPr>
          </a:p>
          <a:p>
            <a:pPr marL="0" indent="0">
              <a:buNone/>
            </a:pPr>
            <a:r>
              <a:rPr lang="en-US" sz="1800" u="sng" dirty="0"/>
              <a:t>Real-time processing: </a:t>
            </a:r>
            <a:r>
              <a:rPr lang="en-US" sz="1800" dirty="0"/>
              <a:t>enable instant breakdown detection and response.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u="sng" dirty="0"/>
              <a:t>System integration:</a:t>
            </a:r>
            <a:r>
              <a:rPr lang="en-US" sz="1800" dirty="0"/>
              <a:t> incorporate into accelerator control and machine protection systems.</a:t>
            </a:r>
          </a:p>
          <a:p>
            <a:pPr marL="0" indent="0">
              <a:buNone/>
            </a:pPr>
            <a:endParaRPr lang="en-GB" sz="180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84B8B2-987A-0BE6-B1E0-F36CDD375C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10th, 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AC5806-0D6F-275D-1F19-3D71B3317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Accelerators and Beams Conference - PAB 2025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64CF7D-E9DB-2E60-6447-5C6A6910E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18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6E7B5C9-44D6-3F6F-D6F8-26651B8F2C1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253692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08E363-18E4-64D0-61B8-08499D44FD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2350DC-1AD1-11C5-72DC-40B354467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References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39EFB9D-4B28-EB3A-4BA1-105FF937DB7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1600" dirty="0"/>
              <a:t>C. </a:t>
            </a:r>
            <a:r>
              <a:rPr lang="en-GB" sz="1600" dirty="0" err="1"/>
              <a:t>Obermair</a:t>
            </a:r>
            <a:r>
              <a:rPr lang="en-GB" sz="1600" dirty="0"/>
              <a:t> et al., “Explainable machine learning for breakdown prediction in high gradient rf cavities,” Phys. Rev. Accel. Beams, vol. 25, no. 10, p. 104601, Oct. 2022, </a:t>
            </a:r>
            <a:r>
              <a:rPr lang="en-GB" sz="1600" dirty="0" err="1"/>
              <a:t>doi</a:t>
            </a:r>
            <a:r>
              <a:rPr lang="en-GB" sz="1600" dirty="0"/>
              <a:t>: 10.1103/PhysRevAccelBeams.25.104601.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N. Shipman, “Experimental study of DC vacuum breakdown and application to high-gradient accelerating structures for CLIC,” University of Manchester, 2014.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/>
              <a:t>A. E. Pollard, A. J. </a:t>
            </a:r>
            <a:r>
              <a:rPr lang="en-GB" sz="1600" dirty="0" err="1"/>
              <a:t>Gilfellon</a:t>
            </a:r>
            <a:r>
              <a:rPr lang="en-GB" sz="1600" dirty="0"/>
              <a:t>, and D. J. Dunning, “Machine Learning for Rf Breakdown Detection At Clara,” Proc. - Linear Accel. Conf. LINAC, pp. 859–863, 2022, </a:t>
            </a:r>
            <a:r>
              <a:rPr lang="en-GB" sz="1600" dirty="0" err="1"/>
              <a:t>doi</a:t>
            </a:r>
            <a:r>
              <a:rPr lang="en-GB" sz="1600" dirty="0"/>
              <a:t>: 10.18429/JACoW-LINAC2022-THPORI16.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/>
              <a:t>J. Wolfenden et al., “Cherenkov Radiation in Optical Fibres as a Versatile Machine Protection System in Particle Accelerators,” Sensors, vol. 23, no. 4, p. 2248, Feb. 2023, </a:t>
            </a:r>
            <a:r>
              <a:rPr lang="en-GB" sz="1600" dirty="0" err="1"/>
              <a:t>doi</a:t>
            </a:r>
            <a:r>
              <a:rPr lang="en-GB" sz="1600" dirty="0"/>
              <a:t>: 10.3390/s23042248.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0C905AB-1178-DD90-B3B1-8F6A0FEE922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marL="342900" indent="-342900">
              <a:buFont typeface="+mj-lt"/>
              <a:buAutoNum type="arabicPeriod" startAt="5"/>
            </a:pPr>
            <a:r>
              <a:rPr lang="en-US" sz="1600"/>
              <a:t>M</a:t>
            </a:r>
            <a:r>
              <a:rPr lang="en-US" sz="1600" dirty="0"/>
              <a:t>. King </a:t>
            </a:r>
            <a:r>
              <a:rPr lang="en-US" sz="1600" i="1" dirty="0"/>
              <a:t>et al.</a:t>
            </a:r>
            <a:r>
              <a:rPr lang="en-US" sz="1600" dirty="0"/>
              <a:t>, “A Systematic Investigation of Beam Losses and Position-Reconstruction Techniques Measured with a Novel </a:t>
            </a:r>
            <a:r>
              <a:rPr lang="en-US" sz="1600" dirty="0" err="1"/>
              <a:t>oBLM</a:t>
            </a:r>
            <a:r>
              <a:rPr lang="en-US" sz="1600" dirty="0"/>
              <a:t> at CLEAR,” </a:t>
            </a:r>
            <a:r>
              <a:rPr lang="en-US" sz="1600" i="1" dirty="0"/>
              <a:t>Instruments</a:t>
            </a:r>
            <a:r>
              <a:rPr lang="en-US" sz="1600" dirty="0"/>
              <a:t>, vol. 9, no. 1, p. 4, Feb. 2025, </a:t>
            </a:r>
            <a:r>
              <a:rPr lang="en-US" sz="1600" dirty="0" err="1"/>
              <a:t>doi</a:t>
            </a:r>
            <a:r>
              <a:rPr lang="en-US" sz="1600" dirty="0"/>
              <a:t>: 10.3390/instruments9010004.</a:t>
            </a:r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endParaRPr lang="en-GB" sz="160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40B086-57A3-1D2F-1DAC-8193233A9D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10th, 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56AE92-649D-8C8D-31C5-08036A241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Accelerators and Beams Conference - PAB 2025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EE02CC-F5B2-7860-9ED9-77770DD6C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19</a:t>
            </a:fld>
            <a:endParaRPr lang="en-GB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B576AB7-6750-CABC-1549-CEEBE556130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25789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3BA8B9-5E2F-356E-90B6-C111E454B1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err="1"/>
              <a:t>Contents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A20F6A-79D0-254A-8163-CB02F149C1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lnSpc>
                <a:spcPct val="200000"/>
              </a:lnSpc>
              <a:spcBef>
                <a:spcPts val="0"/>
              </a:spcBef>
              <a:buAutoNum type="arabicPeriod"/>
            </a:pPr>
            <a:r>
              <a:rPr lang="es-CO" dirty="0" err="1"/>
              <a:t>Problem</a:t>
            </a:r>
            <a:r>
              <a:rPr lang="es-CO" dirty="0"/>
              <a:t> </a:t>
            </a:r>
            <a:r>
              <a:rPr lang="es-CO" dirty="0" err="1"/>
              <a:t>description</a:t>
            </a:r>
            <a:endParaRPr lang="es-CO" dirty="0"/>
          </a:p>
          <a:p>
            <a:pPr marL="457200" indent="-457200">
              <a:lnSpc>
                <a:spcPct val="200000"/>
              </a:lnSpc>
              <a:spcBef>
                <a:spcPts val="0"/>
              </a:spcBef>
              <a:buAutoNum type="arabicPeriod"/>
            </a:pPr>
            <a:r>
              <a:rPr lang="en-US" dirty="0"/>
              <a:t>Optical fiber beam loss monitor</a:t>
            </a:r>
          </a:p>
          <a:p>
            <a:pPr marL="457200" indent="-457200">
              <a:lnSpc>
                <a:spcPct val="200000"/>
              </a:lnSpc>
              <a:spcBef>
                <a:spcPts val="0"/>
              </a:spcBef>
              <a:buAutoNum type="arabicPeriod"/>
            </a:pPr>
            <a:r>
              <a:rPr lang="en-US" dirty="0"/>
              <a:t>Technical implementation</a:t>
            </a:r>
          </a:p>
          <a:p>
            <a:pPr marL="457200" indent="-457200">
              <a:lnSpc>
                <a:spcPct val="200000"/>
              </a:lnSpc>
              <a:spcBef>
                <a:spcPts val="0"/>
              </a:spcBef>
              <a:buAutoNum type="arabicPeriod"/>
            </a:pPr>
            <a:r>
              <a:rPr lang="en-US" dirty="0"/>
              <a:t>Experimental results</a:t>
            </a:r>
          </a:p>
          <a:p>
            <a:pPr marL="457200" indent="-457200">
              <a:lnSpc>
                <a:spcPct val="200000"/>
              </a:lnSpc>
              <a:spcBef>
                <a:spcPts val="0"/>
              </a:spcBef>
              <a:buAutoNum type="arabicPeriod"/>
            </a:pPr>
            <a:r>
              <a:rPr lang="en-US" dirty="0"/>
              <a:t>Conclusions and future developments</a:t>
            </a:r>
          </a:p>
          <a:p>
            <a:pPr marL="0" indent="0">
              <a:lnSpc>
                <a:spcPct val="200000"/>
              </a:lnSpc>
              <a:spcBef>
                <a:spcPts val="0"/>
              </a:spcBef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AA5048-EABD-CBC8-484E-4ED9C11DD09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July 10th, 2025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877D90-0C55-DF01-1276-E2808751486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96F544B-B446-DB57-8B81-CAF0AC9306D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8A716AA-D99A-4E0C-DCD7-9034CB859F70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Particle Accelerators and Beams Conference - PAB 2025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71799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F1D7B1-8C92-FEEE-794E-D135AD0FDB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133C5BF-D744-AAA3-C2FC-3820336A50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6499" y="1062417"/>
            <a:ext cx="9779000" cy="1046715"/>
          </a:xfrm>
        </p:spPr>
        <p:txBody>
          <a:bodyPr>
            <a:normAutofit/>
          </a:bodyPr>
          <a:lstStyle/>
          <a:p>
            <a:r>
              <a:rPr lang="en-GB" dirty="0"/>
              <a:t>Thank you!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2870CC4-C58E-489D-A56A-6B57D81A97BC}"/>
              </a:ext>
            </a:extLst>
          </p:cNvPr>
          <p:cNvSpPr txBox="1"/>
          <p:nvPr/>
        </p:nvSpPr>
        <p:spPr>
          <a:xfrm>
            <a:off x="494547" y="2292156"/>
            <a:ext cx="1120290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i="1" dirty="0">
                <a:solidFill>
                  <a:schemeClr val="tx2"/>
                </a:solidFill>
              </a:rPr>
              <a:t>Any questions?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C0A5478-D2A6-383F-307D-3C225C8AAD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79847" y="3009547"/>
            <a:ext cx="2032306" cy="226444"/>
          </a:xfrm>
        </p:spPr>
        <p:txBody>
          <a:bodyPr/>
          <a:lstStyle/>
          <a:p>
            <a:r>
              <a:rPr lang="en-US"/>
              <a:t>July 10th, 2025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BB7C37-0470-2D07-86C6-C292CA2968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73982" y="2778995"/>
            <a:ext cx="5044036" cy="226444"/>
          </a:xfrm>
        </p:spPr>
        <p:txBody>
          <a:bodyPr/>
          <a:lstStyle/>
          <a:p>
            <a:r>
              <a:rPr lang="en-US"/>
              <a:t>Particle Accelerators and Beams Conference - PAB 2025</a:t>
            </a:r>
            <a:endParaRPr lang="en-GB"/>
          </a:p>
        </p:txBody>
      </p:sp>
      <p:sp>
        <p:nvSpPr>
          <p:cNvPr id="3" name="Subtitle 6">
            <a:extLst>
              <a:ext uri="{FF2B5EF4-FFF2-40B4-BE49-F238E27FC236}">
                <a16:creationId xmlns:a16="http://schemas.microsoft.com/office/drawing/2014/main" id="{ED31F1C1-BE7C-4EEB-9E87-CDC97667945A}"/>
              </a:ext>
            </a:extLst>
          </p:cNvPr>
          <p:cNvSpPr txBox="1">
            <a:spLocks/>
          </p:cNvSpPr>
          <p:nvPr/>
        </p:nvSpPr>
        <p:spPr>
          <a:xfrm>
            <a:off x="2152073" y="3595253"/>
            <a:ext cx="7887854" cy="98419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i="1" u="sng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Ana Guisao-Betancur</a:t>
            </a:r>
            <a:r>
              <a:rPr lang="en-US" baseline="300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1,2</a:t>
            </a:r>
            <a:r>
              <a:rPr lang="en-US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Joseph Wolfenden</a:t>
            </a:r>
            <a:r>
              <a:rPr lang="en-US" baseline="300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1,2,3</a:t>
            </a:r>
            <a:r>
              <a:rPr lang="en-US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Angus Jones</a:t>
            </a:r>
            <a:r>
              <a:rPr lang="en-US" baseline="300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1,2</a:t>
            </a:r>
            <a:r>
              <a:rPr lang="en-US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</a:p>
          <a:p>
            <a:r>
              <a:rPr lang="en-US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Aaron Farricker</a:t>
            </a:r>
            <a:r>
              <a:rPr lang="en-US" baseline="300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4</a:t>
            </a:r>
            <a:r>
              <a:rPr lang="en-US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Thomas Pacey</a:t>
            </a:r>
            <a:r>
              <a:rPr lang="en-US" baseline="300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4</a:t>
            </a:r>
            <a:r>
              <a:rPr lang="en-US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Storm Mathisen</a:t>
            </a:r>
            <a:r>
              <a:rPr lang="en-US" baseline="300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4</a:t>
            </a:r>
            <a:r>
              <a:rPr lang="en-US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Carsten Welsch</a:t>
            </a:r>
            <a:r>
              <a:rPr lang="en-US" baseline="300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1,2</a:t>
            </a:r>
            <a:r>
              <a:rPr lang="en-US" sz="700" dirty="0"/>
              <a:t> </a:t>
            </a:r>
            <a:endParaRPr lang="en-US" dirty="0"/>
          </a:p>
          <a:p>
            <a:r>
              <a:rPr lang="en-US" sz="1600" i="1" dirty="0">
                <a:solidFill>
                  <a:schemeClr val="bg2">
                    <a:lumMod val="60000"/>
                    <a:lumOff val="4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A.M.Guisao-Betancur@liverpool.ac.uk</a:t>
            </a:r>
            <a:endParaRPr lang="en-US" sz="1600" i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905521A-8107-A0DA-966F-66104E663802}"/>
              </a:ext>
            </a:extLst>
          </p:cNvPr>
          <p:cNvSpPr txBox="1"/>
          <p:nvPr/>
        </p:nvSpPr>
        <p:spPr>
          <a:xfrm>
            <a:off x="3639127" y="4871192"/>
            <a:ext cx="4913746" cy="8223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800"/>
              </a:lnSpc>
              <a:spcAft>
                <a:spcPts val="800"/>
              </a:spcAft>
              <a:buNone/>
            </a:pPr>
            <a:r>
              <a:rPr lang="en-US" sz="1100" b="1" kern="100" baseline="30000" noProof="0" dirty="0">
                <a:solidFill>
                  <a:schemeClr val="tx1">
                    <a:lumMod val="75000"/>
                  </a:schemeClr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</a:t>
            </a:r>
            <a:r>
              <a:rPr lang="en-US" sz="1100" kern="100" noProof="0" dirty="0">
                <a:solidFill>
                  <a:schemeClr val="tx1">
                    <a:lumMod val="75000"/>
                  </a:schemeClr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Department of Physics, University of Liverpool, Liverpool L69 7ZX, UK</a:t>
            </a:r>
          </a:p>
          <a:p>
            <a:pPr>
              <a:lnSpc>
                <a:spcPts val="800"/>
              </a:lnSpc>
              <a:spcAft>
                <a:spcPts val="800"/>
              </a:spcAft>
              <a:buNone/>
            </a:pPr>
            <a:r>
              <a:rPr lang="en-US" sz="1100" b="1" kern="100" baseline="30000" noProof="0" dirty="0">
                <a:solidFill>
                  <a:schemeClr val="tx1">
                    <a:lumMod val="75000"/>
                  </a:schemeClr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</a:t>
            </a:r>
            <a:r>
              <a:rPr lang="en-US" sz="1100" kern="100" noProof="0" dirty="0">
                <a:solidFill>
                  <a:schemeClr val="tx1">
                    <a:lumMod val="75000"/>
                  </a:schemeClr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Cockcroft Institute, Sci-Tech Daresbury, Daresbury WA4 4AD, UK</a:t>
            </a:r>
          </a:p>
          <a:p>
            <a:pPr>
              <a:lnSpc>
                <a:spcPts val="800"/>
              </a:lnSpc>
              <a:spcAft>
                <a:spcPts val="800"/>
              </a:spcAft>
            </a:pPr>
            <a:r>
              <a:rPr lang="en-US" sz="1100" b="1" baseline="30000" dirty="0">
                <a:solidFill>
                  <a:schemeClr val="tx1">
                    <a:lumMod val="75000"/>
                  </a:schemeClr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3</a:t>
            </a:r>
            <a:r>
              <a:rPr lang="en-US" sz="1100" dirty="0">
                <a:solidFill>
                  <a:schemeClr val="tx1">
                    <a:lumMod val="75000"/>
                  </a:schemeClr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  <a:r>
              <a:rPr lang="en-US" sz="1100" kern="100" dirty="0">
                <a:solidFill>
                  <a:schemeClr val="tx1">
                    <a:lumMod val="75000"/>
                  </a:schemeClr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D-Beam, Sci-Tech Daresbury, Daresbury WA4 4AD, UK</a:t>
            </a:r>
            <a:endParaRPr lang="en-US" sz="1100" kern="100" noProof="0" dirty="0">
              <a:solidFill>
                <a:schemeClr val="tx1">
                  <a:lumMod val="75000"/>
                </a:schemeClr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800"/>
              </a:lnSpc>
              <a:buNone/>
            </a:pPr>
            <a:r>
              <a:rPr lang="en-US" sz="1100" b="1" baseline="30000" noProof="0" dirty="0">
                <a:solidFill>
                  <a:schemeClr val="tx1">
                    <a:lumMod val="75000"/>
                  </a:schemeClr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4</a:t>
            </a:r>
            <a:r>
              <a:rPr lang="en-US" sz="1100" noProof="0" dirty="0">
                <a:solidFill>
                  <a:schemeClr val="tx1">
                    <a:lumMod val="75000"/>
                  </a:schemeClr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  <a:r>
              <a:rPr lang="en-US" sz="1100" noProof="0" dirty="0" err="1">
                <a:solidFill>
                  <a:schemeClr val="tx1">
                    <a:lumMod val="75000"/>
                  </a:schemeClr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ASTeC</a:t>
            </a:r>
            <a:r>
              <a:rPr lang="en-US" sz="1100" noProof="0" dirty="0">
                <a:solidFill>
                  <a:schemeClr val="tx1">
                    <a:lumMod val="75000"/>
                  </a:schemeClr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/STFC</a:t>
            </a:r>
            <a:r>
              <a:rPr lang="pl-PL" sz="1100" noProof="0" dirty="0">
                <a:solidFill>
                  <a:schemeClr val="tx1">
                    <a:lumMod val="75000"/>
                  </a:schemeClr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Sci-Tech Daresbury, Daresbury WA4 4AD, UK</a:t>
            </a:r>
            <a:endParaRPr lang="en-US" sz="1100" noProof="0" dirty="0">
              <a:solidFill>
                <a:schemeClr val="tx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9822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2A3C21-849B-C2AA-8092-1475E73816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6D2D69-8B7B-1A40-9FB5-BDCFDB6C6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July 10th, 2025</a:t>
            </a:r>
            <a:endParaRPr lang="en-US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F4AA7A-391F-94B4-9787-B7099DD14D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Particle Accelerators and Beams Conference - PAB 2025</a:t>
            </a:r>
            <a:endParaRPr lang="en-US" noProof="0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4FF0FAD2-2B62-E444-FCD4-DEACAD83A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5225D26-132C-EA11-2EAF-0160A60E47E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F1912A0-1F7A-9E48-9AA5-6EEF3B67BB9C}"/>
              </a:ext>
            </a:extLst>
          </p:cNvPr>
          <p:cNvSpPr/>
          <p:nvPr/>
        </p:nvSpPr>
        <p:spPr>
          <a:xfrm>
            <a:off x="0" y="0"/>
            <a:ext cx="12192000" cy="6204857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2" name="Title 5">
            <a:extLst>
              <a:ext uri="{FF2B5EF4-FFF2-40B4-BE49-F238E27FC236}">
                <a16:creationId xmlns:a16="http://schemas.microsoft.com/office/drawing/2014/main" id="{B5B24331-65C7-9559-5368-48312C366052}"/>
              </a:ext>
            </a:extLst>
          </p:cNvPr>
          <p:cNvSpPr txBox="1">
            <a:spLocks/>
          </p:cNvSpPr>
          <p:nvPr/>
        </p:nvSpPr>
        <p:spPr>
          <a:xfrm>
            <a:off x="1206500" y="2338388"/>
            <a:ext cx="9779000" cy="21812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4000" b="1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noProof="0" dirty="0">
                <a:solidFill>
                  <a:schemeClr val="bg1"/>
                </a:solidFill>
              </a:rPr>
              <a:t>1. Problem description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DCA3FA-51C5-F4A4-EF06-B7EDCC553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noProof="0" smtClean="0"/>
              <a:t>3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261607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0A98A5-4B4A-6B52-E5C4-BFDCAA24E7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1. </a:t>
            </a:r>
            <a:r>
              <a:rPr lang="en-US" noProof="0" dirty="0"/>
              <a:t>Problem description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2D3FA9-81BB-DC9C-35AB-A6C9A493F4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00" y="1644447"/>
            <a:ext cx="5181600" cy="7224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RF cavities are metallic structures that use electromagnetic fields to accelerate particles.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endParaRPr lang="en-US" sz="18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1FEC95-6613-FDB7-C806-D1FF506B64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300" y="1644447"/>
            <a:ext cx="5181600" cy="432946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1800" dirty="0"/>
              <a:t>Before operational use, the structures need a </a:t>
            </a:r>
            <a:r>
              <a:rPr lang="en-US" sz="1800" b="1" dirty="0"/>
              <a:t>conditioning process</a:t>
            </a:r>
            <a:r>
              <a:rPr lang="en-US" sz="1800" dirty="0"/>
              <a:t>: a gradual increase of the accelerating gradient to operational levels.</a:t>
            </a:r>
          </a:p>
          <a:p>
            <a:pPr marL="0" indent="0">
              <a:buNone/>
            </a:pPr>
            <a:endParaRPr lang="en-US" sz="1800" b="1" dirty="0"/>
          </a:p>
          <a:p>
            <a:pPr marL="0" indent="0">
              <a:buNone/>
            </a:pPr>
            <a:endParaRPr lang="en-US" sz="1800" b="1" dirty="0"/>
          </a:p>
          <a:p>
            <a:pPr marL="0" indent="0">
              <a:buNone/>
            </a:pPr>
            <a:endParaRPr lang="en-US" sz="1800" b="1" dirty="0"/>
          </a:p>
          <a:p>
            <a:pPr marL="0" indent="0">
              <a:buNone/>
            </a:pPr>
            <a:endParaRPr lang="en-US" sz="1800" b="1" dirty="0"/>
          </a:p>
          <a:p>
            <a:pPr marL="0" indent="0">
              <a:buNone/>
            </a:pPr>
            <a:endParaRPr lang="en-US" sz="1800" b="1" dirty="0"/>
          </a:p>
          <a:p>
            <a:pPr marL="0" indent="0">
              <a:buNone/>
            </a:pPr>
            <a:endParaRPr lang="en-US" sz="1800" b="1" dirty="0"/>
          </a:p>
          <a:p>
            <a:pPr marL="0" indent="0">
              <a:buNone/>
            </a:pPr>
            <a:endParaRPr lang="en-US" sz="1800" b="1" dirty="0"/>
          </a:p>
          <a:p>
            <a:pPr marL="0" indent="0">
              <a:buNone/>
            </a:pPr>
            <a:endParaRPr lang="en-US" sz="1800" b="1" dirty="0"/>
          </a:p>
          <a:p>
            <a:pPr marL="0" indent="0">
              <a:buNone/>
            </a:pPr>
            <a:endParaRPr lang="en-US" sz="1800" b="1" dirty="0"/>
          </a:p>
          <a:p>
            <a:pPr marL="0" indent="0">
              <a:buNone/>
            </a:pPr>
            <a:r>
              <a:rPr lang="en-US" sz="1800" b="1" dirty="0"/>
              <a:t>Breakdowns/vacuum arcing </a:t>
            </a:r>
            <a:r>
              <a:rPr lang="en-US" sz="1800" dirty="0"/>
              <a:t>limit achievable gradient and risk cavity damage.</a:t>
            </a:r>
            <a:endParaRPr lang="en-GB" sz="180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4578F3-8D05-56F4-2068-446D7707AE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10th, 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90B26A-CAF9-3144-66EA-DC9751C546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Accelerators and Beams Conference - PAB 2025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009955-7BAF-1245-B641-091138F8D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4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07DCF34-E429-BB01-4C9E-C7DA3A6B59C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CO" dirty="0" err="1"/>
              <a:t>Radiofrequency</a:t>
            </a:r>
            <a:r>
              <a:rPr lang="es-CO" dirty="0"/>
              <a:t> (RF) </a:t>
            </a:r>
            <a:r>
              <a:rPr lang="es-CO" dirty="0" err="1"/>
              <a:t>cavities</a:t>
            </a:r>
            <a:endParaRPr lang="en-GB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755F5CB-9EE1-17D7-C873-FCBEC370E280}"/>
              </a:ext>
            </a:extLst>
          </p:cNvPr>
          <p:cNvGrpSpPr/>
          <p:nvPr/>
        </p:nvGrpSpPr>
        <p:grpSpPr>
          <a:xfrm>
            <a:off x="971172" y="2366925"/>
            <a:ext cx="4361045" cy="2930789"/>
            <a:chOff x="6809932" y="3043739"/>
            <a:chExt cx="3906333" cy="2625205"/>
          </a:xfrm>
        </p:grpSpPr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id="{7DFABB5F-F90D-F880-3CAE-0E623873BC1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6120"/>
            <a:stretch>
              <a:fillRect/>
            </a:stretch>
          </p:blipFill>
          <p:spPr bwMode="auto">
            <a:xfrm>
              <a:off x="6809932" y="4560142"/>
              <a:ext cx="3906333" cy="11088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0B45FEE6-EC5D-92C3-C9F3-5EADE357C0CB}"/>
                </a:ext>
              </a:extLst>
            </p:cNvPr>
            <p:cNvGrpSpPr/>
            <p:nvPr/>
          </p:nvGrpSpPr>
          <p:grpSpPr>
            <a:xfrm>
              <a:off x="7043754" y="3043739"/>
              <a:ext cx="3438692" cy="1443022"/>
              <a:chOff x="1226227" y="1457325"/>
              <a:chExt cx="4946074" cy="2075584"/>
            </a:xfrm>
          </p:grpSpPr>
          <p:pic>
            <p:nvPicPr>
              <p:cNvPr id="9" name="Picture 2">
                <a:extLst>
                  <a:ext uri="{FF2B5EF4-FFF2-40B4-BE49-F238E27FC236}">
                    <a16:creationId xmlns:a16="http://schemas.microsoft.com/office/drawing/2014/main" id="{03FC2DA1-2453-A7D4-8A15-3A2011DF555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18864" b="47365"/>
              <a:stretch>
                <a:fillRect/>
              </a:stretch>
            </p:blipFill>
            <p:spPr bwMode="auto">
              <a:xfrm>
                <a:off x="1226227" y="1457325"/>
                <a:ext cx="4946073" cy="207558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BB6B40A-E502-713B-E23C-C6CC93991540}"/>
                  </a:ext>
                </a:extLst>
              </p:cNvPr>
              <p:cNvSpPr/>
              <p:nvPr/>
            </p:nvSpPr>
            <p:spPr>
              <a:xfrm>
                <a:off x="6019700" y="2248810"/>
                <a:ext cx="152600" cy="76224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007DA3E5-C6C2-4D0B-D8D1-03E25AFB3717}"/>
                  </a:ext>
                </a:extLst>
              </p:cNvPr>
              <p:cNvSpPr/>
              <p:nvPr/>
            </p:nvSpPr>
            <p:spPr>
              <a:xfrm>
                <a:off x="5901937" y="1486565"/>
                <a:ext cx="270364" cy="2403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67948AE1-72A2-C852-5E55-676AD063CEFC}"/>
              </a:ext>
            </a:extLst>
          </p:cNvPr>
          <p:cNvSpPr txBox="1"/>
          <p:nvPr/>
        </p:nvSpPr>
        <p:spPr>
          <a:xfrm>
            <a:off x="2733163" y="5651429"/>
            <a:ext cx="2943224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800" noProof="0" dirty="0"/>
              <a:t>*Image from: </a:t>
            </a:r>
            <a:r>
              <a:rPr lang="en-US" sz="800" dirty="0">
                <a:hlinkClick r:id="rId4"/>
              </a:rPr>
              <a:t>https://doi.org/10.1002/mp.15077</a:t>
            </a:r>
            <a:r>
              <a:rPr lang="en-US" sz="800" dirty="0"/>
              <a:t> </a:t>
            </a:r>
            <a:endParaRPr lang="en-US" sz="800" noProof="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FF84D8C-32C4-40E6-C082-D7FF3139B2D8}"/>
              </a:ext>
            </a:extLst>
          </p:cNvPr>
          <p:cNvSpPr txBox="1"/>
          <p:nvPr/>
        </p:nvSpPr>
        <p:spPr>
          <a:xfrm>
            <a:off x="871257" y="5403134"/>
            <a:ext cx="459488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i="1" noProof="0" dirty="0"/>
              <a:t>Figure 1</a:t>
            </a:r>
            <a:r>
              <a:rPr lang="en-US" sz="1200" noProof="0" dirty="0"/>
              <a:t>: Example configuration</a:t>
            </a:r>
            <a:r>
              <a:rPr lang="en-US" sz="1200" dirty="0"/>
              <a:t> of a side‐coupled linac*.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0799DE65-5E89-8AF0-57CE-5A057715FE41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085" t="347" r="5085" b="21517"/>
          <a:stretch>
            <a:fillRect/>
          </a:stretch>
        </p:blipFill>
        <p:spPr>
          <a:xfrm>
            <a:off x="6198882" y="2551061"/>
            <a:ext cx="5201658" cy="1833624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67D3C1FC-65E2-4EE1-8D95-D0A8E86F1E99}"/>
              </a:ext>
            </a:extLst>
          </p:cNvPr>
          <p:cNvSpPr txBox="1"/>
          <p:nvPr/>
        </p:nvSpPr>
        <p:spPr>
          <a:xfrm>
            <a:off x="8515271" y="4968718"/>
            <a:ext cx="3544784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800" dirty="0"/>
              <a:t>*Image from [1]: </a:t>
            </a:r>
            <a:r>
              <a:rPr lang="en-US" sz="800" dirty="0">
                <a:hlinkClick r:id="rId6"/>
              </a:rPr>
              <a:t>https://doi.org/10.1103/PhysRevAccelBeams.25.104601</a:t>
            </a:r>
            <a:r>
              <a:rPr lang="en-US" sz="800" dirty="0"/>
              <a:t>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D85CC7A-77D9-5151-1399-B4798B364C6F}"/>
              </a:ext>
            </a:extLst>
          </p:cNvPr>
          <p:cNvSpPr txBox="1"/>
          <p:nvPr/>
        </p:nvSpPr>
        <p:spPr>
          <a:xfrm>
            <a:off x="6029728" y="4355612"/>
            <a:ext cx="553996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highlight>
                  <a:srgbClr val="0000FF"/>
                </a:highlight>
              </a:rPr>
              <a:t>Blue line:</a:t>
            </a:r>
            <a:r>
              <a:rPr lang="en-US" sz="1200" dirty="0"/>
              <a:t> Accelerating gradient [MV/m]</a:t>
            </a:r>
          </a:p>
          <a:p>
            <a:pPr algn="ctr"/>
            <a:r>
              <a:rPr lang="en-US" sz="1200" dirty="0">
                <a:solidFill>
                  <a:schemeClr val="bg1"/>
                </a:solidFill>
                <a:highlight>
                  <a:srgbClr val="FF0000"/>
                </a:highlight>
              </a:rPr>
              <a:t>Red line:</a:t>
            </a:r>
            <a:r>
              <a:rPr lang="en-US" sz="1200" dirty="0"/>
              <a:t> Cumulative breakdown count </a:t>
            </a:r>
            <a:endParaRPr lang="en-US" sz="1200" i="1" noProof="0" dirty="0"/>
          </a:p>
          <a:p>
            <a:pPr algn="ctr"/>
            <a:r>
              <a:rPr lang="en-US" sz="1200" i="1" noProof="0" dirty="0"/>
              <a:t>Figure </a:t>
            </a:r>
            <a:r>
              <a:rPr lang="en-US" sz="1200" i="1" dirty="0"/>
              <a:t>2</a:t>
            </a:r>
            <a:r>
              <a:rPr lang="en-US" sz="1200" noProof="0" dirty="0"/>
              <a:t>: O</a:t>
            </a:r>
            <a:r>
              <a:rPr lang="en-US" sz="1200" dirty="0" err="1"/>
              <a:t>verview</a:t>
            </a:r>
            <a:r>
              <a:rPr lang="en-US" sz="1200" dirty="0"/>
              <a:t> of the conditioning period at XBOX2 test stand for CLIC*.</a:t>
            </a:r>
          </a:p>
        </p:txBody>
      </p:sp>
    </p:spTree>
    <p:extLst>
      <p:ext uri="{BB962C8B-B14F-4D97-AF65-F5344CB8AC3E}">
        <p14:creationId xmlns:p14="http://schemas.microsoft.com/office/powerpoint/2010/main" val="3218630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B7ADAE-926D-AFA0-CEC0-A02F48DE5E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7A398-2233-3605-E6B7-EF40874FF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1. Problem description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32A051-F9D0-ADD6-C946-07CF82A2C2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76557" y="1644447"/>
            <a:ext cx="3124300" cy="4114704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RF breakdowns (are thought to) occur at localized regions with </a:t>
            </a:r>
            <a:r>
              <a:rPr lang="en-US" sz="1800" b="1" dirty="0"/>
              <a:t>enhanced electric fields</a:t>
            </a:r>
            <a:r>
              <a:rPr lang="en-US" sz="1800" dirty="0"/>
              <a:t>, caused by: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>
                <a:solidFill>
                  <a:schemeClr val="accent4">
                    <a:lumMod val="75000"/>
                  </a:schemeClr>
                </a:solidFill>
              </a:rPr>
              <a:t>Contaminants </a:t>
            </a:r>
            <a:br>
              <a:rPr lang="en-US" sz="1800" dirty="0"/>
            </a:br>
            <a:r>
              <a:rPr lang="en-US" sz="1800" dirty="0"/>
              <a:t>(particles, impurities).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>
                <a:solidFill>
                  <a:schemeClr val="accent4">
                    <a:lumMod val="75000"/>
                  </a:schemeClr>
                </a:solidFill>
              </a:rPr>
              <a:t>Geometrical features</a:t>
            </a:r>
            <a:br>
              <a:rPr lang="en-US" sz="1800" dirty="0"/>
            </a:br>
            <a:r>
              <a:rPr lang="en-US" sz="1800" dirty="0"/>
              <a:t>(sharp edges, iris shapes).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>
                <a:solidFill>
                  <a:schemeClr val="accent4">
                    <a:lumMod val="75000"/>
                  </a:schemeClr>
                </a:solidFill>
              </a:rPr>
              <a:t>Crystal defects</a:t>
            </a:r>
            <a:br>
              <a:rPr lang="en-US" sz="1800" dirty="0"/>
            </a:br>
            <a:r>
              <a:rPr lang="en-US" sz="1800" dirty="0"/>
              <a:t>(material imperfections).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/>
              <a:t>Effects of the </a:t>
            </a:r>
            <a:r>
              <a:rPr lang="en-US" sz="1800" dirty="0">
                <a:solidFill>
                  <a:schemeClr val="accent4">
                    <a:lumMod val="75000"/>
                  </a:schemeClr>
                </a:solidFill>
              </a:rPr>
              <a:t>RF input </a:t>
            </a:r>
            <a:r>
              <a:rPr lang="en-US" sz="1800" dirty="0"/>
              <a:t>power.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02238B-1767-D875-C697-84E2A8C919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449694" y="1644447"/>
            <a:ext cx="3904206" cy="26850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/>
              <a:t>Why is it important to monitor </a:t>
            </a:r>
            <a:r>
              <a:rPr lang="en-US" sz="1800" dirty="0"/>
              <a:t>RF cavity breakdowns?</a:t>
            </a:r>
          </a:p>
          <a:p>
            <a:pPr marL="0" indent="0">
              <a:buNone/>
            </a:pPr>
            <a:endParaRPr lang="en-US" sz="18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/>
              <a:t>Prevent </a:t>
            </a:r>
            <a:r>
              <a:rPr lang="en-US" sz="1800" dirty="0">
                <a:solidFill>
                  <a:srgbClr val="339966"/>
                </a:solidFill>
              </a:rPr>
              <a:t>damage</a:t>
            </a:r>
            <a:r>
              <a:rPr lang="en-US" sz="1800" dirty="0"/>
              <a:t>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/>
              <a:t>Ensure </a:t>
            </a:r>
            <a:r>
              <a:rPr lang="en-US" sz="1800" dirty="0">
                <a:solidFill>
                  <a:srgbClr val="339966"/>
                </a:solidFill>
              </a:rPr>
              <a:t>operational stability</a:t>
            </a:r>
            <a:r>
              <a:rPr lang="en-US" sz="1800" dirty="0"/>
              <a:t>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>
                <a:solidFill>
                  <a:srgbClr val="339966"/>
                </a:solidFill>
              </a:rPr>
              <a:t>Optimize the conditioning </a:t>
            </a:r>
            <a:r>
              <a:rPr lang="en-US" sz="1800" dirty="0"/>
              <a:t>process.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/>
              <a:t>Machine </a:t>
            </a:r>
            <a:r>
              <a:rPr lang="en-US" sz="1800" dirty="0">
                <a:solidFill>
                  <a:srgbClr val="339966"/>
                </a:solidFill>
              </a:rPr>
              <a:t>protection</a:t>
            </a:r>
            <a:r>
              <a:rPr lang="en-US" sz="1800" dirty="0"/>
              <a:t>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/>
              <a:t>Advance </a:t>
            </a:r>
            <a:r>
              <a:rPr lang="en-US" sz="1800" dirty="0">
                <a:solidFill>
                  <a:srgbClr val="339966"/>
                </a:solidFill>
              </a:rPr>
              <a:t>research</a:t>
            </a:r>
            <a:r>
              <a:rPr lang="en-US" sz="1800" dirty="0"/>
              <a:t>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41BB62-A1BE-FCFE-3536-4F61304C6B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10th, 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5F2140-4B2D-6E4F-3011-5807B6C33F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Accelerators and Beams Conference - PAB 2025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71D3AE-6642-5316-D873-79BBDFC85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5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04C5E69-588C-42A9-9019-E0E5C7C36B5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CO" dirty="0" err="1"/>
              <a:t>Monitoring</a:t>
            </a:r>
            <a:r>
              <a:rPr lang="es-CO" dirty="0"/>
              <a:t> RF </a:t>
            </a:r>
            <a:r>
              <a:rPr lang="es-CO" dirty="0" err="1"/>
              <a:t>breakdowns</a:t>
            </a:r>
            <a:endParaRPr lang="en-GB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4DE6735-C8C5-A1C8-D05E-9709ACC4BA1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899" t="1559" r="2394" b="18650"/>
          <a:stretch>
            <a:fillRect/>
          </a:stretch>
        </p:blipFill>
        <p:spPr>
          <a:xfrm>
            <a:off x="754688" y="2178052"/>
            <a:ext cx="3105344" cy="205215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1B424B4-570B-A2D6-069C-FD6B241A5838}"/>
              </a:ext>
            </a:extLst>
          </p:cNvPr>
          <p:cNvSpPr txBox="1"/>
          <p:nvPr/>
        </p:nvSpPr>
        <p:spPr>
          <a:xfrm>
            <a:off x="350494" y="4787931"/>
            <a:ext cx="3677227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800" noProof="0" dirty="0"/>
              <a:t>*Image from [1]: </a:t>
            </a:r>
            <a:r>
              <a:rPr lang="en-US" sz="800" dirty="0">
                <a:hlinkClick r:id="rId3"/>
              </a:rPr>
              <a:t>https://doi.org/10.1103/PhysRevAccelBeams.25.104601</a:t>
            </a:r>
            <a:r>
              <a:rPr lang="en-US" sz="800" dirty="0"/>
              <a:t> </a:t>
            </a:r>
            <a:endParaRPr lang="en-US" sz="800" noProof="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0226C42-3D81-039C-F35C-F4D8818FE089}"/>
              </a:ext>
            </a:extLst>
          </p:cNvPr>
          <p:cNvSpPr txBox="1"/>
          <p:nvPr/>
        </p:nvSpPr>
        <p:spPr>
          <a:xfrm>
            <a:off x="587000" y="4315769"/>
            <a:ext cx="344072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i="1" noProof="0" dirty="0"/>
              <a:t>Figure 3</a:t>
            </a:r>
            <a:r>
              <a:rPr lang="en-US" sz="1200" noProof="0" dirty="0"/>
              <a:t>: </a:t>
            </a:r>
            <a:r>
              <a:rPr lang="en-US" sz="1200" dirty="0"/>
              <a:t>Example of a crater after a breakdown on the surface of a copper RF cavity*.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A0F4507A-72C6-9510-9531-CCE3795E6AB1}"/>
              </a:ext>
            </a:extLst>
          </p:cNvPr>
          <p:cNvSpPr/>
          <p:nvPr/>
        </p:nvSpPr>
        <p:spPr>
          <a:xfrm>
            <a:off x="7463819" y="4138968"/>
            <a:ext cx="2214785" cy="778928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/>
              <a:t>    Need for diagnostics for </a:t>
            </a:r>
            <a:r>
              <a:rPr lang="en-US" sz="1400" b="1" dirty="0">
                <a:solidFill>
                  <a:srgbClr val="FFC000"/>
                </a:solidFill>
              </a:rPr>
              <a:t>detection</a:t>
            </a:r>
            <a:r>
              <a:rPr lang="en-US" sz="1400" dirty="0"/>
              <a:t> and/or </a:t>
            </a:r>
            <a:r>
              <a:rPr lang="en-US" sz="1400" b="1" dirty="0">
                <a:solidFill>
                  <a:srgbClr val="FFC000"/>
                </a:solidFill>
              </a:rPr>
              <a:t>localization</a:t>
            </a:r>
            <a:r>
              <a:rPr lang="en-US" sz="1400" dirty="0"/>
              <a:t>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7F889EA-0DF3-EC9B-60E0-261AB62F2337}"/>
              </a:ext>
            </a:extLst>
          </p:cNvPr>
          <p:cNvSpPr txBox="1"/>
          <p:nvPr/>
        </p:nvSpPr>
        <p:spPr>
          <a:xfrm>
            <a:off x="10128377" y="4662618"/>
            <a:ext cx="1695172" cy="738664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GB"/>
            </a:defPPr>
            <a:lvl1pPr>
              <a:defRPr sz="1400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b="1" dirty="0">
                <a:solidFill>
                  <a:srgbClr val="FFC000"/>
                </a:solidFill>
              </a:rPr>
              <a:t>    Goals: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Real-time.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Non-invasive.</a:t>
            </a:r>
            <a:endParaRPr lang="en-GB" dirty="0"/>
          </a:p>
        </p:txBody>
      </p:sp>
      <p:sp>
        <p:nvSpPr>
          <p:cNvPr id="11" name="Arrow: Notched Right 10">
            <a:extLst>
              <a:ext uri="{FF2B5EF4-FFF2-40B4-BE49-F238E27FC236}">
                <a16:creationId xmlns:a16="http://schemas.microsoft.com/office/drawing/2014/main" id="{120F10E9-B8C6-B6E2-EDD4-6350C533380E}"/>
              </a:ext>
            </a:extLst>
          </p:cNvPr>
          <p:cNvSpPr/>
          <p:nvPr/>
        </p:nvSpPr>
        <p:spPr>
          <a:xfrm rot="1397136">
            <a:off x="9475640" y="4528445"/>
            <a:ext cx="603671" cy="497977"/>
          </a:xfrm>
          <a:prstGeom prst="notchedRightArrow">
            <a:avLst/>
          </a:prstGeom>
          <a:solidFill>
            <a:schemeClr val="accent5">
              <a:lumMod val="40000"/>
              <a:lumOff val="60000"/>
            </a:scheme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61E9454-097B-1912-FD2D-B822DA559BCD}"/>
              </a:ext>
            </a:extLst>
          </p:cNvPr>
          <p:cNvSpPr txBox="1"/>
          <p:nvPr/>
        </p:nvSpPr>
        <p:spPr>
          <a:xfrm>
            <a:off x="7422797" y="5003375"/>
            <a:ext cx="22968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noProof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Existing diagnostics use reflected (and transmitted) power and require careful calibration.</a:t>
            </a:r>
          </a:p>
        </p:txBody>
      </p:sp>
    </p:spTree>
    <p:extLst>
      <p:ext uri="{BB962C8B-B14F-4D97-AF65-F5344CB8AC3E}">
        <p14:creationId xmlns:p14="http://schemas.microsoft.com/office/powerpoint/2010/main" val="2829097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  <p:bldP spid="11" grpId="0" animBg="1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2EC705-E215-5947-E1D6-984BCA63FE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A5CB76-B078-8606-75C5-76E0A5F73C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July 10th, 2025</a:t>
            </a:r>
            <a:endParaRPr lang="en-US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DDE8A3-5B08-C54A-CFE2-A8015DAAD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Particle Accelerators and Beams Conference - PAB 2025</a:t>
            </a:r>
            <a:endParaRPr lang="en-US" noProof="0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E58E77B-3F23-EA09-FC08-FA79FB2AC0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5AE6E42-4394-326E-2731-606FD66D4B4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B207FFE-4BF2-1B56-B217-6CE6152E1E64}"/>
              </a:ext>
            </a:extLst>
          </p:cNvPr>
          <p:cNvSpPr/>
          <p:nvPr/>
        </p:nvSpPr>
        <p:spPr>
          <a:xfrm>
            <a:off x="0" y="0"/>
            <a:ext cx="12192000" cy="6204857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2" name="Title 5">
            <a:extLst>
              <a:ext uri="{FF2B5EF4-FFF2-40B4-BE49-F238E27FC236}">
                <a16:creationId xmlns:a16="http://schemas.microsoft.com/office/drawing/2014/main" id="{EA0CE742-8E14-BAEB-74D4-0AEF6D21EB02}"/>
              </a:ext>
            </a:extLst>
          </p:cNvPr>
          <p:cNvSpPr txBox="1">
            <a:spLocks/>
          </p:cNvSpPr>
          <p:nvPr/>
        </p:nvSpPr>
        <p:spPr>
          <a:xfrm>
            <a:off x="1206500" y="2338388"/>
            <a:ext cx="9779000" cy="21812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4000" b="1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noProof="0" dirty="0">
                <a:solidFill>
                  <a:schemeClr val="bg1"/>
                </a:solidFill>
              </a:rPr>
              <a:t>2. Optical fiber beam loss monitor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31A6E2-9063-47A9-6283-90582744E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noProof="0" smtClean="0"/>
              <a:t>6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8766993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692A97-AA9E-DF12-4BAC-58CBC0CF43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F9DA0-2ED6-DAB2-6BA8-3419E35204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2. Optical fiber beam loss monitor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85B5D5-8566-B577-CEA9-149DEB3F0F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19900" y="1644447"/>
            <a:ext cx="4534000" cy="12110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Cherenkov radiation is produced when a </a:t>
            </a:r>
            <a:r>
              <a:rPr lang="en-US" sz="1800" b="1" dirty="0"/>
              <a:t>charged particle travels through a transparent medium</a:t>
            </a:r>
            <a:r>
              <a:rPr lang="en-US" sz="1800" dirty="0"/>
              <a:t> at </a:t>
            </a:r>
            <a:r>
              <a:rPr lang="en-US" sz="1800" dirty="0">
                <a:solidFill>
                  <a:schemeClr val="accent6"/>
                </a:solidFill>
              </a:rPr>
              <a:t>a speed greater than the speed of light in that medium</a:t>
            </a:r>
            <a:r>
              <a:rPr lang="en-US" sz="1800" dirty="0"/>
              <a:t>.</a:t>
            </a:r>
          </a:p>
          <a:p>
            <a:pPr marL="0" indent="0">
              <a:buNone/>
            </a:pPr>
            <a:endParaRPr lang="en-GB" sz="180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70C637-AC88-F132-1C44-D94942CCE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10th, 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CFFF56-4E56-3F82-57D7-E1746A151C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Accelerators and Beams Conference - PAB 2025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B70FF4-96B4-A542-2235-0902F9955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7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DF13B5C-DE96-7C09-8D16-E359BED1DB5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s-CO" dirty="0" err="1"/>
              <a:t>Detection</a:t>
            </a:r>
            <a:r>
              <a:rPr lang="es-CO" dirty="0"/>
              <a:t> </a:t>
            </a:r>
            <a:r>
              <a:rPr lang="es-CO" dirty="0" err="1"/>
              <a:t>principle</a:t>
            </a:r>
            <a:r>
              <a:rPr lang="es-CO" dirty="0"/>
              <a:t>: Cherenkov </a:t>
            </a:r>
            <a:r>
              <a:rPr lang="es-CO" dirty="0" err="1"/>
              <a:t>radiation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510B907-E9C0-006C-C556-6FB0CC1EB3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6719" y="2857635"/>
            <a:ext cx="3353687" cy="194711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01E12EF-965D-AC02-A4ED-A93DA5E4DF57}"/>
              </a:ext>
            </a:extLst>
          </p:cNvPr>
          <p:cNvSpPr txBox="1"/>
          <p:nvPr/>
        </p:nvSpPr>
        <p:spPr>
          <a:xfrm>
            <a:off x="8856487" y="5304852"/>
            <a:ext cx="2943224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800" noProof="0" dirty="0"/>
              <a:t>*Image from [4]: </a:t>
            </a:r>
            <a:r>
              <a:rPr lang="en-US" sz="800" dirty="0">
                <a:hlinkClick r:id="rId3"/>
              </a:rPr>
              <a:t>https://doi.org/10.3390/s23042248</a:t>
            </a:r>
            <a:r>
              <a:rPr lang="en-US" sz="800" dirty="0"/>
              <a:t> </a:t>
            </a:r>
            <a:endParaRPr lang="en-US" sz="800" noProof="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451D41B-97D4-18AF-843D-537AE8A095C9}"/>
              </a:ext>
            </a:extLst>
          </p:cNvPr>
          <p:cNvSpPr txBox="1"/>
          <p:nvPr/>
        </p:nvSpPr>
        <p:spPr>
          <a:xfrm>
            <a:off x="6958902" y="4804745"/>
            <a:ext cx="438932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i="1" noProof="0" dirty="0"/>
              <a:t>Figure 5</a:t>
            </a:r>
            <a:r>
              <a:rPr lang="en-US" sz="1200" noProof="0" dirty="0"/>
              <a:t>: S</a:t>
            </a:r>
            <a:r>
              <a:rPr lang="en-US" sz="1200" dirty="0" err="1"/>
              <a:t>implified</a:t>
            </a:r>
            <a:r>
              <a:rPr lang="en-US" sz="1200" dirty="0"/>
              <a:t> schematic of the generation, capture, and propagation of Cherenkov radiation in an optical fiber</a:t>
            </a:r>
            <a:r>
              <a:rPr lang="en-US" sz="1200" noProof="0" dirty="0"/>
              <a:t>*.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DE005BA-D8BF-2830-F1BD-D871339498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1378" y="2570379"/>
            <a:ext cx="4739861" cy="211455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6A8083D-1456-AC5D-B4C6-50547371D7F6}"/>
              </a:ext>
            </a:extLst>
          </p:cNvPr>
          <p:cNvSpPr txBox="1"/>
          <p:nvPr/>
        </p:nvSpPr>
        <p:spPr>
          <a:xfrm>
            <a:off x="3013081" y="5199276"/>
            <a:ext cx="2943224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800" noProof="0" dirty="0"/>
              <a:t>*Image from [4]: </a:t>
            </a:r>
            <a:r>
              <a:rPr lang="en-US" sz="800" dirty="0">
                <a:hlinkClick r:id="rId3"/>
              </a:rPr>
              <a:t>https://doi.org/10.3390/s23042248</a:t>
            </a:r>
            <a:r>
              <a:rPr lang="en-US" sz="800" dirty="0"/>
              <a:t> </a:t>
            </a:r>
            <a:endParaRPr lang="en-US" sz="800" noProof="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9586EAB-888D-0C8D-EF07-96308EE1527A}"/>
              </a:ext>
            </a:extLst>
          </p:cNvPr>
          <p:cNvSpPr txBox="1"/>
          <p:nvPr/>
        </p:nvSpPr>
        <p:spPr>
          <a:xfrm>
            <a:off x="752375" y="4777149"/>
            <a:ext cx="501786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i="1" noProof="0" dirty="0"/>
              <a:t>Figure </a:t>
            </a:r>
            <a:r>
              <a:rPr lang="en-US" sz="1200" i="1" dirty="0"/>
              <a:t>4</a:t>
            </a:r>
            <a:r>
              <a:rPr lang="en-US" sz="1200" noProof="0" dirty="0"/>
              <a:t>: S</a:t>
            </a:r>
            <a:r>
              <a:rPr lang="en-US" sz="1200" dirty="0" err="1"/>
              <a:t>chematic</a:t>
            </a:r>
            <a:r>
              <a:rPr lang="en-US" sz="1200" dirty="0"/>
              <a:t> of a loss event and the location measurement by the optical fiber system</a:t>
            </a:r>
            <a:r>
              <a:rPr lang="en-US" sz="1200" noProof="0" dirty="0"/>
              <a:t>*.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96B89CCC-94E7-F8F6-9A90-F7AE7FE3A5C8}"/>
              </a:ext>
            </a:extLst>
          </p:cNvPr>
          <p:cNvGrpSpPr/>
          <p:nvPr/>
        </p:nvGrpSpPr>
        <p:grpSpPr>
          <a:xfrm>
            <a:off x="3302370" y="2229520"/>
            <a:ext cx="1607344" cy="726485"/>
            <a:chOff x="3397620" y="1982988"/>
            <a:chExt cx="1607344" cy="726485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B9C19E6-7875-D75B-308A-71C79D52D572}"/>
                </a:ext>
              </a:extLst>
            </p:cNvPr>
            <p:cNvSpPr txBox="1"/>
            <p:nvPr/>
          </p:nvSpPr>
          <p:spPr>
            <a:xfrm>
              <a:off x="3397620" y="1982988"/>
              <a:ext cx="1607344" cy="307777"/>
            </a:xfrm>
            <a:prstGeom prst="rect">
              <a:avLst/>
            </a:prstGeom>
            <a:noFill/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wrap="square">
              <a:spAutoFit/>
            </a:bodyPr>
            <a:lstStyle/>
            <a:p>
              <a:r>
                <a:rPr lang="en-US" sz="1400" dirty="0">
                  <a:latin typeface="+mj-lt"/>
                </a:rPr>
                <a:t>Charged showers </a:t>
              </a:r>
              <a:endParaRPr lang="en-GB" sz="1400" dirty="0">
                <a:latin typeface="+mj-lt"/>
              </a:endParaRP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A62E92A0-8782-081C-9ED5-42C45AC7FE78}"/>
                </a:ext>
              </a:extLst>
            </p:cNvPr>
            <p:cNvCxnSpPr>
              <a:cxnSpLocks/>
              <a:stCxn id="11" idx="2"/>
            </p:cNvCxnSpPr>
            <p:nvPr/>
          </p:nvCxnSpPr>
          <p:spPr>
            <a:xfrm flipH="1">
              <a:off x="3819102" y="2290765"/>
              <a:ext cx="382190" cy="41870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988714D-40C3-0471-A422-97C469806130}"/>
              </a:ext>
            </a:extLst>
          </p:cNvPr>
          <p:cNvGrpSpPr/>
          <p:nvPr/>
        </p:nvGrpSpPr>
        <p:grpSpPr>
          <a:xfrm>
            <a:off x="3848100" y="3114296"/>
            <a:ext cx="2863255" cy="899268"/>
            <a:chOff x="2580213" y="1848352"/>
            <a:chExt cx="2863255" cy="899268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F3A19C8-5A59-EE26-5519-3E2324039CDB}"/>
                </a:ext>
              </a:extLst>
            </p:cNvPr>
            <p:cNvSpPr txBox="1"/>
            <p:nvPr/>
          </p:nvSpPr>
          <p:spPr>
            <a:xfrm>
              <a:off x="4365358" y="1848352"/>
              <a:ext cx="1078110" cy="523220"/>
            </a:xfrm>
            <a:prstGeom prst="rect">
              <a:avLst/>
            </a:prstGeom>
            <a:noFill/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rgbClr val="00B050"/>
                  </a:solidFill>
                  <a:latin typeface="+mj-lt"/>
                </a:rPr>
                <a:t>Cherenkov</a:t>
              </a:r>
            </a:p>
            <a:p>
              <a:pPr algn="ctr"/>
              <a:r>
                <a:rPr lang="en-US" sz="1400" dirty="0">
                  <a:solidFill>
                    <a:srgbClr val="00B050"/>
                  </a:solidFill>
                  <a:latin typeface="+mj-lt"/>
                </a:rPr>
                <a:t>radiation</a:t>
              </a:r>
              <a:endParaRPr lang="en-GB" sz="1400" dirty="0">
                <a:solidFill>
                  <a:srgbClr val="00B050"/>
                </a:solidFill>
                <a:latin typeface="+mj-lt"/>
              </a:endParaRP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5AEAB53B-C4AD-566D-200A-E3BBE69CB617}"/>
                </a:ext>
              </a:extLst>
            </p:cNvPr>
            <p:cNvCxnSpPr>
              <a:cxnSpLocks/>
              <a:stCxn id="25" idx="1"/>
            </p:cNvCxnSpPr>
            <p:nvPr/>
          </p:nvCxnSpPr>
          <p:spPr>
            <a:xfrm flipH="1">
              <a:off x="2580213" y="2109962"/>
              <a:ext cx="1785145" cy="63765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45333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BA10E8-A0D4-B560-D052-7F1A46A129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36E86-31FA-5FC0-5ED0-2B0DD81EEC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2. Optical fiber beam loss monitor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1E0E3C-AB21-A106-7DDB-C374ECB26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10th, 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67A862-C6DC-901E-12D0-C2E3DBB4D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Accelerators and Beams Conference - PAB 2025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A57A15-3626-5A04-DFFB-1271C25D9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8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7D7FA1F-30B0-3A16-6EF2-AF232894E3A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CO" dirty="0" err="1"/>
              <a:t>Application</a:t>
            </a:r>
            <a:r>
              <a:rPr lang="es-CO" dirty="0"/>
              <a:t> </a:t>
            </a:r>
            <a:r>
              <a:rPr lang="es-CO" dirty="0" err="1"/>
              <a:t>to</a:t>
            </a:r>
            <a:r>
              <a:rPr lang="es-CO" dirty="0"/>
              <a:t> RF </a:t>
            </a:r>
            <a:r>
              <a:rPr lang="es-CO" dirty="0" err="1"/>
              <a:t>breakdown</a:t>
            </a:r>
            <a:r>
              <a:rPr lang="es-CO" dirty="0"/>
              <a:t> </a:t>
            </a:r>
            <a:r>
              <a:rPr lang="es-CO" dirty="0" err="1"/>
              <a:t>detection</a:t>
            </a:r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42418F5-3576-9CAB-BCBF-FCDCED79B2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358" y="1616619"/>
            <a:ext cx="5084804" cy="222322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69F93E1-61DA-A3CE-E5E0-D60C14E4B207}"/>
              </a:ext>
            </a:extLst>
          </p:cNvPr>
          <p:cNvSpPr txBox="1"/>
          <p:nvPr/>
        </p:nvSpPr>
        <p:spPr>
          <a:xfrm>
            <a:off x="2803777" y="4500884"/>
            <a:ext cx="2943224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800" noProof="0" dirty="0"/>
              <a:t>*Image from [4]: </a:t>
            </a:r>
            <a:r>
              <a:rPr lang="en-US" sz="800" dirty="0">
                <a:hlinkClick r:id="rId3"/>
              </a:rPr>
              <a:t>https://doi.org/10.3390/s23042248</a:t>
            </a:r>
            <a:r>
              <a:rPr lang="en-US" sz="800" dirty="0"/>
              <a:t> </a:t>
            </a:r>
            <a:endParaRPr lang="en-US" sz="800" noProof="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7580708-C91B-1C00-9E5D-6C9FB0A55087}"/>
              </a:ext>
            </a:extLst>
          </p:cNvPr>
          <p:cNvSpPr txBox="1"/>
          <p:nvPr/>
        </p:nvSpPr>
        <p:spPr>
          <a:xfrm>
            <a:off x="794358" y="3939532"/>
            <a:ext cx="508480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i="1" noProof="0" dirty="0"/>
              <a:t>Figure 6</a:t>
            </a:r>
            <a:r>
              <a:rPr lang="en-US" sz="1200" noProof="0" dirty="0"/>
              <a:t>: Sc</a:t>
            </a:r>
            <a:r>
              <a:rPr lang="en-US" sz="1200" dirty="0"/>
              <a:t>hematic of a chain of accelerating structures and how the optical fiber system can identify the cavity to cause a breakdown.</a:t>
            </a:r>
            <a:r>
              <a:rPr lang="en-US" sz="1200" noProof="0" dirty="0"/>
              <a:t>*.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ontent Placeholder 3">
                <a:extLst>
                  <a:ext uri="{FF2B5EF4-FFF2-40B4-BE49-F238E27FC236}">
                    <a16:creationId xmlns:a16="http://schemas.microsoft.com/office/drawing/2014/main" id="{EC5184ED-7DE4-4C56-4FC4-1425C95EA3B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172300" y="1644447"/>
                <a:ext cx="5181600" cy="411470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1800" dirty="0"/>
                  <a:t>Bidirectional signal propagation in the fiber.</a:t>
                </a:r>
              </a:p>
              <a:p>
                <a:pPr marL="0" indent="0">
                  <a:buNone/>
                </a:pPr>
                <a:r>
                  <a:rPr lang="en-US" sz="1800" dirty="0"/>
                  <a:t>It’s possible to perform </a:t>
                </a:r>
                <a:r>
                  <a:rPr lang="en-US" sz="1800" b="1" dirty="0"/>
                  <a:t>time-of-flight analysis </a:t>
                </a:r>
                <a:r>
                  <a:rPr lang="en-US" sz="1800" dirty="0"/>
                  <a:t>to determine the position </a:t>
                </a:r>
                <a14:m>
                  <m:oMath xmlns:m="http://schemas.openxmlformats.org/officeDocument/2006/math">
                    <m:r>
                      <a:rPr lang="es-CO" sz="1800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1800" dirty="0"/>
                  <a:t> where the fiber is hit.</a:t>
                </a:r>
              </a:p>
              <a:p>
                <a:pPr marL="0" indent="0">
                  <a:buNone/>
                </a:pPr>
                <a:endParaRPr lang="en-GB" sz="1800" dirty="0"/>
              </a:p>
            </p:txBody>
          </p:sp>
        </mc:Choice>
        <mc:Fallback xmlns="">
          <p:sp>
            <p:nvSpPr>
              <p:cNvPr id="17" name="Content Placeholder 3">
                <a:extLst>
                  <a:ext uri="{FF2B5EF4-FFF2-40B4-BE49-F238E27FC236}">
                    <a16:creationId xmlns:a16="http://schemas.microsoft.com/office/drawing/2014/main" id="{EC5184ED-7DE4-4C56-4FC4-1425C95EA3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2300" y="1644447"/>
                <a:ext cx="5181600" cy="4114704"/>
              </a:xfrm>
              <a:prstGeom prst="rect">
                <a:avLst/>
              </a:prstGeom>
              <a:blipFill>
                <a:blip r:embed="rId4"/>
                <a:stretch>
                  <a:fillRect l="-1059" t="-1481" r="-16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F00475CE-B92E-7276-DD07-8FDD5FF6D251}"/>
                  </a:ext>
                </a:extLst>
              </p:cNvPr>
              <p:cNvSpPr txBox="1"/>
              <p:nvPr/>
            </p:nvSpPr>
            <p:spPr>
              <a:xfrm>
                <a:off x="6692799" y="2964496"/>
                <a:ext cx="4197751" cy="11524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dirty="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000" i="1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s-CO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GB" sz="200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0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 dirty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s-CO" sz="2000" b="0" i="0" dirty="0" smtClean="0">
                                  <a:latin typeface="Cambria Math" panose="02040503050406030204" pitchFamily="18" charset="0"/>
                                </a:rPr>
                                <m:t>Upstream</m:t>
                              </m:r>
                            </m:sub>
                          </m:sSub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 −</m:t>
                          </m:r>
                          <m:sSub>
                            <m:sSubPr>
                              <m:ctrlPr>
                                <a:rPr lang="en-GB" sz="20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 dirty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s-CO" sz="2000" b="0" i="0" dirty="0" smtClean="0">
                                  <a:latin typeface="Cambria Math" panose="02040503050406030204" pitchFamily="18" charset="0"/>
                                </a:rPr>
                                <m:t>Downs</m:t>
                              </m:r>
                              <m:r>
                                <m:rPr>
                                  <m:sty m:val="p"/>
                                </m:rPr>
                                <a:rPr lang="es-CO" sz="2000" dirty="0">
                                  <a:latin typeface="Cambria Math" panose="02040503050406030204" pitchFamily="18" charset="0"/>
                                </a:rPr>
                                <m:t>tream</m:t>
                              </m:r>
                            </m:sub>
                          </m:sSub>
                        </m:e>
                      </m:d>
                      <m:f>
                        <m:f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𝑐</m:t>
                          </m:r>
                        </m:num>
                        <m:den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𝑛</m:t>
                          </m:r>
                        </m:den>
                      </m:f>
                    </m:oMath>
                  </m:oMathPara>
                </a14:m>
                <a:endParaRPr lang="en-GB" sz="20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s-CO" sz="20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s-CO" sz="2000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s-CO" sz="2000" b="0" i="1" smtClean="0">
                          <a:latin typeface="Cambria Math" panose="02040503050406030204" pitchFamily="18" charset="0"/>
                        </a:rPr>
                        <m:t>𝑡</m:t>
                      </m:r>
                      <m:f>
                        <m:f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𝑐</m:t>
                          </m:r>
                        </m:num>
                        <m:den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𝑛</m:t>
                          </m:r>
                        </m:den>
                      </m:f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F00475CE-B92E-7276-DD07-8FDD5FF6D2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2799" y="2964496"/>
                <a:ext cx="4197751" cy="115249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5AFB9C1E-8266-54FF-4C1D-D9813E378A17}"/>
                  </a:ext>
                </a:extLst>
              </p:cNvPr>
              <p:cNvSpPr txBox="1"/>
              <p:nvPr/>
            </p:nvSpPr>
            <p:spPr>
              <a:xfrm>
                <a:off x="7153303" y="4292274"/>
                <a:ext cx="3367910" cy="10772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CO" sz="1600" b="0" i="1" dirty="0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s-CO" sz="1600" i="1" dirty="0" smtClean="0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es-CO" sz="1600" dirty="0"/>
                  <a:t>: </a:t>
                </a:r>
                <a:r>
                  <a:rPr lang="es-CO" sz="1600" dirty="0" err="1"/>
                  <a:t>Optical</a:t>
                </a:r>
                <a:r>
                  <a:rPr lang="es-CO" sz="1600" dirty="0"/>
                  <a:t> </a:t>
                </a:r>
                <a:r>
                  <a:rPr lang="es-CO" sz="1600" dirty="0" err="1"/>
                  <a:t>fiber</a:t>
                </a:r>
                <a:r>
                  <a:rPr lang="es-CO" sz="1600" dirty="0"/>
                  <a:t> </a:t>
                </a:r>
                <a:r>
                  <a:rPr lang="es-CO" sz="1600" dirty="0" err="1"/>
                  <a:t>length</a:t>
                </a:r>
                <a:endParaRPr lang="es-CO" sz="1600" dirty="0"/>
              </a:p>
              <a:p>
                <a14:m>
                  <m:oMath xmlns:m="http://schemas.openxmlformats.org/officeDocument/2006/math">
                    <m:r>
                      <a:rPr lang="es-CO" sz="1600" b="0" i="1" dirty="0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s-CO" sz="1600" i="1" dirty="0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s-CO" sz="1600" dirty="0"/>
                  <a:t>: </a:t>
                </a:r>
                <a:r>
                  <a:rPr lang="es-CO" sz="1600" dirty="0" err="1"/>
                  <a:t>Speed</a:t>
                </a:r>
                <a:r>
                  <a:rPr lang="es-CO" sz="1600" dirty="0"/>
                  <a:t> </a:t>
                </a:r>
                <a:r>
                  <a:rPr lang="es-CO" sz="1600" dirty="0" err="1"/>
                  <a:t>of</a:t>
                </a:r>
                <a:r>
                  <a:rPr lang="es-CO" sz="1600" dirty="0"/>
                  <a:t> light</a:t>
                </a:r>
              </a:p>
              <a:p>
                <a14:m>
                  <m:oMath xmlns:m="http://schemas.openxmlformats.org/officeDocument/2006/math">
                    <m:r>
                      <a:rPr lang="es-CO" sz="1600" b="0" i="1" dirty="0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s-CO" sz="1600" i="1" dirty="0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s-CO" sz="1600" dirty="0"/>
                  <a:t>: </a:t>
                </a:r>
                <a:r>
                  <a:rPr lang="es-CO" sz="1600" dirty="0" err="1"/>
                  <a:t>Refraction</a:t>
                </a:r>
                <a:r>
                  <a:rPr lang="es-CO" sz="1600" dirty="0"/>
                  <a:t> </a:t>
                </a:r>
                <a:r>
                  <a:rPr lang="es-CO" sz="1600" dirty="0" err="1"/>
                  <a:t>index</a:t>
                </a:r>
                <a:endParaRPr lang="es-CO" sz="1600" dirty="0"/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s-CO" sz="1600">
                        <a:latin typeface="Cambria Math" panose="02040503050406030204" pitchFamily="18" charset="0"/>
                      </a:rPr>
                      <m:t>Δ</m:t>
                    </m:r>
                    <m:r>
                      <a:rPr lang="es-CO" sz="1600" i="1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GB" sz="1600" dirty="0"/>
                  <a:t>: Difference in time of the signals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5AFB9C1E-8266-54FF-4C1D-D9813E378A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53303" y="4292274"/>
                <a:ext cx="3367910" cy="1077218"/>
              </a:xfrm>
              <a:prstGeom prst="rect">
                <a:avLst/>
              </a:prstGeom>
              <a:blipFill>
                <a:blip r:embed="rId6"/>
                <a:stretch>
                  <a:fillRect t="-1695" b="-62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>
            <a:extLst>
              <a:ext uri="{FF2B5EF4-FFF2-40B4-BE49-F238E27FC236}">
                <a16:creationId xmlns:a16="http://schemas.microsoft.com/office/drawing/2014/main" id="{9805111A-7243-2420-AFA9-953ABFF8D53D}"/>
              </a:ext>
            </a:extLst>
          </p:cNvPr>
          <p:cNvSpPr txBox="1"/>
          <p:nvPr/>
        </p:nvSpPr>
        <p:spPr>
          <a:xfrm>
            <a:off x="1592691" y="4918965"/>
            <a:ext cx="3488138" cy="901055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rtlCol="0" anchor="ctr"/>
          <a:lstStyle>
            <a:defPPr>
              <a:defRPr lang="en-GB"/>
            </a:defPPr>
            <a:lvl1pPr>
              <a:defRPr sz="1400" b="1">
                <a:solidFill>
                  <a:srgbClr val="FFC000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>
              <a:spcBef>
                <a:spcPts val="200"/>
              </a:spcBef>
            </a:pPr>
            <a:r>
              <a:rPr lang="en-US" dirty="0"/>
              <a:t>    Advantages: </a:t>
            </a:r>
          </a:p>
          <a:p>
            <a:pPr marL="285750" indent="-285750">
              <a:spcBef>
                <a:spcPts val="200"/>
              </a:spcBef>
              <a:buFont typeface="Wingdings" panose="05000000000000000000" pitchFamily="2" charset="2"/>
              <a:buChar char="ü"/>
            </a:pPr>
            <a:r>
              <a:rPr lang="en-US" b="0" dirty="0">
                <a:solidFill>
                  <a:schemeClr val="bg1"/>
                </a:solidFill>
              </a:rPr>
              <a:t>Non-invasive.</a:t>
            </a:r>
          </a:p>
          <a:p>
            <a:pPr marL="285750" indent="-285750">
              <a:spcBef>
                <a:spcPts val="200"/>
              </a:spcBef>
              <a:buFont typeface="Wingdings" panose="05000000000000000000" pitchFamily="2" charset="2"/>
              <a:buChar char="ü"/>
            </a:pPr>
            <a:r>
              <a:rPr lang="en-US" b="0" dirty="0">
                <a:solidFill>
                  <a:schemeClr val="bg1"/>
                </a:solidFill>
              </a:rPr>
              <a:t>Scalable. </a:t>
            </a:r>
          </a:p>
          <a:p>
            <a:pPr marL="285750" indent="-285750">
              <a:spcBef>
                <a:spcPts val="200"/>
              </a:spcBef>
              <a:buFont typeface="Wingdings" panose="05000000000000000000" pitchFamily="2" charset="2"/>
              <a:buChar char="ü"/>
            </a:pPr>
            <a:endParaRPr lang="en-US" b="0" dirty="0">
              <a:solidFill>
                <a:schemeClr val="bg1"/>
              </a:solidFill>
            </a:endParaRPr>
          </a:p>
          <a:p>
            <a:pPr marL="285750" indent="-285750">
              <a:spcBef>
                <a:spcPts val="200"/>
              </a:spcBef>
              <a:buFont typeface="Wingdings" panose="05000000000000000000" pitchFamily="2" charset="2"/>
              <a:buChar char="ü"/>
            </a:pPr>
            <a:r>
              <a:rPr lang="en-US" b="0" dirty="0">
                <a:solidFill>
                  <a:schemeClr val="bg1"/>
                </a:solidFill>
              </a:rPr>
              <a:t>Longitudinal coverage</a:t>
            </a:r>
            <a:r>
              <a:rPr lang="en-US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13BF05D-4269-BC8D-ADC2-1A0919FC3FDC}"/>
              </a:ext>
            </a:extLst>
          </p:cNvPr>
          <p:cNvSpPr/>
          <p:nvPr/>
        </p:nvSpPr>
        <p:spPr>
          <a:xfrm>
            <a:off x="7918450" y="3494978"/>
            <a:ext cx="1809750" cy="751531"/>
          </a:xfrm>
          <a:prstGeom prst="rect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1811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9" grpId="0" animBg="1"/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15D8C6-E002-7C78-20D5-D0F832AE97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59E301-1A35-A761-642D-AA56365921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July 10th, 2025</a:t>
            </a:r>
            <a:endParaRPr lang="en-US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5CB46A-4829-23B3-6B11-6B027AC7C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Particle Accelerators and Beams Conference - PAB 2025</a:t>
            </a:r>
            <a:endParaRPr lang="en-US" noProof="0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9E803F03-AA9A-81ED-5C73-C07D6B9EE5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5FDE6CB-5AEA-6DE1-264A-4D6CE89DE3D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905E9A3-315D-8659-257E-DABBB1740DE1}"/>
              </a:ext>
            </a:extLst>
          </p:cNvPr>
          <p:cNvSpPr/>
          <p:nvPr/>
        </p:nvSpPr>
        <p:spPr>
          <a:xfrm>
            <a:off x="0" y="0"/>
            <a:ext cx="12192000" cy="6204857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2" name="Title 5">
            <a:extLst>
              <a:ext uri="{FF2B5EF4-FFF2-40B4-BE49-F238E27FC236}">
                <a16:creationId xmlns:a16="http://schemas.microsoft.com/office/drawing/2014/main" id="{5B8343F2-231A-56F6-FB39-4A4797F9ADF1}"/>
              </a:ext>
            </a:extLst>
          </p:cNvPr>
          <p:cNvSpPr txBox="1">
            <a:spLocks/>
          </p:cNvSpPr>
          <p:nvPr/>
        </p:nvSpPr>
        <p:spPr>
          <a:xfrm>
            <a:off x="1206500" y="2338388"/>
            <a:ext cx="9779000" cy="21812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4000" b="1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noProof="0" dirty="0">
                <a:solidFill>
                  <a:schemeClr val="bg1"/>
                </a:solidFill>
              </a:rPr>
              <a:t>3. Technical implementation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393E4EC-ACE4-DE9D-4DEE-36AF83DBC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noProof="0" smtClean="0"/>
              <a:t>9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9201248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Violet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Custom 2">
      <a:majorFont>
        <a:latin typeface="Arial"/>
        <a:ea typeface=""/>
        <a:cs typeface=""/>
      </a:majorFont>
      <a:minorFont>
        <a:latin typeface="Helvetica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53255131-b129-4010-86e1-474bfd7e8076}" enabled="0" method="" siteId="{53255131-b129-4010-86e1-474bfd7e8076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3218</TotalTime>
  <Words>1931</Words>
  <Application>Microsoft Office PowerPoint</Application>
  <PresentationFormat>Widescreen</PresentationFormat>
  <Paragraphs>273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9" baseType="lpstr">
      <vt:lpstr>Aptos</vt:lpstr>
      <vt:lpstr>Aptos Narrow</vt:lpstr>
      <vt:lpstr>Arial</vt:lpstr>
      <vt:lpstr>Calibri</vt:lpstr>
      <vt:lpstr>Cambria Math</vt:lpstr>
      <vt:lpstr>Helvetica</vt:lpstr>
      <vt:lpstr>Proxima Nova</vt:lpstr>
      <vt:lpstr>Wingdings</vt:lpstr>
      <vt:lpstr>office theme</vt:lpstr>
      <vt:lpstr>RF breakdown detection and localization using optical fibers</vt:lpstr>
      <vt:lpstr>Contents</vt:lpstr>
      <vt:lpstr>PowerPoint Presentation</vt:lpstr>
      <vt:lpstr>1. Problem description</vt:lpstr>
      <vt:lpstr>1. Problem description</vt:lpstr>
      <vt:lpstr>PowerPoint Presentation</vt:lpstr>
      <vt:lpstr>2. Optical fiber beam loss monitor</vt:lpstr>
      <vt:lpstr>2. Optical fiber beam loss monitor</vt:lpstr>
      <vt:lpstr>PowerPoint Presentation</vt:lpstr>
      <vt:lpstr>3. Technical implementation</vt:lpstr>
      <vt:lpstr>3. Technical implementation</vt:lpstr>
      <vt:lpstr>PowerPoint Presentation</vt:lpstr>
      <vt:lpstr>4. Experimental result</vt:lpstr>
      <vt:lpstr>4. Experimental result</vt:lpstr>
      <vt:lpstr>4. Experimental result</vt:lpstr>
      <vt:lpstr>4. Experimental result</vt:lpstr>
      <vt:lpstr>PowerPoint Presentation</vt:lpstr>
      <vt:lpstr>5. Conclusions and future developments</vt:lpstr>
      <vt:lpstr>References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Guisao Betancur, Ana Maria</cp:lastModifiedBy>
  <cp:revision>1</cp:revision>
  <dcterms:created xsi:type="dcterms:W3CDTF">2023-10-18T08:42:34Z</dcterms:created>
  <dcterms:modified xsi:type="dcterms:W3CDTF">2025-07-08T17:55:50Z</dcterms:modified>
</cp:coreProperties>
</file>