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06" r:id="rId3"/>
    <p:sldId id="294" r:id="rId4"/>
    <p:sldId id="295" r:id="rId5"/>
    <p:sldId id="298" r:id="rId6"/>
    <p:sldId id="297" r:id="rId7"/>
    <p:sldId id="299" r:id="rId8"/>
    <p:sldId id="302" r:id="rId9"/>
    <p:sldId id="301" r:id="rId10"/>
    <p:sldId id="309" r:id="rId11"/>
    <p:sldId id="305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993542-B6D5-79AE-F35E-331F9F4CE4EB}" v="123" dt="2025-07-08T20:53:43.097"/>
    <p1510:client id="{B0EDE889-0D60-9A1E-167F-7ABA76D6B78B}" v="96" dt="2025-07-09T10:58:57.4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da Parambil, Farhana Thesni" userId="fb0d61c6-03f1-45de-a2b0-fd0f7bebab06" providerId="ADAL" clId="{38270297-95F4-487F-ABCC-AB69DD333254}"/>
    <pc:docChg chg="custSel modSld">
      <pc:chgData name="Mada Parambil, Farhana Thesni" userId="fb0d61c6-03f1-45de-a2b0-fd0f7bebab06" providerId="ADAL" clId="{38270297-95F4-487F-ABCC-AB69DD333254}" dt="2025-01-03T11:02:43.261" v="3" actId="478"/>
      <pc:docMkLst>
        <pc:docMk/>
      </pc:docMkLst>
      <pc:sldChg chg="delSp mod">
        <pc:chgData name="Mada Parambil, Farhana Thesni" userId="fb0d61c6-03f1-45de-a2b0-fd0f7bebab06" providerId="ADAL" clId="{38270297-95F4-487F-ABCC-AB69DD333254}" dt="2025-01-03T11:02:43.261" v="3" actId="478"/>
        <pc:sldMkLst>
          <pc:docMk/>
          <pc:sldMk cId="138809124" sldId="261"/>
        </pc:sldMkLst>
      </pc:sldChg>
    </pc:docChg>
  </pc:docChgLst>
  <pc:docChgLst>
    <pc:chgData name="Mada Parambil, Farhana Thesni" userId="S::thesnimp@liverpool.ac.uk::fb0d61c6-03f1-45de-a2b0-fd0f7bebab06" providerId="AD" clId="Web-{30F7F7CC-9FB0-B735-0C90-F8F15A0C9EB2}"/>
    <pc:docChg chg="modSld">
      <pc:chgData name="Mada Parambil, Farhana Thesni" userId="S::thesnimp@liverpool.ac.uk::fb0d61c6-03f1-45de-a2b0-fd0f7bebab06" providerId="AD" clId="Web-{30F7F7CC-9FB0-B735-0C90-F8F15A0C9EB2}" dt="2025-07-03T10:45:25.919" v="97" actId="1076"/>
      <pc:docMkLst>
        <pc:docMk/>
      </pc:docMkLst>
      <pc:sldChg chg="modSp">
        <pc:chgData name="Mada Parambil, Farhana Thesni" userId="S::thesnimp@liverpool.ac.uk::fb0d61c6-03f1-45de-a2b0-fd0f7bebab06" providerId="AD" clId="Web-{30F7F7CC-9FB0-B735-0C90-F8F15A0C9EB2}" dt="2025-07-03T10:13:07.722" v="84" actId="1076"/>
        <pc:sldMkLst>
          <pc:docMk/>
          <pc:sldMk cId="3957212510" sldId="256"/>
        </pc:sldMkLst>
        <pc:spChg chg="mod">
          <ac:chgData name="Mada Parambil, Farhana Thesni" userId="S::thesnimp@liverpool.ac.uk::fb0d61c6-03f1-45de-a2b0-fd0f7bebab06" providerId="AD" clId="Web-{30F7F7CC-9FB0-B735-0C90-F8F15A0C9EB2}" dt="2025-07-03T10:13:07.722" v="84" actId="1076"/>
          <ac:spMkLst>
            <pc:docMk/>
            <pc:sldMk cId="3957212510" sldId="256"/>
            <ac:spMk id="3" creationId="{263A1BE9-D59F-B237-6F9C-5156189AC7D0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30:33.115" v="77" actId="20577"/>
          <ac:spMkLst>
            <pc:docMk/>
            <pc:sldMk cId="3957212510" sldId="256"/>
            <ac:spMk id="8" creationId="{935E4A6A-C3B3-65AD-78DF-0F359DBA223A}"/>
          </ac:spMkLst>
        </pc:spChg>
      </pc:sldChg>
      <pc:sldChg chg="modSp">
        <pc:chgData name="Mada Parambil, Farhana Thesni" userId="S::thesnimp@liverpool.ac.uk::fb0d61c6-03f1-45de-a2b0-fd0f7bebab06" providerId="AD" clId="Web-{30F7F7CC-9FB0-B735-0C90-F8F15A0C9EB2}" dt="2025-07-03T09:06:28.542" v="36" actId="20577"/>
        <pc:sldMkLst>
          <pc:docMk/>
          <pc:sldMk cId="206615608" sldId="259"/>
        </pc:sldMkLst>
        <pc:spChg chg="mod">
          <ac:chgData name="Mada Parambil, Farhana Thesni" userId="S::thesnimp@liverpool.ac.uk::fb0d61c6-03f1-45de-a2b0-fd0f7bebab06" providerId="AD" clId="Web-{30F7F7CC-9FB0-B735-0C90-F8F15A0C9EB2}" dt="2025-07-03T09:06:09.276" v="24" actId="1076"/>
          <ac:spMkLst>
            <pc:docMk/>
            <pc:sldMk cId="206615608" sldId="259"/>
            <ac:spMk id="2" creationId="{63590B33-50B2-5869-16AA-256CFA26BC07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06:28.542" v="36" actId="20577"/>
          <ac:spMkLst>
            <pc:docMk/>
            <pc:sldMk cId="206615608" sldId="259"/>
            <ac:spMk id="3" creationId="{C9283431-09EB-EA24-DD02-4FB9215CB70C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06:09.260" v="23" actId="1076"/>
          <ac:spMkLst>
            <pc:docMk/>
            <pc:sldMk cId="206615608" sldId="259"/>
            <ac:spMk id="7" creationId="{FD0504B8-6291-7D2B-139A-CFCF5F7E2739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05:59.760" v="8" actId="1076"/>
          <ac:spMkLst>
            <pc:docMk/>
            <pc:sldMk cId="206615608" sldId="259"/>
            <ac:spMk id="18" creationId="{88FA8AD8-0F97-6DA8-AE9D-14A5813DA49A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05:59.776" v="9" actId="1076"/>
          <ac:spMkLst>
            <pc:docMk/>
            <pc:sldMk cId="206615608" sldId="259"/>
            <ac:spMk id="19" creationId="{D756ED0E-16C1-517A-F7A8-FBBFF2CD30D6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05:59.791" v="10" actId="1076"/>
          <ac:spMkLst>
            <pc:docMk/>
            <pc:sldMk cId="206615608" sldId="259"/>
            <ac:spMk id="20" creationId="{C597DC6B-FC82-0BF8-4BFD-0D9050817E9A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05:59.791" v="11" actId="1076"/>
          <ac:spMkLst>
            <pc:docMk/>
            <pc:sldMk cId="206615608" sldId="259"/>
            <ac:spMk id="21" creationId="{6840579B-3BC8-F229-566D-4DDC3EB4128C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05:59.807" v="12" actId="1076"/>
          <ac:spMkLst>
            <pc:docMk/>
            <pc:sldMk cId="206615608" sldId="259"/>
            <ac:spMk id="22" creationId="{BCEAFD1E-2375-EF95-2B82-D3367E4FCF59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05:59.822" v="13" actId="1076"/>
          <ac:spMkLst>
            <pc:docMk/>
            <pc:sldMk cId="206615608" sldId="259"/>
            <ac:spMk id="23" creationId="{EC0BA116-FB95-2C58-051F-1637A7BBCD79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05:59.838" v="14" actId="1076"/>
          <ac:spMkLst>
            <pc:docMk/>
            <pc:sldMk cId="206615608" sldId="259"/>
            <ac:spMk id="24" creationId="{40883AB0-8F74-B207-C9BC-FFD60BBF3585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05:59.869" v="17" actId="1076"/>
          <ac:spMkLst>
            <pc:docMk/>
            <pc:sldMk cId="206615608" sldId="259"/>
            <ac:spMk id="27" creationId="{34310590-2C7F-3BDA-780D-F8769C6AAC0D}"/>
          </ac:spMkLst>
        </pc:spChg>
        <pc:spChg chg="mod">
          <ac:chgData name="Mada Parambil, Farhana Thesni" userId="S::thesnimp@liverpool.ac.uk::fb0d61c6-03f1-45de-a2b0-fd0f7bebab06" providerId="AD" clId="Web-{30F7F7CC-9FB0-B735-0C90-F8F15A0C9EB2}" dt="2025-07-03T09:05:59.885" v="18" actId="1076"/>
          <ac:spMkLst>
            <pc:docMk/>
            <pc:sldMk cId="206615608" sldId="259"/>
            <ac:spMk id="28" creationId="{94845D9B-3743-E4A3-1637-38493EB09056}"/>
          </ac:spMkLst>
        </pc:spChg>
        <pc:picChg chg="mod">
          <ac:chgData name="Mada Parambil, Farhana Thesni" userId="S::thesnimp@liverpool.ac.uk::fb0d61c6-03f1-45de-a2b0-fd0f7bebab06" providerId="AD" clId="Web-{30F7F7CC-9FB0-B735-0C90-F8F15A0C9EB2}" dt="2025-07-03T09:05:59.682" v="0" actId="1076"/>
          <ac:picMkLst>
            <pc:docMk/>
            <pc:sldMk cId="206615608" sldId="259"/>
            <ac:picMk id="8" creationId="{D28E0D81-6CED-B4B3-93C8-DDBB88D6A970}"/>
          </ac:picMkLst>
        </pc:picChg>
        <pc:picChg chg="mod">
          <ac:chgData name="Mada Parambil, Farhana Thesni" userId="S::thesnimp@liverpool.ac.uk::fb0d61c6-03f1-45de-a2b0-fd0f7bebab06" providerId="AD" clId="Web-{30F7F7CC-9FB0-B735-0C90-F8F15A0C9EB2}" dt="2025-07-03T09:05:59.901" v="19" actId="1076"/>
          <ac:picMkLst>
            <pc:docMk/>
            <pc:sldMk cId="206615608" sldId="259"/>
            <ac:picMk id="29" creationId="{A230CB66-F32E-89E4-02DA-5E60A9705F79}"/>
          </ac:picMkLst>
        </pc:picChg>
        <pc:picChg chg="mod">
          <ac:chgData name="Mada Parambil, Farhana Thesni" userId="S::thesnimp@liverpool.ac.uk::fb0d61c6-03f1-45de-a2b0-fd0f7bebab06" providerId="AD" clId="Web-{30F7F7CC-9FB0-B735-0C90-F8F15A0C9EB2}" dt="2025-07-03T09:05:59.916" v="20" actId="1076"/>
          <ac:picMkLst>
            <pc:docMk/>
            <pc:sldMk cId="206615608" sldId="259"/>
            <ac:picMk id="30" creationId="{054288D3-6130-9FC2-8F95-EEF54AD356CF}"/>
          </ac:picMkLst>
        </pc:picChg>
        <pc:picChg chg="mod">
          <ac:chgData name="Mada Parambil, Farhana Thesni" userId="S::thesnimp@liverpool.ac.uk::fb0d61c6-03f1-45de-a2b0-fd0f7bebab06" providerId="AD" clId="Web-{30F7F7CC-9FB0-B735-0C90-F8F15A0C9EB2}" dt="2025-07-03T09:05:59.932" v="21" actId="1076"/>
          <ac:picMkLst>
            <pc:docMk/>
            <pc:sldMk cId="206615608" sldId="259"/>
            <ac:picMk id="31" creationId="{1E6E409C-8603-5FA8-B685-21411D216937}"/>
          </ac:picMkLst>
        </pc:picChg>
        <pc:picChg chg="mod">
          <ac:chgData name="Mada Parambil, Farhana Thesni" userId="S::thesnimp@liverpool.ac.uk::fb0d61c6-03f1-45de-a2b0-fd0f7bebab06" providerId="AD" clId="Web-{30F7F7CC-9FB0-B735-0C90-F8F15A0C9EB2}" dt="2025-07-03T09:05:59.947" v="22" actId="1076"/>
          <ac:picMkLst>
            <pc:docMk/>
            <pc:sldMk cId="206615608" sldId="259"/>
            <ac:picMk id="32" creationId="{AB0DB92B-BD70-FE42-B6CC-EB78E3269A6E}"/>
          </ac:picMkLst>
        </pc:picChg>
        <pc:cxnChg chg="mod">
          <ac:chgData name="Mada Parambil, Farhana Thesni" userId="S::thesnimp@liverpool.ac.uk::fb0d61c6-03f1-45de-a2b0-fd0f7bebab06" providerId="AD" clId="Web-{30F7F7CC-9FB0-B735-0C90-F8F15A0C9EB2}" dt="2025-07-03T09:05:59.682" v="1" actId="1076"/>
          <ac:cxnSpMkLst>
            <pc:docMk/>
            <pc:sldMk cId="206615608" sldId="259"/>
            <ac:cxnSpMk id="9" creationId="{49A2AE49-B6A1-6DF3-F6E6-47D0CD5622A0}"/>
          </ac:cxnSpMkLst>
        </pc:cxnChg>
        <pc:cxnChg chg="mod">
          <ac:chgData name="Mada Parambil, Farhana Thesni" userId="S::thesnimp@liverpool.ac.uk::fb0d61c6-03f1-45de-a2b0-fd0f7bebab06" providerId="AD" clId="Web-{30F7F7CC-9FB0-B735-0C90-F8F15A0C9EB2}" dt="2025-07-03T09:05:59.697" v="2" actId="1076"/>
          <ac:cxnSpMkLst>
            <pc:docMk/>
            <pc:sldMk cId="206615608" sldId="259"/>
            <ac:cxnSpMk id="11" creationId="{7D0D691E-1814-C198-B2ED-FEF7B7223C6E}"/>
          </ac:cxnSpMkLst>
        </pc:cxnChg>
        <pc:cxnChg chg="mod">
          <ac:chgData name="Mada Parambil, Farhana Thesni" userId="S::thesnimp@liverpool.ac.uk::fb0d61c6-03f1-45de-a2b0-fd0f7bebab06" providerId="AD" clId="Web-{30F7F7CC-9FB0-B735-0C90-F8F15A0C9EB2}" dt="2025-07-03T09:05:59.713" v="3" actId="1076"/>
          <ac:cxnSpMkLst>
            <pc:docMk/>
            <pc:sldMk cId="206615608" sldId="259"/>
            <ac:cxnSpMk id="13" creationId="{CE863A77-2822-9EDF-123F-7B9BEB19F4FF}"/>
          </ac:cxnSpMkLst>
        </pc:cxnChg>
        <pc:cxnChg chg="mod">
          <ac:chgData name="Mada Parambil, Farhana Thesni" userId="S::thesnimp@liverpool.ac.uk::fb0d61c6-03f1-45de-a2b0-fd0f7bebab06" providerId="AD" clId="Web-{30F7F7CC-9FB0-B735-0C90-F8F15A0C9EB2}" dt="2025-07-03T09:05:59.729" v="4" actId="1076"/>
          <ac:cxnSpMkLst>
            <pc:docMk/>
            <pc:sldMk cId="206615608" sldId="259"/>
            <ac:cxnSpMk id="14" creationId="{068B6176-D961-8469-7BD0-5435CFC54DDF}"/>
          </ac:cxnSpMkLst>
        </pc:cxnChg>
        <pc:cxnChg chg="mod">
          <ac:chgData name="Mada Parambil, Farhana Thesni" userId="S::thesnimp@liverpool.ac.uk::fb0d61c6-03f1-45de-a2b0-fd0f7bebab06" providerId="AD" clId="Web-{30F7F7CC-9FB0-B735-0C90-F8F15A0C9EB2}" dt="2025-07-03T09:05:59.729" v="5" actId="1076"/>
          <ac:cxnSpMkLst>
            <pc:docMk/>
            <pc:sldMk cId="206615608" sldId="259"/>
            <ac:cxnSpMk id="15" creationId="{E014142F-F0D0-8C10-4648-20D6E2133343}"/>
          </ac:cxnSpMkLst>
        </pc:cxnChg>
        <pc:cxnChg chg="mod">
          <ac:chgData name="Mada Parambil, Farhana Thesni" userId="S::thesnimp@liverpool.ac.uk::fb0d61c6-03f1-45de-a2b0-fd0f7bebab06" providerId="AD" clId="Web-{30F7F7CC-9FB0-B735-0C90-F8F15A0C9EB2}" dt="2025-07-03T09:05:59.744" v="6" actId="1076"/>
          <ac:cxnSpMkLst>
            <pc:docMk/>
            <pc:sldMk cId="206615608" sldId="259"/>
            <ac:cxnSpMk id="16" creationId="{8193A2A0-B154-0B5E-4A57-B57D72352119}"/>
          </ac:cxnSpMkLst>
        </pc:cxnChg>
        <pc:cxnChg chg="mod">
          <ac:chgData name="Mada Parambil, Farhana Thesni" userId="S::thesnimp@liverpool.ac.uk::fb0d61c6-03f1-45de-a2b0-fd0f7bebab06" providerId="AD" clId="Web-{30F7F7CC-9FB0-B735-0C90-F8F15A0C9EB2}" dt="2025-07-03T09:05:59.744" v="7" actId="1076"/>
          <ac:cxnSpMkLst>
            <pc:docMk/>
            <pc:sldMk cId="206615608" sldId="259"/>
            <ac:cxnSpMk id="17" creationId="{5B5D1FA6-05A3-3E51-7CC2-F7762A98EF78}"/>
          </ac:cxnSpMkLst>
        </pc:cxnChg>
        <pc:cxnChg chg="mod">
          <ac:chgData name="Mada Parambil, Farhana Thesni" userId="S::thesnimp@liverpool.ac.uk::fb0d61c6-03f1-45de-a2b0-fd0f7bebab06" providerId="AD" clId="Web-{30F7F7CC-9FB0-B735-0C90-F8F15A0C9EB2}" dt="2025-07-03T09:05:59.854" v="15" actId="1076"/>
          <ac:cxnSpMkLst>
            <pc:docMk/>
            <pc:sldMk cId="206615608" sldId="259"/>
            <ac:cxnSpMk id="25" creationId="{C90271F5-0C94-702E-9866-9DD3E8A643B0}"/>
          </ac:cxnSpMkLst>
        </pc:cxnChg>
        <pc:cxnChg chg="mod">
          <ac:chgData name="Mada Parambil, Farhana Thesni" userId="S::thesnimp@liverpool.ac.uk::fb0d61c6-03f1-45de-a2b0-fd0f7bebab06" providerId="AD" clId="Web-{30F7F7CC-9FB0-B735-0C90-F8F15A0C9EB2}" dt="2025-07-03T09:05:59.854" v="16" actId="1076"/>
          <ac:cxnSpMkLst>
            <pc:docMk/>
            <pc:sldMk cId="206615608" sldId="259"/>
            <ac:cxnSpMk id="26" creationId="{0A1388D4-1E33-5809-4810-BFDF45048A5F}"/>
          </ac:cxnSpMkLst>
        </pc:cxnChg>
      </pc:sldChg>
      <pc:sldChg chg="modSp">
        <pc:chgData name="Mada Parambil, Farhana Thesni" userId="S::thesnimp@liverpool.ac.uk::fb0d61c6-03f1-45de-a2b0-fd0f7bebab06" providerId="AD" clId="Web-{30F7F7CC-9FB0-B735-0C90-F8F15A0C9EB2}" dt="2025-07-03T09:32:00.477" v="78" actId="1076"/>
        <pc:sldMkLst>
          <pc:docMk/>
          <pc:sldMk cId="1304820060" sldId="294"/>
        </pc:sldMkLst>
        <pc:spChg chg="mod">
          <ac:chgData name="Mada Parambil, Farhana Thesni" userId="S::thesnimp@liverpool.ac.uk::fb0d61c6-03f1-45de-a2b0-fd0f7bebab06" providerId="AD" clId="Web-{30F7F7CC-9FB0-B735-0C90-F8F15A0C9EB2}" dt="2025-07-03T09:32:00.477" v="78" actId="1076"/>
          <ac:spMkLst>
            <pc:docMk/>
            <pc:sldMk cId="1304820060" sldId="294"/>
            <ac:spMk id="33" creationId="{6592F16A-62EC-FC00-8D51-24871967E213}"/>
          </ac:spMkLst>
        </pc:spChg>
      </pc:sldChg>
      <pc:sldChg chg="modSp">
        <pc:chgData name="Mada Parambil, Farhana Thesni" userId="S::thesnimp@liverpool.ac.uk::fb0d61c6-03f1-45de-a2b0-fd0f7bebab06" providerId="AD" clId="Web-{30F7F7CC-9FB0-B735-0C90-F8F15A0C9EB2}" dt="2025-07-03T10:45:25.919" v="97" actId="1076"/>
        <pc:sldMkLst>
          <pc:docMk/>
          <pc:sldMk cId="1192980764" sldId="295"/>
        </pc:sldMkLst>
      </pc:sldChg>
      <pc:sldChg chg="modSp">
        <pc:chgData name="Mada Parambil, Farhana Thesni" userId="S::thesnimp@liverpool.ac.uk::fb0d61c6-03f1-45de-a2b0-fd0f7bebab06" providerId="AD" clId="Web-{30F7F7CC-9FB0-B735-0C90-F8F15A0C9EB2}" dt="2025-07-03T09:34:22.139" v="83" actId="20577"/>
        <pc:sldMkLst>
          <pc:docMk/>
          <pc:sldMk cId="1167255248" sldId="302"/>
        </pc:sldMkLst>
        <pc:spChg chg="mod">
          <ac:chgData name="Mada Parambil, Farhana Thesni" userId="S::thesnimp@liverpool.ac.uk::fb0d61c6-03f1-45de-a2b0-fd0f7bebab06" providerId="AD" clId="Web-{30F7F7CC-9FB0-B735-0C90-F8F15A0C9EB2}" dt="2025-07-03T09:34:22.139" v="83" actId="20577"/>
          <ac:spMkLst>
            <pc:docMk/>
            <pc:sldMk cId="1167255248" sldId="302"/>
            <ac:spMk id="49" creationId="{51D822A4-2120-3E71-CB77-18C7268CFADB}"/>
          </ac:spMkLst>
        </pc:spChg>
      </pc:sldChg>
      <pc:sldChg chg="modSp">
        <pc:chgData name="Mada Parambil, Farhana Thesni" userId="S::thesnimp@liverpool.ac.uk::fb0d61c6-03f1-45de-a2b0-fd0f7bebab06" providerId="AD" clId="Web-{30F7F7CC-9FB0-B735-0C90-F8F15A0C9EB2}" dt="2025-07-03T10:33:59.389" v="96" actId="20577"/>
        <pc:sldMkLst>
          <pc:docMk/>
          <pc:sldMk cId="2360452398" sldId="305"/>
        </pc:sldMkLst>
        <pc:spChg chg="mod">
          <ac:chgData name="Mada Parambil, Farhana Thesni" userId="S::thesnimp@liverpool.ac.uk::fb0d61c6-03f1-45de-a2b0-fd0f7bebab06" providerId="AD" clId="Web-{30F7F7CC-9FB0-B735-0C90-F8F15A0C9EB2}" dt="2025-07-03T10:33:59.389" v="96" actId="20577"/>
          <ac:spMkLst>
            <pc:docMk/>
            <pc:sldMk cId="2360452398" sldId="305"/>
            <ac:spMk id="9" creationId="{D1804C8F-2521-E466-EFBA-58040FF767E9}"/>
          </ac:spMkLst>
        </pc:spChg>
      </pc:sldChg>
    </pc:docChg>
  </pc:docChgLst>
  <pc:docChgLst>
    <pc:chgData name="Mada Parambil, Farhana Thesni" userId="fb0d61c6-03f1-45de-a2b0-fd0f7bebab06" providerId="ADAL" clId="{C9B8987D-F9BA-4072-A48F-2D4CFF74B5DD}"/>
    <pc:docChg chg="undo custSel delSld modSld sldOrd">
      <pc:chgData name="Mada Parambil, Farhana Thesni" userId="fb0d61c6-03f1-45de-a2b0-fd0f7bebab06" providerId="ADAL" clId="{C9B8987D-F9BA-4072-A48F-2D4CFF74B5DD}" dt="2025-02-06T13:46:58.480" v="1381" actId="1037"/>
      <pc:docMkLst>
        <pc:docMk/>
      </pc:docMkLst>
      <pc:sldChg chg="modSp mod">
        <pc:chgData name="Mada Parambil, Farhana Thesni" userId="fb0d61c6-03f1-45de-a2b0-fd0f7bebab06" providerId="ADAL" clId="{C9B8987D-F9BA-4072-A48F-2D4CFF74B5DD}" dt="2025-02-04T11:37:31.509" v="898" actId="1076"/>
        <pc:sldMkLst>
          <pc:docMk/>
          <pc:sldMk cId="3957212510" sldId="256"/>
        </pc:sldMkLst>
      </pc:sldChg>
      <pc:sldChg chg="addSp delSp modSp del mod setBg modClrScheme chgLayout">
        <pc:chgData name="Mada Parambil, Farhana Thesni" userId="fb0d61c6-03f1-45de-a2b0-fd0f7bebab06" providerId="ADAL" clId="{C9B8987D-F9BA-4072-A48F-2D4CFF74B5DD}" dt="2025-02-04T14:31:27.277" v="1337" actId="47"/>
        <pc:sldMkLst>
          <pc:docMk/>
          <pc:sldMk cId="138809124" sldId="261"/>
        </pc:sldMkLst>
      </pc:sldChg>
      <pc:sldChg chg="modSp mod">
        <pc:chgData name="Mada Parambil, Farhana Thesni" userId="fb0d61c6-03f1-45de-a2b0-fd0f7bebab06" providerId="ADAL" clId="{C9B8987D-F9BA-4072-A48F-2D4CFF74B5DD}" dt="2025-02-06T13:42:53.423" v="1344" actId="1076"/>
        <pc:sldMkLst>
          <pc:docMk/>
          <pc:sldMk cId="2553573596" sldId="266"/>
        </pc:sldMkLst>
      </pc:sldChg>
      <pc:sldChg chg="addSp delSp modSp mod">
        <pc:chgData name="Mada Parambil, Farhana Thesni" userId="fb0d61c6-03f1-45de-a2b0-fd0f7bebab06" providerId="ADAL" clId="{C9B8987D-F9BA-4072-A48F-2D4CFF74B5DD}" dt="2025-02-04T11:39:32.712" v="945" actId="1076"/>
        <pc:sldMkLst>
          <pc:docMk/>
          <pc:sldMk cId="3950352913" sldId="277"/>
        </pc:sldMkLst>
      </pc:sldChg>
      <pc:sldChg chg="addSp delSp modSp mod">
        <pc:chgData name="Mada Parambil, Farhana Thesni" userId="fb0d61c6-03f1-45de-a2b0-fd0f7bebab06" providerId="ADAL" clId="{C9B8987D-F9BA-4072-A48F-2D4CFF74B5DD}" dt="2025-02-04T11:34:23.214" v="890" actId="255"/>
        <pc:sldMkLst>
          <pc:docMk/>
          <pc:sldMk cId="1346529318" sldId="278"/>
        </pc:sldMkLst>
      </pc:sldChg>
      <pc:sldChg chg="modSp mod ord">
        <pc:chgData name="Mada Parambil, Farhana Thesni" userId="fb0d61c6-03f1-45de-a2b0-fd0f7bebab06" providerId="ADAL" clId="{C9B8987D-F9BA-4072-A48F-2D4CFF74B5DD}" dt="2025-02-04T11:33:52.104" v="885" actId="255"/>
        <pc:sldMkLst>
          <pc:docMk/>
          <pc:sldMk cId="2084389444" sldId="280"/>
        </pc:sldMkLst>
      </pc:sldChg>
      <pc:sldChg chg="del">
        <pc:chgData name="Mada Parambil, Farhana Thesni" userId="fb0d61c6-03f1-45de-a2b0-fd0f7bebab06" providerId="ADAL" clId="{C9B8987D-F9BA-4072-A48F-2D4CFF74B5DD}" dt="2025-02-04T11:35:30.921" v="892" actId="47"/>
        <pc:sldMkLst>
          <pc:docMk/>
          <pc:sldMk cId="2684580093" sldId="281"/>
        </pc:sldMkLst>
      </pc:sldChg>
      <pc:sldChg chg="del">
        <pc:chgData name="Mada Parambil, Farhana Thesni" userId="fb0d61c6-03f1-45de-a2b0-fd0f7bebab06" providerId="ADAL" clId="{C9B8987D-F9BA-4072-A48F-2D4CFF74B5DD}" dt="2025-02-04T11:35:30.921" v="892" actId="47"/>
        <pc:sldMkLst>
          <pc:docMk/>
          <pc:sldMk cId="1078032156" sldId="282"/>
        </pc:sldMkLst>
      </pc:sldChg>
      <pc:sldChg chg="addSp delSp modSp mod delAnim modAnim">
        <pc:chgData name="Mada Parambil, Farhana Thesni" userId="fb0d61c6-03f1-45de-a2b0-fd0f7bebab06" providerId="ADAL" clId="{C9B8987D-F9BA-4072-A48F-2D4CFF74B5DD}" dt="2025-02-06T13:46:58.480" v="1381" actId="1037"/>
        <pc:sldMkLst>
          <pc:docMk/>
          <pc:sldMk cId="2568350816" sldId="284"/>
        </pc:sldMkLst>
      </pc:sldChg>
      <pc:sldChg chg="del ord">
        <pc:chgData name="Mada Parambil, Farhana Thesni" userId="fb0d61c6-03f1-45de-a2b0-fd0f7bebab06" providerId="ADAL" clId="{C9B8987D-F9BA-4072-A48F-2D4CFF74B5DD}" dt="2025-02-04T11:35:30.921" v="892" actId="47"/>
        <pc:sldMkLst>
          <pc:docMk/>
          <pc:sldMk cId="3476196731" sldId="285"/>
        </pc:sldMkLst>
      </pc:sldChg>
      <pc:sldChg chg="addSp delSp modSp mod">
        <pc:chgData name="Mada Parambil, Farhana Thesni" userId="fb0d61c6-03f1-45de-a2b0-fd0f7bebab06" providerId="ADAL" clId="{C9B8987D-F9BA-4072-A48F-2D4CFF74B5DD}" dt="2025-02-04T14:39:44.711" v="1340" actId="1076"/>
        <pc:sldMkLst>
          <pc:docMk/>
          <pc:sldMk cId="1538475113" sldId="286"/>
        </pc:sldMkLst>
      </pc:sldChg>
      <pc:sldChg chg="addSp delSp modSp mod setBg modClrScheme chgLayout">
        <pc:chgData name="Mada Parambil, Farhana Thesni" userId="fb0d61c6-03f1-45de-a2b0-fd0f7bebab06" providerId="ADAL" clId="{C9B8987D-F9BA-4072-A48F-2D4CFF74B5DD}" dt="2025-02-04T14:13:55.496" v="1234" actId="1038"/>
        <pc:sldMkLst>
          <pc:docMk/>
          <pc:sldMk cId="2692658123" sldId="287"/>
        </pc:sldMkLst>
      </pc:sldChg>
      <pc:sldChg chg="addSp delSp modSp mod">
        <pc:chgData name="Mada Parambil, Farhana Thesni" userId="fb0d61c6-03f1-45de-a2b0-fd0f7bebab06" providerId="ADAL" clId="{C9B8987D-F9BA-4072-A48F-2D4CFF74B5DD}" dt="2025-02-04T14:30:52.783" v="1335" actId="1076"/>
        <pc:sldMkLst>
          <pc:docMk/>
          <pc:sldMk cId="2180177051" sldId="288"/>
        </pc:sldMkLst>
      </pc:sldChg>
      <pc:sldChg chg="del">
        <pc:chgData name="Mada Parambil, Farhana Thesni" userId="fb0d61c6-03f1-45de-a2b0-fd0f7bebab06" providerId="ADAL" clId="{C9B8987D-F9BA-4072-A48F-2D4CFF74B5DD}" dt="2025-02-04T14:31:35.842" v="1338" actId="47"/>
        <pc:sldMkLst>
          <pc:docMk/>
          <pc:sldMk cId="3152922172" sldId="289"/>
        </pc:sldMkLst>
      </pc:sldChg>
    </pc:docChg>
  </pc:docChgLst>
  <pc:docChgLst>
    <pc:chgData name="Mada Parambil, Farhana Thesni" userId="fb0d61c6-03f1-45de-a2b0-fd0f7bebab06" providerId="ADAL" clId="{DA5ED979-4018-463C-8BC2-3AC343A0B229}"/>
    <pc:docChg chg="undo redo custSel addSld delSld modSld sldOrd">
      <pc:chgData name="Mada Parambil, Farhana Thesni" userId="fb0d61c6-03f1-45de-a2b0-fd0f7bebab06" providerId="ADAL" clId="{DA5ED979-4018-463C-8BC2-3AC343A0B229}" dt="2025-01-15T14:34:18.586" v="3924" actId="1076"/>
      <pc:docMkLst>
        <pc:docMk/>
      </pc:docMkLst>
      <pc:sldChg chg="modSp mod">
        <pc:chgData name="Mada Parambil, Farhana Thesni" userId="fb0d61c6-03f1-45de-a2b0-fd0f7bebab06" providerId="ADAL" clId="{DA5ED979-4018-463C-8BC2-3AC343A0B229}" dt="2025-01-15T14:32:01.721" v="3921" actId="114"/>
        <pc:sldMkLst>
          <pc:docMk/>
          <pc:sldMk cId="3957212510" sldId="256"/>
        </pc:sldMkLst>
      </pc:sldChg>
      <pc:sldChg chg="addSp delSp modSp del mod modAnim">
        <pc:chgData name="Mada Parambil, Farhana Thesni" userId="fb0d61c6-03f1-45de-a2b0-fd0f7bebab06" providerId="ADAL" clId="{DA5ED979-4018-463C-8BC2-3AC343A0B229}" dt="2025-01-13T15:46:11.154" v="3539" actId="47"/>
        <pc:sldMkLst>
          <pc:docMk/>
          <pc:sldMk cId="1163277285" sldId="257"/>
        </pc:sldMkLst>
      </pc:sldChg>
      <pc:sldChg chg="modSp mod">
        <pc:chgData name="Mada Parambil, Farhana Thesni" userId="fb0d61c6-03f1-45de-a2b0-fd0f7bebab06" providerId="ADAL" clId="{DA5ED979-4018-463C-8BC2-3AC343A0B229}" dt="2025-01-15T14:34:08.554" v="3923" actId="20577"/>
        <pc:sldMkLst>
          <pc:docMk/>
          <pc:sldMk cId="206615608" sldId="259"/>
        </pc:sldMkLst>
      </pc:sldChg>
      <pc:sldChg chg="del">
        <pc:chgData name="Mada Parambil, Farhana Thesni" userId="fb0d61c6-03f1-45de-a2b0-fd0f7bebab06" providerId="ADAL" clId="{DA5ED979-4018-463C-8BC2-3AC343A0B229}" dt="2025-01-13T10:53:45.803" v="0" actId="47"/>
        <pc:sldMkLst>
          <pc:docMk/>
          <pc:sldMk cId="2895437777" sldId="260"/>
        </pc:sldMkLst>
      </pc:sldChg>
      <pc:sldChg chg="addSp delSp modSp mod modAnim">
        <pc:chgData name="Mada Parambil, Farhana Thesni" userId="fb0d61c6-03f1-45de-a2b0-fd0f7bebab06" providerId="ADAL" clId="{DA5ED979-4018-463C-8BC2-3AC343A0B229}" dt="2025-01-15T14:20:16.486" v="3732" actId="20577"/>
        <pc:sldMkLst>
          <pc:docMk/>
          <pc:sldMk cId="138809124" sldId="261"/>
        </pc:sldMkLst>
      </pc:sldChg>
      <pc:sldChg chg="del">
        <pc:chgData name="Mada Parambil, Farhana Thesni" userId="fb0d61c6-03f1-45de-a2b0-fd0f7bebab06" providerId="ADAL" clId="{DA5ED979-4018-463C-8BC2-3AC343A0B229}" dt="2025-01-15T14:34:01.344" v="3922" actId="47"/>
        <pc:sldMkLst>
          <pc:docMk/>
          <pc:sldMk cId="2553573596" sldId="266"/>
        </pc:sldMkLst>
      </pc:sldChg>
      <pc:sldChg chg="addSp delSp modSp mod">
        <pc:chgData name="Mada Parambil, Farhana Thesni" userId="fb0d61c6-03f1-45de-a2b0-fd0f7bebab06" providerId="ADAL" clId="{DA5ED979-4018-463C-8BC2-3AC343A0B229}" dt="2025-01-15T11:08:49.970" v="3590" actId="1076"/>
        <pc:sldMkLst>
          <pc:docMk/>
          <pc:sldMk cId="1201308717" sldId="276"/>
        </pc:sldMkLst>
      </pc:sldChg>
      <pc:sldChg chg="addSp delSp modSp mod">
        <pc:chgData name="Mada Parambil, Farhana Thesni" userId="fb0d61c6-03f1-45de-a2b0-fd0f7bebab06" providerId="ADAL" clId="{DA5ED979-4018-463C-8BC2-3AC343A0B229}" dt="2025-01-15T14:25:53.353" v="3871" actId="1076"/>
        <pc:sldMkLst>
          <pc:docMk/>
          <pc:sldMk cId="3950352913" sldId="277"/>
        </pc:sldMkLst>
      </pc:sldChg>
      <pc:sldChg chg="addSp modSp mod">
        <pc:chgData name="Mada Parambil, Farhana Thesni" userId="fb0d61c6-03f1-45de-a2b0-fd0f7bebab06" providerId="ADAL" clId="{DA5ED979-4018-463C-8BC2-3AC343A0B229}" dt="2025-01-13T12:02:52.122" v="1434" actId="1037"/>
        <pc:sldMkLst>
          <pc:docMk/>
          <pc:sldMk cId="1346529318" sldId="278"/>
        </pc:sldMkLst>
      </pc:sldChg>
      <pc:sldChg chg="addSp delSp modSp mod ord modAnim">
        <pc:chgData name="Mada Parambil, Farhana Thesni" userId="fb0d61c6-03f1-45de-a2b0-fd0f7bebab06" providerId="ADAL" clId="{DA5ED979-4018-463C-8BC2-3AC343A0B229}" dt="2025-01-15T14:20:51.567" v="3771" actId="1036"/>
        <pc:sldMkLst>
          <pc:docMk/>
          <pc:sldMk cId="1465108691" sldId="279"/>
        </pc:sldMkLst>
      </pc:sldChg>
      <pc:sldChg chg="addSp delSp modSp mod modAnim">
        <pc:chgData name="Mada Parambil, Farhana Thesni" userId="fb0d61c6-03f1-45de-a2b0-fd0f7bebab06" providerId="ADAL" clId="{DA5ED979-4018-463C-8BC2-3AC343A0B229}" dt="2025-01-15T14:24:33.492" v="3814" actId="20577"/>
        <pc:sldMkLst>
          <pc:docMk/>
          <pc:sldMk cId="2084389444" sldId="280"/>
        </pc:sldMkLst>
      </pc:sldChg>
      <pc:sldChg chg="addSp modSp mod">
        <pc:chgData name="Mada Parambil, Farhana Thesni" userId="fb0d61c6-03f1-45de-a2b0-fd0f7bebab06" providerId="ADAL" clId="{DA5ED979-4018-463C-8BC2-3AC343A0B229}" dt="2025-01-13T15:11:43.172" v="3302" actId="20577"/>
        <pc:sldMkLst>
          <pc:docMk/>
          <pc:sldMk cId="2684580093" sldId="281"/>
        </pc:sldMkLst>
      </pc:sldChg>
      <pc:sldChg chg="addSp delSp modSp mod">
        <pc:chgData name="Mada Parambil, Farhana Thesni" userId="fb0d61c6-03f1-45de-a2b0-fd0f7bebab06" providerId="ADAL" clId="{DA5ED979-4018-463C-8BC2-3AC343A0B229}" dt="2025-01-13T15:11:55.941" v="3304" actId="20577"/>
        <pc:sldMkLst>
          <pc:docMk/>
          <pc:sldMk cId="1078032156" sldId="282"/>
        </pc:sldMkLst>
      </pc:sldChg>
      <pc:sldChg chg="modSp mod">
        <pc:chgData name="Mada Parambil, Farhana Thesni" userId="fb0d61c6-03f1-45de-a2b0-fd0f7bebab06" providerId="ADAL" clId="{DA5ED979-4018-463C-8BC2-3AC343A0B229}" dt="2025-01-15T14:34:18.586" v="3924" actId="1076"/>
        <pc:sldMkLst>
          <pc:docMk/>
          <pc:sldMk cId="992342372" sldId="283"/>
        </pc:sldMkLst>
      </pc:sldChg>
      <pc:sldChg chg="modSp mod">
        <pc:chgData name="Mada Parambil, Farhana Thesni" userId="fb0d61c6-03f1-45de-a2b0-fd0f7bebab06" providerId="ADAL" clId="{DA5ED979-4018-463C-8BC2-3AC343A0B229}" dt="2025-01-13T15:45:09.186" v="3468" actId="20577"/>
        <pc:sldMkLst>
          <pc:docMk/>
          <pc:sldMk cId="3697404920" sldId="284"/>
        </pc:sldMkLst>
      </pc:sldChg>
      <pc:sldChg chg="addSp delSp modSp add del mod modAnim">
        <pc:chgData name="Mada Parambil, Farhana Thesni" userId="fb0d61c6-03f1-45de-a2b0-fd0f7bebab06" providerId="ADAL" clId="{DA5ED979-4018-463C-8BC2-3AC343A0B229}" dt="2025-01-15T14:19:56.449" v="3716" actId="47"/>
        <pc:sldMkLst>
          <pc:docMk/>
          <pc:sldMk cId="2597821506" sldId="285"/>
        </pc:sldMkLst>
      </pc:sldChg>
    </pc:docChg>
  </pc:docChgLst>
  <pc:docChgLst>
    <pc:chgData name="Mada Parambil, Farhana Thesni" userId="fb0d61c6-03f1-45de-a2b0-fd0f7bebab06" providerId="ADAL" clId="{8CBB6F7E-C740-418D-9716-BA02916AF2D4}"/>
    <pc:docChg chg="custSel delSld modSld">
      <pc:chgData name="Mada Parambil, Farhana Thesni" userId="fb0d61c6-03f1-45de-a2b0-fd0f7bebab06" providerId="ADAL" clId="{8CBB6F7E-C740-418D-9716-BA02916AF2D4}" dt="2024-08-27T08:19:41.831" v="64" actId="20577"/>
      <pc:docMkLst>
        <pc:docMk/>
      </pc:docMkLst>
      <pc:sldChg chg="modSp mod">
        <pc:chgData name="Mada Parambil, Farhana Thesni" userId="fb0d61c6-03f1-45de-a2b0-fd0f7bebab06" providerId="ADAL" clId="{8CBB6F7E-C740-418D-9716-BA02916AF2D4}" dt="2024-08-27T08:18:22.931" v="12" actId="20577"/>
        <pc:sldMkLst>
          <pc:docMk/>
          <pc:sldMk cId="3957212510" sldId="256"/>
        </pc:sldMkLst>
      </pc:sldChg>
      <pc:sldChg chg="modSp mod">
        <pc:chgData name="Mada Parambil, Farhana Thesni" userId="fb0d61c6-03f1-45de-a2b0-fd0f7bebab06" providerId="ADAL" clId="{8CBB6F7E-C740-418D-9716-BA02916AF2D4}" dt="2024-08-27T08:19:41.831" v="64" actId="20577"/>
        <pc:sldMkLst>
          <pc:docMk/>
          <pc:sldMk cId="1163277285" sldId="257"/>
        </pc:sldMkLst>
      </pc:sldChg>
      <pc:sldChg chg="modSp">
        <pc:chgData name="Mada Parambil, Farhana Thesni" userId="fb0d61c6-03f1-45de-a2b0-fd0f7bebab06" providerId="ADAL" clId="{8CBB6F7E-C740-418D-9716-BA02916AF2D4}" dt="2024-08-27T08:18:37.432" v="25" actId="20577"/>
        <pc:sldMkLst>
          <pc:docMk/>
          <pc:sldMk cId="2895437777" sldId="260"/>
        </pc:sldMkLst>
      </pc:sldChg>
      <pc:sldChg chg="modSp mod">
        <pc:chgData name="Mada Parambil, Farhana Thesni" userId="fb0d61c6-03f1-45de-a2b0-fd0f7bebab06" providerId="ADAL" clId="{8CBB6F7E-C740-418D-9716-BA02916AF2D4}" dt="2024-08-27T08:18:48.982" v="37" actId="5793"/>
        <pc:sldMkLst>
          <pc:docMk/>
          <pc:sldMk cId="138809124" sldId="261"/>
        </pc:sldMkLst>
      </pc:sldChg>
      <pc:sldChg chg="del">
        <pc:chgData name="Mada Parambil, Farhana Thesni" userId="fb0d61c6-03f1-45de-a2b0-fd0f7bebab06" providerId="ADAL" clId="{8CBB6F7E-C740-418D-9716-BA02916AF2D4}" dt="2024-08-27T08:18:57.215" v="38" actId="47"/>
        <pc:sldMkLst>
          <pc:docMk/>
          <pc:sldMk cId="3230998648" sldId="263"/>
        </pc:sldMkLst>
      </pc:sldChg>
      <pc:sldChg chg="del">
        <pc:chgData name="Mada Parambil, Farhana Thesni" userId="fb0d61c6-03f1-45de-a2b0-fd0f7bebab06" providerId="ADAL" clId="{8CBB6F7E-C740-418D-9716-BA02916AF2D4}" dt="2024-08-27T08:18:57.215" v="38" actId="47"/>
        <pc:sldMkLst>
          <pc:docMk/>
          <pc:sldMk cId="2178998584" sldId="265"/>
        </pc:sldMkLst>
      </pc:sldChg>
      <pc:sldChg chg="modSp mod">
        <pc:chgData name="Mada Parambil, Farhana Thesni" userId="fb0d61c6-03f1-45de-a2b0-fd0f7bebab06" providerId="ADAL" clId="{8CBB6F7E-C740-418D-9716-BA02916AF2D4}" dt="2024-08-27T08:19:21.283" v="54" actId="5793"/>
        <pc:sldMkLst>
          <pc:docMk/>
          <pc:sldMk cId="2553573596" sldId="266"/>
        </pc:sldMkLst>
      </pc:sldChg>
      <pc:sldChg chg="del">
        <pc:chgData name="Mada Parambil, Farhana Thesni" userId="fb0d61c6-03f1-45de-a2b0-fd0f7bebab06" providerId="ADAL" clId="{8CBB6F7E-C740-418D-9716-BA02916AF2D4}" dt="2024-08-27T08:18:57.215" v="38" actId="47"/>
        <pc:sldMkLst>
          <pc:docMk/>
          <pc:sldMk cId="2302607348" sldId="267"/>
        </pc:sldMkLst>
      </pc:sldChg>
      <pc:sldChg chg="del">
        <pc:chgData name="Mada Parambil, Farhana Thesni" userId="fb0d61c6-03f1-45de-a2b0-fd0f7bebab06" providerId="ADAL" clId="{8CBB6F7E-C740-418D-9716-BA02916AF2D4}" dt="2024-08-27T08:18:57.215" v="38" actId="47"/>
        <pc:sldMkLst>
          <pc:docMk/>
          <pc:sldMk cId="2006115001" sldId="268"/>
        </pc:sldMkLst>
      </pc:sldChg>
      <pc:sldChg chg="del">
        <pc:chgData name="Mada Parambil, Farhana Thesni" userId="fb0d61c6-03f1-45de-a2b0-fd0f7bebab06" providerId="ADAL" clId="{8CBB6F7E-C740-418D-9716-BA02916AF2D4}" dt="2024-08-27T08:18:57.215" v="38" actId="47"/>
        <pc:sldMkLst>
          <pc:docMk/>
          <pc:sldMk cId="3209705526" sldId="269"/>
        </pc:sldMkLst>
      </pc:sldChg>
      <pc:sldChg chg="del">
        <pc:chgData name="Mada Parambil, Farhana Thesni" userId="fb0d61c6-03f1-45de-a2b0-fd0f7bebab06" providerId="ADAL" clId="{8CBB6F7E-C740-418D-9716-BA02916AF2D4}" dt="2024-08-27T08:19:01.831" v="39" actId="47"/>
        <pc:sldMkLst>
          <pc:docMk/>
          <pc:sldMk cId="1406124837" sldId="270"/>
        </pc:sldMkLst>
      </pc:sldChg>
      <pc:sldChg chg="del">
        <pc:chgData name="Mada Parambil, Farhana Thesni" userId="fb0d61c6-03f1-45de-a2b0-fd0f7bebab06" providerId="ADAL" clId="{8CBB6F7E-C740-418D-9716-BA02916AF2D4}" dt="2024-08-27T08:19:01.831" v="39" actId="47"/>
        <pc:sldMkLst>
          <pc:docMk/>
          <pc:sldMk cId="1605077630" sldId="271"/>
        </pc:sldMkLst>
      </pc:sldChg>
      <pc:sldChg chg="del">
        <pc:chgData name="Mada Parambil, Farhana Thesni" userId="fb0d61c6-03f1-45de-a2b0-fd0f7bebab06" providerId="ADAL" clId="{8CBB6F7E-C740-418D-9716-BA02916AF2D4}" dt="2024-08-27T08:19:07.965" v="40" actId="47"/>
        <pc:sldMkLst>
          <pc:docMk/>
          <pc:sldMk cId="397744635" sldId="272"/>
        </pc:sldMkLst>
      </pc:sldChg>
      <pc:sldChg chg="del">
        <pc:chgData name="Mada Parambil, Farhana Thesni" userId="fb0d61c6-03f1-45de-a2b0-fd0f7bebab06" providerId="ADAL" clId="{8CBB6F7E-C740-418D-9716-BA02916AF2D4}" dt="2024-08-27T08:19:07.965" v="40" actId="47"/>
        <pc:sldMkLst>
          <pc:docMk/>
          <pc:sldMk cId="3394944908" sldId="273"/>
        </pc:sldMkLst>
      </pc:sldChg>
      <pc:sldChg chg="del">
        <pc:chgData name="Mada Parambil, Farhana Thesni" userId="fb0d61c6-03f1-45de-a2b0-fd0f7bebab06" providerId="ADAL" clId="{8CBB6F7E-C740-418D-9716-BA02916AF2D4}" dt="2024-08-27T08:19:07.965" v="40" actId="47"/>
        <pc:sldMkLst>
          <pc:docMk/>
          <pc:sldMk cId="3579652429" sldId="274"/>
        </pc:sldMkLst>
      </pc:sldChg>
      <pc:sldChg chg="del">
        <pc:chgData name="Mada Parambil, Farhana Thesni" userId="fb0d61c6-03f1-45de-a2b0-fd0f7bebab06" providerId="ADAL" clId="{8CBB6F7E-C740-418D-9716-BA02916AF2D4}" dt="2024-08-27T08:19:07.965" v="40" actId="47"/>
        <pc:sldMkLst>
          <pc:docMk/>
          <pc:sldMk cId="3827012598" sldId="275"/>
        </pc:sldMkLst>
      </pc:sldChg>
      <pc:sldChg chg="delSp modSp mod">
        <pc:chgData name="Mada Parambil, Farhana Thesni" userId="fb0d61c6-03f1-45de-a2b0-fd0f7bebab06" providerId="ADAL" clId="{8CBB6F7E-C740-418D-9716-BA02916AF2D4}" dt="2024-08-27T08:19:35.065" v="62" actId="478"/>
        <pc:sldMkLst>
          <pc:docMk/>
          <pc:sldMk cId="1201308717" sldId="276"/>
        </pc:sldMkLst>
      </pc:sldChg>
    </pc:docChg>
  </pc:docChgLst>
  <pc:docChgLst>
    <pc:chgData name="Mada Parambil, Farhana Thesni" userId="S::thesnimp@liverpool.ac.uk::fb0d61c6-03f1-45de-a2b0-fd0f7bebab06" providerId="AD" clId="Web-{3B63C949-5EE1-2D22-D363-2036E9489E3E}"/>
    <pc:docChg chg="modSld">
      <pc:chgData name="Mada Parambil, Farhana Thesni" userId="S::thesnimp@liverpool.ac.uk::fb0d61c6-03f1-45de-a2b0-fd0f7bebab06" providerId="AD" clId="Web-{3B63C949-5EE1-2D22-D363-2036E9489E3E}" dt="2025-04-03T11:19:01.296" v="29" actId="20577"/>
      <pc:docMkLst>
        <pc:docMk/>
      </pc:docMkLst>
      <pc:sldChg chg="modSp">
        <pc:chgData name="Mada Parambil, Farhana Thesni" userId="S::thesnimp@liverpool.ac.uk::fb0d61c6-03f1-45de-a2b0-fd0f7bebab06" providerId="AD" clId="Web-{3B63C949-5EE1-2D22-D363-2036E9489E3E}" dt="2025-04-03T11:19:01.296" v="29" actId="20577"/>
        <pc:sldMkLst>
          <pc:docMk/>
          <pc:sldMk cId="206615608" sldId="259"/>
        </pc:sldMkLst>
      </pc:sldChg>
    </pc:docChg>
  </pc:docChgLst>
  <pc:docChgLst>
    <pc:chgData name="Mada Parambil, Farhana Thesni" userId="fb0d61c6-03f1-45de-a2b0-fd0f7bebab06" providerId="ADAL" clId="{F0CB3EFD-9136-4C77-BD2F-BB27C3798825}"/>
    <pc:docChg chg="undo redo custSel addSld delSld modSld sldOrd delMainMaster modMainMaster">
      <pc:chgData name="Mada Parambil, Farhana Thesni" userId="fb0d61c6-03f1-45de-a2b0-fd0f7bebab06" providerId="ADAL" clId="{F0CB3EFD-9136-4C77-BD2F-BB27C3798825}" dt="2025-04-04T08:53:40.286" v="4994" actId="20577"/>
      <pc:docMkLst>
        <pc:docMk/>
      </pc:docMkLst>
      <pc:sldChg chg="delSp modSp mod setBg">
        <pc:chgData name="Mada Parambil, Farhana Thesni" userId="fb0d61c6-03f1-45de-a2b0-fd0f7bebab06" providerId="ADAL" clId="{F0CB3EFD-9136-4C77-BD2F-BB27C3798825}" dt="2025-04-02T14:01:21.970" v="4056"/>
        <pc:sldMkLst>
          <pc:docMk/>
          <pc:sldMk cId="3957212510" sldId="256"/>
        </pc:sldMkLst>
      </pc:sldChg>
      <pc:sldChg chg="addSp modSp mod ord setBg">
        <pc:chgData name="Mada Parambil, Farhana Thesni" userId="fb0d61c6-03f1-45de-a2b0-fd0f7bebab06" providerId="ADAL" clId="{F0CB3EFD-9136-4C77-BD2F-BB27C3798825}" dt="2025-04-02T14:26:29.821" v="4617" actId="1076"/>
        <pc:sldMkLst>
          <pc:docMk/>
          <pc:sldMk cId="206615608" sldId="259"/>
        </pc:sldMkLst>
      </pc:sldChg>
      <pc:sldChg chg="del">
        <pc:chgData name="Mada Parambil, Farhana Thesni" userId="fb0d61c6-03f1-45de-a2b0-fd0f7bebab06" providerId="ADAL" clId="{F0CB3EFD-9136-4C77-BD2F-BB27C3798825}" dt="2025-03-18T13:07:45.651" v="211" actId="47"/>
        <pc:sldMkLst>
          <pc:docMk/>
          <pc:sldMk cId="2553573596" sldId="266"/>
        </pc:sldMkLst>
      </pc:sldChg>
      <pc:sldChg chg="del">
        <pc:chgData name="Mada Parambil, Farhana Thesni" userId="fb0d61c6-03f1-45de-a2b0-fd0f7bebab06" providerId="ADAL" clId="{F0CB3EFD-9136-4C77-BD2F-BB27C3798825}" dt="2025-03-21T10:31:27.512" v="647" actId="47"/>
        <pc:sldMkLst>
          <pc:docMk/>
          <pc:sldMk cId="1201308717" sldId="276"/>
        </pc:sldMkLst>
      </pc:sldChg>
      <pc:sldChg chg="addSp modSp del mod setBg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3950352913" sldId="277"/>
        </pc:sldMkLst>
      </pc:sldChg>
      <pc:sldChg chg="addSp delSp modSp del mod setBg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1346529318" sldId="278"/>
        </pc:sldMkLst>
      </pc:sldChg>
      <pc:sldChg chg="del setBg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1465108691" sldId="279"/>
        </pc:sldMkLst>
      </pc:sldChg>
      <pc:sldChg chg="del setBg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2084389444" sldId="280"/>
        </pc:sldMkLst>
      </pc:sldChg>
      <pc:sldChg chg="addSp delSp modSp del mod ord setBg modClrScheme chgLayout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992342372" sldId="283"/>
        </pc:sldMkLst>
      </pc:sldChg>
      <pc:sldChg chg="del setBg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2568350816" sldId="284"/>
        </pc:sldMkLst>
      </pc:sldChg>
      <pc:sldChg chg="del">
        <pc:chgData name="Mada Parambil, Farhana Thesni" userId="fb0d61c6-03f1-45de-a2b0-fd0f7bebab06" providerId="ADAL" clId="{F0CB3EFD-9136-4C77-BD2F-BB27C3798825}" dt="2025-03-18T12:56:19.976" v="174" actId="47"/>
        <pc:sldMkLst>
          <pc:docMk/>
          <pc:sldMk cId="3343109043" sldId="285"/>
        </pc:sldMkLst>
      </pc:sldChg>
      <pc:sldChg chg="del setBg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1538475113" sldId="286"/>
        </pc:sldMkLst>
      </pc:sldChg>
      <pc:sldChg chg="modSp del mod">
        <pc:chgData name="Mada Parambil, Farhana Thesni" userId="fb0d61c6-03f1-45de-a2b0-fd0f7bebab06" providerId="ADAL" clId="{F0CB3EFD-9136-4C77-BD2F-BB27C3798825}" dt="2025-03-18T13:07:34.139" v="208" actId="47"/>
        <pc:sldMkLst>
          <pc:docMk/>
          <pc:sldMk cId="2692658123" sldId="287"/>
        </pc:sldMkLst>
      </pc:sldChg>
      <pc:sldChg chg="addSp modSp del mod setBg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2180177051" sldId="288"/>
        </pc:sldMkLst>
      </pc:sldChg>
      <pc:sldChg chg="del">
        <pc:chgData name="Mada Parambil, Farhana Thesni" userId="fb0d61c6-03f1-45de-a2b0-fd0f7bebab06" providerId="ADAL" clId="{F0CB3EFD-9136-4C77-BD2F-BB27C3798825}" dt="2025-03-18T12:56:19.976" v="174" actId="47"/>
        <pc:sldMkLst>
          <pc:docMk/>
          <pc:sldMk cId="3792809266" sldId="289"/>
        </pc:sldMkLst>
      </pc:sldChg>
      <pc:sldChg chg="addSp delSp modSp del mod setBg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2835994069" sldId="290"/>
        </pc:sldMkLst>
      </pc:sldChg>
      <pc:sldChg chg="addSp delSp modSp del mod setBg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1171592601" sldId="291"/>
        </pc:sldMkLst>
      </pc:sldChg>
      <pc:sldChg chg="del setBg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1711321548" sldId="292"/>
        </pc:sldMkLst>
      </pc:sldChg>
      <pc:sldChg chg="addSp delSp modSp del mod setBg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3268830006" sldId="293"/>
        </pc:sldMkLst>
      </pc:sldChg>
      <pc:sldChg chg="addSp delSp modSp new mod setBg">
        <pc:chgData name="Mada Parambil, Farhana Thesni" userId="fb0d61c6-03f1-45de-a2b0-fd0f7bebab06" providerId="ADAL" clId="{F0CB3EFD-9136-4C77-BD2F-BB27C3798825}" dt="2025-04-02T14:21:29.309" v="4550" actId="20577"/>
        <pc:sldMkLst>
          <pc:docMk/>
          <pc:sldMk cId="1304820060" sldId="294"/>
        </pc:sldMkLst>
      </pc:sldChg>
      <pc:sldChg chg="addSp delSp modSp new mod addAnim delAnim modAnim">
        <pc:chgData name="Mada Parambil, Farhana Thesni" userId="fb0d61c6-03f1-45de-a2b0-fd0f7bebab06" providerId="ADAL" clId="{F0CB3EFD-9136-4C77-BD2F-BB27C3798825}" dt="2025-04-03T13:44:10.014" v="4990" actId="1076"/>
        <pc:sldMkLst>
          <pc:docMk/>
          <pc:sldMk cId="1192980764" sldId="295"/>
        </pc:sldMkLst>
      </pc:sldChg>
      <pc:sldChg chg="addSp delSp modSp new del mod ord modAnim">
        <pc:chgData name="Mada Parambil, Farhana Thesni" userId="fb0d61c6-03f1-45de-a2b0-fd0f7bebab06" providerId="ADAL" clId="{F0CB3EFD-9136-4C77-BD2F-BB27C3798825}" dt="2025-04-02T13:13:29.293" v="3769" actId="47"/>
        <pc:sldMkLst>
          <pc:docMk/>
          <pc:sldMk cId="4255792550" sldId="296"/>
        </pc:sldMkLst>
      </pc:sldChg>
      <pc:sldChg chg="addSp delSp modSp new mod ord">
        <pc:chgData name="Mada Parambil, Farhana Thesni" userId="fb0d61c6-03f1-45de-a2b0-fd0f7bebab06" providerId="ADAL" clId="{F0CB3EFD-9136-4C77-BD2F-BB27C3798825}" dt="2025-04-03T12:19:17.506" v="4881" actId="1076"/>
        <pc:sldMkLst>
          <pc:docMk/>
          <pc:sldMk cId="872683330" sldId="297"/>
        </pc:sldMkLst>
      </pc:sldChg>
      <pc:sldChg chg="addSp delSp modSp new mod ord modAnim">
        <pc:chgData name="Mada Parambil, Farhana Thesni" userId="fb0d61c6-03f1-45de-a2b0-fd0f7bebab06" providerId="ADAL" clId="{F0CB3EFD-9136-4C77-BD2F-BB27C3798825}" dt="2025-04-04T08:53:40.286" v="4994" actId="20577"/>
        <pc:sldMkLst>
          <pc:docMk/>
          <pc:sldMk cId="3309767175" sldId="298"/>
        </pc:sldMkLst>
      </pc:sldChg>
      <pc:sldChg chg="addSp delSp modSp new mod">
        <pc:chgData name="Mada Parambil, Farhana Thesni" userId="fb0d61c6-03f1-45de-a2b0-fd0f7bebab06" providerId="ADAL" clId="{F0CB3EFD-9136-4C77-BD2F-BB27C3798825}" dt="2025-04-03T12:25:48.871" v="4893" actId="1076"/>
        <pc:sldMkLst>
          <pc:docMk/>
          <pc:sldMk cId="4019840114" sldId="299"/>
        </pc:sldMkLst>
      </pc:sldChg>
      <pc:sldChg chg="addSp delSp modSp new add del mod">
        <pc:chgData name="Mada Parambil, Farhana Thesni" userId="fb0d61c6-03f1-45de-a2b0-fd0f7bebab06" providerId="ADAL" clId="{F0CB3EFD-9136-4C77-BD2F-BB27C3798825}" dt="2025-04-03T12:39:31.627" v="4968" actId="1076"/>
        <pc:sldMkLst>
          <pc:docMk/>
          <pc:sldMk cId="3326521893" sldId="300"/>
        </pc:sldMkLst>
      </pc:sldChg>
      <pc:sldChg chg="addSp delSp modSp new mod">
        <pc:chgData name="Mada Parambil, Farhana Thesni" userId="fb0d61c6-03f1-45de-a2b0-fd0f7bebab06" providerId="ADAL" clId="{F0CB3EFD-9136-4C77-BD2F-BB27C3798825}" dt="2025-04-03T13:28:18.109" v="4988" actId="1035"/>
        <pc:sldMkLst>
          <pc:docMk/>
          <pc:sldMk cId="2293424505" sldId="301"/>
        </pc:sldMkLst>
      </pc:sldChg>
      <pc:sldChg chg="addSp delSp modSp new mod">
        <pc:chgData name="Mada Parambil, Farhana Thesni" userId="fb0d61c6-03f1-45de-a2b0-fd0f7bebab06" providerId="ADAL" clId="{F0CB3EFD-9136-4C77-BD2F-BB27C3798825}" dt="2025-04-02T14:01:59.809" v="4057" actId="21"/>
        <pc:sldMkLst>
          <pc:docMk/>
          <pc:sldMk cId="1167255248" sldId="302"/>
        </pc:sldMkLst>
      </pc:sldChg>
      <pc:sldChg chg="addSp delSp modSp new mod">
        <pc:chgData name="Mada Parambil, Farhana Thesni" userId="fb0d61c6-03f1-45de-a2b0-fd0f7bebab06" providerId="ADAL" clId="{F0CB3EFD-9136-4C77-BD2F-BB27C3798825}" dt="2025-04-03T13:02:21.318" v="4969" actId="1076"/>
        <pc:sldMkLst>
          <pc:docMk/>
          <pc:sldMk cId="816073574" sldId="303"/>
        </pc:sldMkLst>
      </pc:sldChg>
      <pc:sldChg chg="addSp delSp modSp new del mod">
        <pc:chgData name="Mada Parambil, Farhana Thesni" userId="fb0d61c6-03f1-45de-a2b0-fd0f7bebab06" providerId="ADAL" clId="{F0CB3EFD-9136-4C77-BD2F-BB27C3798825}" dt="2025-04-02T14:24:34.963" v="4574" actId="47"/>
        <pc:sldMkLst>
          <pc:docMk/>
          <pc:sldMk cId="700935848" sldId="304"/>
        </pc:sldMkLst>
      </pc:sldChg>
      <pc:sldChg chg="addSp delSp modSp new mod">
        <pc:chgData name="Mada Parambil, Farhana Thesni" userId="fb0d61c6-03f1-45de-a2b0-fd0f7bebab06" providerId="ADAL" clId="{F0CB3EFD-9136-4C77-BD2F-BB27C3798825}" dt="2025-04-02T14:27:17.945" v="4623" actId="20577"/>
        <pc:sldMkLst>
          <pc:docMk/>
          <pc:sldMk cId="2360452398" sldId="305"/>
        </pc:sldMkLst>
      </pc:sldChg>
      <pc:sldChg chg="addSp delSp modSp new mod">
        <pc:chgData name="Mada Parambil, Farhana Thesni" userId="fb0d61c6-03f1-45de-a2b0-fd0f7bebab06" providerId="ADAL" clId="{F0CB3EFD-9136-4C77-BD2F-BB27C3798825}" dt="2025-04-03T12:07:18.195" v="4804" actId="21"/>
        <pc:sldMkLst>
          <pc:docMk/>
          <pc:sldMk cId="1526314786" sldId="306"/>
        </pc:sldMkLst>
      </pc:sldChg>
      <pc:sldChg chg="addSp delSp modSp new mod">
        <pc:chgData name="Mada Parambil, Farhana Thesni" userId="fb0d61c6-03f1-45de-a2b0-fd0f7bebab06" providerId="ADAL" clId="{F0CB3EFD-9136-4C77-BD2F-BB27C3798825}" dt="2025-04-02T08:09:59.440" v="2947" actId="20577"/>
        <pc:sldMkLst>
          <pc:docMk/>
          <pc:sldMk cId="2802253494" sldId="307"/>
        </pc:sldMkLst>
      </pc:sldChg>
      <pc:sldChg chg="add del">
        <pc:chgData name="Mada Parambil, Farhana Thesni" userId="fb0d61c6-03f1-45de-a2b0-fd0f7bebab06" providerId="ADAL" clId="{F0CB3EFD-9136-4C77-BD2F-BB27C3798825}" dt="2025-03-24T10:36:24.237" v="1548"/>
        <pc:sldMkLst>
          <pc:docMk/>
          <pc:sldMk cId="11517584" sldId="308"/>
        </pc:sldMkLst>
      </pc:sldChg>
      <pc:sldChg chg="delSp del mod">
        <pc:chgData name="Mada Parambil, Farhana Thesni" userId="fb0d61c6-03f1-45de-a2b0-fd0f7bebab06" providerId="ADAL" clId="{F0CB3EFD-9136-4C77-BD2F-BB27C3798825}" dt="2025-04-03T12:38:27.190" v="4957" actId="47"/>
        <pc:sldMkLst>
          <pc:docMk/>
          <pc:sldMk cId="1299243675" sldId="308"/>
        </pc:sldMkLst>
      </pc:sldChg>
      <pc:sldChg chg="new del">
        <pc:chgData name="Mada Parambil, Farhana Thesni" userId="fb0d61c6-03f1-45de-a2b0-fd0f7bebab06" providerId="ADAL" clId="{F0CB3EFD-9136-4C77-BD2F-BB27C3798825}" dt="2025-04-02T13:05:52.018" v="3632" actId="47"/>
        <pc:sldMkLst>
          <pc:docMk/>
          <pc:sldMk cId="3122907688" sldId="308"/>
        </pc:sldMkLst>
      </pc:sldChg>
      <pc:sldMasterChg chg="addSp delSp modSp mod setBg modSldLayout">
        <pc:chgData name="Mada Parambil, Farhana Thesni" userId="fb0d61c6-03f1-45de-a2b0-fd0f7bebab06" providerId="ADAL" clId="{F0CB3EFD-9136-4C77-BD2F-BB27C3798825}" dt="2025-03-31T10:43:53.676" v="2595" actId="1076"/>
        <pc:sldMasterMkLst>
          <pc:docMk/>
          <pc:sldMasterMk cId="1431977079" sldId="2147483648"/>
        </pc:sldMasterMkLst>
        <pc:sldLayoutChg chg="addSp delSp modSp mod setBg">
          <pc:chgData name="Mada Parambil, Farhana Thesni" userId="fb0d61c6-03f1-45de-a2b0-fd0f7bebab06" providerId="ADAL" clId="{F0CB3EFD-9136-4C77-BD2F-BB27C3798825}" dt="2025-03-27T11:44:23.408" v="2412" actId="21"/>
          <pc:sldLayoutMkLst>
            <pc:docMk/>
            <pc:sldMasterMk cId="1431977079" sldId="2147483648"/>
            <pc:sldLayoutMk cId="3678498220" sldId="2147483649"/>
          </pc:sldLayoutMkLst>
        </pc:sldLayoutChg>
        <pc:sldLayoutChg chg="setBg">
          <pc:chgData name="Mada Parambil, Farhana Thesni" userId="fb0d61c6-03f1-45de-a2b0-fd0f7bebab06" providerId="ADAL" clId="{F0CB3EFD-9136-4C77-BD2F-BB27C3798825}" dt="2025-03-24T10:22:05.419" v="1413"/>
          <pc:sldLayoutMkLst>
            <pc:docMk/>
            <pc:sldMasterMk cId="1431977079" sldId="2147483648"/>
            <pc:sldLayoutMk cId="99198591" sldId="2147483650"/>
          </pc:sldLayoutMkLst>
        </pc:sldLayoutChg>
        <pc:sldLayoutChg chg="setBg">
          <pc:chgData name="Mada Parambil, Farhana Thesni" userId="fb0d61c6-03f1-45de-a2b0-fd0f7bebab06" providerId="ADAL" clId="{F0CB3EFD-9136-4C77-BD2F-BB27C3798825}" dt="2025-03-24T10:22:05.419" v="1413"/>
          <pc:sldLayoutMkLst>
            <pc:docMk/>
            <pc:sldMasterMk cId="1431977079" sldId="2147483648"/>
            <pc:sldLayoutMk cId="4210603482" sldId="2147483651"/>
          </pc:sldLayoutMkLst>
        </pc:sldLayoutChg>
        <pc:sldLayoutChg chg="setBg">
          <pc:chgData name="Mada Parambil, Farhana Thesni" userId="fb0d61c6-03f1-45de-a2b0-fd0f7bebab06" providerId="ADAL" clId="{F0CB3EFD-9136-4C77-BD2F-BB27C3798825}" dt="2025-03-24T10:22:05.419" v="1413"/>
          <pc:sldLayoutMkLst>
            <pc:docMk/>
            <pc:sldMasterMk cId="1431977079" sldId="2147483648"/>
            <pc:sldLayoutMk cId="3335955351" sldId="2147483652"/>
          </pc:sldLayoutMkLst>
        </pc:sldLayoutChg>
        <pc:sldLayoutChg chg="setBg">
          <pc:chgData name="Mada Parambil, Farhana Thesni" userId="fb0d61c6-03f1-45de-a2b0-fd0f7bebab06" providerId="ADAL" clId="{F0CB3EFD-9136-4C77-BD2F-BB27C3798825}" dt="2025-03-24T10:22:05.419" v="1413"/>
          <pc:sldLayoutMkLst>
            <pc:docMk/>
            <pc:sldMasterMk cId="1431977079" sldId="2147483648"/>
            <pc:sldLayoutMk cId="115086943" sldId="2147483653"/>
          </pc:sldLayoutMkLst>
        </pc:sldLayoutChg>
        <pc:sldLayoutChg chg="setBg">
          <pc:chgData name="Mada Parambil, Farhana Thesni" userId="fb0d61c6-03f1-45de-a2b0-fd0f7bebab06" providerId="ADAL" clId="{F0CB3EFD-9136-4C77-BD2F-BB27C3798825}" dt="2025-03-24T10:22:05.419" v="1413"/>
          <pc:sldLayoutMkLst>
            <pc:docMk/>
            <pc:sldMasterMk cId="1431977079" sldId="2147483648"/>
            <pc:sldLayoutMk cId="726241187" sldId="2147483654"/>
          </pc:sldLayoutMkLst>
        </pc:sldLayoutChg>
        <pc:sldLayoutChg chg="setBg">
          <pc:chgData name="Mada Parambil, Farhana Thesni" userId="fb0d61c6-03f1-45de-a2b0-fd0f7bebab06" providerId="ADAL" clId="{F0CB3EFD-9136-4C77-BD2F-BB27C3798825}" dt="2025-03-24T10:22:05.419" v="1413"/>
          <pc:sldLayoutMkLst>
            <pc:docMk/>
            <pc:sldMasterMk cId="1431977079" sldId="2147483648"/>
            <pc:sldLayoutMk cId="2195946562" sldId="2147483655"/>
          </pc:sldLayoutMkLst>
        </pc:sldLayoutChg>
        <pc:sldLayoutChg chg="setBg">
          <pc:chgData name="Mada Parambil, Farhana Thesni" userId="fb0d61c6-03f1-45de-a2b0-fd0f7bebab06" providerId="ADAL" clId="{F0CB3EFD-9136-4C77-BD2F-BB27C3798825}" dt="2025-03-24T10:22:05.419" v="1413"/>
          <pc:sldLayoutMkLst>
            <pc:docMk/>
            <pc:sldMasterMk cId="1431977079" sldId="2147483648"/>
            <pc:sldLayoutMk cId="3772588612" sldId="2147483656"/>
          </pc:sldLayoutMkLst>
        </pc:sldLayoutChg>
        <pc:sldLayoutChg chg="setBg">
          <pc:chgData name="Mada Parambil, Farhana Thesni" userId="fb0d61c6-03f1-45de-a2b0-fd0f7bebab06" providerId="ADAL" clId="{F0CB3EFD-9136-4C77-BD2F-BB27C3798825}" dt="2025-03-24T10:22:05.419" v="1413"/>
          <pc:sldLayoutMkLst>
            <pc:docMk/>
            <pc:sldMasterMk cId="1431977079" sldId="2147483648"/>
            <pc:sldLayoutMk cId="3286867395" sldId="2147483657"/>
          </pc:sldLayoutMkLst>
        </pc:sldLayoutChg>
        <pc:sldLayoutChg chg="setBg">
          <pc:chgData name="Mada Parambil, Farhana Thesni" userId="fb0d61c6-03f1-45de-a2b0-fd0f7bebab06" providerId="ADAL" clId="{F0CB3EFD-9136-4C77-BD2F-BB27C3798825}" dt="2025-03-24T10:22:05.419" v="1413"/>
          <pc:sldLayoutMkLst>
            <pc:docMk/>
            <pc:sldMasterMk cId="1431977079" sldId="2147483648"/>
            <pc:sldLayoutMk cId="2172349758" sldId="2147483658"/>
          </pc:sldLayoutMkLst>
        </pc:sldLayoutChg>
        <pc:sldLayoutChg chg="setBg">
          <pc:chgData name="Mada Parambil, Farhana Thesni" userId="fb0d61c6-03f1-45de-a2b0-fd0f7bebab06" providerId="ADAL" clId="{F0CB3EFD-9136-4C77-BD2F-BB27C3798825}" dt="2025-03-24T10:22:05.419" v="1413"/>
          <pc:sldLayoutMkLst>
            <pc:docMk/>
            <pc:sldMasterMk cId="1431977079" sldId="2147483648"/>
            <pc:sldLayoutMk cId="4171706781" sldId="2147483659"/>
          </pc:sldLayoutMkLst>
        </pc:sldLayoutChg>
      </pc:sldMasterChg>
      <pc:sldMasterChg chg="del delSldLayout">
        <pc:chgData name="Mada Parambil, Farhana Thesni" userId="fb0d61c6-03f1-45de-a2b0-fd0f7bebab06" providerId="ADAL" clId="{F0CB3EFD-9136-4C77-BD2F-BB27C3798825}" dt="2025-03-18T13:07:45.651" v="211" actId="47"/>
        <pc:sldMasterMkLst>
          <pc:docMk/>
          <pc:sldMasterMk cId="3743418546" sldId="2147483660"/>
        </pc:sldMasterMkLst>
        <pc:sldLayoutChg chg="del">
          <pc:chgData name="Mada Parambil, Farhana Thesni" userId="fb0d61c6-03f1-45de-a2b0-fd0f7bebab06" providerId="ADAL" clId="{F0CB3EFD-9136-4C77-BD2F-BB27C3798825}" dt="2025-03-18T13:07:45.651" v="211" actId="47"/>
          <pc:sldLayoutMkLst>
            <pc:docMk/>
            <pc:sldMasterMk cId="3743418546" sldId="2147483660"/>
            <pc:sldLayoutMk cId="3868118139" sldId="2147483661"/>
          </pc:sldLayoutMkLst>
        </pc:sldLayoutChg>
        <pc:sldLayoutChg chg="del">
          <pc:chgData name="Mada Parambil, Farhana Thesni" userId="fb0d61c6-03f1-45de-a2b0-fd0f7bebab06" providerId="ADAL" clId="{F0CB3EFD-9136-4C77-BD2F-BB27C3798825}" dt="2025-03-18T13:07:45.651" v="211" actId="47"/>
          <pc:sldLayoutMkLst>
            <pc:docMk/>
            <pc:sldMasterMk cId="3743418546" sldId="2147483660"/>
            <pc:sldLayoutMk cId="641709107" sldId="2147483662"/>
          </pc:sldLayoutMkLst>
        </pc:sldLayoutChg>
        <pc:sldLayoutChg chg="del">
          <pc:chgData name="Mada Parambil, Farhana Thesni" userId="fb0d61c6-03f1-45de-a2b0-fd0f7bebab06" providerId="ADAL" clId="{F0CB3EFD-9136-4C77-BD2F-BB27C3798825}" dt="2025-03-18T13:07:45.651" v="211" actId="47"/>
          <pc:sldLayoutMkLst>
            <pc:docMk/>
            <pc:sldMasterMk cId="3743418546" sldId="2147483660"/>
            <pc:sldLayoutMk cId="3055783362" sldId="2147483663"/>
          </pc:sldLayoutMkLst>
        </pc:sldLayoutChg>
        <pc:sldLayoutChg chg="del">
          <pc:chgData name="Mada Parambil, Farhana Thesni" userId="fb0d61c6-03f1-45de-a2b0-fd0f7bebab06" providerId="ADAL" clId="{F0CB3EFD-9136-4C77-BD2F-BB27C3798825}" dt="2025-03-18T13:07:45.651" v="211" actId="47"/>
          <pc:sldLayoutMkLst>
            <pc:docMk/>
            <pc:sldMasterMk cId="3743418546" sldId="2147483660"/>
            <pc:sldLayoutMk cId="3053061929" sldId="2147483664"/>
          </pc:sldLayoutMkLst>
        </pc:sldLayoutChg>
        <pc:sldLayoutChg chg="del">
          <pc:chgData name="Mada Parambil, Farhana Thesni" userId="fb0d61c6-03f1-45de-a2b0-fd0f7bebab06" providerId="ADAL" clId="{F0CB3EFD-9136-4C77-BD2F-BB27C3798825}" dt="2025-03-18T13:07:45.651" v="211" actId="47"/>
          <pc:sldLayoutMkLst>
            <pc:docMk/>
            <pc:sldMasterMk cId="3743418546" sldId="2147483660"/>
            <pc:sldLayoutMk cId="3952369685" sldId="2147483665"/>
          </pc:sldLayoutMkLst>
        </pc:sldLayoutChg>
        <pc:sldLayoutChg chg="del">
          <pc:chgData name="Mada Parambil, Farhana Thesni" userId="fb0d61c6-03f1-45de-a2b0-fd0f7bebab06" providerId="ADAL" clId="{F0CB3EFD-9136-4C77-BD2F-BB27C3798825}" dt="2025-03-18T13:07:45.651" v="211" actId="47"/>
          <pc:sldLayoutMkLst>
            <pc:docMk/>
            <pc:sldMasterMk cId="3743418546" sldId="2147483660"/>
            <pc:sldLayoutMk cId="969007690" sldId="2147483666"/>
          </pc:sldLayoutMkLst>
        </pc:sldLayoutChg>
        <pc:sldLayoutChg chg="del">
          <pc:chgData name="Mada Parambil, Farhana Thesni" userId="fb0d61c6-03f1-45de-a2b0-fd0f7bebab06" providerId="ADAL" clId="{F0CB3EFD-9136-4C77-BD2F-BB27C3798825}" dt="2025-03-18T13:07:45.651" v="211" actId="47"/>
          <pc:sldLayoutMkLst>
            <pc:docMk/>
            <pc:sldMasterMk cId="3743418546" sldId="2147483660"/>
            <pc:sldLayoutMk cId="684159774" sldId="2147483667"/>
          </pc:sldLayoutMkLst>
        </pc:sldLayoutChg>
        <pc:sldLayoutChg chg="del">
          <pc:chgData name="Mada Parambil, Farhana Thesni" userId="fb0d61c6-03f1-45de-a2b0-fd0f7bebab06" providerId="ADAL" clId="{F0CB3EFD-9136-4C77-BD2F-BB27C3798825}" dt="2025-03-18T13:07:45.651" v="211" actId="47"/>
          <pc:sldLayoutMkLst>
            <pc:docMk/>
            <pc:sldMasterMk cId="3743418546" sldId="2147483660"/>
            <pc:sldLayoutMk cId="3779436113" sldId="2147483668"/>
          </pc:sldLayoutMkLst>
        </pc:sldLayoutChg>
        <pc:sldLayoutChg chg="del">
          <pc:chgData name="Mada Parambil, Farhana Thesni" userId="fb0d61c6-03f1-45de-a2b0-fd0f7bebab06" providerId="ADAL" clId="{F0CB3EFD-9136-4C77-BD2F-BB27C3798825}" dt="2025-03-18T13:07:45.651" v="211" actId="47"/>
          <pc:sldLayoutMkLst>
            <pc:docMk/>
            <pc:sldMasterMk cId="3743418546" sldId="2147483660"/>
            <pc:sldLayoutMk cId="787572843" sldId="2147483669"/>
          </pc:sldLayoutMkLst>
        </pc:sldLayoutChg>
        <pc:sldLayoutChg chg="del">
          <pc:chgData name="Mada Parambil, Farhana Thesni" userId="fb0d61c6-03f1-45de-a2b0-fd0f7bebab06" providerId="ADAL" clId="{F0CB3EFD-9136-4C77-BD2F-BB27C3798825}" dt="2025-03-18T13:07:45.651" v="211" actId="47"/>
          <pc:sldLayoutMkLst>
            <pc:docMk/>
            <pc:sldMasterMk cId="3743418546" sldId="2147483660"/>
            <pc:sldLayoutMk cId="1208338800" sldId="2147483670"/>
          </pc:sldLayoutMkLst>
        </pc:sldLayoutChg>
        <pc:sldLayoutChg chg="del">
          <pc:chgData name="Mada Parambil, Farhana Thesni" userId="fb0d61c6-03f1-45de-a2b0-fd0f7bebab06" providerId="ADAL" clId="{F0CB3EFD-9136-4C77-BD2F-BB27C3798825}" dt="2025-03-18T13:07:45.651" v="211" actId="47"/>
          <pc:sldLayoutMkLst>
            <pc:docMk/>
            <pc:sldMasterMk cId="3743418546" sldId="2147483660"/>
            <pc:sldLayoutMk cId="2180119719" sldId="2147483671"/>
          </pc:sldLayoutMkLst>
        </pc:sldLayoutChg>
      </pc:sldMasterChg>
      <pc:sldMasterChg chg="del setBg delSldLayout modSldLayout">
        <pc:chgData name="Mada Parambil, Farhana Thesni" userId="fb0d61c6-03f1-45de-a2b0-fd0f7bebab06" providerId="ADAL" clId="{F0CB3EFD-9136-4C77-BD2F-BB27C3798825}" dt="2025-04-02T13:13:29.293" v="3769" actId="47"/>
        <pc:sldMasterMkLst>
          <pc:docMk/>
          <pc:sldMasterMk cId="1234446537" sldId="2147483672"/>
        </pc:sldMasterMkLst>
        <pc:sldLayoutChg chg="del setBg">
          <pc:chgData name="Mada Parambil, Farhana Thesni" userId="fb0d61c6-03f1-45de-a2b0-fd0f7bebab06" providerId="ADAL" clId="{F0CB3EFD-9136-4C77-BD2F-BB27C3798825}" dt="2025-04-02T13:13:29.293" v="3769" actId="47"/>
          <pc:sldLayoutMkLst>
            <pc:docMk/>
            <pc:sldMasterMk cId="1234446537" sldId="2147483672"/>
            <pc:sldLayoutMk cId="3954294250" sldId="2147483673"/>
          </pc:sldLayoutMkLst>
        </pc:sldLayoutChg>
        <pc:sldLayoutChg chg="del setBg">
          <pc:chgData name="Mada Parambil, Farhana Thesni" userId="fb0d61c6-03f1-45de-a2b0-fd0f7bebab06" providerId="ADAL" clId="{F0CB3EFD-9136-4C77-BD2F-BB27C3798825}" dt="2025-04-02T13:13:29.293" v="3769" actId="47"/>
          <pc:sldLayoutMkLst>
            <pc:docMk/>
            <pc:sldMasterMk cId="1234446537" sldId="2147483672"/>
            <pc:sldLayoutMk cId="3872428980" sldId="2147483674"/>
          </pc:sldLayoutMkLst>
        </pc:sldLayoutChg>
        <pc:sldLayoutChg chg="del setBg">
          <pc:chgData name="Mada Parambil, Farhana Thesni" userId="fb0d61c6-03f1-45de-a2b0-fd0f7bebab06" providerId="ADAL" clId="{F0CB3EFD-9136-4C77-BD2F-BB27C3798825}" dt="2025-04-02T13:13:29.293" v="3769" actId="47"/>
          <pc:sldLayoutMkLst>
            <pc:docMk/>
            <pc:sldMasterMk cId="1234446537" sldId="2147483672"/>
            <pc:sldLayoutMk cId="2789455751" sldId="2147483675"/>
          </pc:sldLayoutMkLst>
        </pc:sldLayoutChg>
        <pc:sldLayoutChg chg="del setBg">
          <pc:chgData name="Mada Parambil, Farhana Thesni" userId="fb0d61c6-03f1-45de-a2b0-fd0f7bebab06" providerId="ADAL" clId="{F0CB3EFD-9136-4C77-BD2F-BB27C3798825}" dt="2025-04-02T13:13:29.293" v="3769" actId="47"/>
          <pc:sldLayoutMkLst>
            <pc:docMk/>
            <pc:sldMasterMk cId="1234446537" sldId="2147483672"/>
            <pc:sldLayoutMk cId="3631782966" sldId="2147483676"/>
          </pc:sldLayoutMkLst>
        </pc:sldLayoutChg>
        <pc:sldLayoutChg chg="del setBg">
          <pc:chgData name="Mada Parambil, Farhana Thesni" userId="fb0d61c6-03f1-45de-a2b0-fd0f7bebab06" providerId="ADAL" clId="{F0CB3EFD-9136-4C77-BD2F-BB27C3798825}" dt="2025-04-02T13:13:29.293" v="3769" actId="47"/>
          <pc:sldLayoutMkLst>
            <pc:docMk/>
            <pc:sldMasterMk cId="1234446537" sldId="2147483672"/>
            <pc:sldLayoutMk cId="1295377378" sldId="2147483677"/>
          </pc:sldLayoutMkLst>
        </pc:sldLayoutChg>
        <pc:sldLayoutChg chg="del setBg">
          <pc:chgData name="Mada Parambil, Farhana Thesni" userId="fb0d61c6-03f1-45de-a2b0-fd0f7bebab06" providerId="ADAL" clId="{F0CB3EFD-9136-4C77-BD2F-BB27C3798825}" dt="2025-04-02T13:13:29.293" v="3769" actId="47"/>
          <pc:sldLayoutMkLst>
            <pc:docMk/>
            <pc:sldMasterMk cId="1234446537" sldId="2147483672"/>
            <pc:sldLayoutMk cId="98024774" sldId="2147483678"/>
          </pc:sldLayoutMkLst>
        </pc:sldLayoutChg>
        <pc:sldLayoutChg chg="del setBg">
          <pc:chgData name="Mada Parambil, Farhana Thesni" userId="fb0d61c6-03f1-45de-a2b0-fd0f7bebab06" providerId="ADAL" clId="{F0CB3EFD-9136-4C77-BD2F-BB27C3798825}" dt="2025-04-02T13:13:29.293" v="3769" actId="47"/>
          <pc:sldLayoutMkLst>
            <pc:docMk/>
            <pc:sldMasterMk cId="1234446537" sldId="2147483672"/>
            <pc:sldLayoutMk cId="1611005931" sldId="2147483679"/>
          </pc:sldLayoutMkLst>
        </pc:sldLayoutChg>
        <pc:sldLayoutChg chg="del setBg">
          <pc:chgData name="Mada Parambil, Farhana Thesni" userId="fb0d61c6-03f1-45de-a2b0-fd0f7bebab06" providerId="ADAL" clId="{F0CB3EFD-9136-4C77-BD2F-BB27C3798825}" dt="2025-04-02T13:13:29.293" v="3769" actId="47"/>
          <pc:sldLayoutMkLst>
            <pc:docMk/>
            <pc:sldMasterMk cId="1234446537" sldId="2147483672"/>
            <pc:sldLayoutMk cId="1354804341" sldId="2147483680"/>
          </pc:sldLayoutMkLst>
        </pc:sldLayoutChg>
        <pc:sldLayoutChg chg="del setBg">
          <pc:chgData name="Mada Parambil, Farhana Thesni" userId="fb0d61c6-03f1-45de-a2b0-fd0f7bebab06" providerId="ADAL" clId="{F0CB3EFD-9136-4C77-BD2F-BB27C3798825}" dt="2025-04-02T13:13:29.293" v="3769" actId="47"/>
          <pc:sldLayoutMkLst>
            <pc:docMk/>
            <pc:sldMasterMk cId="1234446537" sldId="2147483672"/>
            <pc:sldLayoutMk cId="2723918372" sldId="2147483681"/>
          </pc:sldLayoutMkLst>
        </pc:sldLayoutChg>
        <pc:sldLayoutChg chg="del setBg">
          <pc:chgData name="Mada Parambil, Farhana Thesni" userId="fb0d61c6-03f1-45de-a2b0-fd0f7bebab06" providerId="ADAL" clId="{F0CB3EFD-9136-4C77-BD2F-BB27C3798825}" dt="2025-04-02T13:13:29.293" v="3769" actId="47"/>
          <pc:sldLayoutMkLst>
            <pc:docMk/>
            <pc:sldMasterMk cId="1234446537" sldId="2147483672"/>
            <pc:sldLayoutMk cId="237846998" sldId="2147483682"/>
          </pc:sldLayoutMkLst>
        </pc:sldLayoutChg>
        <pc:sldLayoutChg chg="del setBg">
          <pc:chgData name="Mada Parambil, Farhana Thesni" userId="fb0d61c6-03f1-45de-a2b0-fd0f7bebab06" providerId="ADAL" clId="{F0CB3EFD-9136-4C77-BD2F-BB27C3798825}" dt="2025-04-02T13:13:29.293" v="3769" actId="47"/>
          <pc:sldLayoutMkLst>
            <pc:docMk/>
            <pc:sldMasterMk cId="1234446537" sldId="2147483672"/>
            <pc:sldLayoutMk cId="8144264" sldId="2147483683"/>
          </pc:sldLayoutMkLst>
        </pc:sldLayoutChg>
      </pc:sldMasterChg>
    </pc:docChg>
  </pc:docChgLst>
  <pc:docChgLst>
    <pc:chgData name="Mada Parambil, Farhana Thesni" userId="S::thesnimp@liverpool.ac.uk::fb0d61c6-03f1-45de-a2b0-fd0f7bebab06" providerId="AD" clId="Web-{328F7F60-A102-A151-F2DE-FE358DA51F13}"/>
    <pc:docChg chg="modSld">
      <pc:chgData name="Mada Parambil, Farhana Thesni" userId="S::thesnimp@liverpool.ac.uk::fb0d61c6-03f1-45de-a2b0-fd0f7bebab06" providerId="AD" clId="Web-{328F7F60-A102-A151-F2DE-FE358DA51F13}" dt="2025-04-01T22:47:19.694" v="209"/>
      <pc:docMkLst>
        <pc:docMk/>
      </pc:docMkLst>
      <pc:sldChg chg="addSp modSp">
        <pc:chgData name="Mada Parambil, Farhana Thesni" userId="S::thesnimp@liverpool.ac.uk::fb0d61c6-03f1-45de-a2b0-fd0f7bebab06" providerId="AD" clId="Web-{328F7F60-A102-A151-F2DE-FE358DA51F13}" dt="2025-04-01T22:47:19.694" v="209"/>
        <pc:sldMkLst>
          <pc:docMk/>
          <pc:sldMk cId="206615608" sldId="259"/>
        </pc:sldMkLst>
      </pc:sldChg>
      <pc:sldChg chg="addSp modSp">
        <pc:chgData name="Mada Parambil, Farhana Thesni" userId="S::thesnimp@liverpool.ac.uk::fb0d61c6-03f1-45de-a2b0-fd0f7bebab06" providerId="AD" clId="Web-{328F7F60-A102-A151-F2DE-FE358DA51F13}" dt="2025-04-01T22:34:02.744" v="34" actId="20577"/>
        <pc:sldMkLst>
          <pc:docMk/>
          <pc:sldMk cId="872683330" sldId="297"/>
        </pc:sldMkLst>
      </pc:sldChg>
      <pc:sldChg chg="modSp">
        <pc:chgData name="Mada Parambil, Farhana Thesni" userId="S::thesnimp@liverpool.ac.uk::fb0d61c6-03f1-45de-a2b0-fd0f7bebab06" providerId="AD" clId="Web-{328F7F60-A102-A151-F2DE-FE358DA51F13}" dt="2025-04-01T22:34:38.873" v="41" actId="20577"/>
        <pc:sldMkLst>
          <pc:docMk/>
          <pc:sldMk cId="4019840114" sldId="299"/>
        </pc:sldMkLst>
      </pc:sldChg>
      <pc:sldChg chg="modSp">
        <pc:chgData name="Mada Parambil, Farhana Thesni" userId="S::thesnimp@liverpool.ac.uk::fb0d61c6-03f1-45de-a2b0-fd0f7bebab06" providerId="AD" clId="Web-{328F7F60-A102-A151-F2DE-FE358DA51F13}" dt="2025-04-01T22:37:29.598" v="50" actId="14100"/>
        <pc:sldMkLst>
          <pc:docMk/>
          <pc:sldMk cId="3326521893" sldId="300"/>
        </pc:sldMkLst>
      </pc:sldChg>
      <pc:sldChg chg="modSp">
        <pc:chgData name="Mada Parambil, Farhana Thesni" userId="S::thesnimp@liverpool.ac.uk::fb0d61c6-03f1-45de-a2b0-fd0f7bebab06" providerId="AD" clId="Web-{328F7F60-A102-A151-F2DE-FE358DA51F13}" dt="2025-04-01T22:35:19.937" v="49" actId="20577"/>
        <pc:sldMkLst>
          <pc:docMk/>
          <pc:sldMk cId="816073574" sldId="303"/>
        </pc:sldMkLst>
      </pc:sldChg>
      <pc:sldChg chg="modSp">
        <pc:chgData name="Mada Parambil, Farhana Thesni" userId="S::thesnimp@liverpool.ac.uk::fb0d61c6-03f1-45de-a2b0-fd0f7bebab06" providerId="AD" clId="Web-{328F7F60-A102-A151-F2DE-FE358DA51F13}" dt="2025-04-01T22:40:14.510" v="103" actId="20577"/>
        <pc:sldMkLst>
          <pc:docMk/>
          <pc:sldMk cId="700935848" sldId="304"/>
        </pc:sldMkLst>
      </pc:sldChg>
      <pc:sldChg chg="modSp">
        <pc:chgData name="Mada Parambil, Farhana Thesni" userId="S::thesnimp@liverpool.ac.uk::fb0d61c6-03f1-45de-a2b0-fd0f7bebab06" providerId="AD" clId="Web-{328F7F60-A102-A151-F2DE-FE358DA51F13}" dt="2025-04-01T22:45:29.096" v="162" actId="20577"/>
        <pc:sldMkLst>
          <pc:docMk/>
          <pc:sldMk cId="2360452398" sldId="305"/>
        </pc:sldMkLst>
      </pc:sldChg>
    </pc:docChg>
  </pc:docChgLst>
  <pc:docChgLst>
    <pc:chgData name="Mada Parambil, Farhana Thesni" userId="fb0d61c6-03f1-45de-a2b0-fd0f7bebab06" providerId="ADAL" clId="{05FB3626-C40D-4654-A80B-61592DFD924F}"/>
    <pc:docChg chg="undo redo custSel addSld delSld modSld">
      <pc:chgData name="Mada Parambil, Farhana Thesni" userId="fb0d61c6-03f1-45de-a2b0-fd0f7bebab06" providerId="ADAL" clId="{05FB3626-C40D-4654-A80B-61592DFD924F}" dt="2024-05-02T12:44:34.691" v="1050" actId="14100"/>
      <pc:docMkLst>
        <pc:docMk/>
      </pc:docMkLst>
      <pc:sldChg chg="addSp modSp mod">
        <pc:chgData name="Mada Parambil, Farhana Thesni" userId="fb0d61c6-03f1-45de-a2b0-fd0f7bebab06" providerId="ADAL" clId="{05FB3626-C40D-4654-A80B-61592DFD924F}" dt="2024-05-02T10:29:14.065" v="411" actId="14100"/>
        <pc:sldMkLst>
          <pc:docMk/>
          <pc:sldMk cId="1163277285" sldId="257"/>
        </pc:sldMkLst>
      </pc:sldChg>
      <pc:sldChg chg="addSp delSp modSp mod">
        <pc:chgData name="Mada Parambil, Farhana Thesni" userId="fb0d61c6-03f1-45de-a2b0-fd0f7bebab06" providerId="ADAL" clId="{05FB3626-C40D-4654-A80B-61592DFD924F}" dt="2024-05-02T10:48:13.996" v="628" actId="20577"/>
        <pc:sldMkLst>
          <pc:docMk/>
          <pc:sldMk cId="3697103585" sldId="258"/>
        </pc:sldMkLst>
      </pc:sldChg>
      <pc:sldChg chg="addSp modSp mod">
        <pc:chgData name="Mada Parambil, Farhana Thesni" userId="fb0d61c6-03f1-45de-a2b0-fd0f7bebab06" providerId="ADAL" clId="{05FB3626-C40D-4654-A80B-61592DFD924F}" dt="2024-05-02T12:18:59.878" v="654" actId="5793"/>
        <pc:sldMkLst>
          <pc:docMk/>
          <pc:sldMk cId="3706212270" sldId="260"/>
        </pc:sldMkLst>
      </pc:sldChg>
      <pc:sldChg chg="addSp modSp new mod">
        <pc:chgData name="Mada Parambil, Farhana Thesni" userId="fb0d61c6-03f1-45de-a2b0-fd0f7bebab06" providerId="ADAL" clId="{05FB3626-C40D-4654-A80B-61592DFD924F}" dt="2024-05-02T12:26:47.511" v="739" actId="20577"/>
        <pc:sldMkLst>
          <pc:docMk/>
          <pc:sldMk cId="3520569423" sldId="261"/>
        </pc:sldMkLst>
      </pc:sldChg>
      <pc:sldChg chg="addSp modSp new mod">
        <pc:chgData name="Mada Parambil, Farhana Thesni" userId="fb0d61c6-03f1-45de-a2b0-fd0f7bebab06" providerId="ADAL" clId="{05FB3626-C40D-4654-A80B-61592DFD924F}" dt="2024-05-02T12:44:34.691" v="1050" actId="14100"/>
        <pc:sldMkLst>
          <pc:docMk/>
          <pc:sldMk cId="1258296291" sldId="262"/>
        </pc:sldMkLst>
      </pc:sldChg>
      <pc:sldChg chg="addSp delSp modSp new mod">
        <pc:chgData name="Mada Parambil, Farhana Thesni" userId="fb0d61c6-03f1-45de-a2b0-fd0f7bebab06" providerId="ADAL" clId="{05FB3626-C40D-4654-A80B-61592DFD924F}" dt="2024-05-02T12:41:12.804" v="909" actId="1076"/>
        <pc:sldMkLst>
          <pc:docMk/>
          <pc:sldMk cId="2476322212" sldId="263"/>
        </pc:sldMkLst>
      </pc:sldChg>
    </pc:docChg>
  </pc:docChgLst>
  <pc:docChgLst>
    <pc:chgData name="Mada Parambil, Farhana Thesni" userId="S::thesnimp@liverpool.ac.uk::fb0d61c6-03f1-45de-a2b0-fd0f7bebab06" providerId="AD" clId="Web-{1E993542-B6D5-79AE-F35E-331F9F4CE4EB}"/>
    <pc:docChg chg="addSld delSld modSld">
      <pc:chgData name="Mada Parambil, Farhana Thesni" userId="S::thesnimp@liverpool.ac.uk::fb0d61c6-03f1-45de-a2b0-fd0f7bebab06" providerId="AD" clId="Web-{1E993542-B6D5-79AE-F35E-331F9F4CE4EB}" dt="2025-07-08T20:53:40.910" v="123" actId="20577"/>
      <pc:docMkLst>
        <pc:docMk/>
      </pc:docMkLst>
      <pc:sldChg chg="addSp delSp modSp add del">
        <pc:chgData name="Mada Parambil, Farhana Thesni" userId="S::thesnimp@liverpool.ac.uk::fb0d61c6-03f1-45de-a2b0-fd0f7bebab06" providerId="AD" clId="Web-{1E993542-B6D5-79AE-F35E-331F9F4CE4EB}" dt="2025-07-08T20:52:47.315" v="106" actId="1076"/>
        <pc:sldMkLst>
          <pc:docMk/>
          <pc:sldMk cId="2293424505" sldId="301"/>
        </pc:sldMkLst>
        <pc:spChg chg="mod">
          <ac:chgData name="Mada Parambil, Farhana Thesni" userId="S::thesnimp@liverpool.ac.uk::fb0d61c6-03f1-45de-a2b0-fd0f7bebab06" providerId="AD" clId="Web-{1E993542-B6D5-79AE-F35E-331F9F4CE4EB}" dt="2025-07-08T20:50:33.154" v="58" actId="1076"/>
          <ac:spMkLst>
            <pc:docMk/>
            <pc:sldMk cId="2293424505" sldId="301"/>
            <ac:spMk id="8" creationId="{666B4D9B-07C3-CAF3-5C5B-8C104893329F}"/>
          </ac:spMkLst>
        </pc:spChg>
        <pc:picChg chg="add del mod">
          <ac:chgData name="Mada Parambil, Farhana Thesni" userId="S::thesnimp@liverpool.ac.uk::fb0d61c6-03f1-45de-a2b0-fd0f7bebab06" providerId="AD" clId="Web-{1E993542-B6D5-79AE-F35E-331F9F4CE4EB}" dt="2025-07-08T20:51:27.594" v="88"/>
          <ac:picMkLst>
            <pc:docMk/>
            <pc:sldMk cId="2293424505" sldId="301"/>
            <ac:picMk id="3" creationId="{632A042D-2C85-C6B6-285D-C72C51DB1B76}"/>
          </ac:picMkLst>
        </pc:picChg>
        <pc:picChg chg="add del mod">
          <ac:chgData name="Mada Parambil, Farhana Thesni" userId="S::thesnimp@liverpool.ac.uk::fb0d61c6-03f1-45de-a2b0-fd0f7bebab06" providerId="AD" clId="Web-{1E993542-B6D5-79AE-F35E-331F9F4CE4EB}" dt="2025-07-08T20:51:26.515" v="87"/>
          <ac:picMkLst>
            <pc:docMk/>
            <pc:sldMk cId="2293424505" sldId="301"/>
            <ac:picMk id="7" creationId="{5D22FB23-E39D-E293-318F-536E83337EEA}"/>
          </ac:picMkLst>
        </pc:picChg>
        <pc:picChg chg="add del mod">
          <ac:chgData name="Mada Parambil, Farhana Thesni" userId="S::thesnimp@liverpool.ac.uk::fb0d61c6-03f1-45de-a2b0-fd0f7bebab06" providerId="AD" clId="Web-{1E993542-B6D5-79AE-F35E-331F9F4CE4EB}" dt="2025-07-08T20:51:26.515" v="86"/>
          <ac:picMkLst>
            <pc:docMk/>
            <pc:sldMk cId="2293424505" sldId="301"/>
            <ac:picMk id="9" creationId="{932A60CC-884C-9678-45C8-3A834DAC355F}"/>
          </ac:picMkLst>
        </pc:picChg>
        <pc:picChg chg="add del mod">
          <ac:chgData name="Mada Parambil, Farhana Thesni" userId="S::thesnimp@liverpool.ac.uk::fb0d61c6-03f1-45de-a2b0-fd0f7bebab06" providerId="AD" clId="Web-{1E993542-B6D5-79AE-F35E-331F9F4CE4EB}" dt="2025-07-08T20:51:26.515" v="85"/>
          <ac:picMkLst>
            <pc:docMk/>
            <pc:sldMk cId="2293424505" sldId="301"/>
            <ac:picMk id="10" creationId="{84B0885B-485F-5E44-80D1-FAA9ED879896}"/>
          </ac:picMkLst>
        </pc:picChg>
        <pc:picChg chg="add mod modCrop">
          <ac:chgData name="Mada Parambil, Farhana Thesni" userId="S::thesnimp@liverpool.ac.uk::fb0d61c6-03f1-45de-a2b0-fd0f7bebab06" providerId="AD" clId="Web-{1E993542-B6D5-79AE-F35E-331F9F4CE4EB}" dt="2025-07-08T20:52:47.315" v="106" actId="1076"/>
          <ac:picMkLst>
            <pc:docMk/>
            <pc:sldMk cId="2293424505" sldId="301"/>
            <ac:picMk id="11" creationId="{6D4E0717-F17C-75E2-98D9-53067E5597BA}"/>
          </ac:picMkLst>
        </pc:picChg>
        <pc:picChg chg="add mod modCrop">
          <ac:chgData name="Mada Parambil, Farhana Thesni" userId="S::thesnimp@liverpool.ac.uk::fb0d61c6-03f1-45de-a2b0-fd0f7bebab06" providerId="AD" clId="Web-{1E993542-B6D5-79AE-F35E-331F9F4CE4EB}" dt="2025-07-08T20:52:42.893" v="105" actId="1076"/>
          <ac:picMkLst>
            <pc:docMk/>
            <pc:sldMk cId="2293424505" sldId="301"/>
            <ac:picMk id="12" creationId="{D6305574-20E6-0763-EC7A-6CD5CD451688}"/>
          </ac:picMkLst>
        </pc:picChg>
        <pc:picChg chg="add mod">
          <ac:chgData name="Mada Parambil, Farhana Thesni" userId="S::thesnimp@liverpool.ac.uk::fb0d61c6-03f1-45de-a2b0-fd0f7bebab06" providerId="AD" clId="Web-{1E993542-B6D5-79AE-F35E-331F9F4CE4EB}" dt="2025-07-08T20:51:39.016" v="94" actId="1076"/>
          <ac:picMkLst>
            <pc:docMk/>
            <pc:sldMk cId="2293424505" sldId="301"/>
            <ac:picMk id="13" creationId="{CFE0820B-21F2-1338-79E2-79D9FBFC39BA}"/>
          </ac:picMkLst>
        </pc:picChg>
        <pc:picChg chg="add mod">
          <ac:chgData name="Mada Parambil, Farhana Thesni" userId="S::thesnimp@liverpool.ac.uk::fb0d61c6-03f1-45de-a2b0-fd0f7bebab06" providerId="AD" clId="Web-{1E993542-B6D5-79AE-F35E-331F9F4CE4EB}" dt="2025-07-08T20:51:35.016" v="93" actId="1076"/>
          <ac:picMkLst>
            <pc:docMk/>
            <pc:sldMk cId="2293424505" sldId="301"/>
            <ac:picMk id="14" creationId="{A280519A-0226-5EC3-3CBE-06142AAAD561}"/>
          </ac:picMkLst>
        </pc:picChg>
        <pc:picChg chg="del">
          <ac:chgData name="Mada Parambil, Farhana Thesni" userId="S::thesnimp@liverpool.ac.uk::fb0d61c6-03f1-45de-a2b0-fd0f7bebab06" providerId="AD" clId="Web-{1E993542-B6D5-79AE-F35E-331F9F4CE4EB}" dt="2025-07-08T20:47:00.992" v="5"/>
          <ac:picMkLst>
            <pc:docMk/>
            <pc:sldMk cId="2293424505" sldId="301"/>
            <ac:picMk id="20" creationId="{D31448C3-86A8-1C8F-B90C-81CB28DD81B2}"/>
          </ac:picMkLst>
        </pc:picChg>
        <pc:picChg chg="del">
          <ac:chgData name="Mada Parambil, Farhana Thesni" userId="S::thesnimp@liverpool.ac.uk::fb0d61c6-03f1-45de-a2b0-fd0f7bebab06" providerId="AD" clId="Web-{1E993542-B6D5-79AE-F35E-331F9F4CE4EB}" dt="2025-07-08T20:47:00.992" v="4"/>
          <ac:picMkLst>
            <pc:docMk/>
            <pc:sldMk cId="2293424505" sldId="301"/>
            <ac:picMk id="22" creationId="{B1084EFE-E23F-EAAC-401F-FD3E73AE3A0C}"/>
          </ac:picMkLst>
        </pc:picChg>
        <pc:picChg chg="del mod">
          <ac:chgData name="Mada Parambil, Farhana Thesni" userId="S::thesnimp@liverpool.ac.uk::fb0d61c6-03f1-45de-a2b0-fd0f7bebab06" providerId="AD" clId="Web-{1E993542-B6D5-79AE-F35E-331F9F4CE4EB}" dt="2025-07-08T20:47:00.992" v="3"/>
          <ac:picMkLst>
            <pc:docMk/>
            <pc:sldMk cId="2293424505" sldId="301"/>
            <ac:picMk id="24" creationId="{2B1A6296-F765-C494-71CD-54145D70283A}"/>
          </ac:picMkLst>
        </pc:picChg>
        <pc:picChg chg="del">
          <ac:chgData name="Mada Parambil, Farhana Thesni" userId="S::thesnimp@liverpool.ac.uk::fb0d61c6-03f1-45de-a2b0-fd0f7bebab06" providerId="AD" clId="Web-{1E993542-B6D5-79AE-F35E-331F9F4CE4EB}" dt="2025-07-08T20:47:00.992" v="2"/>
          <ac:picMkLst>
            <pc:docMk/>
            <pc:sldMk cId="2293424505" sldId="301"/>
            <ac:picMk id="26" creationId="{07BF24CC-29B9-1879-6B5C-6353742A522B}"/>
          </ac:picMkLst>
        </pc:picChg>
      </pc:sldChg>
      <pc:sldChg chg="modSp">
        <pc:chgData name="Mada Parambil, Farhana Thesni" userId="S::thesnimp@liverpool.ac.uk::fb0d61c6-03f1-45de-a2b0-fd0f7bebab06" providerId="AD" clId="Web-{1E993542-B6D5-79AE-F35E-331F9F4CE4EB}" dt="2025-07-08T20:53:40.910" v="123" actId="20577"/>
        <pc:sldMkLst>
          <pc:docMk/>
          <pc:sldMk cId="2360452398" sldId="305"/>
        </pc:sldMkLst>
        <pc:spChg chg="mod">
          <ac:chgData name="Mada Parambil, Farhana Thesni" userId="S::thesnimp@liverpool.ac.uk::fb0d61c6-03f1-45de-a2b0-fd0f7bebab06" providerId="AD" clId="Web-{1E993542-B6D5-79AE-F35E-331F9F4CE4EB}" dt="2025-07-08T20:53:40.910" v="123" actId="20577"/>
          <ac:spMkLst>
            <pc:docMk/>
            <pc:sldMk cId="2360452398" sldId="305"/>
            <ac:spMk id="10" creationId="{AC0AC609-03E3-C2EA-F468-C6A7181B6341}"/>
          </ac:spMkLst>
        </pc:spChg>
      </pc:sldChg>
      <pc:sldChg chg="modSp">
        <pc:chgData name="Mada Parambil, Farhana Thesni" userId="S::thesnimp@liverpool.ac.uk::fb0d61c6-03f1-45de-a2b0-fd0f7bebab06" providerId="AD" clId="Web-{1E993542-B6D5-79AE-F35E-331F9F4CE4EB}" dt="2025-07-08T20:53:09.237" v="108"/>
        <pc:sldMkLst>
          <pc:docMk/>
          <pc:sldMk cId="885564817" sldId="309"/>
        </pc:sldMkLst>
        <pc:graphicFrameChg chg="modGraphic">
          <ac:chgData name="Mada Parambil, Farhana Thesni" userId="S::thesnimp@liverpool.ac.uk::fb0d61c6-03f1-45de-a2b0-fd0f7bebab06" providerId="AD" clId="Web-{1E993542-B6D5-79AE-F35E-331F9F4CE4EB}" dt="2025-07-08T20:53:09.237" v="108"/>
          <ac:graphicFrameMkLst>
            <pc:docMk/>
            <pc:sldMk cId="885564817" sldId="309"/>
            <ac:graphicFrameMk id="3" creationId="{BB2CCE27-C295-BBA7-F22C-01D2AD1277B4}"/>
          </ac:graphicFrameMkLst>
        </pc:graphicFrameChg>
      </pc:sldChg>
    </pc:docChg>
  </pc:docChgLst>
  <pc:docChgLst>
    <pc:chgData name="Mada Parambil, Farhana Thesni" userId="S::thesnimp@liverpool.ac.uk::fb0d61c6-03f1-45de-a2b0-fd0f7bebab06" providerId="AD" clId="Web-{8539BC7F-4A0B-27FD-CFB1-6F9CF62DA442}"/>
    <pc:docChg chg="addSld delSld modSld">
      <pc:chgData name="Mada Parambil, Farhana Thesni" userId="S::thesnimp@liverpool.ac.uk::fb0d61c6-03f1-45de-a2b0-fd0f7bebab06" providerId="AD" clId="Web-{8539BC7F-4A0B-27FD-CFB1-6F9CF62DA442}" dt="2025-04-02T11:33:28.387" v="2"/>
      <pc:docMkLst>
        <pc:docMk/>
      </pc:docMkLst>
      <pc:sldChg chg="modSp">
        <pc:chgData name="Mada Parambil, Farhana Thesni" userId="S::thesnimp@liverpool.ac.uk::fb0d61c6-03f1-45de-a2b0-fd0f7bebab06" providerId="AD" clId="Web-{8539BC7F-4A0B-27FD-CFB1-6F9CF62DA442}" dt="2025-04-02T10:40:52.721" v="0" actId="1076"/>
        <pc:sldMkLst>
          <pc:docMk/>
          <pc:sldMk cId="1192980764" sldId="295"/>
        </pc:sldMkLst>
      </pc:sldChg>
      <pc:sldChg chg="add del">
        <pc:chgData name="Mada Parambil, Farhana Thesni" userId="S::thesnimp@liverpool.ac.uk::fb0d61c6-03f1-45de-a2b0-fd0f7bebab06" providerId="AD" clId="Web-{8539BC7F-4A0B-27FD-CFB1-6F9CF62DA442}" dt="2025-04-02T11:33:28.387" v="2"/>
        <pc:sldMkLst>
          <pc:docMk/>
          <pc:sldMk cId="2360452398" sldId="305"/>
        </pc:sldMkLst>
      </pc:sldChg>
    </pc:docChg>
  </pc:docChgLst>
  <pc:docChgLst>
    <pc:chgData name="Mada Parambil, Farhana Thesni" userId="fb0d61c6-03f1-45de-a2b0-fd0f7bebab06" providerId="ADAL" clId="{ECB80073-241A-4ABC-A4E5-8BDEA189A8D1}"/>
    <pc:docChg chg="undo custSel addSld modSld">
      <pc:chgData name="Mada Parambil, Farhana Thesni" userId="fb0d61c6-03f1-45de-a2b0-fd0f7bebab06" providerId="ADAL" clId="{ECB80073-241A-4ABC-A4E5-8BDEA189A8D1}" dt="2024-03-25T11:52:37.352" v="387" actId="20577"/>
      <pc:docMkLst>
        <pc:docMk/>
      </pc:docMkLst>
      <pc:sldChg chg="modSp mod setBg">
        <pc:chgData name="Mada Parambil, Farhana Thesni" userId="fb0d61c6-03f1-45de-a2b0-fd0f7bebab06" providerId="ADAL" clId="{ECB80073-241A-4ABC-A4E5-8BDEA189A8D1}" dt="2024-03-12T15:54:09.364" v="3" actId="207"/>
        <pc:sldMkLst>
          <pc:docMk/>
          <pc:sldMk cId="3957212510" sldId="256"/>
        </pc:sldMkLst>
      </pc:sldChg>
      <pc:sldChg chg="modSp mod">
        <pc:chgData name="Mada Parambil, Farhana Thesni" userId="fb0d61c6-03f1-45de-a2b0-fd0f7bebab06" providerId="ADAL" clId="{ECB80073-241A-4ABC-A4E5-8BDEA189A8D1}" dt="2024-03-25T11:45:00.849" v="33" actId="20577"/>
        <pc:sldMkLst>
          <pc:docMk/>
          <pc:sldMk cId="1163277285" sldId="257"/>
        </pc:sldMkLst>
      </pc:sldChg>
      <pc:sldChg chg="modSp new mod">
        <pc:chgData name="Mada Parambil, Farhana Thesni" userId="fb0d61c6-03f1-45de-a2b0-fd0f7bebab06" providerId="ADAL" clId="{ECB80073-241A-4ABC-A4E5-8BDEA189A8D1}" dt="2024-03-25T11:45:29.957" v="36" actId="5793"/>
        <pc:sldMkLst>
          <pc:docMk/>
          <pc:sldMk cId="3697103585" sldId="258"/>
        </pc:sldMkLst>
      </pc:sldChg>
      <pc:sldChg chg="add setBg">
        <pc:chgData name="Mada Parambil, Farhana Thesni" userId="fb0d61c6-03f1-45de-a2b0-fd0f7bebab06" providerId="ADAL" clId="{ECB80073-241A-4ABC-A4E5-8BDEA189A8D1}" dt="2024-03-12T15:55:28.638" v="6"/>
        <pc:sldMkLst>
          <pc:docMk/>
          <pc:sldMk cId="206615608" sldId="259"/>
        </pc:sldMkLst>
      </pc:sldChg>
    </pc:docChg>
  </pc:docChgLst>
  <pc:docChgLst>
    <pc:chgData name="Mada Parambil, Farhana Thesni" userId="S::thesnimp@liverpool.ac.uk::fb0d61c6-03f1-45de-a2b0-fd0f7bebab06" providerId="AD" clId="Web-{FCE9AF0B-B754-8143-C677-9663A1F23F4F}"/>
    <pc:docChg chg="sldOrd">
      <pc:chgData name="Mada Parambil, Farhana Thesni" userId="S::thesnimp@liverpool.ac.uk::fb0d61c6-03f1-45de-a2b0-fd0f7bebab06" providerId="AD" clId="Web-{FCE9AF0B-B754-8143-C677-9663A1F23F4F}" dt="2025-01-22T09:47:15.656" v="0"/>
      <pc:docMkLst>
        <pc:docMk/>
      </pc:docMkLst>
      <pc:sldChg chg="ord">
        <pc:chgData name="Mada Parambil, Farhana Thesni" userId="S::thesnimp@liverpool.ac.uk::fb0d61c6-03f1-45de-a2b0-fd0f7bebab06" providerId="AD" clId="Web-{FCE9AF0B-B754-8143-C677-9663A1F23F4F}" dt="2025-01-22T09:47:15.656" v="0"/>
        <pc:sldMkLst>
          <pc:docMk/>
          <pc:sldMk cId="1201308717" sldId="276"/>
        </pc:sldMkLst>
      </pc:sldChg>
    </pc:docChg>
  </pc:docChgLst>
  <pc:docChgLst>
    <pc:chgData name="Mada Parambil, Farhana Thesni" userId="fb0d61c6-03f1-45de-a2b0-fd0f7bebab06" providerId="ADAL" clId="{889A55BA-7B41-4647-811A-3821304D1331}"/>
    <pc:docChg chg="undo custSel addSld delSld modSld sldOrd modMainMaster">
      <pc:chgData name="Mada Parambil, Farhana Thesni" userId="fb0d61c6-03f1-45de-a2b0-fd0f7bebab06" providerId="ADAL" clId="{889A55BA-7B41-4647-811A-3821304D1331}" dt="2025-07-04T11:57:17.290" v="3599" actId="20577"/>
      <pc:docMkLst>
        <pc:docMk/>
      </pc:docMkLst>
      <pc:sldChg chg="addSp modSp mod">
        <pc:chgData name="Mada Parambil, Farhana Thesni" userId="fb0d61c6-03f1-45de-a2b0-fd0f7bebab06" providerId="ADAL" clId="{889A55BA-7B41-4647-811A-3821304D1331}" dt="2025-07-04T11:17:15.256" v="3579" actId="20577"/>
        <pc:sldMkLst>
          <pc:docMk/>
          <pc:sldMk cId="3957212510" sldId="256"/>
        </pc:sldMkLst>
        <pc:spChg chg="mod">
          <ac:chgData name="Mada Parambil, Farhana Thesni" userId="fb0d61c6-03f1-45de-a2b0-fd0f7bebab06" providerId="ADAL" clId="{889A55BA-7B41-4647-811A-3821304D1331}" dt="2025-07-04T11:09:52.090" v="3423" actId="1076"/>
          <ac:spMkLst>
            <pc:docMk/>
            <pc:sldMk cId="3957212510" sldId="256"/>
            <ac:spMk id="6" creationId="{689E21EE-BD4C-1F45-2261-3E6CF140D73F}"/>
          </ac:spMkLst>
        </pc:spChg>
        <pc:spChg chg="mod">
          <ac:chgData name="Mada Parambil, Farhana Thesni" userId="fb0d61c6-03f1-45de-a2b0-fd0f7bebab06" providerId="ADAL" clId="{889A55BA-7B41-4647-811A-3821304D1331}" dt="2025-07-04T11:17:15.256" v="3579" actId="20577"/>
          <ac:spMkLst>
            <pc:docMk/>
            <pc:sldMk cId="3957212510" sldId="256"/>
            <ac:spMk id="8" creationId="{935E4A6A-C3B3-65AD-78DF-0F359DBA223A}"/>
          </ac:spMkLst>
        </pc:spChg>
        <pc:picChg chg="add mod">
          <ac:chgData name="Mada Parambil, Farhana Thesni" userId="fb0d61c6-03f1-45de-a2b0-fd0f7bebab06" providerId="ADAL" clId="{889A55BA-7B41-4647-811A-3821304D1331}" dt="2025-07-04T11:16:53.286" v="3578" actId="1076"/>
          <ac:picMkLst>
            <pc:docMk/>
            <pc:sldMk cId="3957212510" sldId="256"/>
            <ac:picMk id="2050" creationId="{7DAAA44A-E45D-59D0-B3C1-B40991D21655}"/>
          </ac:picMkLst>
        </pc:picChg>
      </pc:sldChg>
      <pc:sldChg chg="addSp delSp modSp mod">
        <pc:chgData name="Mada Parambil, Farhana Thesni" userId="fb0d61c6-03f1-45de-a2b0-fd0f7bebab06" providerId="ADAL" clId="{889A55BA-7B41-4647-811A-3821304D1331}" dt="2025-07-04T11:56:05.075" v="3583" actId="14100"/>
        <pc:sldMkLst>
          <pc:docMk/>
          <pc:sldMk cId="206615608" sldId="259"/>
        </pc:sldMkLst>
        <pc:spChg chg="mod">
          <ac:chgData name="Mada Parambil, Farhana Thesni" userId="fb0d61c6-03f1-45de-a2b0-fd0f7bebab06" providerId="ADAL" clId="{889A55BA-7B41-4647-811A-3821304D1331}" dt="2025-06-30T12:57:16.188" v="1175" actId="1076"/>
          <ac:spMkLst>
            <pc:docMk/>
            <pc:sldMk cId="206615608" sldId="259"/>
            <ac:spMk id="2" creationId="{63590B33-50B2-5869-16AA-256CFA26BC07}"/>
          </ac:spMkLst>
        </pc:spChg>
        <pc:spChg chg="mod">
          <ac:chgData name="Mada Parambil, Farhana Thesni" userId="fb0d61c6-03f1-45de-a2b0-fd0f7bebab06" providerId="ADAL" clId="{889A55BA-7B41-4647-811A-3821304D1331}" dt="2025-06-30T12:03:26.344" v="1170" actId="1038"/>
          <ac:spMkLst>
            <pc:docMk/>
            <pc:sldMk cId="206615608" sldId="259"/>
            <ac:spMk id="3" creationId="{C9283431-09EB-EA24-DD02-4FB9215CB70C}"/>
          </ac:spMkLst>
        </pc:spChg>
        <pc:spChg chg="mod">
          <ac:chgData name="Mada Parambil, Farhana Thesni" userId="fb0d61c6-03f1-45de-a2b0-fd0f7bebab06" providerId="ADAL" clId="{889A55BA-7B41-4647-811A-3821304D1331}" dt="2025-06-30T12:03:26.344" v="1170" actId="1038"/>
          <ac:spMkLst>
            <pc:docMk/>
            <pc:sldMk cId="206615608" sldId="259"/>
            <ac:spMk id="7" creationId="{FD0504B8-6291-7D2B-139A-CFCF5F7E2739}"/>
          </ac:spMkLst>
        </pc:spChg>
        <pc:spChg chg="add mod">
          <ac:chgData name="Mada Parambil, Farhana Thesni" userId="fb0d61c6-03f1-45de-a2b0-fd0f7bebab06" providerId="ADAL" clId="{889A55BA-7B41-4647-811A-3821304D1331}" dt="2025-07-04T11:56:05.075" v="3583" actId="14100"/>
          <ac:spMkLst>
            <pc:docMk/>
            <pc:sldMk cId="206615608" sldId="259"/>
            <ac:spMk id="18" creationId="{88FA8AD8-0F97-6DA8-AE9D-14A5813DA49A}"/>
          </ac:spMkLst>
        </pc:spChg>
        <pc:spChg chg="add mod">
          <ac:chgData name="Mada Parambil, Farhana Thesni" userId="fb0d61c6-03f1-45de-a2b0-fd0f7bebab06" providerId="ADAL" clId="{889A55BA-7B41-4647-811A-3821304D1331}" dt="2025-07-04T11:56:05.075" v="3583" actId="14100"/>
          <ac:spMkLst>
            <pc:docMk/>
            <pc:sldMk cId="206615608" sldId="259"/>
            <ac:spMk id="19" creationId="{D756ED0E-16C1-517A-F7A8-FBBFF2CD30D6}"/>
          </ac:spMkLst>
        </pc:spChg>
        <pc:spChg chg="add mod">
          <ac:chgData name="Mada Parambil, Farhana Thesni" userId="fb0d61c6-03f1-45de-a2b0-fd0f7bebab06" providerId="ADAL" clId="{889A55BA-7B41-4647-811A-3821304D1331}" dt="2025-07-04T11:56:05.075" v="3583" actId="14100"/>
          <ac:spMkLst>
            <pc:docMk/>
            <pc:sldMk cId="206615608" sldId="259"/>
            <ac:spMk id="20" creationId="{C597DC6B-FC82-0BF8-4BFD-0D9050817E9A}"/>
          </ac:spMkLst>
        </pc:spChg>
        <pc:spChg chg="add mod">
          <ac:chgData name="Mada Parambil, Farhana Thesni" userId="fb0d61c6-03f1-45de-a2b0-fd0f7bebab06" providerId="ADAL" clId="{889A55BA-7B41-4647-811A-3821304D1331}" dt="2025-07-04T11:56:05.075" v="3583" actId="14100"/>
          <ac:spMkLst>
            <pc:docMk/>
            <pc:sldMk cId="206615608" sldId="259"/>
            <ac:spMk id="21" creationId="{6840579B-3BC8-F229-566D-4DDC3EB4128C}"/>
          </ac:spMkLst>
        </pc:spChg>
        <pc:spChg chg="add mod">
          <ac:chgData name="Mada Parambil, Farhana Thesni" userId="fb0d61c6-03f1-45de-a2b0-fd0f7bebab06" providerId="ADAL" clId="{889A55BA-7B41-4647-811A-3821304D1331}" dt="2025-07-04T11:56:05.075" v="3583" actId="14100"/>
          <ac:spMkLst>
            <pc:docMk/>
            <pc:sldMk cId="206615608" sldId="259"/>
            <ac:spMk id="22" creationId="{BCEAFD1E-2375-EF95-2B82-D3367E4FCF59}"/>
          </ac:spMkLst>
        </pc:spChg>
        <pc:spChg chg="add mod">
          <ac:chgData name="Mada Parambil, Farhana Thesni" userId="fb0d61c6-03f1-45de-a2b0-fd0f7bebab06" providerId="ADAL" clId="{889A55BA-7B41-4647-811A-3821304D1331}" dt="2025-07-04T11:56:05.075" v="3583" actId="14100"/>
          <ac:spMkLst>
            <pc:docMk/>
            <pc:sldMk cId="206615608" sldId="259"/>
            <ac:spMk id="23" creationId="{EC0BA116-FB95-2C58-051F-1637A7BBCD79}"/>
          </ac:spMkLst>
        </pc:spChg>
        <pc:spChg chg="add mod">
          <ac:chgData name="Mada Parambil, Farhana Thesni" userId="fb0d61c6-03f1-45de-a2b0-fd0f7bebab06" providerId="ADAL" clId="{889A55BA-7B41-4647-811A-3821304D1331}" dt="2025-07-04T11:56:05.075" v="3583" actId="14100"/>
          <ac:spMkLst>
            <pc:docMk/>
            <pc:sldMk cId="206615608" sldId="259"/>
            <ac:spMk id="24" creationId="{40883AB0-8F74-B207-C9BC-FFD60BBF3585}"/>
          </ac:spMkLst>
        </pc:spChg>
        <pc:spChg chg="add mod">
          <ac:chgData name="Mada Parambil, Farhana Thesni" userId="fb0d61c6-03f1-45de-a2b0-fd0f7bebab06" providerId="ADAL" clId="{889A55BA-7B41-4647-811A-3821304D1331}" dt="2025-07-04T11:56:05.075" v="3583" actId="14100"/>
          <ac:spMkLst>
            <pc:docMk/>
            <pc:sldMk cId="206615608" sldId="259"/>
            <ac:spMk id="27" creationId="{34310590-2C7F-3BDA-780D-F8769C6AAC0D}"/>
          </ac:spMkLst>
        </pc:spChg>
        <pc:spChg chg="add mod">
          <ac:chgData name="Mada Parambil, Farhana Thesni" userId="fb0d61c6-03f1-45de-a2b0-fd0f7bebab06" providerId="ADAL" clId="{889A55BA-7B41-4647-811A-3821304D1331}" dt="2025-07-04T11:56:05.075" v="3583" actId="14100"/>
          <ac:spMkLst>
            <pc:docMk/>
            <pc:sldMk cId="206615608" sldId="259"/>
            <ac:spMk id="28" creationId="{94845D9B-3743-E4A3-1637-38493EB09056}"/>
          </ac:spMkLst>
        </pc:spChg>
        <pc:picChg chg="mod ord modCrop">
          <ac:chgData name="Mada Parambil, Farhana Thesni" userId="fb0d61c6-03f1-45de-a2b0-fd0f7bebab06" providerId="ADAL" clId="{889A55BA-7B41-4647-811A-3821304D1331}" dt="2025-07-04T11:55:52.190" v="3581" actId="14100"/>
          <ac:picMkLst>
            <pc:docMk/>
            <pc:sldMk cId="206615608" sldId="259"/>
            <ac:picMk id="8" creationId="{D28E0D81-6CED-B4B3-93C8-DDBB88D6A970}"/>
          </ac:picMkLst>
        </pc:picChg>
        <pc:picChg chg="mod">
          <ac:chgData name="Mada Parambil, Farhana Thesni" userId="fb0d61c6-03f1-45de-a2b0-fd0f7bebab06" providerId="ADAL" clId="{889A55BA-7B41-4647-811A-3821304D1331}" dt="2025-07-04T11:56:05.075" v="3583" actId="14100"/>
          <ac:picMkLst>
            <pc:docMk/>
            <pc:sldMk cId="206615608" sldId="259"/>
            <ac:picMk id="31" creationId="{1E6E409C-8603-5FA8-B685-21411D216937}"/>
          </ac:picMkLst>
        </pc:picChg>
        <pc:picChg chg="add mod">
          <ac:chgData name="Mada Parambil, Farhana Thesni" userId="fb0d61c6-03f1-45de-a2b0-fd0f7bebab06" providerId="ADAL" clId="{889A55BA-7B41-4647-811A-3821304D1331}" dt="2025-06-30T10:21:13.528" v="1005" actId="14100"/>
          <ac:picMkLst>
            <pc:docMk/>
            <pc:sldMk cId="206615608" sldId="259"/>
            <ac:picMk id="32" creationId="{AB0DB92B-BD70-FE42-B6CC-EB78E3269A6E}"/>
          </ac:picMkLst>
        </pc:picChg>
      </pc:sldChg>
      <pc:sldChg chg="addSp delSp modSp mod">
        <pc:chgData name="Mada Parambil, Farhana Thesni" userId="fb0d61c6-03f1-45de-a2b0-fd0f7bebab06" providerId="ADAL" clId="{889A55BA-7B41-4647-811A-3821304D1331}" dt="2025-07-04T11:57:17.290" v="3599" actId="20577"/>
        <pc:sldMkLst>
          <pc:docMk/>
          <pc:sldMk cId="1304820060" sldId="294"/>
        </pc:sldMkLst>
        <pc:spChg chg="mod">
          <ac:chgData name="Mada Parambil, Farhana Thesni" userId="fb0d61c6-03f1-45de-a2b0-fd0f7bebab06" providerId="ADAL" clId="{889A55BA-7B41-4647-811A-3821304D1331}" dt="2025-06-26T08:57:39.590" v="273" actId="122"/>
          <ac:spMkLst>
            <pc:docMk/>
            <pc:sldMk cId="1304820060" sldId="294"/>
            <ac:spMk id="2" creationId="{0994451A-7729-4265-680F-3C3243A42E0D}"/>
          </ac:spMkLst>
        </pc:spChg>
        <pc:spChg chg="add mod">
          <ac:chgData name="Mada Parambil, Farhana Thesni" userId="fb0d61c6-03f1-45de-a2b0-fd0f7bebab06" providerId="ADAL" clId="{889A55BA-7B41-4647-811A-3821304D1331}" dt="2025-07-04T10:54:36.560" v="3327" actId="1076"/>
          <ac:spMkLst>
            <pc:docMk/>
            <pc:sldMk cId="1304820060" sldId="294"/>
            <ac:spMk id="8" creationId="{94F6BBD3-1FB6-9E1A-EE63-BA77A4FAC527}"/>
          </ac:spMkLst>
        </pc:spChg>
        <pc:spChg chg="add mod">
          <ac:chgData name="Mada Parambil, Farhana Thesni" userId="fb0d61c6-03f1-45de-a2b0-fd0f7bebab06" providerId="ADAL" clId="{889A55BA-7B41-4647-811A-3821304D1331}" dt="2025-07-04T10:50:41.594" v="3215" actId="1037"/>
          <ac:spMkLst>
            <pc:docMk/>
            <pc:sldMk cId="1304820060" sldId="294"/>
            <ac:spMk id="10" creationId="{5E0842E1-4ED0-6774-5C97-D7989288E6C7}"/>
          </ac:spMkLst>
        </pc:spChg>
        <pc:spChg chg="mod">
          <ac:chgData name="Mada Parambil, Farhana Thesni" userId="fb0d61c6-03f1-45de-a2b0-fd0f7bebab06" providerId="ADAL" clId="{889A55BA-7B41-4647-811A-3821304D1331}" dt="2025-07-04T10:54:42.447" v="3329" actId="1076"/>
          <ac:spMkLst>
            <pc:docMk/>
            <pc:sldMk cId="1304820060" sldId="294"/>
            <ac:spMk id="11" creationId="{07BA5238-1F1A-AACC-9EF7-74E47D35F37B}"/>
          </ac:spMkLst>
        </pc:spChg>
        <pc:spChg chg="mod">
          <ac:chgData name="Mada Parambil, Farhana Thesni" userId="fb0d61c6-03f1-45de-a2b0-fd0f7bebab06" providerId="ADAL" clId="{889A55BA-7B41-4647-811A-3821304D1331}" dt="2025-07-04T10:54:58.078" v="3338" actId="1035"/>
          <ac:spMkLst>
            <pc:docMk/>
            <pc:sldMk cId="1304820060" sldId="294"/>
            <ac:spMk id="12" creationId="{AD1D271D-B835-B871-6432-CF9491BD5BF4}"/>
          </ac:spMkLst>
        </pc:spChg>
        <pc:spChg chg="mod">
          <ac:chgData name="Mada Parambil, Farhana Thesni" userId="fb0d61c6-03f1-45de-a2b0-fd0f7bebab06" providerId="ADAL" clId="{889A55BA-7B41-4647-811A-3821304D1331}" dt="2025-07-04T10:49:24.907" v="3148" actId="1037"/>
          <ac:spMkLst>
            <pc:docMk/>
            <pc:sldMk cId="1304820060" sldId="294"/>
            <ac:spMk id="16" creationId="{12BC9F15-A03C-2253-B048-1E5525821CEF}"/>
          </ac:spMkLst>
        </pc:spChg>
        <pc:spChg chg="mod">
          <ac:chgData name="Mada Parambil, Farhana Thesni" userId="fb0d61c6-03f1-45de-a2b0-fd0f7bebab06" providerId="ADAL" clId="{889A55BA-7B41-4647-811A-3821304D1331}" dt="2025-07-04T11:57:17.290" v="3599" actId="20577"/>
          <ac:spMkLst>
            <pc:docMk/>
            <pc:sldMk cId="1304820060" sldId="294"/>
            <ac:spMk id="19" creationId="{AC7C27F2-F052-A271-0F10-E8931846A0EF}"/>
          </ac:spMkLst>
        </pc:spChg>
        <pc:spChg chg="mod">
          <ac:chgData name="Mada Parambil, Farhana Thesni" userId="fb0d61c6-03f1-45de-a2b0-fd0f7bebab06" providerId="ADAL" clId="{889A55BA-7B41-4647-811A-3821304D1331}" dt="2025-07-04T10:50:51.746" v="3246" actId="1038"/>
          <ac:spMkLst>
            <pc:docMk/>
            <pc:sldMk cId="1304820060" sldId="294"/>
            <ac:spMk id="20" creationId="{9DDE368F-B506-C33C-192B-286E4E844349}"/>
          </ac:spMkLst>
        </pc:spChg>
        <pc:spChg chg="mod">
          <ac:chgData name="Mada Parambil, Farhana Thesni" userId="fb0d61c6-03f1-45de-a2b0-fd0f7bebab06" providerId="ADAL" clId="{889A55BA-7B41-4647-811A-3821304D1331}" dt="2025-07-04T10:50:51.746" v="3246" actId="1038"/>
          <ac:spMkLst>
            <pc:docMk/>
            <pc:sldMk cId="1304820060" sldId="294"/>
            <ac:spMk id="24" creationId="{B27FA22B-A1BD-0E08-749A-40F8115E2A51}"/>
          </ac:spMkLst>
        </pc:spChg>
        <pc:spChg chg="mod">
          <ac:chgData name="Mada Parambil, Farhana Thesni" userId="fb0d61c6-03f1-45de-a2b0-fd0f7bebab06" providerId="ADAL" clId="{889A55BA-7B41-4647-811A-3821304D1331}" dt="2025-07-03T13:50:25.029" v="1435" actId="207"/>
          <ac:spMkLst>
            <pc:docMk/>
            <pc:sldMk cId="1304820060" sldId="294"/>
            <ac:spMk id="33" creationId="{6592F16A-62EC-FC00-8D51-24871967E213}"/>
          </ac:spMkLst>
        </pc:spChg>
        <pc:grpChg chg="mod">
          <ac:chgData name="Mada Parambil, Farhana Thesni" userId="fb0d61c6-03f1-45de-a2b0-fd0f7bebab06" providerId="ADAL" clId="{889A55BA-7B41-4647-811A-3821304D1331}" dt="2025-07-04T10:54:58.078" v="3338" actId="1035"/>
          <ac:grpSpMkLst>
            <pc:docMk/>
            <pc:sldMk cId="1304820060" sldId="294"/>
            <ac:grpSpMk id="13" creationId="{92831C69-B223-F9EE-33F6-208870C397A5}"/>
          </ac:grpSpMkLst>
        </pc:grpChg>
        <pc:grpChg chg="mod">
          <ac:chgData name="Mada Parambil, Farhana Thesni" userId="fb0d61c6-03f1-45de-a2b0-fd0f7bebab06" providerId="ADAL" clId="{889A55BA-7B41-4647-811A-3821304D1331}" dt="2025-07-04T10:49:24.907" v="3148" actId="1037"/>
          <ac:grpSpMkLst>
            <pc:docMk/>
            <pc:sldMk cId="1304820060" sldId="294"/>
            <ac:grpSpMk id="17" creationId="{70009169-7363-C8E2-6B96-051D1121E244}"/>
          </ac:grpSpMkLst>
        </pc:grpChg>
        <pc:grpChg chg="mod">
          <ac:chgData name="Mada Parambil, Farhana Thesni" userId="fb0d61c6-03f1-45de-a2b0-fd0f7bebab06" providerId="ADAL" clId="{889A55BA-7B41-4647-811A-3821304D1331}" dt="2025-07-04T10:50:51.746" v="3246" actId="1038"/>
          <ac:grpSpMkLst>
            <pc:docMk/>
            <pc:sldMk cId="1304820060" sldId="294"/>
            <ac:grpSpMk id="21" creationId="{E23DBB51-894B-A296-F083-D8F0D114F220}"/>
          </ac:grpSpMkLst>
        </pc:grpChg>
        <pc:grpChg chg="mod">
          <ac:chgData name="Mada Parambil, Farhana Thesni" userId="fb0d61c6-03f1-45de-a2b0-fd0f7bebab06" providerId="ADAL" clId="{889A55BA-7B41-4647-811A-3821304D1331}" dt="2025-07-04T10:50:51.746" v="3246" actId="1038"/>
          <ac:grpSpMkLst>
            <pc:docMk/>
            <pc:sldMk cId="1304820060" sldId="294"/>
            <ac:grpSpMk id="25" creationId="{934F3142-CA13-72E3-C122-A30936AC927F}"/>
          </ac:grpSpMkLst>
        </pc:grpChg>
        <pc:picChg chg="add mod">
          <ac:chgData name="Mada Parambil, Farhana Thesni" userId="fb0d61c6-03f1-45de-a2b0-fd0f7bebab06" providerId="ADAL" clId="{889A55BA-7B41-4647-811A-3821304D1331}" dt="2025-07-04T10:54:33.938" v="3326" actId="1076"/>
          <ac:picMkLst>
            <pc:docMk/>
            <pc:sldMk cId="1304820060" sldId="294"/>
            <ac:picMk id="3" creationId="{A7BEEA04-96CC-A02A-E935-146D14A85B9D}"/>
          </ac:picMkLst>
        </pc:picChg>
        <pc:picChg chg="add mod">
          <ac:chgData name="Mada Parambil, Farhana Thesni" userId="fb0d61c6-03f1-45de-a2b0-fd0f7bebab06" providerId="ADAL" clId="{889A55BA-7B41-4647-811A-3821304D1331}" dt="2025-07-04T10:53:35.933" v="3317" actId="1038"/>
          <ac:picMkLst>
            <pc:docMk/>
            <pc:sldMk cId="1304820060" sldId="294"/>
            <ac:picMk id="7" creationId="{80D9300A-E31A-1D15-0588-D05741CF183E}"/>
          </ac:picMkLst>
        </pc:picChg>
        <pc:picChg chg="mod">
          <ac:chgData name="Mada Parambil, Farhana Thesni" userId="fb0d61c6-03f1-45de-a2b0-fd0f7bebab06" providerId="ADAL" clId="{889A55BA-7B41-4647-811A-3821304D1331}" dt="2025-07-04T10:55:04.257" v="3340" actId="1076"/>
          <ac:picMkLst>
            <pc:docMk/>
            <pc:sldMk cId="1304820060" sldId="294"/>
            <ac:picMk id="9" creationId="{8D8F56DA-EE81-A42A-7314-382C4A557EB7}"/>
          </ac:picMkLst>
        </pc:picChg>
        <pc:picChg chg="add mod">
          <ac:chgData name="Mada Parambil, Farhana Thesni" userId="fb0d61c6-03f1-45de-a2b0-fd0f7bebab06" providerId="ADAL" clId="{889A55BA-7B41-4647-811A-3821304D1331}" dt="2025-07-04T10:54:29.813" v="3325" actId="571"/>
          <ac:picMkLst>
            <pc:docMk/>
            <pc:sldMk cId="1304820060" sldId="294"/>
            <ac:picMk id="30" creationId="{01CBE34B-561A-6EE9-5009-20A6F8A32218}"/>
          </ac:picMkLst>
        </pc:picChg>
        <pc:picChg chg="mod">
          <ac:chgData name="Mada Parambil, Farhana Thesni" userId="fb0d61c6-03f1-45de-a2b0-fd0f7bebab06" providerId="ADAL" clId="{889A55BA-7B41-4647-811A-3821304D1331}" dt="2025-07-04T10:54:48.357" v="3331" actId="1076"/>
          <ac:picMkLst>
            <pc:docMk/>
            <pc:sldMk cId="1304820060" sldId="294"/>
            <ac:picMk id="1032" creationId="{AC7751D6-C9A4-D110-BBCC-A12EBA6A090E}"/>
          </ac:picMkLst>
        </pc:picChg>
      </pc:sldChg>
      <pc:sldChg chg="addSp delSp modSp mod delAnim modAnim">
        <pc:chgData name="Mada Parambil, Farhana Thesni" userId="fb0d61c6-03f1-45de-a2b0-fd0f7bebab06" providerId="ADAL" clId="{889A55BA-7B41-4647-811A-3821304D1331}" dt="2025-07-03T15:31:12.600" v="2087"/>
        <pc:sldMkLst>
          <pc:docMk/>
          <pc:sldMk cId="1192980764" sldId="295"/>
        </pc:sldMkLst>
        <pc:spChg chg="mod">
          <ac:chgData name="Mada Parambil, Farhana Thesni" userId="fb0d61c6-03f1-45de-a2b0-fd0f7bebab06" providerId="ADAL" clId="{889A55BA-7B41-4647-811A-3821304D1331}" dt="2025-06-26T08:57:21.104" v="268" actId="255"/>
          <ac:spMkLst>
            <pc:docMk/>
            <pc:sldMk cId="1192980764" sldId="295"/>
            <ac:spMk id="2" creationId="{FBD9DBD1-CE37-A24B-6402-D2C23261E639}"/>
          </ac:spMkLst>
        </pc:spChg>
        <pc:spChg chg="add mod">
          <ac:chgData name="Mada Parambil, Farhana Thesni" userId="fb0d61c6-03f1-45de-a2b0-fd0f7bebab06" providerId="ADAL" clId="{889A55BA-7B41-4647-811A-3821304D1331}" dt="2025-07-03T15:24:00.796" v="1971" actId="1036"/>
          <ac:spMkLst>
            <pc:docMk/>
            <pc:sldMk cId="1192980764" sldId="295"/>
            <ac:spMk id="10" creationId="{D89844EB-3673-7795-7CA8-44E2D0832DB6}"/>
          </ac:spMkLst>
        </pc:spChg>
        <pc:spChg chg="mod">
          <ac:chgData name="Mada Parambil, Farhana Thesni" userId="fb0d61c6-03f1-45de-a2b0-fd0f7bebab06" providerId="ADAL" clId="{889A55BA-7B41-4647-811A-3821304D1331}" dt="2025-07-03T15:21:39.943" v="1771" actId="14100"/>
          <ac:spMkLst>
            <pc:docMk/>
            <pc:sldMk cId="1192980764" sldId="295"/>
            <ac:spMk id="11" creationId="{EF7E67B9-FCBE-1451-F2B3-96C6A36DC971}"/>
          </ac:spMkLst>
        </pc:spChg>
        <pc:spChg chg="mod">
          <ac:chgData name="Mada Parambil, Farhana Thesni" userId="fb0d61c6-03f1-45de-a2b0-fd0f7bebab06" providerId="ADAL" clId="{889A55BA-7B41-4647-811A-3821304D1331}" dt="2025-07-03T15:23:39.371" v="1836"/>
          <ac:spMkLst>
            <pc:docMk/>
            <pc:sldMk cId="1192980764" sldId="295"/>
            <ac:spMk id="102" creationId="{847B10BC-C6A1-89DB-8D69-D9BDB988156D}"/>
          </ac:spMkLst>
        </pc:spChg>
        <pc:spChg chg="mod">
          <ac:chgData name="Mada Parambil, Farhana Thesni" userId="fb0d61c6-03f1-45de-a2b0-fd0f7bebab06" providerId="ADAL" clId="{889A55BA-7B41-4647-811A-3821304D1331}" dt="2025-07-03T15:23:39.371" v="1836"/>
          <ac:spMkLst>
            <pc:docMk/>
            <pc:sldMk cId="1192980764" sldId="295"/>
            <ac:spMk id="106" creationId="{4CB33ECD-E2E7-180C-61AB-F79647396947}"/>
          </ac:spMkLst>
        </pc:spChg>
        <pc:spChg chg="mod">
          <ac:chgData name="Mada Parambil, Farhana Thesni" userId="fb0d61c6-03f1-45de-a2b0-fd0f7bebab06" providerId="ADAL" clId="{889A55BA-7B41-4647-811A-3821304D1331}" dt="2025-07-03T15:23:39.378" v="1837" actId="113"/>
          <ac:spMkLst>
            <pc:docMk/>
            <pc:sldMk cId="1192980764" sldId="295"/>
            <ac:spMk id="115" creationId="{DEEDF716-1911-93AE-4C1F-521E25874E37}"/>
          </ac:spMkLst>
        </pc:spChg>
        <pc:spChg chg="mod">
          <ac:chgData name="Mada Parambil, Farhana Thesni" userId="fb0d61c6-03f1-45de-a2b0-fd0f7bebab06" providerId="ADAL" clId="{889A55BA-7B41-4647-811A-3821304D1331}" dt="2025-07-03T15:23:39.378" v="1837" actId="113"/>
          <ac:spMkLst>
            <pc:docMk/>
            <pc:sldMk cId="1192980764" sldId="295"/>
            <ac:spMk id="116" creationId="{DD07E2E7-D3F3-2B6B-48D8-2236CA9C9D15}"/>
          </ac:spMkLst>
        </pc:spChg>
        <pc:spChg chg="mod">
          <ac:chgData name="Mada Parambil, Farhana Thesni" userId="fb0d61c6-03f1-45de-a2b0-fd0f7bebab06" providerId="ADAL" clId="{889A55BA-7B41-4647-811A-3821304D1331}" dt="2025-07-03T15:23:39.371" v="1836"/>
          <ac:spMkLst>
            <pc:docMk/>
            <pc:sldMk cId="1192980764" sldId="295"/>
            <ac:spMk id="128" creationId="{49546627-9AD8-DBD9-6C06-CA80C12EDBCE}"/>
          </ac:spMkLst>
        </pc:spChg>
        <pc:spChg chg="mod">
          <ac:chgData name="Mada Parambil, Farhana Thesni" userId="fb0d61c6-03f1-45de-a2b0-fd0f7bebab06" providerId="ADAL" clId="{889A55BA-7B41-4647-811A-3821304D1331}" dt="2025-07-03T15:23:39.371" v="1836"/>
          <ac:spMkLst>
            <pc:docMk/>
            <pc:sldMk cId="1192980764" sldId="295"/>
            <ac:spMk id="132" creationId="{8FDF2340-4155-AD5B-B2A3-C55F2D907DF8}"/>
          </ac:spMkLst>
        </pc:spChg>
        <pc:spChg chg="mod">
          <ac:chgData name="Mada Parambil, Farhana Thesni" userId="fb0d61c6-03f1-45de-a2b0-fd0f7bebab06" providerId="ADAL" clId="{889A55BA-7B41-4647-811A-3821304D1331}" dt="2025-07-03T15:23:39.371" v="1836"/>
          <ac:spMkLst>
            <pc:docMk/>
            <pc:sldMk cId="1192980764" sldId="295"/>
            <ac:spMk id="140" creationId="{7A182716-8028-AC99-AA30-8431B3C45B2E}"/>
          </ac:spMkLst>
        </pc:spChg>
        <pc:spChg chg="add mod">
          <ac:chgData name="Mada Parambil, Farhana Thesni" userId="fb0d61c6-03f1-45de-a2b0-fd0f7bebab06" providerId="ADAL" clId="{889A55BA-7B41-4647-811A-3821304D1331}" dt="2025-07-03T15:24:00.796" v="1971" actId="1036"/>
          <ac:spMkLst>
            <pc:docMk/>
            <pc:sldMk cId="1192980764" sldId="295"/>
            <ac:spMk id="146" creationId="{0CCA5D41-4F07-D21C-BE7B-DF3F8AD14853}"/>
          </ac:spMkLst>
        </pc:spChg>
        <pc:spChg chg="add mod">
          <ac:chgData name="Mada Parambil, Farhana Thesni" userId="fb0d61c6-03f1-45de-a2b0-fd0f7bebab06" providerId="ADAL" clId="{889A55BA-7B41-4647-811A-3821304D1331}" dt="2025-07-03T15:24:00.796" v="1971" actId="1036"/>
          <ac:spMkLst>
            <pc:docMk/>
            <pc:sldMk cId="1192980764" sldId="295"/>
            <ac:spMk id="147" creationId="{A9AD1147-FB93-60DA-86FA-DDDEA3E30E8B}"/>
          </ac:spMkLst>
        </pc:spChg>
        <pc:spChg chg="mod">
          <ac:chgData name="Mada Parambil, Farhana Thesni" userId="fb0d61c6-03f1-45de-a2b0-fd0f7bebab06" providerId="ADAL" clId="{889A55BA-7B41-4647-811A-3821304D1331}" dt="2025-07-03T15:24:00.796" v="1971" actId="1036"/>
          <ac:spMkLst>
            <pc:docMk/>
            <pc:sldMk cId="1192980764" sldId="295"/>
            <ac:spMk id="151" creationId="{BC215E99-FE05-4256-E898-1990282FC2CB}"/>
          </ac:spMkLst>
        </pc:spChg>
        <pc:spChg chg="mod">
          <ac:chgData name="Mada Parambil, Farhana Thesni" userId="fb0d61c6-03f1-45de-a2b0-fd0f7bebab06" providerId="ADAL" clId="{889A55BA-7B41-4647-811A-3821304D1331}" dt="2025-07-03T15:24:00.796" v="1971" actId="1036"/>
          <ac:spMkLst>
            <pc:docMk/>
            <pc:sldMk cId="1192980764" sldId="295"/>
            <ac:spMk id="152" creationId="{6C76D500-EB5E-735B-C598-0572C21F68E2}"/>
          </ac:spMkLst>
        </pc:spChg>
        <pc:spChg chg="mod">
          <ac:chgData name="Mada Parambil, Farhana Thesni" userId="fb0d61c6-03f1-45de-a2b0-fd0f7bebab06" providerId="ADAL" clId="{889A55BA-7B41-4647-811A-3821304D1331}" dt="2025-07-03T15:24:00.796" v="1971" actId="1036"/>
          <ac:spMkLst>
            <pc:docMk/>
            <pc:sldMk cId="1192980764" sldId="295"/>
            <ac:spMk id="153" creationId="{17698737-7F94-7BAB-1D7C-3FF83DED4366}"/>
          </ac:spMkLst>
        </pc:spChg>
        <pc:spChg chg="mod">
          <ac:chgData name="Mada Parambil, Farhana Thesni" userId="fb0d61c6-03f1-45de-a2b0-fd0f7bebab06" providerId="ADAL" clId="{889A55BA-7B41-4647-811A-3821304D1331}" dt="2025-07-03T15:24:00.796" v="1971" actId="1036"/>
          <ac:spMkLst>
            <pc:docMk/>
            <pc:sldMk cId="1192980764" sldId="295"/>
            <ac:spMk id="154" creationId="{6EE6397C-7B85-D5F6-246A-BFB8EE38A454}"/>
          </ac:spMkLst>
        </pc:spChg>
        <pc:spChg chg="add mod">
          <ac:chgData name="Mada Parambil, Farhana Thesni" userId="fb0d61c6-03f1-45de-a2b0-fd0f7bebab06" providerId="ADAL" clId="{889A55BA-7B41-4647-811A-3821304D1331}" dt="2025-07-03T15:24:00.796" v="1971" actId="1036"/>
          <ac:spMkLst>
            <pc:docMk/>
            <pc:sldMk cId="1192980764" sldId="295"/>
            <ac:spMk id="155" creationId="{E0991575-28EC-774B-2105-AD90AF330D6A}"/>
          </ac:spMkLst>
        </pc:spChg>
        <pc:spChg chg="add mod">
          <ac:chgData name="Mada Parambil, Farhana Thesni" userId="fb0d61c6-03f1-45de-a2b0-fd0f7bebab06" providerId="ADAL" clId="{889A55BA-7B41-4647-811A-3821304D1331}" dt="2025-07-03T15:24:00.796" v="1971" actId="1036"/>
          <ac:spMkLst>
            <pc:docMk/>
            <pc:sldMk cId="1192980764" sldId="295"/>
            <ac:spMk id="156" creationId="{B5B1948A-9D26-23DB-5FA6-7EBB62480B19}"/>
          </ac:spMkLst>
        </pc:spChg>
        <pc:picChg chg="mod">
          <ac:chgData name="Mada Parambil, Farhana Thesni" userId="fb0d61c6-03f1-45de-a2b0-fd0f7bebab06" providerId="ADAL" clId="{889A55BA-7B41-4647-811A-3821304D1331}" dt="2025-07-03T15:24:06.695" v="1973" actId="14100"/>
          <ac:picMkLst>
            <pc:docMk/>
            <pc:sldMk cId="1192980764" sldId="295"/>
            <ac:picMk id="3" creationId="{0C698900-CEE8-F63F-1D5B-7C148A70405C}"/>
          </ac:picMkLst>
        </pc:picChg>
        <pc:picChg chg="mod">
          <ac:chgData name="Mada Parambil, Farhana Thesni" userId="fb0d61c6-03f1-45de-a2b0-fd0f7bebab06" providerId="ADAL" clId="{889A55BA-7B41-4647-811A-3821304D1331}" dt="2025-07-03T15:21:35.535" v="1770" actId="1076"/>
          <ac:picMkLst>
            <pc:docMk/>
            <pc:sldMk cId="1192980764" sldId="295"/>
            <ac:picMk id="8" creationId="{B5CA4842-F76C-6212-32E5-E1160F231A34}"/>
          </ac:picMkLst>
        </pc:picChg>
        <pc:picChg chg="mod">
          <ac:chgData name="Mada Parambil, Farhana Thesni" userId="fb0d61c6-03f1-45de-a2b0-fd0f7bebab06" providerId="ADAL" clId="{889A55BA-7B41-4647-811A-3821304D1331}" dt="2025-07-03T15:27:07.596" v="2022" actId="1076"/>
          <ac:picMkLst>
            <pc:docMk/>
            <pc:sldMk cId="1192980764" sldId="295"/>
            <ac:picMk id="9" creationId="{68A6900C-38FE-DDE5-2ABC-7FB580E4EB11}"/>
          </ac:picMkLst>
        </pc:picChg>
        <pc:picChg chg="mod">
          <ac:chgData name="Mada Parambil, Farhana Thesni" userId="fb0d61c6-03f1-45de-a2b0-fd0f7bebab06" providerId="ADAL" clId="{889A55BA-7B41-4647-811A-3821304D1331}" dt="2025-07-03T15:22:21.019" v="1833" actId="1035"/>
          <ac:picMkLst>
            <pc:docMk/>
            <pc:sldMk cId="1192980764" sldId="295"/>
            <ac:picMk id="21" creationId="{466C9D0A-7820-80EE-C35D-64E5F5440E46}"/>
          </ac:picMkLst>
        </pc:picChg>
        <pc:picChg chg="mod">
          <ac:chgData name="Mada Parambil, Farhana Thesni" userId="fb0d61c6-03f1-45de-a2b0-fd0f7bebab06" providerId="ADAL" clId="{889A55BA-7B41-4647-811A-3821304D1331}" dt="2025-07-03T15:21:46.007" v="1791" actId="1035"/>
          <ac:picMkLst>
            <pc:docMk/>
            <pc:sldMk cId="1192980764" sldId="295"/>
            <ac:picMk id="22" creationId="{49121E81-C43D-42E9-C91B-1642A5875BB6}"/>
          </ac:picMkLst>
        </pc:picChg>
      </pc:sldChg>
      <pc:sldChg chg="addSp delSp modSp mod">
        <pc:chgData name="Mada Parambil, Farhana Thesni" userId="fb0d61c6-03f1-45de-a2b0-fd0f7bebab06" providerId="ADAL" clId="{889A55BA-7B41-4647-811A-3821304D1331}" dt="2025-07-04T10:30:35.210" v="3097" actId="20577"/>
        <pc:sldMkLst>
          <pc:docMk/>
          <pc:sldMk cId="872683330" sldId="297"/>
        </pc:sldMkLst>
        <pc:spChg chg="mod">
          <ac:chgData name="Mada Parambil, Farhana Thesni" userId="fb0d61c6-03f1-45de-a2b0-fd0f7bebab06" providerId="ADAL" clId="{889A55BA-7B41-4647-811A-3821304D1331}" dt="2025-06-26T08:57:00.319" v="259" actId="255"/>
          <ac:spMkLst>
            <pc:docMk/>
            <pc:sldMk cId="872683330" sldId="297"/>
            <ac:spMk id="2" creationId="{A5D7A355-6BE7-1FD5-483F-1EB901BFB50B}"/>
          </ac:spMkLst>
        </pc:spChg>
        <pc:spChg chg="add mod">
          <ac:chgData name="Mada Parambil, Farhana Thesni" userId="fb0d61c6-03f1-45de-a2b0-fd0f7bebab06" providerId="ADAL" clId="{889A55BA-7B41-4647-811A-3821304D1331}" dt="2025-07-04T10:24:01.867" v="2922" actId="1076"/>
          <ac:spMkLst>
            <pc:docMk/>
            <pc:sldMk cId="872683330" sldId="297"/>
            <ac:spMk id="3" creationId="{4402918D-45DF-251E-69BB-246B0CDF9BB8}"/>
          </ac:spMkLst>
        </pc:spChg>
        <pc:spChg chg="mod">
          <ac:chgData name="Mada Parambil, Farhana Thesni" userId="fb0d61c6-03f1-45de-a2b0-fd0f7bebab06" providerId="ADAL" clId="{889A55BA-7B41-4647-811A-3821304D1331}" dt="2025-07-04T10:24:01.867" v="2922" actId="1076"/>
          <ac:spMkLst>
            <pc:docMk/>
            <pc:sldMk cId="872683330" sldId="297"/>
            <ac:spMk id="7" creationId="{2A7961B1-240D-E5A3-724E-B888BC66EE13}"/>
          </ac:spMkLst>
        </pc:spChg>
        <pc:spChg chg="mod">
          <ac:chgData name="Mada Parambil, Farhana Thesni" userId="fb0d61c6-03f1-45de-a2b0-fd0f7bebab06" providerId="ADAL" clId="{889A55BA-7B41-4647-811A-3821304D1331}" dt="2025-07-04T10:28:21.107" v="3060" actId="1036"/>
          <ac:spMkLst>
            <pc:docMk/>
            <pc:sldMk cId="872683330" sldId="297"/>
            <ac:spMk id="13" creationId="{ADA1F4A0-F258-D12F-22E1-9FE3109618AD}"/>
          </ac:spMkLst>
        </pc:spChg>
        <pc:spChg chg="mod">
          <ac:chgData name="Mada Parambil, Farhana Thesni" userId="fb0d61c6-03f1-45de-a2b0-fd0f7bebab06" providerId="ADAL" clId="{889A55BA-7B41-4647-811A-3821304D1331}" dt="2025-07-04T10:28:39.549" v="3062" actId="1076"/>
          <ac:spMkLst>
            <pc:docMk/>
            <pc:sldMk cId="872683330" sldId="297"/>
            <ac:spMk id="14" creationId="{AC4D3355-6385-AD20-CA20-A21AD31AAA9E}"/>
          </ac:spMkLst>
        </pc:spChg>
        <pc:spChg chg="add mod">
          <ac:chgData name="Mada Parambil, Farhana Thesni" userId="fb0d61c6-03f1-45de-a2b0-fd0f7bebab06" providerId="ADAL" clId="{889A55BA-7B41-4647-811A-3821304D1331}" dt="2025-07-04T10:30:35.210" v="3097" actId="20577"/>
          <ac:spMkLst>
            <pc:docMk/>
            <pc:sldMk cId="872683330" sldId="297"/>
            <ac:spMk id="16" creationId="{C708C94E-C1F7-1014-6E60-6AC9F5F06883}"/>
          </ac:spMkLst>
        </pc:spChg>
        <pc:spChg chg="mod">
          <ac:chgData name="Mada Parambil, Farhana Thesni" userId="fb0d61c6-03f1-45de-a2b0-fd0f7bebab06" providerId="ADAL" clId="{889A55BA-7B41-4647-811A-3821304D1331}" dt="2025-07-03T13:50:35.589" v="1436" actId="207"/>
          <ac:spMkLst>
            <pc:docMk/>
            <pc:sldMk cId="872683330" sldId="297"/>
            <ac:spMk id="17" creationId="{CF44C2FF-988A-859C-364D-6991A5415329}"/>
          </ac:spMkLst>
        </pc:spChg>
        <pc:spChg chg="add mod ord">
          <ac:chgData name="Mada Parambil, Farhana Thesni" userId="fb0d61c6-03f1-45de-a2b0-fd0f7bebab06" providerId="ADAL" clId="{889A55BA-7B41-4647-811A-3821304D1331}" dt="2025-07-04T10:28:15.317" v="3058" actId="166"/>
          <ac:spMkLst>
            <pc:docMk/>
            <pc:sldMk cId="872683330" sldId="297"/>
            <ac:spMk id="18" creationId="{EBAD2998-06CE-4A0D-FFFC-D6B24184A6C0}"/>
          </ac:spMkLst>
        </pc:spChg>
        <pc:spChg chg="add mod">
          <ac:chgData name="Mada Parambil, Farhana Thesni" userId="fb0d61c6-03f1-45de-a2b0-fd0f7bebab06" providerId="ADAL" clId="{889A55BA-7B41-4647-811A-3821304D1331}" dt="2025-07-04T10:27:49.801" v="3054" actId="207"/>
          <ac:spMkLst>
            <pc:docMk/>
            <pc:sldMk cId="872683330" sldId="297"/>
            <ac:spMk id="19" creationId="{F948C76E-A065-73E6-D3B8-B64F4EB0FEC3}"/>
          </ac:spMkLst>
        </pc:spChg>
        <pc:spChg chg="mod">
          <ac:chgData name="Mada Parambil, Farhana Thesni" userId="fb0d61c6-03f1-45de-a2b0-fd0f7bebab06" providerId="ADAL" clId="{889A55BA-7B41-4647-811A-3821304D1331}" dt="2025-07-04T10:25:04.226" v="2991" actId="1076"/>
          <ac:spMkLst>
            <pc:docMk/>
            <pc:sldMk cId="872683330" sldId="297"/>
            <ac:spMk id="30" creationId="{E2C63330-C50B-3DDD-9B0E-66773AF5CB79}"/>
          </ac:spMkLst>
        </pc:spChg>
        <pc:spChg chg="mod">
          <ac:chgData name="Mada Parambil, Farhana Thesni" userId="fb0d61c6-03f1-45de-a2b0-fd0f7bebab06" providerId="ADAL" clId="{889A55BA-7B41-4647-811A-3821304D1331}" dt="2025-07-04T10:28:26.970" v="3061" actId="1076"/>
          <ac:spMkLst>
            <pc:docMk/>
            <pc:sldMk cId="872683330" sldId="297"/>
            <ac:spMk id="35" creationId="{9B46D5F9-3498-4097-04D3-2466B6157E84}"/>
          </ac:spMkLst>
        </pc:spChg>
        <pc:picChg chg="mod">
          <ac:chgData name="Mada Parambil, Farhana Thesni" userId="fb0d61c6-03f1-45de-a2b0-fd0f7bebab06" providerId="ADAL" clId="{889A55BA-7B41-4647-811A-3821304D1331}" dt="2025-07-04T10:24:54.632" v="2990" actId="1035"/>
          <ac:picMkLst>
            <pc:docMk/>
            <pc:sldMk cId="872683330" sldId="297"/>
            <ac:picMk id="8" creationId="{132AA8A8-1EB0-0E71-99B7-56C2429AF536}"/>
          </ac:picMkLst>
        </pc:picChg>
        <pc:picChg chg="mod">
          <ac:chgData name="Mada Parambil, Farhana Thesni" userId="fb0d61c6-03f1-45de-a2b0-fd0f7bebab06" providerId="ADAL" clId="{889A55BA-7B41-4647-811A-3821304D1331}" dt="2025-07-04T10:24:54.632" v="2990" actId="1035"/>
          <ac:picMkLst>
            <pc:docMk/>
            <pc:sldMk cId="872683330" sldId="297"/>
            <ac:picMk id="9" creationId="{A5B23C48-4854-23E5-A20D-70E18C2EB80A}"/>
          </ac:picMkLst>
        </pc:picChg>
        <pc:picChg chg="mod">
          <ac:chgData name="Mada Parambil, Farhana Thesni" userId="fb0d61c6-03f1-45de-a2b0-fd0f7bebab06" providerId="ADAL" clId="{889A55BA-7B41-4647-811A-3821304D1331}" dt="2025-07-04T10:24:54.632" v="2990" actId="1035"/>
          <ac:picMkLst>
            <pc:docMk/>
            <pc:sldMk cId="872683330" sldId="297"/>
            <ac:picMk id="10" creationId="{4CE0FB68-AD1E-7118-70FC-16DB5DFA54DF}"/>
          </ac:picMkLst>
        </pc:picChg>
        <pc:picChg chg="mod">
          <ac:chgData name="Mada Parambil, Farhana Thesni" userId="fb0d61c6-03f1-45de-a2b0-fd0f7bebab06" providerId="ADAL" clId="{889A55BA-7B41-4647-811A-3821304D1331}" dt="2025-07-04T10:24:54.632" v="2990" actId="1035"/>
          <ac:picMkLst>
            <pc:docMk/>
            <pc:sldMk cId="872683330" sldId="297"/>
            <ac:picMk id="11" creationId="{BBEF7539-86A9-9368-9BA0-0DC6110D0FB5}"/>
          </ac:picMkLst>
        </pc:picChg>
        <pc:picChg chg="mod">
          <ac:chgData name="Mada Parambil, Farhana Thesni" userId="fb0d61c6-03f1-45de-a2b0-fd0f7bebab06" providerId="ADAL" clId="{889A55BA-7B41-4647-811A-3821304D1331}" dt="2025-07-04T10:24:11.165" v="2964" actId="1038"/>
          <ac:picMkLst>
            <pc:docMk/>
            <pc:sldMk cId="872683330" sldId="297"/>
            <ac:picMk id="12" creationId="{8B930E4F-9B3D-829F-6914-ACEA741966D1}"/>
          </ac:picMkLst>
        </pc:picChg>
        <pc:picChg chg="mod">
          <ac:chgData name="Mada Parambil, Farhana Thesni" userId="fb0d61c6-03f1-45de-a2b0-fd0f7bebab06" providerId="ADAL" clId="{889A55BA-7B41-4647-811A-3821304D1331}" dt="2025-07-04T10:23:40.443" v="2921" actId="1076"/>
          <ac:picMkLst>
            <pc:docMk/>
            <pc:sldMk cId="872683330" sldId="297"/>
            <ac:picMk id="26" creationId="{1772110A-DA7B-B7E9-3F5C-381BEF11BA89}"/>
          </ac:picMkLst>
        </pc:picChg>
        <pc:picChg chg="mod">
          <ac:chgData name="Mada Parambil, Farhana Thesni" userId="fb0d61c6-03f1-45de-a2b0-fd0f7bebab06" providerId="ADAL" clId="{889A55BA-7B41-4647-811A-3821304D1331}" dt="2025-07-04T10:24:01.867" v="2922" actId="1076"/>
          <ac:picMkLst>
            <pc:docMk/>
            <pc:sldMk cId="872683330" sldId="297"/>
            <ac:picMk id="28" creationId="{C03F6E21-F478-3249-9113-60E896B35727}"/>
          </ac:picMkLst>
        </pc:picChg>
        <pc:picChg chg="mod">
          <ac:chgData name="Mada Parambil, Farhana Thesni" userId="fb0d61c6-03f1-45de-a2b0-fd0f7bebab06" providerId="ADAL" clId="{889A55BA-7B41-4647-811A-3821304D1331}" dt="2025-07-04T10:24:39.157" v="2972" actId="1076"/>
          <ac:picMkLst>
            <pc:docMk/>
            <pc:sldMk cId="872683330" sldId="297"/>
            <ac:picMk id="37" creationId="{8A88D5B3-1624-5AF6-B147-D2700DE87E74}"/>
          </ac:picMkLst>
        </pc:picChg>
      </pc:sldChg>
      <pc:sldChg chg="addSp delSp modSp mod modAnim">
        <pc:chgData name="Mada Parambil, Farhana Thesni" userId="fb0d61c6-03f1-45de-a2b0-fd0f7bebab06" providerId="ADAL" clId="{889A55BA-7B41-4647-811A-3821304D1331}" dt="2025-07-04T11:07:28.367" v="3403" actId="1076"/>
        <pc:sldMkLst>
          <pc:docMk/>
          <pc:sldMk cId="3309767175" sldId="298"/>
        </pc:sldMkLst>
        <pc:spChg chg="mod">
          <ac:chgData name="Mada Parambil, Farhana Thesni" userId="fb0d61c6-03f1-45de-a2b0-fd0f7bebab06" providerId="ADAL" clId="{889A55BA-7B41-4647-811A-3821304D1331}" dt="2025-07-03T13:50:55.844" v="1438" actId="20577"/>
          <ac:spMkLst>
            <pc:docMk/>
            <pc:sldMk cId="3309767175" sldId="298"/>
            <ac:spMk id="2" creationId="{23E8B6B4-D0D5-884D-6A68-271BCD71E044}"/>
          </ac:spMkLst>
        </pc:spChg>
        <pc:spChg chg="add mod ord">
          <ac:chgData name="Mada Parambil, Farhana Thesni" userId="fb0d61c6-03f1-45de-a2b0-fd0f7bebab06" providerId="ADAL" clId="{889A55BA-7B41-4647-811A-3821304D1331}" dt="2025-07-03T15:45:55.967" v="2295" actId="1076"/>
          <ac:spMkLst>
            <pc:docMk/>
            <pc:sldMk cId="3309767175" sldId="298"/>
            <ac:spMk id="3" creationId="{85F1BCE6-324F-CAB7-633A-F8348CB65622}"/>
          </ac:spMkLst>
        </pc:spChg>
        <pc:spChg chg="mod">
          <ac:chgData name="Mada Parambil, Farhana Thesni" userId="fb0d61c6-03f1-45de-a2b0-fd0f7bebab06" providerId="ADAL" clId="{889A55BA-7B41-4647-811A-3821304D1331}" dt="2025-07-03T15:40:23.671" v="2180" actId="1076"/>
          <ac:spMkLst>
            <pc:docMk/>
            <pc:sldMk cId="3309767175" sldId="298"/>
            <ac:spMk id="7" creationId="{3E536EF3-1951-51AD-5EB6-45ED10E7F075}"/>
          </ac:spMkLst>
        </pc:spChg>
        <pc:spChg chg="mod">
          <ac:chgData name="Mada Parambil, Farhana Thesni" userId="fb0d61c6-03f1-45de-a2b0-fd0f7bebab06" providerId="ADAL" clId="{889A55BA-7B41-4647-811A-3821304D1331}" dt="2025-07-03T15:37:54.526" v="2110" actId="113"/>
          <ac:spMkLst>
            <pc:docMk/>
            <pc:sldMk cId="3309767175" sldId="298"/>
            <ac:spMk id="8" creationId="{06AF278D-4687-9674-0C5F-9E5B9F300F63}"/>
          </ac:spMkLst>
        </pc:spChg>
        <pc:spChg chg="add mod ord">
          <ac:chgData name="Mada Parambil, Farhana Thesni" userId="fb0d61c6-03f1-45de-a2b0-fd0f7bebab06" providerId="ADAL" clId="{889A55BA-7B41-4647-811A-3821304D1331}" dt="2025-07-03T15:46:00.553" v="2304" actId="1038"/>
          <ac:spMkLst>
            <pc:docMk/>
            <pc:sldMk cId="3309767175" sldId="298"/>
            <ac:spMk id="9" creationId="{DA30D5CF-A91D-699F-DCC1-6F19DB359F62}"/>
          </ac:spMkLst>
        </pc:spChg>
        <pc:spChg chg="add mod ord">
          <ac:chgData name="Mada Parambil, Farhana Thesni" userId="fb0d61c6-03f1-45de-a2b0-fd0f7bebab06" providerId="ADAL" clId="{889A55BA-7B41-4647-811A-3821304D1331}" dt="2025-07-03T15:45:37.151" v="2291" actId="1076"/>
          <ac:spMkLst>
            <pc:docMk/>
            <pc:sldMk cId="3309767175" sldId="298"/>
            <ac:spMk id="22" creationId="{FB2A6180-F718-8EAF-3F6B-7AF6CFB36B84}"/>
          </ac:spMkLst>
        </pc:spChg>
        <pc:spChg chg="add mod ord">
          <ac:chgData name="Mada Parambil, Farhana Thesni" userId="fb0d61c6-03f1-45de-a2b0-fd0f7bebab06" providerId="ADAL" clId="{889A55BA-7B41-4647-811A-3821304D1331}" dt="2025-07-03T15:45:42.776" v="2292" actId="1076"/>
          <ac:spMkLst>
            <pc:docMk/>
            <pc:sldMk cId="3309767175" sldId="298"/>
            <ac:spMk id="23" creationId="{C79A610F-8E82-9E3C-53AC-D0AF6C1BA12E}"/>
          </ac:spMkLst>
        </pc:spChg>
        <pc:spChg chg="add mod">
          <ac:chgData name="Mada Parambil, Farhana Thesni" userId="fb0d61c6-03f1-45de-a2b0-fd0f7bebab06" providerId="ADAL" clId="{889A55BA-7B41-4647-811A-3821304D1331}" dt="2025-07-03T15:47:45.913" v="2334" actId="1037"/>
          <ac:spMkLst>
            <pc:docMk/>
            <pc:sldMk cId="3309767175" sldId="298"/>
            <ac:spMk id="28" creationId="{6AA92D07-4CE3-4B5F-1ECD-E687C1316A27}"/>
          </ac:spMkLst>
        </pc:spChg>
        <pc:spChg chg="add mod">
          <ac:chgData name="Mada Parambil, Farhana Thesni" userId="fb0d61c6-03f1-45de-a2b0-fd0f7bebab06" providerId="ADAL" clId="{889A55BA-7B41-4647-811A-3821304D1331}" dt="2025-07-04T10:08:41.731" v="2716" actId="1035"/>
          <ac:spMkLst>
            <pc:docMk/>
            <pc:sldMk cId="3309767175" sldId="298"/>
            <ac:spMk id="32" creationId="{416A87B7-99CE-B846-9A01-E3BBCE078182}"/>
          </ac:spMkLst>
        </pc:spChg>
        <pc:spChg chg="mod">
          <ac:chgData name="Mada Parambil, Farhana Thesni" userId="fb0d61c6-03f1-45de-a2b0-fd0f7bebab06" providerId="ADAL" clId="{889A55BA-7B41-4647-811A-3821304D1331}" dt="2025-07-03T15:40:55.736" v="2240" actId="1035"/>
          <ac:spMkLst>
            <pc:docMk/>
            <pc:sldMk cId="3309767175" sldId="298"/>
            <ac:spMk id="96" creationId="{07C2C4EA-B858-1764-7B1E-8AE5B556EA71}"/>
          </ac:spMkLst>
        </pc:spChg>
        <pc:spChg chg="mod">
          <ac:chgData name="Mada Parambil, Farhana Thesni" userId="fb0d61c6-03f1-45de-a2b0-fd0f7bebab06" providerId="ADAL" clId="{889A55BA-7B41-4647-811A-3821304D1331}" dt="2025-07-03T15:40:55.736" v="2240" actId="1035"/>
          <ac:spMkLst>
            <pc:docMk/>
            <pc:sldMk cId="3309767175" sldId="298"/>
            <ac:spMk id="97" creationId="{75F165FF-4707-0EFC-C36E-F215455EFD85}"/>
          </ac:spMkLst>
        </pc:spChg>
        <pc:spChg chg="mod">
          <ac:chgData name="Mada Parambil, Farhana Thesni" userId="fb0d61c6-03f1-45de-a2b0-fd0f7bebab06" providerId="ADAL" clId="{889A55BA-7B41-4647-811A-3821304D1331}" dt="2025-07-03T15:40:55.736" v="2240" actId="1035"/>
          <ac:spMkLst>
            <pc:docMk/>
            <pc:sldMk cId="3309767175" sldId="298"/>
            <ac:spMk id="98" creationId="{2122FF37-2C27-E0E0-B676-203CF6367A60}"/>
          </ac:spMkLst>
        </pc:spChg>
        <pc:spChg chg="mod">
          <ac:chgData name="Mada Parambil, Farhana Thesni" userId="fb0d61c6-03f1-45de-a2b0-fd0f7bebab06" providerId="ADAL" clId="{889A55BA-7B41-4647-811A-3821304D1331}" dt="2025-07-03T15:40:55.736" v="2240" actId="1035"/>
          <ac:spMkLst>
            <pc:docMk/>
            <pc:sldMk cId="3309767175" sldId="298"/>
            <ac:spMk id="99" creationId="{FDFC4EB6-D1F7-892D-8939-1B359B6B3D02}"/>
          </ac:spMkLst>
        </pc:spChg>
        <pc:picChg chg="mod ord">
          <ac:chgData name="Mada Parambil, Farhana Thesni" userId="fb0d61c6-03f1-45de-a2b0-fd0f7bebab06" providerId="ADAL" clId="{889A55BA-7B41-4647-811A-3821304D1331}" dt="2025-07-03T15:44:48.172" v="2286" actId="166"/>
          <ac:picMkLst>
            <pc:docMk/>
            <pc:sldMk cId="3309767175" sldId="298"/>
            <ac:picMk id="14" creationId="{6085E9D5-6C4E-7665-1BF8-AE133A3C353B}"/>
          </ac:picMkLst>
        </pc:picChg>
        <pc:picChg chg="mod">
          <ac:chgData name="Mada Parambil, Farhana Thesni" userId="fb0d61c6-03f1-45de-a2b0-fd0f7bebab06" providerId="ADAL" clId="{889A55BA-7B41-4647-811A-3821304D1331}" dt="2025-07-03T15:43:35.195" v="2269" actId="1076"/>
          <ac:picMkLst>
            <pc:docMk/>
            <pc:sldMk cId="3309767175" sldId="298"/>
            <ac:picMk id="15" creationId="{E2689A67-031B-3F61-73BB-35904131D60F}"/>
          </ac:picMkLst>
        </pc:picChg>
        <pc:picChg chg="add mod modCrop">
          <ac:chgData name="Mada Parambil, Farhana Thesni" userId="fb0d61c6-03f1-45de-a2b0-fd0f7bebab06" providerId="ADAL" clId="{889A55BA-7B41-4647-811A-3821304D1331}" dt="2025-07-04T11:07:28.367" v="3403" actId="1076"/>
          <ac:picMkLst>
            <pc:docMk/>
            <pc:sldMk cId="3309767175" sldId="298"/>
            <ac:picMk id="20" creationId="{DEB5274E-0ECB-8B09-6FB5-171ECD2B06A4}"/>
          </ac:picMkLst>
        </pc:picChg>
        <pc:picChg chg="add mod">
          <ac:chgData name="Mada Parambil, Farhana Thesni" userId="fb0d61c6-03f1-45de-a2b0-fd0f7bebab06" providerId="ADAL" clId="{889A55BA-7B41-4647-811A-3821304D1331}" dt="2025-07-04T11:07:12.175" v="3401" actId="1076"/>
          <ac:picMkLst>
            <pc:docMk/>
            <pc:sldMk cId="3309767175" sldId="298"/>
            <ac:picMk id="21" creationId="{90862067-682B-FA8C-5B50-CBF1B3B2F854}"/>
          </ac:picMkLst>
        </pc:picChg>
        <pc:picChg chg="add mod modCrop">
          <ac:chgData name="Mada Parambil, Farhana Thesni" userId="fb0d61c6-03f1-45de-a2b0-fd0f7bebab06" providerId="ADAL" clId="{889A55BA-7B41-4647-811A-3821304D1331}" dt="2025-07-03T15:44:01.775" v="2275" actId="732"/>
          <ac:picMkLst>
            <pc:docMk/>
            <pc:sldMk cId="3309767175" sldId="298"/>
            <ac:picMk id="24" creationId="{8F34461E-6191-00B2-5FDE-C1F071FF2776}"/>
          </ac:picMkLst>
        </pc:picChg>
        <pc:picChg chg="add mod">
          <ac:chgData name="Mada Parambil, Farhana Thesni" userId="fb0d61c6-03f1-45de-a2b0-fd0f7bebab06" providerId="ADAL" clId="{889A55BA-7B41-4647-811A-3821304D1331}" dt="2025-07-03T15:44:09.240" v="2277" actId="1076"/>
          <ac:picMkLst>
            <pc:docMk/>
            <pc:sldMk cId="3309767175" sldId="298"/>
            <ac:picMk id="25" creationId="{1E0DFA72-C1BE-0215-FDF5-F239EB0EDA97}"/>
          </ac:picMkLst>
        </pc:picChg>
        <pc:picChg chg="add mod">
          <ac:chgData name="Mada Parambil, Farhana Thesni" userId="fb0d61c6-03f1-45de-a2b0-fd0f7bebab06" providerId="ADAL" clId="{889A55BA-7B41-4647-811A-3821304D1331}" dt="2025-07-03T15:44:21.575" v="2281" actId="1076"/>
          <ac:picMkLst>
            <pc:docMk/>
            <pc:sldMk cId="3309767175" sldId="298"/>
            <ac:picMk id="26" creationId="{88B6AA0C-B2DF-97A4-2A17-A0A7B90CBF0E}"/>
          </ac:picMkLst>
        </pc:picChg>
        <pc:picChg chg="add mod">
          <ac:chgData name="Mada Parambil, Farhana Thesni" userId="fb0d61c6-03f1-45de-a2b0-fd0f7bebab06" providerId="ADAL" clId="{889A55BA-7B41-4647-811A-3821304D1331}" dt="2025-07-03T15:45:47.812" v="2294" actId="1076"/>
          <ac:picMkLst>
            <pc:docMk/>
            <pc:sldMk cId="3309767175" sldId="298"/>
            <ac:picMk id="27" creationId="{C3044DF9-A7F8-1596-FA1B-3D5282F3BB73}"/>
          </ac:picMkLst>
        </pc:picChg>
        <pc:cxnChg chg="add mod">
          <ac:chgData name="Mada Parambil, Farhana Thesni" userId="fb0d61c6-03f1-45de-a2b0-fd0f7bebab06" providerId="ADAL" clId="{889A55BA-7B41-4647-811A-3821304D1331}" dt="2025-07-03T15:48:05.258" v="2348" actId="1035"/>
          <ac:cxnSpMkLst>
            <pc:docMk/>
            <pc:sldMk cId="3309767175" sldId="298"/>
            <ac:cxnSpMk id="30" creationId="{C77A209D-ECD3-3A49-AF75-AABE3B9E7839}"/>
          </ac:cxnSpMkLst>
        </pc:cxnChg>
        <pc:cxnChg chg="add mod">
          <ac:chgData name="Mada Parambil, Farhana Thesni" userId="fb0d61c6-03f1-45de-a2b0-fd0f7bebab06" providerId="ADAL" clId="{889A55BA-7B41-4647-811A-3821304D1331}" dt="2025-07-03T15:48:19.623" v="2350" actId="1076"/>
          <ac:cxnSpMkLst>
            <pc:docMk/>
            <pc:sldMk cId="3309767175" sldId="298"/>
            <ac:cxnSpMk id="33" creationId="{275C62FA-258C-67BC-0066-E0B5177037AE}"/>
          </ac:cxnSpMkLst>
        </pc:cxnChg>
      </pc:sldChg>
      <pc:sldChg chg="addSp delSp modSp mod ord">
        <pc:chgData name="Mada Parambil, Farhana Thesni" userId="fb0d61c6-03f1-45de-a2b0-fd0f7bebab06" providerId="ADAL" clId="{889A55BA-7B41-4647-811A-3821304D1331}" dt="2025-07-04T11:05:58.251" v="3395" actId="1076"/>
        <pc:sldMkLst>
          <pc:docMk/>
          <pc:sldMk cId="4019840114" sldId="299"/>
        </pc:sldMkLst>
        <pc:spChg chg="mod">
          <ac:chgData name="Mada Parambil, Farhana Thesni" userId="fb0d61c6-03f1-45de-a2b0-fd0f7bebab06" providerId="ADAL" clId="{889A55BA-7B41-4647-811A-3821304D1331}" dt="2025-07-04T10:56:33.441" v="3376" actId="20577"/>
          <ac:spMkLst>
            <pc:docMk/>
            <pc:sldMk cId="4019840114" sldId="299"/>
            <ac:spMk id="2" creationId="{0438B0C1-B897-3F42-AB13-A6D227E8DAE1}"/>
          </ac:spMkLst>
        </pc:spChg>
        <pc:spChg chg="mod">
          <ac:chgData name="Mada Parambil, Farhana Thesni" userId="fb0d61c6-03f1-45de-a2b0-fd0f7bebab06" providerId="ADAL" clId="{889A55BA-7B41-4647-811A-3821304D1331}" dt="2025-07-04T11:04:38.960" v="3379" actId="20577"/>
          <ac:spMkLst>
            <pc:docMk/>
            <pc:sldMk cId="4019840114" sldId="299"/>
            <ac:spMk id="9" creationId="{45FBEC70-82CB-4436-C7C7-9EED7204AF3C}"/>
          </ac:spMkLst>
        </pc:spChg>
        <pc:spChg chg="mod">
          <ac:chgData name="Mada Parambil, Farhana Thesni" userId="fb0d61c6-03f1-45de-a2b0-fd0f7bebab06" providerId="ADAL" clId="{889A55BA-7B41-4647-811A-3821304D1331}" dt="2025-07-04T10:23:02.482" v="2878" actId="1076"/>
          <ac:spMkLst>
            <pc:docMk/>
            <pc:sldMk cId="4019840114" sldId="299"/>
            <ac:spMk id="23" creationId="{508BDBAA-7679-FA35-0AB4-A5C9B8F252C5}"/>
          </ac:spMkLst>
        </pc:spChg>
        <pc:spChg chg="mod">
          <ac:chgData name="Mada Parambil, Farhana Thesni" userId="fb0d61c6-03f1-45de-a2b0-fd0f7bebab06" providerId="ADAL" clId="{889A55BA-7B41-4647-811A-3821304D1331}" dt="2025-07-04T11:04:52.698" v="3383" actId="20577"/>
          <ac:spMkLst>
            <pc:docMk/>
            <pc:sldMk cId="4019840114" sldId="299"/>
            <ac:spMk id="27" creationId="{73DFFE4F-ED2B-F4B8-C43C-668BEA182EE6}"/>
          </ac:spMkLst>
        </pc:spChg>
        <pc:picChg chg="add mod modCrop">
          <ac:chgData name="Mada Parambil, Farhana Thesni" userId="fb0d61c6-03f1-45de-a2b0-fd0f7bebab06" providerId="ADAL" clId="{889A55BA-7B41-4647-811A-3821304D1331}" dt="2025-07-04T11:05:58.251" v="3395" actId="1076"/>
          <ac:picMkLst>
            <pc:docMk/>
            <pc:sldMk cId="4019840114" sldId="299"/>
            <ac:picMk id="3" creationId="{517CB564-15DE-348E-851C-E3B9000A0845}"/>
          </ac:picMkLst>
        </pc:picChg>
        <pc:picChg chg="mod">
          <ac:chgData name="Mada Parambil, Farhana Thesni" userId="fb0d61c6-03f1-45de-a2b0-fd0f7bebab06" providerId="ADAL" clId="{889A55BA-7B41-4647-811A-3821304D1331}" dt="2025-07-03T15:51:39.501" v="2676" actId="1037"/>
          <ac:picMkLst>
            <pc:docMk/>
            <pc:sldMk cId="4019840114" sldId="299"/>
            <ac:picMk id="7" creationId="{FDEDF657-DD1D-DFD3-A8B8-4D6C96B6AF33}"/>
          </ac:picMkLst>
        </pc:picChg>
        <pc:picChg chg="add mod">
          <ac:chgData name="Mada Parambil, Farhana Thesni" userId="fb0d61c6-03f1-45de-a2b0-fd0f7bebab06" providerId="ADAL" clId="{889A55BA-7B41-4647-811A-3821304D1331}" dt="2025-07-03T15:52:58.633" v="2713" actId="1038"/>
          <ac:picMkLst>
            <pc:docMk/>
            <pc:sldMk cId="4019840114" sldId="299"/>
            <ac:picMk id="10" creationId="{63CDB437-52DB-AF9C-79C7-60E5955717F2}"/>
          </ac:picMkLst>
        </pc:picChg>
        <pc:picChg chg="add mod modCrop">
          <ac:chgData name="Mada Parambil, Farhana Thesni" userId="fb0d61c6-03f1-45de-a2b0-fd0f7bebab06" providerId="ADAL" clId="{889A55BA-7B41-4647-811A-3821304D1331}" dt="2025-07-04T11:05:32.371" v="3394" actId="1076"/>
          <ac:picMkLst>
            <pc:docMk/>
            <pc:sldMk cId="4019840114" sldId="299"/>
            <ac:picMk id="14" creationId="{5105AAF7-A026-5918-2595-EFE77B022949}"/>
          </ac:picMkLst>
        </pc:picChg>
        <pc:picChg chg="mod">
          <ac:chgData name="Mada Parambil, Farhana Thesni" userId="fb0d61c6-03f1-45de-a2b0-fd0f7bebab06" providerId="ADAL" clId="{889A55BA-7B41-4647-811A-3821304D1331}" dt="2025-07-03T15:51:39.501" v="2676" actId="1037"/>
          <ac:picMkLst>
            <pc:docMk/>
            <pc:sldMk cId="4019840114" sldId="299"/>
            <ac:picMk id="22" creationId="{97ED4079-81B8-4C0E-E856-DFB1CCA6D30F}"/>
          </ac:picMkLst>
        </pc:picChg>
        <pc:picChg chg="mod">
          <ac:chgData name="Mada Parambil, Farhana Thesni" userId="fb0d61c6-03f1-45de-a2b0-fd0f7bebab06" providerId="ADAL" clId="{889A55BA-7B41-4647-811A-3821304D1331}" dt="2025-07-04T10:22:39.676" v="2860" actId="1076"/>
          <ac:picMkLst>
            <pc:docMk/>
            <pc:sldMk cId="4019840114" sldId="299"/>
            <ac:picMk id="30" creationId="{B1727DAE-3752-B0AB-0499-D13C6BA3A12F}"/>
          </ac:picMkLst>
        </pc:picChg>
        <pc:picChg chg="mod">
          <ac:chgData name="Mada Parambil, Farhana Thesni" userId="fb0d61c6-03f1-45de-a2b0-fd0f7bebab06" providerId="ADAL" clId="{889A55BA-7B41-4647-811A-3821304D1331}" dt="2025-07-04T10:22:36.725" v="2859" actId="1076"/>
          <ac:picMkLst>
            <pc:docMk/>
            <pc:sldMk cId="4019840114" sldId="299"/>
            <ac:picMk id="32" creationId="{7515073D-F9FC-CD73-1ABF-E5D0244EF4FA}"/>
          </ac:picMkLst>
        </pc:picChg>
      </pc:sldChg>
      <pc:sldChg chg="modSp del mod">
        <pc:chgData name="Mada Parambil, Farhana Thesni" userId="fb0d61c6-03f1-45de-a2b0-fd0f7bebab06" providerId="ADAL" clId="{889A55BA-7B41-4647-811A-3821304D1331}" dt="2025-06-27T10:39:09.359" v="276" actId="47"/>
        <pc:sldMkLst>
          <pc:docMk/>
          <pc:sldMk cId="3326521893" sldId="300"/>
        </pc:sldMkLst>
      </pc:sldChg>
      <pc:sldChg chg="addSp delSp modSp add del mod ord">
        <pc:chgData name="Mada Parambil, Farhana Thesni" userId="fb0d61c6-03f1-45de-a2b0-fd0f7bebab06" providerId="ADAL" clId="{889A55BA-7B41-4647-811A-3821304D1331}" dt="2025-07-04T10:18:01.489" v="2801" actId="1076"/>
        <pc:sldMkLst>
          <pc:docMk/>
          <pc:sldMk cId="2293424505" sldId="301"/>
        </pc:sldMkLst>
        <pc:spChg chg="mod">
          <ac:chgData name="Mada Parambil, Farhana Thesni" userId="fb0d61c6-03f1-45de-a2b0-fd0f7bebab06" providerId="ADAL" clId="{889A55BA-7B41-4647-811A-3821304D1331}" dt="2025-06-26T08:56:45.182" v="257" actId="113"/>
          <ac:spMkLst>
            <pc:docMk/>
            <pc:sldMk cId="2293424505" sldId="301"/>
            <ac:spMk id="2" creationId="{32C9A0DE-E4C2-946B-1440-F738FC2CC5A9}"/>
          </ac:spMkLst>
        </pc:spChg>
        <pc:spChg chg="add mod">
          <ac:chgData name="Mada Parambil, Farhana Thesni" userId="fb0d61c6-03f1-45de-a2b0-fd0f7bebab06" providerId="ADAL" clId="{889A55BA-7B41-4647-811A-3821304D1331}" dt="2025-07-03T15:20:44.647" v="1762" actId="1076"/>
          <ac:spMkLst>
            <pc:docMk/>
            <pc:sldMk cId="2293424505" sldId="301"/>
            <ac:spMk id="8" creationId="{666B4D9B-07C3-CAF3-5C5B-8C104893329F}"/>
          </ac:spMkLst>
        </pc:spChg>
      </pc:sldChg>
      <pc:sldChg chg="addSp delSp modSp mod">
        <pc:chgData name="Mada Parambil, Farhana Thesni" userId="fb0d61c6-03f1-45de-a2b0-fd0f7bebab06" providerId="ADAL" clId="{889A55BA-7B41-4647-811A-3821304D1331}" dt="2025-07-04T10:17:25.845" v="2799" actId="1037"/>
        <pc:sldMkLst>
          <pc:docMk/>
          <pc:sldMk cId="1167255248" sldId="302"/>
        </pc:sldMkLst>
        <pc:spChg chg="mod">
          <ac:chgData name="Mada Parambil, Farhana Thesni" userId="fb0d61c6-03f1-45de-a2b0-fd0f7bebab06" providerId="ADAL" clId="{889A55BA-7B41-4647-811A-3821304D1331}" dt="2025-06-26T08:56:31.230" v="254" actId="27636"/>
          <ac:spMkLst>
            <pc:docMk/>
            <pc:sldMk cId="1167255248" sldId="302"/>
            <ac:spMk id="2" creationId="{D4082FAA-C8F6-6100-8A08-28206AD4050D}"/>
          </ac:spMkLst>
        </pc:spChg>
        <pc:spChg chg="add mod ord">
          <ac:chgData name="Mada Parambil, Farhana Thesni" userId="fb0d61c6-03f1-45de-a2b0-fd0f7bebab06" providerId="ADAL" clId="{889A55BA-7B41-4647-811A-3821304D1331}" dt="2025-07-03T15:19:59.125" v="1761" actId="166"/>
          <ac:spMkLst>
            <pc:docMk/>
            <pc:sldMk cId="1167255248" sldId="302"/>
            <ac:spMk id="49" creationId="{51D822A4-2120-3E71-CB77-18C7268CFADB}"/>
          </ac:spMkLst>
        </pc:spChg>
        <pc:picChg chg="add mod modCrop">
          <ac:chgData name="Mada Parambil, Farhana Thesni" userId="fb0d61c6-03f1-45de-a2b0-fd0f7bebab06" providerId="ADAL" clId="{889A55BA-7B41-4647-811A-3821304D1331}" dt="2025-07-03T15:18:38.695" v="1749" actId="1076"/>
          <ac:picMkLst>
            <pc:docMk/>
            <pc:sldMk cId="1167255248" sldId="302"/>
            <ac:picMk id="12" creationId="{DEF9DFCE-BCCB-8826-A664-CEF022843C98}"/>
          </ac:picMkLst>
        </pc:picChg>
        <pc:picChg chg="add mod modCrop">
          <ac:chgData name="Mada Parambil, Farhana Thesni" userId="fb0d61c6-03f1-45de-a2b0-fd0f7bebab06" providerId="ADAL" clId="{889A55BA-7B41-4647-811A-3821304D1331}" dt="2025-07-04T10:15:30.687" v="2749" actId="1076"/>
          <ac:picMkLst>
            <pc:docMk/>
            <pc:sldMk cId="1167255248" sldId="302"/>
            <ac:picMk id="14" creationId="{E13C7C5E-8AAA-C811-1527-44E55D7A8377}"/>
          </ac:picMkLst>
        </pc:picChg>
        <pc:picChg chg="add mod modCrop">
          <ac:chgData name="Mada Parambil, Farhana Thesni" userId="fb0d61c6-03f1-45de-a2b0-fd0f7bebab06" providerId="ADAL" clId="{889A55BA-7B41-4647-811A-3821304D1331}" dt="2025-07-04T10:17:25.845" v="2799" actId="1037"/>
          <ac:picMkLst>
            <pc:docMk/>
            <pc:sldMk cId="1167255248" sldId="302"/>
            <ac:picMk id="16" creationId="{847C0563-4F44-E256-B6CB-F0E50EB42B17}"/>
          </ac:picMkLst>
        </pc:picChg>
        <pc:picChg chg="add mod modCrop">
          <ac:chgData name="Mada Parambil, Farhana Thesni" userId="fb0d61c6-03f1-45de-a2b0-fd0f7bebab06" providerId="ADAL" clId="{889A55BA-7B41-4647-811A-3821304D1331}" dt="2025-07-04T10:17:25.845" v="2799" actId="1037"/>
          <ac:picMkLst>
            <pc:docMk/>
            <pc:sldMk cId="1167255248" sldId="302"/>
            <ac:picMk id="17" creationId="{73FD0902-3EBA-61E0-014E-6D85B7E65DDC}"/>
          </ac:picMkLst>
        </pc:picChg>
        <pc:picChg chg="add mod modCrop">
          <ac:chgData name="Mada Parambil, Farhana Thesni" userId="fb0d61c6-03f1-45de-a2b0-fd0f7bebab06" providerId="ADAL" clId="{889A55BA-7B41-4647-811A-3821304D1331}" dt="2025-07-04T10:16:20.125" v="2771" actId="1036"/>
          <ac:picMkLst>
            <pc:docMk/>
            <pc:sldMk cId="1167255248" sldId="302"/>
            <ac:picMk id="19" creationId="{6D73DC8D-485E-A0A1-EA0C-032750A68352}"/>
          </ac:picMkLst>
        </pc:picChg>
        <pc:picChg chg="add mod modCrop">
          <ac:chgData name="Mada Parambil, Farhana Thesni" userId="fb0d61c6-03f1-45de-a2b0-fd0f7bebab06" providerId="ADAL" clId="{889A55BA-7B41-4647-811A-3821304D1331}" dt="2025-07-04T10:17:19.482" v="2788" actId="1076"/>
          <ac:picMkLst>
            <pc:docMk/>
            <pc:sldMk cId="1167255248" sldId="302"/>
            <ac:picMk id="21" creationId="{688D16EA-E6BB-A540-0FAA-581717CB98BA}"/>
          </ac:picMkLst>
        </pc:picChg>
      </pc:sldChg>
      <pc:sldChg chg="delSp del mod">
        <pc:chgData name="Mada Parambil, Farhana Thesni" userId="fb0d61c6-03f1-45de-a2b0-fd0f7bebab06" providerId="ADAL" clId="{889A55BA-7B41-4647-811A-3821304D1331}" dt="2025-06-26T08:52:41.728" v="73" actId="47"/>
        <pc:sldMkLst>
          <pc:docMk/>
          <pc:sldMk cId="816073574" sldId="303"/>
        </pc:sldMkLst>
      </pc:sldChg>
      <pc:sldChg chg="addSp delSp modSp mod">
        <pc:chgData name="Mada Parambil, Farhana Thesni" userId="fb0d61c6-03f1-45de-a2b0-fd0f7bebab06" providerId="ADAL" clId="{889A55BA-7B41-4647-811A-3821304D1331}" dt="2025-07-04T10:56:24.711" v="3372" actId="20577"/>
        <pc:sldMkLst>
          <pc:docMk/>
          <pc:sldMk cId="2360452398" sldId="305"/>
        </pc:sldMkLst>
        <pc:spChg chg="mod">
          <ac:chgData name="Mada Parambil, Farhana Thesni" userId="fb0d61c6-03f1-45de-a2b0-fd0f7bebab06" providerId="ADAL" clId="{889A55BA-7B41-4647-811A-3821304D1331}" dt="2025-06-26T08:56:36.764" v="255" actId="255"/>
          <ac:spMkLst>
            <pc:docMk/>
            <pc:sldMk cId="2360452398" sldId="305"/>
            <ac:spMk id="2" creationId="{4E54D26B-B89B-1B2E-1169-848EE7F23FA8}"/>
          </ac:spMkLst>
        </pc:spChg>
        <pc:spChg chg="mod">
          <ac:chgData name="Mada Parambil, Farhana Thesni" userId="fb0d61c6-03f1-45de-a2b0-fd0f7bebab06" providerId="ADAL" clId="{889A55BA-7B41-4647-811A-3821304D1331}" dt="2025-07-04T10:56:24.711" v="3372" actId="20577"/>
          <ac:spMkLst>
            <pc:docMk/>
            <pc:sldMk cId="2360452398" sldId="305"/>
            <ac:spMk id="9" creationId="{D1804C8F-2521-E466-EFBA-58040FF767E9}"/>
          </ac:spMkLst>
        </pc:spChg>
        <pc:spChg chg="mod">
          <ac:chgData name="Mada Parambil, Farhana Thesni" userId="fb0d61c6-03f1-45de-a2b0-fd0f7bebab06" providerId="ADAL" clId="{889A55BA-7B41-4647-811A-3821304D1331}" dt="2025-07-03T13:53:21.704" v="1446" actId="1076"/>
          <ac:spMkLst>
            <pc:docMk/>
            <pc:sldMk cId="2360452398" sldId="305"/>
            <ac:spMk id="10" creationId="{AC0AC609-03E3-C2EA-F468-C6A7181B6341}"/>
          </ac:spMkLst>
        </pc:spChg>
        <pc:picChg chg="add mod">
          <ac:chgData name="Mada Parambil, Farhana Thesni" userId="fb0d61c6-03f1-45de-a2b0-fd0f7bebab06" providerId="ADAL" clId="{889A55BA-7B41-4647-811A-3821304D1331}" dt="2025-07-04T10:52:00.799" v="3287" actId="1076"/>
          <ac:picMkLst>
            <pc:docMk/>
            <pc:sldMk cId="2360452398" sldId="305"/>
            <ac:picMk id="3" creationId="{84972135-5298-BEFD-D946-ECB6A2CC9621}"/>
          </ac:picMkLst>
        </pc:picChg>
        <pc:picChg chg="add mod">
          <ac:chgData name="Mada Parambil, Farhana Thesni" userId="fb0d61c6-03f1-45de-a2b0-fd0f7bebab06" providerId="ADAL" clId="{889A55BA-7B41-4647-811A-3821304D1331}" dt="2025-07-04T10:52:03.994" v="3288" actId="1076"/>
          <ac:picMkLst>
            <pc:docMk/>
            <pc:sldMk cId="2360452398" sldId="305"/>
            <ac:picMk id="11" creationId="{39854F97-5E7A-B9A1-8B60-8A8FD6379AB0}"/>
          </ac:picMkLst>
        </pc:picChg>
        <pc:cxnChg chg="mod">
          <ac:chgData name="Mada Parambil, Farhana Thesni" userId="fb0d61c6-03f1-45de-a2b0-fd0f7bebab06" providerId="ADAL" clId="{889A55BA-7B41-4647-811A-3821304D1331}" dt="2025-06-27T12:15:52.332" v="632" actId="1038"/>
          <ac:cxnSpMkLst>
            <pc:docMk/>
            <pc:sldMk cId="2360452398" sldId="305"/>
            <ac:cxnSpMk id="12" creationId="{AC6D8B9F-042A-932F-9E0C-DC04C337F265}"/>
          </ac:cxnSpMkLst>
        </pc:cxnChg>
      </pc:sldChg>
      <pc:sldChg chg="addSp delSp modSp mod">
        <pc:chgData name="Mada Parambil, Farhana Thesni" userId="fb0d61c6-03f1-45de-a2b0-fd0f7bebab06" providerId="ADAL" clId="{889A55BA-7B41-4647-811A-3821304D1331}" dt="2025-07-04T11:16:10.496" v="3576" actId="478"/>
        <pc:sldMkLst>
          <pc:docMk/>
          <pc:sldMk cId="1526314786" sldId="306"/>
        </pc:sldMkLst>
        <pc:spChg chg="mod">
          <ac:chgData name="Mada Parambil, Farhana Thesni" userId="fb0d61c6-03f1-45de-a2b0-fd0f7bebab06" providerId="ADAL" clId="{889A55BA-7B41-4647-811A-3821304D1331}" dt="2025-06-26T08:57:45.773" v="275" actId="122"/>
          <ac:spMkLst>
            <pc:docMk/>
            <pc:sldMk cId="1526314786" sldId="306"/>
            <ac:spMk id="2" creationId="{5B6E6639-D61A-5766-7E97-572566C3D2B9}"/>
          </ac:spMkLst>
        </pc:spChg>
        <pc:spChg chg="add del">
          <ac:chgData name="Mada Parambil, Farhana Thesni" userId="fb0d61c6-03f1-45de-a2b0-fd0f7bebab06" providerId="ADAL" clId="{889A55BA-7B41-4647-811A-3821304D1331}" dt="2025-07-04T11:16:10.496" v="3576" actId="478"/>
          <ac:spMkLst>
            <pc:docMk/>
            <pc:sldMk cId="1526314786" sldId="306"/>
            <ac:spMk id="5" creationId="{718292BC-76B9-9F61-B75C-48CF9FE770EB}"/>
          </ac:spMkLst>
        </pc:spChg>
        <pc:picChg chg="mod">
          <ac:chgData name="Mada Parambil, Farhana Thesni" userId="fb0d61c6-03f1-45de-a2b0-fd0f7bebab06" providerId="ADAL" clId="{889A55BA-7B41-4647-811A-3821304D1331}" dt="2025-07-03T13:49:05.371" v="1398" actId="1440"/>
          <ac:picMkLst>
            <pc:docMk/>
            <pc:sldMk cId="1526314786" sldId="306"/>
            <ac:picMk id="9" creationId="{F2FE0451-E66D-BC37-DE6C-A149C15BE2F8}"/>
          </ac:picMkLst>
        </pc:picChg>
      </pc:sldChg>
      <pc:sldChg chg="addSp delSp modSp del mod">
        <pc:chgData name="Mada Parambil, Farhana Thesni" userId="fb0d61c6-03f1-45de-a2b0-fd0f7bebab06" providerId="ADAL" clId="{889A55BA-7B41-4647-811A-3821304D1331}" dt="2025-07-04T10:52:11.441" v="3289" actId="47"/>
        <pc:sldMkLst>
          <pc:docMk/>
          <pc:sldMk cId="2802253494" sldId="307"/>
        </pc:sldMkLst>
      </pc:sldChg>
      <pc:sldChg chg="add del">
        <pc:chgData name="Mada Parambil, Farhana Thesni" userId="fb0d61c6-03f1-45de-a2b0-fd0f7bebab06" providerId="ADAL" clId="{889A55BA-7B41-4647-811A-3821304D1331}" dt="2025-06-30T10:04:07.253" v="1001" actId="47"/>
        <pc:sldMkLst>
          <pc:docMk/>
          <pc:sldMk cId="3729867455" sldId="308"/>
        </pc:sldMkLst>
      </pc:sldChg>
      <pc:sldChg chg="addSp delSp modSp add mod">
        <pc:chgData name="Mada Parambil, Farhana Thesni" userId="fb0d61c6-03f1-45de-a2b0-fd0f7bebab06" providerId="ADAL" clId="{889A55BA-7B41-4647-811A-3821304D1331}" dt="2025-07-03T14:58:42.833" v="1558" actId="20577"/>
        <pc:sldMkLst>
          <pc:docMk/>
          <pc:sldMk cId="885564817" sldId="309"/>
        </pc:sldMkLst>
        <pc:graphicFrameChg chg="add mod modGraphic">
          <ac:chgData name="Mada Parambil, Farhana Thesni" userId="fb0d61c6-03f1-45de-a2b0-fd0f7bebab06" providerId="ADAL" clId="{889A55BA-7B41-4647-811A-3821304D1331}" dt="2025-07-03T14:58:42.833" v="1558" actId="20577"/>
          <ac:graphicFrameMkLst>
            <pc:docMk/>
            <pc:sldMk cId="885564817" sldId="309"/>
            <ac:graphicFrameMk id="3" creationId="{BB2CCE27-C295-BBA7-F22C-01D2AD1277B4}"/>
          </ac:graphicFrameMkLst>
        </pc:graphicFrameChg>
        <pc:picChg chg="add mod">
          <ac:chgData name="Mada Parambil, Farhana Thesni" userId="fb0d61c6-03f1-45de-a2b0-fd0f7bebab06" providerId="ADAL" clId="{889A55BA-7B41-4647-811A-3821304D1331}" dt="2025-07-03T14:14:19.526" v="1458" actId="1076"/>
          <ac:picMkLst>
            <pc:docMk/>
            <pc:sldMk cId="885564817" sldId="309"/>
            <ac:picMk id="8" creationId="{972A8BB8-CD1E-8A36-F134-06F4064E471C}"/>
          </ac:picMkLst>
        </pc:picChg>
      </pc:sldChg>
      <pc:sldMasterChg chg="modSp mod">
        <pc:chgData name="Mada Parambil, Farhana Thesni" userId="fb0d61c6-03f1-45de-a2b0-fd0f7bebab06" providerId="ADAL" clId="{889A55BA-7B41-4647-811A-3821304D1331}" dt="2025-07-03T13:50:02.221" v="1434" actId="1037"/>
        <pc:sldMasterMkLst>
          <pc:docMk/>
          <pc:sldMasterMk cId="1431977079" sldId="2147483648"/>
        </pc:sldMasterMkLst>
        <pc:picChg chg="mod">
          <ac:chgData name="Mada Parambil, Farhana Thesni" userId="fb0d61c6-03f1-45de-a2b0-fd0f7bebab06" providerId="ADAL" clId="{889A55BA-7B41-4647-811A-3821304D1331}" dt="2025-07-03T13:50:02.221" v="1434" actId="1037"/>
          <ac:picMkLst>
            <pc:docMk/>
            <pc:sldMasterMk cId="1431977079" sldId="2147483648"/>
            <ac:picMk id="8" creationId="{39831F4D-11A0-4E39-B510-48EF5849A662}"/>
          </ac:picMkLst>
        </pc:picChg>
        <pc:picChg chg="mod">
          <ac:chgData name="Mada Parambil, Farhana Thesni" userId="fb0d61c6-03f1-45de-a2b0-fd0f7bebab06" providerId="ADAL" clId="{889A55BA-7B41-4647-811A-3821304D1331}" dt="2025-07-03T13:49:54.309" v="1417" actId="1038"/>
          <ac:picMkLst>
            <pc:docMk/>
            <pc:sldMasterMk cId="1431977079" sldId="2147483648"/>
            <ac:picMk id="18" creationId="{AFD90E94-F82B-4BB3-9A05-CE41047B520F}"/>
          </ac:picMkLst>
        </pc:picChg>
      </pc:sldMasterChg>
    </pc:docChg>
  </pc:docChgLst>
  <pc:docChgLst>
    <pc:chgData name="Mada Parambil, Farhana Thesni" userId="fb0d61c6-03f1-45de-a2b0-fd0f7bebab06" providerId="ADAL" clId="{AA3B7931-1706-411B-A48D-B5EB5CD12159}"/>
    <pc:docChg chg="undo custSel addSld modSld">
      <pc:chgData name="Mada Parambil, Farhana Thesni" userId="fb0d61c6-03f1-45de-a2b0-fd0f7bebab06" providerId="ADAL" clId="{AA3B7931-1706-411B-A48D-B5EB5CD12159}" dt="2024-06-19T20:58:37.038" v="404" actId="20577"/>
      <pc:docMkLst>
        <pc:docMk/>
      </pc:docMkLst>
      <pc:sldChg chg="addSp delSp modSp mod">
        <pc:chgData name="Mada Parambil, Farhana Thesni" userId="fb0d61c6-03f1-45de-a2b0-fd0f7bebab06" providerId="ADAL" clId="{AA3B7931-1706-411B-A48D-B5EB5CD12159}" dt="2024-06-19T10:13:04.329" v="13" actId="5793"/>
        <pc:sldMkLst>
          <pc:docMk/>
          <pc:sldMk cId="138809124" sldId="261"/>
        </pc:sldMkLst>
      </pc:sldChg>
      <pc:sldChg chg="modSp mod">
        <pc:chgData name="Mada Parambil, Farhana Thesni" userId="fb0d61c6-03f1-45de-a2b0-fd0f7bebab06" providerId="ADAL" clId="{AA3B7931-1706-411B-A48D-B5EB5CD12159}" dt="2024-06-19T20:10:06.191" v="18" actId="5793"/>
        <pc:sldMkLst>
          <pc:docMk/>
          <pc:sldMk cId="3579652429" sldId="274"/>
        </pc:sldMkLst>
      </pc:sldChg>
      <pc:sldChg chg="modSp mod">
        <pc:chgData name="Mada Parambil, Farhana Thesni" userId="fb0d61c6-03f1-45de-a2b0-fd0f7bebab06" providerId="ADAL" clId="{AA3B7931-1706-411B-A48D-B5EB5CD12159}" dt="2024-06-19T20:38:54.351" v="221" actId="20577"/>
        <pc:sldMkLst>
          <pc:docMk/>
          <pc:sldMk cId="3827012598" sldId="275"/>
        </pc:sldMkLst>
      </pc:sldChg>
      <pc:sldChg chg="addSp delSp modSp add mod">
        <pc:chgData name="Mada Parambil, Farhana Thesni" userId="fb0d61c6-03f1-45de-a2b0-fd0f7bebab06" providerId="ADAL" clId="{AA3B7931-1706-411B-A48D-B5EB5CD12159}" dt="2024-06-19T20:58:37.038" v="404" actId="20577"/>
        <pc:sldMkLst>
          <pc:docMk/>
          <pc:sldMk cId="1201308717" sldId="276"/>
        </pc:sldMkLst>
      </pc:sldChg>
    </pc:docChg>
  </pc:docChgLst>
  <pc:docChgLst>
    <pc:chgData name="Mada Parambil, Farhana Thesni" userId="fb0d61c6-03f1-45de-a2b0-fd0f7bebab06" providerId="ADAL" clId="{22BE9306-D2EC-413F-AD9A-79CD5B948D90}"/>
    <pc:docChg chg="undo custSel addSld delSld modSld sldOrd">
      <pc:chgData name="Mada Parambil, Farhana Thesni" userId="fb0d61c6-03f1-45de-a2b0-fd0f7bebab06" providerId="ADAL" clId="{22BE9306-D2EC-413F-AD9A-79CD5B948D90}" dt="2025-01-17T16:09:57.105" v="967"/>
      <pc:docMkLst>
        <pc:docMk/>
      </pc:docMkLst>
      <pc:sldChg chg="modSp mod">
        <pc:chgData name="Mada Parambil, Farhana Thesni" userId="fb0d61c6-03f1-45de-a2b0-fd0f7bebab06" providerId="ADAL" clId="{22BE9306-D2EC-413F-AD9A-79CD5B948D90}" dt="2025-01-16T15:43:44.431" v="444" actId="6549"/>
        <pc:sldMkLst>
          <pc:docMk/>
          <pc:sldMk cId="3957212510" sldId="256"/>
        </pc:sldMkLst>
      </pc:sldChg>
      <pc:sldChg chg="addSp delSp modSp add del mod delAnim">
        <pc:chgData name="Mada Parambil, Farhana Thesni" userId="fb0d61c6-03f1-45de-a2b0-fd0f7bebab06" providerId="ADAL" clId="{22BE9306-D2EC-413F-AD9A-79CD5B948D90}" dt="2025-01-17T11:47:38.024" v="448" actId="20577"/>
        <pc:sldMkLst>
          <pc:docMk/>
          <pc:sldMk cId="138809124" sldId="261"/>
        </pc:sldMkLst>
      </pc:sldChg>
      <pc:sldChg chg="modSp mod">
        <pc:chgData name="Mada Parambil, Farhana Thesni" userId="fb0d61c6-03f1-45de-a2b0-fd0f7bebab06" providerId="ADAL" clId="{22BE9306-D2EC-413F-AD9A-79CD5B948D90}" dt="2025-01-16T15:16:10.139" v="55" actId="1035"/>
        <pc:sldMkLst>
          <pc:docMk/>
          <pc:sldMk cId="1201308717" sldId="276"/>
        </pc:sldMkLst>
      </pc:sldChg>
      <pc:sldChg chg="modSp mod modAnim">
        <pc:chgData name="Mada Parambil, Farhana Thesni" userId="fb0d61c6-03f1-45de-a2b0-fd0f7bebab06" providerId="ADAL" clId="{22BE9306-D2EC-413F-AD9A-79CD5B948D90}" dt="2025-01-17T16:09:57.105" v="967"/>
        <pc:sldMkLst>
          <pc:docMk/>
          <pc:sldMk cId="2084389444" sldId="280"/>
        </pc:sldMkLst>
      </pc:sldChg>
      <pc:sldChg chg="modSp add del mod ord">
        <pc:chgData name="Mada Parambil, Farhana Thesni" userId="fb0d61c6-03f1-45de-a2b0-fd0f7bebab06" providerId="ADAL" clId="{22BE9306-D2EC-413F-AD9A-79CD5B948D90}" dt="2025-01-17T16:00:56.460" v="450"/>
        <pc:sldMkLst>
          <pc:docMk/>
          <pc:sldMk cId="2684580093" sldId="281"/>
        </pc:sldMkLst>
      </pc:sldChg>
      <pc:sldChg chg="add del ord">
        <pc:chgData name="Mada Parambil, Farhana Thesni" userId="fb0d61c6-03f1-45de-a2b0-fd0f7bebab06" providerId="ADAL" clId="{22BE9306-D2EC-413F-AD9A-79CD5B948D90}" dt="2025-01-17T16:01:00.056" v="452"/>
        <pc:sldMkLst>
          <pc:docMk/>
          <pc:sldMk cId="1078032156" sldId="282"/>
        </pc:sldMkLst>
      </pc:sldChg>
      <pc:sldChg chg="modSp mod">
        <pc:chgData name="Mada Parambil, Farhana Thesni" userId="fb0d61c6-03f1-45de-a2b0-fd0f7bebab06" providerId="ADAL" clId="{22BE9306-D2EC-413F-AD9A-79CD5B948D90}" dt="2025-01-17T16:01:59.798" v="626" actId="5793"/>
        <pc:sldMkLst>
          <pc:docMk/>
          <pc:sldMk cId="992342372" sldId="283"/>
        </pc:sldMkLst>
      </pc:sldChg>
      <pc:sldChg chg="addSp delSp modSp mod modAnim">
        <pc:chgData name="Mada Parambil, Farhana Thesni" userId="fb0d61c6-03f1-45de-a2b0-fd0f7bebab06" providerId="ADAL" clId="{22BE9306-D2EC-413F-AD9A-79CD5B948D90}" dt="2025-01-16T15:41:44.723" v="440" actId="1038"/>
        <pc:sldMkLst>
          <pc:docMk/>
          <pc:sldMk cId="2568350816" sldId="284"/>
        </pc:sldMkLst>
      </pc:sldChg>
      <pc:sldChg chg="del">
        <pc:chgData name="Mada Parambil, Farhana Thesni" userId="fb0d61c6-03f1-45de-a2b0-fd0f7bebab06" providerId="ADAL" clId="{22BE9306-D2EC-413F-AD9A-79CD5B948D90}" dt="2025-01-16T15:36:52.895" v="232" actId="47"/>
        <pc:sldMkLst>
          <pc:docMk/>
          <pc:sldMk cId="3697404920" sldId="284"/>
        </pc:sldMkLst>
      </pc:sldChg>
      <pc:sldChg chg="addSp modSp mod">
        <pc:chgData name="Mada Parambil, Farhana Thesni" userId="fb0d61c6-03f1-45de-a2b0-fd0f7bebab06" providerId="ADAL" clId="{22BE9306-D2EC-413F-AD9A-79CD5B948D90}" dt="2025-01-17T16:08:43.629" v="966" actId="1076"/>
        <pc:sldMkLst>
          <pc:docMk/>
          <pc:sldMk cId="3476196731" sldId="285"/>
        </pc:sldMkLst>
      </pc:sldChg>
    </pc:docChg>
  </pc:docChgLst>
  <pc:docChgLst>
    <pc:chgData name="Mada Parambil, Farhana Thesni" userId="S::thesnimp@liverpool.ac.uk::fb0d61c6-03f1-45de-a2b0-fd0f7bebab06" providerId="AD" clId="Web-{B3577590-4616-FA09-DEE1-6DDCF65BCDAF}"/>
    <pc:docChg chg="modSld">
      <pc:chgData name="Mada Parambil, Farhana Thesni" userId="S::thesnimp@liverpool.ac.uk::fb0d61c6-03f1-45de-a2b0-fd0f7bebab06" providerId="AD" clId="Web-{B3577590-4616-FA09-DEE1-6DDCF65BCDAF}" dt="2025-01-20T15:27:36.698" v="23" actId="1076"/>
      <pc:docMkLst>
        <pc:docMk/>
      </pc:docMkLst>
      <pc:sldChg chg="modSp">
        <pc:chgData name="Mada Parambil, Farhana Thesni" userId="S::thesnimp@liverpool.ac.uk::fb0d61c6-03f1-45de-a2b0-fd0f7bebab06" providerId="AD" clId="Web-{B3577590-4616-FA09-DEE1-6DDCF65BCDAF}" dt="2025-01-20T15:27:36.698" v="23" actId="1076"/>
        <pc:sldMkLst>
          <pc:docMk/>
          <pc:sldMk cId="138809124" sldId="261"/>
        </pc:sldMkLst>
      </pc:sldChg>
    </pc:docChg>
  </pc:docChgLst>
  <pc:docChgLst>
    <pc:chgData name="Mada Parambil, Farhana Thesni" userId="fb0d61c6-03f1-45de-a2b0-fd0f7bebab06" providerId="ADAL" clId="{0D36252B-FC8D-463C-9600-6F91A6499F58}"/>
    <pc:docChg chg="undo custSel modSld">
      <pc:chgData name="Mada Parambil, Farhana Thesni" userId="fb0d61c6-03f1-45de-a2b0-fd0f7bebab06" providerId="ADAL" clId="{0D36252B-FC8D-463C-9600-6F91A6499F58}" dt="2025-06-17T08:57:53.126" v="17" actId="1076"/>
      <pc:docMkLst>
        <pc:docMk/>
      </pc:docMkLst>
      <pc:sldChg chg="modSp mod">
        <pc:chgData name="Mada Parambil, Farhana Thesni" userId="fb0d61c6-03f1-45de-a2b0-fd0f7bebab06" providerId="ADAL" clId="{0D36252B-FC8D-463C-9600-6F91A6499F58}" dt="2025-06-03T11:03:29.166" v="15" actId="20577"/>
        <pc:sldMkLst>
          <pc:docMk/>
          <pc:sldMk cId="4019840114" sldId="299"/>
        </pc:sldMkLst>
      </pc:sldChg>
      <pc:sldChg chg="modSp mod">
        <pc:chgData name="Mada Parambil, Farhana Thesni" userId="fb0d61c6-03f1-45de-a2b0-fd0f7bebab06" providerId="ADAL" clId="{0D36252B-FC8D-463C-9600-6F91A6499F58}" dt="2025-06-17T08:57:53.126" v="17" actId="1076"/>
        <pc:sldMkLst>
          <pc:docMk/>
          <pc:sldMk cId="2293424505" sldId="301"/>
        </pc:sldMkLst>
      </pc:sldChg>
    </pc:docChg>
  </pc:docChgLst>
  <pc:docChgLst>
    <pc:chgData name="Mada Parambil, Farhana Thesni" userId="S::thesnimp@liverpool.ac.uk::fb0d61c6-03f1-45de-a2b0-fd0f7bebab06" providerId="AD" clId="Web-{B0EDE889-0D60-9A1E-167F-7ABA76D6B78B}"/>
    <pc:docChg chg="modSld">
      <pc:chgData name="Mada Parambil, Farhana Thesni" userId="S::thesnimp@liverpool.ac.uk::fb0d61c6-03f1-45de-a2b0-fd0f7bebab06" providerId="AD" clId="Web-{B0EDE889-0D60-9A1E-167F-7ABA76D6B78B}" dt="2025-07-09T10:58:57.475" v="77" actId="1076"/>
      <pc:docMkLst>
        <pc:docMk/>
      </pc:docMkLst>
      <pc:sldChg chg="modSp">
        <pc:chgData name="Mada Parambil, Farhana Thesni" userId="S::thesnimp@liverpool.ac.uk::fb0d61c6-03f1-45de-a2b0-fd0f7bebab06" providerId="AD" clId="Web-{B0EDE889-0D60-9A1E-167F-7ABA76D6B78B}" dt="2025-07-09T10:58:57.475" v="77" actId="1076"/>
        <pc:sldMkLst>
          <pc:docMk/>
          <pc:sldMk cId="1304820060" sldId="294"/>
        </pc:sldMkLst>
        <pc:spChg chg="mod">
          <ac:chgData name="Mada Parambil, Farhana Thesni" userId="S::thesnimp@liverpool.ac.uk::fb0d61c6-03f1-45de-a2b0-fd0f7bebab06" providerId="AD" clId="Web-{B0EDE889-0D60-9A1E-167F-7ABA76D6B78B}" dt="2025-07-09T10:58:57.475" v="77" actId="1076"/>
          <ac:spMkLst>
            <pc:docMk/>
            <pc:sldMk cId="1304820060" sldId="294"/>
            <ac:spMk id="8" creationId="{94F6BBD3-1FB6-9E1A-EE63-BA77A4FAC527}"/>
          </ac:spMkLst>
        </pc:spChg>
        <pc:spChg chg="mod">
          <ac:chgData name="Mada Parambil, Farhana Thesni" userId="S::thesnimp@liverpool.ac.uk::fb0d61c6-03f1-45de-a2b0-fd0f7bebab06" providerId="AD" clId="Web-{B0EDE889-0D60-9A1E-167F-7ABA76D6B78B}" dt="2025-07-09T10:58:39.772" v="74" actId="1076"/>
          <ac:spMkLst>
            <pc:docMk/>
            <pc:sldMk cId="1304820060" sldId="294"/>
            <ac:spMk id="10" creationId="{5E0842E1-4ED0-6774-5C97-D7989288E6C7}"/>
          </ac:spMkLst>
        </pc:spChg>
        <pc:picChg chg="mod">
          <ac:chgData name="Mada Parambil, Farhana Thesni" userId="S::thesnimp@liverpool.ac.uk::fb0d61c6-03f1-45de-a2b0-fd0f7bebab06" providerId="AD" clId="Web-{B0EDE889-0D60-9A1E-167F-7ABA76D6B78B}" dt="2025-07-09T10:58:31.272" v="73" actId="1076"/>
          <ac:picMkLst>
            <pc:docMk/>
            <pc:sldMk cId="1304820060" sldId="294"/>
            <ac:picMk id="3" creationId="{A7BEEA04-96CC-A02A-E935-146D14A85B9D}"/>
          </ac:picMkLst>
        </pc:picChg>
      </pc:sldChg>
      <pc:sldChg chg="addSp delSp modSp addAnim delAnim modAnim">
        <pc:chgData name="Mada Parambil, Farhana Thesni" userId="S::thesnimp@liverpool.ac.uk::fb0d61c6-03f1-45de-a2b0-fd0f7bebab06" providerId="AD" clId="Web-{B0EDE889-0D60-9A1E-167F-7ABA76D6B78B}" dt="2025-07-09T10:45:40.659" v="42"/>
        <pc:sldMkLst>
          <pc:docMk/>
          <pc:sldMk cId="1192980764" sldId="295"/>
        </pc:sldMkLst>
        <pc:spChg chg="add del">
          <ac:chgData name="Mada Parambil, Farhana Thesni" userId="S::thesnimp@liverpool.ac.uk::fb0d61c6-03f1-45de-a2b0-fd0f7bebab06" providerId="AD" clId="Web-{B0EDE889-0D60-9A1E-167F-7ABA76D6B78B}" dt="2025-07-09T10:29:42.744" v="1"/>
          <ac:spMkLst>
            <pc:docMk/>
            <pc:sldMk cId="1192980764" sldId="295"/>
            <ac:spMk id="7" creationId="{B95124CB-0B58-74BB-F224-20DED0EA1996}"/>
          </ac:spMkLst>
        </pc:spChg>
        <pc:spChg chg="add del mod">
          <ac:chgData name="Mada Parambil, Farhana Thesni" userId="S::thesnimp@liverpool.ac.uk::fb0d61c6-03f1-45de-a2b0-fd0f7bebab06" providerId="AD" clId="Web-{B0EDE889-0D60-9A1E-167F-7ABA76D6B78B}" dt="2025-07-09T10:45:40.659" v="42"/>
          <ac:spMkLst>
            <pc:docMk/>
            <pc:sldMk cId="1192980764" sldId="295"/>
            <ac:spMk id="23" creationId="{408D616E-3001-77EE-98A7-2EEAA7E2FE85}"/>
          </ac:spMkLst>
        </pc:spChg>
        <pc:picChg chg="del mod">
          <ac:chgData name="Mada Parambil, Farhana Thesni" userId="S::thesnimp@liverpool.ac.uk::fb0d61c6-03f1-45de-a2b0-fd0f7bebab06" providerId="AD" clId="Web-{B0EDE889-0D60-9A1E-167F-7ABA76D6B78B}" dt="2025-07-09T10:45:36.346" v="41"/>
          <ac:picMkLst>
            <pc:docMk/>
            <pc:sldMk cId="1192980764" sldId="295"/>
            <ac:picMk id="157" creationId="{C5E17878-B4F4-3294-6792-BDA63800DC39}"/>
          </ac:picMkLst>
        </pc:picChg>
      </pc:sldChg>
      <pc:sldChg chg="addSp delSp modSp addAnim delAnim modAnim">
        <pc:chgData name="Mada Parambil, Farhana Thesni" userId="S::thesnimp@liverpool.ac.uk::fb0d61c6-03f1-45de-a2b0-fd0f7bebab06" providerId="AD" clId="Web-{B0EDE889-0D60-9A1E-167F-7ABA76D6B78B}" dt="2025-07-09T10:50:38.557" v="72"/>
        <pc:sldMkLst>
          <pc:docMk/>
          <pc:sldMk cId="3309767175" sldId="298"/>
        </pc:sldMkLst>
        <pc:spChg chg="mod">
          <ac:chgData name="Mada Parambil, Farhana Thesni" userId="S::thesnimp@liverpool.ac.uk::fb0d61c6-03f1-45de-a2b0-fd0f7bebab06" providerId="AD" clId="Web-{B0EDE889-0D60-9A1E-167F-7ABA76D6B78B}" dt="2025-07-09T10:46:39.426" v="44" actId="20577"/>
          <ac:spMkLst>
            <pc:docMk/>
            <pc:sldMk cId="3309767175" sldId="298"/>
            <ac:spMk id="8" creationId="{06AF278D-4687-9674-0C5F-9E5B9F300F63}"/>
          </ac:spMkLst>
        </pc:spChg>
        <pc:spChg chg="add mod">
          <ac:chgData name="Mada Parambil, Farhana Thesni" userId="S::thesnimp@liverpool.ac.uk::fb0d61c6-03f1-45de-a2b0-fd0f7bebab06" providerId="AD" clId="Web-{B0EDE889-0D60-9A1E-167F-7ABA76D6B78B}" dt="2025-07-09T10:46:52.442" v="49" actId="1076"/>
          <ac:spMkLst>
            <pc:docMk/>
            <pc:sldMk cId="3309767175" sldId="298"/>
            <ac:spMk id="10" creationId="{9E45E482-27B3-A944-C519-8C66BAAF41EB}"/>
          </ac:spMkLst>
        </pc:spChg>
        <pc:spChg chg="mod">
          <ac:chgData name="Mada Parambil, Farhana Thesni" userId="S::thesnimp@liverpool.ac.uk::fb0d61c6-03f1-45de-a2b0-fd0f7bebab06" providerId="AD" clId="Web-{B0EDE889-0D60-9A1E-167F-7ABA76D6B78B}" dt="2025-07-09T10:48:56.929" v="61" actId="14100"/>
          <ac:spMkLst>
            <pc:docMk/>
            <pc:sldMk cId="3309767175" sldId="298"/>
            <ac:spMk id="28" creationId="{6AA92D07-4CE3-4B5F-1ECD-E687C1316A27}"/>
          </ac:spMkLst>
        </pc:spChg>
        <pc:picChg chg="add mod">
          <ac:chgData name="Mada Parambil, Farhana Thesni" userId="S::thesnimp@liverpool.ac.uk::fb0d61c6-03f1-45de-a2b0-fd0f7bebab06" providerId="AD" clId="Web-{B0EDE889-0D60-9A1E-167F-7ABA76D6B78B}" dt="2025-07-09T10:50:01.384" v="70" actId="14100"/>
          <ac:picMkLst>
            <pc:docMk/>
            <pc:sldMk cId="3309767175" sldId="298"/>
            <ac:picMk id="11" creationId="{2FE9791B-0080-A832-7126-2214EA85F631}"/>
          </ac:picMkLst>
        </pc:picChg>
        <pc:picChg chg="mod">
          <ac:chgData name="Mada Parambil, Farhana Thesni" userId="S::thesnimp@liverpool.ac.uk::fb0d61c6-03f1-45de-a2b0-fd0f7bebab06" providerId="AD" clId="Web-{B0EDE889-0D60-9A1E-167F-7ABA76D6B78B}" dt="2025-07-09T10:48:09.709" v="54" actId="1076"/>
          <ac:picMkLst>
            <pc:docMk/>
            <pc:sldMk cId="3309767175" sldId="298"/>
            <ac:picMk id="14" creationId="{6085E9D5-6C4E-7665-1BF8-AE133A3C353B}"/>
          </ac:picMkLst>
        </pc:picChg>
        <pc:picChg chg="mod">
          <ac:chgData name="Mada Parambil, Farhana Thesni" userId="S::thesnimp@liverpool.ac.uk::fb0d61c6-03f1-45de-a2b0-fd0f7bebab06" providerId="AD" clId="Web-{B0EDE889-0D60-9A1E-167F-7ABA76D6B78B}" dt="2025-07-09T10:48:56.929" v="64" actId="14100"/>
          <ac:picMkLst>
            <pc:docMk/>
            <pc:sldMk cId="3309767175" sldId="298"/>
            <ac:picMk id="15" creationId="{E2689A67-031B-3F61-73BB-35904131D60F}"/>
          </ac:picMkLst>
        </pc:picChg>
        <pc:picChg chg="del">
          <ac:chgData name="Mada Parambil, Farhana Thesni" userId="S::thesnimp@liverpool.ac.uk::fb0d61c6-03f1-45de-a2b0-fd0f7bebab06" providerId="AD" clId="Web-{B0EDE889-0D60-9A1E-167F-7ABA76D6B78B}" dt="2025-07-09T10:47:32.271" v="52"/>
          <ac:picMkLst>
            <pc:docMk/>
            <pc:sldMk cId="3309767175" sldId="298"/>
            <ac:picMk id="16" creationId="{11C35328-6E18-7312-DE2B-F594A358FDEF}"/>
          </ac:picMkLst>
        </pc:picChg>
        <pc:picChg chg="mod">
          <ac:chgData name="Mada Parambil, Farhana Thesni" userId="S::thesnimp@liverpool.ac.uk::fb0d61c6-03f1-45de-a2b0-fd0f7bebab06" providerId="AD" clId="Web-{B0EDE889-0D60-9A1E-167F-7ABA76D6B78B}" dt="2025-07-09T10:49:07.383" v="66" actId="1076"/>
          <ac:picMkLst>
            <pc:docMk/>
            <pc:sldMk cId="3309767175" sldId="298"/>
            <ac:picMk id="20" creationId="{DEB5274E-0ECB-8B09-6FB5-171ECD2B06A4}"/>
          </ac:picMkLst>
        </pc:picChg>
        <pc:picChg chg="mod">
          <ac:chgData name="Mada Parambil, Farhana Thesni" userId="S::thesnimp@liverpool.ac.uk::fb0d61c6-03f1-45de-a2b0-fd0f7bebab06" providerId="AD" clId="Web-{B0EDE889-0D60-9A1E-167F-7ABA76D6B78B}" dt="2025-07-09T10:49:20.930" v="67" actId="1076"/>
          <ac:picMkLst>
            <pc:docMk/>
            <pc:sldMk cId="3309767175" sldId="298"/>
            <ac:picMk id="21" creationId="{90862067-682B-FA8C-5B50-CBF1B3B2F854}"/>
          </ac:picMkLst>
        </pc:picChg>
        <pc:picChg chg="mod">
          <ac:chgData name="Mada Parambil, Farhana Thesni" userId="S::thesnimp@liverpool.ac.uk::fb0d61c6-03f1-45de-a2b0-fd0f7bebab06" providerId="AD" clId="Web-{B0EDE889-0D60-9A1E-167F-7ABA76D6B78B}" dt="2025-07-09T10:48:56.929" v="63" actId="14100"/>
          <ac:picMkLst>
            <pc:docMk/>
            <pc:sldMk cId="3309767175" sldId="298"/>
            <ac:picMk id="24" creationId="{8F34461E-6191-00B2-5FDE-C1F071FF2776}"/>
          </ac:picMkLst>
        </pc:picChg>
        <pc:picChg chg="mod">
          <ac:chgData name="Mada Parambil, Farhana Thesni" userId="S::thesnimp@liverpool.ac.uk::fb0d61c6-03f1-45de-a2b0-fd0f7bebab06" providerId="AD" clId="Web-{B0EDE889-0D60-9A1E-167F-7ABA76D6B78B}" dt="2025-07-09T10:48:56.929" v="62" actId="14100"/>
          <ac:picMkLst>
            <pc:docMk/>
            <pc:sldMk cId="3309767175" sldId="298"/>
            <ac:picMk id="26" creationId="{88B6AA0C-B2DF-97A4-2A17-A0A7B90CBF0E}"/>
          </ac:picMkLst>
        </pc:picChg>
        <pc:cxnChg chg="mod">
          <ac:chgData name="Mada Parambil, Farhana Thesni" userId="S::thesnimp@liverpool.ac.uk::fb0d61c6-03f1-45de-a2b0-fd0f7bebab06" providerId="AD" clId="Web-{B0EDE889-0D60-9A1E-167F-7ABA76D6B78B}" dt="2025-07-09T10:48:56.929" v="60" actId="14100"/>
          <ac:cxnSpMkLst>
            <pc:docMk/>
            <pc:sldMk cId="3309767175" sldId="298"/>
            <ac:cxnSpMk id="30" creationId="{C77A209D-ECD3-3A49-AF75-AABE3B9E7839}"/>
          </ac:cxnSpMkLst>
        </pc:cxnChg>
      </pc:sldChg>
    </pc:docChg>
  </pc:docChgLst>
  <pc:docChgLst>
    <pc:chgData name="Mada Parambil, Farhana Thesni" userId="fb0d61c6-03f1-45de-a2b0-fd0f7bebab06" providerId="ADAL" clId="{58E29BFD-706C-4C71-8503-D91B70F95C06}"/>
    <pc:docChg chg="undo custSel addSld delSld modSld sldOrd">
      <pc:chgData name="Mada Parambil, Farhana Thesni" userId="fb0d61c6-03f1-45de-a2b0-fd0f7bebab06" providerId="ADAL" clId="{58E29BFD-706C-4C71-8503-D91B70F95C06}" dt="2024-06-19T15:23:29.295" v="5474" actId="14100"/>
      <pc:docMkLst>
        <pc:docMk/>
      </pc:docMkLst>
      <pc:sldChg chg="addSp delSp modSp mod setBg addAnim delAnim">
        <pc:chgData name="Mada Parambil, Farhana Thesni" userId="fb0d61c6-03f1-45de-a2b0-fd0f7bebab06" providerId="ADAL" clId="{58E29BFD-706C-4C71-8503-D91B70F95C06}" dt="2024-06-19T10:08:32.094" v="750" actId="26606"/>
        <pc:sldMkLst>
          <pc:docMk/>
          <pc:sldMk cId="3957212510" sldId="256"/>
        </pc:sldMkLst>
      </pc:sldChg>
      <pc:sldChg chg="addSp delSp modSp mod setBg">
        <pc:chgData name="Mada Parambil, Farhana Thesni" userId="fb0d61c6-03f1-45de-a2b0-fd0f7bebab06" providerId="ADAL" clId="{58E29BFD-706C-4C71-8503-D91B70F95C06}" dt="2024-06-19T10:09:28.786" v="761" actId="1076"/>
        <pc:sldMkLst>
          <pc:docMk/>
          <pc:sldMk cId="1163277285" sldId="257"/>
        </pc:sldMkLst>
      </pc:sldChg>
      <pc:sldChg chg="del">
        <pc:chgData name="Mada Parambil, Farhana Thesni" userId="fb0d61c6-03f1-45de-a2b0-fd0f7bebab06" providerId="ADAL" clId="{58E29BFD-706C-4C71-8503-D91B70F95C06}" dt="2024-06-14T08:17:03.896" v="10" actId="47"/>
        <pc:sldMkLst>
          <pc:docMk/>
          <pc:sldMk cId="3697103585" sldId="258"/>
        </pc:sldMkLst>
      </pc:sldChg>
      <pc:sldChg chg="delSp modSp add del mod">
        <pc:chgData name="Mada Parambil, Farhana Thesni" userId="fb0d61c6-03f1-45de-a2b0-fd0f7bebab06" providerId="ADAL" clId="{58E29BFD-706C-4C71-8503-D91B70F95C06}" dt="2024-06-19T14:17:51.694" v="4257" actId="1076"/>
        <pc:sldMkLst>
          <pc:docMk/>
          <pc:sldMk cId="206615608" sldId="259"/>
        </pc:sldMkLst>
      </pc:sldChg>
      <pc:sldChg chg="addSp delSp modSp new mod setBg addAnim">
        <pc:chgData name="Mada Parambil, Farhana Thesni" userId="fb0d61c6-03f1-45de-a2b0-fd0f7bebab06" providerId="ADAL" clId="{58E29BFD-706C-4C71-8503-D91B70F95C06}" dt="2024-06-19T10:10:30.313" v="779"/>
        <pc:sldMkLst>
          <pc:docMk/>
          <pc:sldMk cId="2895437777" sldId="260"/>
        </pc:sldMkLst>
      </pc:sldChg>
      <pc:sldChg chg="del">
        <pc:chgData name="Mada Parambil, Farhana Thesni" userId="fb0d61c6-03f1-45de-a2b0-fd0f7bebab06" providerId="ADAL" clId="{58E29BFD-706C-4C71-8503-D91B70F95C06}" dt="2024-06-14T08:17:03.896" v="10" actId="47"/>
        <pc:sldMkLst>
          <pc:docMk/>
          <pc:sldMk cId="3706212270" sldId="260"/>
        </pc:sldMkLst>
      </pc:sldChg>
      <pc:sldChg chg="addSp modSp new mod setBg">
        <pc:chgData name="Mada Parambil, Farhana Thesni" userId="fb0d61c6-03f1-45de-a2b0-fd0f7bebab06" providerId="ADAL" clId="{58E29BFD-706C-4C71-8503-D91B70F95C06}" dt="2024-06-19T10:33:10.779" v="1158" actId="20577"/>
        <pc:sldMkLst>
          <pc:docMk/>
          <pc:sldMk cId="138809124" sldId="261"/>
        </pc:sldMkLst>
      </pc:sldChg>
      <pc:sldChg chg="del">
        <pc:chgData name="Mada Parambil, Farhana Thesni" userId="fb0d61c6-03f1-45de-a2b0-fd0f7bebab06" providerId="ADAL" clId="{58E29BFD-706C-4C71-8503-D91B70F95C06}" dt="2024-06-14T08:17:03.896" v="10" actId="47"/>
        <pc:sldMkLst>
          <pc:docMk/>
          <pc:sldMk cId="3520569423" sldId="261"/>
        </pc:sldMkLst>
      </pc:sldChg>
      <pc:sldChg chg="del">
        <pc:chgData name="Mada Parambil, Farhana Thesni" userId="fb0d61c6-03f1-45de-a2b0-fd0f7bebab06" providerId="ADAL" clId="{58E29BFD-706C-4C71-8503-D91B70F95C06}" dt="2024-06-14T08:17:03.896" v="10" actId="47"/>
        <pc:sldMkLst>
          <pc:docMk/>
          <pc:sldMk cId="1258296291" sldId="262"/>
        </pc:sldMkLst>
      </pc:sldChg>
      <pc:sldChg chg="new add del">
        <pc:chgData name="Mada Parambil, Farhana Thesni" userId="fb0d61c6-03f1-45de-a2b0-fd0f7bebab06" providerId="ADAL" clId="{58E29BFD-706C-4C71-8503-D91B70F95C06}" dt="2024-06-19T14:17:16.739" v="4243" actId="47"/>
        <pc:sldMkLst>
          <pc:docMk/>
          <pc:sldMk cId="4043373945" sldId="262"/>
        </pc:sldMkLst>
      </pc:sldChg>
      <pc:sldChg chg="del">
        <pc:chgData name="Mada Parambil, Farhana Thesni" userId="fb0d61c6-03f1-45de-a2b0-fd0f7bebab06" providerId="ADAL" clId="{58E29BFD-706C-4C71-8503-D91B70F95C06}" dt="2024-06-14T08:17:03.896" v="10" actId="47"/>
        <pc:sldMkLst>
          <pc:docMk/>
          <pc:sldMk cId="2476322212" sldId="263"/>
        </pc:sldMkLst>
      </pc:sldChg>
      <pc:sldChg chg="addSp delSp modSp add mod">
        <pc:chgData name="Mada Parambil, Farhana Thesni" userId="fb0d61c6-03f1-45de-a2b0-fd0f7bebab06" providerId="ADAL" clId="{58E29BFD-706C-4C71-8503-D91B70F95C06}" dt="2024-06-19T12:23:18.625" v="1724" actId="20577"/>
        <pc:sldMkLst>
          <pc:docMk/>
          <pc:sldMk cId="3230998648" sldId="263"/>
        </pc:sldMkLst>
      </pc:sldChg>
      <pc:sldChg chg="addSp delSp modSp add del mod setBg delDesignElem">
        <pc:chgData name="Mada Parambil, Farhana Thesni" userId="fb0d61c6-03f1-45de-a2b0-fd0f7bebab06" providerId="ADAL" clId="{58E29BFD-706C-4C71-8503-D91B70F95C06}" dt="2024-06-19T12:45:07.030" v="2406" actId="47"/>
        <pc:sldMkLst>
          <pc:docMk/>
          <pc:sldMk cId="2667808164" sldId="264"/>
        </pc:sldMkLst>
      </pc:sldChg>
      <pc:sldChg chg="addSp delSp modSp add mod">
        <pc:chgData name="Mada Parambil, Farhana Thesni" userId="fb0d61c6-03f1-45de-a2b0-fd0f7bebab06" providerId="ADAL" clId="{58E29BFD-706C-4C71-8503-D91B70F95C06}" dt="2024-06-19T12:45:01.833" v="2405" actId="1076"/>
        <pc:sldMkLst>
          <pc:docMk/>
          <pc:sldMk cId="2178998584" sldId="265"/>
        </pc:sldMkLst>
      </pc:sldChg>
      <pc:sldChg chg="delSp add del setBg delDesignElem">
        <pc:chgData name="Mada Parambil, Farhana Thesni" userId="fb0d61c6-03f1-45de-a2b0-fd0f7bebab06" providerId="ADAL" clId="{58E29BFD-706C-4C71-8503-D91B70F95C06}" dt="2024-06-19T12:18:44.672" v="1502" actId="47"/>
        <pc:sldMkLst>
          <pc:docMk/>
          <pc:sldMk cId="3458693903" sldId="265"/>
        </pc:sldMkLst>
      </pc:sldChg>
      <pc:sldChg chg="addSp delSp modSp add del mod setBg delDesignElem">
        <pc:chgData name="Mada Parambil, Farhana Thesni" userId="fb0d61c6-03f1-45de-a2b0-fd0f7bebab06" providerId="ADAL" clId="{58E29BFD-706C-4C71-8503-D91B70F95C06}" dt="2024-06-19T12:18:31.354" v="1499"/>
        <pc:sldMkLst>
          <pc:docMk/>
          <pc:sldMk cId="3554569243" sldId="265"/>
        </pc:sldMkLst>
      </pc:sldChg>
      <pc:sldChg chg="delSp modSp add mod">
        <pc:chgData name="Mada Parambil, Farhana Thesni" userId="fb0d61c6-03f1-45de-a2b0-fd0f7bebab06" providerId="ADAL" clId="{58E29BFD-706C-4C71-8503-D91B70F95C06}" dt="2024-06-19T13:42:06.135" v="3257" actId="5793"/>
        <pc:sldMkLst>
          <pc:docMk/>
          <pc:sldMk cId="2553573596" sldId="266"/>
        </pc:sldMkLst>
      </pc:sldChg>
      <pc:sldChg chg="addSp delSp modSp add mod">
        <pc:chgData name="Mada Parambil, Farhana Thesni" userId="fb0d61c6-03f1-45de-a2b0-fd0f7bebab06" providerId="ADAL" clId="{58E29BFD-706C-4C71-8503-D91B70F95C06}" dt="2024-06-19T12:52:40.926" v="2708" actId="1076"/>
        <pc:sldMkLst>
          <pc:docMk/>
          <pc:sldMk cId="2302607348" sldId="267"/>
        </pc:sldMkLst>
      </pc:sldChg>
      <pc:sldChg chg="addSp delSp modSp add mod">
        <pc:chgData name="Mada Parambil, Farhana Thesni" userId="fb0d61c6-03f1-45de-a2b0-fd0f7bebab06" providerId="ADAL" clId="{58E29BFD-706C-4C71-8503-D91B70F95C06}" dt="2024-06-19T15:17:56.435" v="5334" actId="20577"/>
        <pc:sldMkLst>
          <pc:docMk/>
          <pc:sldMk cId="2006115001" sldId="268"/>
        </pc:sldMkLst>
      </pc:sldChg>
      <pc:sldChg chg="addSp delSp modSp add mod">
        <pc:chgData name="Mada Parambil, Farhana Thesni" userId="fb0d61c6-03f1-45de-a2b0-fd0f7bebab06" providerId="ADAL" clId="{58E29BFD-706C-4C71-8503-D91B70F95C06}" dt="2024-06-19T14:07:12.403" v="3980"/>
        <pc:sldMkLst>
          <pc:docMk/>
          <pc:sldMk cId="3209705526" sldId="269"/>
        </pc:sldMkLst>
      </pc:sldChg>
      <pc:sldChg chg="addSp delSp modSp add mod">
        <pc:chgData name="Mada Parambil, Farhana Thesni" userId="fb0d61c6-03f1-45de-a2b0-fd0f7bebab06" providerId="ADAL" clId="{58E29BFD-706C-4C71-8503-D91B70F95C06}" dt="2024-06-19T14:54:10.952" v="4967" actId="20577"/>
        <pc:sldMkLst>
          <pc:docMk/>
          <pc:sldMk cId="1406124837" sldId="270"/>
        </pc:sldMkLst>
      </pc:sldChg>
      <pc:sldChg chg="addSp delSp modSp add mod ord">
        <pc:chgData name="Mada Parambil, Farhana Thesni" userId="fb0d61c6-03f1-45de-a2b0-fd0f7bebab06" providerId="ADAL" clId="{58E29BFD-706C-4C71-8503-D91B70F95C06}" dt="2024-06-19T14:53:15.589" v="4957" actId="5793"/>
        <pc:sldMkLst>
          <pc:docMk/>
          <pc:sldMk cId="1605077630" sldId="271"/>
        </pc:sldMkLst>
      </pc:sldChg>
      <pc:sldChg chg="addSp delSp modSp add mod ord">
        <pc:chgData name="Mada Parambil, Farhana Thesni" userId="fb0d61c6-03f1-45de-a2b0-fd0f7bebab06" providerId="ADAL" clId="{58E29BFD-706C-4C71-8503-D91B70F95C06}" dt="2024-06-19T14:55:29.893" v="5086" actId="1076"/>
        <pc:sldMkLst>
          <pc:docMk/>
          <pc:sldMk cId="397744635" sldId="272"/>
        </pc:sldMkLst>
      </pc:sldChg>
      <pc:sldChg chg="addSp delSp modSp add mod ord">
        <pc:chgData name="Mada Parambil, Farhana Thesni" userId="fb0d61c6-03f1-45de-a2b0-fd0f7bebab06" providerId="ADAL" clId="{58E29BFD-706C-4C71-8503-D91B70F95C06}" dt="2024-06-19T15:16:37.386" v="5331" actId="1076"/>
        <pc:sldMkLst>
          <pc:docMk/>
          <pc:sldMk cId="3394944908" sldId="273"/>
        </pc:sldMkLst>
      </pc:sldChg>
      <pc:sldChg chg="new del">
        <pc:chgData name="Mada Parambil, Farhana Thesni" userId="fb0d61c6-03f1-45de-a2b0-fd0f7bebab06" providerId="ADAL" clId="{58E29BFD-706C-4C71-8503-D91B70F95C06}" dt="2024-06-19T14:41:42.653" v="4431" actId="680"/>
        <pc:sldMkLst>
          <pc:docMk/>
          <pc:sldMk cId="3999612445" sldId="273"/>
        </pc:sldMkLst>
      </pc:sldChg>
      <pc:sldChg chg="modSp add mod">
        <pc:chgData name="Mada Parambil, Farhana Thesni" userId="fb0d61c6-03f1-45de-a2b0-fd0f7bebab06" providerId="ADAL" clId="{58E29BFD-706C-4C71-8503-D91B70F95C06}" dt="2024-06-19T15:20:53.914" v="5390" actId="20577"/>
        <pc:sldMkLst>
          <pc:docMk/>
          <pc:sldMk cId="3579652429" sldId="274"/>
        </pc:sldMkLst>
      </pc:sldChg>
      <pc:sldChg chg="addSp modSp add mod">
        <pc:chgData name="Mada Parambil, Farhana Thesni" userId="fb0d61c6-03f1-45de-a2b0-fd0f7bebab06" providerId="ADAL" clId="{58E29BFD-706C-4C71-8503-D91B70F95C06}" dt="2024-06-19T15:23:29.295" v="5474" actId="14100"/>
        <pc:sldMkLst>
          <pc:docMk/>
          <pc:sldMk cId="3827012598" sldId="275"/>
        </pc:sldMkLst>
      </pc:sldChg>
    </pc:docChg>
  </pc:docChgLst>
  <pc:docChgLst>
    <pc:chgData name="Mada Parambil, Farhana Thesni" userId="fb0d61c6-03f1-45de-a2b0-fd0f7bebab06" providerId="ADAL" clId="{834AA897-0A9A-4ED5-B423-B5A9B5A3A837}"/>
    <pc:docChg chg="undo redo custSel addSld modSld modMainMaster">
      <pc:chgData name="Mada Parambil, Farhana Thesni" userId="fb0d61c6-03f1-45de-a2b0-fd0f7bebab06" providerId="ADAL" clId="{834AA897-0A9A-4ED5-B423-B5A9B5A3A837}" dt="2024-04-19T12:42:18.503" v="401" actId="20577"/>
      <pc:docMkLst>
        <pc:docMk/>
      </pc:docMkLst>
      <pc:sldChg chg="modSp">
        <pc:chgData name="Mada Parambil, Farhana Thesni" userId="fb0d61c6-03f1-45de-a2b0-fd0f7bebab06" providerId="ADAL" clId="{834AA897-0A9A-4ED5-B423-B5A9B5A3A837}" dt="2024-04-19T12:41:53.342" v="391" actId="20577"/>
        <pc:sldMkLst>
          <pc:docMk/>
          <pc:sldMk cId="1163277285" sldId="257"/>
        </pc:sldMkLst>
      </pc:sldChg>
      <pc:sldChg chg="modSp">
        <pc:chgData name="Mada Parambil, Farhana Thesni" userId="fb0d61c6-03f1-45de-a2b0-fd0f7bebab06" providerId="ADAL" clId="{834AA897-0A9A-4ED5-B423-B5A9B5A3A837}" dt="2024-04-19T12:42:18.503" v="401" actId="20577"/>
        <pc:sldMkLst>
          <pc:docMk/>
          <pc:sldMk cId="3697103585" sldId="258"/>
        </pc:sldMkLst>
      </pc:sldChg>
      <pc:sldChg chg="modSp setBg">
        <pc:chgData name="Mada Parambil, Farhana Thesni" userId="fb0d61c6-03f1-45de-a2b0-fd0f7bebab06" providerId="ADAL" clId="{834AA897-0A9A-4ED5-B423-B5A9B5A3A837}" dt="2024-04-19T12:37:08.551" v="373" actId="14100"/>
        <pc:sldMkLst>
          <pc:docMk/>
          <pc:sldMk cId="206615608" sldId="259"/>
        </pc:sldMkLst>
      </pc:sldChg>
      <pc:sldChg chg="add">
        <pc:chgData name="Mada Parambil, Farhana Thesni" userId="fb0d61c6-03f1-45de-a2b0-fd0f7bebab06" providerId="ADAL" clId="{834AA897-0A9A-4ED5-B423-B5A9B5A3A837}" dt="2024-04-19T12:37:14.946" v="374"/>
        <pc:sldMkLst>
          <pc:docMk/>
          <pc:sldMk cId="3706212270" sldId="260"/>
        </pc:sldMkLst>
      </pc:sldChg>
      <pc:sldMasterChg chg="addSp delSp modSp modSldLayout">
        <pc:chgData name="Mada Parambil, Farhana Thesni" userId="fb0d61c6-03f1-45de-a2b0-fd0f7bebab06" providerId="ADAL" clId="{834AA897-0A9A-4ED5-B423-B5A9B5A3A837}" dt="2024-04-19T12:37:57.067" v="375" actId="2085"/>
        <pc:sldMasterMkLst>
          <pc:docMk/>
          <pc:sldMasterMk cId="1431977079" sldId="2147483648"/>
        </pc:sldMasterMkLst>
        <pc:sldLayoutChg chg="modSp">
          <pc:chgData name="Mada Parambil, Farhana Thesni" userId="fb0d61c6-03f1-45de-a2b0-fd0f7bebab06" providerId="ADAL" clId="{834AA897-0A9A-4ED5-B423-B5A9B5A3A837}" dt="2024-04-19T12:12:19.053" v="193" actId="1036"/>
          <pc:sldLayoutMkLst>
            <pc:docMk/>
            <pc:sldMasterMk cId="1431977079" sldId="2147483648"/>
            <pc:sldLayoutMk cId="3678498220" sldId="2147483649"/>
          </pc:sldLayoutMkLst>
        </pc:sldLayoutChg>
      </pc:sldMasterChg>
    </pc:docChg>
  </pc:docChgLst>
  <pc:docChgLst>
    <pc:chgData name="Mada Parambil, Farhana Thesni" userId="fb0d61c6-03f1-45de-a2b0-fd0f7bebab06" providerId="ADAL" clId="{DE5C9107-1285-4FCF-AF92-D288C5A99C3E}"/>
    <pc:docChg chg="modSld">
      <pc:chgData name="Mada Parambil, Farhana Thesni" userId="fb0d61c6-03f1-45de-a2b0-fd0f7bebab06" providerId="ADAL" clId="{DE5C9107-1285-4FCF-AF92-D288C5A99C3E}" dt="2025-05-08T13:32:06.829" v="42" actId="1037"/>
      <pc:docMkLst>
        <pc:docMk/>
      </pc:docMkLst>
      <pc:sldChg chg="modSp mod">
        <pc:chgData name="Mada Parambil, Farhana Thesni" userId="fb0d61c6-03f1-45de-a2b0-fd0f7bebab06" providerId="ADAL" clId="{DE5C9107-1285-4FCF-AF92-D288C5A99C3E}" dt="2025-05-08T13:32:06.829" v="42" actId="1037"/>
        <pc:sldMkLst>
          <pc:docMk/>
          <pc:sldMk cId="3326521893" sldId="30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01E5B-171F-4528-AEB6-158BDDE391E3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7A997-15B8-4CE7-A384-2CBF62C1BD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518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CD4F9-FF27-9329-B540-BB4B2B056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E16B5A-60DC-ED93-0466-D4C4F58DA7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E0092-056C-2586-C768-8DCF15523E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2129" y="6202630"/>
            <a:ext cx="1002102" cy="365125"/>
          </a:xfrm>
        </p:spPr>
        <p:txBody>
          <a:bodyPr/>
          <a:lstStyle/>
          <a:p>
            <a:fld id="{8B2BDA60-A5EE-4D8C-BFCA-73B00794744E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465A3-4D95-5B02-A70C-A30D091DB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70865" y="6202511"/>
            <a:ext cx="3237003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DF8C8-C31D-C98B-5B6F-1407A26DF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21136" y="6202511"/>
            <a:ext cx="412630" cy="365125"/>
          </a:xfrm>
        </p:spPr>
        <p:txBody>
          <a:bodyPr/>
          <a:lstStyle/>
          <a:p>
            <a:fld id="{AE550D8F-C0DE-45C9-A659-A6A42DCE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498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1FA2C-8478-45A9-D6F4-B3F5DD825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D474F5-1E9A-A310-583F-0472635568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D5F7E-640D-6A95-F394-063F1458F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56EA-DF29-49C0-9E8E-A3E9E6760AD1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10D4F-7F81-B0DB-F8B2-A966D2B84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01095-E640-C8F3-CFF8-6B44E1BCB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349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B07E27-E8E0-D2A3-3C0D-F49302E489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E17084-D363-D9B4-24E0-7E4C4DBA65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D299E-ED8E-67CD-695A-C33461754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9038-BAE2-4D72-95E2-35A9B88A9980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CE8B5-134A-14AA-B114-8C9A6C102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07E51-01FF-9F1D-E3B0-1CE54F876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70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E3B30-7682-130E-C113-2338DB86F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C07983-732C-A488-6A71-0D46D5994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5F28E6-1661-6763-20BB-232B120A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3A47-41F0-4AC5-A21E-39C75AD4954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649A20-5121-737A-48AA-EBAFD36BC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5B157D-489E-4890-5F87-BC033E847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9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B05C0-C94F-BD8E-BA60-FA29EFA7C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AC309A-276B-2A18-88A6-728EC6E5BB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413B4-0155-B23D-8905-D69FAAB23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E552E-538C-4E15-9DDD-CC6F7A601FF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EAA4A-89D1-C257-2A4F-FB527D705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45234-1DC3-BD29-0067-5C8F789E5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60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3AFD0-E8D8-DA23-C269-A853D3E01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DB642-93B1-CF49-F0EF-EF93CE64E0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6E02A6-FF3A-2DFF-2AE2-F6C8B132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09DFF6-66BA-639E-3B32-4FC4572BC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0C1BE-C876-4425-A818-B8D9D22AFEE6}" type="datetime1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94B24F-3AFF-3FDE-19CC-A35B1989C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AB44B1-49FB-7AA4-AB24-B4C82CAA2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955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12675-3C7C-81A1-A7E7-A8C7F31BB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0683C9-8F79-80A4-727C-E72883A3C6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DA9064-598D-3A7D-954D-B7AC1F8BD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107C8F-BC0F-FF74-06BD-F16F265692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114DBB-7EC2-AF81-1E96-F4617738ED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80B2C0-666E-E6DD-B348-6E1E2779A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AE9A9-359D-406F-9022-CFD585ECA486}" type="datetime1">
              <a:rPr lang="en-GB" smtClean="0"/>
              <a:t>09/07/2025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4D4141-DA0E-D16F-5925-1BE7236CB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E7EBAC-ED4E-6AFD-C852-B377D015F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8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204F6-F97E-B977-7364-6E76B4528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0F6855-AC61-EAD6-36EB-8B91B6405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86B94-8AD1-4C7A-A4F2-5E83B7410D56}" type="datetime1">
              <a:rPr lang="en-GB" smtClean="0"/>
              <a:t>09/07/2025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AF204E-BE39-ECAD-E467-0D1E0D034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3BC05-C204-CCDD-5FD9-06659E5FC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241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87E787-8C60-B81B-FFA2-9E86CCCF7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249E-DBE2-4A8D-B049-8B2762627CDA}" type="datetime1">
              <a:rPr lang="en-GB" smtClean="0"/>
              <a:t>09/07/2025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ECF6FB-69D5-8951-82C5-5916C8A1B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AE2A2-27B4-DF50-E1AF-2D8C34E88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946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14CE8-3507-CFD5-1E08-9BBE6CE9C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1E924-11B0-66FA-60CD-DDF9D2916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CED0B-5E3F-2E78-F552-727A8B5D24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6E0A5-3906-3C09-42FC-ABF285868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8CD-B084-4975-95CA-0A9A55916C47}" type="datetime1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D7B600-0604-AD9F-43DE-62DFDC25B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EC70F6-44D2-7568-0517-F0A4DF25E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588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C9948-802E-A446-7090-DEAD0E4E4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01FA37-F333-0E2D-B2BD-D2F9B72B1F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E7243E-FE83-A9FC-58F7-E4133705C1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FFB2C3-7E91-FF7F-EA7C-0634BC018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EC23-0E62-46C7-9CA2-08E3BE5EEAA3}" type="datetime1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C1F147-914D-62E2-229E-9CF911F1E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CA25E5-60DB-6BD7-D892-E8EDF24BA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86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F207B1-E3BA-FB87-1055-48B0075B7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743" y="-5810"/>
            <a:ext cx="8522899" cy="971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107D87-1C15-5A1E-13FC-021BF11FB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7624" y="1121435"/>
            <a:ext cx="11854373" cy="4659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23447-7A9C-16CD-FFC9-DEEE2B5447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42221" y="6367830"/>
            <a:ext cx="10021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4B5F48E-4A32-4BBA-8D37-DBEFE04D5D92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82CB4-0C58-D9C9-FF50-2CC90D730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51373" y="6367831"/>
            <a:ext cx="23952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489CF-4C98-539A-C5D5-761FE4F29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53709" y="6367830"/>
            <a:ext cx="494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E550D8F-C0DE-45C9-A659-A6A42DCEA03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793F65B-5555-1FBE-9CA3-827B30073055}"/>
              </a:ext>
            </a:extLst>
          </p:cNvPr>
          <p:cNvCxnSpPr/>
          <p:nvPr userDrawn="1"/>
        </p:nvCxnSpPr>
        <p:spPr>
          <a:xfrm>
            <a:off x="-2" y="966158"/>
            <a:ext cx="12192000" cy="0"/>
          </a:xfrm>
          <a:prstGeom prst="line">
            <a:avLst/>
          </a:prstGeom>
          <a:ln w="41275"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46809-9D22-91FE-0564-7A925C6B32C0}"/>
              </a:ext>
            </a:extLst>
          </p:cNvPr>
          <p:cNvSpPr/>
          <p:nvPr userDrawn="1"/>
        </p:nvSpPr>
        <p:spPr>
          <a:xfrm>
            <a:off x="286568" y="6193756"/>
            <a:ext cx="653501" cy="582672"/>
          </a:xfrm>
          <a:prstGeom prst="rect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721" t="-9030" r="-37721" b="-9030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FD90E94-F82B-4BB3-9A05-CE41047B520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631" y="103263"/>
            <a:ext cx="1168880" cy="7378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0073B00-EB42-4FFE-8AAF-4684DBB0C17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129" y="6003985"/>
            <a:ext cx="1312997" cy="92823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A85D07C-0FF8-43EE-BA61-7DEAFFA79BC1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65874"/>
            <a:ext cx="1321026" cy="9371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831F4D-11A0-4E39-B510-48EF5849A662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368" y="6188073"/>
            <a:ext cx="1976195" cy="58267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323FD7-776D-A9F8-25BC-CD0E1FA93DA2}"/>
              </a:ext>
            </a:extLst>
          </p:cNvPr>
          <p:cNvCxnSpPr/>
          <p:nvPr userDrawn="1"/>
        </p:nvCxnSpPr>
        <p:spPr>
          <a:xfrm>
            <a:off x="0" y="6098870"/>
            <a:ext cx="121920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" name="Picture 9" descr="A close-up of a logo&#10;&#10;AI-generated content may be incorrect.">
            <a:extLst>
              <a:ext uri="{FF2B5EF4-FFF2-40B4-BE49-F238E27FC236}">
                <a16:creationId xmlns:a16="http://schemas.microsoft.com/office/drawing/2014/main" id="{10217A73-54F4-CBB6-572D-2B74230CB41C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874" y="6252648"/>
            <a:ext cx="1814898" cy="46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977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89E21EE-BD4C-1F45-2261-3E6CF140D7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589013"/>
            <a:ext cx="9144000" cy="2387600"/>
          </a:xfrm>
        </p:spPr>
        <p:txBody>
          <a:bodyPr>
            <a:noAutofit/>
          </a:bodyPr>
          <a:lstStyle/>
          <a:p>
            <a:r>
              <a:rPr lang="en-GB" sz="3600" b="1"/>
              <a:t>Optimization of Gas-Curtain based Ionization Profile Monitor for Laser-Driven Proton Therapy Applications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35E4A6A-C3B3-65AD-78DF-0F359DBA22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247336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800"/>
              <a:t>Farhana Thesni M P</a:t>
            </a:r>
            <a:endParaRPr lang="en-GB" sz="1800" baseline="30000"/>
          </a:p>
          <a:p>
            <a:r>
              <a:rPr lang="en-GB" sz="1800">
                <a:ea typeface="Calibri"/>
                <a:cs typeface="Calibri"/>
              </a:rPr>
              <a:t>University of Liverpool/ Cockcroft Institute</a:t>
            </a:r>
            <a:endParaRPr lang="en-GB" sz="18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3A1BE9-D59F-B237-6F9C-5156189AC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760" y="6282721"/>
            <a:ext cx="3237003" cy="365125"/>
          </a:xfrm>
        </p:spPr>
        <p:txBody>
          <a:bodyPr/>
          <a:lstStyle/>
          <a:p>
            <a:r>
              <a:rPr lang="en-GB"/>
              <a:t>Farhana.Parambil@cockcroft.ac.uk</a:t>
            </a:r>
          </a:p>
        </p:txBody>
      </p:sp>
      <p:pic>
        <p:nvPicPr>
          <p:cNvPr id="2050" name="Picture 2" descr="Particle Accelerators and Beams Conference 2025 (9-10 July 2025) · Indico  Global">
            <a:extLst>
              <a:ext uri="{FF2B5EF4-FFF2-40B4-BE49-F238E27FC236}">
                <a16:creationId xmlns:a16="http://schemas.microsoft.com/office/drawing/2014/main" id="{7DAAA44A-E45D-59D0-B3C1-B40991D216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6" t="14940" r="10022" b="9919"/>
          <a:stretch/>
        </p:blipFill>
        <p:spPr bwMode="auto">
          <a:xfrm>
            <a:off x="4437342" y="4227073"/>
            <a:ext cx="3317313" cy="104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212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C11867-26A7-1218-AC9C-CEBC1E879A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73971-C7D7-B523-C7AC-501864E63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500" b="1">
                <a:solidFill>
                  <a:schemeClr val="tx1">
                    <a:lumMod val="85000"/>
                    <a:lumOff val="15000"/>
                  </a:schemeClr>
                </a:solidFill>
              </a:rPr>
              <a:t>Beam Profile at MCP</a:t>
            </a:r>
            <a:endParaRPr lang="en-GB" sz="3500" b="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E340C-AC87-C29B-4758-2A0286922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3A47-41F0-4AC5-A21E-39C75AD4954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5047E-8914-07ED-9A8E-7F3F0694A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41073-178D-9DA6-A675-DC79506D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B2CCE27-C295-BBA7-F22C-01D2AD1277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460617"/>
              </p:ext>
            </p:extLst>
          </p:nvPr>
        </p:nvGraphicFramePr>
        <p:xfrm>
          <a:off x="1254760" y="1437132"/>
          <a:ext cx="4743704" cy="41148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185926">
                  <a:extLst>
                    <a:ext uri="{9D8B030D-6E8A-4147-A177-3AD203B41FA5}">
                      <a16:colId xmlns:a16="http://schemas.microsoft.com/office/drawing/2014/main" val="2147372789"/>
                    </a:ext>
                  </a:extLst>
                </a:gridCol>
                <a:gridCol w="1185926">
                  <a:extLst>
                    <a:ext uri="{9D8B030D-6E8A-4147-A177-3AD203B41FA5}">
                      <a16:colId xmlns:a16="http://schemas.microsoft.com/office/drawing/2014/main" val="4103180310"/>
                    </a:ext>
                  </a:extLst>
                </a:gridCol>
                <a:gridCol w="1185926">
                  <a:extLst>
                    <a:ext uri="{9D8B030D-6E8A-4147-A177-3AD203B41FA5}">
                      <a16:colId xmlns:a16="http://schemas.microsoft.com/office/drawing/2014/main" val="587091902"/>
                    </a:ext>
                  </a:extLst>
                </a:gridCol>
                <a:gridCol w="1185926">
                  <a:extLst>
                    <a:ext uri="{9D8B030D-6E8A-4147-A177-3AD203B41FA5}">
                      <a16:colId xmlns:a16="http://schemas.microsoft.com/office/drawing/2014/main" val="868925076"/>
                    </a:ext>
                  </a:extLst>
                </a:gridCol>
              </a:tblGrid>
              <a:tr h="495881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Input Beam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X-profile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Y-profile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Variation (%)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3502449"/>
                  </a:ext>
                </a:extLst>
              </a:tr>
              <a:tr h="476591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0.49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X= 160.07</a:t>
                      </a:r>
                    </a:p>
                    <a:p>
                      <a:pPr algn="ctr"/>
                      <a:r>
                        <a:rPr lang="en-GB"/>
                        <a:t>Y=0.78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2730913"/>
                  </a:ext>
                </a:extLst>
              </a:tr>
              <a:tr h="476591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2.66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2.47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X=6.54</a:t>
                      </a:r>
                    </a:p>
                    <a:p>
                      <a:pPr algn="ctr"/>
                      <a:r>
                        <a:rPr lang="en-GB"/>
                        <a:t>Y= 1.17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3530587"/>
                  </a:ext>
                </a:extLst>
              </a:tr>
              <a:tr h="476591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4.99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4.97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X=0.2</a:t>
                      </a:r>
                    </a:p>
                    <a:p>
                      <a:pPr algn="ctr"/>
                      <a:r>
                        <a:rPr lang="en-GB"/>
                        <a:t>Y=0.6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9519271"/>
                  </a:ext>
                </a:extLst>
              </a:tr>
              <a:tr h="476591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9.91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10.26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X=0.9</a:t>
                      </a:r>
                    </a:p>
                    <a:p>
                      <a:pPr algn="ctr"/>
                      <a:r>
                        <a:rPr lang="en-GB"/>
                        <a:t>Y=2.6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707269"/>
                  </a:ext>
                </a:extLst>
              </a:tr>
              <a:tr h="476591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14.37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15.12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X=4.21</a:t>
                      </a:r>
                    </a:p>
                    <a:p>
                      <a:pPr algn="ctr"/>
                      <a:r>
                        <a:rPr lang="en-GB"/>
                        <a:t>Y=0.8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0763702"/>
                  </a:ext>
                </a:extLst>
              </a:tr>
            </a:tbl>
          </a:graphicData>
        </a:graphic>
      </p:graphicFrame>
      <p:pic>
        <p:nvPicPr>
          <p:cNvPr id="8" name="Picture 7" descr="A graph of a number of different colored bars&#10;&#10;AI-generated content may be incorrect.">
            <a:extLst>
              <a:ext uri="{FF2B5EF4-FFF2-40B4-BE49-F238E27FC236}">
                <a16:creationId xmlns:a16="http://schemas.microsoft.com/office/drawing/2014/main" id="{972A8BB8-CD1E-8A36-F134-06F4064E4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37132"/>
            <a:ext cx="5333333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564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4D26B-B89B-1B2E-1169-848EE7F23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500" b="1">
                <a:solidFill>
                  <a:schemeClr val="tx1">
                    <a:lumMod val="85000"/>
                    <a:lumOff val="15000"/>
                  </a:schemeClr>
                </a:solidFill>
              </a:rPr>
              <a:t>Conclusions and Future</a:t>
            </a:r>
            <a:endParaRPr lang="en-GB" sz="35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19318-4343-FE72-1F0B-030FCF83F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3A47-41F0-4AC5-A21E-39C75AD4954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D1A26-918F-4467-3B08-2C57D15B3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F85D4-4031-3F03-6CE4-A6D031881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11</a:t>
            </a:fld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1804C8F-2521-E466-EFBA-58040FF76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83" y="1377681"/>
            <a:ext cx="4931045" cy="360227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/>
              <a:t>Potential of Real-time beam profile monitoring.</a:t>
            </a:r>
            <a:endParaRPr lang="en-GB" sz="2000">
              <a:ea typeface="Calibri"/>
              <a:cs typeface="Calibri"/>
            </a:endParaRPr>
          </a:p>
          <a:p>
            <a:r>
              <a:rPr lang="en-GB" sz="2000">
                <a:ea typeface="Calibri"/>
                <a:cs typeface="Calibri"/>
              </a:rPr>
              <a:t>Shot-by-shot measurement of beam profile for laser-driven protons.</a:t>
            </a:r>
            <a:endParaRPr lang="en-US" sz="2000">
              <a:ea typeface="Calibri"/>
              <a:cs typeface="Calibri"/>
            </a:endParaRPr>
          </a:p>
          <a:p>
            <a:r>
              <a:rPr lang="en-GB" sz="2000"/>
              <a:t>Uniform potential distribution with less variation: </a:t>
            </a:r>
            <a:endParaRPr lang="en-GB" sz="2000">
              <a:ea typeface="Calibri"/>
              <a:cs typeface="Calibri"/>
            </a:endParaRPr>
          </a:p>
          <a:p>
            <a:pPr lvl="1"/>
            <a:r>
              <a:rPr lang="en-GB" sz="2000"/>
              <a:t>V0: ±17.6%</a:t>
            </a:r>
            <a:endParaRPr lang="en-GB" sz="2000">
              <a:ea typeface="Calibri"/>
              <a:cs typeface="Calibri"/>
            </a:endParaRPr>
          </a:p>
          <a:p>
            <a:pPr lvl="1"/>
            <a:r>
              <a:rPr lang="en-GB" sz="2000"/>
              <a:t>V1: ±5.03%</a:t>
            </a:r>
            <a:endParaRPr lang="en-GB" sz="2000">
              <a:ea typeface="Calibri"/>
              <a:cs typeface="Calibri"/>
            </a:endParaRPr>
          </a:p>
          <a:p>
            <a:r>
              <a:rPr lang="en-GB" sz="2000"/>
              <a:t>Beam size limitation of less than 40 mm.</a:t>
            </a:r>
            <a:endParaRPr lang="en-GB" sz="2000">
              <a:ea typeface="Calibri"/>
              <a:cs typeface="Calibri"/>
            </a:endParaRPr>
          </a:p>
          <a:p>
            <a:endParaRPr lang="en-GB" sz="2000">
              <a:ea typeface="Calibri"/>
              <a:cs typeface="Calibri"/>
            </a:endParaRPr>
          </a:p>
          <a:p>
            <a:endParaRPr lang="en-GB" sz="2200"/>
          </a:p>
          <a:p>
            <a:pPr marL="0" indent="0">
              <a:buNone/>
            </a:pPr>
            <a:endParaRPr lang="en-GB" sz="220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C0AC609-03E3-C2EA-F468-C6A7181B6341}"/>
              </a:ext>
            </a:extLst>
          </p:cNvPr>
          <p:cNvSpPr txBox="1">
            <a:spLocks/>
          </p:cNvSpPr>
          <p:nvPr/>
        </p:nvSpPr>
        <p:spPr>
          <a:xfrm>
            <a:off x="6327937" y="1377681"/>
            <a:ext cx="5019348" cy="25415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>
                <a:solidFill>
                  <a:schemeClr val="tx1">
                    <a:lumMod val="85000"/>
                    <a:lumOff val="15000"/>
                  </a:schemeClr>
                </a:solidFill>
              </a:rPr>
              <a:t>Comparison of experiment and simulation.</a:t>
            </a:r>
          </a:p>
          <a:p>
            <a:r>
              <a:rPr lang="en-GB" sz="2200">
                <a:solidFill>
                  <a:schemeClr val="tx1">
                    <a:lumMod val="85000"/>
                    <a:lumOff val="15000"/>
                  </a:schemeClr>
                </a:solidFill>
              </a:rPr>
              <a:t>Study the impact of Beam misalignment.</a:t>
            </a:r>
          </a:p>
          <a:p>
            <a:r>
              <a:rPr lang="en-GB" sz="2200">
                <a:solidFill>
                  <a:schemeClr val="tx1">
                    <a:lumMod val="85000"/>
                    <a:lumOff val="15000"/>
                  </a:schemeClr>
                </a:solidFill>
              </a:rPr>
              <a:t>Commissioning and testing the new extraction system.</a:t>
            </a:r>
            <a:endParaRPr lang="en-GB" sz="2200">
              <a:solidFill>
                <a:schemeClr val="tx1">
                  <a:lumMod val="85000"/>
                  <a:lumOff val="15000"/>
                </a:schemeClr>
              </a:solidFill>
              <a:ea typeface="Calibri"/>
              <a:cs typeface="Calibri"/>
            </a:endParaRPr>
          </a:p>
          <a:p>
            <a:r>
              <a:rPr lang="en-GB" sz="2200">
                <a:solidFill>
                  <a:schemeClr val="tx1">
                    <a:lumMod val="85000"/>
                    <a:lumOff val="15000"/>
                  </a:schemeClr>
                </a:solidFill>
              </a:rPr>
              <a:t>The design modification to accommodate broader range of beam sizes.</a:t>
            </a:r>
          </a:p>
          <a:p>
            <a:pPr marL="0" indent="0">
              <a:buNone/>
            </a:pPr>
            <a:endParaRPr lang="en-GB" sz="22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en-GB" sz="2200">
              <a:solidFill>
                <a:schemeClr val="tx1">
                  <a:lumMod val="85000"/>
                  <a:lumOff val="15000"/>
                </a:schemeClr>
              </a:solidFill>
              <a:ea typeface="Calibri"/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2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2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en-GB" sz="22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6D8B9F-042A-932F-9E0C-DC04C337F265}"/>
              </a:ext>
            </a:extLst>
          </p:cNvPr>
          <p:cNvCxnSpPr>
            <a:cxnSpLocks/>
          </p:cNvCxnSpPr>
          <p:nvPr/>
        </p:nvCxnSpPr>
        <p:spPr>
          <a:xfrm>
            <a:off x="5864064" y="1126836"/>
            <a:ext cx="0" cy="482138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" name="Picture 4" descr="Details are in the caption following the image">
            <a:extLst>
              <a:ext uri="{FF2B5EF4-FFF2-40B4-BE49-F238E27FC236}">
                <a16:creationId xmlns:a16="http://schemas.microsoft.com/office/drawing/2014/main" id="{84972135-5298-BEFD-D946-ECB6A2CC96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98"/>
          <a:stretch/>
        </p:blipFill>
        <p:spPr bwMode="auto">
          <a:xfrm>
            <a:off x="6350090" y="3592638"/>
            <a:ext cx="1798042" cy="2212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machine with a few round pieces&#10;&#10;AI-generated content may be incorrect.">
            <a:extLst>
              <a:ext uri="{FF2B5EF4-FFF2-40B4-BE49-F238E27FC236}">
                <a16:creationId xmlns:a16="http://schemas.microsoft.com/office/drawing/2014/main" id="{39854F97-5E7A-B9A1-8B60-8A8FD6379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064" y="3573030"/>
            <a:ext cx="3137155" cy="23555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0452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1B2F9E-6B1C-AF37-F42C-D80571FA6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standing on a platform&#10;&#10;AI-generated content may be incorrect.">
            <a:extLst>
              <a:ext uri="{FF2B5EF4-FFF2-40B4-BE49-F238E27FC236}">
                <a16:creationId xmlns:a16="http://schemas.microsoft.com/office/drawing/2014/main" id="{D28E0D81-6CED-B4B3-93C8-DDBB88D6A9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9" r="23727" b="4134"/>
          <a:stretch/>
        </p:blipFill>
        <p:spPr>
          <a:xfrm>
            <a:off x="4837671" y="298156"/>
            <a:ext cx="5241881" cy="5782752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D0504B8-6291-7D2B-139A-CFCF5F7E2739}"/>
              </a:ext>
            </a:extLst>
          </p:cNvPr>
          <p:cNvSpPr/>
          <p:nvPr/>
        </p:nvSpPr>
        <p:spPr>
          <a:xfrm>
            <a:off x="1215001" y="3322257"/>
            <a:ext cx="2743200" cy="1434310"/>
          </a:xfrm>
          <a:prstGeom prst="roundRect">
            <a:avLst/>
          </a:prstGeom>
          <a:effectLst>
            <a:reflection blurRad="12700" stA="19000" endPos="31000" dist="1778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590B33-50B2-5869-16AA-256CFA26B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0042" y="1557126"/>
            <a:ext cx="4508541" cy="1321333"/>
          </a:xfrm>
        </p:spPr>
        <p:txBody>
          <a:bodyPr/>
          <a:lstStyle/>
          <a:p>
            <a:r>
              <a:rPr lang="en-GB"/>
              <a:t>Thank you!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98192-6EDC-111D-2276-6ADD9F9215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88532" y="6194719"/>
            <a:ext cx="1002102" cy="365125"/>
          </a:xfrm>
        </p:spPr>
        <p:txBody>
          <a:bodyPr/>
          <a:lstStyle/>
          <a:p>
            <a:fld id="{DA877184-FFD9-4FB0-8BFD-7E96F8D0E2C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E0842-D0B1-5701-F3D0-027CCC379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06150" y="6194720"/>
            <a:ext cx="2948859" cy="365125"/>
          </a:xfrm>
        </p:spPr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2C3D8-2576-E672-F0EB-6CCBDF5C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71576" y="6194718"/>
            <a:ext cx="412630" cy="365125"/>
          </a:xfrm>
        </p:spPr>
        <p:txBody>
          <a:bodyPr/>
          <a:lstStyle/>
          <a:p>
            <a:fld id="{AE550D8F-C0DE-45C9-A659-A6A42DCEA036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283431-09EB-EA24-DD02-4FB9215CB70C}"/>
              </a:ext>
            </a:extLst>
          </p:cNvPr>
          <p:cNvSpPr txBox="1"/>
          <p:nvPr/>
        </p:nvSpPr>
        <p:spPr>
          <a:xfrm>
            <a:off x="1191840" y="3434669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ea typeface="Calibri"/>
                <a:cs typeface="Calibri"/>
              </a:rPr>
              <a:t>Team: Narender Kumar</a:t>
            </a:r>
          </a:p>
          <a:p>
            <a:pPr algn="ctr"/>
            <a:r>
              <a:rPr lang="en-US">
                <a:ea typeface="Calibri"/>
                <a:cs typeface="Calibri"/>
              </a:rPr>
              <a:t>     Milaan Patel</a:t>
            </a:r>
          </a:p>
          <a:p>
            <a:pPr algn="ctr"/>
            <a:r>
              <a:rPr lang="en-US">
                <a:ea typeface="Calibri"/>
                <a:cs typeface="Calibri"/>
              </a:rPr>
              <a:t>           William Butcher</a:t>
            </a:r>
          </a:p>
          <a:p>
            <a:pPr algn="ctr"/>
            <a:r>
              <a:rPr lang="en-US">
                <a:ea typeface="Calibri"/>
                <a:cs typeface="Calibri"/>
              </a:rPr>
              <a:t>          Carsten Welsch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9A2AE49-B6A1-6DF3-F6E6-47D0CD5622A0}"/>
              </a:ext>
            </a:extLst>
          </p:cNvPr>
          <p:cNvCxnSpPr>
            <a:cxnSpLocks/>
          </p:cNvCxnSpPr>
          <p:nvPr/>
        </p:nvCxnSpPr>
        <p:spPr>
          <a:xfrm>
            <a:off x="5130709" y="1492349"/>
            <a:ext cx="4470400" cy="0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D0D691E-1814-C198-B2ED-FEF7B7223C6E}"/>
              </a:ext>
            </a:extLst>
          </p:cNvPr>
          <p:cNvCxnSpPr>
            <a:cxnSpLocks/>
          </p:cNvCxnSpPr>
          <p:nvPr/>
        </p:nvCxnSpPr>
        <p:spPr>
          <a:xfrm>
            <a:off x="8834491" y="734968"/>
            <a:ext cx="9236" cy="1681018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E863A77-2822-9EDF-123F-7B9BEB19F4FF}"/>
              </a:ext>
            </a:extLst>
          </p:cNvPr>
          <p:cNvCxnSpPr>
            <a:cxnSpLocks/>
          </p:cNvCxnSpPr>
          <p:nvPr/>
        </p:nvCxnSpPr>
        <p:spPr>
          <a:xfrm>
            <a:off x="8825254" y="2693077"/>
            <a:ext cx="0" cy="1588654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68B6176-D961-8469-7BD0-5435CFC54DDF}"/>
              </a:ext>
            </a:extLst>
          </p:cNvPr>
          <p:cNvCxnSpPr>
            <a:cxnSpLocks/>
          </p:cNvCxnSpPr>
          <p:nvPr/>
        </p:nvCxnSpPr>
        <p:spPr>
          <a:xfrm>
            <a:off x="5112236" y="3127185"/>
            <a:ext cx="4230255" cy="9237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014142F-F0D0-8C10-4648-20D6E2133343}"/>
              </a:ext>
            </a:extLst>
          </p:cNvPr>
          <p:cNvCxnSpPr>
            <a:cxnSpLocks/>
          </p:cNvCxnSpPr>
          <p:nvPr/>
        </p:nvCxnSpPr>
        <p:spPr>
          <a:xfrm flipH="1">
            <a:off x="9102344" y="4381417"/>
            <a:ext cx="9237" cy="1699490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193A2A0-B154-0B5E-4A57-B57D72352119}"/>
              </a:ext>
            </a:extLst>
          </p:cNvPr>
          <p:cNvCxnSpPr>
            <a:cxnSpLocks/>
          </p:cNvCxnSpPr>
          <p:nvPr/>
        </p:nvCxnSpPr>
        <p:spPr>
          <a:xfrm>
            <a:off x="9194709" y="2415986"/>
            <a:ext cx="0" cy="295563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B5D1FA6-05A3-3E51-7CC2-F7762A98EF78}"/>
              </a:ext>
            </a:extLst>
          </p:cNvPr>
          <p:cNvCxnSpPr>
            <a:cxnSpLocks/>
          </p:cNvCxnSpPr>
          <p:nvPr/>
        </p:nvCxnSpPr>
        <p:spPr>
          <a:xfrm>
            <a:off x="9111581" y="3782967"/>
            <a:ext cx="0" cy="489527"/>
          </a:xfrm>
          <a:prstGeom prst="straightConnector1">
            <a:avLst/>
          </a:prstGeom>
          <a:ln>
            <a:headEnd type="non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8FA8AD8-0F97-6DA8-AE9D-14A5813DA49A}"/>
              </a:ext>
            </a:extLst>
          </p:cNvPr>
          <p:cNvSpPr txBox="1"/>
          <p:nvPr/>
        </p:nvSpPr>
        <p:spPr>
          <a:xfrm>
            <a:off x="8617436" y="5060350"/>
            <a:ext cx="711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56ED0E-16C1-517A-F7A8-FBBFF2CD30D6}"/>
              </a:ext>
            </a:extLst>
          </p:cNvPr>
          <p:cNvSpPr txBox="1"/>
          <p:nvPr/>
        </p:nvSpPr>
        <p:spPr>
          <a:xfrm>
            <a:off x="8132529" y="3367392"/>
            <a:ext cx="711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2.8m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7DC6B-FC82-0BF8-4BFD-0D9050817E9A}"/>
              </a:ext>
            </a:extLst>
          </p:cNvPr>
          <p:cNvSpPr txBox="1"/>
          <p:nvPr/>
        </p:nvSpPr>
        <p:spPr>
          <a:xfrm>
            <a:off x="6876383" y="1067538"/>
            <a:ext cx="711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8m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840579B-3BC8-F229-566D-4DDC3EB4128C}"/>
              </a:ext>
            </a:extLst>
          </p:cNvPr>
          <p:cNvSpPr txBox="1"/>
          <p:nvPr/>
        </p:nvSpPr>
        <p:spPr>
          <a:xfrm>
            <a:off x="7088819" y="2730084"/>
            <a:ext cx="711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7.5m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EAFD1E-2375-EF95-2B82-D3367E4FCF59}"/>
              </a:ext>
            </a:extLst>
          </p:cNvPr>
          <p:cNvSpPr txBox="1"/>
          <p:nvPr/>
        </p:nvSpPr>
        <p:spPr>
          <a:xfrm>
            <a:off x="9111581" y="3766030"/>
            <a:ext cx="711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0.2m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0BA116-FB95-2C58-051F-1637A7BBCD79}"/>
              </a:ext>
            </a:extLst>
          </p:cNvPr>
          <p:cNvSpPr txBox="1"/>
          <p:nvPr/>
        </p:nvSpPr>
        <p:spPr>
          <a:xfrm>
            <a:off x="9231654" y="2371339"/>
            <a:ext cx="711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0.5m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883AB0-8F74-B207-C9BC-FFD60BBF3585}"/>
              </a:ext>
            </a:extLst>
          </p:cNvPr>
          <p:cNvSpPr txBox="1"/>
          <p:nvPr/>
        </p:nvSpPr>
        <p:spPr>
          <a:xfrm>
            <a:off x="8261837" y="1557126"/>
            <a:ext cx="711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90271F5-0C94-702E-9866-9DD3E8A643B0}"/>
              </a:ext>
            </a:extLst>
          </p:cNvPr>
          <p:cNvCxnSpPr>
            <a:cxnSpLocks/>
          </p:cNvCxnSpPr>
          <p:nvPr/>
        </p:nvCxnSpPr>
        <p:spPr>
          <a:xfrm>
            <a:off x="7208085" y="1879307"/>
            <a:ext cx="0" cy="5258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A1388D4-1E33-5809-4810-BFDF45048A5F}"/>
              </a:ext>
            </a:extLst>
          </p:cNvPr>
          <p:cNvCxnSpPr>
            <a:cxnSpLocks/>
          </p:cNvCxnSpPr>
          <p:nvPr/>
        </p:nvCxnSpPr>
        <p:spPr>
          <a:xfrm>
            <a:off x="6434577" y="1788736"/>
            <a:ext cx="69686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4310590-2C7F-3BDA-780D-F8769C6AAC0D}"/>
              </a:ext>
            </a:extLst>
          </p:cNvPr>
          <p:cNvSpPr txBox="1"/>
          <p:nvPr/>
        </p:nvSpPr>
        <p:spPr>
          <a:xfrm>
            <a:off x="7164210" y="1950808"/>
            <a:ext cx="103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0.85m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845D9B-3743-E4A3-1637-38493EB09056}"/>
              </a:ext>
            </a:extLst>
          </p:cNvPr>
          <p:cNvSpPr txBox="1"/>
          <p:nvPr/>
        </p:nvSpPr>
        <p:spPr>
          <a:xfrm>
            <a:off x="6538071" y="1473190"/>
            <a:ext cx="103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1m</a:t>
            </a:r>
          </a:p>
        </p:txBody>
      </p:sp>
      <p:pic>
        <p:nvPicPr>
          <p:cNvPr id="29" name="Picture 28" descr="A close-up of a machine&#10;&#10;AI-generated content may be incorrect.">
            <a:extLst>
              <a:ext uri="{FF2B5EF4-FFF2-40B4-BE49-F238E27FC236}">
                <a16:creationId xmlns:a16="http://schemas.microsoft.com/office/drawing/2014/main" id="{A230CB66-F32E-89E4-02DA-5E60A9705F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1" t="3610" r="19579" b="4724"/>
          <a:stretch/>
        </p:blipFill>
        <p:spPr>
          <a:xfrm>
            <a:off x="6429217" y="1905488"/>
            <a:ext cx="664475" cy="4881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54288D3-6130-9FC2-8F95-EEF54AD356C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5360" r="36912"/>
          <a:stretch/>
        </p:blipFill>
        <p:spPr>
          <a:xfrm>
            <a:off x="6638174" y="1943153"/>
            <a:ext cx="114987" cy="12699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E6E409C-8603-5FA8-B685-21411D21693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" t="1" r="22900" b="25179"/>
          <a:stretch/>
        </p:blipFill>
        <p:spPr>
          <a:xfrm>
            <a:off x="6658193" y="2235166"/>
            <a:ext cx="57555" cy="16994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B0DB92B-BD70-FE42-B6CC-EB78E3269A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7331" y="1830375"/>
            <a:ext cx="307289" cy="11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15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E6639-D61A-5766-7E97-572566C3D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455" y="52681"/>
            <a:ext cx="8522899" cy="971968"/>
          </a:xfrm>
        </p:spPr>
        <p:txBody>
          <a:bodyPr>
            <a:normAutofit/>
          </a:bodyPr>
          <a:lstStyle/>
          <a:p>
            <a:pPr algn="ctr"/>
            <a:r>
              <a:rPr lang="en-GB" sz="4000" b="1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FB15A-620E-84D8-C5D1-4B2A67A34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884" y="2145933"/>
            <a:ext cx="5648556" cy="3551149"/>
          </a:xfrm>
        </p:spPr>
        <p:txBody>
          <a:bodyPr/>
          <a:lstStyle/>
          <a:p>
            <a:r>
              <a:rPr lang="en-GB"/>
              <a:t>Motivation</a:t>
            </a:r>
          </a:p>
          <a:p>
            <a:r>
              <a:rPr lang="en-GB"/>
              <a:t>Gas-Jet Monitor</a:t>
            </a:r>
          </a:p>
          <a:p>
            <a:r>
              <a:rPr lang="en-GB"/>
              <a:t>Detector System Simulations</a:t>
            </a:r>
          </a:p>
          <a:p>
            <a:r>
              <a:rPr lang="en-GB"/>
              <a:t>Conclusion and Future Plans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CA83E-2D8D-184D-A295-D78605BAD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3A47-41F0-4AC5-A21E-39C75AD4954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292BC-76B9-9F61-B75C-48CF9FE77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6FF27-88F3-2812-CE1C-2025E59D7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2</a:t>
            </a:fld>
            <a:endParaRPr lang="en-GB"/>
          </a:p>
        </p:txBody>
      </p:sp>
      <p:pic>
        <p:nvPicPr>
          <p:cNvPr id="9" name="Picture 8" descr="A machine in a room&#10;&#10;AI-generated content may be incorrect.">
            <a:extLst>
              <a:ext uri="{FF2B5EF4-FFF2-40B4-BE49-F238E27FC236}">
                <a16:creationId xmlns:a16="http://schemas.microsoft.com/office/drawing/2014/main" id="{F2FE0451-E66D-BC37-DE6C-A149C15BE2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8" t="7025" r="25484" b="2796"/>
          <a:stretch/>
        </p:blipFill>
        <p:spPr>
          <a:xfrm>
            <a:off x="6928166" y="1616364"/>
            <a:ext cx="3975402" cy="34490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6314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4451A-7729-4265-680F-3C3243A42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500" b="1"/>
              <a:t>Proton FLASH Therapy</a:t>
            </a:r>
            <a:endParaRPr lang="en-GB" sz="35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9E0C9-74C9-C68C-A86F-52D4BBEC8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BE34-48AE-4544-985C-2276E59109C8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34015-148E-49BC-8CCE-6968EAFF0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5CDA43-28A5-6282-9D5A-9A4FFD7D7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3</a:t>
            </a:fld>
            <a:endParaRPr lang="en-GB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8D8F56DA-EE81-A42A-7314-382C4A557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10" y="1252976"/>
            <a:ext cx="3197491" cy="205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7BA5238-1F1A-AACC-9EF7-74E47D35F37B}"/>
              </a:ext>
            </a:extLst>
          </p:cNvPr>
          <p:cNvSpPr txBox="1"/>
          <p:nvPr/>
        </p:nvSpPr>
        <p:spPr>
          <a:xfrm>
            <a:off x="6019883" y="5436431"/>
            <a:ext cx="30895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 comparisons for clinical IMPT and proton FLASH plans. </a:t>
            </a: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 descr="Atom">
            <a:extLst>
              <a:ext uri="{FF2B5EF4-FFF2-40B4-BE49-F238E27FC236}">
                <a16:creationId xmlns:a16="http://schemas.microsoft.com/office/drawing/2014/main" id="{AD1D271D-B835-B871-6432-CF9491BD5BF4}"/>
              </a:ext>
            </a:extLst>
          </p:cNvPr>
          <p:cNvSpPr/>
          <p:nvPr/>
        </p:nvSpPr>
        <p:spPr>
          <a:xfrm>
            <a:off x="4029134" y="2009461"/>
            <a:ext cx="768076" cy="768076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2831C69-B223-F9EE-33F6-208870C397A5}"/>
              </a:ext>
            </a:extLst>
          </p:cNvPr>
          <p:cNvGrpSpPr/>
          <p:nvPr/>
        </p:nvGrpSpPr>
        <p:grpSpPr>
          <a:xfrm>
            <a:off x="4807935" y="2117167"/>
            <a:ext cx="4548573" cy="848934"/>
            <a:chOff x="734615" y="1113380"/>
            <a:chExt cx="1706835" cy="84893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736A716-9BE3-8A2D-A735-551137145915}"/>
                </a:ext>
              </a:extLst>
            </p:cNvPr>
            <p:cNvSpPr/>
            <p:nvPr/>
          </p:nvSpPr>
          <p:spPr>
            <a:xfrm>
              <a:off x="734615" y="1279580"/>
              <a:ext cx="1706835" cy="68273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sz="20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F54EF47-E97F-D1A7-85B7-0C33440928E3}"/>
                </a:ext>
              </a:extLst>
            </p:cNvPr>
            <p:cNvSpPr txBox="1"/>
            <p:nvPr/>
          </p:nvSpPr>
          <p:spPr>
            <a:xfrm>
              <a:off x="734615" y="1113380"/>
              <a:ext cx="1706835" cy="6827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533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kern="1200"/>
                <a:t>Significant increase in number of proton therapy centres, globally</a:t>
              </a:r>
              <a:endParaRPr lang="en-US" sz="2000" kern="1200"/>
            </a:p>
          </p:txBody>
        </p:sp>
      </p:grpSp>
      <p:sp>
        <p:nvSpPr>
          <p:cNvPr id="16" name="Rectangle 15" descr="Needle">
            <a:extLst>
              <a:ext uri="{FF2B5EF4-FFF2-40B4-BE49-F238E27FC236}">
                <a16:creationId xmlns:a16="http://schemas.microsoft.com/office/drawing/2014/main" id="{12BC9F15-A03C-2253-B048-1E5525821CEF}"/>
              </a:ext>
            </a:extLst>
          </p:cNvPr>
          <p:cNvSpPr/>
          <p:nvPr/>
        </p:nvSpPr>
        <p:spPr>
          <a:xfrm>
            <a:off x="4029134" y="1157158"/>
            <a:ext cx="768076" cy="768076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0009169-7363-C8E2-6B96-051D1121E244}"/>
              </a:ext>
            </a:extLst>
          </p:cNvPr>
          <p:cNvGrpSpPr/>
          <p:nvPr/>
        </p:nvGrpSpPr>
        <p:grpSpPr>
          <a:xfrm>
            <a:off x="4840224" y="1242500"/>
            <a:ext cx="4505558" cy="848934"/>
            <a:chOff x="2724074" y="1113380"/>
            <a:chExt cx="1722909" cy="84893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B87138F-2F5F-FB15-8B71-17BD8FF14DAD}"/>
                </a:ext>
              </a:extLst>
            </p:cNvPr>
            <p:cNvSpPr/>
            <p:nvPr/>
          </p:nvSpPr>
          <p:spPr>
            <a:xfrm>
              <a:off x="2740148" y="1279580"/>
              <a:ext cx="1706835" cy="68273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sz="200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C7C27F2-F052-A271-0F10-E8931846A0EF}"/>
                </a:ext>
              </a:extLst>
            </p:cNvPr>
            <p:cNvSpPr txBox="1"/>
            <p:nvPr/>
          </p:nvSpPr>
          <p:spPr>
            <a:xfrm>
              <a:off x="2724074" y="1113380"/>
              <a:ext cx="1706835" cy="6827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533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kern="1200"/>
                <a:t>Increased dose conformity to the tumour and Organ At Risk (OAR) sparing</a:t>
              </a:r>
              <a:endParaRPr lang="en-US" sz="2000" kern="1200"/>
            </a:p>
          </p:txBody>
        </p:sp>
      </p:grpSp>
      <p:sp>
        <p:nvSpPr>
          <p:cNvPr id="20" name="Rectangle 19" descr="Medicine">
            <a:extLst>
              <a:ext uri="{FF2B5EF4-FFF2-40B4-BE49-F238E27FC236}">
                <a16:creationId xmlns:a16="http://schemas.microsoft.com/office/drawing/2014/main" id="{9DDE368F-B506-C33C-192B-286E4E844349}"/>
              </a:ext>
            </a:extLst>
          </p:cNvPr>
          <p:cNvSpPr/>
          <p:nvPr/>
        </p:nvSpPr>
        <p:spPr>
          <a:xfrm>
            <a:off x="642192" y="3596715"/>
            <a:ext cx="768076" cy="768076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23DBB51-894B-A296-F083-D8F0D114F220}"/>
              </a:ext>
            </a:extLst>
          </p:cNvPr>
          <p:cNvGrpSpPr/>
          <p:nvPr/>
        </p:nvGrpSpPr>
        <p:grpSpPr>
          <a:xfrm>
            <a:off x="1410268" y="3679881"/>
            <a:ext cx="4548572" cy="713392"/>
            <a:chOff x="-2650281" y="3163206"/>
            <a:chExt cx="5091731" cy="93770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7DCFFBE-5416-3399-9B58-343609DD6B2D}"/>
                </a:ext>
              </a:extLst>
            </p:cNvPr>
            <p:cNvSpPr/>
            <p:nvPr/>
          </p:nvSpPr>
          <p:spPr>
            <a:xfrm>
              <a:off x="734615" y="3418179"/>
              <a:ext cx="1706835" cy="68273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sz="200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660A00B-D3DF-858A-DBAA-651BF3F24AF8}"/>
                </a:ext>
              </a:extLst>
            </p:cNvPr>
            <p:cNvSpPr txBox="1"/>
            <p:nvPr/>
          </p:nvSpPr>
          <p:spPr>
            <a:xfrm>
              <a:off x="-2650281" y="3163206"/>
              <a:ext cx="5091731" cy="6827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533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kern="1200"/>
                <a:t>Novel treatment techniques like FLASH and Proton Arc Therapy</a:t>
              </a:r>
              <a:endParaRPr lang="en-US" sz="2000" kern="1200"/>
            </a:p>
          </p:txBody>
        </p:sp>
      </p:grpSp>
      <p:sp>
        <p:nvSpPr>
          <p:cNvPr id="24" name="Rectangle 23" descr="Medical">
            <a:extLst>
              <a:ext uri="{FF2B5EF4-FFF2-40B4-BE49-F238E27FC236}">
                <a16:creationId xmlns:a16="http://schemas.microsoft.com/office/drawing/2014/main" id="{B27FA22B-A1BD-0E08-749A-40F8115E2A51}"/>
              </a:ext>
            </a:extLst>
          </p:cNvPr>
          <p:cNvSpPr/>
          <p:nvPr/>
        </p:nvSpPr>
        <p:spPr>
          <a:xfrm>
            <a:off x="637548" y="4540853"/>
            <a:ext cx="768076" cy="768076"/>
          </a:xfrm>
          <a:prstGeom prst="rect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34F3142-CA13-72E3-C122-A30936AC927F}"/>
              </a:ext>
            </a:extLst>
          </p:cNvPr>
          <p:cNvGrpSpPr/>
          <p:nvPr/>
        </p:nvGrpSpPr>
        <p:grpSpPr>
          <a:xfrm>
            <a:off x="1405624" y="4587816"/>
            <a:ext cx="4548572" cy="705704"/>
            <a:chOff x="-238963" y="3145021"/>
            <a:chExt cx="6138196" cy="955892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D265C86-9E26-EB1C-5F26-05489C7C2ABC}"/>
                </a:ext>
              </a:extLst>
            </p:cNvPr>
            <p:cNvSpPr/>
            <p:nvPr/>
          </p:nvSpPr>
          <p:spPr>
            <a:xfrm>
              <a:off x="2740148" y="3418179"/>
              <a:ext cx="1706835" cy="68273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sz="20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7585567-01F9-46F4-E269-696BAB68D2FE}"/>
                </a:ext>
              </a:extLst>
            </p:cNvPr>
            <p:cNvSpPr txBox="1"/>
            <p:nvPr/>
          </p:nvSpPr>
          <p:spPr>
            <a:xfrm>
              <a:off x="-238963" y="3145021"/>
              <a:ext cx="6138196" cy="6827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533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kern="1200"/>
                <a:t>Development of advanced facilities for pre-clinical studies.</a:t>
              </a:r>
              <a:endParaRPr lang="en-US" sz="2000" kern="1200"/>
            </a:p>
          </p:txBody>
        </p:sp>
      </p:grpSp>
      <p:sp>
        <p:nvSpPr>
          <p:cNvPr id="31" name="AutoShape 6" descr="Figure 2. Refer to the following caption and surrounding text.">
            <a:extLst>
              <a:ext uri="{FF2B5EF4-FFF2-40B4-BE49-F238E27FC236}">
                <a16:creationId xmlns:a16="http://schemas.microsoft.com/office/drawing/2014/main" id="{9143E01B-944F-0598-970D-B7754A22FE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2" name="Picture 8" descr="Figure 2. Refer to the following caption and surrounding text.">
            <a:extLst>
              <a:ext uri="{FF2B5EF4-FFF2-40B4-BE49-F238E27FC236}">
                <a16:creationId xmlns:a16="http://schemas.microsoft.com/office/drawing/2014/main" id="{AC7751D6-C9A4-D110-BBCC-A12EBA6A09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30" b="54778"/>
          <a:stretch/>
        </p:blipFill>
        <p:spPr bwMode="auto">
          <a:xfrm>
            <a:off x="6644853" y="2808029"/>
            <a:ext cx="1660602" cy="265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6592F16A-62EC-FC00-8D51-24871967E213}"/>
              </a:ext>
            </a:extLst>
          </p:cNvPr>
          <p:cNvSpPr txBox="1"/>
          <p:nvPr/>
        </p:nvSpPr>
        <p:spPr>
          <a:xfrm>
            <a:off x="409501" y="5378674"/>
            <a:ext cx="61052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>
                <a:solidFill>
                  <a:schemeClr val="bg2">
                    <a:lumMod val="50000"/>
                  </a:schemeClr>
                </a:solidFill>
                <a:effectLst/>
                <a:latin typeface="-apple-system"/>
              </a:rPr>
              <a:t>Durante, M. ,et al., </a:t>
            </a:r>
            <a:r>
              <a:rPr lang="en-GB" sz="1000" b="0" i="1">
                <a:solidFill>
                  <a:schemeClr val="bg2">
                    <a:lumMod val="50000"/>
                  </a:schemeClr>
                </a:solidFill>
                <a:effectLst/>
                <a:latin typeface="-apple-system"/>
              </a:rPr>
              <a:t>Br J Cancer</a:t>
            </a:r>
            <a:r>
              <a:rPr lang="en-GB" sz="1000" b="0" i="0">
                <a:solidFill>
                  <a:schemeClr val="bg2">
                    <a:lumMod val="50000"/>
                  </a:schemeClr>
                </a:solidFill>
                <a:effectLst/>
                <a:latin typeface="-apple-system"/>
              </a:rPr>
              <a:t> </a:t>
            </a:r>
            <a:r>
              <a:rPr lang="en-GB" sz="1000" b="1" i="0">
                <a:solidFill>
                  <a:schemeClr val="bg2">
                    <a:lumMod val="50000"/>
                  </a:schemeClr>
                </a:solidFill>
                <a:effectLst/>
                <a:latin typeface="-apple-system"/>
              </a:rPr>
              <a:t>120</a:t>
            </a:r>
            <a:r>
              <a:rPr lang="en-GB" sz="1000" b="0" i="0">
                <a:solidFill>
                  <a:schemeClr val="bg2">
                    <a:lumMod val="50000"/>
                  </a:schemeClr>
                </a:solidFill>
                <a:effectLst/>
                <a:latin typeface="-apple-system"/>
              </a:rPr>
              <a:t>, 777–778 (2019). https://doi.org/10.1038/s41416-018-0329-x</a:t>
            </a:r>
          </a:p>
          <a:p>
            <a:r>
              <a:rPr lang="en-GB" sz="1000" b="0" i="0" err="1">
                <a:solidFill>
                  <a:schemeClr val="bg2">
                    <a:lumMod val="50000"/>
                  </a:schemeClr>
                </a:solidFill>
                <a:effectLst/>
                <a:latin typeface="BlinkMacSystemFont"/>
              </a:rPr>
              <a:t>Kneepkens</a:t>
            </a:r>
            <a:r>
              <a:rPr lang="en-GB" sz="1000" b="0" i="0">
                <a:solidFill>
                  <a:schemeClr val="bg2">
                    <a:lumMod val="50000"/>
                  </a:schemeClr>
                </a:solidFill>
                <a:effectLst/>
                <a:latin typeface="BlinkMacSystemFont"/>
              </a:rPr>
              <a:t> E, et al., Phys Med Biol. 2023 Nov 2;68(21). </a:t>
            </a:r>
            <a:r>
              <a:rPr lang="en-GB" sz="1000" b="0" i="0" err="1">
                <a:solidFill>
                  <a:schemeClr val="bg2">
                    <a:lumMod val="50000"/>
                  </a:schemeClr>
                </a:solidFill>
                <a:effectLst/>
                <a:latin typeface="BlinkMacSystemFont"/>
              </a:rPr>
              <a:t>doi</a:t>
            </a:r>
            <a:r>
              <a:rPr lang="en-GB" sz="1000" b="0" i="0">
                <a:solidFill>
                  <a:schemeClr val="bg2">
                    <a:lumMod val="50000"/>
                  </a:schemeClr>
                </a:solidFill>
                <a:effectLst/>
                <a:latin typeface="BlinkMacSystemFont"/>
              </a:rPr>
              <a:t>: 10.1088/1361-6560/ad0280. PMID: 37820687.</a:t>
            </a:r>
            <a:endParaRPr lang="en-GB" sz="100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BEEA04-96CC-A02A-E935-146D14A85B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4826" y="1395406"/>
            <a:ext cx="1583741" cy="142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visualisation of ionization chamber">
            <a:extLst>
              <a:ext uri="{FF2B5EF4-FFF2-40B4-BE49-F238E27FC236}">
                <a16:creationId xmlns:a16="http://schemas.microsoft.com/office/drawing/2014/main" id="{80D9300A-E31A-1D15-0588-D05741CF18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6"/>
          <a:stretch/>
        </p:blipFill>
        <p:spPr bwMode="auto">
          <a:xfrm>
            <a:off x="9597783" y="3718241"/>
            <a:ext cx="2044368" cy="107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F6BBD3-1FB6-9E1A-EE63-BA77A4FAC527}"/>
              </a:ext>
            </a:extLst>
          </p:cNvPr>
          <p:cNvSpPr txBox="1"/>
          <p:nvPr/>
        </p:nvSpPr>
        <p:spPr>
          <a:xfrm>
            <a:off x="9137701" y="5087152"/>
            <a:ext cx="30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baseline="0">
                <a:latin typeface="ArialMT"/>
              </a:rPr>
              <a:t>Ionization Chamber</a:t>
            </a:r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0842E1-4ED0-6774-5C97-D7989288E6C7}"/>
              </a:ext>
            </a:extLst>
          </p:cNvPr>
          <p:cNvSpPr txBox="1"/>
          <p:nvPr/>
        </p:nvSpPr>
        <p:spPr>
          <a:xfrm>
            <a:off x="9134984" y="2969561"/>
            <a:ext cx="2729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0" i="0" u="none" strike="noStrike" baseline="0">
                <a:latin typeface="ArialMT"/>
              </a:rPr>
              <a:t>Amorphous silicon detector</a:t>
            </a:r>
            <a:endParaRPr lang="en-GB"/>
          </a:p>
        </p:txBody>
      </p:sp>
      <p:pic>
        <p:nvPicPr>
          <p:cNvPr id="30" name="Picture 29" descr="visualisation of ionization chamber">
            <a:extLst>
              <a:ext uri="{FF2B5EF4-FFF2-40B4-BE49-F238E27FC236}">
                <a16:creationId xmlns:a16="http://schemas.microsoft.com/office/drawing/2014/main" id="{01CBE34B-561A-6EE9-5009-20A6F8A322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6"/>
          <a:stretch/>
        </p:blipFill>
        <p:spPr bwMode="auto">
          <a:xfrm>
            <a:off x="9000757" y="3749936"/>
            <a:ext cx="2044368" cy="107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820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9DBD1-CE37-A24B-6402-D2C23261E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500" b="1">
                <a:solidFill>
                  <a:schemeClr val="tx1">
                    <a:lumMod val="85000"/>
                    <a:lumOff val="15000"/>
                  </a:schemeClr>
                </a:solidFill>
              </a:rPr>
              <a:t>Gas-jet Monitor</a:t>
            </a:r>
            <a:endParaRPr lang="en-GB" sz="35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65F08-AD74-F19D-BE6E-34B313BFB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3A47-41F0-4AC5-A21E-39C75AD4954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81D84-9645-CDA3-F4F9-A5410CC4C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4B8BA6-CEB0-D246-3385-117DB8C3A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B5CA4842-F76C-6212-32E5-E1160F231A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1" t="8843" r="10095" b="3719"/>
          <a:stretch/>
        </p:blipFill>
        <p:spPr>
          <a:xfrm>
            <a:off x="541077" y="1658578"/>
            <a:ext cx="6290495" cy="3823704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F7E67B9-FCBE-1451-F2B3-96C6A36DC971}"/>
              </a:ext>
            </a:extLst>
          </p:cNvPr>
          <p:cNvSpPr/>
          <p:nvPr/>
        </p:nvSpPr>
        <p:spPr>
          <a:xfrm>
            <a:off x="4670865" y="2166625"/>
            <a:ext cx="1117287" cy="193743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                           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66C9D0A-7820-80EE-C35D-64E5F5440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282" y="4779914"/>
            <a:ext cx="674909" cy="793475"/>
          </a:xfrm>
          <a:prstGeom prst="rect">
            <a:avLst/>
          </a:prstGeom>
        </p:spPr>
      </p:pic>
      <p:pic>
        <p:nvPicPr>
          <p:cNvPr id="22" name="Graphic 21" descr="Arrow: Rotate right with solid fill">
            <a:extLst>
              <a:ext uri="{FF2B5EF4-FFF2-40B4-BE49-F238E27FC236}">
                <a16:creationId xmlns:a16="http://schemas.microsoft.com/office/drawing/2014/main" id="{49121E81-C43D-42E9-C91B-1642A5875B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9401156">
            <a:off x="5224202" y="936435"/>
            <a:ext cx="1939939" cy="1479794"/>
          </a:xfrm>
          <a:prstGeom prst="rect">
            <a:avLst/>
          </a:prstGeom>
        </p:spPr>
      </p:pic>
      <p:pic>
        <p:nvPicPr>
          <p:cNvPr id="3" name="Picture 2" descr="A computer screen with a black background&#10;&#10;AI-generated content may be incorrect.">
            <a:extLst>
              <a:ext uri="{FF2B5EF4-FFF2-40B4-BE49-F238E27FC236}">
                <a16:creationId xmlns:a16="http://schemas.microsoft.com/office/drawing/2014/main" id="{0C698900-CEE8-F63F-1D5B-7C148A7040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4" t="31028" r="14772" b="34157"/>
          <a:stretch/>
        </p:blipFill>
        <p:spPr>
          <a:xfrm>
            <a:off x="11070382" y="3209543"/>
            <a:ext cx="1009303" cy="9620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A6900C-38FE-DDE5-2ABC-7FB580E4EB1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1368" y="2032196"/>
            <a:ext cx="4083736" cy="367143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Down Arrow 10">
            <a:extLst>
              <a:ext uri="{FF2B5EF4-FFF2-40B4-BE49-F238E27FC236}">
                <a16:creationId xmlns:a16="http://schemas.microsoft.com/office/drawing/2014/main" id="{D89844EB-3673-7795-7CA8-44E2D0832DB6}"/>
              </a:ext>
            </a:extLst>
          </p:cNvPr>
          <p:cNvSpPr/>
          <p:nvPr/>
        </p:nvSpPr>
        <p:spPr>
          <a:xfrm rot="10800000">
            <a:off x="8714438" y="2809701"/>
            <a:ext cx="334620" cy="1499251"/>
          </a:xfrm>
          <a:prstGeom prst="downArrow">
            <a:avLst>
              <a:gd name="adj1" fmla="val 53857"/>
              <a:gd name="adj2" fmla="val 106406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rgbClr val="FF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D6581D-D887-F749-F58C-1569C794B3A6}"/>
              </a:ext>
            </a:extLst>
          </p:cNvPr>
          <p:cNvGrpSpPr>
            <a:grpSpLocks noChangeAspect="1"/>
          </p:cNvGrpSpPr>
          <p:nvPr/>
        </p:nvGrpSpPr>
        <p:grpSpPr>
          <a:xfrm rot="21449118">
            <a:off x="8761466" y="4465364"/>
            <a:ext cx="296952" cy="225401"/>
            <a:chOff x="4898030" y="3284984"/>
            <a:chExt cx="754090" cy="57239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114B894-0439-7393-6C31-CF46150A34FC}"/>
                </a:ext>
              </a:extLst>
            </p:cNvPr>
            <p:cNvGrpSpPr/>
            <p:nvPr/>
          </p:nvGrpSpPr>
          <p:grpSpPr>
            <a:xfrm>
              <a:off x="5202830" y="3356992"/>
              <a:ext cx="213921" cy="216024"/>
              <a:chOff x="2341853" y="2120210"/>
              <a:chExt cx="720069" cy="504056"/>
            </a:xfrm>
          </p:grpSpPr>
          <p:sp>
            <p:nvSpPr>
              <p:cNvPr id="110" name="Flowchart: Connector 109">
                <a:extLst>
                  <a:ext uri="{FF2B5EF4-FFF2-40B4-BE49-F238E27FC236}">
                    <a16:creationId xmlns:a16="http://schemas.microsoft.com/office/drawing/2014/main" id="{31C5F228-04EE-4671-1FF7-5C7E436D9012}"/>
                  </a:ext>
                </a:extLst>
              </p:cNvPr>
              <p:cNvSpPr/>
              <p:nvPr/>
            </p:nvSpPr>
            <p:spPr>
              <a:xfrm>
                <a:off x="2341853" y="2120210"/>
                <a:ext cx="720069" cy="504056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6E99CC53-B8EE-4CA7-D71C-580DE7C5BA23}"/>
                  </a:ext>
                </a:extLst>
              </p:cNvPr>
              <p:cNvGrpSpPr/>
              <p:nvPr/>
            </p:nvGrpSpPr>
            <p:grpSpPr>
              <a:xfrm>
                <a:off x="2487960" y="2192218"/>
                <a:ext cx="427856" cy="360040"/>
                <a:chOff x="2487960" y="2192218"/>
                <a:chExt cx="423664" cy="360040"/>
              </a:xfrm>
            </p:grpSpPr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E5B71746-BABA-8137-948A-18159ACF0E49}"/>
                    </a:ext>
                  </a:extLst>
                </p:cNvPr>
                <p:cNvCxnSpPr/>
                <p:nvPr/>
              </p:nvCxnSpPr>
              <p:spPr>
                <a:xfrm>
                  <a:off x="2699792" y="2192218"/>
                  <a:ext cx="0" cy="36004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9C48682E-8BA5-D6ED-BC31-5C2A504F2F38}"/>
                    </a:ext>
                  </a:extLst>
                </p:cNvPr>
                <p:cNvCxnSpPr/>
                <p:nvPr/>
              </p:nvCxnSpPr>
              <p:spPr>
                <a:xfrm>
                  <a:off x="2487960" y="2372238"/>
                  <a:ext cx="42366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D10862B-816A-55FD-92C9-9099B3EEBB60}"/>
                </a:ext>
              </a:extLst>
            </p:cNvPr>
            <p:cNvGrpSpPr/>
            <p:nvPr/>
          </p:nvGrpSpPr>
          <p:grpSpPr>
            <a:xfrm>
              <a:off x="4898030" y="3284984"/>
              <a:ext cx="754090" cy="572391"/>
              <a:chOff x="4898030" y="3284984"/>
              <a:chExt cx="754090" cy="572391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732DD838-49BD-6261-0647-0EE95DA4DD98}"/>
                  </a:ext>
                </a:extLst>
              </p:cNvPr>
              <p:cNvGrpSpPr/>
              <p:nvPr/>
            </p:nvGrpSpPr>
            <p:grpSpPr>
              <a:xfrm>
                <a:off x="4898030" y="3488951"/>
                <a:ext cx="213921" cy="216024"/>
                <a:chOff x="2341853" y="2120210"/>
                <a:chExt cx="720069" cy="504056"/>
              </a:xfrm>
            </p:grpSpPr>
            <p:sp>
              <p:nvSpPr>
                <p:cNvPr id="106" name="Flowchart: Connector 105">
                  <a:extLst>
                    <a:ext uri="{FF2B5EF4-FFF2-40B4-BE49-F238E27FC236}">
                      <a16:creationId xmlns:a16="http://schemas.microsoft.com/office/drawing/2014/main" id="{4CB33ECD-E2E7-180C-61AB-F79647396947}"/>
                    </a:ext>
                  </a:extLst>
                </p:cNvPr>
                <p:cNvSpPr/>
                <p:nvPr/>
              </p:nvSpPr>
              <p:spPr>
                <a:xfrm>
                  <a:off x="2341853" y="2120210"/>
                  <a:ext cx="720069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/>
                </a:p>
              </p:txBody>
            </p:sp>
            <p:grpSp>
              <p:nvGrpSpPr>
                <p:cNvPr id="107" name="Group 106">
                  <a:extLst>
                    <a:ext uri="{FF2B5EF4-FFF2-40B4-BE49-F238E27FC236}">
                      <a16:creationId xmlns:a16="http://schemas.microsoft.com/office/drawing/2014/main" id="{70B728F2-25C6-D4CB-9FEE-6A8B5FD0C228}"/>
                    </a:ext>
                  </a:extLst>
                </p:cNvPr>
                <p:cNvGrpSpPr/>
                <p:nvPr/>
              </p:nvGrpSpPr>
              <p:grpSpPr>
                <a:xfrm>
                  <a:off x="2487960" y="2192218"/>
                  <a:ext cx="427856" cy="360040"/>
                  <a:chOff x="2487960" y="2192218"/>
                  <a:chExt cx="423664" cy="360040"/>
                </a:xfrm>
              </p:grpSpPr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CC47EA70-801E-E90B-832C-FC6200F38E89}"/>
                      </a:ext>
                    </a:extLst>
                  </p:cNvPr>
                  <p:cNvCxnSpPr/>
                  <p:nvPr/>
                </p:nvCxnSpPr>
                <p:spPr>
                  <a:xfrm>
                    <a:off x="2699792" y="2192218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28819210-50D0-9BF8-2B53-5264A08D693C}"/>
                      </a:ext>
                    </a:extLst>
                  </p:cNvPr>
                  <p:cNvCxnSpPr/>
                  <p:nvPr/>
                </p:nvCxnSpPr>
                <p:spPr>
                  <a:xfrm>
                    <a:off x="2487960" y="2372238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C0457A1-6361-28D5-B158-EF394C0818FC}"/>
                  </a:ext>
                </a:extLst>
              </p:cNvPr>
              <p:cNvGrpSpPr/>
              <p:nvPr/>
            </p:nvGrpSpPr>
            <p:grpSpPr>
              <a:xfrm>
                <a:off x="5050430" y="3641351"/>
                <a:ext cx="213921" cy="216024"/>
                <a:chOff x="2341853" y="2120210"/>
                <a:chExt cx="720069" cy="504056"/>
              </a:xfrm>
            </p:grpSpPr>
            <p:sp>
              <p:nvSpPr>
                <p:cNvPr id="102" name="Flowchart: Connector 101">
                  <a:extLst>
                    <a:ext uri="{FF2B5EF4-FFF2-40B4-BE49-F238E27FC236}">
                      <a16:creationId xmlns:a16="http://schemas.microsoft.com/office/drawing/2014/main" id="{847B10BC-C6A1-89DB-8D69-D9BDB988156D}"/>
                    </a:ext>
                  </a:extLst>
                </p:cNvPr>
                <p:cNvSpPr/>
                <p:nvPr/>
              </p:nvSpPr>
              <p:spPr>
                <a:xfrm>
                  <a:off x="2341853" y="2120210"/>
                  <a:ext cx="720069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/>
                </a:p>
              </p:txBody>
            </p: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9B838D0E-E39C-01E7-B63A-98A47E6DF60E}"/>
                    </a:ext>
                  </a:extLst>
                </p:cNvPr>
                <p:cNvGrpSpPr/>
                <p:nvPr/>
              </p:nvGrpSpPr>
              <p:grpSpPr>
                <a:xfrm>
                  <a:off x="2487960" y="2192218"/>
                  <a:ext cx="427856" cy="360040"/>
                  <a:chOff x="2487960" y="2192218"/>
                  <a:chExt cx="423664" cy="360040"/>
                </a:xfrm>
              </p:grpSpPr>
              <p:cxnSp>
                <p:nvCxnSpPr>
                  <p:cNvPr id="104" name="Straight Connector 103">
                    <a:extLst>
                      <a:ext uri="{FF2B5EF4-FFF2-40B4-BE49-F238E27FC236}">
                        <a16:creationId xmlns:a16="http://schemas.microsoft.com/office/drawing/2014/main" id="{F191ABC0-F935-E522-E405-241B2C185A70}"/>
                      </a:ext>
                    </a:extLst>
                  </p:cNvPr>
                  <p:cNvCxnSpPr/>
                  <p:nvPr/>
                </p:nvCxnSpPr>
                <p:spPr>
                  <a:xfrm>
                    <a:off x="2699792" y="2192218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>
                    <a:extLst>
                      <a:ext uri="{FF2B5EF4-FFF2-40B4-BE49-F238E27FC236}">
                        <a16:creationId xmlns:a16="http://schemas.microsoft.com/office/drawing/2014/main" id="{E1AFC418-1BA9-B930-D4B7-8B310E00C890}"/>
                      </a:ext>
                    </a:extLst>
                  </p:cNvPr>
                  <p:cNvCxnSpPr/>
                  <p:nvPr/>
                </p:nvCxnSpPr>
                <p:spPr>
                  <a:xfrm>
                    <a:off x="2487960" y="2372238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E02DA64-5BC6-CE22-85DF-66B89E003987}"/>
                  </a:ext>
                </a:extLst>
              </p:cNvPr>
              <p:cNvGrpSpPr/>
              <p:nvPr/>
            </p:nvGrpSpPr>
            <p:grpSpPr>
              <a:xfrm>
                <a:off x="5438199" y="3284984"/>
                <a:ext cx="213921" cy="216024"/>
                <a:chOff x="2341853" y="2120210"/>
                <a:chExt cx="720069" cy="504056"/>
              </a:xfrm>
            </p:grpSpPr>
            <p:sp>
              <p:nvSpPr>
                <p:cNvPr id="98" name="Flowchart: Connector 97">
                  <a:extLst>
                    <a:ext uri="{FF2B5EF4-FFF2-40B4-BE49-F238E27FC236}">
                      <a16:creationId xmlns:a16="http://schemas.microsoft.com/office/drawing/2014/main" id="{6678D502-E06D-A725-9EEC-3A918AE91FD6}"/>
                    </a:ext>
                  </a:extLst>
                </p:cNvPr>
                <p:cNvSpPr/>
                <p:nvPr/>
              </p:nvSpPr>
              <p:spPr>
                <a:xfrm>
                  <a:off x="2341853" y="2120210"/>
                  <a:ext cx="720069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/>
                </a:p>
              </p:txBody>
            </p:sp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73520BA5-E006-72F4-384A-ABC510E357E2}"/>
                    </a:ext>
                  </a:extLst>
                </p:cNvPr>
                <p:cNvGrpSpPr/>
                <p:nvPr/>
              </p:nvGrpSpPr>
              <p:grpSpPr>
                <a:xfrm>
                  <a:off x="2487960" y="2192218"/>
                  <a:ext cx="427856" cy="360040"/>
                  <a:chOff x="2487960" y="2192218"/>
                  <a:chExt cx="423664" cy="360040"/>
                </a:xfrm>
              </p:grpSpPr>
              <p:cxnSp>
                <p:nvCxnSpPr>
                  <p:cNvPr id="100" name="Straight Connector 99">
                    <a:extLst>
                      <a:ext uri="{FF2B5EF4-FFF2-40B4-BE49-F238E27FC236}">
                        <a16:creationId xmlns:a16="http://schemas.microsoft.com/office/drawing/2014/main" id="{DDD80637-A95E-EA3A-AA39-6C40A65525D8}"/>
                      </a:ext>
                    </a:extLst>
                  </p:cNvPr>
                  <p:cNvCxnSpPr/>
                  <p:nvPr/>
                </p:nvCxnSpPr>
                <p:spPr>
                  <a:xfrm>
                    <a:off x="2699792" y="2192218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>
                    <a:extLst>
                      <a:ext uri="{FF2B5EF4-FFF2-40B4-BE49-F238E27FC236}">
                        <a16:creationId xmlns:a16="http://schemas.microsoft.com/office/drawing/2014/main" id="{8A0C5B09-1D6B-1929-656B-FD4750FA4DEB}"/>
                      </a:ext>
                    </a:extLst>
                  </p:cNvPr>
                  <p:cNvCxnSpPr/>
                  <p:nvPr/>
                </p:nvCxnSpPr>
                <p:spPr>
                  <a:xfrm>
                    <a:off x="2487960" y="2372238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55C23DD6-1201-72FE-7F79-863CCAE281F2}"/>
                  </a:ext>
                </a:extLst>
              </p:cNvPr>
              <p:cNvGrpSpPr/>
              <p:nvPr/>
            </p:nvGrpSpPr>
            <p:grpSpPr>
              <a:xfrm>
                <a:off x="5258807" y="3549757"/>
                <a:ext cx="213921" cy="216024"/>
                <a:chOff x="1980395" y="1897919"/>
                <a:chExt cx="720070" cy="504056"/>
              </a:xfrm>
            </p:grpSpPr>
            <p:sp>
              <p:nvSpPr>
                <p:cNvPr id="19" name="Flowchart: Connector 18">
                  <a:extLst>
                    <a:ext uri="{FF2B5EF4-FFF2-40B4-BE49-F238E27FC236}">
                      <a16:creationId xmlns:a16="http://schemas.microsoft.com/office/drawing/2014/main" id="{CC558A73-B5B6-8606-0FF3-30A6DFC840DB}"/>
                    </a:ext>
                  </a:extLst>
                </p:cNvPr>
                <p:cNvSpPr/>
                <p:nvPr/>
              </p:nvSpPr>
              <p:spPr>
                <a:xfrm>
                  <a:off x="1980395" y="1897919"/>
                  <a:ext cx="720070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/>
                </a:p>
              </p:txBody>
            </p: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D98ACD21-9F0A-4A95-B7B6-EF32817DA307}"/>
                    </a:ext>
                  </a:extLst>
                </p:cNvPr>
                <p:cNvGrpSpPr/>
                <p:nvPr/>
              </p:nvGrpSpPr>
              <p:grpSpPr>
                <a:xfrm>
                  <a:off x="2126500" y="1995255"/>
                  <a:ext cx="427856" cy="360040"/>
                  <a:chOff x="2130042" y="1995255"/>
                  <a:chExt cx="423664" cy="360040"/>
                </a:xfrm>
              </p:grpSpPr>
              <p:cxnSp>
                <p:nvCxnSpPr>
                  <p:cNvPr id="96" name="Straight Connector 95">
                    <a:extLst>
                      <a:ext uri="{FF2B5EF4-FFF2-40B4-BE49-F238E27FC236}">
                        <a16:creationId xmlns:a16="http://schemas.microsoft.com/office/drawing/2014/main" id="{A285987F-87E7-79BF-A7B7-B3E208FA8FC2}"/>
                      </a:ext>
                    </a:extLst>
                  </p:cNvPr>
                  <p:cNvCxnSpPr/>
                  <p:nvPr/>
                </p:nvCxnSpPr>
                <p:spPr>
                  <a:xfrm>
                    <a:off x="2340284" y="1995255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>
                    <a:extLst>
                      <a:ext uri="{FF2B5EF4-FFF2-40B4-BE49-F238E27FC236}">
                        <a16:creationId xmlns:a16="http://schemas.microsoft.com/office/drawing/2014/main" id="{01FE10B8-EF12-5DEB-8D16-F760A6B0C495}"/>
                      </a:ext>
                    </a:extLst>
                  </p:cNvPr>
                  <p:cNvCxnSpPr/>
                  <p:nvPr/>
                </p:nvCxnSpPr>
                <p:spPr>
                  <a:xfrm>
                    <a:off x="2130042" y="2149949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2713CAFB-028D-5CC8-ADEC-AAB72A4EEAD2}"/>
              </a:ext>
            </a:extLst>
          </p:cNvPr>
          <p:cNvGrpSpPr/>
          <p:nvPr/>
        </p:nvGrpSpPr>
        <p:grpSpPr>
          <a:xfrm>
            <a:off x="8230362" y="2496311"/>
            <a:ext cx="1295400" cy="323165"/>
            <a:chOff x="4564852" y="2370843"/>
            <a:chExt cx="1610445" cy="393498"/>
          </a:xfrm>
        </p:grpSpPr>
        <p:sp>
          <p:nvSpPr>
            <p:cNvPr id="115" name="Can 44">
              <a:extLst>
                <a:ext uri="{FF2B5EF4-FFF2-40B4-BE49-F238E27FC236}">
                  <a16:creationId xmlns:a16="http://schemas.microsoft.com/office/drawing/2014/main" id="{DEEDF716-1911-93AE-4C1F-521E25874E37}"/>
                </a:ext>
              </a:extLst>
            </p:cNvPr>
            <p:cNvSpPr/>
            <p:nvPr/>
          </p:nvSpPr>
          <p:spPr>
            <a:xfrm>
              <a:off x="4564852" y="2392398"/>
              <a:ext cx="1610445" cy="360039"/>
            </a:xfrm>
            <a:prstGeom prst="can">
              <a:avLst>
                <a:gd name="adj" fmla="val 50000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DD07E2E7-D3F3-2B6B-48D8-2236CA9C9D15}"/>
                </a:ext>
              </a:extLst>
            </p:cNvPr>
            <p:cNvSpPr txBox="1"/>
            <p:nvPr/>
          </p:nvSpPr>
          <p:spPr>
            <a:xfrm>
              <a:off x="5039266" y="2370843"/>
              <a:ext cx="693914" cy="393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/>
                <a:t>MCP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AAC00A85-DC08-0FB6-EE1D-7B87EC203BDD}"/>
              </a:ext>
            </a:extLst>
          </p:cNvPr>
          <p:cNvGrpSpPr/>
          <p:nvPr/>
        </p:nvGrpSpPr>
        <p:grpSpPr>
          <a:xfrm>
            <a:off x="8598020" y="2513117"/>
            <a:ext cx="540074" cy="266700"/>
            <a:chOff x="1438123" y="1676400"/>
            <a:chExt cx="540074" cy="266700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E9DFD943-3C99-3E1A-DDBB-0D128C8B17F2}"/>
                </a:ext>
              </a:extLst>
            </p:cNvPr>
            <p:cNvGrpSpPr/>
            <p:nvPr/>
          </p:nvGrpSpPr>
          <p:grpSpPr>
            <a:xfrm>
              <a:off x="1547664" y="1676400"/>
              <a:ext cx="125733" cy="114300"/>
              <a:chOff x="1547664" y="1676400"/>
              <a:chExt cx="251467" cy="228600"/>
            </a:xfrm>
          </p:grpSpPr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5064C3D3-68D1-1674-C69C-66A91781E0B1}"/>
                  </a:ext>
                </a:extLst>
              </p:cNvPr>
              <p:cNvSpPr/>
              <p:nvPr/>
            </p:nvSpPr>
            <p:spPr>
              <a:xfrm>
                <a:off x="1547664" y="1676400"/>
                <a:ext cx="251467" cy="2286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0C8B31F5-C1DD-21E7-36EC-E830129118A3}"/>
                  </a:ext>
                </a:extLst>
              </p:cNvPr>
              <p:cNvCxnSpPr/>
              <p:nvPr/>
            </p:nvCxnSpPr>
            <p:spPr>
              <a:xfrm>
                <a:off x="1547664" y="1790700"/>
                <a:ext cx="25146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8D1935B-EE4A-1A33-C7E9-596B8B0358EB}"/>
                </a:ext>
              </a:extLst>
            </p:cNvPr>
            <p:cNvGrpSpPr/>
            <p:nvPr/>
          </p:nvGrpSpPr>
          <p:grpSpPr>
            <a:xfrm>
              <a:off x="1752600" y="1676400"/>
              <a:ext cx="125733" cy="114300"/>
              <a:chOff x="1547664" y="1676400"/>
              <a:chExt cx="251467" cy="228600"/>
            </a:xfrm>
          </p:grpSpPr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F6015645-A30A-5D83-6E6C-77F70592971C}"/>
                  </a:ext>
                </a:extLst>
              </p:cNvPr>
              <p:cNvSpPr/>
              <p:nvPr/>
            </p:nvSpPr>
            <p:spPr>
              <a:xfrm>
                <a:off x="1547664" y="1676400"/>
                <a:ext cx="251467" cy="2286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5FC6DE37-0D07-934E-5097-B2C03DFE15DC}"/>
                  </a:ext>
                </a:extLst>
              </p:cNvPr>
              <p:cNvCxnSpPr/>
              <p:nvPr/>
            </p:nvCxnSpPr>
            <p:spPr>
              <a:xfrm>
                <a:off x="1547664" y="1790700"/>
                <a:ext cx="25146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EDC36376-8157-DB4B-05D7-1F2BA5E5E07A}"/>
                </a:ext>
              </a:extLst>
            </p:cNvPr>
            <p:cNvGrpSpPr/>
            <p:nvPr/>
          </p:nvGrpSpPr>
          <p:grpSpPr>
            <a:xfrm>
              <a:off x="1852464" y="1714500"/>
              <a:ext cx="125733" cy="114300"/>
              <a:chOff x="1547664" y="1676400"/>
              <a:chExt cx="251467" cy="228600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7A182716-8028-AC99-AA30-8431B3C45B2E}"/>
                  </a:ext>
                </a:extLst>
              </p:cNvPr>
              <p:cNvSpPr/>
              <p:nvPr/>
            </p:nvSpPr>
            <p:spPr>
              <a:xfrm>
                <a:off x="1547664" y="1676400"/>
                <a:ext cx="251467" cy="2286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FF321DBB-5D3C-2D77-6091-00663AF3455F}"/>
                  </a:ext>
                </a:extLst>
              </p:cNvPr>
              <p:cNvCxnSpPr/>
              <p:nvPr/>
            </p:nvCxnSpPr>
            <p:spPr>
              <a:xfrm>
                <a:off x="1547664" y="1790700"/>
                <a:ext cx="25146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8C073FFB-01E6-6A53-D825-4205AD933C53}"/>
                </a:ext>
              </a:extLst>
            </p:cNvPr>
            <p:cNvGrpSpPr/>
            <p:nvPr/>
          </p:nvGrpSpPr>
          <p:grpSpPr>
            <a:xfrm>
              <a:off x="1438123" y="1752600"/>
              <a:ext cx="516410" cy="190500"/>
              <a:chOff x="1438123" y="1752600"/>
              <a:chExt cx="516410" cy="190500"/>
            </a:xfrm>
          </p:grpSpPr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B05AD3C6-A3C1-8244-24B4-163DF7ACC0A9}"/>
                  </a:ext>
                </a:extLst>
              </p:cNvPr>
              <p:cNvGrpSpPr/>
              <p:nvPr/>
            </p:nvGrpSpPr>
            <p:grpSpPr>
              <a:xfrm>
                <a:off x="1700064" y="1752600"/>
                <a:ext cx="125733" cy="114300"/>
                <a:chOff x="1547664" y="1676400"/>
                <a:chExt cx="251467" cy="228600"/>
              </a:xfrm>
            </p:grpSpPr>
            <p:sp>
              <p:nvSpPr>
                <p:cNvPr id="138" name="Oval 137">
                  <a:extLst>
                    <a:ext uri="{FF2B5EF4-FFF2-40B4-BE49-F238E27FC236}">
                      <a16:creationId xmlns:a16="http://schemas.microsoft.com/office/drawing/2014/main" id="{8EC709EB-927D-072F-1607-205236B3432D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/>
                </a:p>
              </p:txBody>
            </p: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FDA7D1E6-34E0-4737-2817-7E07A151A421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8B55A383-8276-15B3-32A9-2E1C8ACB6A83}"/>
                  </a:ext>
                </a:extLst>
              </p:cNvPr>
              <p:cNvGrpSpPr/>
              <p:nvPr/>
            </p:nvGrpSpPr>
            <p:grpSpPr>
              <a:xfrm>
                <a:off x="1600200" y="1790700"/>
                <a:ext cx="125733" cy="114300"/>
                <a:chOff x="1547664" y="1676400"/>
                <a:chExt cx="251467" cy="228600"/>
              </a:xfrm>
            </p:grpSpPr>
            <p:sp>
              <p:nvSpPr>
                <p:cNvPr id="136" name="Oval 135">
                  <a:extLst>
                    <a:ext uri="{FF2B5EF4-FFF2-40B4-BE49-F238E27FC236}">
                      <a16:creationId xmlns:a16="http://schemas.microsoft.com/office/drawing/2014/main" id="{C7CF16B2-5A46-A199-39F2-3CCCF4DA8DB9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/>
                </a:p>
              </p:txBody>
            </p: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BADAFABD-A718-9AF0-B3DA-E12A8F1BFDD9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EDB3E562-91B7-CB4C-A7FB-7233BBD86D4E}"/>
                  </a:ext>
                </a:extLst>
              </p:cNvPr>
              <p:cNvGrpSpPr/>
              <p:nvPr/>
            </p:nvGrpSpPr>
            <p:grpSpPr>
              <a:xfrm>
                <a:off x="1828800" y="1828800"/>
                <a:ext cx="125733" cy="114300"/>
                <a:chOff x="1547664" y="1676400"/>
                <a:chExt cx="251467" cy="228600"/>
              </a:xfrm>
            </p:grpSpPr>
            <p:sp>
              <p:nvSpPr>
                <p:cNvPr id="134" name="Oval 133">
                  <a:extLst>
                    <a:ext uri="{FF2B5EF4-FFF2-40B4-BE49-F238E27FC236}">
                      <a16:creationId xmlns:a16="http://schemas.microsoft.com/office/drawing/2014/main" id="{8C9C7BC5-5482-9891-C3B7-E27759797574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/>
                </a:p>
              </p:txBody>
            </p: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DF0C9871-0B5A-72B8-4E60-4831F068E94E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9AF02175-5583-6251-1582-C2146EB59871}"/>
                  </a:ext>
                </a:extLst>
              </p:cNvPr>
              <p:cNvGrpSpPr/>
              <p:nvPr/>
            </p:nvGrpSpPr>
            <p:grpSpPr>
              <a:xfrm>
                <a:off x="1438123" y="1765788"/>
                <a:ext cx="125733" cy="114300"/>
                <a:chOff x="1547664" y="1676400"/>
                <a:chExt cx="251467" cy="228600"/>
              </a:xfrm>
            </p:grpSpPr>
            <p:sp>
              <p:nvSpPr>
                <p:cNvPr id="132" name="Oval 131">
                  <a:extLst>
                    <a:ext uri="{FF2B5EF4-FFF2-40B4-BE49-F238E27FC236}">
                      <a16:creationId xmlns:a16="http://schemas.microsoft.com/office/drawing/2014/main" id="{8FDF2340-4155-AD5B-B2A3-C55F2D907DF8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/>
                </a:p>
              </p:txBody>
            </p:sp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DF7E65BE-7295-9871-AB82-69C49B157C1E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B500D2F4-F201-1304-25D0-A8DD35DF2E02}"/>
                  </a:ext>
                </a:extLst>
              </p:cNvPr>
              <p:cNvGrpSpPr/>
              <p:nvPr/>
            </p:nvGrpSpPr>
            <p:grpSpPr>
              <a:xfrm>
                <a:off x="1700064" y="1828800"/>
                <a:ext cx="125733" cy="114300"/>
                <a:chOff x="1547664" y="1676400"/>
                <a:chExt cx="251467" cy="228600"/>
              </a:xfrm>
            </p:grpSpPr>
            <p:sp>
              <p:nvSpPr>
                <p:cNvPr id="130" name="Oval 129">
                  <a:extLst>
                    <a:ext uri="{FF2B5EF4-FFF2-40B4-BE49-F238E27FC236}">
                      <a16:creationId xmlns:a16="http://schemas.microsoft.com/office/drawing/2014/main" id="{26F3D37C-F105-4DDF-4E85-47E3FAFDFCB4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/>
                </a:p>
              </p:txBody>
            </p:sp>
            <p:cxnSp>
              <p:nvCxnSpPr>
                <p:cNvPr id="131" name="Straight Connector 130">
                  <a:extLst>
                    <a:ext uri="{FF2B5EF4-FFF2-40B4-BE49-F238E27FC236}">
                      <a16:creationId xmlns:a16="http://schemas.microsoft.com/office/drawing/2014/main" id="{273AFCB8-B050-FF55-9B53-A4032FB3C9C2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20DC0141-89ED-7648-D2E4-4254DE5C9D36}"/>
                  </a:ext>
                </a:extLst>
              </p:cNvPr>
              <p:cNvGrpSpPr/>
              <p:nvPr/>
            </p:nvGrpSpPr>
            <p:grpSpPr>
              <a:xfrm>
                <a:off x="1524000" y="1828800"/>
                <a:ext cx="125733" cy="114300"/>
                <a:chOff x="1547664" y="1676400"/>
                <a:chExt cx="251467" cy="228600"/>
              </a:xfrm>
            </p:grpSpPr>
            <p:sp>
              <p:nvSpPr>
                <p:cNvPr id="128" name="Oval 127">
                  <a:extLst>
                    <a:ext uri="{FF2B5EF4-FFF2-40B4-BE49-F238E27FC236}">
                      <a16:creationId xmlns:a16="http://schemas.microsoft.com/office/drawing/2014/main" id="{49546627-9AD8-DBD9-6C06-CA80C12EDBCE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/>
                </a:p>
              </p:txBody>
            </p:sp>
            <p:cxnSp>
              <p:nvCxnSpPr>
                <p:cNvPr id="129" name="Straight Connector 128">
                  <a:extLst>
                    <a:ext uri="{FF2B5EF4-FFF2-40B4-BE49-F238E27FC236}">
                      <a16:creationId xmlns:a16="http://schemas.microsoft.com/office/drawing/2014/main" id="{28A6C64B-722B-C541-36D0-DADF71DEFFD9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46" name="Can 75">
            <a:extLst>
              <a:ext uri="{FF2B5EF4-FFF2-40B4-BE49-F238E27FC236}">
                <a16:creationId xmlns:a16="http://schemas.microsoft.com/office/drawing/2014/main" id="{0CCA5D41-4F07-D21C-BE7B-DF3F8AD14853}"/>
              </a:ext>
            </a:extLst>
          </p:cNvPr>
          <p:cNvSpPr/>
          <p:nvPr/>
        </p:nvSpPr>
        <p:spPr>
          <a:xfrm>
            <a:off x="8272520" y="2115312"/>
            <a:ext cx="1188406" cy="72008"/>
          </a:xfrm>
          <a:prstGeom prst="can">
            <a:avLst/>
          </a:prstGeom>
          <a:solidFill>
            <a:srgbClr val="92D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147" name="Can 77">
            <a:extLst>
              <a:ext uri="{FF2B5EF4-FFF2-40B4-BE49-F238E27FC236}">
                <a16:creationId xmlns:a16="http://schemas.microsoft.com/office/drawing/2014/main" id="{A9AD1147-FB93-60DA-86FA-DDDEA3E30E8B}"/>
              </a:ext>
            </a:extLst>
          </p:cNvPr>
          <p:cNvSpPr/>
          <p:nvPr/>
        </p:nvSpPr>
        <p:spPr>
          <a:xfrm>
            <a:off x="8552153" y="2110740"/>
            <a:ext cx="667354" cy="76200"/>
          </a:xfrm>
          <a:prstGeom prst="can">
            <a:avLst/>
          </a:prstGeom>
          <a:solidFill>
            <a:srgbClr val="92D050"/>
          </a:solidFill>
          <a:ln w="26425" cap="flat" cmpd="sng" algn="ctr">
            <a:noFill/>
            <a:prstDash val="solid"/>
          </a:ln>
          <a:effectLst>
            <a:glow rad="431800">
              <a:srgbClr val="AD0101">
                <a:alpha val="46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endParaRPr lang="en-GB" b="1" kern="0">
              <a:solidFill>
                <a:prstClr val="white"/>
              </a:solidFill>
              <a:latin typeface="Times New Roman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B4CBB3A-C800-2555-7406-589936DD62D0}"/>
              </a:ext>
            </a:extLst>
          </p:cNvPr>
          <p:cNvGrpSpPr/>
          <p:nvPr/>
        </p:nvGrpSpPr>
        <p:grpSpPr>
          <a:xfrm>
            <a:off x="8621791" y="1353313"/>
            <a:ext cx="549943" cy="491225"/>
            <a:chOff x="1066800" y="1293613"/>
            <a:chExt cx="549943" cy="4912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9" name="Can 79">
              <a:extLst>
                <a:ext uri="{FF2B5EF4-FFF2-40B4-BE49-F238E27FC236}">
                  <a16:creationId xmlns:a16="http://schemas.microsoft.com/office/drawing/2014/main" id="{5DC214C4-678D-E15E-087E-6F8144B24962}"/>
                </a:ext>
              </a:extLst>
            </p:cNvPr>
            <p:cNvSpPr/>
            <p:nvPr/>
          </p:nvSpPr>
          <p:spPr>
            <a:xfrm>
              <a:off x="1217394" y="1556238"/>
              <a:ext cx="239399" cy="228600"/>
            </a:xfrm>
            <a:prstGeom prst="ca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162EF498-033C-81DC-044C-CD7C036CF86B}"/>
                </a:ext>
              </a:extLst>
            </p:cNvPr>
            <p:cNvSpPr/>
            <p:nvPr/>
          </p:nvSpPr>
          <p:spPr>
            <a:xfrm>
              <a:off x="1066800" y="1293613"/>
              <a:ext cx="549943" cy="306587"/>
            </a:xfrm>
            <a:prstGeom prst="cub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sp>
        <p:nvSpPr>
          <p:cNvPr id="151" name="Freeform 81">
            <a:extLst>
              <a:ext uri="{FF2B5EF4-FFF2-40B4-BE49-F238E27FC236}">
                <a16:creationId xmlns:a16="http://schemas.microsoft.com/office/drawing/2014/main" id="{BC215E99-FE05-4256-E898-1990282FC2CB}"/>
              </a:ext>
            </a:extLst>
          </p:cNvPr>
          <p:cNvSpPr/>
          <p:nvPr/>
        </p:nvSpPr>
        <p:spPr>
          <a:xfrm>
            <a:off x="6946393" y="1357912"/>
            <a:ext cx="1688429" cy="406698"/>
          </a:xfrm>
          <a:custGeom>
            <a:avLst/>
            <a:gdLst>
              <a:gd name="connsiteX0" fmla="*/ 2684585 w 2684585"/>
              <a:gd name="connsiteY0" fmla="*/ 26184 h 406698"/>
              <a:gd name="connsiteX1" fmla="*/ 1957754 w 2684585"/>
              <a:gd name="connsiteY1" fmla="*/ 37907 h 406698"/>
              <a:gd name="connsiteX2" fmla="*/ 902677 w 2684585"/>
              <a:gd name="connsiteY2" fmla="*/ 389599 h 406698"/>
              <a:gd name="connsiteX3" fmla="*/ 0 w 2684585"/>
              <a:gd name="connsiteY3" fmla="*/ 354430 h 4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4585" h="406698">
                <a:moveTo>
                  <a:pt x="2684585" y="26184"/>
                </a:moveTo>
                <a:cubicBezTo>
                  <a:pt x="2469662" y="1761"/>
                  <a:pt x="2254739" y="-22662"/>
                  <a:pt x="1957754" y="37907"/>
                </a:cubicBezTo>
                <a:cubicBezTo>
                  <a:pt x="1660769" y="98476"/>
                  <a:pt x="1228969" y="336845"/>
                  <a:pt x="902677" y="389599"/>
                </a:cubicBezTo>
                <a:cubicBezTo>
                  <a:pt x="576385" y="442353"/>
                  <a:pt x="152400" y="356384"/>
                  <a:pt x="0" y="35443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C76D500-EB5E-735B-C598-0572C21F68E2}"/>
              </a:ext>
            </a:extLst>
          </p:cNvPr>
          <p:cNvSpPr txBox="1"/>
          <p:nvPr/>
        </p:nvSpPr>
        <p:spPr>
          <a:xfrm>
            <a:off x="6851368" y="1997428"/>
            <a:ext cx="1423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/>
              <a:t>Phosphor screen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17698737-7F94-7BAB-1D7C-3FF83DED4366}"/>
              </a:ext>
            </a:extLst>
          </p:cNvPr>
          <p:cNvSpPr txBox="1"/>
          <p:nvPr/>
        </p:nvSpPr>
        <p:spPr>
          <a:xfrm>
            <a:off x="8948451" y="1099597"/>
            <a:ext cx="751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/>
              <a:t>Camera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6EE6397C-7B85-D5F6-246A-BFB8EE38A454}"/>
              </a:ext>
            </a:extLst>
          </p:cNvPr>
          <p:cNvSpPr txBox="1"/>
          <p:nvPr/>
        </p:nvSpPr>
        <p:spPr>
          <a:xfrm>
            <a:off x="9258383" y="4533651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Ionization 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E0991575-28EC-774B-2105-AD90AF330D6A}"/>
              </a:ext>
            </a:extLst>
          </p:cNvPr>
          <p:cNvSpPr txBox="1"/>
          <p:nvPr/>
        </p:nvSpPr>
        <p:spPr>
          <a:xfrm>
            <a:off x="9051563" y="3374660"/>
            <a:ext cx="1650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Ions extraction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B5B1948A-9D26-23DB-5FA6-7EBB62480B19}"/>
              </a:ext>
            </a:extLst>
          </p:cNvPr>
          <p:cNvSpPr txBox="1"/>
          <p:nvPr/>
        </p:nvSpPr>
        <p:spPr>
          <a:xfrm>
            <a:off x="9322469" y="1713432"/>
            <a:ext cx="1075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/>
              <a:t>Visible light</a:t>
            </a:r>
          </a:p>
        </p:txBody>
      </p:sp>
    </p:spTree>
    <p:extLst>
      <p:ext uri="{BB962C8B-B14F-4D97-AF65-F5344CB8AC3E}">
        <p14:creationId xmlns:p14="http://schemas.microsoft.com/office/powerpoint/2010/main" val="119298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43511E-6 L -3.33333E-6 -0.2699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50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7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"/>
                            </p:stCondLst>
                            <p:childTnLst>
                              <p:par>
                                <p:cTn id="4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7.40741E-7 L 0.00191 -0.06643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333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7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46" grpId="0" animBg="1"/>
      <p:bldP spid="147" grpId="0" animBg="1"/>
      <p:bldP spid="151" grpId="0" animBg="1"/>
      <p:bldP spid="152" grpId="0"/>
      <p:bldP spid="153" grpId="0"/>
      <p:bldP spid="154" grpId="0"/>
      <p:bldP spid="155" grpId="0"/>
      <p:bldP spid="155" grpId="1"/>
      <p:bldP spid="1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8B6B4-D0D5-884D-6A68-271BCD71E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/>
              <a:t>Proton Beam Profile Measurement</a:t>
            </a:r>
            <a:endParaRPr lang="en-GB" sz="40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A7632-831C-6A1D-D061-F2BC08AF7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3A47-41F0-4AC5-A21E-39C75AD4954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C84E0-0CAA-FCBB-BC2E-8E78BE7D3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B2C7F-C7D3-DD93-6DDF-7C0581DF2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5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AF278D-4687-9674-0C5F-9E5B9F300F63}"/>
              </a:ext>
            </a:extLst>
          </p:cNvPr>
          <p:cNvSpPr txBox="1">
            <a:spLocks/>
          </p:cNvSpPr>
          <p:nvPr/>
        </p:nvSpPr>
        <p:spPr>
          <a:xfrm>
            <a:off x="705609" y="1095744"/>
            <a:ext cx="5519825" cy="42962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/>
              <a:t>Proton beam of MC40 cyclotron at </a:t>
            </a:r>
            <a:r>
              <a:rPr lang="en-GB" sz="2000" err="1"/>
              <a:t>UoB</a:t>
            </a:r>
            <a:r>
              <a:rPr lang="en-GB" sz="2000"/>
              <a:t>.</a:t>
            </a:r>
          </a:p>
          <a:p>
            <a:r>
              <a:rPr lang="en-GB" sz="2000"/>
              <a:t>Proton beam of energies 10.8, 16, 20 and 28 </a:t>
            </a:r>
            <a:r>
              <a:rPr lang="en-GB" sz="2000" err="1"/>
              <a:t>MeVs</a:t>
            </a:r>
            <a:r>
              <a:rPr lang="en-GB" sz="2000"/>
              <a:t> and different beam currents.</a:t>
            </a:r>
            <a:endParaRPr lang="en-GB" sz="2000" b="1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85A711E-3571-8F2D-0C86-15933F4B8B0C}"/>
              </a:ext>
            </a:extLst>
          </p:cNvPr>
          <p:cNvSpPr txBox="1">
            <a:spLocks/>
          </p:cNvSpPr>
          <p:nvPr/>
        </p:nvSpPr>
        <p:spPr>
          <a:xfrm>
            <a:off x="7657839" y="3673607"/>
            <a:ext cx="4114800" cy="22128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/>
          </a:p>
        </p:txBody>
      </p:sp>
      <p:pic>
        <p:nvPicPr>
          <p:cNvPr id="14" name="Picture 13" descr="A graph of a graph&#10;&#10;Description automatically generated">
            <a:extLst>
              <a:ext uri="{FF2B5EF4-FFF2-40B4-BE49-F238E27FC236}">
                <a16:creationId xmlns:a16="http://schemas.microsoft.com/office/drawing/2014/main" id="{6085E9D5-6C4E-7665-1BF8-AE133A3C35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6" r="5747"/>
          <a:stretch/>
        </p:blipFill>
        <p:spPr>
          <a:xfrm>
            <a:off x="372199" y="2920664"/>
            <a:ext cx="3115354" cy="2518426"/>
          </a:xfrm>
          <a:prstGeom prst="rect">
            <a:avLst/>
          </a:prstGeom>
        </p:spPr>
      </p:pic>
      <p:pic>
        <p:nvPicPr>
          <p:cNvPr id="15" name="Picture 14" descr="A graph of a graph&#10;&#10;Description automatically generated">
            <a:extLst>
              <a:ext uri="{FF2B5EF4-FFF2-40B4-BE49-F238E27FC236}">
                <a16:creationId xmlns:a16="http://schemas.microsoft.com/office/drawing/2014/main" id="{E2689A67-031B-3F61-73BB-35904131D6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" r="3857"/>
          <a:stretch/>
        </p:blipFill>
        <p:spPr>
          <a:xfrm>
            <a:off x="3615433" y="2925824"/>
            <a:ext cx="3115354" cy="25132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536EF3-1951-51AD-5EB6-45ED10E7F075}"/>
              </a:ext>
            </a:extLst>
          </p:cNvPr>
          <p:cNvSpPr txBox="1"/>
          <p:nvPr/>
        </p:nvSpPr>
        <p:spPr>
          <a:xfrm>
            <a:off x="419361" y="5439090"/>
            <a:ext cx="5730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/>
              <a:t>The X and Y profiles 28 MeV and 69.06 </a:t>
            </a:r>
            <a:r>
              <a:rPr lang="en-GB" sz="1800" err="1"/>
              <a:t>nA</a:t>
            </a:r>
            <a:r>
              <a:rPr lang="en-GB" sz="1800"/>
              <a:t> </a:t>
            </a:r>
            <a:r>
              <a:rPr lang="en-GB"/>
              <a:t>with 500 </a:t>
            </a:r>
            <a:r>
              <a:rPr lang="en-GB" err="1"/>
              <a:t>ms</a:t>
            </a:r>
            <a:r>
              <a:rPr lang="en-GB"/>
              <a:t> integration time</a:t>
            </a:r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07C2C4EA-B858-1764-7B1E-8AE5B556EA71}"/>
              </a:ext>
            </a:extLst>
          </p:cNvPr>
          <p:cNvSpPr/>
          <p:nvPr/>
        </p:nvSpPr>
        <p:spPr>
          <a:xfrm>
            <a:off x="10090579" y="3721052"/>
            <a:ext cx="1557358" cy="7900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/>
              <a:t>Optimized jet profile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75F165FF-4707-0EFC-C36E-F215455EFD85}"/>
              </a:ext>
            </a:extLst>
          </p:cNvPr>
          <p:cNvSpPr/>
          <p:nvPr/>
        </p:nvSpPr>
        <p:spPr>
          <a:xfrm>
            <a:off x="6897492" y="3689992"/>
            <a:ext cx="2859677" cy="7900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/>
              <a:t>Selecting the gases according to the beam to get higher ionization cross sections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122FF37-2C27-E0E0-B676-203CF6367A60}"/>
              </a:ext>
            </a:extLst>
          </p:cNvPr>
          <p:cNvSpPr/>
          <p:nvPr/>
        </p:nvSpPr>
        <p:spPr>
          <a:xfrm>
            <a:off x="6897492" y="4732029"/>
            <a:ext cx="2859677" cy="7900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/>
              <a:t>Improvement in reconstruction of data (Machine Learning)</a:t>
            </a:r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FDFC4EB6-D1F7-892D-8939-1B359B6B3D02}"/>
              </a:ext>
            </a:extLst>
          </p:cNvPr>
          <p:cNvSpPr/>
          <p:nvPr/>
        </p:nvSpPr>
        <p:spPr>
          <a:xfrm>
            <a:off x="10108431" y="4720604"/>
            <a:ext cx="1557359" cy="7900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C00000"/>
                </a:solidFill>
              </a:rPr>
              <a:t>Improved extraction system</a:t>
            </a:r>
          </a:p>
        </p:txBody>
      </p:sp>
      <p:pic>
        <p:nvPicPr>
          <p:cNvPr id="20" name="Picture 19" descr="A room with a machine and tools&#10;&#10;Description automatically generated">
            <a:extLst>
              <a:ext uri="{FF2B5EF4-FFF2-40B4-BE49-F238E27FC236}">
                <a16:creationId xmlns:a16="http://schemas.microsoft.com/office/drawing/2014/main" id="{DEB5274E-0ECB-8B09-6FB5-171ECD2B06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1" t="25296" r="31421" b="22800"/>
          <a:stretch/>
        </p:blipFill>
        <p:spPr>
          <a:xfrm>
            <a:off x="7440193" y="1252449"/>
            <a:ext cx="1760618" cy="17765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Picture 20" descr="A machine in a room&#10;&#10;Description automatically generated">
            <a:extLst>
              <a:ext uri="{FF2B5EF4-FFF2-40B4-BE49-F238E27FC236}">
                <a16:creationId xmlns:a16="http://schemas.microsoft.com/office/drawing/2014/main" id="{90862067-682B-FA8C-5B50-CBF1B3B2F8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4363" y="1304528"/>
            <a:ext cx="2231074" cy="1673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23" descr="A graph of a graph&#10;&#10;Description automatically generated">
            <a:extLst>
              <a:ext uri="{FF2B5EF4-FFF2-40B4-BE49-F238E27FC236}">
                <a16:creationId xmlns:a16="http://schemas.microsoft.com/office/drawing/2014/main" id="{8F34461E-6191-00B2-5FDE-C1F071FF27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" t="91760" r="53461" b="2484"/>
          <a:stretch/>
        </p:blipFill>
        <p:spPr>
          <a:xfrm>
            <a:off x="4588558" y="5248409"/>
            <a:ext cx="1483721" cy="144659"/>
          </a:xfrm>
          <a:prstGeom prst="rect">
            <a:avLst/>
          </a:prstGeom>
        </p:spPr>
      </p:pic>
      <p:pic>
        <p:nvPicPr>
          <p:cNvPr id="25" name="Picture 24" descr="A graph of a graph&#10;&#10;Description automatically generated">
            <a:extLst>
              <a:ext uri="{FF2B5EF4-FFF2-40B4-BE49-F238E27FC236}">
                <a16:creationId xmlns:a16="http://schemas.microsoft.com/office/drawing/2014/main" id="{1E0DFA72-C1BE-0215-FDF5-F239EB0EDA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" t="91760" r="53461" b="2484"/>
          <a:stretch/>
        </p:blipFill>
        <p:spPr>
          <a:xfrm>
            <a:off x="1273469" y="5237089"/>
            <a:ext cx="1483721" cy="144659"/>
          </a:xfrm>
          <a:prstGeom prst="rect">
            <a:avLst/>
          </a:prstGeom>
        </p:spPr>
      </p:pic>
      <p:pic>
        <p:nvPicPr>
          <p:cNvPr id="26" name="Picture 25" descr="A graph of a graph&#10;&#10;Description automatically generated">
            <a:extLst>
              <a:ext uri="{FF2B5EF4-FFF2-40B4-BE49-F238E27FC236}">
                <a16:creationId xmlns:a16="http://schemas.microsoft.com/office/drawing/2014/main" id="{88B6AA0C-B2DF-97A4-2A17-A0A7B90CBF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" t="91760" r="53461" b="2484"/>
          <a:stretch/>
        </p:blipFill>
        <p:spPr>
          <a:xfrm rot="5400000">
            <a:off x="2945246" y="4159148"/>
            <a:ext cx="1483721" cy="144659"/>
          </a:xfrm>
          <a:prstGeom prst="rect">
            <a:avLst/>
          </a:prstGeom>
        </p:spPr>
      </p:pic>
      <p:pic>
        <p:nvPicPr>
          <p:cNvPr id="27" name="Picture 26" descr="A graph of a graph&#10;&#10;Description automatically generated">
            <a:extLst>
              <a:ext uri="{FF2B5EF4-FFF2-40B4-BE49-F238E27FC236}">
                <a16:creationId xmlns:a16="http://schemas.microsoft.com/office/drawing/2014/main" id="{C3044DF9-A7F8-1596-FA1B-3D5282F3BB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" t="91760" r="53461" b="2484"/>
          <a:stretch/>
        </p:blipFill>
        <p:spPr>
          <a:xfrm rot="5400000">
            <a:off x="-285005" y="3974682"/>
            <a:ext cx="1483721" cy="14465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5F1BCE6-324F-CAB7-633A-F8348CB65622}"/>
              </a:ext>
            </a:extLst>
          </p:cNvPr>
          <p:cNvSpPr/>
          <p:nvPr/>
        </p:nvSpPr>
        <p:spPr>
          <a:xfrm rot="-5400000">
            <a:off x="-101376" y="4050418"/>
            <a:ext cx="1064804" cy="2543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/>
              <a:t>Intensity (arb)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A30D5CF-A91D-699F-DCC1-6F19DB359F62}"/>
              </a:ext>
            </a:extLst>
          </p:cNvPr>
          <p:cNvSpPr/>
          <p:nvPr/>
        </p:nvSpPr>
        <p:spPr>
          <a:xfrm rot="16200000">
            <a:off x="3141028" y="4050418"/>
            <a:ext cx="1064804" cy="2543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/>
              <a:t>Intensity (arb)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79A610F-8E82-9E3C-53AC-D0AF6C1BA12E}"/>
              </a:ext>
            </a:extLst>
          </p:cNvPr>
          <p:cNvSpPr/>
          <p:nvPr/>
        </p:nvSpPr>
        <p:spPr>
          <a:xfrm>
            <a:off x="4646573" y="5201668"/>
            <a:ext cx="1272034" cy="2363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/>
              <a:t>Pixels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B2A6180-F718-8EAF-3F6B-7AF6CFB36B84}"/>
              </a:ext>
            </a:extLst>
          </p:cNvPr>
          <p:cNvSpPr/>
          <p:nvPr/>
        </p:nvSpPr>
        <p:spPr>
          <a:xfrm>
            <a:off x="1273469" y="5192877"/>
            <a:ext cx="1272034" cy="2363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/>
              <a:t>Pixels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AA92D07-4CE3-4B5F-1ECD-E687C1316A27}"/>
              </a:ext>
            </a:extLst>
          </p:cNvPr>
          <p:cNvSpPr/>
          <p:nvPr/>
        </p:nvSpPr>
        <p:spPr>
          <a:xfrm>
            <a:off x="5550080" y="3175019"/>
            <a:ext cx="1083494" cy="3903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500"/>
              <a:t>Data</a:t>
            </a:r>
          </a:p>
          <a:p>
            <a:pPr algn="ctr"/>
            <a:r>
              <a:rPr lang="en-GB" sz="1500"/>
              <a:t>  Fit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77A209D-ECD3-3A49-AF75-AABE3B9E7839}"/>
              </a:ext>
            </a:extLst>
          </p:cNvPr>
          <p:cNvCxnSpPr>
            <a:cxnSpLocks/>
          </p:cNvCxnSpPr>
          <p:nvPr/>
        </p:nvCxnSpPr>
        <p:spPr>
          <a:xfrm>
            <a:off x="5662575" y="3483864"/>
            <a:ext cx="29260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416A87B7-99CE-B846-9A01-E3BBCE078182}"/>
              </a:ext>
            </a:extLst>
          </p:cNvPr>
          <p:cNvSpPr/>
          <p:nvPr/>
        </p:nvSpPr>
        <p:spPr>
          <a:xfrm>
            <a:off x="2247420" y="3147587"/>
            <a:ext cx="1083494" cy="3903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500"/>
              <a:t>Data</a:t>
            </a:r>
          </a:p>
          <a:p>
            <a:pPr algn="ctr"/>
            <a:r>
              <a:rPr lang="en-GB" sz="1500"/>
              <a:t>  Fit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75C62FA-258C-67BC-0066-E0B5177037AE}"/>
              </a:ext>
            </a:extLst>
          </p:cNvPr>
          <p:cNvCxnSpPr>
            <a:cxnSpLocks/>
          </p:cNvCxnSpPr>
          <p:nvPr/>
        </p:nvCxnSpPr>
        <p:spPr>
          <a:xfrm>
            <a:off x="2359915" y="3483864"/>
            <a:ext cx="29260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E45E482-27B3-A944-C519-8C66BAAF41EB}"/>
              </a:ext>
            </a:extLst>
          </p:cNvPr>
          <p:cNvSpPr txBox="1"/>
          <p:nvPr/>
        </p:nvSpPr>
        <p:spPr>
          <a:xfrm>
            <a:off x="703848" y="2187743"/>
            <a:ext cx="5781173" cy="9848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"/>
              <a:buChar char="•"/>
            </a:pPr>
            <a:r>
              <a:rPr lang="en-GB" sz="2000" b="1">
                <a:cs typeface="Arial"/>
              </a:rPr>
              <a:t>Horizontal= 1.215 ± 0.026 mm</a:t>
            </a:r>
            <a:r>
              <a:rPr lang="en-US" sz="2000">
                <a:cs typeface="Arial"/>
              </a:rPr>
              <a:t>​</a:t>
            </a:r>
          </a:p>
          <a:p>
            <a:pPr marL="228600" indent="-228600">
              <a:buFont typeface=""/>
              <a:buChar char="•"/>
            </a:pPr>
            <a:r>
              <a:rPr lang="en-GB" sz="2000" b="1">
                <a:cs typeface="Arial"/>
              </a:rPr>
              <a:t>Vertical= 1.234 ± 0.044 mm</a:t>
            </a:r>
            <a:r>
              <a:rPr lang="en-US" sz="2000">
                <a:cs typeface="Arial"/>
              </a:rPr>
              <a:t>​</a:t>
            </a:r>
          </a:p>
          <a:p>
            <a:endParaRPr lang="en-US"/>
          </a:p>
        </p:txBody>
      </p:sp>
      <p:pic>
        <p:nvPicPr>
          <p:cNvPr id="11" name="Picture 10" descr="A blue and green image of a cross&#10;&#10;AI-generated content may be incorrect.">
            <a:extLst>
              <a:ext uri="{FF2B5EF4-FFF2-40B4-BE49-F238E27FC236}">
                <a16:creationId xmlns:a16="http://schemas.microsoft.com/office/drawing/2014/main" id="{2FE9791B-0080-A832-7126-2214EA85F6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4827" y="3307181"/>
            <a:ext cx="2809373" cy="2078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76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7A355-6BE7-1FD5-483F-1EB901BFB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500" b="1">
                <a:solidFill>
                  <a:schemeClr val="tx1">
                    <a:lumMod val="85000"/>
                    <a:lumOff val="15000"/>
                  </a:schemeClr>
                </a:solidFill>
              </a:rPr>
              <a:t>Extraction System-V0</a:t>
            </a:r>
            <a:endParaRPr lang="en-GB" sz="35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67E3D-402A-616F-63F9-6204F0039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3A47-41F0-4AC5-A21E-39C75AD4954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4B240-4BAA-C0C8-63E8-3B73CEA46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38E09A-82D4-2758-8B8C-95710F2A6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2AA8A8-1EB0-0E71-99B7-56C2429AF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411" y="3646225"/>
            <a:ext cx="1512698" cy="1755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B23C48-4854-23E5-A20D-70E18C2EB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3065" y="3510361"/>
            <a:ext cx="556653" cy="20221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E0FB68-AD1E-7118-70FC-16DB5DFA54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002" y="3646224"/>
            <a:ext cx="1531056" cy="17553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EF7539-86A9-9368-9BA0-0DC6110D0F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5403" y="3478617"/>
            <a:ext cx="537789" cy="2020783"/>
          </a:xfrm>
          <a:prstGeom prst="rect">
            <a:avLst/>
          </a:prstGeom>
        </p:spPr>
      </p:pic>
      <p:pic>
        <p:nvPicPr>
          <p:cNvPr id="12" name="Picture 11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8B930E4F-9B3D-829F-6914-ACEA741966D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8" r="7624"/>
          <a:stretch/>
        </p:blipFill>
        <p:spPr>
          <a:xfrm>
            <a:off x="7255352" y="1273096"/>
            <a:ext cx="2931960" cy="18074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DA1F4A0-F258-D12F-22E1-9FE3109618AD}"/>
              </a:ext>
            </a:extLst>
          </p:cNvPr>
          <p:cNvSpPr txBox="1"/>
          <p:nvPr/>
        </p:nvSpPr>
        <p:spPr>
          <a:xfrm>
            <a:off x="6451074" y="3081450"/>
            <a:ext cx="4540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Electric field distribution along drift region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4D3355-6385-AD20-CA20-A21AD31AAA9E}"/>
              </a:ext>
            </a:extLst>
          </p:cNvPr>
          <p:cNvSpPr txBox="1"/>
          <p:nvPr/>
        </p:nvSpPr>
        <p:spPr>
          <a:xfrm>
            <a:off x="635549" y="5462502"/>
            <a:ext cx="6049505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800"/>
              <a:t>The e</a:t>
            </a:r>
            <a:r>
              <a:rPr lang="en-GB"/>
              <a:t>lectric field distribution and</a:t>
            </a:r>
            <a:r>
              <a:rPr lang="en-GB" sz="1800"/>
              <a:t> </a:t>
            </a:r>
            <a:r>
              <a:rPr lang="en-GB"/>
              <a:t>trajectory of argon ions </a:t>
            </a:r>
            <a:endParaRPr lang="en-GB">
              <a:ea typeface="Calibri"/>
              <a:cs typeface="Calibri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772110A-DA7B-B7E9-3F5C-381BEF11BA8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9848" t="1932" r="38922" b="15449"/>
          <a:stretch/>
        </p:blipFill>
        <p:spPr>
          <a:xfrm>
            <a:off x="1295903" y="1087213"/>
            <a:ext cx="2178758" cy="21832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03F6E21-F478-3249-9113-60E896B357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0951" y="1107757"/>
            <a:ext cx="2767032" cy="194657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2C63330-C50B-3DDD-9B0E-66773AF5CB79}"/>
              </a:ext>
            </a:extLst>
          </p:cNvPr>
          <p:cNvSpPr txBox="1"/>
          <p:nvPr/>
        </p:nvSpPr>
        <p:spPr>
          <a:xfrm>
            <a:off x="9105318" y="1983463"/>
            <a:ext cx="1743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/>
              <a:t>V0: ±17.6%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B46D5F9-3498-4097-04D3-2466B6157E84}"/>
              </a:ext>
            </a:extLst>
          </p:cNvPr>
          <p:cNvSpPr txBox="1"/>
          <p:nvPr/>
        </p:nvSpPr>
        <p:spPr>
          <a:xfrm>
            <a:off x="6029537" y="5479291"/>
            <a:ext cx="43402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/>
              <a:t>Trajectory shift (around 2.35 mm)</a:t>
            </a:r>
          </a:p>
        </p:txBody>
      </p:sp>
      <p:pic>
        <p:nvPicPr>
          <p:cNvPr id="37" name="Picture 36" descr="A graph with red and blue circles&#10;&#10;AI-generated content may be incorrect.">
            <a:extLst>
              <a:ext uri="{FF2B5EF4-FFF2-40B4-BE49-F238E27FC236}">
                <a16:creationId xmlns:a16="http://schemas.microsoft.com/office/drawing/2014/main" id="{8A88D5B3-1624-5AF6-B147-D2700DE87E7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045" y="3441324"/>
            <a:ext cx="2684176" cy="20131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7961B1-240D-E5A3-724E-B888BC66EE13}"/>
              </a:ext>
            </a:extLst>
          </p:cNvPr>
          <p:cNvSpPr txBox="1"/>
          <p:nvPr/>
        </p:nvSpPr>
        <p:spPr>
          <a:xfrm>
            <a:off x="3806253" y="2975294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Detection efficiency of MCP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44C2FF-988A-859C-364D-6991A5415329}"/>
              </a:ext>
            </a:extLst>
          </p:cNvPr>
          <p:cNvSpPr txBox="1"/>
          <p:nvPr/>
        </p:nvSpPr>
        <p:spPr>
          <a:xfrm>
            <a:off x="8917452" y="5828013"/>
            <a:ext cx="33425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>
                <a:solidFill>
                  <a:schemeClr val="bg2">
                    <a:lumMod val="50000"/>
                  </a:schemeClr>
                </a:solidFill>
              </a:rPr>
              <a:t>https://www.hamamatsu.com/eu/en/resources/library.html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402918D-45DF-251E-69BB-246B0CDF9BB8}"/>
              </a:ext>
            </a:extLst>
          </p:cNvPr>
          <p:cNvSpPr/>
          <p:nvPr/>
        </p:nvSpPr>
        <p:spPr>
          <a:xfrm>
            <a:off x="3787965" y="1765121"/>
            <a:ext cx="2701730" cy="18834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708C94E-C1F7-1014-6E60-6AC9F5F06883}"/>
              </a:ext>
            </a:extLst>
          </p:cNvPr>
          <p:cNvSpPr/>
          <p:nvPr/>
        </p:nvSpPr>
        <p:spPr>
          <a:xfrm rot="16200000">
            <a:off x="6346878" y="2115148"/>
            <a:ext cx="1743150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/>
              <a:t>Electric field (Z) (V/m)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948C76E-A065-73E6-D3B8-B64F4EB0FEC3}"/>
              </a:ext>
            </a:extLst>
          </p:cNvPr>
          <p:cNvSpPr/>
          <p:nvPr/>
        </p:nvSpPr>
        <p:spPr>
          <a:xfrm>
            <a:off x="8549640" y="2975294"/>
            <a:ext cx="555678" cy="878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AD2998-06CE-4A0D-FFFC-D6B24184A6C0}"/>
              </a:ext>
            </a:extLst>
          </p:cNvPr>
          <p:cNvSpPr/>
          <p:nvPr/>
        </p:nvSpPr>
        <p:spPr>
          <a:xfrm>
            <a:off x="7842710" y="2942974"/>
            <a:ext cx="1463040" cy="263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/>
              <a:t>Drift direction</a:t>
            </a:r>
          </a:p>
        </p:txBody>
      </p:sp>
    </p:spTree>
    <p:extLst>
      <p:ext uri="{BB962C8B-B14F-4D97-AF65-F5344CB8AC3E}">
        <p14:creationId xmlns:p14="http://schemas.microsoft.com/office/powerpoint/2010/main" val="872683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DEDF657-DD1D-DFD3-A8B8-4D6C96B6AF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478" t="9305" r="11044" b="12324"/>
          <a:stretch/>
        </p:blipFill>
        <p:spPr>
          <a:xfrm>
            <a:off x="1023203" y="3162339"/>
            <a:ext cx="2514774" cy="23166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38B0C1-B897-3F42-AB13-A6D227E8D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500" b="1">
                <a:solidFill>
                  <a:schemeClr val="tx1">
                    <a:lumMod val="85000"/>
                    <a:lumOff val="15000"/>
                  </a:schemeClr>
                </a:solidFill>
              </a:rPr>
              <a:t>Compact Extraction System- V1</a:t>
            </a:r>
            <a:endParaRPr lang="en-GB" sz="35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560A9-13F3-F10C-EDC9-D0B0B3162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3A47-41F0-4AC5-A21E-39C75AD4954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2483B-5BE9-877B-E292-B4EC88B16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1EA9A-2447-2BD1-5FEC-0F68728B9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7</a:t>
            </a:fld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7ED4079-81B8-4C0E-E856-DFB1CCA6D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6801" y="3317996"/>
            <a:ext cx="561341" cy="193046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08BDBAA-7679-FA35-0AB4-A5C9B8F252C5}"/>
              </a:ext>
            </a:extLst>
          </p:cNvPr>
          <p:cNvSpPr txBox="1"/>
          <p:nvPr/>
        </p:nvSpPr>
        <p:spPr>
          <a:xfrm>
            <a:off x="932545" y="5489852"/>
            <a:ext cx="6391194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/>
              <a:t>Electric field distribution and trajectory of  V1 extraction system.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DFFE4F-ED2B-F4B8-C43C-668BEA182EE6}"/>
              </a:ext>
            </a:extLst>
          </p:cNvPr>
          <p:cNvSpPr txBox="1"/>
          <p:nvPr/>
        </p:nvSpPr>
        <p:spPr>
          <a:xfrm>
            <a:off x="7680627" y="4706654"/>
            <a:ext cx="40181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/>
              <a:t>Electric field distribution along the drift region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1727DAE-3752-B0AB-0499-D13C6BA3A1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1" b="-1"/>
          <a:stretch/>
        </p:blipFill>
        <p:spPr>
          <a:xfrm>
            <a:off x="2171606" y="1119774"/>
            <a:ext cx="2171666" cy="186400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515073D-F9FC-CD73-1ABF-E5D0244EF4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4323" y="1281827"/>
            <a:ext cx="2094051" cy="15597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FBEC70-82CB-4436-C7C7-9EED7204AF3C}"/>
              </a:ext>
            </a:extLst>
          </p:cNvPr>
          <p:cNvSpPr txBox="1"/>
          <p:nvPr/>
        </p:nvSpPr>
        <p:spPr>
          <a:xfrm>
            <a:off x="8696266" y="1397522"/>
            <a:ext cx="19868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/>
              <a:t>V1: ±5.03%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7CB564-15DE-348E-851C-E3B9000A084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7883" t="33570" r="43936" b="21911"/>
          <a:stretch/>
        </p:blipFill>
        <p:spPr>
          <a:xfrm>
            <a:off x="4238685" y="3173209"/>
            <a:ext cx="2497905" cy="23166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CDB437-52DB-AF9C-79C7-60E5955717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3508" y="3317996"/>
            <a:ext cx="579969" cy="1945154"/>
          </a:xfrm>
          <a:prstGeom prst="rect">
            <a:avLst/>
          </a:prstGeom>
        </p:spPr>
      </p:pic>
      <p:pic>
        <p:nvPicPr>
          <p:cNvPr id="14" name="Picture 13" descr="A graph of a line&#10;&#10;AI-generated content may be incorrect.">
            <a:extLst>
              <a:ext uri="{FF2B5EF4-FFF2-40B4-BE49-F238E27FC236}">
                <a16:creationId xmlns:a16="http://schemas.microsoft.com/office/drawing/2014/main" id="{5105AAF7-A026-5918-2595-EFE77B0229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4" r="8169"/>
          <a:stretch/>
        </p:blipFill>
        <p:spPr>
          <a:xfrm>
            <a:off x="7653709" y="1848572"/>
            <a:ext cx="4018149" cy="285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40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2FAA-C8F6-6100-8A08-28206AD40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500" b="1">
                <a:solidFill>
                  <a:schemeClr val="tx1">
                    <a:lumMod val="85000"/>
                    <a:lumOff val="15000"/>
                  </a:schemeClr>
                </a:solidFill>
              </a:rPr>
              <a:t>Energy Distribution and Shift in the profile</a:t>
            </a:r>
            <a:endParaRPr lang="en-GB" sz="35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B643E-3A66-BC59-D2B2-122C90B8D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3A47-41F0-4AC5-A21E-39C75AD4954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F0538-4AA0-4D83-A5F7-EFD684223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8D338-D61A-2CC8-5DEE-FDB734C52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8</a:t>
            </a:fld>
            <a:endParaRPr lang="en-GB"/>
          </a:p>
        </p:txBody>
      </p:sp>
      <p:pic>
        <p:nvPicPr>
          <p:cNvPr id="12" name="Picture 11" descr="A graph of a beam&#10;&#10;AI-generated content may be incorrect.">
            <a:extLst>
              <a:ext uri="{FF2B5EF4-FFF2-40B4-BE49-F238E27FC236}">
                <a16:creationId xmlns:a16="http://schemas.microsoft.com/office/drawing/2014/main" id="{DEF9DFCE-BCCB-8826-A664-CEF022843C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" r="7764"/>
          <a:stretch/>
        </p:blipFill>
        <p:spPr>
          <a:xfrm>
            <a:off x="691128" y="3468764"/>
            <a:ext cx="3060316" cy="2538386"/>
          </a:xfrm>
          <a:prstGeom prst="rect">
            <a:avLst/>
          </a:prstGeom>
        </p:spPr>
      </p:pic>
      <p:pic>
        <p:nvPicPr>
          <p:cNvPr id="16" name="Picture 15" descr="A diagram of a beam&#10;&#10;AI-generated content may be incorrect.">
            <a:extLst>
              <a:ext uri="{FF2B5EF4-FFF2-40B4-BE49-F238E27FC236}">
                <a16:creationId xmlns:a16="http://schemas.microsoft.com/office/drawing/2014/main" id="{847C0563-4F44-E256-B6CB-F0E50EB42B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 r="5678"/>
          <a:stretch/>
        </p:blipFill>
        <p:spPr>
          <a:xfrm>
            <a:off x="4242688" y="3468764"/>
            <a:ext cx="3060316" cy="2538385"/>
          </a:xfrm>
          <a:prstGeom prst="rect">
            <a:avLst/>
          </a:prstGeom>
        </p:spPr>
      </p:pic>
      <p:pic>
        <p:nvPicPr>
          <p:cNvPr id="21" name="Picture 20" descr="A diagram of a beam&#10;&#10;AI-generated content may be incorrect.">
            <a:extLst>
              <a:ext uri="{FF2B5EF4-FFF2-40B4-BE49-F238E27FC236}">
                <a16:creationId xmlns:a16="http://schemas.microsoft.com/office/drawing/2014/main" id="{688D16EA-E6BB-A540-0FAA-581717CB98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" r="7215"/>
          <a:stretch/>
        </p:blipFill>
        <p:spPr>
          <a:xfrm>
            <a:off x="7628237" y="3468764"/>
            <a:ext cx="3060315" cy="2539245"/>
          </a:xfrm>
          <a:prstGeom prst="rect">
            <a:avLst/>
          </a:prstGeom>
        </p:spPr>
      </p:pic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1D822A4-2120-3E71-CB77-18C7268CFADB}"/>
              </a:ext>
            </a:extLst>
          </p:cNvPr>
          <p:cNvSpPr/>
          <p:nvPr/>
        </p:nvSpPr>
        <p:spPr>
          <a:xfrm>
            <a:off x="10754023" y="3147216"/>
            <a:ext cx="1173018" cy="64309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/>
              <a:t>1.41 mm off-centre</a:t>
            </a:r>
          </a:p>
        </p:txBody>
      </p:sp>
      <p:pic>
        <p:nvPicPr>
          <p:cNvPr id="14" name="Picture 13" descr="A graph with a red dot&#10;&#10;AI-generated content may be incorrect.">
            <a:extLst>
              <a:ext uri="{FF2B5EF4-FFF2-40B4-BE49-F238E27FC236}">
                <a16:creationId xmlns:a16="http://schemas.microsoft.com/office/drawing/2014/main" id="{E13C7C5E-8AAA-C811-1527-44E55D7A83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5"/>
          <a:stretch/>
        </p:blipFill>
        <p:spPr>
          <a:xfrm>
            <a:off x="691127" y="990380"/>
            <a:ext cx="3060317" cy="2478384"/>
          </a:xfrm>
          <a:prstGeom prst="rect">
            <a:avLst/>
          </a:prstGeom>
        </p:spPr>
      </p:pic>
      <p:pic>
        <p:nvPicPr>
          <p:cNvPr id="17" name="Picture 16" descr="A graph with a red line&#10;&#10;AI-generated content may be incorrect.">
            <a:extLst>
              <a:ext uri="{FF2B5EF4-FFF2-40B4-BE49-F238E27FC236}">
                <a16:creationId xmlns:a16="http://schemas.microsoft.com/office/drawing/2014/main" id="{73FD0902-3EBA-61E0-014E-6D85B7E65D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5"/>
          <a:stretch/>
        </p:blipFill>
        <p:spPr>
          <a:xfrm>
            <a:off x="4123816" y="992954"/>
            <a:ext cx="3060317" cy="2478384"/>
          </a:xfrm>
          <a:prstGeom prst="rect">
            <a:avLst/>
          </a:prstGeom>
        </p:spPr>
      </p:pic>
      <p:pic>
        <p:nvPicPr>
          <p:cNvPr id="19" name="Picture 18" descr="A graph with a red line&#10;&#10;AI-generated content may be incorrect.">
            <a:extLst>
              <a:ext uri="{FF2B5EF4-FFF2-40B4-BE49-F238E27FC236}">
                <a16:creationId xmlns:a16="http://schemas.microsoft.com/office/drawing/2014/main" id="{6D73DC8D-485E-A0A1-EA0C-032750A683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3"/>
          <a:stretch/>
        </p:blipFill>
        <p:spPr>
          <a:xfrm>
            <a:off x="7562765" y="1012644"/>
            <a:ext cx="3060317" cy="241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255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9A0DE-E4C2-946B-1440-F738FC2CC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500" b="1">
                <a:solidFill>
                  <a:schemeClr val="tx1">
                    <a:lumMod val="85000"/>
                    <a:lumOff val="15000"/>
                  </a:schemeClr>
                </a:solidFill>
              </a:rPr>
              <a:t>Beam Profile at MCP</a:t>
            </a:r>
            <a:endParaRPr lang="en-GB" sz="3500" b="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EF7B3-F24F-E01E-ABC0-905BC4459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3A47-41F0-4AC5-A21E-39C75AD4954B}" type="datetime1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DF7D2-52B6-2D64-684F-FA38A6D62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Farhana.Parambil@cockcroft.ac.uk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1E61E-56C4-56A6-1BEA-CCFF2CEE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0D8F-C0DE-45C9-A659-A6A42DCEA036}" type="slidenum">
              <a:rPr lang="en-GB" smtClean="0"/>
              <a:t>9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6B4D9B-07C3-CAF3-5C5B-8C104893329F}"/>
              </a:ext>
            </a:extLst>
          </p:cNvPr>
          <p:cNvSpPr txBox="1"/>
          <p:nvPr/>
        </p:nvSpPr>
        <p:spPr>
          <a:xfrm>
            <a:off x="8060113" y="4036350"/>
            <a:ext cx="38930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Input beam radius : 0.5 mm</a:t>
            </a:r>
          </a:p>
          <a:p>
            <a:r>
              <a:rPr lang="en-GB"/>
              <a:t>Horizontal profile at MCP : 1.28 mm</a:t>
            </a:r>
          </a:p>
          <a:p>
            <a:r>
              <a:rPr lang="en-GB"/>
              <a:t>Vertical profile at MCP : 0.49 mm</a:t>
            </a:r>
          </a:p>
          <a:p>
            <a:endParaRPr lang="en-GB"/>
          </a:p>
        </p:txBody>
      </p:sp>
      <p:pic>
        <p:nvPicPr>
          <p:cNvPr id="11" name="Picture 10" descr="A diagram of a distribution of a number of colored dots&#10;&#10;AI-generated content may be incorrect.">
            <a:extLst>
              <a:ext uri="{FF2B5EF4-FFF2-40B4-BE49-F238E27FC236}">
                <a16:creationId xmlns:a16="http://schemas.microsoft.com/office/drawing/2014/main" id="{6D4E0717-F17C-75E2-98D9-53067E5597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9" t="15424" r="5063" b="16680"/>
          <a:stretch>
            <a:fillRect/>
          </a:stretch>
        </p:blipFill>
        <p:spPr>
          <a:xfrm>
            <a:off x="2094847" y="1174898"/>
            <a:ext cx="4087502" cy="2003138"/>
          </a:xfrm>
          <a:prstGeom prst="rect">
            <a:avLst/>
          </a:prstGeom>
        </p:spPr>
      </p:pic>
      <p:pic>
        <p:nvPicPr>
          <p:cNvPr id="12" name="Picture 11" descr="A blue screen with a blue and yellow gradient&#10;&#10;AI-generated content may be incorrect.">
            <a:extLst>
              <a:ext uri="{FF2B5EF4-FFF2-40B4-BE49-F238E27FC236}">
                <a16:creationId xmlns:a16="http://schemas.microsoft.com/office/drawing/2014/main" id="{D6305574-20E6-0763-EC7A-6CD5CD4516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600" r="4852" b="16313"/>
          <a:stretch>
            <a:fillRect/>
          </a:stretch>
        </p:blipFill>
        <p:spPr>
          <a:xfrm>
            <a:off x="6350435" y="1173011"/>
            <a:ext cx="4064371" cy="1988752"/>
          </a:xfrm>
          <a:prstGeom prst="rect">
            <a:avLst/>
          </a:prstGeom>
        </p:spPr>
      </p:pic>
      <p:pic>
        <p:nvPicPr>
          <p:cNvPr id="13" name="Picture 12" descr="A graph of a graph of a line&#10;&#10;AI-generated content may be incorrect.">
            <a:extLst>
              <a:ext uri="{FF2B5EF4-FFF2-40B4-BE49-F238E27FC236}">
                <a16:creationId xmlns:a16="http://schemas.microsoft.com/office/drawing/2014/main" id="{CFE0820B-21F2-1338-79E2-79D9FBFC3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461" y="3288735"/>
            <a:ext cx="3448050" cy="2857500"/>
          </a:xfrm>
          <a:prstGeom prst="rect">
            <a:avLst/>
          </a:prstGeom>
        </p:spPr>
      </p:pic>
      <p:pic>
        <p:nvPicPr>
          <p:cNvPr id="14" name="Picture 13" descr="A graph of a line graph&#10;&#10;AI-generated content may be incorrect.">
            <a:extLst>
              <a:ext uri="{FF2B5EF4-FFF2-40B4-BE49-F238E27FC236}">
                <a16:creationId xmlns:a16="http://schemas.microsoft.com/office/drawing/2014/main" id="{A280519A-0226-5EC3-3CBE-06142AAAD5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637" y="3285473"/>
            <a:ext cx="345757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424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Optimization of Gas-Curtain based Ionization Profile Monitor for Laser-Driven Proton Therapy Applications</vt:lpstr>
      <vt:lpstr>Overview</vt:lpstr>
      <vt:lpstr>Proton FLASH Therapy</vt:lpstr>
      <vt:lpstr>Gas-jet Monitor</vt:lpstr>
      <vt:lpstr>Proton Beam Profile Measurement</vt:lpstr>
      <vt:lpstr>Extraction System-V0</vt:lpstr>
      <vt:lpstr>Compact Extraction System- V1</vt:lpstr>
      <vt:lpstr>Energy Distribution and Shift in the profile</vt:lpstr>
      <vt:lpstr>Beam Profile at MCP</vt:lpstr>
      <vt:lpstr>Beam Profile at MCP</vt:lpstr>
      <vt:lpstr>Conclusions and Future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Mada Parambil, Farhana Thesni</dc:creator>
  <cp:revision>1</cp:revision>
  <dcterms:created xsi:type="dcterms:W3CDTF">2024-03-12T11:59:22Z</dcterms:created>
  <dcterms:modified xsi:type="dcterms:W3CDTF">2025-07-09T10:59:34Z</dcterms:modified>
</cp:coreProperties>
</file>