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19"/>
  </p:notesMasterIdLst>
  <p:sldIdLst>
    <p:sldId id="256" r:id="rId2"/>
    <p:sldId id="309" r:id="rId3"/>
    <p:sldId id="1675" r:id="rId4"/>
    <p:sldId id="1682" r:id="rId5"/>
    <p:sldId id="1692" r:id="rId6"/>
    <p:sldId id="1676" r:id="rId7"/>
    <p:sldId id="1697" r:id="rId8"/>
    <p:sldId id="1698" r:id="rId9"/>
    <p:sldId id="1700" r:id="rId10"/>
    <p:sldId id="1695" r:id="rId11"/>
    <p:sldId id="1701" r:id="rId12"/>
    <p:sldId id="1654" r:id="rId13"/>
    <p:sldId id="1702" r:id="rId14"/>
    <p:sldId id="1687" r:id="rId15"/>
    <p:sldId id="1685" r:id="rId16"/>
    <p:sldId id="1681" r:id="rId17"/>
    <p:sldId id="1680" r:id="rId1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1BB2CC-A4C1-684D-9E3C-6A81D6EEDBA0}" v="35" dt="2025-07-09T12:13:37.646"/>
    <p1510:client id="{6AB070D7-945A-914B-AE88-A0400E0A3E55}" v="5" dt="2025-07-09T11:11:31.08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/>
    <p:restoredTop sz="94673"/>
  </p:normalViewPr>
  <p:slideViewPr>
    <p:cSldViewPr snapToGrid="0">
      <p:cViewPr varScale="1">
        <p:scale>
          <a:sx n="170" d="100"/>
          <a:sy n="170" d="100"/>
        </p:scale>
        <p:origin x="20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keling, Hannah (STFC,RAL,ISIS)" userId="e17e707c-133d-4755-979b-17f7688e1b18" providerId="ADAL" clId="{0B1BB2CC-A4C1-684D-9E3C-6A81D6EEDBA0}"/>
    <pc:docChg chg="undo redo custSel addSld delSld modSld">
      <pc:chgData name="Wakeling, Hannah (STFC,RAL,ISIS)" userId="e17e707c-133d-4755-979b-17f7688e1b18" providerId="ADAL" clId="{0B1BB2CC-A4C1-684D-9E3C-6A81D6EEDBA0}" dt="2025-07-09T12:22:56.117" v="500"/>
      <pc:docMkLst>
        <pc:docMk/>
      </pc:docMkLst>
      <pc:sldChg chg="modSp mod">
        <pc:chgData name="Wakeling, Hannah (STFC,RAL,ISIS)" userId="e17e707c-133d-4755-979b-17f7688e1b18" providerId="ADAL" clId="{0B1BB2CC-A4C1-684D-9E3C-6A81D6EEDBA0}" dt="2025-07-09T08:39:54.735" v="482" actId="1035"/>
        <pc:sldMkLst>
          <pc:docMk/>
          <pc:sldMk cId="2687512062" sldId="256"/>
        </pc:sldMkLst>
        <pc:spChg chg="mod">
          <ac:chgData name="Wakeling, Hannah (STFC,RAL,ISIS)" userId="e17e707c-133d-4755-979b-17f7688e1b18" providerId="ADAL" clId="{0B1BB2CC-A4C1-684D-9E3C-6A81D6EEDBA0}" dt="2025-07-09T08:39:54.548" v="481" actId="1076"/>
          <ac:spMkLst>
            <pc:docMk/>
            <pc:sldMk cId="2687512062" sldId="256"/>
            <ac:spMk id="2" creationId="{7E1D479B-C44E-1788-38D3-D0A19F1FCF09}"/>
          </ac:spMkLst>
        </pc:spChg>
        <pc:spChg chg="mod">
          <ac:chgData name="Wakeling, Hannah (STFC,RAL,ISIS)" userId="e17e707c-133d-4755-979b-17f7688e1b18" providerId="ADAL" clId="{0B1BB2CC-A4C1-684D-9E3C-6A81D6EEDBA0}" dt="2025-07-09T08:39:54.735" v="482" actId="1035"/>
          <ac:spMkLst>
            <pc:docMk/>
            <pc:sldMk cId="2687512062" sldId="256"/>
            <ac:spMk id="3" creationId="{D3C3BBFE-8449-EB96-59A8-81FD3CF77C17}"/>
          </ac:spMkLst>
        </pc:spChg>
        <pc:spChg chg="mod">
          <ac:chgData name="Wakeling, Hannah (STFC,RAL,ISIS)" userId="e17e707c-133d-4755-979b-17f7688e1b18" providerId="ADAL" clId="{0B1BB2CC-A4C1-684D-9E3C-6A81D6EEDBA0}" dt="2025-07-07T11:15:02.257" v="420" actId="207"/>
          <ac:spMkLst>
            <pc:docMk/>
            <pc:sldMk cId="2687512062" sldId="256"/>
            <ac:spMk id="6" creationId="{80A901BC-1D5C-BC3C-7197-9B84043081DA}"/>
          </ac:spMkLst>
        </pc:spChg>
        <pc:picChg chg="mod">
          <ac:chgData name="Wakeling, Hannah (STFC,RAL,ISIS)" userId="e17e707c-133d-4755-979b-17f7688e1b18" providerId="ADAL" clId="{0B1BB2CC-A4C1-684D-9E3C-6A81D6EEDBA0}" dt="2025-07-07T11:14:25.475" v="402" actId="1076"/>
          <ac:picMkLst>
            <pc:docMk/>
            <pc:sldMk cId="2687512062" sldId="256"/>
            <ac:picMk id="4" creationId="{D9D9CA1D-5DF9-4B2D-20A3-A31857D9D9A4}"/>
          </ac:picMkLst>
        </pc:picChg>
        <pc:picChg chg="mod">
          <ac:chgData name="Wakeling, Hannah (STFC,RAL,ISIS)" userId="e17e707c-133d-4755-979b-17f7688e1b18" providerId="ADAL" clId="{0B1BB2CC-A4C1-684D-9E3C-6A81D6EEDBA0}" dt="2025-07-07T11:14:29.074" v="403" actId="1076"/>
          <ac:picMkLst>
            <pc:docMk/>
            <pc:sldMk cId="2687512062" sldId="256"/>
            <ac:picMk id="11" creationId="{8111D088-0CC9-90E3-E190-28D4F67C5700}"/>
          </ac:picMkLst>
        </pc:picChg>
      </pc:sldChg>
      <pc:sldChg chg="modSp">
        <pc:chgData name="Wakeling, Hannah (STFC,RAL,ISIS)" userId="e17e707c-133d-4755-979b-17f7688e1b18" providerId="ADAL" clId="{0B1BB2CC-A4C1-684D-9E3C-6A81D6EEDBA0}" dt="2025-07-03T15:59:59.173" v="15"/>
        <pc:sldMkLst>
          <pc:docMk/>
          <pc:sldMk cId="3851287184" sldId="309"/>
        </pc:sldMkLst>
        <pc:spChg chg="mod">
          <ac:chgData name="Wakeling, Hannah (STFC,RAL,ISIS)" userId="e17e707c-133d-4755-979b-17f7688e1b18" providerId="ADAL" clId="{0B1BB2CC-A4C1-684D-9E3C-6A81D6EEDBA0}" dt="2025-07-03T15:59:59.173" v="15"/>
          <ac:spMkLst>
            <pc:docMk/>
            <pc:sldMk cId="3851287184" sldId="309"/>
            <ac:spMk id="3" creationId="{7A75775F-3408-BCFD-D274-756F524C212E}"/>
          </ac:spMkLst>
        </pc:spChg>
      </pc:sldChg>
      <pc:sldChg chg="addSp delSp modSp mod">
        <pc:chgData name="Wakeling, Hannah (STFC,RAL,ISIS)" userId="e17e707c-133d-4755-979b-17f7688e1b18" providerId="ADAL" clId="{0B1BB2CC-A4C1-684D-9E3C-6A81D6EEDBA0}" dt="2025-07-07T10:50:50.110" v="73" actId="1076"/>
        <pc:sldMkLst>
          <pc:docMk/>
          <pc:sldMk cId="2279930481" sldId="1654"/>
        </pc:sldMkLst>
        <pc:spChg chg="mod">
          <ac:chgData name="Wakeling, Hannah (STFC,RAL,ISIS)" userId="e17e707c-133d-4755-979b-17f7688e1b18" providerId="ADAL" clId="{0B1BB2CC-A4C1-684D-9E3C-6A81D6EEDBA0}" dt="2025-07-07T10:50:50.110" v="73" actId="1076"/>
          <ac:spMkLst>
            <pc:docMk/>
            <pc:sldMk cId="2279930481" sldId="1654"/>
            <ac:spMk id="2" creationId="{20521266-D3E1-2465-1B4E-E0B1162CB012}"/>
          </ac:spMkLst>
        </pc:spChg>
        <pc:spChg chg="add del mod">
          <ac:chgData name="Wakeling, Hannah (STFC,RAL,ISIS)" userId="e17e707c-133d-4755-979b-17f7688e1b18" providerId="ADAL" clId="{0B1BB2CC-A4C1-684D-9E3C-6A81D6EEDBA0}" dt="2025-07-07T10:46:36.170" v="49" actId="14100"/>
          <ac:spMkLst>
            <pc:docMk/>
            <pc:sldMk cId="2279930481" sldId="1654"/>
            <ac:spMk id="5" creationId="{CFC4C664-6E3F-EF7E-B520-6F7808326E24}"/>
          </ac:spMkLst>
        </pc:spChg>
        <pc:spChg chg="mod">
          <ac:chgData name="Wakeling, Hannah (STFC,RAL,ISIS)" userId="e17e707c-133d-4755-979b-17f7688e1b18" providerId="ADAL" clId="{0B1BB2CC-A4C1-684D-9E3C-6A81D6EEDBA0}" dt="2025-07-07T10:46:50.660" v="55" actId="1076"/>
          <ac:spMkLst>
            <pc:docMk/>
            <pc:sldMk cId="2279930481" sldId="1654"/>
            <ac:spMk id="6" creationId="{6DE8AA9E-A7ED-BFD9-059C-09D6087AC8FE}"/>
          </ac:spMkLst>
        </pc:spChg>
        <pc:picChg chg="mod">
          <ac:chgData name="Wakeling, Hannah (STFC,RAL,ISIS)" userId="e17e707c-133d-4755-979b-17f7688e1b18" providerId="ADAL" clId="{0B1BB2CC-A4C1-684D-9E3C-6A81D6EEDBA0}" dt="2025-07-07T10:50:44.501" v="71" actId="1076"/>
          <ac:picMkLst>
            <pc:docMk/>
            <pc:sldMk cId="2279930481" sldId="1654"/>
            <ac:picMk id="4" creationId="{0440A008-5D2A-6CBB-AFDC-5278852BCE3E}"/>
          </ac:picMkLst>
        </pc:picChg>
        <pc:picChg chg="mod">
          <ac:chgData name="Wakeling, Hannah (STFC,RAL,ISIS)" userId="e17e707c-133d-4755-979b-17f7688e1b18" providerId="ADAL" clId="{0B1BB2CC-A4C1-684D-9E3C-6A81D6EEDBA0}" dt="2025-07-07T10:50:47.158" v="72" actId="1076"/>
          <ac:picMkLst>
            <pc:docMk/>
            <pc:sldMk cId="2279930481" sldId="1654"/>
            <ac:picMk id="7" creationId="{8875B980-21BF-2CA0-D158-A381DFA58702}"/>
          </ac:picMkLst>
        </pc:picChg>
        <pc:picChg chg="mod">
          <ac:chgData name="Wakeling, Hannah (STFC,RAL,ISIS)" userId="e17e707c-133d-4755-979b-17f7688e1b18" providerId="ADAL" clId="{0B1BB2CC-A4C1-684D-9E3C-6A81D6EEDBA0}" dt="2025-07-07T10:50:42.133" v="70" actId="1076"/>
          <ac:picMkLst>
            <pc:docMk/>
            <pc:sldMk cId="2279930481" sldId="1654"/>
            <ac:picMk id="2050" creationId="{2F17B9C5-73D9-4971-9F5E-D4571AD1D556}"/>
          </ac:picMkLst>
        </pc:picChg>
      </pc:sldChg>
      <pc:sldChg chg="modSp modAnim">
        <pc:chgData name="Wakeling, Hannah (STFC,RAL,ISIS)" userId="e17e707c-133d-4755-979b-17f7688e1b18" providerId="ADAL" clId="{0B1BB2CC-A4C1-684D-9E3C-6A81D6EEDBA0}" dt="2025-07-09T12:13:37.645" v="493"/>
        <pc:sldMkLst>
          <pc:docMk/>
          <pc:sldMk cId="2463001010" sldId="1675"/>
        </pc:sldMkLst>
        <pc:spChg chg="mod">
          <ac:chgData name="Wakeling, Hannah (STFC,RAL,ISIS)" userId="e17e707c-133d-4755-979b-17f7688e1b18" providerId="ADAL" clId="{0B1BB2CC-A4C1-684D-9E3C-6A81D6EEDBA0}" dt="2025-07-03T15:59:59.173" v="15"/>
          <ac:spMkLst>
            <pc:docMk/>
            <pc:sldMk cId="2463001010" sldId="1675"/>
            <ac:spMk id="5" creationId="{F440D842-21FE-C515-B159-0AF80B2BCC59}"/>
          </ac:spMkLst>
        </pc:spChg>
      </pc:sldChg>
      <pc:sldChg chg="modSp">
        <pc:chgData name="Wakeling, Hannah (STFC,RAL,ISIS)" userId="e17e707c-133d-4755-979b-17f7688e1b18" providerId="ADAL" clId="{0B1BB2CC-A4C1-684D-9E3C-6A81D6EEDBA0}" dt="2025-07-03T15:59:59.173" v="15"/>
        <pc:sldMkLst>
          <pc:docMk/>
          <pc:sldMk cId="1851658408" sldId="1676"/>
        </pc:sldMkLst>
        <pc:spChg chg="mod">
          <ac:chgData name="Wakeling, Hannah (STFC,RAL,ISIS)" userId="e17e707c-133d-4755-979b-17f7688e1b18" providerId="ADAL" clId="{0B1BB2CC-A4C1-684D-9E3C-6A81D6EEDBA0}" dt="2025-07-03T15:59:59.173" v="15"/>
          <ac:spMkLst>
            <pc:docMk/>
            <pc:sldMk cId="1851658408" sldId="1676"/>
            <ac:spMk id="7" creationId="{DABB2D7A-ECF9-151A-39D4-E5AB8A92F20C}"/>
          </ac:spMkLst>
        </pc:spChg>
      </pc:sldChg>
      <pc:sldChg chg="modSp add del">
        <pc:chgData name="Wakeling, Hannah (STFC,RAL,ISIS)" userId="e17e707c-133d-4755-979b-17f7688e1b18" providerId="ADAL" clId="{0B1BB2CC-A4C1-684D-9E3C-6A81D6EEDBA0}" dt="2025-07-09T08:40:07.980" v="491" actId="2696"/>
        <pc:sldMkLst>
          <pc:docMk/>
          <pc:sldMk cId="2920000275" sldId="1680"/>
        </pc:sldMkLst>
      </pc:sldChg>
      <pc:sldChg chg="modSp add del">
        <pc:chgData name="Wakeling, Hannah (STFC,RAL,ISIS)" userId="e17e707c-133d-4755-979b-17f7688e1b18" providerId="ADAL" clId="{0B1BB2CC-A4C1-684D-9E3C-6A81D6EEDBA0}" dt="2025-07-09T08:40:07.980" v="491" actId="2696"/>
        <pc:sldMkLst>
          <pc:docMk/>
          <pc:sldMk cId="180189297" sldId="1681"/>
        </pc:sldMkLst>
      </pc:sldChg>
      <pc:sldChg chg="addSp modSp mod">
        <pc:chgData name="Wakeling, Hannah (STFC,RAL,ISIS)" userId="e17e707c-133d-4755-979b-17f7688e1b18" providerId="ADAL" clId="{0B1BB2CC-A4C1-684D-9E3C-6A81D6EEDBA0}" dt="2025-07-09T08:39:09.422" v="468"/>
        <pc:sldMkLst>
          <pc:docMk/>
          <pc:sldMk cId="2764214449" sldId="1682"/>
        </pc:sldMkLst>
        <pc:spChg chg="mod">
          <ac:chgData name="Wakeling, Hannah (STFC,RAL,ISIS)" userId="e17e707c-133d-4755-979b-17f7688e1b18" providerId="ADAL" clId="{0B1BB2CC-A4C1-684D-9E3C-6A81D6EEDBA0}" dt="2025-07-03T15:59:59.173" v="15"/>
          <ac:spMkLst>
            <pc:docMk/>
            <pc:sldMk cId="2764214449" sldId="1682"/>
            <ac:spMk id="5" creationId="{E679B953-50E8-4B48-4444-EDCEEB38DD39}"/>
          </ac:spMkLst>
        </pc:spChg>
        <pc:spChg chg="mod">
          <ac:chgData name="Wakeling, Hannah (STFC,RAL,ISIS)" userId="e17e707c-133d-4755-979b-17f7688e1b18" providerId="ADAL" clId="{0B1BB2CC-A4C1-684D-9E3C-6A81D6EEDBA0}" dt="2025-07-07T10:48:02.139" v="60" actId="14100"/>
          <ac:spMkLst>
            <pc:docMk/>
            <pc:sldMk cId="2764214449" sldId="1682"/>
            <ac:spMk id="8" creationId="{D0389219-1738-D873-A304-CCA1CC2EA06B}"/>
          </ac:spMkLst>
        </pc:spChg>
        <pc:spChg chg="mod">
          <ac:chgData name="Wakeling, Hannah (STFC,RAL,ISIS)" userId="e17e707c-133d-4755-979b-17f7688e1b18" providerId="ADAL" clId="{0B1BB2CC-A4C1-684D-9E3C-6A81D6EEDBA0}" dt="2025-07-07T10:48:05.034" v="61" actId="1076"/>
          <ac:spMkLst>
            <pc:docMk/>
            <pc:sldMk cId="2764214449" sldId="1682"/>
            <ac:spMk id="9" creationId="{FA2BF910-72D4-6203-5217-D44B1A7052D8}"/>
          </ac:spMkLst>
        </pc:spChg>
        <pc:spChg chg="add mod">
          <ac:chgData name="Wakeling, Hannah (STFC,RAL,ISIS)" userId="e17e707c-133d-4755-979b-17f7688e1b18" providerId="ADAL" clId="{0B1BB2CC-A4C1-684D-9E3C-6A81D6EEDBA0}" dt="2025-07-09T08:39:09.422" v="468"/>
          <ac:spMkLst>
            <pc:docMk/>
            <pc:sldMk cId="2764214449" sldId="1682"/>
            <ac:spMk id="12" creationId="{5DC7E931-35A9-61F1-FA3C-BD9939A0C6C9}"/>
          </ac:spMkLst>
        </pc:spChg>
      </pc:sldChg>
      <pc:sldChg chg="modSp add del">
        <pc:chgData name="Wakeling, Hannah (STFC,RAL,ISIS)" userId="e17e707c-133d-4755-979b-17f7688e1b18" providerId="ADAL" clId="{0B1BB2CC-A4C1-684D-9E3C-6A81D6EEDBA0}" dt="2025-07-09T08:40:07.980" v="491" actId="2696"/>
        <pc:sldMkLst>
          <pc:docMk/>
          <pc:sldMk cId="1443511197" sldId="1685"/>
        </pc:sldMkLst>
      </pc:sldChg>
      <pc:sldChg chg="modSp add del">
        <pc:chgData name="Wakeling, Hannah (STFC,RAL,ISIS)" userId="e17e707c-133d-4755-979b-17f7688e1b18" providerId="ADAL" clId="{0B1BB2CC-A4C1-684D-9E3C-6A81D6EEDBA0}" dt="2025-07-09T08:40:07.980" v="491" actId="2696"/>
        <pc:sldMkLst>
          <pc:docMk/>
          <pc:sldMk cId="3283719714" sldId="1687"/>
        </pc:sldMkLst>
      </pc:sldChg>
      <pc:sldChg chg="modSp">
        <pc:chgData name="Wakeling, Hannah (STFC,RAL,ISIS)" userId="e17e707c-133d-4755-979b-17f7688e1b18" providerId="ADAL" clId="{0B1BB2CC-A4C1-684D-9E3C-6A81D6EEDBA0}" dt="2025-07-03T15:59:59.173" v="15"/>
        <pc:sldMkLst>
          <pc:docMk/>
          <pc:sldMk cId="3992694113" sldId="1692"/>
        </pc:sldMkLst>
        <pc:spChg chg="mod">
          <ac:chgData name="Wakeling, Hannah (STFC,RAL,ISIS)" userId="e17e707c-133d-4755-979b-17f7688e1b18" providerId="ADAL" clId="{0B1BB2CC-A4C1-684D-9E3C-6A81D6EEDBA0}" dt="2025-07-03T15:59:59.173" v="15"/>
          <ac:spMkLst>
            <pc:docMk/>
            <pc:sldMk cId="3992694113" sldId="1692"/>
            <ac:spMk id="5" creationId="{064E0951-8B52-1642-0CE3-941455D0232D}"/>
          </ac:spMkLst>
        </pc:spChg>
      </pc:sldChg>
      <pc:sldChg chg="add del">
        <pc:chgData name="Wakeling, Hannah (STFC,RAL,ISIS)" userId="e17e707c-133d-4755-979b-17f7688e1b18" providerId="ADAL" clId="{0B1BB2CC-A4C1-684D-9E3C-6A81D6EEDBA0}" dt="2025-07-09T08:39:54.974" v="483" actId="2696"/>
        <pc:sldMkLst>
          <pc:docMk/>
          <pc:sldMk cId="3339601851" sldId="1693"/>
        </pc:sldMkLst>
      </pc:sldChg>
      <pc:sldChg chg="modSp">
        <pc:chgData name="Wakeling, Hannah (STFC,RAL,ISIS)" userId="e17e707c-133d-4755-979b-17f7688e1b18" providerId="ADAL" clId="{0B1BB2CC-A4C1-684D-9E3C-6A81D6EEDBA0}" dt="2025-07-03T15:59:59.173" v="15"/>
        <pc:sldMkLst>
          <pc:docMk/>
          <pc:sldMk cId="2188627328" sldId="1695"/>
        </pc:sldMkLst>
        <pc:spChg chg="mod">
          <ac:chgData name="Wakeling, Hannah (STFC,RAL,ISIS)" userId="e17e707c-133d-4755-979b-17f7688e1b18" providerId="ADAL" clId="{0B1BB2CC-A4C1-684D-9E3C-6A81D6EEDBA0}" dt="2025-07-03T15:59:59.173" v="15"/>
          <ac:spMkLst>
            <pc:docMk/>
            <pc:sldMk cId="2188627328" sldId="1695"/>
            <ac:spMk id="5" creationId="{398403CF-6F53-EB4D-1817-CAF0E87FAD67}"/>
          </ac:spMkLst>
        </pc:spChg>
      </pc:sldChg>
      <pc:sldChg chg="modSp modTransition">
        <pc:chgData name="Wakeling, Hannah (STFC,RAL,ISIS)" userId="e17e707c-133d-4755-979b-17f7688e1b18" providerId="ADAL" clId="{0B1BB2CC-A4C1-684D-9E3C-6A81D6EEDBA0}" dt="2025-07-09T12:22:50.270" v="499"/>
        <pc:sldMkLst>
          <pc:docMk/>
          <pc:sldMk cId="3672376272" sldId="1697"/>
        </pc:sldMkLst>
        <pc:spChg chg="mod">
          <ac:chgData name="Wakeling, Hannah (STFC,RAL,ISIS)" userId="e17e707c-133d-4755-979b-17f7688e1b18" providerId="ADAL" clId="{0B1BB2CC-A4C1-684D-9E3C-6A81D6EEDBA0}" dt="2025-07-03T15:59:59.173" v="15"/>
          <ac:spMkLst>
            <pc:docMk/>
            <pc:sldMk cId="3672376272" sldId="1697"/>
            <ac:spMk id="7" creationId="{DABB2D7A-ECF9-151A-39D4-E5AB8A92F20C}"/>
          </ac:spMkLst>
        </pc:spChg>
      </pc:sldChg>
      <pc:sldChg chg="addSp delSp modSp mod modTransition">
        <pc:chgData name="Wakeling, Hannah (STFC,RAL,ISIS)" userId="e17e707c-133d-4755-979b-17f7688e1b18" providerId="ADAL" clId="{0B1BB2CC-A4C1-684D-9E3C-6A81D6EEDBA0}" dt="2025-07-09T12:22:39.956" v="497"/>
        <pc:sldMkLst>
          <pc:docMk/>
          <pc:sldMk cId="2564239289" sldId="1698"/>
        </pc:sldMkLst>
        <pc:spChg chg="mod">
          <ac:chgData name="Wakeling, Hannah (STFC,RAL,ISIS)" userId="e17e707c-133d-4755-979b-17f7688e1b18" providerId="ADAL" clId="{0B1BB2CC-A4C1-684D-9E3C-6A81D6EEDBA0}" dt="2025-07-07T11:09:04.155" v="317" actId="207"/>
          <ac:spMkLst>
            <pc:docMk/>
            <pc:sldMk cId="2564239289" sldId="1698"/>
            <ac:spMk id="3" creationId="{D6CFF80B-12E8-F19D-65A8-C422C4B1640B}"/>
          </ac:spMkLst>
        </pc:spChg>
        <pc:spChg chg="mod">
          <ac:chgData name="Wakeling, Hannah (STFC,RAL,ISIS)" userId="e17e707c-133d-4755-979b-17f7688e1b18" providerId="ADAL" clId="{0B1BB2CC-A4C1-684D-9E3C-6A81D6EEDBA0}" dt="2025-07-03T15:59:59.173" v="15"/>
          <ac:spMkLst>
            <pc:docMk/>
            <pc:sldMk cId="2564239289" sldId="1698"/>
            <ac:spMk id="7" creationId="{DABB2D7A-ECF9-151A-39D4-E5AB8A92F20C}"/>
          </ac:spMkLst>
        </pc:spChg>
        <pc:picChg chg="add mod">
          <ac:chgData name="Wakeling, Hannah (STFC,RAL,ISIS)" userId="e17e707c-133d-4755-979b-17f7688e1b18" providerId="ADAL" clId="{0B1BB2CC-A4C1-684D-9E3C-6A81D6EEDBA0}" dt="2025-07-07T11:13:00.888" v="377" actId="1035"/>
          <ac:picMkLst>
            <pc:docMk/>
            <pc:sldMk cId="2564239289" sldId="1698"/>
            <ac:picMk id="16" creationId="{19833A8B-CFB6-492B-6335-49715E4D6A2F}"/>
          </ac:picMkLst>
        </pc:picChg>
        <pc:picChg chg="add mod">
          <ac:chgData name="Wakeling, Hannah (STFC,RAL,ISIS)" userId="e17e707c-133d-4755-979b-17f7688e1b18" providerId="ADAL" clId="{0B1BB2CC-A4C1-684D-9E3C-6A81D6EEDBA0}" dt="2025-07-07T11:10:51.917" v="354" actId="1076"/>
          <ac:picMkLst>
            <pc:docMk/>
            <pc:sldMk cId="2564239289" sldId="1698"/>
            <ac:picMk id="18" creationId="{AA6CAC96-E7CC-BF38-EB0C-C2D42DBEB486}"/>
          </ac:picMkLst>
        </pc:picChg>
        <pc:picChg chg="add mod">
          <ac:chgData name="Wakeling, Hannah (STFC,RAL,ISIS)" userId="e17e707c-133d-4755-979b-17f7688e1b18" providerId="ADAL" clId="{0B1BB2CC-A4C1-684D-9E3C-6A81D6EEDBA0}" dt="2025-07-07T11:13:48.987" v="396" actId="1076"/>
          <ac:picMkLst>
            <pc:docMk/>
            <pc:sldMk cId="2564239289" sldId="1698"/>
            <ac:picMk id="20" creationId="{E179444A-E28F-710C-1F71-5ABE332B5952}"/>
          </ac:picMkLst>
        </pc:picChg>
        <pc:picChg chg="add mod">
          <ac:chgData name="Wakeling, Hannah (STFC,RAL,ISIS)" userId="e17e707c-133d-4755-979b-17f7688e1b18" providerId="ADAL" clId="{0B1BB2CC-A4C1-684D-9E3C-6A81D6EEDBA0}" dt="2025-07-07T11:08:44.404" v="313" actId="207"/>
          <ac:picMkLst>
            <pc:docMk/>
            <pc:sldMk cId="2564239289" sldId="1698"/>
            <ac:picMk id="22" creationId="{E528F31D-597C-B35D-53C5-357628C73B55}"/>
          </ac:picMkLst>
        </pc:picChg>
        <pc:picChg chg="add mod">
          <ac:chgData name="Wakeling, Hannah (STFC,RAL,ISIS)" userId="e17e707c-133d-4755-979b-17f7688e1b18" providerId="ADAL" clId="{0B1BB2CC-A4C1-684D-9E3C-6A81D6EEDBA0}" dt="2025-07-07T11:08:44.404" v="313" actId="207"/>
          <ac:picMkLst>
            <pc:docMk/>
            <pc:sldMk cId="2564239289" sldId="1698"/>
            <ac:picMk id="24" creationId="{164000B7-98E1-E85F-F5D2-67857B66076E}"/>
          </ac:picMkLst>
        </pc:picChg>
        <pc:picChg chg="add mod">
          <ac:chgData name="Wakeling, Hannah (STFC,RAL,ISIS)" userId="e17e707c-133d-4755-979b-17f7688e1b18" providerId="ADAL" clId="{0B1BB2CC-A4C1-684D-9E3C-6A81D6EEDBA0}" dt="2025-07-07T11:10:51.917" v="354" actId="1076"/>
          <ac:picMkLst>
            <pc:docMk/>
            <pc:sldMk cId="2564239289" sldId="1698"/>
            <ac:picMk id="28" creationId="{79B70002-326C-FA19-AE68-79A280FBCEEF}"/>
          </ac:picMkLst>
        </pc:picChg>
        <pc:picChg chg="add mod">
          <ac:chgData name="Wakeling, Hannah (STFC,RAL,ISIS)" userId="e17e707c-133d-4755-979b-17f7688e1b18" providerId="ADAL" clId="{0B1BB2CC-A4C1-684D-9E3C-6A81D6EEDBA0}" dt="2025-07-07T11:10:51.917" v="354" actId="1076"/>
          <ac:picMkLst>
            <pc:docMk/>
            <pc:sldMk cId="2564239289" sldId="1698"/>
            <ac:picMk id="30" creationId="{55F10D19-1B33-A3FA-52EB-2AA8EDFEB46F}"/>
          </ac:picMkLst>
        </pc:picChg>
        <pc:picChg chg="add mod">
          <ac:chgData name="Wakeling, Hannah (STFC,RAL,ISIS)" userId="e17e707c-133d-4755-979b-17f7688e1b18" providerId="ADAL" clId="{0B1BB2CC-A4C1-684D-9E3C-6A81D6EEDBA0}" dt="2025-07-07T11:10:51.917" v="354" actId="1076"/>
          <ac:picMkLst>
            <pc:docMk/>
            <pc:sldMk cId="2564239289" sldId="1698"/>
            <ac:picMk id="32" creationId="{5838CA57-ECFE-9E12-FF88-0DAC291980DF}"/>
          </ac:picMkLst>
        </pc:picChg>
        <pc:picChg chg="add mod">
          <ac:chgData name="Wakeling, Hannah (STFC,RAL,ISIS)" userId="e17e707c-133d-4755-979b-17f7688e1b18" providerId="ADAL" clId="{0B1BB2CC-A4C1-684D-9E3C-6A81D6EEDBA0}" dt="2025-07-07T11:08:12.200" v="311" actId="207"/>
          <ac:picMkLst>
            <pc:docMk/>
            <pc:sldMk cId="2564239289" sldId="1698"/>
            <ac:picMk id="40" creationId="{327C5213-40AA-AAA4-6485-09FACA4795BF}"/>
          </ac:picMkLst>
        </pc:picChg>
        <pc:picChg chg="add mod">
          <ac:chgData name="Wakeling, Hannah (STFC,RAL,ISIS)" userId="e17e707c-133d-4755-979b-17f7688e1b18" providerId="ADAL" clId="{0B1BB2CC-A4C1-684D-9E3C-6A81D6EEDBA0}" dt="2025-07-07T11:08:12.200" v="311" actId="207"/>
          <ac:picMkLst>
            <pc:docMk/>
            <pc:sldMk cId="2564239289" sldId="1698"/>
            <ac:picMk id="43" creationId="{BD15B751-A6C1-AEDA-712B-090DCE41A902}"/>
          </ac:picMkLst>
        </pc:picChg>
        <pc:picChg chg="add mod">
          <ac:chgData name="Wakeling, Hannah (STFC,RAL,ISIS)" userId="e17e707c-133d-4755-979b-17f7688e1b18" providerId="ADAL" clId="{0B1BB2CC-A4C1-684D-9E3C-6A81D6EEDBA0}" dt="2025-07-07T11:08:12.200" v="311" actId="207"/>
          <ac:picMkLst>
            <pc:docMk/>
            <pc:sldMk cId="2564239289" sldId="1698"/>
            <ac:picMk id="44" creationId="{3E58AAAC-F06B-027A-243B-14761C73DDA1}"/>
          </ac:picMkLst>
        </pc:picChg>
        <pc:picChg chg="add mod">
          <ac:chgData name="Wakeling, Hannah (STFC,RAL,ISIS)" userId="e17e707c-133d-4755-979b-17f7688e1b18" providerId="ADAL" clId="{0B1BB2CC-A4C1-684D-9E3C-6A81D6EEDBA0}" dt="2025-07-07T11:08:12.200" v="311" actId="207"/>
          <ac:picMkLst>
            <pc:docMk/>
            <pc:sldMk cId="2564239289" sldId="1698"/>
            <ac:picMk id="46" creationId="{8BB558E1-88E7-3962-C1F2-4CDC5330FC52}"/>
          </ac:picMkLst>
        </pc:picChg>
        <pc:picChg chg="add mod">
          <ac:chgData name="Wakeling, Hannah (STFC,RAL,ISIS)" userId="e17e707c-133d-4755-979b-17f7688e1b18" providerId="ADAL" clId="{0B1BB2CC-A4C1-684D-9E3C-6A81D6EEDBA0}" dt="2025-07-07T11:08:12.200" v="311" actId="207"/>
          <ac:picMkLst>
            <pc:docMk/>
            <pc:sldMk cId="2564239289" sldId="1698"/>
            <ac:picMk id="48" creationId="{0AF66E2E-863E-A3A8-DCE6-B45755D5BA9A}"/>
          </ac:picMkLst>
        </pc:picChg>
        <pc:picChg chg="add mod">
          <ac:chgData name="Wakeling, Hannah (STFC,RAL,ISIS)" userId="e17e707c-133d-4755-979b-17f7688e1b18" providerId="ADAL" clId="{0B1BB2CC-A4C1-684D-9E3C-6A81D6EEDBA0}" dt="2025-07-07T11:08:12.200" v="311" actId="207"/>
          <ac:picMkLst>
            <pc:docMk/>
            <pc:sldMk cId="2564239289" sldId="1698"/>
            <ac:picMk id="50" creationId="{4952857B-ACD8-457F-3438-BFB042B46E8E}"/>
          </ac:picMkLst>
        </pc:picChg>
        <pc:picChg chg="add mod">
          <ac:chgData name="Wakeling, Hannah (STFC,RAL,ISIS)" userId="e17e707c-133d-4755-979b-17f7688e1b18" providerId="ADAL" clId="{0B1BB2CC-A4C1-684D-9E3C-6A81D6EEDBA0}" dt="2025-07-07T11:08:12.200" v="311" actId="207"/>
          <ac:picMkLst>
            <pc:docMk/>
            <pc:sldMk cId="2564239289" sldId="1698"/>
            <ac:picMk id="52" creationId="{E0216758-C55D-3677-F00C-ED616124EE47}"/>
          </ac:picMkLst>
        </pc:picChg>
        <pc:picChg chg="add mod">
          <ac:chgData name="Wakeling, Hannah (STFC,RAL,ISIS)" userId="e17e707c-133d-4755-979b-17f7688e1b18" providerId="ADAL" clId="{0B1BB2CC-A4C1-684D-9E3C-6A81D6EEDBA0}" dt="2025-07-07T11:08:44.404" v="313" actId="207"/>
          <ac:picMkLst>
            <pc:docMk/>
            <pc:sldMk cId="2564239289" sldId="1698"/>
            <ac:picMk id="64" creationId="{0288F2E9-8B90-76F0-D03B-924C183E490D}"/>
          </ac:picMkLst>
        </pc:picChg>
        <pc:picChg chg="add mod">
          <ac:chgData name="Wakeling, Hannah (STFC,RAL,ISIS)" userId="e17e707c-133d-4755-979b-17f7688e1b18" providerId="ADAL" clId="{0B1BB2CC-A4C1-684D-9E3C-6A81D6EEDBA0}" dt="2025-07-07T11:10:56.108" v="356" actId="207"/>
          <ac:picMkLst>
            <pc:docMk/>
            <pc:sldMk cId="2564239289" sldId="1698"/>
            <ac:picMk id="68" creationId="{C5430384-BC57-E69D-5A96-0B68E6660F3F}"/>
          </ac:picMkLst>
        </pc:picChg>
        <pc:cxnChg chg="add mod">
          <ac:chgData name="Wakeling, Hannah (STFC,RAL,ISIS)" userId="e17e707c-133d-4755-979b-17f7688e1b18" providerId="ADAL" clId="{0B1BB2CC-A4C1-684D-9E3C-6A81D6EEDBA0}" dt="2025-07-07T11:12:32.671" v="364" actId="14100"/>
          <ac:cxnSpMkLst>
            <pc:docMk/>
            <pc:sldMk cId="2564239289" sldId="1698"/>
            <ac:cxnSpMk id="71" creationId="{DE1314DD-4136-D4AA-1D03-EFA4C8A0B402}"/>
          </ac:cxnSpMkLst>
        </pc:cxnChg>
      </pc:sldChg>
      <pc:sldChg chg="modSp modTransition">
        <pc:chgData name="Wakeling, Hannah (STFC,RAL,ISIS)" userId="e17e707c-133d-4755-979b-17f7688e1b18" providerId="ADAL" clId="{0B1BB2CC-A4C1-684D-9E3C-6A81D6EEDBA0}" dt="2025-07-09T12:22:56.117" v="500"/>
        <pc:sldMkLst>
          <pc:docMk/>
          <pc:sldMk cId="3038748108" sldId="1700"/>
        </pc:sldMkLst>
        <pc:spChg chg="mod">
          <ac:chgData name="Wakeling, Hannah (STFC,RAL,ISIS)" userId="e17e707c-133d-4755-979b-17f7688e1b18" providerId="ADAL" clId="{0B1BB2CC-A4C1-684D-9E3C-6A81D6EEDBA0}" dt="2025-07-03T15:59:59.173" v="15"/>
          <ac:spMkLst>
            <pc:docMk/>
            <pc:sldMk cId="3038748108" sldId="1700"/>
            <ac:spMk id="7" creationId="{DABB2D7A-ECF9-151A-39D4-E5AB8A92F20C}"/>
          </ac:spMkLst>
        </pc:spChg>
      </pc:sldChg>
      <pc:sldChg chg="modSp">
        <pc:chgData name="Wakeling, Hannah (STFC,RAL,ISIS)" userId="e17e707c-133d-4755-979b-17f7688e1b18" providerId="ADAL" clId="{0B1BB2CC-A4C1-684D-9E3C-6A81D6EEDBA0}" dt="2025-07-03T15:59:59.173" v="15"/>
        <pc:sldMkLst>
          <pc:docMk/>
          <pc:sldMk cId="3151256588" sldId="1701"/>
        </pc:sldMkLst>
        <pc:spChg chg="mod">
          <ac:chgData name="Wakeling, Hannah (STFC,RAL,ISIS)" userId="e17e707c-133d-4755-979b-17f7688e1b18" providerId="ADAL" clId="{0B1BB2CC-A4C1-684D-9E3C-6A81D6EEDBA0}" dt="2025-07-03T15:59:59.173" v="15"/>
          <ac:spMkLst>
            <pc:docMk/>
            <pc:sldMk cId="3151256588" sldId="1701"/>
            <ac:spMk id="5" creationId="{398403CF-6F53-EB4D-1817-CAF0E87FAD67}"/>
          </ac:spMkLst>
        </pc:spChg>
      </pc:sldChg>
      <pc:sldChg chg="addSp delSp modSp add del mod">
        <pc:chgData name="Wakeling, Hannah (STFC,RAL,ISIS)" userId="e17e707c-133d-4755-979b-17f7688e1b18" providerId="ADAL" clId="{0B1BB2CC-A4C1-684D-9E3C-6A81D6EEDBA0}" dt="2025-07-09T08:40:07.980" v="491" actId="2696"/>
        <pc:sldMkLst>
          <pc:docMk/>
          <pc:sldMk cId="947300310" sldId="1702"/>
        </pc:sldMkLst>
        <pc:spChg chg="mod">
          <ac:chgData name="Wakeling, Hannah (STFC,RAL,ISIS)" userId="e17e707c-133d-4755-979b-17f7688e1b18" providerId="ADAL" clId="{0B1BB2CC-A4C1-684D-9E3C-6A81D6EEDBA0}" dt="2025-07-09T08:39:59.713" v="487" actId="1076"/>
          <ac:spMkLst>
            <pc:docMk/>
            <pc:sldMk cId="947300310" sldId="1702"/>
            <ac:spMk id="2" creationId="{E612B49B-0519-684A-90AF-24404D3B6B54}"/>
          </ac:spMkLst>
        </pc:spChg>
        <pc:spChg chg="add del">
          <ac:chgData name="Wakeling, Hannah (STFC,RAL,ISIS)" userId="e17e707c-133d-4755-979b-17f7688e1b18" providerId="ADAL" clId="{0B1BB2CC-A4C1-684D-9E3C-6A81D6EEDBA0}" dt="2025-07-09T08:40:01.207" v="489" actId="478"/>
          <ac:spMkLst>
            <pc:docMk/>
            <pc:sldMk cId="947300310" sldId="1702"/>
            <ac:spMk id="6" creationId="{EAFD7B88-59D7-F078-D4EC-40A5F0F5C740}"/>
          </ac:spMkLst>
        </pc:spChg>
        <pc:picChg chg="add del">
          <ac:chgData name="Wakeling, Hannah (STFC,RAL,ISIS)" userId="e17e707c-133d-4755-979b-17f7688e1b18" providerId="ADAL" clId="{0B1BB2CC-A4C1-684D-9E3C-6A81D6EEDBA0}" dt="2025-07-09T08:40:00.426" v="488" actId="478"/>
          <ac:picMkLst>
            <pc:docMk/>
            <pc:sldMk cId="947300310" sldId="1702"/>
            <ac:picMk id="4" creationId="{1887E93C-FE5E-FFE3-5797-DC0205A5A5FE}"/>
          </ac:picMkLst>
        </pc:picChg>
        <pc:picChg chg="add del">
          <ac:chgData name="Wakeling, Hannah (STFC,RAL,ISIS)" userId="e17e707c-133d-4755-979b-17f7688e1b18" providerId="ADAL" clId="{0B1BB2CC-A4C1-684D-9E3C-6A81D6EEDBA0}" dt="2025-07-09T08:40:00.426" v="488" actId="478"/>
          <ac:picMkLst>
            <pc:docMk/>
            <pc:sldMk cId="947300310" sldId="1702"/>
            <ac:picMk id="7" creationId="{C5C9A16B-9410-951A-1A63-DC56FD8D370A}"/>
          </ac:picMkLst>
        </pc:picChg>
        <pc:picChg chg="add del">
          <ac:chgData name="Wakeling, Hannah (STFC,RAL,ISIS)" userId="e17e707c-133d-4755-979b-17f7688e1b18" providerId="ADAL" clId="{0B1BB2CC-A4C1-684D-9E3C-6A81D6EEDBA0}" dt="2025-07-09T08:39:58.415" v="485" actId="478"/>
          <ac:picMkLst>
            <pc:docMk/>
            <pc:sldMk cId="947300310" sldId="1702"/>
            <ac:picMk id="2050" creationId="{5D9CF31F-DEB2-CAAB-6553-4820B5F28819}"/>
          </ac:picMkLst>
        </pc:picChg>
      </pc:sldChg>
    </pc:docChg>
  </pc:docChgLst>
  <pc:docChgLst>
    <pc:chgData name="Wakeling, Hannah (STFC,RAL,ISIS)" userId="e17e707c-133d-4755-979b-17f7688e1b18" providerId="ADAL" clId="{6AB070D7-945A-914B-AE88-A0400E0A3E55}"/>
    <pc:docChg chg="modSld">
      <pc:chgData name="Wakeling, Hannah (STFC,RAL,ISIS)" userId="e17e707c-133d-4755-979b-17f7688e1b18" providerId="ADAL" clId="{6AB070D7-945A-914B-AE88-A0400E0A3E55}" dt="2025-07-09T11:11:31.084" v="4" actId="12563"/>
      <pc:docMkLst>
        <pc:docMk/>
      </pc:docMkLst>
      <pc:sldChg chg="modTransition">
        <pc:chgData name="Wakeling, Hannah (STFC,RAL,ISIS)" userId="e17e707c-133d-4755-979b-17f7688e1b18" providerId="ADAL" clId="{6AB070D7-945A-914B-AE88-A0400E0A3E55}" dt="2025-07-09T11:11:06.791" v="1" actId="12563"/>
        <pc:sldMkLst>
          <pc:docMk/>
          <pc:sldMk cId="1851658408" sldId="1676"/>
        </pc:sldMkLst>
      </pc:sldChg>
      <pc:sldChg chg="modTransition">
        <pc:chgData name="Wakeling, Hannah (STFC,RAL,ISIS)" userId="e17e707c-133d-4755-979b-17f7688e1b18" providerId="ADAL" clId="{6AB070D7-945A-914B-AE88-A0400E0A3E55}" dt="2025-07-09T11:11:17.062" v="2" actId="12563"/>
        <pc:sldMkLst>
          <pc:docMk/>
          <pc:sldMk cId="3672376272" sldId="1697"/>
        </pc:sldMkLst>
      </pc:sldChg>
      <pc:sldChg chg="modTransition">
        <pc:chgData name="Wakeling, Hannah (STFC,RAL,ISIS)" userId="e17e707c-133d-4755-979b-17f7688e1b18" providerId="ADAL" clId="{6AB070D7-945A-914B-AE88-A0400E0A3E55}" dt="2025-07-09T11:11:22.481" v="3" actId="12563"/>
        <pc:sldMkLst>
          <pc:docMk/>
          <pc:sldMk cId="2564239289" sldId="1698"/>
        </pc:sldMkLst>
      </pc:sldChg>
      <pc:sldChg chg="modTransition">
        <pc:chgData name="Wakeling, Hannah (STFC,RAL,ISIS)" userId="e17e707c-133d-4755-979b-17f7688e1b18" providerId="ADAL" clId="{6AB070D7-945A-914B-AE88-A0400E0A3E55}" dt="2025-07-09T11:11:31.084" v="4" actId="12563"/>
        <pc:sldMkLst>
          <pc:docMk/>
          <pc:sldMk cId="3038748108" sldId="1700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CC117C-DC8B-483C-8356-366A3956C778}" type="doc">
      <dgm:prSet loTypeId="urn:microsoft.com/office/officeart/2005/8/layout/pyramid3" loCatId="pyramid" qsTypeId="urn:microsoft.com/office/officeart/2005/8/quickstyle/simple1" qsCatId="simple" csTypeId="urn:microsoft.com/office/officeart/2005/8/colors/accent1_2" csCatId="accent1" phldr="1"/>
      <dgm:spPr/>
    </dgm:pt>
    <dgm:pt modelId="{E5A61A3A-BFCE-485F-BE0A-9C976D1C3BD8}">
      <dgm:prSet phldrT="[Text]" custT="1"/>
      <dgm:spPr>
        <a:solidFill>
          <a:srgbClr val="FF9D1B"/>
        </a:solidFill>
        <a:ln w="19050">
          <a:solidFill>
            <a:schemeClr val="bg1"/>
          </a:solidFill>
        </a:ln>
        <a:effectLst>
          <a:outerShdw blurRad="50800" dist="38100" dir="10800000" algn="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1200" b="1">
              <a:solidFill>
                <a:schemeClr val="bg2">
                  <a:lumMod val="25000"/>
                </a:schemeClr>
              </a:solidFill>
              <a:latin typeface="+mn-lt"/>
              <a:cs typeface="Arial" panose="020B0604020202020204" pitchFamily="34" charset="0"/>
            </a:rPr>
            <a:t>Recycle</a:t>
          </a:r>
        </a:p>
      </dgm:t>
    </dgm:pt>
    <dgm:pt modelId="{1A7F34C7-AF76-4E0B-8CA3-E13D0E2D2070}" type="parTrans" cxnId="{327A6A56-7EE5-48C6-9B77-DAAA179B43F1}">
      <dgm:prSet/>
      <dgm:spPr/>
      <dgm:t>
        <a:bodyPr/>
        <a:lstStyle/>
        <a:p>
          <a:endParaRPr lang="en-US" sz="1200">
            <a:solidFill>
              <a:schemeClr val="bg2">
                <a:lumMod val="25000"/>
              </a:schemeClr>
            </a:solidFill>
            <a:latin typeface="+mn-lt"/>
            <a:cs typeface="Arial" panose="020B0604020202020204" pitchFamily="34" charset="0"/>
          </a:endParaRPr>
        </a:p>
      </dgm:t>
    </dgm:pt>
    <dgm:pt modelId="{FF756701-23DD-443E-9469-D7F294E89138}" type="sibTrans" cxnId="{327A6A56-7EE5-48C6-9B77-DAAA179B43F1}">
      <dgm:prSet/>
      <dgm:spPr/>
      <dgm:t>
        <a:bodyPr/>
        <a:lstStyle/>
        <a:p>
          <a:endParaRPr lang="en-US" sz="1200">
            <a:solidFill>
              <a:schemeClr val="bg2">
                <a:lumMod val="25000"/>
              </a:schemeClr>
            </a:solidFill>
            <a:latin typeface="+mn-lt"/>
            <a:cs typeface="Arial" panose="020B0604020202020204" pitchFamily="34" charset="0"/>
          </a:endParaRPr>
        </a:p>
      </dgm:t>
    </dgm:pt>
    <dgm:pt modelId="{15960B78-5A77-4DBF-87EC-5FF98F2BEA47}">
      <dgm:prSet phldrT="[Text]" custT="1"/>
      <dgm:spPr>
        <a:noFill/>
        <a:ln>
          <a:noFill/>
        </a:ln>
      </dgm:spPr>
      <dgm:t>
        <a:bodyPr/>
        <a:lstStyle/>
        <a:p>
          <a:r>
            <a:rPr lang="en-US" sz="1200">
              <a:solidFill>
                <a:schemeClr val="bg2">
                  <a:lumMod val="25000"/>
                </a:schemeClr>
              </a:solidFill>
              <a:latin typeface="+mn-lt"/>
              <a:cs typeface="Arial" panose="020B0604020202020204" pitchFamily="34" charset="0"/>
            </a:rPr>
            <a:t> </a:t>
          </a:r>
        </a:p>
      </dgm:t>
    </dgm:pt>
    <dgm:pt modelId="{D7DDB315-15E4-414A-B674-647D7E70AC38}" type="sibTrans" cxnId="{E7EE144F-445B-421A-86AF-C6C81D74AC44}">
      <dgm:prSet/>
      <dgm:spPr/>
      <dgm:t>
        <a:bodyPr/>
        <a:lstStyle/>
        <a:p>
          <a:endParaRPr lang="en-US" sz="1200">
            <a:solidFill>
              <a:schemeClr val="bg2">
                <a:lumMod val="25000"/>
              </a:schemeClr>
            </a:solidFill>
            <a:latin typeface="+mn-lt"/>
            <a:cs typeface="Arial" panose="020B0604020202020204" pitchFamily="34" charset="0"/>
          </a:endParaRPr>
        </a:p>
      </dgm:t>
    </dgm:pt>
    <dgm:pt modelId="{2C79DAC7-1A9E-4847-ACB2-CBADF2C66C18}" type="parTrans" cxnId="{E7EE144F-445B-421A-86AF-C6C81D74AC44}">
      <dgm:prSet/>
      <dgm:spPr/>
      <dgm:t>
        <a:bodyPr/>
        <a:lstStyle/>
        <a:p>
          <a:endParaRPr lang="en-US" sz="1200">
            <a:solidFill>
              <a:schemeClr val="bg2">
                <a:lumMod val="25000"/>
              </a:schemeClr>
            </a:solidFill>
            <a:latin typeface="+mn-lt"/>
            <a:cs typeface="Arial" panose="020B0604020202020204" pitchFamily="34" charset="0"/>
          </a:endParaRPr>
        </a:p>
      </dgm:t>
    </dgm:pt>
    <dgm:pt modelId="{8E826F88-7A2B-46B9-82C2-AEC4F2D334B2}">
      <dgm:prSet phldrT="[Text]" custT="1"/>
      <dgm:spPr>
        <a:solidFill>
          <a:srgbClr val="67C04D"/>
        </a:solidFill>
        <a:ln w="19050">
          <a:solidFill>
            <a:schemeClr val="bg1"/>
          </a:solidFill>
        </a:ln>
        <a:effectLst>
          <a:outerShdw blurRad="50800" dist="38100" dir="10800000" algn="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1200" b="1">
              <a:solidFill>
                <a:schemeClr val="bg2">
                  <a:lumMod val="25000"/>
                </a:schemeClr>
              </a:solidFill>
              <a:latin typeface="+mn-lt"/>
              <a:cs typeface="Arial" panose="020B0604020202020204" pitchFamily="34" charset="0"/>
            </a:rPr>
            <a:t>Reduce</a:t>
          </a:r>
        </a:p>
      </dgm:t>
    </dgm:pt>
    <dgm:pt modelId="{5DCBAB9B-DF9F-4347-BB59-E76CF81A4CC0}" type="parTrans" cxnId="{DA6BDFDA-C0CB-4A05-8D6E-E0883FCCAC58}">
      <dgm:prSet/>
      <dgm:spPr/>
      <dgm:t>
        <a:bodyPr/>
        <a:lstStyle/>
        <a:p>
          <a:endParaRPr lang="en-US" sz="1200">
            <a:solidFill>
              <a:schemeClr val="bg2">
                <a:lumMod val="25000"/>
              </a:schemeClr>
            </a:solidFill>
            <a:latin typeface="+mn-lt"/>
            <a:cs typeface="Arial" panose="020B0604020202020204" pitchFamily="34" charset="0"/>
          </a:endParaRPr>
        </a:p>
      </dgm:t>
    </dgm:pt>
    <dgm:pt modelId="{FEA91A88-FBAD-4FC3-9440-57958633FCDB}" type="sibTrans" cxnId="{DA6BDFDA-C0CB-4A05-8D6E-E0883FCCAC58}">
      <dgm:prSet/>
      <dgm:spPr/>
      <dgm:t>
        <a:bodyPr/>
        <a:lstStyle/>
        <a:p>
          <a:endParaRPr lang="en-US" sz="1200">
            <a:solidFill>
              <a:schemeClr val="bg2">
                <a:lumMod val="25000"/>
              </a:schemeClr>
            </a:solidFill>
            <a:latin typeface="+mn-lt"/>
            <a:cs typeface="Arial" panose="020B0604020202020204" pitchFamily="34" charset="0"/>
          </a:endParaRPr>
        </a:p>
      </dgm:t>
    </dgm:pt>
    <dgm:pt modelId="{7C03EE84-2879-43F0-8C1F-0AE4326BB213}">
      <dgm:prSet phldrT="[Text]" custT="1"/>
      <dgm:spPr>
        <a:solidFill>
          <a:srgbClr val="FBBB10"/>
        </a:solidFill>
        <a:ln w="19050">
          <a:solidFill>
            <a:schemeClr val="bg1"/>
          </a:solidFill>
        </a:ln>
        <a:effectLst>
          <a:outerShdw blurRad="50800" dist="38100" dir="10800000" algn="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1200" b="1">
              <a:solidFill>
                <a:schemeClr val="bg2">
                  <a:lumMod val="25000"/>
                </a:schemeClr>
              </a:solidFill>
              <a:latin typeface="+mn-lt"/>
              <a:cs typeface="Arial" panose="020B0604020202020204" pitchFamily="34" charset="0"/>
            </a:rPr>
            <a:t>Reuse</a:t>
          </a:r>
        </a:p>
      </dgm:t>
    </dgm:pt>
    <dgm:pt modelId="{5A6A9535-7ECA-4363-AF21-C72BF69F5931}" type="parTrans" cxnId="{F13C04EC-524C-443B-93F8-9EBEF7336AE9}">
      <dgm:prSet/>
      <dgm:spPr/>
      <dgm:t>
        <a:bodyPr/>
        <a:lstStyle/>
        <a:p>
          <a:endParaRPr lang="en-US" sz="1200">
            <a:solidFill>
              <a:schemeClr val="bg2">
                <a:lumMod val="25000"/>
              </a:schemeClr>
            </a:solidFill>
            <a:latin typeface="+mn-lt"/>
            <a:cs typeface="Arial" panose="020B0604020202020204" pitchFamily="34" charset="0"/>
          </a:endParaRPr>
        </a:p>
      </dgm:t>
    </dgm:pt>
    <dgm:pt modelId="{B70F3986-B570-47F1-AC52-ED7B6B88721B}" type="sibTrans" cxnId="{F13C04EC-524C-443B-93F8-9EBEF7336AE9}">
      <dgm:prSet/>
      <dgm:spPr/>
      <dgm:t>
        <a:bodyPr/>
        <a:lstStyle/>
        <a:p>
          <a:endParaRPr lang="en-US" sz="1200">
            <a:solidFill>
              <a:schemeClr val="bg2">
                <a:lumMod val="25000"/>
              </a:schemeClr>
            </a:solidFill>
            <a:latin typeface="+mn-lt"/>
            <a:cs typeface="Arial" panose="020B0604020202020204" pitchFamily="34" charset="0"/>
          </a:endParaRPr>
        </a:p>
      </dgm:t>
    </dgm:pt>
    <dgm:pt modelId="{CFAAC574-2F99-486E-B738-E12625B4F98E}">
      <dgm:prSet phldrT="[Text]" custT="1"/>
      <dgm:spPr>
        <a:noFill/>
        <a:ln>
          <a:noFill/>
        </a:ln>
      </dgm:spPr>
      <dgm:t>
        <a:bodyPr/>
        <a:lstStyle/>
        <a:p>
          <a:endParaRPr lang="en-US" sz="1200">
            <a:solidFill>
              <a:schemeClr val="bg2">
                <a:lumMod val="25000"/>
              </a:schemeClr>
            </a:solidFill>
            <a:latin typeface="+mn-lt"/>
            <a:cs typeface="Arial" panose="020B0604020202020204" pitchFamily="34" charset="0"/>
          </a:endParaRPr>
        </a:p>
      </dgm:t>
    </dgm:pt>
    <dgm:pt modelId="{88E7C628-B7EB-4404-92DB-1182F22B8C0B}" type="parTrans" cxnId="{D3F44433-4249-47F6-9115-6CA5FB1591AB}">
      <dgm:prSet/>
      <dgm:spPr/>
      <dgm:t>
        <a:bodyPr/>
        <a:lstStyle/>
        <a:p>
          <a:endParaRPr lang="en-US" sz="1200">
            <a:solidFill>
              <a:schemeClr val="bg2">
                <a:lumMod val="25000"/>
              </a:schemeClr>
            </a:solidFill>
            <a:latin typeface="+mn-lt"/>
            <a:cs typeface="Arial" panose="020B0604020202020204" pitchFamily="34" charset="0"/>
          </a:endParaRPr>
        </a:p>
      </dgm:t>
    </dgm:pt>
    <dgm:pt modelId="{B18E6025-239B-49FA-98DB-B6E4C5FDBE2F}" type="sibTrans" cxnId="{D3F44433-4249-47F6-9115-6CA5FB1591AB}">
      <dgm:prSet/>
      <dgm:spPr/>
      <dgm:t>
        <a:bodyPr/>
        <a:lstStyle/>
        <a:p>
          <a:endParaRPr lang="en-US" sz="1200">
            <a:solidFill>
              <a:schemeClr val="bg2">
                <a:lumMod val="25000"/>
              </a:schemeClr>
            </a:solidFill>
            <a:latin typeface="+mn-lt"/>
            <a:cs typeface="Arial" panose="020B0604020202020204" pitchFamily="34" charset="0"/>
          </a:endParaRPr>
        </a:p>
      </dgm:t>
    </dgm:pt>
    <dgm:pt modelId="{0AA2A09B-6150-4482-9FFB-6F869BD5D891}">
      <dgm:prSet phldrT="[Text]" custT="1"/>
      <dgm:spPr>
        <a:noFill/>
        <a:ln>
          <a:noFill/>
        </a:ln>
      </dgm:spPr>
      <dgm:t>
        <a:bodyPr/>
        <a:lstStyle/>
        <a:p>
          <a:endParaRPr lang="en-US" sz="1200">
            <a:solidFill>
              <a:schemeClr val="bg2">
                <a:lumMod val="25000"/>
              </a:schemeClr>
            </a:solidFill>
            <a:latin typeface="+mn-lt"/>
            <a:cs typeface="Arial" panose="020B0604020202020204" pitchFamily="34" charset="0"/>
          </a:endParaRPr>
        </a:p>
      </dgm:t>
    </dgm:pt>
    <dgm:pt modelId="{A5D708CC-CD8D-4A63-8D56-E1CD477D04D4}" type="parTrans" cxnId="{147B7B42-F8E7-4E47-9FF7-D69D21844E92}">
      <dgm:prSet/>
      <dgm:spPr/>
      <dgm:t>
        <a:bodyPr/>
        <a:lstStyle/>
        <a:p>
          <a:endParaRPr lang="en-US" sz="1200">
            <a:solidFill>
              <a:schemeClr val="bg2">
                <a:lumMod val="25000"/>
              </a:schemeClr>
            </a:solidFill>
            <a:latin typeface="+mn-lt"/>
            <a:cs typeface="Arial" panose="020B0604020202020204" pitchFamily="34" charset="0"/>
          </a:endParaRPr>
        </a:p>
      </dgm:t>
    </dgm:pt>
    <dgm:pt modelId="{58A2E808-15BA-493D-9DB9-426FDBD91C3C}" type="sibTrans" cxnId="{147B7B42-F8E7-4E47-9FF7-D69D21844E92}">
      <dgm:prSet/>
      <dgm:spPr/>
      <dgm:t>
        <a:bodyPr/>
        <a:lstStyle/>
        <a:p>
          <a:endParaRPr lang="en-US" sz="1200">
            <a:solidFill>
              <a:schemeClr val="bg2">
                <a:lumMod val="25000"/>
              </a:schemeClr>
            </a:solidFill>
            <a:latin typeface="+mn-lt"/>
            <a:cs typeface="Arial" panose="020B0604020202020204" pitchFamily="34" charset="0"/>
          </a:endParaRPr>
        </a:p>
      </dgm:t>
    </dgm:pt>
    <dgm:pt modelId="{EAE1DA9B-3B32-479D-A4A0-471518DC35AD}">
      <dgm:prSet phldrT="[Text]" custT="1"/>
      <dgm:spPr>
        <a:noFill/>
        <a:ln>
          <a:noFill/>
        </a:ln>
      </dgm:spPr>
      <dgm:t>
        <a:bodyPr/>
        <a:lstStyle/>
        <a:p>
          <a:endParaRPr lang="en-US" sz="1200">
            <a:solidFill>
              <a:schemeClr val="bg2">
                <a:lumMod val="25000"/>
              </a:schemeClr>
            </a:solidFill>
            <a:latin typeface="+mn-lt"/>
            <a:cs typeface="Arial" panose="020B0604020202020204" pitchFamily="34" charset="0"/>
          </a:endParaRPr>
        </a:p>
      </dgm:t>
    </dgm:pt>
    <dgm:pt modelId="{6505A3CC-8E80-41A7-81AD-FF4908D1872E}" type="parTrans" cxnId="{2D211485-30D1-4FDE-9304-0EF215094C54}">
      <dgm:prSet/>
      <dgm:spPr/>
      <dgm:t>
        <a:bodyPr/>
        <a:lstStyle/>
        <a:p>
          <a:endParaRPr lang="en-US" sz="1200">
            <a:solidFill>
              <a:schemeClr val="bg2">
                <a:lumMod val="25000"/>
              </a:schemeClr>
            </a:solidFill>
            <a:latin typeface="+mn-lt"/>
            <a:cs typeface="Arial" panose="020B0604020202020204" pitchFamily="34" charset="0"/>
          </a:endParaRPr>
        </a:p>
      </dgm:t>
    </dgm:pt>
    <dgm:pt modelId="{0C8359C6-DCA4-42CD-BDDC-D12F3AFA8510}" type="sibTrans" cxnId="{2D211485-30D1-4FDE-9304-0EF215094C54}">
      <dgm:prSet/>
      <dgm:spPr/>
      <dgm:t>
        <a:bodyPr/>
        <a:lstStyle/>
        <a:p>
          <a:endParaRPr lang="en-US" sz="1200">
            <a:solidFill>
              <a:schemeClr val="bg2">
                <a:lumMod val="25000"/>
              </a:schemeClr>
            </a:solidFill>
            <a:latin typeface="+mn-lt"/>
            <a:cs typeface="Arial" panose="020B0604020202020204" pitchFamily="34" charset="0"/>
          </a:endParaRPr>
        </a:p>
      </dgm:t>
    </dgm:pt>
    <dgm:pt modelId="{84332F6C-5EBC-4B21-88C8-654B934DA298}">
      <dgm:prSet phldrT="[Text]" custT="1"/>
      <dgm:spPr>
        <a:noFill/>
        <a:ln>
          <a:noFill/>
        </a:ln>
      </dgm:spPr>
      <dgm:t>
        <a:bodyPr/>
        <a:lstStyle/>
        <a:p>
          <a:endParaRPr lang="en-US" sz="1200">
            <a:solidFill>
              <a:schemeClr val="bg2">
                <a:lumMod val="25000"/>
              </a:schemeClr>
            </a:solidFill>
            <a:latin typeface="+mn-lt"/>
            <a:cs typeface="Arial" panose="020B0604020202020204" pitchFamily="34" charset="0"/>
          </a:endParaRPr>
        </a:p>
      </dgm:t>
    </dgm:pt>
    <dgm:pt modelId="{1426FEB6-4D2D-419F-BBAA-B13899C7E4B0}" type="parTrans" cxnId="{F69D1813-8632-4338-AB18-4D64D7A4CCA7}">
      <dgm:prSet/>
      <dgm:spPr/>
      <dgm:t>
        <a:bodyPr/>
        <a:lstStyle/>
        <a:p>
          <a:endParaRPr lang="en-US" sz="1200">
            <a:solidFill>
              <a:schemeClr val="bg2">
                <a:lumMod val="25000"/>
              </a:schemeClr>
            </a:solidFill>
            <a:latin typeface="+mn-lt"/>
            <a:cs typeface="Arial" panose="020B0604020202020204" pitchFamily="34" charset="0"/>
          </a:endParaRPr>
        </a:p>
      </dgm:t>
    </dgm:pt>
    <dgm:pt modelId="{1149DCDA-6A0D-4380-B83C-E3E13481D958}" type="sibTrans" cxnId="{F69D1813-8632-4338-AB18-4D64D7A4CCA7}">
      <dgm:prSet/>
      <dgm:spPr/>
      <dgm:t>
        <a:bodyPr/>
        <a:lstStyle/>
        <a:p>
          <a:endParaRPr lang="en-US" sz="1200">
            <a:solidFill>
              <a:schemeClr val="bg2">
                <a:lumMod val="25000"/>
              </a:schemeClr>
            </a:solidFill>
            <a:latin typeface="+mn-lt"/>
            <a:cs typeface="Arial" panose="020B0604020202020204" pitchFamily="34" charset="0"/>
          </a:endParaRPr>
        </a:p>
      </dgm:t>
    </dgm:pt>
    <dgm:pt modelId="{BA15885E-BB7C-481E-8751-3CC4CD170187}">
      <dgm:prSet phldrT="[Text]" custT="1"/>
      <dgm:spPr>
        <a:solidFill>
          <a:srgbClr val="E94D36"/>
        </a:solidFill>
        <a:ln w="19050">
          <a:solidFill>
            <a:schemeClr val="bg1"/>
          </a:solidFill>
        </a:ln>
        <a:effectLst>
          <a:outerShdw blurRad="50800" dist="38100" dir="10800000" algn="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1200" b="1">
              <a:solidFill>
                <a:schemeClr val="bg2">
                  <a:lumMod val="25000"/>
                </a:schemeClr>
              </a:solidFill>
              <a:latin typeface="+mn-lt"/>
              <a:cs typeface="Arial" panose="020B0604020202020204" pitchFamily="34" charset="0"/>
            </a:rPr>
            <a:t>Dispose</a:t>
          </a:r>
        </a:p>
      </dgm:t>
    </dgm:pt>
    <dgm:pt modelId="{7EBEB918-61AD-4597-9A02-EDA9B838BB98}" type="sibTrans" cxnId="{1F388820-D3FD-4EA7-BDB0-191AFB2C17C2}">
      <dgm:prSet/>
      <dgm:spPr/>
      <dgm:t>
        <a:bodyPr/>
        <a:lstStyle/>
        <a:p>
          <a:endParaRPr lang="en-US" sz="1200">
            <a:solidFill>
              <a:schemeClr val="bg2">
                <a:lumMod val="25000"/>
              </a:schemeClr>
            </a:solidFill>
            <a:latin typeface="+mn-lt"/>
            <a:cs typeface="Arial" panose="020B0604020202020204" pitchFamily="34" charset="0"/>
          </a:endParaRPr>
        </a:p>
      </dgm:t>
    </dgm:pt>
    <dgm:pt modelId="{0C950411-857E-4565-8511-FCD46FD1AC68}" type="parTrans" cxnId="{1F388820-D3FD-4EA7-BDB0-191AFB2C17C2}">
      <dgm:prSet/>
      <dgm:spPr/>
      <dgm:t>
        <a:bodyPr/>
        <a:lstStyle/>
        <a:p>
          <a:endParaRPr lang="en-US" sz="1200">
            <a:solidFill>
              <a:schemeClr val="bg2">
                <a:lumMod val="25000"/>
              </a:schemeClr>
            </a:solidFill>
            <a:latin typeface="+mn-lt"/>
            <a:cs typeface="Arial" panose="020B0604020202020204" pitchFamily="34" charset="0"/>
          </a:endParaRPr>
        </a:p>
      </dgm:t>
    </dgm:pt>
    <dgm:pt modelId="{2397BB3C-E318-4EA2-B106-45E9677E5534}">
      <dgm:prSet phldrT="[Text]" custT="1"/>
      <dgm:spPr>
        <a:solidFill>
          <a:srgbClr val="00A788"/>
        </a:solidFill>
        <a:ln w="19050">
          <a:solidFill>
            <a:schemeClr val="bg1"/>
          </a:solidFill>
        </a:ln>
        <a:effectLst>
          <a:outerShdw blurRad="50800" dist="38100" dir="10800000" algn="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1200" b="1">
              <a:solidFill>
                <a:schemeClr val="bg2">
                  <a:lumMod val="25000"/>
                </a:schemeClr>
              </a:solidFill>
              <a:latin typeface="+mn-lt"/>
              <a:cs typeface="Arial" panose="020B0604020202020204" pitchFamily="34" charset="0"/>
            </a:rPr>
            <a:t>Prevent</a:t>
          </a:r>
        </a:p>
      </dgm:t>
    </dgm:pt>
    <dgm:pt modelId="{EDAD57AD-F90D-42A1-AED0-2F4B023BBE91}" type="sibTrans" cxnId="{7C44294A-D203-4B87-B84C-21F951D30E1D}">
      <dgm:prSet/>
      <dgm:spPr/>
      <dgm:t>
        <a:bodyPr/>
        <a:lstStyle/>
        <a:p>
          <a:endParaRPr lang="en-US" sz="1200">
            <a:solidFill>
              <a:schemeClr val="bg2">
                <a:lumMod val="25000"/>
              </a:schemeClr>
            </a:solidFill>
            <a:latin typeface="+mn-lt"/>
            <a:cs typeface="Arial" panose="020B0604020202020204" pitchFamily="34" charset="0"/>
          </a:endParaRPr>
        </a:p>
      </dgm:t>
    </dgm:pt>
    <dgm:pt modelId="{978997AC-1EDC-4252-AB8E-F3C5F018EA7E}" type="parTrans" cxnId="{7C44294A-D203-4B87-B84C-21F951D30E1D}">
      <dgm:prSet/>
      <dgm:spPr/>
      <dgm:t>
        <a:bodyPr/>
        <a:lstStyle/>
        <a:p>
          <a:endParaRPr lang="en-US" sz="1200">
            <a:solidFill>
              <a:schemeClr val="bg2">
                <a:lumMod val="25000"/>
              </a:schemeClr>
            </a:solidFill>
            <a:latin typeface="+mn-lt"/>
            <a:cs typeface="Arial" panose="020B0604020202020204" pitchFamily="34" charset="0"/>
          </a:endParaRPr>
        </a:p>
      </dgm:t>
    </dgm:pt>
    <dgm:pt modelId="{0399A772-E65D-406D-B5B1-FA2CE3E92E2A}" type="pres">
      <dgm:prSet presAssocID="{65CC117C-DC8B-483C-8356-366A3956C778}" presName="Name0" presStyleCnt="0">
        <dgm:presLayoutVars>
          <dgm:dir/>
          <dgm:animLvl val="lvl"/>
          <dgm:resizeHandles val="exact"/>
        </dgm:presLayoutVars>
      </dgm:prSet>
      <dgm:spPr/>
    </dgm:pt>
    <dgm:pt modelId="{4FACB04D-9B92-43F9-8702-530CF53C01E6}" type="pres">
      <dgm:prSet presAssocID="{2397BB3C-E318-4EA2-B106-45E9677E5534}" presName="Name8" presStyleCnt="0"/>
      <dgm:spPr/>
    </dgm:pt>
    <dgm:pt modelId="{AD5D4698-ADA8-44E4-AF11-03FB4FA15600}" type="pres">
      <dgm:prSet presAssocID="{2397BB3C-E318-4EA2-B106-45E9677E5534}" presName="level" presStyleLbl="node1" presStyleIdx="0" presStyleCnt="10">
        <dgm:presLayoutVars>
          <dgm:chMax val="1"/>
          <dgm:bulletEnabled val="1"/>
        </dgm:presLayoutVars>
      </dgm:prSet>
      <dgm:spPr/>
    </dgm:pt>
    <dgm:pt modelId="{421984A6-51F6-40CB-8B73-0E253E3A30FA}" type="pres">
      <dgm:prSet presAssocID="{2397BB3C-E318-4EA2-B106-45E9677E5534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0730600A-C0F5-4BD8-A21B-1016AF32662F}" type="pres">
      <dgm:prSet presAssocID="{8E826F88-7A2B-46B9-82C2-AEC4F2D334B2}" presName="Name8" presStyleCnt="0"/>
      <dgm:spPr/>
    </dgm:pt>
    <dgm:pt modelId="{1C7BA309-3021-4B0F-8915-1D5576F4A6C9}" type="pres">
      <dgm:prSet presAssocID="{8E826F88-7A2B-46B9-82C2-AEC4F2D334B2}" presName="level" presStyleLbl="node1" presStyleIdx="1" presStyleCnt="10">
        <dgm:presLayoutVars>
          <dgm:chMax val="1"/>
          <dgm:bulletEnabled val="1"/>
        </dgm:presLayoutVars>
      </dgm:prSet>
      <dgm:spPr/>
    </dgm:pt>
    <dgm:pt modelId="{97FD4D0F-79B8-44DC-88F1-6D2968C212D6}" type="pres">
      <dgm:prSet presAssocID="{8E826F88-7A2B-46B9-82C2-AEC4F2D334B2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A0744EAB-7561-4D11-AC9A-C161C94F2DA2}" type="pres">
      <dgm:prSet presAssocID="{7C03EE84-2879-43F0-8C1F-0AE4326BB213}" presName="Name8" presStyleCnt="0"/>
      <dgm:spPr/>
    </dgm:pt>
    <dgm:pt modelId="{790BD0D8-E111-4697-81A4-5CCF38427FBB}" type="pres">
      <dgm:prSet presAssocID="{7C03EE84-2879-43F0-8C1F-0AE4326BB213}" presName="level" presStyleLbl="node1" presStyleIdx="2" presStyleCnt="10">
        <dgm:presLayoutVars>
          <dgm:chMax val="1"/>
          <dgm:bulletEnabled val="1"/>
        </dgm:presLayoutVars>
      </dgm:prSet>
      <dgm:spPr/>
    </dgm:pt>
    <dgm:pt modelId="{525A6FEF-1471-43E4-B449-D2AEAD1D147B}" type="pres">
      <dgm:prSet presAssocID="{7C03EE84-2879-43F0-8C1F-0AE4326BB213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4C1E4969-6639-4C31-8838-96A12BE5F37C}" type="pres">
      <dgm:prSet presAssocID="{E5A61A3A-BFCE-485F-BE0A-9C976D1C3BD8}" presName="Name8" presStyleCnt="0"/>
      <dgm:spPr/>
    </dgm:pt>
    <dgm:pt modelId="{2DA5425E-956C-496F-ABAE-FD3DBB0DD2D6}" type="pres">
      <dgm:prSet presAssocID="{E5A61A3A-BFCE-485F-BE0A-9C976D1C3BD8}" presName="level" presStyleLbl="node1" presStyleIdx="3" presStyleCnt="10">
        <dgm:presLayoutVars>
          <dgm:chMax val="1"/>
          <dgm:bulletEnabled val="1"/>
        </dgm:presLayoutVars>
      </dgm:prSet>
      <dgm:spPr/>
    </dgm:pt>
    <dgm:pt modelId="{10953F93-5A53-456A-BD5E-AEC7B3DB7A23}" type="pres">
      <dgm:prSet presAssocID="{E5A61A3A-BFCE-485F-BE0A-9C976D1C3BD8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AE7F56F0-02CE-440E-9B50-3A6706297D16}" type="pres">
      <dgm:prSet presAssocID="{BA15885E-BB7C-481E-8751-3CC4CD170187}" presName="Name8" presStyleCnt="0"/>
      <dgm:spPr/>
    </dgm:pt>
    <dgm:pt modelId="{78A8AFDA-60ED-45AF-ACD2-B49CED7FCD44}" type="pres">
      <dgm:prSet presAssocID="{BA15885E-BB7C-481E-8751-3CC4CD170187}" presName="level" presStyleLbl="node1" presStyleIdx="4" presStyleCnt="10">
        <dgm:presLayoutVars>
          <dgm:chMax val="1"/>
          <dgm:bulletEnabled val="1"/>
        </dgm:presLayoutVars>
      </dgm:prSet>
      <dgm:spPr/>
    </dgm:pt>
    <dgm:pt modelId="{79F05B96-ADA2-4467-9BE8-6E07078CC201}" type="pres">
      <dgm:prSet presAssocID="{BA15885E-BB7C-481E-8751-3CC4CD170187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401FE631-D2A9-4B4C-8DBF-496131032C33}" type="pres">
      <dgm:prSet presAssocID="{84332F6C-5EBC-4B21-88C8-654B934DA298}" presName="Name8" presStyleCnt="0"/>
      <dgm:spPr/>
    </dgm:pt>
    <dgm:pt modelId="{AA911D5F-76A6-472C-A59C-E10ECBC20397}" type="pres">
      <dgm:prSet presAssocID="{84332F6C-5EBC-4B21-88C8-654B934DA298}" presName="level" presStyleLbl="node1" presStyleIdx="5" presStyleCnt="10">
        <dgm:presLayoutVars>
          <dgm:chMax val="1"/>
          <dgm:bulletEnabled val="1"/>
        </dgm:presLayoutVars>
      </dgm:prSet>
      <dgm:spPr/>
    </dgm:pt>
    <dgm:pt modelId="{6821EA90-8035-4B77-A1BB-A376D96002E7}" type="pres">
      <dgm:prSet presAssocID="{84332F6C-5EBC-4B21-88C8-654B934DA298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55A3BCDB-4E3A-4985-88B3-6400CAB312C6}" type="pres">
      <dgm:prSet presAssocID="{EAE1DA9B-3B32-479D-A4A0-471518DC35AD}" presName="Name8" presStyleCnt="0"/>
      <dgm:spPr/>
    </dgm:pt>
    <dgm:pt modelId="{9108D4BF-2F86-48FA-B9BF-323340792143}" type="pres">
      <dgm:prSet presAssocID="{EAE1DA9B-3B32-479D-A4A0-471518DC35AD}" presName="level" presStyleLbl="node1" presStyleIdx="6" presStyleCnt="10">
        <dgm:presLayoutVars>
          <dgm:chMax val="1"/>
          <dgm:bulletEnabled val="1"/>
        </dgm:presLayoutVars>
      </dgm:prSet>
      <dgm:spPr/>
    </dgm:pt>
    <dgm:pt modelId="{F9B1F272-48CB-472C-91B3-F92D58CE758C}" type="pres">
      <dgm:prSet presAssocID="{EAE1DA9B-3B32-479D-A4A0-471518DC35AD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DCBDDD2B-1C3C-4488-A6CF-407C6767C63A}" type="pres">
      <dgm:prSet presAssocID="{0AA2A09B-6150-4482-9FFB-6F869BD5D891}" presName="Name8" presStyleCnt="0"/>
      <dgm:spPr/>
    </dgm:pt>
    <dgm:pt modelId="{DE379174-BD5E-484B-8C57-F4316B6EFF73}" type="pres">
      <dgm:prSet presAssocID="{0AA2A09B-6150-4482-9FFB-6F869BD5D891}" presName="level" presStyleLbl="node1" presStyleIdx="7" presStyleCnt="10">
        <dgm:presLayoutVars>
          <dgm:chMax val="1"/>
          <dgm:bulletEnabled val="1"/>
        </dgm:presLayoutVars>
      </dgm:prSet>
      <dgm:spPr/>
    </dgm:pt>
    <dgm:pt modelId="{DE86EAD9-6DA8-453B-A49C-E41FFF77C97E}" type="pres">
      <dgm:prSet presAssocID="{0AA2A09B-6150-4482-9FFB-6F869BD5D891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03F8520B-8688-48AF-B5A4-28DEB1FC61CF}" type="pres">
      <dgm:prSet presAssocID="{CFAAC574-2F99-486E-B738-E12625B4F98E}" presName="Name8" presStyleCnt="0"/>
      <dgm:spPr/>
    </dgm:pt>
    <dgm:pt modelId="{5656AD72-5E81-4F8A-8972-9C6B329D0161}" type="pres">
      <dgm:prSet presAssocID="{CFAAC574-2F99-486E-B738-E12625B4F98E}" presName="level" presStyleLbl="node1" presStyleIdx="8" presStyleCnt="10">
        <dgm:presLayoutVars>
          <dgm:chMax val="1"/>
          <dgm:bulletEnabled val="1"/>
        </dgm:presLayoutVars>
      </dgm:prSet>
      <dgm:spPr/>
    </dgm:pt>
    <dgm:pt modelId="{42A50306-3715-4A09-AA2B-1234247AE60D}" type="pres">
      <dgm:prSet presAssocID="{CFAAC574-2F99-486E-B738-E12625B4F98E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956E5CD3-C28D-4239-A029-2A6FC08DFE27}" type="pres">
      <dgm:prSet presAssocID="{15960B78-5A77-4DBF-87EC-5FF98F2BEA47}" presName="Name8" presStyleCnt="0"/>
      <dgm:spPr/>
    </dgm:pt>
    <dgm:pt modelId="{66960C2F-44CC-479E-87A8-D0C9D984179E}" type="pres">
      <dgm:prSet presAssocID="{15960B78-5A77-4DBF-87EC-5FF98F2BEA47}" presName="level" presStyleLbl="node1" presStyleIdx="9" presStyleCnt="10">
        <dgm:presLayoutVars>
          <dgm:chMax val="1"/>
          <dgm:bulletEnabled val="1"/>
        </dgm:presLayoutVars>
      </dgm:prSet>
      <dgm:spPr/>
    </dgm:pt>
    <dgm:pt modelId="{D8B44FF0-0F65-4674-B6A0-A06D82562748}" type="pres">
      <dgm:prSet presAssocID="{15960B78-5A77-4DBF-87EC-5FF98F2BEA47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1BCC1306-6693-487A-8B0C-8DF0C3B7514F}" type="presOf" srcId="{7C03EE84-2879-43F0-8C1F-0AE4326BB213}" destId="{790BD0D8-E111-4697-81A4-5CCF38427FBB}" srcOrd="0" destOrd="0" presId="urn:microsoft.com/office/officeart/2005/8/layout/pyramid3"/>
    <dgm:cxn modelId="{A6B55E0D-C4BE-45F3-9A65-5545DD4E1E35}" type="presOf" srcId="{2397BB3C-E318-4EA2-B106-45E9677E5534}" destId="{421984A6-51F6-40CB-8B73-0E253E3A30FA}" srcOrd="1" destOrd="0" presId="urn:microsoft.com/office/officeart/2005/8/layout/pyramid3"/>
    <dgm:cxn modelId="{19DE0F0E-7B3A-4648-A6CD-614034649CEE}" type="presOf" srcId="{84332F6C-5EBC-4B21-88C8-654B934DA298}" destId="{6821EA90-8035-4B77-A1BB-A376D96002E7}" srcOrd="1" destOrd="0" presId="urn:microsoft.com/office/officeart/2005/8/layout/pyramid3"/>
    <dgm:cxn modelId="{F69D1813-8632-4338-AB18-4D64D7A4CCA7}" srcId="{65CC117C-DC8B-483C-8356-366A3956C778}" destId="{84332F6C-5EBC-4B21-88C8-654B934DA298}" srcOrd="5" destOrd="0" parTransId="{1426FEB6-4D2D-419F-BBAA-B13899C7E4B0}" sibTransId="{1149DCDA-6A0D-4380-B83C-E3E13481D958}"/>
    <dgm:cxn modelId="{1F388820-D3FD-4EA7-BDB0-191AFB2C17C2}" srcId="{65CC117C-DC8B-483C-8356-366A3956C778}" destId="{BA15885E-BB7C-481E-8751-3CC4CD170187}" srcOrd="4" destOrd="0" parTransId="{0C950411-857E-4565-8511-FCD46FD1AC68}" sibTransId="{7EBEB918-61AD-4597-9A02-EDA9B838BB98}"/>
    <dgm:cxn modelId="{96335E24-8411-4B60-ADE2-2D3CA993D823}" type="presOf" srcId="{8E826F88-7A2B-46B9-82C2-AEC4F2D334B2}" destId="{97FD4D0F-79B8-44DC-88F1-6D2968C212D6}" srcOrd="1" destOrd="0" presId="urn:microsoft.com/office/officeart/2005/8/layout/pyramid3"/>
    <dgm:cxn modelId="{2A48582E-A282-4878-8C0B-0A600F8A020C}" type="presOf" srcId="{EAE1DA9B-3B32-479D-A4A0-471518DC35AD}" destId="{9108D4BF-2F86-48FA-B9BF-323340792143}" srcOrd="0" destOrd="0" presId="urn:microsoft.com/office/officeart/2005/8/layout/pyramid3"/>
    <dgm:cxn modelId="{CBDC0733-A0D2-4196-98AB-3303DA322074}" type="presOf" srcId="{65CC117C-DC8B-483C-8356-366A3956C778}" destId="{0399A772-E65D-406D-B5B1-FA2CE3E92E2A}" srcOrd="0" destOrd="0" presId="urn:microsoft.com/office/officeart/2005/8/layout/pyramid3"/>
    <dgm:cxn modelId="{D3F44433-4249-47F6-9115-6CA5FB1591AB}" srcId="{65CC117C-DC8B-483C-8356-366A3956C778}" destId="{CFAAC574-2F99-486E-B738-E12625B4F98E}" srcOrd="8" destOrd="0" parTransId="{88E7C628-B7EB-4404-92DB-1182F22B8C0B}" sibTransId="{B18E6025-239B-49FA-98DB-B6E4C5FDBE2F}"/>
    <dgm:cxn modelId="{1BA22E35-E007-4D13-818F-DA8ABBD86043}" type="presOf" srcId="{7C03EE84-2879-43F0-8C1F-0AE4326BB213}" destId="{525A6FEF-1471-43E4-B449-D2AEAD1D147B}" srcOrd="1" destOrd="0" presId="urn:microsoft.com/office/officeart/2005/8/layout/pyramid3"/>
    <dgm:cxn modelId="{62597B39-58DD-4BB5-BB04-B4A53687F131}" type="presOf" srcId="{BA15885E-BB7C-481E-8751-3CC4CD170187}" destId="{79F05B96-ADA2-4467-9BE8-6E07078CC201}" srcOrd="1" destOrd="0" presId="urn:microsoft.com/office/officeart/2005/8/layout/pyramid3"/>
    <dgm:cxn modelId="{147B7B42-F8E7-4E47-9FF7-D69D21844E92}" srcId="{65CC117C-DC8B-483C-8356-366A3956C778}" destId="{0AA2A09B-6150-4482-9FFB-6F869BD5D891}" srcOrd="7" destOrd="0" parTransId="{A5D708CC-CD8D-4A63-8D56-E1CD477D04D4}" sibTransId="{58A2E808-15BA-493D-9DB9-426FDBD91C3C}"/>
    <dgm:cxn modelId="{7C44294A-D203-4B87-B84C-21F951D30E1D}" srcId="{65CC117C-DC8B-483C-8356-366A3956C778}" destId="{2397BB3C-E318-4EA2-B106-45E9677E5534}" srcOrd="0" destOrd="0" parTransId="{978997AC-1EDC-4252-AB8E-F3C5F018EA7E}" sibTransId="{EDAD57AD-F90D-42A1-AED0-2F4B023BBE91}"/>
    <dgm:cxn modelId="{E7EE144F-445B-421A-86AF-C6C81D74AC44}" srcId="{65CC117C-DC8B-483C-8356-366A3956C778}" destId="{15960B78-5A77-4DBF-87EC-5FF98F2BEA47}" srcOrd="9" destOrd="0" parTransId="{2C79DAC7-1A9E-4847-ACB2-CBADF2C66C18}" sibTransId="{D7DDB315-15E4-414A-B674-647D7E70AC38}"/>
    <dgm:cxn modelId="{327A6A56-7EE5-48C6-9B77-DAAA179B43F1}" srcId="{65CC117C-DC8B-483C-8356-366A3956C778}" destId="{E5A61A3A-BFCE-485F-BE0A-9C976D1C3BD8}" srcOrd="3" destOrd="0" parTransId="{1A7F34C7-AF76-4E0B-8CA3-E13D0E2D2070}" sibTransId="{FF756701-23DD-443E-9469-D7F294E89138}"/>
    <dgm:cxn modelId="{AFA99156-674F-4A8A-AD7C-E390D0D2BDB1}" type="presOf" srcId="{2397BB3C-E318-4EA2-B106-45E9677E5534}" destId="{AD5D4698-ADA8-44E4-AF11-03FB4FA15600}" srcOrd="0" destOrd="0" presId="urn:microsoft.com/office/officeart/2005/8/layout/pyramid3"/>
    <dgm:cxn modelId="{FADC8D58-15C0-4283-9547-342B84A3EA5B}" type="presOf" srcId="{CFAAC574-2F99-486E-B738-E12625B4F98E}" destId="{5656AD72-5E81-4F8A-8972-9C6B329D0161}" srcOrd="0" destOrd="0" presId="urn:microsoft.com/office/officeart/2005/8/layout/pyramid3"/>
    <dgm:cxn modelId="{5B684B66-AC6C-4A2D-8CA0-B24D018A5323}" type="presOf" srcId="{15960B78-5A77-4DBF-87EC-5FF98F2BEA47}" destId="{D8B44FF0-0F65-4674-B6A0-A06D82562748}" srcOrd="1" destOrd="0" presId="urn:microsoft.com/office/officeart/2005/8/layout/pyramid3"/>
    <dgm:cxn modelId="{10705D73-60AC-41C5-9F17-F177E88D8794}" type="presOf" srcId="{E5A61A3A-BFCE-485F-BE0A-9C976D1C3BD8}" destId="{10953F93-5A53-456A-BD5E-AEC7B3DB7A23}" srcOrd="1" destOrd="0" presId="urn:microsoft.com/office/officeart/2005/8/layout/pyramid3"/>
    <dgm:cxn modelId="{3B88FF7A-BB14-407F-9225-4DC54345B26D}" type="presOf" srcId="{84332F6C-5EBC-4B21-88C8-654B934DA298}" destId="{AA911D5F-76A6-472C-A59C-E10ECBC20397}" srcOrd="0" destOrd="0" presId="urn:microsoft.com/office/officeart/2005/8/layout/pyramid3"/>
    <dgm:cxn modelId="{2D211485-30D1-4FDE-9304-0EF215094C54}" srcId="{65CC117C-DC8B-483C-8356-366A3956C778}" destId="{EAE1DA9B-3B32-479D-A4A0-471518DC35AD}" srcOrd="6" destOrd="0" parTransId="{6505A3CC-8E80-41A7-81AD-FF4908D1872E}" sibTransId="{0C8359C6-DCA4-42CD-BDDC-D12F3AFA8510}"/>
    <dgm:cxn modelId="{1C715A97-0DD0-495E-8B18-E93E571E6523}" type="presOf" srcId="{CFAAC574-2F99-486E-B738-E12625B4F98E}" destId="{42A50306-3715-4A09-AA2B-1234247AE60D}" srcOrd="1" destOrd="0" presId="urn:microsoft.com/office/officeart/2005/8/layout/pyramid3"/>
    <dgm:cxn modelId="{CB115BB8-F80E-41C9-A284-BB6BDC96A89F}" type="presOf" srcId="{0AA2A09B-6150-4482-9FFB-6F869BD5D891}" destId="{DE379174-BD5E-484B-8C57-F4316B6EFF73}" srcOrd="0" destOrd="0" presId="urn:microsoft.com/office/officeart/2005/8/layout/pyramid3"/>
    <dgm:cxn modelId="{48EAA9CA-607F-4FDE-8062-457BCF9EA04E}" type="presOf" srcId="{8E826F88-7A2B-46B9-82C2-AEC4F2D334B2}" destId="{1C7BA309-3021-4B0F-8915-1D5576F4A6C9}" srcOrd="0" destOrd="0" presId="urn:microsoft.com/office/officeart/2005/8/layout/pyramid3"/>
    <dgm:cxn modelId="{BC0A40CE-0D67-4A9E-8CCF-E0E2AFECD147}" type="presOf" srcId="{BA15885E-BB7C-481E-8751-3CC4CD170187}" destId="{78A8AFDA-60ED-45AF-ACD2-B49CED7FCD44}" srcOrd="0" destOrd="0" presId="urn:microsoft.com/office/officeart/2005/8/layout/pyramid3"/>
    <dgm:cxn modelId="{DA6BDFDA-C0CB-4A05-8D6E-E0883FCCAC58}" srcId="{65CC117C-DC8B-483C-8356-366A3956C778}" destId="{8E826F88-7A2B-46B9-82C2-AEC4F2D334B2}" srcOrd="1" destOrd="0" parTransId="{5DCBAB9B-DF9F-4347-BB59-E76CF81A4CC0}" sibTransId="{FEA91A88-FBAD-4FC3-9440-57958633FCDB}"/>
    <dgm:cxn modelId="{219EE2EB-0490-4025-B4CE-7F7565BC072D}" type="presOf" srcId="{EAE1DA9B-3B32-479D-A4A0-471518DC35AD}" destId="{F9B1F272-48CB-472C-91B3-F92D58CE758C}" srcOrd="1" destOrd="0" presId="urn:microsoft.com/office/officeart/2005/8/layout/pyramid3"/>
    <dgm:cxn modelId="{F13C04EC-524C-443B-93F8-9EBEF7336AE9}" srcId="{65CC117C-DC8B-483C-8356-366A3956C778}" destId="{7C03EE84-2879-43F0-8C1F-0AE4326BB213}" srcOrd="2" destOrd="0" parTransId="{5A6A9535-7ECA-4363-AF21-C72BF69F5931}" sibTransId="{B70F3986-B570-47F1-AC52-ED7B6B88721B}"/>
    <dgm:cxn modelId="{878D58ED-39AF-4E6A-BAFB-F4B20DC5C223}" type="presOf" srcId="{15960B78-5A77-4DBF-87EC-5FF98F2BEA47}" destId="{66960C2F-44CC-479E-87A8-D0C9D984179E}" srcOrd="0" destOrd="0" presId="urn:microsoft.com/office/officeart/2005/8/layout/pyramid3"/>
    <dgm:cxn modelId="{F1EFBCF1-6209-4321-A0F6-DDE93443A465}" type="presOf" srcId="{E5A61A3A-BFCE-485F-BE0A-9C976D1C3BD8}" destId="{2DA5425E-956C-496F-ABAE-FD3DBB0DD2D6}" srcOrd="0" destOrd="0" presId="urn:microsoft.com/office/officeart/2005/8/layout/pyramid3"/>
    <dgm:cxn modelId="{4D289FFE-18DC-4C27-8534-61FDCF19DE4D}" type="presOf" srcId="{0AA2A09B-6150-4482-9FFB-6F869BD5D891}" destId="{DE86EAD9-6DA8-453B-A49C-E41FFF77C97E}" srcOrd="1" destOrd="0" presId="urn:microsoft.com/office/officeart/2005/8/layout/pyramid3"/>
    <dgm:cxn modelId="{F4D6E391-B968-49A7-A057-C54F14066267}" type="presParOf" srcId="{0399A772-E65D-406D-B5B1-FA2CE3E92E2A}" destId="{4FACB04D-9B92-43F9-8702-530CF53C01E6}" srcOrd="0" destOrd="0" presId="urn:microsoft.com/office/officeart/2005/8/layout/pyramid3"/>
    <dgm:cxn modelId="{935A6A38-3740-4FE6-9E97-70D6108CB513}" type="presParOf" srcId="{4FACB04D-9B92-43F9-8702-530CF53C01E6}" destId="{AD5D4698-ADA8-44E4-AF11-03FB4FA15600}" srcOrd="0" destOrd="0" presId="urn:microsoft.com/office/officeart/2005/8/layout/pyramid3"/>
    <dgm:cxn modelId="{23E0CF24-C7A9-49DD-892B-3BCA09BF3BCB}" type="presParOf" srcId="{4FACB04D-9B92-43F9-8702-530CF53C01E6}" destId="{421984A6-51F6-40CB-8B73-0E253E3A30FA}" srcOrd="1" destOrd="0" presId="urn:microsoft.com/office/officeart/2005/8/layout/pyramid3"/>
    <dgm:cxn modelId="{790EA0F6-C457-4187-977E-E26FD0CA1C78}" type="presParOf" srcId="{0399A772-E65D-406D-B5B1-FA2CE3E92E2A}" destId="{0730600A-C0F5-4BD8-A21B-1016AF32662F}" srcOrd="1" destOrd="0" presId="urn:microsoft.com/office/officeart/2005/8/layout/pyramid3"/>
    <dgm:cxn modelId="{029A66CC-07C9-4CE9-80A9-24E6C69CD96E}" type="presParOf" srcId="{0730600A-C0F5-4BD8-A21B-1016AF32662F}" destId="{1C7BA309-3021-4B0F-8915-1D5576F4A6C9}" srcOrd="0" destOrd="0" presId="urn:microsoft.com/office/officeart/2005/8/layout/pyramid3"/>
    <dgm:cxn modelId="{3418766D-CD3A-46A8-A4E4-5B373D99BDF5}" type="presParOf" srcId="{0730600A-C0F5-4BD8-A21B-1016AF32662F}" destId="{97FD4D0F-79B8-44DC-88F1-6D2968C212D6}" srcOrd="1" destOrd="0" presId="urn:microsoft.com/office/officeart/2005/8/layout/pyramid3"/>
    <dgm:cxn modelId="{F6AE846D-9E54-4E8C-AA61-3FBB9908DBC1}" type="presParOf" srcId="{0399A772-E65D-406D-B5B1-FA2CE3E92E2A}" destId="{A0744EAB-7561-4D11-AC9A-C161C94F2DA2}" srcOrd="2" destOrd="0" presId="urn:microsoft.com/office/officeart/2005/8/layout/pyramid3"/>
    <dgm:cxn modelId="{FF22E62E-AB2E-4C68-AE02-FF62D1DB547B}" type="presParOf" srcId="{A0744EAB-7561-4D11-AC9A-C161C94F2DA2}" destId="{790BD0D8-E111-4697-81A4-5CCF38427FBB}" srcOrd="0" destOrd="0" presId="urn:microsoft.com/office/officeart/2005/8/layout/pyramid3"/>
    <dgm:cxn modelId="{C974C117-C220-4F4E-AB76-6F7B94E743D3}" type="presParOf" srcId="{A0744EAB-7561-4D11-AC9A-C161C94F2DA2}" destId="{525A6FEF-1471-43E4-B449-D2AEAD1D147B}" srcOrd="1" destOrd="0" presId="urn:microsoft.com/office/officeart/2005/8/layout/pyramid3"/>
    <dgm:cxn modelId="{C547EF11-2F9F-4ABC-B0F6-CC820F8379AF}" type="presParOf" srcId="{0399A772-E65D-406D-B5B1-FA2CE3E92E2A}" destId="{4C1E4969-6639-4C31-8838-96A12BE5F37C}" srcOrd="3" destOrd="0" presId="urn:microsoft.com/office/officeart/2005/8/layout/pyramid3"/>
    <dgm:cxn modelId="{4624956B-3AFC-4DA2-AE38-C53FFDF8A6B2}" type="presParOf" srcId="{4C1E4969-6639-4C31-8838-96A12BE5F37C}" destId="{2DA5425E-956C-496F-ABAE-FD3DBB0DD2D6}" srcOrd="0" destOrd="0" presId="urn:microsoft.com/office/officeart/2005/8/layout/pyramid3"/>
    <dgm:cxn modelId="{596F429F-ED92-4966-957F-7D64438CCFD8}" type="presParOf" srcId="{4C1E4969-6639-4C31-8838-96A12BE5F37C}" destId="{10953F93-5A53-456A-BD5E-AEC7B3DB7A23}" srcOrd="1" destOrd="0" presId="urn:microsoft.com/office/officeart/2005/8/layout/pyramid3"/>
    <dgm:cxn modelId="{DFAB5564-D25E-4BF8-A523-4AACAA496D95}" type="presParOf" srcId="{0399A772-E65D-406D-B5B1-FA2CE3E92E2A}" destId="{AE7F56F0-02CE-440E-9B50-3A6706297D16}" srcOrd="4" destOrd="0" presId="urn:microsoft.com/office/officeart/2005/8/layout/pyramid3"/>
    <dgm:cxn modelId="{EF3D06EA-A5A5-4EB6-8E07-BF870007A7B7}" type="presParOf" srcId="{AE7F56F0-02CE-440E-9B50-3A6706297D16}" destId="{78A8AFDA-60ED-45AF-ACD2-B49CED7FCD44}" srcOrd="0" destOrd="0" presId="urn:microsoft.com/office/officeart/2005/8/layout/pyramid3"/>
    <dgm:cxn modelId="{49ECA1ED-6350-4ED1-97B0-C4B3E99C9CED}" type="presParOf" srcId="{AE7F56F0-02CE-440E-9B50-3A6706297D16}" destId="{79F05B96-ADA2-4467-9BE8-6E07078CC201}" srcOrd="1" destOrd="0" presId="urn:microsoft.com/office/officeart/2005/8/layout/pyramid3"/>
    <dgm:cxn modelId="{442035C1-B5C3-4588-B78D-46D03F49AA47}" type="presParOf" srcId="{0399A772-E65D-406D-B5B1-FA2CE3E92E2A}" destId="{401FE631-D2A9-4B4C-8DBF-496131032C33}" srcOrd="5" destOrd="0" presId="urn:microsoft.com/office/officeart/2005/8/layout/pyramid3"/>
    <dgm:cxn modelId="{F4742F2E-DC0F-4411-B70B-7CAF812B79C0}" type="presParOf" srcId="{401FE631-D2A9-4B4C-8DBF-496131032C33}" destId="{AA911D5F-76A6-472C-A59C-E10ECBC20397}" srcOrd="0" destOrd="0" presId="urn:microsoft.com/office/officeart/2005/8/layout/pyramid3"/>
    <dgm:cxn modelId="{22E2EE4A-F86B-4496-B04C-77C6F996295B}" type="presParOf" srcId="{401FE631-D2A9-4B4C-8DBF-496131032C33}" destId="{6821EA90-8035-4B77-A1BB-A376D96002E7}" srcOrd="1" destOrd="0" presId="urn:microsoft.com/office/officeart/2005/8/layout/pyramid3"/>
    <dgm:cxn modelId="{0969E38C-6D21-4305-A226-15C5D2A2B88B}" type="presParOf" srcId="{0399A772-E65D-406D-B5B1-FA2CE3E92E2A}" destId="{55A3BCDB-4E3A-4985-88B3-6400CAB312C6}" srcOrd="6" destOrd="0" presId="urn:microsoft.com/office/officeart/2005/8/layout/pyramid3"/>
    <dgm:cxn modelId="{02251B73-5531-4922-BCFB-D90DDE938BD1}" type="presParOf" srcId="{55A3BCDB-4E3A-4985-88B3-6400CAB312C6}" destId="{9108D4BF-2F86-48FA-B9BF-323340792143}" srcOrd="0" destOrd="0" presId="urn:microsoft.com/office/officeart/2005/8/layout/pyramid3"/>
    <dgm:cxn modelId="{B3DD6CF0-3885-46EB-8911-81AAD5E419F5}" type="presParOf" srcId="{55A3BCDB-4E3A-4985-88B3-6400CAB312C6}" destId="{F9B1F272-48CB-472C-91B3-F92D58CE758C}" srcOrd="1" destOrd="0" presId="urn:microsoft.com/office/officeart/2005/8/layout/pyramid3"/>
    <dgm:cxn modelId="{6CFA1B9B-FAAC-46BC-ACC2-9C3592109CD8}" type="presParOf" srcId="{0399A772-E65D-406D-B5B1-FA2CE3E92E2A}" destId="{DCBDDD2B-1C3C-4488-A6CF-407C6767C63A}" srcOrd="7" destOrd="0" presId="urn:microsoft.com/office/officeart/2005/8/layout/pyramid3"/>
    <dgm:cxn modelId="{206440A8-9B25-4BF4-960E-F1E7FFFD74C8}" type="presParOf" srcId="{DCBDDD2B-1C3C-4488-A6CF-407C6767C63A}" destId="{DE379174-BD5E-484B-8C57-F4316B6EFF73}" srcOrd="0" destOrd="0" presId="urn:microsoft.com/office/officeart/2005/8/layout/pyramid3"/>
    <dgm:cxn modelId="{813D0179-F210-4030-A910-B5CFB1582A6C}" type="presParOf" srcId="{DCBDDD2B-1C3C-4488-A6CF-407C6767C63A}" destId="{DE86EAD9-6DA8-453B-A49C-E41FFF77C97E}" srcOrd="1" destOrd="0" presId="urn:microsoft.com/office/officeart/2005/8/layout/pyramid3"/>
    <dgm:cxn modelId="{769D512B-5B74-4B75-B6D8-2023A4C02531}" type="presParOf" srcId="{0399A772-E65D-406D-B5B1-FA2CE3E92E2A}" destId="{03F8520B-8688-48AF-B5A4-28DEB1FC61CF}" srcOrd="8" destOrd="0" presId="urn:microsoft.com/office/officeart/2005/8/layout/pyramid3"/>
    <dgm:cxn modelId="{893D5DB9-3AFD-4FDD-9CE8-04BD077F07BB}" type="presParOf" srcId="{03F8520B-8688-48AF-B5A4-28DEB1FC61CF}" destId="{5656AD72-5E81-4F8A-8972-9C6B329D0161}" srcOrd="0" destOrd="0" presId="urn:microsoft.com/office/officeart/2005/8/layout/pyramid3"/>
    <dgm:cxn modelId="{CBB58200-2244-48B0-901F-03E91CD7AF91}" type="presParOf" srcId="{03F8520B-8688-48AF-B5A4-28DEB1FC61CF}" destId="{42A50306-3715-4A09-AA2B-1234247AE60D}" srcOrd="1" destOrd="0" presId="urn:microsoft.com/office/officeart/2005/8/layout/pyramid3"/>
    <dgm:cxn modelId="{12BF5754-CDEA-4BAF-8ECE-E71DEE1617FF}" type="presParOf" srcId="{0399A772-E65D-406D-B5B1-FA2CE3E92E2A}" destId="{956E5CD3-C28D-4239-A029-2A6FC08DFE27}" srcOrd="9" destOrd="0" presId="urn:microsoft.com/office/officeart/2005/8/layout/pyramid3"/>
    <dgm:cxn modelId="{754A22FF-9544-4EA5-8E80-83F30C726911}" type="presParOf" srcId="{956E5CD3-C28D-4239-A029-2A6FC08DFE27}" destId="{66960C2F-44CC-479E-87A8-D0C9D984179E}" srcOrd="0" destOrd="0" presId="urn:microsoft.com/office/officeart/2005/8/layout/pyramid3"/>
    <dgm:cxn modelId="{2CD320E8-7D1D-47C3-9243-19C573C3D416}" type="presParOf" srcId="{956E5CD3-C28D-4239-A029-2A6FC08DFE27}" destId="{D8B44FF0-0F65-4674-B6A0-A06D82562748}" srcOrd="1" destOrd="0" presId="urn:microsoft.com/office/officeart/2005/8/layout/pyramid3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5D4698-ADA8-44E4-AF11-03FB4FA15600}">
      <dsp:nvSpPr>
        <dsp:cNvPr id="0" name=""/>
        <dsp:cNvSpPr/>
      </dsp:nvSpPr>
      <dsp:spPr>
        <a:xfrm rot="10800000">
          <a:off x="0" y="0"/>
          <a:ext cx="2601212" cy="411793"/>
        </a:xfrm>
        <a:prstGeom prst="trapezoid">
          <a:avLst>
            <a:gd name="adj" fmla="val 31584"/>
          </a:avLst>
        </a:prstGeom>
        <a:solidFill>
          <a:srgbClr val="00A788"/>
        </a:solidFill>
        <a:ln w="19050" cap="rnd" cmpd="sng" algn="ctr">
          <a:solidFill>
            <a:schemeClr val="bg1"/>
          </a:solidFill>
          <a:prstDash val="solid"/>
        </a:ln>
        <a:effectLst>
          <a:outerShdw blurRad="50800" dist="38100" dir="10800000" algn="r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>
              <a:solidFill>
                <a:schemeClr val="bg2">
                  <a:lumMod val="25000"/>
                </a:schemeClr>
              </a:solidFill>
              <a:latin typeface="+mn-lt"/>
              <a:cs typeface="Arial" panose="020B0604020202020204" pitchFamily="34" charset="0"/>
            </a:rPr>
            <a:t>Prevent</a:t>
          </a:r>
        </a:p>
      </dsp:txBody>
      <dsp:txXfrm rot="-10800000">
        <a:off x="455212" y="0"/>
        <a:ext cx="1690788" cy="411793"/>
      </dsp:txXfrm>
    </dsp:sp>
    <dsp:sp modelId="{1C7BA309-3021-4B0F-8915-1D5576F4A6C9}">
      <dsp:nvSpPr>
        <dsp:cNvPr id="0" name=""/>
        <dsp:cNvSpPr/>
      </dsp:nvSpPr>
      <dsp:spPr>
        <a:xfrm rot="10800000">
          <a:off x="130060" y="411793"/>
          <a:ext cx="2341091" cy="411793"/>
        </a:xfrm>
        <a:prstGeom prst="trapezoid">
          <a:avLst>
            <a:gd name="adj" fmla="val 31584"/>
          </a:avLst>
        </a:prstGeom>
        <a:solidFill>
          <a:srgbClr val="67C04D"/>
        </a:solidFill>
        <a:ln w="19050" cap="rnd" cmpd="sng" algn="ctr">
          <a:solidFill>
            <a:schemeClr val="bg1"/>
          </a:solidFill>
          <a:prstDash val="solid"/>
        </a:ln>
        <a:effectLst>
          <a:outerShdw blurRad="50800" dist="38100" dir="10800000" algn="r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>
              <a:solidFill>
                <a:schemeClr val="bg2">
                  <a:lumMod val="25000"/>
                </a:schemeClr>
              </a:solidFill>
              <a:latin typeface="+mn-lt"/>
              <a:cs typeface="Arial" panose="020B0604020202020204" pitchFamily="34" charset="0"/>
            </a:rPr>
            <a:t>Reduce</a:t>
          </a:r>
        </a:p>
      </dsp:txBody>
      <dsp:txXfrm rot="-10800000">
        <a:off x="539751" y="411793"/>
        <a:ext cx="1521709" cy="411793"/>
      </dsp:txXfrm>
    </dsp:sp>
    <dsp:sp modelId="{790BD0D8-E111-4697-81A4-5CCF38427FBB}">
      <dsp:nvSpPr>
        <dsp:cNvPr id="0" name=""/>
        <dsp:cNvSpPr/>
      </dsp:nvSpPr>
      <dsp:spPr>
        <a:xfrm rot="10800000">
          <a:off x="260121" y="823586"/>
          <a:ext cx="2080970" cy="411793"/>
        </a:xfrm>
        <a:prstGeom prst="trapezoid">
          <a:avLst>
            <a:gd name="adj" fmla="val 31584"/>
          </a:avLst>
        </a:prstGeom>
        <a:solidFill>
          <a:srgbClr val="FBBB10"/>
        </a:solidFill>
        <a:ln w="19050" cap="rnd" cmpd="sng" algn="ctr">
          <a:solidFill>
            <a:schemeClr val="bg1"/>
          </a:solidFill>
          <a:prstDash val="solid"/>
        </a:ln>
        <a:effectLst>
          <a:outerShdw blurRad="50800" dist="38100" dir="10800000" algn="r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>
              <a:solidFill>
                <a:schemeClr val="bg2">
                  <a:lumMod val="25000"/>
                </a:schemeClr>
              </a:solidFill>
              <a:latin typeface="+mn-lt"/>
              <a:cs typeface="Arial" panose="020B0604020202020204" pitchFamily="34" charset="0"/>
            </a:rPr>
            <a:t>Reuse</a:t>
          </a:r>
        </a:p>
      </dsp:txBody>
      <dsp:txXfrm rot="-10800000">
        <a:off x="624291" y="823586"/>
        <a:ext cx="1352630" cy="411793"/>
      </dsp:txXfrm>
    </dsp:sp>
    <dsp:sp modelId="{2DA5425E-956C-496F-ABAE-FD3DBB0DD2D6}">
      <dsp:nvSpPr>
        <dsp:cNvPr id="0" name=""/>
        <dsp:cNvSpPr/>
      </dsp:nvSpPr>
      <dsp:spPr>
        <a:xfrm rot="10800000">
          <a:off x="390181" y="1235379"/>
          <a:ext cx="1820849" cy="411793"/>
        </a:xfrm>
        <a:prstGeom prst="trapezoid">
          <a:avLst>
            <a:gd name="adj" fmla="val 31584"/>
          </a:avLst>
        </a:prstGeom>
        <a:solidFill>
          <a:srgbClr val="FF9D1B"/>
        </a:solidFill>
        <a:ln w="19050" cap="rnd" cmpd="sng" algn="ctr">
          <a:solidFill>
            <a:schemeClr val="bg1"/>
          </a:solidFill>
          <a:prstDash val="solid"/>
        </a:ln>
        <a:effectLst>
          <a:outerShdw blurRad="50800" dist="38100" dir="10800000" algn="r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>
              <a:solidFill>
                <a:schemeClr val="bg2">
                  <a:lumMod val="25000"/>
                </a:schemeClr>
              </a:solidFill>
              <a:latin typeface="+mn-lt"/>
              <a:cs typeface="Arial" panose="020B0604020202020204" pitchFamily="34" charset="0"/>
            </a:rPr>
            <a:t>Recycle</a:t>
          </a:r>
        </a:p>
      </dsp:txBody>
      <dsp:txXfrm rot="-10800000">
        <a:off x="708830" y="1235379"/>
        <a:ext cx="1183551" cy="411793"/>
      </dsp:txXfrm>
    </dsp:sp>
    <dsp:sp modelId="{78A8AFDA-60ED-45AF-ACD2-B49CED7FCD44}">
      <dsp:nvSpPr>
        <dsp:cNvPr id="0" name=""/>
        <dsp:cNvSpPr/>
      </dsp:nvSpPr>
      <dsp:spPr>
        <a:xfrm rot="10800000">
          <a:off x="520242" y="1647172"/>
          <a:ext cx="1560727" cy="411793"/>
        </a:xfrm>
        <a:prstGeom prst="trapezoid">
          <a:avLst>
            <a:gd name="adj" fmla="val 31584"/>
          </a:avLst>
        </a:prstGeom>
        <a:solidFill>
          <a:srgbClr val="E94D36"/>
        </a:solidFill>
        <a:ln w="19050" cap="rnd" cmpd="sng" algn="ctr">
          <a:solidFill>
            <a:schemeClr val="bg1"/>
          </a:solidFill>
          <a:prstDash val="solid"/>
        </a:ln>
        <a:effectLst>
          <a:outerShdw blurRad="50800" dist="38100" dir="10800000" algn="r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>
              <a:solidFill>
                <a:schemeClr val="bg2">
                  <a:lumMod val="25000"/>
                </a:schemeClr>
              </a:solidFill>
              <a:latin typeface="+mn-lt"/>
              <a:cs typeface="Arial" panose="020B0604020202020204" pitchFamily="34" charset="0"/>
            </a:rPr>
            <a:t>Dispose</a:t>
          </a:r>
        </a:p>
      </dsp:txBody>
      <dsp:txXfrm rot="-10800000">
        <a:off x="793369" y="1647172"/>
        <a:ext cx="1014473" cy="411793"/>
      </dsp:txXfrm>
    </dsp:sp>
    <dsp:sp modelId="{AA911D5F-76A6-472C-A59C-E10ECBC20397}">
      <dsp:nvSpPr>
        <dsp:cNvPr id="0" name=""/>
        <dsp:cNvSpPr/>
      </dsp:nvSpPr>
      <dsp:spPr>
        <a:xfrm rot="10800000">
          <a:off x="650303" y="2058965"/>
          <a:ext cx="1300606" cy="411793"/>
        </a:xfrm>
        <a:prstGeom prst="trapezoid">
          <a:avLst>
            <a:gd name="adj" fmla="val 31584"/>
          </a:avLst>
        </a:prstGeom>
        <a:noFill/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>
            <a:solidFill>
              <a:schemeClr val="bg2">
                <a:lumMod val="25000"/>
              </a:schemeClr>
            </a:solidFill>
            <a:latin typeface="+mn-lt"/>
            <a:cs typeface="Arial" panose="020B0604020202020204" pitchFamily="34" charset="0"/>
          </a:endParaRPr>
        </a:p>
      </dsp:txBody>
      <dsp:txXfrm rot="-10800000">
        <a:off x="877909" y="2058965"/>
        <a:ext cx="845394" cy="411793"/>
      </dsp:txXfrm>
    </dsp:sp>
    <dsp:sp modelId="{9108D4BF-2F86-48FA-B9BF-323340792143}">
      <dsp:nvSpPr>
        <dsp:cNvPr id="0" name=""/>
        <dsp:cNvSpPr/>
      </dsp:nvSpPr>
      <dsp:spPr>
        <a:xfrm rot="10800000">
          <a:off x="780363" y="2470758"/>
          <a:ext cx="1040485" cy="411793"/>
        </a:xfrm>
        <a:prstGeom prst="trapezoid">
          <a:avLst>
            <a:gd name="adj" fmla="val 31584"/>
          </a:avLst>
        </a:prstGeom>
        <a:noFill/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>
            <a:solidFill>
              <a:schemeClr val="bg2">
                <a:lumMod val="25000"/>
              </a:schemeClr>
            </a:solidFill>
            <a:latin typeface="+mn-lt"/>
            <a:cs typeface="Arial" panose="020B0604020202020204" pitchFamily="34" charset="0"/>
          </a:endParaRPr>
        </a:p>
      </dsp:txBody>
      <dsp:txXfrm rot="-10800000">
        <a:off x="962448" y="2470758"/>
        <a:ext cx="676315" cy="411793"/>
      </dsp:txXfrm>
    </dsp:sp>
    <dsp:sp modelId="{DE379174-BD5E-484B-8C57-F4316B6EFF73}">
      <dsp:nvSpPr>
        <dsp:cNvPr id="0" name=""/>
        <dsp:cNvSpPr/>
      </dsp:nvSpPr>
      <dsp:spPr>
        <a:xfrm rot="10800000">
          <a:off x="910424" y="2882551"/>
          <a:ext cx="780363" cy="411793"/>
        </a:xfrm>
        <a:prstGeom prst="trapezoid">
          <a:avLst>
            <a:gd name="adj" fmla="val 31584"/>
          </a:avLst>
        </a:prstGeom>
        <a:noFill/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>
            <a:solidFill>
              <a:schemeClr val="bg2">
                <a:lumMod val="25000"/>
              </a:schemeClr>
            </a:solidFill>
            <a:latin typeface="+mn-lt"/>
            <a:cs typeface="Arial" panose="020B0604020202020204" pitchFamily="34" charset="0"/>
          </a:endParaRPr>
        </a:p>
      </dsp:txBody>
      <dsp:txXfrm rot="-10800000">
        <a:off x="1046988" y="2882551"/>
        <a:ext cx="507236" cy="411793"/>
      </dsp:txXfrm>
    </dsp:sp>
    <dsp:sp modelId="{5656AD72-5E81-4F8A-8972-9C6B329D0161}">
      <dsp:nvSpPr>
        <dsp:cNvPr id="0" name=""/>
        <dsp:cNvSpPr/>
      </dsp:nvSpPr>
      <dsp:spPr>
        <a:xfrm rot="10800000">
          <a:off x="1040485" y="3294344"/>
          <a:ext cx="520242" cy="411793"/>
        </a:xfrm>
        <a:prstGeom prst="trapezoid">
          <a:avLst>
            <a:gd name="adj" fmla="val 31584"/>
          </a:avLst>
        </a:prstGeom>
        <a:noFill/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>
            <a:solidFill>
              <a:schemeClr val="bg2">
                <a:lumMod val="25000"/>
              </a:schemeClr>
            </a:solidFill>
            <a:latin typeface="+mn-lt"/>
            <a:cs typeface="Arial" panose="020B0604020202020204" pitchFamily="34" charset="0"/>
          </a:endParaRPr>
        </a:p>
      </dsp:txBody>
      <dsp:txXfrm rot="-10800000">
        <a:off x="1131527" y="3294344"/>
        <a:ext cx="338157" cy="411793"/>
      </dsp:txXfrm>
    </dsp:sp>
    <dsp:sp modelId="{66960C2F-44CC-479E-87A8-D0C9D984179E}">
      <dsp:nvSpPr>
        <dsp:cNvPr id="0" name=""/>
        <dsp:cNvSpPr/>
      </dsp:nvSpPr>
      <dsp:spPr>
        <a:xfrm rot="10800000">
          <a:off x="1170545" y="3706137"/>
          <a:ext cx="260121" cy="411793"/>
        </a:xfrm>
        <a:prstGeom prst="trapezoid">
          <a:avLst>
            <a:gd name="adj" fmla="val 50000"/>
          </a:avLst>
        </a:prstGeom>
        <a:noFill/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>
              <a:solidFill>
                <a:schemeClr val="bg2">
                  <a:lumMod val="25000"/>
                </a:schemeClr>
              </a:solidFill>
              <a:latin typeface="+mn-lt"/>
              <a:cs typeface="Arial" panose="020B0604020202020204" pitchFamily="34" charset="0"/>
            </a:rPr>
            <a:t> </a:t>
          </a:r>
        </a:p>
      </dsp:txBody>
      <dsp:txXfrm rot="-10800000">
        <a:off x="1170545" y="3706137"/>
        <a:ext cx="260121" cy="4117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Tahoma" panose="020B060403050404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Tahoma" panose="020B0604030504040204" pitchFamily="34" charset="0"/>
              </a:defRPr>
            </a:lvl1pPr>
          </a:lstStyle>
          <a:p>
            <a:fld id="{A3A9E664-625C-E446-96EA-E5F562E8BA3E}" type="datetimeFigureOut">
              <a:rPr lang="en-US" smtClean="0"/>
              <a:pPr/>
              <a:t>7/9/25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Tahoma" panose="020B06040305040402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Tahoma" panose="020B0604030504040204" pitchFamily="34" charset="0"/>
              </a:defRPr>
            </a:lvl1pPr>
          </a:lstStyle>
          <a:p>
            <a:fld id="{D0880510-93E1-DD4C-A85B-79DFB06DF6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613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b="0" i="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342900" algn="l" defTabSz="685800" rtl="0" eaLnBrk="1" latinLnBrk="0" hangingPunct="1">
      <a:defRPr sz="900" b="0" i="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685800" algn="l" defTabSz="685800" rtl="0" eaLnBrk="1" latinLnBrk="0" hangingPunct="1">
      <a:defRPr sz="900" b="0" i="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028700" algn="l" defTabSz="685800" rtl="0" eaLnBrk="1" latinLnBrk="0" hangingPunct="1">
      <a:defRPr sz="900" b="0" i="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371600" algn="l" defTabSz="685800" rtl="0" eaLnBrk="1" latinLnBrk="0" hangingPunct="1">
      <a:defRPr sz="900" b="0" i="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880510-93E1-DD4C-A85B-79DFB06DF63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2358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880510-93E1-DD4C-A85B-79DFB06DF63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578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1803400"/>
            <a:ext cx="5825202" cy="1234727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3038125"/>
            <a:ext cx="5825202" cy="822674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47CE2-2F56-3640-980C-17216C2BB350}" type="datetimeFigureOut">
              <a:rPr lang="en-US" smtClean="0"/>
              <a:t>7/9/25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AD3D-5FE1-1442-882D-2C789949B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28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255270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47CE2-2F56-3640-980C-17216C2BB350}" type="datetimeFigureOut">
              <a:rPr lang="en-US" smtClean="0"/>
              <a:t>7/9/25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AD3D-5FE1-1442-882D-2C789949B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507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24604" y="2724150"/>
            <a:ext cx="5418393" cy="28575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47CE2-2F56-3640-980C-17216C2BB350}" type="datetimeFigureOut">
              <a:rPr lang="en-US" smtClean="0"/>
              <a:t>7/9/25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AD3D-5FE1-1442-882D-2C789949B4D9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06402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008772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448991"/>
            <a:ext cx="6447501" cy="1946595"/>
          </a:xfrm>
        </p:spPr>
        <p:txBody>
          <a:bodyPr anchor="b">
            <a:normAutofit/>
          </a:bodyPr>
          <a:lstStyle>
            <a:lvl1pPr algn="l">
              <a:defRPr sz="3300" b="0" cap="none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47CE2-2F56-3640-980C-17216C2BB350}" type="datetimeFigureOut">
              <a:rPr lang="en-US" smtClean="0"/>
              <a:t>7/9/25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AD3D-5FE1-1442-882D-2C789949B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7167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47CE2-2F56-3640-980C-17216C2BB350}" type="datetimeFigureOut">
              <a:rPr lang="en-US" smtClean="0"/>
              <a:t>7/9/25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AD3D-5FE1-1442-882D-2C789949B4D9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06402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364244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57200"/>
            <a:ext cx="6441152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47CE2-2F56-3640-980C-17216C2BB350}" type="datetimeFigureOut">
              <a:rPr lang="en-US" smtClean="0"/>
              <a:t>7/9/25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AD3D-5FE1-1442-882D-2C789949B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4206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47CE2-2F56-3640-980C-17216C2BB350}" type="datetimeFigureOut">
              <a:rPr lang="en-US" smtClean="0"/>
              <a:t>7/9/25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AD3D-5FE1-1442-882D-2C789949B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2412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5755" y="457200"/>
            <a:ext cx="978557" cy="3938588"/>
          </a:xfrm>
        </p:spPr>
        <p:txBody>
          <a:bodyPr vert="eaVert" anchor="ctr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457200"/>
            <a:ext cx="5295113" cy="393858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47CE2-2F56-3640-980C-17216C2BB350}" type="datetimeFigureOut">
              <a:rPr lang="en-US" smtClean="0"/>
              <a:t>7/9/25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AD3D-5FE1-1442-882D-2C789949B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7630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ing, text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0025" y="273844"/>
            <a:ext cx="4371975" cy="4310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791075" y="978692"/>
            <a:ext cx="3019425" cy="3263504"/>
          </a:xfrm>
        </p:spPr>
        <p:txBody>
          <a:bodyPr/>
          <a:lstStyle/>
          <a:p>
            <a:endParaRPr lang="en-GB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6D58FB62-6305-D775-94D1-00380F2AC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0025" y="978694"/>
            <a:ext cx="4371975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1317423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47CE2-2F56-3640-980C-17216C2BB350}" type="datetimeFigureOut">
              <a:rPr lang="en-US" smtClean="0"/>
              <a:t>7/9/25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AD3D-5FE1-1442-882D-2C789949B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920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2025651"/>
            <a:ext cx="6447501" cy="1369936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6453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47CE2-2F56-3640-980C-17216C2BB350}" type="datetimeFigureOut">
              <a:rPr lang="en-US" smtClean="0"/>
              <a:t>7/9/25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AD3D-5FE1-1442-882D-2C789949B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38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1" y="1620442"/>
            <a:ext cx="3138026" cy="291057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477" y="1620442"/>
            <a:ext cx="3138026" cy="291058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47CE2-2F56-3640-980C-17216C2BB350}" type="datetimeFigureOut">
              <a:rPr lang="en-US" smtClean="0"/>
              <a:t>7/9/25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AD3D-5FE1-1442-882D-2C789949B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617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809" y="1620737"/>
            <a:ext cx="3139217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809" y="2052934"/>
            <a:ext cx="3139217" cy="2478088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6287" y="1620737"/>
            <a:ext cx="3139214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6288" y="2052934"/>
            <a:ext cx="3139213" cy="2478088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47CE2-2F56-3640-980C-17216C2BB350}" type="datetimeFigureOut">
              <a:rPr lang="en-US" smtClean="0"/>
              <a:t>7/9/25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AD3D-5FE1-1442-882D-2C789949B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75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47CE2-2F56-3640-980C-17216C2BB350}" type="datetimeFigureOut">
              <a:rPr lang="en-US" smtClean="0"/>
              <a:t>7/9/25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AD3D-5FE1-1442-882D-2C789949B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191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47CE2-2F56-3640-980C-17216C2BB350}" type="datetimeFigureOut">
              <a:rPr lang="en-US" smtClean="0"/>
              <a:t>7/9/25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AD3D-5FE1-1442-882D-2C789949B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869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1123953"/>
            <a:ext cx="2890896" cy="958850"/>
          </a:xfr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346" y="386193"/>
            <a:ext cx="3385156" cy="4144828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2082802"/>
            <a:ext cx="2890896" cy="1938337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342797" indent="0">
              <a:buNone/>
              <a:defRPr sz="1050"/>
            </a:lvl2pPr>
            <a:lvl3pPr marL="685595" indent="0">
              <a:buNone/>
              <a:defRPr sz="900"/>
            </a:lvl3pPr>
            <a:lvl4pPr marL="1028392" indent="0">
              <a:buNone/>
              <a:defRPr sz="750"/>
            </a:lvl4pPr>
            <a:lvl5pPr marL="1371188" indent="0">
              <a:buNone/>
              <a:defRPr sz="750"/>
            </a:lvl5pPr>
            <a:lvl6pPr marL="1713986" indent="0">
              <a:buNone/>
              <a:defRPr sz="750"/>
            </a:lvl6pPr>
            <a:lvl7pPr marL="2056783" indent="0">
              <a:buNone/>
              <a:defRPr sz="750"/>
            </a:lvl7pPr>
            <a:lvl8pPr marL="2399580" indent="0">
              <a:buNone/>
              <a:defRPr sz="750"/>
            </a:lvl8pPr>
            <a:lvl9pPr marL="2742377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47CE2-2F56-3640-980C-17216C2BB350}" type="datetimeFigureOut">
              <a:rPr lang="en-US" smtClean="0"/>
              <a:t>7/9/25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AD3D-5FE1-1442-882D-2C789949B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50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600450"/>
            <a:ext cx="6447500" cy="425054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8001" y="457200"/>
            <a:ext cx="6447501" cy="2884289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4025504"/>
            <a:ext cx="6447500" cy="505518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AD3D-5FE1-1442-882D-2C789949B4D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47CE2-2F56-3640-980C-17216C2BB350}" type="datetimeFigureOut">
              <a:rPr lang="en-US" smtClean="0"/>
              <a:t>7/9/25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093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1620442"/>
            <a:ext cx="6447501" cy="29105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4531022"/>
            <a:ext cx="68395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47CE2-2F56-3640-980C-17216C2BB350}" type="datetimeFigureOut">
              <a:rPr lang="en-US" smtClean="0"/>
              <a:pPr/>
              <a:t>7/9/25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0" y="4531022"/>
            <a:ext cx="47232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8" y="4531022"/>
            <a:ext cx="51250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fld id="{A6F9AD3D-5FE1-1442-882D-2C789949B4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614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Relationship Id="rId4" Type="http://schemas.openxmlformats.org/officeDocument/2006/relationships/hyperlink" Target="https://arxiv.org/abs/2501.14979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Relationship Id="rId5" Type="http://schemas.openxmlformats.org/officeDocument/2006/relationships/hyperlink" Target="mailto:wakeling@physics.ox.ac.uk" TargetMode="External"/><Relationship Id="rId4" Type="http://schemas.openxmlformats.org/officeDocument/2006/relationships/image" Target="../media/image4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5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5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s://www.bing.com/ck/a?!&amp;&amp;p=7e7a7f786e735ce9JmltdHM9MTcxMTA2NTYwMCZpZ3VpZD0zNTc2OTQzMy02ZTEzLTZmYjgtM2QxNS04MDI0NmYwOTZlNzQmaW5zaWQ9NTIzNg&amp;ptn=3&amp;ver=2&amp;hsh=3&amp;fclid=35769433-6e13-6fb8-3d15-80246f096e74&amp;psq=guardian+particle+accelerator&amp;u=a1aHR0cHM6Ly93d3cudGhlZ3VhcmRpYW4uY29tL3NjaWVuY2UvMjAyNC9mZWIvMDUvY2Vybi1hdG9tLXNtYXNoZXItdW5sb2NrLXNlY3JldHMtdW5pdmVyc2UtbGFyZ2UtaGFkcm9uLWNvbGxpZGVy&amp;ntb=1" TargetMode="External"/><Relationship Id="rId7" Type="http://schemas.openxmlformats.org/officeDocument/2006/relationships/hyperlink" Target="https://arxiv.org/abs/2306.02837#:~:text=The%20HECAP+%20communities%20(High%20Energy%20Physics,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10" Type="http://schemas.openxmlformats.org/officeDocument/2006/relationships/hyperlink" Target="https://www.nature.com/articles/s42254-023-00568-1" TargetMode="External"/><Relationship Id="rId4" Type="http://schemas.openxmlformats.org/officeDocument/2006/relationships/image" Target="../media/image6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9.png"/><Relationship Id="rId4" Type="http://schemas.openxmlformats.org/officeDocument/2006/relationships/hyperlink" Target="https://www.ice.org.uk/media/vm0nwehp/2023-03-29-pas_2080_guidance_document_april_2023.pdf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arxiv.org/abs/2501.14979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arxiv.org/abs/2501.14979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3.png"/><Relationship Id="rId18" Type="http://schemas.openxmlformats.org/officeDocument/2006/relationships/image" Target="../media/image28.svg"/><Relationship Id="rId26" Type="http://schemas.openxmlformats.org/officeDocument/2006/relationships/image" Target="../media/image36.svg"/><Relationship Id="rId21" Type="http://schemas.openxmlformats.org/officeDocument/2006/relationships/image" Target="../media/image31.png"/><Relationship Id="rId34" Type="http://schemas.openxmlformats.org/officeDocument/2006/relationships/image" Target="../media/image44.svg"/><Relationship Id="rId7" Type="http://schemas.openxmlformats.org/officeDocument/2006/relationships/image" Target="../media/image17.png"/><Relationship Id="rId12" Type="http://schemas.openxmlformats.org/officeDocument/2006/relationships/image" Target="../media/image22.svg"/><Relationship Id="rId17" Type="http://schemas.openxmlformats.org/officeDocument/2006/relationships/image" Target="../media/image27.png"/><Relationship Id="rId25" Type="http://schemas.openxmlformats.org/officeDocument/2006/relationships/image" Target="../media/image35.png"/><Relationship Id="rId33" Type="http://schemas.openxmlformats.org/officeDocument/2006/relationships/image" Target="../media/image43.png"/><Relationship Id="rId38" Type="http://schemas.openxmlformats.org/officeDocument/2006/relationships/image" Target="../media/image48.svg"/><Relationship Id="rId2" Type="http://schemas.openxmlformats.org/officeDocument/2006/relationships/hyperlink" Target="https://arxiv.org/abs/2501.14979" TargetMode="External"/><Relationship Id="rId16" Type="http://schemas.openxmlformats.org/officeDocument/2006/relationships/image" Target="../media/image26.svg"/><Relationship Id="rId20" Type="http://schemas.openxmlformats.org/officeDocument/2006/relationships/image" Target="../media/image30.svg"/><Relationship Id="rId29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svg"/><Relationship Id="rId11" Type="http://schemas.openxmlformats.org/officeDocument/2006/relationships/image" Target="../media/image21.png"/><Relationship Id="rId24" Type="http://schemas.openxmlformats.org/officeDocument/2006/relationships/image" Target="../media/image34.svg"/><Relationship Id="rId32" Type="http://schemas.openxmlformats.org/officeDocument/2006/relationships/image" Target="../media/image42.svg"/><Relationship Id="rId37" Type="http://schemas.openxmlformats.org/officeDocument/2006/relationships/image" Target="../media/image47.png"/><Relationship Id="rId5" Type="http://schemas.openxmlformats.org/officeDocument/2006/relationships/image" Target="../media/image15.png"/><Relationship Id="rId15" Type="http://schemas.openxmlformats.org/officeDocument/2006/relationships/image" Target="../media/image25.png"/><Relationship Id="rId23" Type="http://schemas.openxmlformats.org/officeDocument/2006/relationships/image" Target="../media/image33.png"/><Relationship Id="rId28" Type="http://schemas.openxmlformats.org/officeDocument/2006/relationships/image" Target="../media/image38.svg"/><Relationship Id="rId36" Type="http://schemas.openxmlformats.org/officeDocument/2006/relationships/image" Target="../media/image46.svg"/><Relationship Id="rId10" Type="http://schemas.openxmlformats.org/officeDocument/2006/relationships/image" Target="../media/image20.svg"/><Relationship Id="rId19" Type="http://schemas.openxmlformats.org/officeDocument/2006/relationships/image" Target="../media/image29.png"/><Relationship Id="rId31" Type="http://schemas.openxmlformats.org/officeDocument/2006/relationships/image" Target="../media/image41.png"/><Relationship Id="rId4" Type="http://schemas.openxmlformats.org/officeDocument/2006/relationships/image" Target="../media/image3.png"/><Relationship Id="rId9" Type="http://schemas.openxmlformats.org/officeDocument/2006/relationships/image" Target="../media/image19.png"/><Relationship Id="rId14" Type="http://schemas.openxmlformats.org/officeDocument/2006/relationships/image" Target="../media/image24.svg"/><Relationship Id="rId22" Type="http://schemas.openxmlformats.org/officeDocument/2006/relationships/image" Target="../media/image32.svg"/><Relationship Id="rId27" Type="http://schemas.openxmlformats.org/officeDocument/2006/relationships/image" Target="../media/image37.png"/><Relationship Id="rId30" Type="http://schemas.openxmlformats.org/officeDocument/2006/relationships/image" Target="../media/image40.svg"/><Relationship Id="rId35" Type="http://schemas.openxmlformats.org/officeDocument/2006/relationships/image" Target="../media/image45.png"/><Relationship Id="rId8" Type="http://schemas.openxmlformats.org/officeDocument/2006/relationships/image" Target="../media/image18.svg"/><Relationship Id="rId3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arxiv.org/abs/2501.14979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tunnel with lights and a train&#10;&#10;Description automatically generated">
            <a:extLst>
              <a:ext uri="{FF2B5EF4-FFF2-40B4-BE49-F238E27FC236}">
                <a16:creationId xmlns:a16="http://schemas.microsoft.com/office/drawing/2014/main" id="{00857A97-9FD7-6D1C-F607-09EC2FB3B8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6786" y="-138634"/>
            <a:ext cx="4809311" cy="3206207"/>
          </a:xfrm>
          <a:prstGeom prst="rect">
            <a:avLst/>
          </a:prstGeom>
          <a:noFill/>
          <a:effectLst>
            <a:softEdge rad="127000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E1D479B-C44E-1788-38D3-D0A19F1FCF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2445" y="2055214"/>
            <a:ext cx="6564977" cy="1666527"/>
          </a:xfrm>
        </p:spPr>
        <p:txBody>
          <a:bodyPr/>
          <a:lstStyle/>
          <a:p>
            <a:pPr algn="ctr"/>
            <a:r>
              <a:rPr lang="en-GB" sz="300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Communicating environmental sustainability guidelines for </a:t>
            </a:r>
            <a:br>
              <a:rPr lang="en-GB" sz="300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GB" sz="300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large accelerator facilities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C3BBFE-8449-EB96-59A8-81FD3CF77C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4069" y="3998541"/>
            <a:ext cx="5598410" cy="331260"/>
          </a:xfrm>
        </p:spPr>
        <p:txBody>
          <a:bodyPr>
            <a:noAutofit/>
          </a:bodyPr>
          <a:lstStyle/>
          <a:p>
            <a:pPr algn="ctr"/>
            <a:r>
              <a:rPr lang="en-US" sz="1600">
                <a:solidFill>
                  <a:schemeClr val="accent2"/>
                </a:solidFill>
              </a:rPr>
              <a:t>Particle Accelerators and Beams Conference</a:t>
            </a:r>
            <a:br>
              <a:rPr lang="en-US" sz="1600">
                <a:solidFill>
                  <a:schemeClr val="accent2"/>
                </a:solidFill>
              </a:rPr>
            </a:br>
            <a:r>
              <a:rPr lang="en-US" sz="1600">
                <a:solidFill>
                  <a:schemeClr val="accent2"/>
                </a:solidFill>
              </a:rPr>
              <a:t>Oxford | July 2025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80A901BC-1D5C-BC3C-7197-9B84043081DA}"/>
              </a:ext>
            </a:extLst>
          </p:cNvPr>
          <p:cNvSpPr txBox="1">
            <a:spLocks/>
          </p:cNvSpPr>
          <p:nvPr/>
        </p:nvSpPr>
        <p:spPr>
          <a:xfrm>
            <a:off x="520333" y="4755613"/>
            <a:ext cx="6742216" cy="323512"/>
          </a:xfrm>
          <a:prstGeom prst="rect">
            <a:avLst/>
          </a:prstGeom>
        </p:spPr>
        <p:txBody>
          <a:bodyPr vert="horz" lIns="68580" tIns="34290" rIns="68580" bIns="3429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350">
                <a:solidFill>
                  <a:schemeClr val="accent2"/>
                </a:solidFill>
                <a:latin typeface="Tahoma" panose="020B0604030504040204" pitchFamily="34" charset="0"/>
              </a:rPr>
              <a:t>Dr. Hannah Wakeling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2F5F4B51-6E5D-B5C5-4E23-43BD3F1917F8}"/>
              </a:ext>
            </a:extLst>
          </p:cNvPr>
          <p:cNvSpPr txBox="1">
            <a:spLocks/>
          </p:cNvSpPr>
          <p:nvPr/>
        </p:nvSpPr>
        <p:spPr>
          <a:xfrm>
            <a:off x="97502" y="4621874"/>
            <a:ext cx="6486525" cy="197981"/>
          </a:xfrm>
          <a:prstGeom prst="rect">
            <a:avLst/>
          </a:prstGeom>
          <a:noFill/>
        </p:spPr>
        <p:txBody>
          <a:bodyPr vert="horz" lIns="68580" tIns="34290" rIns="68580" bIns="34290" rtlCol="0" anchor="ctr">
            <a:norm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675">
              <a:latin typeface="Tahoma" panose="020B060403050404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111D088-0CC9-90E3-E190-28D4F67C570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15" b="30840"/>
          <a:stretch/>
        </p:blipFill>
        <p:spPr>
          <a:xfrm>
            <a:off x="6118743" y="4373999"/>
            <a:ext cx="1507055" cy="716523"/>
          </a:xfrm>
          <a:prstGeom prst="rect">
            <a:avLst/>
          </a:prstGeom>
        </p:spPr>
      </p:pic>
      <p:pic>
        <p:nvPicPr>
          <p:cNvPr id="4" name="Google Shape;257;p2">
            <a:extLst>
              <a:ext uri="{FF2B5EF4-FFF2-40B4-BE49-F238E27FC236}">
                <a16:creationId xmlns:a16="http://schemas.microsoft.com/office/drawing/2014/main" id="{D9D9CA1D-5DF9-4B2D-20A3-A31857D9D9A4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36945" y="4319127"/>
            <a:ext cx="1507055" cy="759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8" descr="With transparent background 2,790×2,776 (14.64 MB)">
            <a:extLst>
              <a:ext uri="{FF2B5EF4-FFF2-40B4-BE49-F238E27FC236}">
                <a16:creationId xmlns:a16="http://schemas.microsoft.com/office/drawing/2014/main" id="{78863CAF-EACE-D728-E2E5-440EA48A95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0358" y="1063470"/>
            <a:ext cx="584576" cy="581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75120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11C0BF-AC4E-397C-AC8B-D84781A14E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Box 59">
            <a:extLst>
              <a:ext uri="{FF2B5EF4-FFF2-40B4-BE49-F238E27FC236}">
                <a16:creationId xmlns:a16="http://schemas.microsoft.com/office/drawing/2014/main" id="{E714AEED-C237-D174-20F9-E1157B14E97B}"/>
              </a:ext>
            </a:extLst>
          </p:cNvPr>
          <p:cNvSpPr txBox="1"/>
          <p:nvPr/>
        </p:nvSpPr>
        <p:spPr>
          <a:xfrm>
            <a:off x="251909" y="892803"/>
            <a:ext cx="6950870" cy="35445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57175" lvl="0" indent="-257175" defTabSz="342900">
              <a:spcBef>
                <a:spcPts val="750"/>
              </a:spcBef>
              <a:buClr>
                <a:srgbClr val="5FCBEF"/>
              </a:buClr>
              <a:buSzPct val="80000"/>
              <a:buFont typeface="Wingdings 3" charset="2"/>
              <a:buChar char=""/>
              <a:defRPr/>
            </a:pPr>
            <a:r>
              <a:rPr lang="en-GB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Version 1 released in January 2025</a:t>
            </a:r>
          </a:p>
          <a:p>
            <a:pPr marL="257175" lvl="0" indent="-257175" defTabSz="342900">
              <a:lnSpc>
                <a:spcPct val="150000"/>
              </a:lnSpc>
              <a:spcBef>
                <a:spcPts val="750"/>
              </a:spcBef>
              <a:buClr>
                <a:srgbClr val="5FCBEF"/>
              </a:buClr>
              <a:buSzPct val="80000"/>
              <a:buFont typeface="Wingdings 3" charset="2"/>
              <a:buChar char=""/>
              <a:defRPr/>
            </a:pPr>
            <a:r>
              <a:rPr lang="en-GB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Attention has now turned to development of Version 2</a:t>
            </a:r>
          </a:p>
          <a:p>
            <a:pPr marL="257175" lvl="0" indent="-257175" defTabSz="342900">
              <a:spcBef>
                <a:spcPts val="750"/>
              </a:spcBef>
              <a:buClr>
                <a:srgbClr val="5FCBEF"/>
              </a:buClr>
              <a:buSzPct val="80000"/>
              <a:buFont typeface="Wingdings 3" charset="2"/>
              <a:buChar char=""/>
              <a:defRPr/>
            </a:pPr>
            <a:r>
              <a:rPr lang="en-GB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Open to input and collaboration </a:t>
            </a:r>
          </a:p>
          <a:p>
            <a:pPr marL="714375" lvl="1" indent="-257175" defTabSz="342900">
              <a:spcBef>
                <a:spcPts val="750"/>
              </a:spcBef>
              <a:buClr>
                <a:srgbClr val="5FCBEF"/>
              </a:buClr>
              <a:buSzPct val="80000"/>
              <a:buFont typeface="Wingdings 3" charset="2"/>
              <a:buChar char=""/>
              <a:defRPr/>
            </a:pPr>
            <a:r>
              <a:rPr lang="en-GB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Case studies and publications</a:t>
            </a:r>
          </a:p>
          <a:p>
            <a:pPr marL="714375" lvl="1" indent="-257175" defTabSz="342900">
              <a:spcBef>
                <a:spcPts val="750"/>
              </a:spcBef>
              <a:buClr>
                <a:srgbClr val="5FCBEF"/>
              </a:buClr>
              <a:buSzPct val="80000"/>
              <a:buFont typeface="Wingdings 3" charset="2"/>
              <a:buChar char=""/>
              <a:defRPr/>
            </a:pPr>
            <a:r>
              <a:rPr lang="en-GB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Best practices and strategies</a:t>
            </a:r>
          </a:p>
          <a:p>
            <a:pPr marL="714375" lvl="1" indent="-257175" defTabSz="342900">
              <a:spcBef>
                <a:spcPts val="750"/>
              </a:spcBef>
              <a:buClr>
                <a:srgbClr val="5FCBEF"/>
              </a:buClr>
              <a:buSzPct val="80000"/>
              <a:buFont typeface="Wingdings 3" charset="2"/>
              <a:buChar char=""/>
              <a:defRPr/>
            </a:pPr>
            <a:r>
              <a:rPr lang="en-GB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Tools and resources</a:t>
            </a:r>
          </a:p>
          <a:p>
            <a:pPr marL="714375" lvl="1" indent="-257175" defTabSz="342900">
              <a:spcBef>
                <a:spcPts val="750"/>
              </a:spcBef>
              <a:buClr>
                <a:srgbClr val="5FCBEF"/>
              </a:buClr>
              <a:buSzPct val="80000"/>
              <a:buFont typeface="Wingdings 3" charset="2"/>
              <a:buChar char=""/>
              <a:defRPr/>
            </a:pPr>
            <a:r>
              <a:rPr lang="en-GB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 more (i.e. currently out of scope)</a:t>
            </a:r>
          </a:p>
          <a:p>
            <a:pPr marL="257175" indent="-257175" defTabSz="342900">
              <a:spcBef>
                <a:spcPts val="750"/>
              </a:spcBef>
              <a:buClr>
                <a:srgbClr val="5FCBEF"/>
              </a:buClr>
              <a:buSzPct val="80000"/>
              <a:buFont typeface="Wingdings 3" charset="2"/>
              <a:buChar char=""/>
              <a:defRPr/>
            </a:pPr>
            <a:endParaRPr lang="en-GB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57175" lvl="0" indent="-257175" defTabSz="342900">
              <a:spcBef>
                <a:spcPts val="750"/>
              </a:spcBef>
              <a:buClr>
                <a:srgbClr val="5FCBEF"/>
              </a:buClr>
              <a:buSzPct val="80000"/>
              <a:buFont typeface="Wingdings 3" charset="2"/>
              <a:buChar char=""/>
              <a:defRPr/>
            </a:pPr>
            <a:endParaRPr lang="en-US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B0533D-1ABB-3517-BB2D-61836DDE69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025" y="273844"/>
            <a:ext cx="7913475" cy="431006"/>
          </a:xfrm>
        </p:spPr>
        <p:txBody>
          <a:bodyPr>
            <a:normAutofit fontScale="90000"/>
          </a:bodyPr>
          <a:lstStyle/>
          <a:p>
            <a:r>
              <a:rPr lang="en-GB"/>
              <a:t>Communication and collaboration </a:t>
            </a:r>
            <a:endParaRPr lang="en-US" baseline="3000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454127D-2E8E-EBEC-69F0-4D88DF03D8B6}"/>
              </a:ext>
            </a:extLst>
          </p:cNvPr>
          <p:cNvSpPr txBox="1">
            <a:spLocks/>
          </p:cNvSpPr>
          <p:nvPr/>
        </p:nvSpPr>
        <p:spPr>
          <a:xfrm>
            <a:off x="3712663" y="4875906"/>
            <a:ext cx="1600200" cy="222188"/>
          </a:xfrm>
          <a:prstGeom prst="rect">
            <a:avLst/>
          </a:prstGeom>
        </p:spPr>
        <p:txBody>
          <a:bodyPr lIns="68580" tIns="34290" rIns="68580" bIns="34290" anchor="t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fld id="{B8A57635-71DE-4482-BBC4-06F98982A0E5}" type="slidenum">
              <a:rPr lang="en-US" altLang="en-US" sz="900">
                <a:latin typeface="Tahoma" panose="020B0604030504040204" pitchFamily="34" charset="0"/>
              </a:rPr>
              <a:pPr algn="ctr"/>
              <a:t>10</a:t>
            </a:fld>
            <a:endParaRPr lang="en-US" sz="900">
              <a:latin typeface="Tahoma" panose="020B060403050404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2FCACD-A388-03FC-9ED2-C52EFB661B0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15" b="30840"/>
          <a:stretch/>
        </p:blipFill>
        <p:spPr>
          <a:xfrm>
            <a:off x="8455093" y="90118"/>
            <a:ext cx="623647" cy="296510"/>
          </a:xfrm>
          <a:prstGeom prst="rect">
            <a:avLst/>
          </a:prstGeom>
        </p:spPr>
      </p:pic>
      <p:pic>
        <p:nvPicPr>
          <p:cNvPr id="7" name="Google Shape;257;p2">
            <a:extLst>
              <a:ext uri="{FF2B5EF4-FFF2-40B4-BE49-F238E27FC236}">
                <a16:creationId xmlns:a16="http://schemas.microsoft.com/office/drawing/2014/main" id="{55CDB6B2-142F-727E-6627-B2361028489F}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6683" y="283"/>
            <a:ext cx="1177330" cy="59372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AA21D06-675A-7E0F-07F4-A5236A8766C4}"/>
              </a:ext>
            </a:extLst>
          </p:cNvPr>
          <p:cNvSpPr txBox="1">
            <a:spLocks/>
          </p:cNvSpPr>
          <p:nvPr/>
        </p:nvSpPr>
        <p:spPr>
          <a:xfrm>
            <a:off x="172103" y="766071"/>
            <a:ext cx="4141927" cy="772301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US" sz="1350">
              <a:latin typeface="Tahoma" panose="020B060403050404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8403CF-6F53-EB4D-1817-CAF0E87FAD67}"/>
              </a:ext>
            </a:extLst>
          </p:cNvPr>
          <p:cNvSpPr txBox="1"/>
          <p:nvPr/>
        </p:nvSpPr>
        <p:spPr>
          <a:xfrm>
            <a:off x="747744" y="4937196"/>
            <a:ext cx="8407916" cy="20774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GB" sz="90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PABG 2025 | July 2025</a:t>
            </a:r>
            <a:r>
              <a:rPr lang="en-US" sz="90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| Dr. H. M. Wakeling</a:t>
            </a:r>
            <a:endParaRPr lang="en-US" sz="1013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8627328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11C0BF-AC4E-397C-AC8B-D84781A14E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Box 59">
            <a:extLst>
              <a:ext uri="{FF2B5EF4-FFF2-40B4-BE49-F238E27FC236}">
                <a16:creationId xmlns:a16="http://schemas.microsoft.com/office/drawing/2014/main" id="{E714AEED-C237-D174-20F9-E1157B14E97B}"/>
              </a:ext>
            </a:extLst>
          </p:cNvPr>
          <p:cNvSpPr txBox="1"/>
          <p:nvPr/>
        </p:nvSpPr>
        <p:spPr>
          <a:xfrm>
            <a:off x="251909" y="892803"/>
            <a:ext cx="6950870" cy="36830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57175" lvl="0" indent="-257175" defTabSz="342900">
              <a:spcBef>
                <a:spcPts val="750"/>
              </a:spcBef>
              <a:buClr>
                <a:srgbClr val="5FCBEF"/>
              </a:buClr>
              <a:buSzPct val="80000"/>
              <a:buFont typeface="Wingdings 3" charset="2"/>
              <a:buChar char=""/>
              <a:defRPr/>
            </a:pPr>
            <a:r>
              <a:rPr lang="en-GB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Environmental sustainability is essential</a:t>
            </a:r>
          </a:p>
          <a:p>
            <a:pPr marL="257175" lvl="0" indent="-257175" defTabSz="342900">
              <a:spcBef>
                <a:spcPts val="750"/>
              </a:spcBef>
              <a:buClr>
                <a:srgbClr val="5FCBEF"/>
              </a:buClr>
              <a:buSzPct val="80000"/>
              <a:buFont typeface="Wingdings 3" charset="2"/>
              <a:buChar char=""/>
              <a:defRPr/>
            </a:pPr>
            <a:r>
              <a:rPr lang="en-GB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Researchers should lead by example</a:t>
            </a:r>
          </a:p>
          <a:p>
            <a:pPr marL="257175" lvl="0" indent="-257175" defTabSz="342900">
              <a:spcBef>
                <a:spcPts val="750"/>
              </a:spcBef>
              <a:buClr>
                <a:srgbClr val="5FCBEF"/>
              </a:buClr>
              <a:buSzPct val="80000"/>
              <a:buFont typeface="Wingdings 3" charset="2"/>
              <a:buChar char=""/>
              <a:defRPr/>
            </a:pPr>
            <a:r>
              <a:rPr lang="en-GB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Reducing environmental impact is not straightforward and shouldn’t require one to become an expert in sustainability </a:t>
            </a:r>
          </a:p>
          <a:p>
            <a:pPr marL="257175" lvl="0" indent="-257175" defTabSz="342900">
              <a:spcBef>
                <a:spcPts val="750"/>
              </a:spcBef>
              <a:buClr>
                <a:srgbClr val="5FCBEF"/>
              </a:buClr>
              <a:buSzPct val="80000"/>
              <a:buFont typeface="Wingdings 3" charset="2"/>
              <a:buChar char=""/>
              <a:defRPr/>
            </a:pPr>
            <a:r>
              <a:rPr lang="en-GB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High-level “living” document of recommendations available </a:t>
            </a:r>
          </a:p>
          <a:p>
            <a:pPr marL="257175" lvl="0" indent="-257175" defTabSz="342900">
              <a:spcBef>
                <a:spcPts val="750"/>
              </a:spcBef>
              <a:buClr>
                <a:srgbClr val="5FCBEF"/>
              </a:buClr>
              <a:buSzPct val="80000"/>
              <a:buFont typeface="Wingdings 3" charset="2"/>
              <a:buChar char=""/>
              <a:defRPr/>
            </a:pPr>
            <a:endParaRPr lang="en-GB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57175" lvl="0" indent="-257175" defTabSz="342900">
              <a:spcBef>
                <a:spcPts val="750"/>
              </a:spcBef>
              <a:buClr>
                <a:srgbClr val="5FCBEF"/>
              </a:buClr>
              <a:buSzPct val="80000"/>
              <a:buFont typeface="Wingdings 3" charset="2"/>
              <a:buChar char=""/>
              <a:defRPr/>
            </a:pPr>
            <a:endParaRPr lang="en-GB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57175" lvl="0" indent="-257175" defTabSz="342900">
              <a:spcBef>
                <a:spcPts val="750"/>
              </a:spcBef>
              <a:buClr>
                <a:srgbClr val="5FCBEF"/>
              </a:buClr>
              <a:buSzPct val="80000"/>
              <a:buFont typeface="Wingdings 3" charset="2"/>
              <a:buChar char=""/>
              <a:defRPr/>
            </a:pPr>
            <a:endParaRPr lang="en-GB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57175" lvl="0" indent="-257175" defTabSz="342900">
              <a:spcBef>
                <a:spcPts val="750"/>
              </a:spcBef>
              <a:buClr>
                <a:srgbClr val="5FCBEF"/>
              </a:buClr>
              <a:buSzPct val="80000"/>
              <a:buFont typeface="Wingdings 3" charset="2"/>
              <a:buChar char=""/>
              <a:defRPr/>
            </a:pPr>
            <a:r>
              <a:rPr lang="en-GB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Welcoming input for future editions!</a:t>
            </a:r>
          </a:p>
          <a:p>
            <a:pPr marL="257175" lvl="0" indent="-257175" defTabSz="342900">
              <a:spcBef>
                <a:spcPts val="750"/>
              </a:spcBef>
              <a:buClr>
                <a:srgbClr val="5FCBEF"/>
              </a:buClr>
              <a:buSzPct val="80000"/>
              <a:buFont typeface="Wingdings 3" charset="2"/>
              <a:buChar char=""/>
              <a:defRPr/>
            </a:pPr>
            <a:endParaRPr lang="en-US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B0533D-1ABB-3517-BB2D-61836DDE69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025" y="273844"/>
            <a:ext cx="7913475" cy="431006"/>
          </a:xfrm>
        </p:spPr>
        <p:txBody>
          <a:bodyPr>
            <a:normAutofit fontScale="90000"/>
          </a:bodyPr>
          <a:lstStyle/>
          <a:p>
            <a:r>
              <a:rPr lang="en-GB"/>
              <a:t>Conclusion </a:t>
            </a:r>
            <a:endParaRPr lang="en-US" baseline="3000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454127D-2E8E-EBEC-69F0-4D88DF03D8B6}"/>
              </a:ext>
            </a:extLst>
          </p:cNvPr>
          <p:cNvSpPr txBox="1">
            <a:spLocks/>
          </p:cNvSpPr>
          <p:nvPr/>
        </p:nvSpPr>
        <p:spPr>
          <a:xfrm>
            <a:off x="3712663" y="4875906"/>
            <a:ext cx="1600200" cy="222188"/>
          </a:xfrm>
          <a:prstGeom prst="rect">
            <a:avLst/>
          </a:prstGeom>
        </p:spPr>
        <p:txBody>
          <a:bodyPr lIns="68580" tIns="34290" rIns="68580" bIns="34290" anchor="t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fld id="{B8A57635-71DE-4482-BBC4-06F98982A0E5}" type="slidenum">
              <a:rPr lang="en-US" altLang="en-US" sz="900">
                <a:latin typeface="Tahoma" panose="020B0604030504040204" pitchFamily="34" charset="0"/>
              </a:rPr>
              <a:pPr algn="ctr"/>
              <a:t>11</a:t>
            </a:fld>
            <a:endParaRPr lang="en-US" sz="900">
              <a:latin typeface="Tahoma" panose="020B060403050404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2FCACD-A388-03FC-9ED2-C52EFB661B0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15" b="30840"/>
          <a:stretch/>
        </p:blipFill>
        <p:spPr>
          <a:xfrm>
            <a:off x="8455093" y="90118"/>
            <a:ext cx="623647" cy="296510"/>
          </a:xfrm>
          <a:prstGeom prst="rect">
            <a:avLst/>
          </a:prstGeom>
        </p:spPr>
      </p:pic>
      <p:pic>
        <p:nvPicPr>
          <p:cNvPr id="7" name="Google Shape;257;p2">
            <a:extLst>
              <a:ext uri="{FF2B5EF4-FFF2-40B4-BE49-F238E27FC236}">
                <a16:creationId xmlns:a16="http://schemas.microsoft.com/office/drawing/2014/main" id="{55CDB6B2-142F-727E-6627-B2361028489F}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6683" y="283"/>
            <a:ext cx="1177330" cy="59372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AA21D06-675A-7E0F-07F4-A5236A8766C4}"/>
              </a:ext>
            </a:extLst>
          </p:cNvPr>
          <p:cNvSpPr txBox="1">
            <a:spLocks/>
          </p:cNvSpPr>
          <p:nvPr/>
        </p:nvSpPr>
        <p:spPr>
          <a:xfrm>
            <a:off x="172103" y="766071"/>
            <a:ext cx="4141927" cy="772301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US" sz="1350">
              <a:latin typeface="Tahoma" panose="020B060403050404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8403CF-6F53-EB4D-1817-CAF0E87FAD67}"/>
              </a:ext>
            </a:extLst>
          </p:cNvPr>
          <p:cNvSpPr txBox="1"/>
          <p:nvPr/>
        </p:nvSpPr>
        <p:spPr>
          <a:xfrm>
            <a:off x="747744" y="4937196"/>
            <a:ext cx="8407916" cy="20774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GB" sz="90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PABG 2025 | July 2025</a:t>
            </a:r>
            <a:r>
              <a:rPr lang="en-US" sz="90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| Dr. H. M. Wakeling</a:t>
            </a:r>
            <a:endParaRPr lang="en-US" sz="1013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64A795B-6C3F-D0ED-6E77-275D1F87139A}"/>
              </a:ext>
            </a:extLst>
          </p:cNvPr>
          <p:cNvSpPr txBox="1"/>
          <p:nvPr/>
        </p:nvSpPr>
        <p:spPr>
          <a:xfrm>
            <a:off x="1436670" y="2734333"/>
            <a:ext cx="4581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solidFill>
                  <a:schemeClr val="accent2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</a:t>
            </a:r>
            <a:r>
              <a:rPr lang="en-US" sz="1800" err="1">
                <a:solidFill>
                  <a:schemeClr val="accent2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arxiv.org</a:t>
            </a:r>
            <a:r>
              <a:rPr lang="en-US" sz="1800">
                <a:solidFill>
                  <a:schemeClr val="accent2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/abs/2501.14979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256588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85098D-5749-DC60-6C32-AD00629501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21266-D3E1-2465-1B4E-E0B1162CB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0176" y="2878322"/>
            <a:ext cx="6253415" cy="543547"/>
          </a:xfrm>
        </p:spPr>
        <p:txBody>
          <a:bodyPr>
            <a:noAutofit/>
          </a:bodyPr>
          <a:lstStyle/>
          <a:p>
            <a:pPr algn="ctr"/>
            <a:r>
              <a:rPr lang="en-US" sz="3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Thank you</a:t>
            </a:r>
            <a:endParaRPr lang="en-US" sz="3200" baseline="3000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440A008-5D2A-6CBB-AFDC-5278852BCE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15" b="30840"/>
          <a:stretch/>
        </p:blipFill>
        <p:spPr>
          <a:xfrm>
            <a:off x="2449479" y="3818373"/>
            <a:ext cx="1507055" cy="716523"/>
          </a:xfrm>
          <a:prstGeom prst="rect">
            <a:avLst/>
          </a:prstGeom>
        </p:spPr>
      </p:pic>
      <p:pic>
        <p:nvPicPr>
          <p:cNvPr id="7" name="Google Shape;257;p2">
            <a:extLst>
              <a:ext uri="{FF2B5EF4-FFF2-40B4-BE49-F238E27FC236}">
                <a16:creationId xmlns:a16="http://schemas.microsoft.com/office/drawing/2014/main" id="{8875B980-21BF-2CA0-D158-A381DFA58702}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12804" y="3661461"/>
            <a:ext cx="1906428" cy="103034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EB051FF4-2ACE-AC1D-E7F4-12AF60FD9EEA}"/>
              </a:ext>
            </a:extLst>
          </p:cNvPr>
          <p:cNvSpPr txBox="1">
            <a:spLocks/>
          </p:cNvSpPr>
          <p:nvPr/>
        </p:nvSpPr>
        <p:spPr>
          <a:xfrm>
            <a:off x="172103" y="766071"/>
            <a:ext cx="4141927" cy="772301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US" sz="1350">
              <a:latin typeface="Tahoma" panose="020B0604030504040204" pitchFamily="34" charset="0"/>
            </a:endParaRPr>
          </a:p>
        </p:txBody>
      </p:sp>
      <p:pic>
        <p:nvPicPr>
          <p:cNvPr id="2050" name="Picture 2" descr="A photo of the JAI members at JAI Fest 2023 at Oxford">
            <a:extLst>
              <a:ext uri="{FF2B5EF4-FFF2-40B4-BE49-F238E27FC236}">
                <a16:creationId xmlns:a16="http://schemas.microsoft.com/office/drawing/2014/main" id="{2F17B9C5-73D9-4971-9F5E-D4571AD1D5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3724" y="205849"/>
            <a:ext cx="3886321" cy="236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FC4C664-6E3F-EF7E-B520-6F7808326E24}"/>
              </a:ext>
            </a:extLst>
          </p:cNvPr>
          <p:cNvSpPr txBox="1"/>
          <p:nvPr/>
        </p:nvSpPr>
        <p:spPr>
          <a:xfrm>
            <a:off x="1257444" y="4937196"/>
            <a:ext cx="7898215" cy="20774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GB" sz="90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PABG 2025 | July 2025</a:t>
            </a:r>
            <a:r>
              <a:rPr lang="en-US" sz="90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| Dr. H. M. Wakeling</a:t>
            </a:r>
            <a:endParaRPr lang="en-US" sz="1013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DE8AA9E-A7ED-BFD9-059C-09D6087AC8FE}"/>
              </a:ext>
            </a:extLst>
          </p:cNvPr>
          <p:cNvSpPr txBox="1">
            <a:spLocks/>
          </p:cNvSpPr>
          <p:nvPr/>
        </p:nvSpPr>
        <p:spPr>
          <a:xfrm>
            <a:off x="1186097" y="4818798"/>
            <a:ext cx="6253415" cy="864107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fontScale="97500"/>
          </a:bodyPr>
          <a:lstStyle>
            <a:lvl1pPr algn="l" defTabSz="342900" rtl="0" eaLnBrk="1" latinLnBrk="0" hangingPunct="1">
              <a:spcBef>
                <a:spcPct val="0"/>
              </a:spcBef>
              <a:buNone/>
              <a:defRPr sz="27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GB" sz="2000" baseline="300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Contact:</a:t>
            </a:r>
            <a:r>
              <a:rPr lang="en-GB" sz="2000" baseline="30000">
                <a:solidFill>
                  <a:schemeClr val="accent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2000" u="sng" baseline="30000">
                <a:solidFill>
                  <a:schemeClr val="accent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hannah.</a:t>
            </a:r>
            <a:r>
              <a:rPr lang="en-GB" sz="2000" u="sng" baseline="30000">
                <a:solidFill>
                  <a:schemeClr val="accent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wakeling@physics.ox.ac.uk</a:t>
            </a:r>
            <a:r>
              <a:rPr lang="en-GB" sz="2000" u="sng" baseline="30000">
                <a:solidFill>
                  <a:schemeClr val="accent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en-US" sz="2000" u="sng" baseline="30000">
              <a:solidFill>
                <a:schemeClr val="accent2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930481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A94302-80DD-3A68-C8B7-A8FECCCA99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12B49B-0519-684A-90AF-24404D3B6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122" y="2328143"/>
            <a:ext cx="6253415" cy="543547"/>
          </a:xfrm>
        </p:spPr>
        <p:txBody>
          <a:bodyPr>
            <a:noAutofit/>
          </a:bodyPr>
          <a:lstStyle/>
          <a:p>
            <a:pPr algn="ctr"/>
            <a:r>
              <a:rPr lang="en-US" sz="3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Back-up slides</a:t>
            </a:r>
            <a:endParaRPr lang="en-US" sz="3200" baseline="3000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9230C18-0364-4C11-5634-8BB8BF482780}"/>
              </a:ext>
            </a:extLst>
          </p:cNvPr>
          <p:cNvSpPr txBox="1">
            <a:spLocks/>
          </p:cNvSpPr>
          <p:nvPr/>
        </p:nvSpPr>
        <p:spPr>
          <a:xfrm>
            <a:off x="172103" y="766071"/>
            <a:ext cx="4141927" cy="772301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US" sz="1350">
              <a:latin typeface="Tahoma" panose="020B060403050404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FD01093-A0BF-99CD-BF50-39EBB411408F}"/>
              </a:ext>
            </a:extLst>
          </p:cNvPr>
          <p:cNvSpPr txBox="1"/>
          <p:nvPr/>
        </p:nvSpPr>
        <p:spPr>
          <a:xfrm>
            <a:off x="1257444" y="4937196"/>
            <a:ext cx="7898215" cy="20774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GB" sz="90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PABG 2025 | July 2025</a:t>
            </a:r>
            <a:r>
              <a:rPr lang="en-US" sz="90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| Dr. H. M. Wakeling</a:t>
            </a:r>
            <a:endParaRPr lang="en-US" sz="1013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300310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46D75F-71AD-6ECD-FC36-E71ADA11AB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C5C9B1D-A6DF-DE7E-4F7C-32B548C5C1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0293" y="2292057"/>
            <a:ext cx="5213527" cy="2692700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41D5C69C-2B55-7C65-A05C-7EE9B6DEE217}"/>
              </a:ext>
            </a:extLst>
          </p:cNvPr>
          <p:cNvSpPr txBox="1"/>
          <p:nvPr/>
        </p:nvSpPr>
        <p:spPr>
          <a:xfrm>
            <a:off x="251909" y="892803"/>
            <a:ext cx="6950870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57175" lvl="0" indent="-257175" defTabSz="342900">
              <a:spcBef>
                <a:spcPts val="750"/>
              </a:spcBef>
              <a:buClr>
                <a:srgbClr val="5FCBEF"/>
              </a:buClr>
              <a:buSzPct val="80000"/>
              <a:buFont typeface="Wingdings 3" charset="2"/>
              <a:buChar char=""/>
              <a:defRPr/>
            </a:pPr>
            <a:r>
              <a:rPr lang="en-US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Transparency</a:t>
            </a:r>
          </a:p>
          <a:p>
            <a:pPr marL="257175" lvl="0" indent="-257175" defTabSz="342900">
              <a:spcBef>
                <a:spcPts val="750"/>
              </a:spcBef>
              <a:buClr>
                <a:srgbClr val="5FCBEF"/>
              </a:buClr>
              <a:buSzPct val="80000"/>
              <a:buFont typeface="Wingdings 3" charset="2"/>
              <a:buChar char=""/>
              <a:defRPr/>
            </a:pPr>
            <a:endParaRPr lang="en-US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57175" lvl="0" indent="-257175" defTabSz="342900">
              <a:spcBef>
                <a:spcPts val="750"/>
              </a:spcBef>
              <a:buClr>
                <a:srgbClr val="5FCBEF"/>
              </a:buClr>
              <a:buSzPct val="80000"/>
              <a:buFont typeface="Wingdings 3" charset="2"/>
              <a:buChar char=""/>
              <a:defRPr/>
            </a:pPr>
            <a:r>
              <a:rPr lang="en-US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Mitigation of environmental impact with science impact</a:t>
            </a:r>
          </a:p>
          <a:p>
            <a:pPr lvl="0" defTabSz="342900">
              <a:spcBef>
                <a:spcPts val="750"/>
              </a:spcBef>
              <a:buClr>
                <a:srgbClr val="5FCBEF"/>
              </a:buClr>
              <a:buSzPct val="80000"/>
              <a:defRPr/>
            </a:pPr>
            <a:endParaRPr lang="en-US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532143-2375-718F-2A59-911DFE2B6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025" y="273844"/>
            <a:ext cx="7913475" cy="431006"/>
          </a:xfrm>
        </p:spPr>
        <p:txBody>
          <a:bodyPr>
            <a:normAutofit fontScale="90000"/>
          </a:bodyPr>
          <a:lstStyle/>
          <a:p>
            <a:r>
              <a:rPr lang="en-GB"/>
              <a:t>Environmental impact reporting</a:t>
            </a:r>
            <a:endParaRPr lang="en-US" baseline="3000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E5200725-A736-6434-B602-653D073BE0E9}"/>
              </a:ext>
            </a:extLst>
          </p:cNvPr>
          <p:cNvSpPr txBox="1">
            <a:spLocks/>
          </p:cNvSpPr>
          <p:nvPr/>
        </p:nvSpPr>
        <p:spPr>
          <a:xfrm>
            <a:off x="3712663" y="4875906"/>
            <a:ext cx="1600200" cy="222188"/>
          </a:xfrm>
          <a:prstGeom prst="rect">
            <a:avLst/>
          </a:prstGeom>
        </p:spPr>
        <p:txBody>
          <a:bodyPr lIns="68580" tIns="34290" rIns="68580" bIns="34290" anchor="t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fld id="{B8A57635-71DE-4482-BBC4-06F98982A0E5}" type="slidenum">
              <a:rPr lang="en-US" altLang="en-US" sz="900">
                <a:latin typeface="Tahoma" panose="020B0604030504040204" pitchFamily="34" charset="0"/>
              </a:rPr>
              <a:pPr algn="ctr"/>
              <a:t>14</a:t>
            </a:fld>
            <a:endParaRPr lang="en-US" sz="900">
              <a:latin typeface="Tahoma" panose="020B060403050404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4ABC272-40A5-ABF0-4C72-899E4AEDFE0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15" b="30840"/>
          <a:stretch/>
        </p:blipFill>
        <p:spPr>
          <a:xfrm>
            <a:off x="8455093" y="90118"/>
            <a:ext cx="623647" cy="296510"/>
          </a:xfrm>
          <a:prstGeom prst="rect">
            <a:avLst/>
          </a:prstGeom>
        </p:spPr>
      </p:pic>
      <p:pic>
        <p:nvPicPr>
          <p:cNvPr id="7" name="Google Shape;257;p2">
            <a:extLst>
              <a:ext uri="{FF2B5EF4-FFF2-40B4-BE49-F238E27FC236}">
                <a16:creationId xmlns:a16="http://schemas.microsoft.com/office/drawing/2014/main" id="{2FC64D59-4473-D21C-81C3-C1735FE2BD77}"/>
              </a:ext>
            </a:extLst>
          </p:cNvPr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6683" y="283"/>
            <a:ext cx="1177330" cy="59372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9B5BD62-15F5-00B3-3251-A37FB87B948E}"/>
              </a:ext>
            </a:extLst>
          </p:cNvPr>
          <p:cNvSpPr txBox="1">
            <a:spLocks/>
          </p:cNvSpPr>
          <p:nvPr/>
        </p:nvSpPr>
        <p:spPr>
          <a:xfrm>
            <a:off x="172103" y="766071"/>
            <a:ext cx="4141927" cy="772301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US" sz="1350">
              <a:latin typeface="Tahoma" panose="020B060403050404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B083A7-666B-9B16-B21C-A4D5DE297E99}"/>
              </a:ext>
            </a:extLst>
          </p:cNvPr>
          <p:cNvSpPr txBox="1"/>
          <p:nvPr/>
        </p:nvSpPr>
        <p:spPr>
          <a:xfrm>
            <a:off x="747744" y="4937196"/>
            <a:ext cx="8407916" cy="20774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GB" sz="90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PABG 2025 | July 2025</a:t>
            </a:r>
            <a:r>
              <a:rPr lang="en-US" sz="90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| Dr. H. M. Wakeling</a:t>
            </a:r>
            <a:endParaRPr lang="en-US" sz="1013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3719714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93FA22-BBDB-611E-6F85-3B75EDAA5B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Box 59">
            <a:extLst>
              <a:ext uri="{FF2B5EF4-FFF2-40B4-BE49-F238E27FC236}">
                <a16:creationId xmlns:a16="http://schemas.microsoft.com/office/drawing/2014/main" id="{F1664462-B67D-990A-FA6C-97B434A108AC}"/>
              </a:ext>
            </a:extLst>
          </p:cNvPr>
          <p:cNvSpPr txBox="1"/>
          <p:nvPr/>
        </p:nvSpPr>
        <p:spPr>
          <a:xfrm>
            <a:off x="251909" y="892803"/>
            <a:ext cx="6950870" cy="11285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57175" lvl="0" indent="-257175" defTabSz="342900">
              <a:spcBef>
                <a:spcPts val="750"/>
              </a:spcBef>
              <a:buClr>
                <a:srgbClr val="5FCBEF"/>
              </a:buClr>
              <a:buSzPct val="80000"/>
              <a:buFont typeface="Wingdings 3" charset="2"/>
              <a:buChar char=""/>
              <a:defRPr/>
            </a:pPr>
            <a:r>
              <a:rPr lang="en-US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Reduce resource consumption</a:t>
            </a:r>
          </a:p>
          <a:p>
            <a:pPr marL="257175" lvl="0" indent="-257175" defTabSz="342900">
              <a:spcBef>
                <a:spcPts val="750"/>
              </a:spcBef>
              <a:buClr>
                <a:srgbClr val="5FCBEF"/>
              </a:buClr>
              <a:buSzPct val="80000"/>
              <a:buFont typeface="Wingdings 3" charset="2"/>
              <a:buChar char=""/>
              <a:defRPr/>
            </a:pPr>
            <a:endParaRPr lang="en-US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57175" lvl="0" indent="-257175" defTabSz="342900">
              <a:spcBef>
                <a:spcPts val="750"/>
              </a:spcBef>
              <a:buClr>
                <a:srgbClr val="5FCBEF"/>
              </a:buClr>
              <a:buSzPct val="80000"/>
              <a:buFont typeface="Wingdings 3" charset="2"/>
              <a:buChar char=""/>
              <a:defRPr/>
            </a:pPr>
            <a:r>
              <a:rPr lang="en-US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Source materials responsibly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FA347E-EEEA-C897-77B9-7C6BBEC0A7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025" y="273844"/>
            <a:ext cx="7913475" cy="431006"/>
          </a:xfrm>
        </p:spPr>
        <p:txBody>
          <a:bodyPr>
            <a:normAutofit fontScale="90000"/>
          </a:bodyPr>
          <a:lstStyle/>
          <a:p>
            <a:r>
              <a:rPr lang="en-GB"/>
              <a:t>Resources and materials</a:t>
            </a:r>
            <a:endParaRPr lang="en-US" baseline="3000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7F2FC5B-BB8A-A3B5-B371-CC6CCB13F880}"/>
              </a:ext>
            </a:extLst>
          </p:cNvPr>
          <p:cNvSpPr txBox="1">
            <a:spLocks/>
          </p:cNvSpPr>
          <p:nvPr/>
        </p:nvSpPr>
        <p:spPr>
          <a:xfrm>
            <a:off x="3712663" y="4875906"/>
            <a:ext cx="1600200" cy="222188"/>
          </a:xfrm>
          <a:prstGeom prst="rect">
            <a:avLst/>
          </a:prstGeom>
        </p:spPr>
        <p:txBody>
          <a:bodyPr lIns="68580" tIns="34290" rIns="68580" bIns="34290" anchor="t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fld id="{B8A57635-71DE-4482-BBC4-06F98982A0E5}" type="slidenum">
              <a:rPr lang="en-US" altLang="en-US" sz="900">
                <a:latin typeface="Tahoma" panose="020B0604030504040204" pitchFamily="34" charset="0"/>
              </a:rPr>
              <a:pPr algn="ctr"/>
              <a:t>15</a:t>
            </a:fld>
            <a:endParaRPr lang="en-US" sz="900">
              <a:latin typeface="Tahoma" panose="020B060403050404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4FA3478-8219-62F6-C105-E09C85BEB81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15" b="30840"/>
          <a:stretch/>
        </p:blipFill>
        <p:spPr>
          <a:xfrm>
            <a:off x="8455093" y="90118"/>
            <a:ext cx="623647" cy="296510"/>
          </a:xfrm>
          <a:prstGeom prst="rect">
            <a:avLst/>
          </a:prstGeom>
        </p:spPr>
      </p:pic>
      <p:pic>
        <p:nvPicPr>
          <p:cNvPr id="7" name="Google Shape;257;p2">
            <a:extLst>
              <a:ext uri="{FF2B5EF4-FFF2-40B4-BE49-F238E27FC236}">
                <a16:creationId xmlns:a16="http://schemas.microsoft.com/office/drawing/2014/main" id="{82862B38-9FB4-5401-DBE9-1FCDCBB7A256}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6683" y="283"/>
            <a:ext cx="1177330" cy="59372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9766D7E-D9C7-A3AE-80CB-C65461485334}"/>
              </a:ext>
            </a:extLst>
          </p:cNvPr>
          <p:cNvSpPr txBox="1">
            <a:spLocks/>
          </p:cNvSpPr>
          <p:nvPr/>
        </p:nvSpPr>
        <p:spPr>
          <a:xfrm>
            <a:off x="172103" y="766071"/>
            <a:ext cx="4141927" cy="772301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US" sz="1350">
              <a:latin typeface="Tahoma" panose="020B060403050404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8931B1-8E87-85DC-9214-BAB1532E7B06}"/>
              </a:ext>
            </a:extLst>
          </p:cNvPr>
          <p:cNvSpPr txBox="1"/>
          <p:nvPr/>
        </p:nvSpPr>
        <p:spPr>
          <a:xfrm>
            <a:off x="747744" y="4937196"/>
            <a:ext cx="8407916" cy="20774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GB" sz="90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PABG 2025 | July 2025</a:t>
            </a:r>
            <a:r>
              <a:rPr lang="en-US" sz="90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| Dr. H. M. Wakeling</a:t>
            </a:r>
            <a:endParaRPr lang="en-US" sz="1013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3" name="Diagram 2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0F84E098-F0AB-D97A-BE5D-4D9144DD62D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86262003"/>
              </p:ext>
            </p:extLst>
          </p:nvPr>
        </p:nvGraphicFramePr>
        <p:xfrm>
          <a:off x="5902172" y="762057"/>
          <a:ext cx="2601213" cy="41179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2EC02270-F5CD-96BF-0C65-6F8F418D150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4840" y="2295054"/>
            <a:ext cx="3947923" cy="2642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511197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9816EC-7061-FF97-EF9E-94D63F9CA7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Box 59">
            <a:extLst>
              <a:ext uri="{FF2B5EF4-FFF2-40B4-BE49-F238E27FC236}">
                <a16:creationId xmlns:a16="http://schemas.microsoft.com/office/drawing/2014/main" id="{5F4D44F7-2815-BC11-D975-A94C478AA95F}"/>
              </a:ext>
            </a:extLst>
          </p:cNvPr>
          <p:cNvSpPr txBox="1"/>
          <p:nvPr/>
        </p:nvSpPr>
        <p:spPr>
          <a:xfrm>
            <a:off x="251909" y="892803"/>
            <a:ext cx="6950870" cy="38574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57175" lvl="0" indent="-257175" defTabSz="342900">
              <a:spcBef>
                <a:spcPts val="750"/>
              </a:spcBef>
              <a:buClr>
                <a:srgbClr val="5FCBEF"/>
              </a:buClr>
              <a:buSzPct val="80000"/>
              <a:buFont typeface="Wingdings 3" charset="2"/>
              <a:buChar char=""/>
              <a:defRPr/>
            </a:pPr>
            <a:r>
              <a:rPr lang="en-GB"/>
              <a:t>Often the phrase “environmental sustainability” is interpreted as “carbon impact”</a:t>
            </a:r>
          </a:p>
          <a:p>
            <a:pPr marL="257175" lvl="0" indent="-257175" defTabSz="342900">
              <a:spcBef>
                <a:spcPts val="750"/>
              </a:spcBef>
              <a:buClr>
                <a:srgbClr val="5FCBEF"/>
              </a:buClr>
              <a:buSzPct val="80000"/>
              <a:buFont typeface="Wingdings 3" charset="2"/>
              <a:buChar char=""/>
              <a:defRPr/>
            </a:pPr>
            <a:r>
              <a:rPr lang="en-GB"/>
              <a:t>Other environmental impacts like:</a:t>
            </a:r>
          </a:p>
          <a:p>
            <a:pPr marL="714375" lvl="1" indent="-257175" defTabSz="342900">
              <a:spcBef>
                <a:spcPts val="750"/>
              </a:spcBef>
              <a:buClr>
                <a:srgbClr val="5FCBEF"/>
              </a:buClr>
              <a:buSzPct val="80000"/>
              <a:buFont typeface="Wingdings 3" charset="2"/>
              <a:buChar char=""/>
              <a:defRPr/>
            </a:pPr>
            <a:r>
              <a:rPr lang="en-GB"/>
              <a:t>Toxicity</a:t>
            </a:r>
          </a:p>
          <a:p>
            <a:pPr marL="714375" lvl="1" indent="-257175" defTabSz="342900">
              <a:spcBef>
                <a:spcPts val="750"/>
              </a:spcBef>
              <a:buClr>
                <a:srgbClr val="5FCBEF"/>
              </a:buClr>
              <a:buSzPct val="80000"/>
              <a:buFont typeface="Wingdings 3" charset="2"/>
              <a:buChar char=""/>
              <a:defRPr/>
            </a:pPr>
            <a:r>
              <a:rPr lang="en-GB"/>
              <a:t>Pollution</a:t>
            </a:r>
          </a:p>
          <a:p>
            <a:pPr marL="714375" lvl="1" indent="-257175" defTabSz="342900">
              <a:spcBef>
                <a:spcPts val="750"/>
              </a:spcBef>
              <a:buClr>
                <a:srgbClr val="5FCBEF"/>
              </a:buClr>
              <a:buSzPct val="80000"/>
              <a:buFont typeface="Wingdings 3" charset="2"/>
              <a:buChar char=""/>
              <a:defRPr/>
            </a:pPr>
            <a:r>
              <a:rPr lang="en-GB"/>
              <a:t>Biodiversity</a:t>
            </a:r>
          </a:p>
          <a:p>
            <a:pPr marL="714375" lvl="1" indent="-257175" defTabSz="342900">
              <a:spcBef>
                <a:spcPts val="750"/>
              </a:spcBef>
              <a:buClr>
                <a:srgbClr val="5FCBEF"/>
              </a:buClr>
              <a:buSzPct val="80000"/>
              <a:buFont typeface="Wingdings 3" charset="2"/>
              <a:buChar char=""/>
              <a:defRPr/>
            </a:pPr>
            <a:r>
              <a:rPr lang="en-GB"/>
              <a:t>Land use</a:t>
            </a:r>
          </a:p>
          <a:p>
            <a:pPr marL="714375" lvl="1" indent="-257175" defTabSz="342900">
              <a:spcBef>
                <a:spcPts val="750"/>
              </a:spcBef>
              <a:buClr>
                <a:srgbClr val="5FCBEF"/>
              </a:buClr>
              <a:buSzPct val="80000"/>
              <a:buFont typeface="Wingdings 3" charset="2"/>
              <a:buChar char=""/>
              <a:defRPr/>
            </a:pPr>
            <a:r>
              <a:rPr lang="en-GB"/>
              <a:t>Etc.</a:t>
            </a:r>
          </a:p>
          <a:p>
            <a:pPr marL="257175" lvl="0" indent="-257175" defTabSz="342900">
              <a:spcBef>
                <a:spcPts val="750"/>
              </a:spcBef>
              <a:buClr>
                <a:srgbClr val="5FCBEF"/>
              </a:buClr>
              <a:buSzPct val="80000"/>
              <a:buFont typeface="Wingdings 3" charset="2"/>
              <a:buChar char=""/>
              <a:defRPr/>
            </a:pPr>
            <a:r>
              <a:rPr lang="en-GB"/>
              <a:t>Evaluate the wide range of environmental impact factors other than CO</a:t>
            </a:r>
            <a:r>
              <a:rPr lang="en-GB" baseline="-25000"/>
              <a:t>2</a:t>
            </a:r>
            <a:r>
              <a:rPr lang="en-GB"/>
              <a:t>e emissions and identify areas and opportunities for improvement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3258CB-75E7-F66F-7F2F-4597C219C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025" y="273844"/>
            <a:ext cx="7913475" cy="431006"/>
          </a:xfrm>
        </p:spPr>
        <p:txBody>
          <a:bodyPr>
            <a:normAutofit fontScale="90000"/>
          </a:bodyPr>
          <a:lstStyle/>
          <a:p>
            <a:r>
              <a:rPr lang="en-GB"/>
              <a:t>Consideration of all environmental impacts</a:t>
            </a:r>
            <a:endParaRPr lang="en-US" baseline="3000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9918E2F7-6064-6B93-320E-1DF32249D8E4}"/>
              </a:ext>
            </a:extLst>
          </p:cNvPr>
          <p:cNvSpPr txBox="1">
            <a:spLocks/>
          </p:cNvSpPr>
          <p:nvPr/>
        </p:nvSpPr>
        <p:spPr>
          <a:xfrm>
            <a:off x="3712663" y="4875906"/>
            <a:ext cx="1600200" cy="222188"/>
          </a:xfrm>
          <a:prstGeom prst="rect">
            <a:avLst/>
          </a:prstGeom>
        </p:spPr>
        <p:txBody>
          <a:bodyPr lIns="68580" tIns="34290" rIns="68580" bIns="34290" anchor="t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fld id="{B8A57635-71DE-4482-BBC4-06F98982A0E5}" type="slidenum">
              <a:rPr lang="en-US" altLang="en-US" sz="900">
                <a:latin typeface="Tahoma" panose="020B0604030504040204" pitchFamily="34" charset="0"/>
              </a:rPr>
              <a:pPr algn="ctr"/>
              <a:t>16</a:t>
            </a:fld>
            <a:endParaRPr lang="en-US" sz="900">
              <a:latin typeface="Tahoma" panose="020B060403050404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B7766B-0E49-0434-B9B4-38A39BDD604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15" b="30840"/>
          <a:stretch/>
        </p:blipFill>
        <p:spPr>
          <a:xfrm>
            <a:off x="8455093" y="90118"/>
            <a:ext cx="623647" cy="296510"/>
          </a:xfrm>
          <a:prstGeom prst="rect">
            <a:avLst/>
          </a:prstGeom>
        </p:spPr>
      </p:pic>
      <p:pic>
        <p:nvPicPr>
          <p:cNvPr id="7" name="Google Shape;257;p2">
            <a:extLst>
              <a:ext uri="{FF2B5EF4-FFF2-40B4-BE49-F238E27FC236}">
                <a16:creationId xmlns:a16="http://schemas.microsoft.com/office/drawing/2014/main" id="{250ED707-E031-8057-1677-0068FC43D8BA}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6683" y="283"/>
            <a:ext cx="1177330" cy="59372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EE5BA20D-8910-7379-62A1-DFA0E24C9C00}"/>
              </a:ext>
            </a:extLst>
          </p:cNvPr>
          <p:cNvSpPr txBox="1">
            <a:spLocks/>
          </p:cNvSpPr>
          <p:nvPr/>
        </p:nvSpPr>
        <p:spPr>
          <a:xfrm>
            <a:off x="172103" y="782400"/>
            <a:ext cx="4141927" cy="772301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US" sz="1350">
              <a:latin typeface="Tahoma" panose="020B060403050404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3D42F7B-C679-525D-5F46-1732497EEA70}"/>
              </a:ext>
            </a:extLst>
          </p:cNvPr>
          <p:cNvSpPr txBox="1"/>
          <p:nvPr/>
        </p:nvSpPr>
        <p:spPr>
          <a:xfrm>
            <a:off x="747744" y="4937196"/>
            <a:ext cx="8407916" cy="20774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GB" sz="90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PABG 2025 | July 2025</a:t>
            </a:r>
            <a:r>
              <a:rPr lang="en-US" sz="90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| Dr. H. M. Wakeling</a:t>
            </a:r>
            <a:endParaRPr lang="en-US" sz="1013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Picture 2" descr="Fig. 1">
            <a:extLst>
              <a:ext uri="{FF2B5EF4-FFF2-40B4-BE49-F238E27FC236}">
                <a16:creationId xmlns:a16="http://schemas.microsoft.com/office/drawing/2014/main" id="{4826E7C5-FC86-1093-BA3A-B05F2A4DBA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1702" y="1377210"/>
            <a:ext cx="2140971" cy="2352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189297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2232A1-8A45-04A7-548F-CE25A27835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Box 59">
            <a:extLst>
              <a:ext uri="{FF2B5EF4-FFF2-40B4-BE49-F238E27FC236}">
                <a16:creationId xmlns:a16="http://schemas.microsoft.com/office/drawing/2014/main" id="{EBC77887-7F0C-10CC-097C-07E899F4E78B}"/>
              </a:ext>
            </a:extLst>
          </p:cNvPr>
          <p:cNvSpPr txBox="1"/>
          <p:nvPr/>
        </p:nvSpPr>
        <p:spPr>
          <a:xfrm>
            <a:off x="251909" y="892803"/>
            <a:ext cx="6950870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57175" lvl="0" indent="-257175" defTabSz="342900">
              <a:spcBef>
                <a:spcPts val="750"/>
              </a:spcBef>
              <a:buClr>
                <a:srgbClr val="5FCBEF"/>
              </a:buClr>
              <a:buSzPct val="80000"/>
              <a:buFont typeface="Wingdings 3" charset="2"/>
              <a:buChar char=""/>
              <a:defRPr/>
            </a:pPr>
            <a:r>
              <a:rPr lang="en-US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</a:t>
            </a:r>
            <a:r>
              <a:rPr lang="en-GB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</a:t>
            </a:r>
            <a:r>
              <a:rPr lang="en-GB"/>
              <a:t>eatest potential for impact on environmental sustainability</a:t>
            </a:r>
          </a:p>
          <a:p>
            <a:pPr marL="257175" lvl="0" indent="-257175" defTabSz="342900">
              <a:spcBef>
                <a:spcPts val="750"/>
              </a:spcBef>
              <a:buClr>
                <a:srgbClr val="5FCBEF"/>
              </a:buClr>
              <a:buSzPct val="80000"/>
              <a:buFont typeface="Wingdings 3" charset="2"/>
              <a:buChar char=""/>
              <a:defRPr/>
            </a:pPr>
            <a:r>
              <a:rPr lang="en-GB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Hardest to implement and measure success</a:t>
            </a:r>
          </a:p>
          <a:p>
            <a:pPr marL="257175" lvl="0" indent="-257175" defTabSz="342900">
              <a:spcBef>
                <a:spcPts val="750"/>
              </a:spcBef>
              <a:buClr>
                <a:srgbClr val="5FCBEF"/>
              </a:buClr>
              <a:buSzPct val="80000"/>
              <a:buFont typeface="Wingdings 3" charset="2"/>
              <a:buChar char=""/>
              <a:defRPr/>
            </a:pPr>
            <a:r>
              <a:rPr lang="en-GB"/>
              <a:t>It should be considered as part of our role as scientists and engineers to incite this culture change</a:t>
            </a:r>
          </a:p>
          <a:p>
            <a:pPr marL="257175" lvl="0" indent="-257175" defTabSz="342900">
              <a:spcBef>
                <a:spcPts val="750"/>
              </a:spcBef>
              <a:buClr>
                <a:srgbClr val="5FCBEF"/>
              </a:buClr>
              <a:buSzPct val="80000"/>
              <a:buFont typeface="Wingdings 3" charset="2"/>
              <a:buChar char=""/>
              <a:defRPr/>
            </a:pPr>
            <a:r>
              <a:rPr lang="en-GB"/>
              <a:t>Should be enabled and facilitated from the top</a:t>
            </a:r>
          </a:p>
          <a:p>
            <a:pPr marL="714375" lvl="1" indent="-257175" defTabSz="342900">
              <a:spcBef>
                <a:spcPts val="750"/>
              </a:spcBef>
              <a:buClr>
                <a:srgbClr val="5FCBEF"/>
              </a:buClr>
              <a:buSzPct val="80000"/>
              <a:buFont typeface="Wingdings 3" charset="2"/>
              <a:buChar char=""/>
              <a:defRPr/>
            </a:pPr>
            <a:r>
              <a:rPr lang="en-GB"/>
              <a:t>policy, training, budget</a:t>
            </a:r>
          </a:p>
          <a:p>
            <a:pPr marL="257175" indent="-257175" defTabSz="342900">
              <a:spcBef>
                <a:spcPts val="750"/>
              </a:spcBef>
              <a:buClr>
                <a:srgbClr val="5FCBEF"/>
              </a:buClr>
              <a:buSzPct val="80000"/>
              <a:buFont typeface="Wingdings 3" charset="2"/>
              <a:buChar char=""/>
              <a:defRPr/>
            </a:pPr>
            <a:r>
              <a:rPr lang="en-GB"/>
              <a:t>Day-to-day and long-term actions </a:t>
            </a:r>
          </a:p>
          <a:p>
            <a:pPr marL="257175" indent="-257175" defTabSz="342900">
              <a:spcBef>
                <a:spcPts val="750"/>
              </a:spcBef>
              <a:buClr>
                <a:srgbClr val="5FCBEF"/>
              </a:buClr>
              <a:buSzPct val="80000"/>
              <a:buFont typeface="Wingdings 3" charset="2"/>
              <a:buChar char=""/>
              <a:defRPr/>
            </a:pPr>
            <a:r>
              <a:rPr lang="en-GB"/>
              <a:t>Track, monitor and </a:t>
            </a:r>
            <a:r>
              <a:rPr lang="en-GB" b="1" i="1"/>
              <a:t>celebrate</a:t>
            </a:r>
            <a:r>
              <a:rPr lang="en-GB"/>
              <a:t> progress and achievements</a:t>
            </a:r>
            <a:endParaRPr lang="en-US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8EF52B-FE71-387F-4B88-157906DA67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025" y="273844"/>
            <a:ext cx="7913475" cy="431006"/>
          </a:xfrm>
        </p:spPr>
        <p:txBody>
          <a:bodyPr>
            <a:normAutofit fontScale="90000"/>
          </a:bodyPr>
          <a:lstStyle/>
          <a:p>
            <a:r>
              <a:rPr lang="en-GB"/>
              <a:t>Culture change</a:t>
            </a:r>
            <a:endParaRPr lang="en-US" baseline="3000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8E08EC3-1C74-3FFA-FA8F-ECA04A509374}"/>
              </a:ext>
            </a:extLst>
          </p:cNvPr>
          <p:cNvSpPr txBox="1">
            <a:spLocks/>
          </p:cNvSpPr>
          <p:nvPr/>
        </p:nvSpPr>
        <p:spPr>
          <a:xfrm>
            <a:off x="3712663" y="4875906"/>
            <a:ext cx="1600200" cy="222188"/>
          </a:xfrm>
          <a:prstGeom prst="rect">
            <a:avLst/>
          </a:prstGeom>
        </p:spPr>
        <p:txBody>
          <a:bodyPr lIns="68580" tIns="34290" rIns="68580" bIns="34290" anchor="t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fld id="{B8A57635-71DE-4482-BBC4-06F98982A0E5}" type="slidenum">
              <a:rPr lang="en-US" altLang="en-US" sz="900">
                <a:latin typeface="Tahoma" panose="020B0604030504040204" pitchFamily="34" charset="0"/>
              </a:rPr>
              <a:pPr algn="ctr"/>
              <a:t>17</a:t>
            </a:fld>
            <a:endParaRPr lang="en-US" sz="900">
              <a:latin typeface="Tahoma" panose="020B060403050404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D9ADF79-B9CF-3A9F-B738-F848B0EE1D7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15" b="30840"/>
          <a:stretch/>
        </p:blipFill>
        <p:spPr>
          <a:xfrm>
            <a:off x="8455093" y="90118"/>
            <a:ext cx="623647" cy="296510"/>
          </a:xfrm>
          <a:prstGeom prst="rect">
            <a:avLst/>
          </a:prstGeom>
        </p:spPr>
      </p:pic>
      <p:pic>
        <p:nvPicPr>
          <p:cNvPr id="7" name="Google Shape;257;p2">
            <a:extLst>
              <a:ext uri="{FF2B5EF4-FFF2-40B4-BE49-F238E27FC236}">
                <a16:creationId xmlns:a16="http://schemas.microsoft.com/office/drawing/2014/main" id="{928045B9-F965-F6ED-7675-491F19C9DE65}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6683" y="283"/>
            <a:ext cx="1177330" cy="59372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3D77AD4-8493-DF40-72B3-274E248CEDDF}"/>
              </a:ext>
            </a:extLst>
          </p:cNvPr>
          <p:cNvSpPr txBox="1">
            <a:spLocks/>
          </p:cNvSpPr>
          <p:nvPr/>
        </p:nvSpPr>
        <p:spPr>
          <a:xfrm>
            <a:off x="172103" y="766071"/>
            <a:ext cx="4141927" cy="772301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US" sz="1350">
              <a:latin typeface="Tahoma" panose="020B060403050404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B83AC71-2494-E924-E0FF-6D216C0D0842}"/>
              </a:ext>
            </a:extLst>
          </p:cNvPr>
          <p:cNvSpPr txBox="1"/>
          <p:nvPr/>
        </p:nvSpPr>
        <p:spPr>
          <a:xfrm>
            <a:off x="747744" y="4937196"/>
            <a:ext cx="8407916" cy="20774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GB" sz="90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PABG 2025 | July 2025</a:t>
            </a:r>
            <a:r>
              <a:rPr lang="en-US" sz="90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| Dr. H. M. Wakeling</a:t>
            </a:r>
            <a:endParaRPr lang="en-US" sz="1013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0000275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85098D-5749-DC60-6C32-AD00629501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21266-D3E1-2465-1B4E-E0B1162CB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025" y="273844"/>
            <a:ext cx="7913475" cy="431006"/>
          </a:xfrm>
        </p:spPr>
        <p:txBody>
          <a:bodyPr>
            <a:normAutofit fontScale="90000"/>
          </a:bodyPr>
          <a:lstStyle/>
          <a:p>
            <a:r>
              <a:rPr lang="en-US">
                <a:cs typeface="Tahoma" panose="020B0604030504040204" pitchFamily="34" charset="0"/>
              </a:rPr>
              <a:t>Overview</a:t>
            </a:r>
            <a:endParaRPr lang="en-US" baseline="3000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89018B0-4CB7-1864-126F-341DB2DBBD0D}"/>
              </a:ext>
            </a:extLst>
          </p:cNvPr>
          <p:cNvSpPr txBox="1">
            <a:spLocks/>
          </p:cNvSpPr>
          <p:nvPr/>
        </p:nvSpPr>
        <p:spPr>
          <a:xfrm>
            <a:off x="3712663" y="4875906"/>
            <a:ext cx="1600200" cy="222188"/>
          </a:xfrm>
          <a:prstGeom prst="rect">
            <a:avLst/>
          </a:prstGeom>
        </p:spPr>
        <p:txBody>
          <a:bodyPr lIns="68580" tIns="34290" rIns="68580" bIns="34290" anchor="t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fld id="{B8A57635-71DE-4482-BBC4-06F98982A0E5}" type="slidenum">
              <a:rPr lang="en-US" altLang="en-US" sz="900">
                <a:latin typeface="Tahoma" panose="020B0604030504040204" pitchFamily="34" charset="0"/>
              </a:rPr>
              <a:pPr algn="ctr"/>
              <a:t>2</a:t>
            </a:fld>
            <a:endParaRPr lang="en-US" sz="900">
              <a:latin typeface="Tahoma" panose="020B060403050404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440A008-5D2A-6CBB-AFDC-5278852BCE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15" b="30840"/>
          <a:stretch/>
        </p:blipFill>
        <p:spPr>
          <a:xfrm>
            <a:off x="8455093" y="90118"/>
            <a:ext cx="623647" cy="296510"/>
          </a:xfrm>
          <a:prstGeom prst="rect">
            <a:avLst/>
          </a:prstGeom>
        </p:spPr>
      </p:pic>
      <p:pic>
        <p:nvPicPr>
          <p:cNvPr id="7" name="Google Shape;257;p2">
            <a:extLst>
              <a:ext uri="{FF2B5EF4-FFF2-40B4-BE49-F238E27FC236}">
                <a16:creationId xmlns:a16="http://schemas.microsoft.com/office/drawing/2014/main" id="{8875B980-21BF-2CA0-D158-A381DFA58702}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6683" y="283"/>
            <a:ext cx="1177330" cy="59372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A75775F-3408-BCFD-D274-756F524C212E}"/>
              </a:ext>
            </a:extLst>
          </p:cNvPr>
          <p:cNvSpPr txBox="1"/>
          <p:nvPr/>
        </p:nvSpPr>
        <p:spPr>
          <a:xfrm>
            <a:off x="747744" y="4937196"/>
            <a:ext cx="8407916" cy="20774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GB" sz="90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PABG 2025 | July 2025</a:t>
            </a:r>
            <a:r>
              <a:rPr lang="en-US" sz="90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| Dr. H. M. Wakeling</a:t>
            </a:r>
            <a:endParaRPr lang="en-US" sz="1013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E66F62F-498C-B63B-9566-8AC83B11A4DA}"/>
              </a:ext>
            </a:extLst>
          </p:cNvPr>
          <p:cNvSpPr txBox="1"/>
          <p:nvPr/>
        </p:nvSpPr>
        <p:spPr>
          <a:xfrm>
            <a:off x="251910" y="892802"/>
            <a:ext cx="6113674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57175" marR="0" lvl="0" indent="-257175" algn="l" defTabSz="342900" rtl="0" eaLnBrk="1" fontAlgn="auto" latinLnBrk="0" hangingPunct="1">
              <a:spcBef>
                <a:spcPts val="75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Char char=""/>
              <a:tabLst/>
              <a:defRPr/>
            </a:pPr>
            <a:r>
              <a:rPr lang="en-GB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Intersection of particle accelerators and environmental sustainability</a:t>
            </a:r>
          </a:p>
          <a:p>
            <a:pPr marL="257175" marR="0" lvl="0" indent="-257175" algn="l" defTabSz="342900" rtl="0" eaLnBrk="1" fontAlgn="auto" latinLnBrk="0" hangingPunct="1">
              <a:spcBef>
                <a:spcPts val="75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Char char=""/>
              <a:tabLst/>
              <a:defRPr/>
            </a:pPr>
            <a:r>
              <a:rPr lang="en-GB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High-level guidelines</a:t>
            </a:r>
          </a:p>
          <a:p>
            <a:pPr marL="257175" marR="0" lvl="0" indent="-257175" algn="l" defTabSz="342900" rtl="0" eaLnBrk="1" fontAlgn="auto" latinLnBrk="0" hangingPunct="1">
              <a:spcBef>
                <a:spcPts val="75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Char char=""/>
              <a:tabLst/>
              <a:defRPr/>
            </a:pPr>
            <a:r>
              <a:rPr lang="en-GB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Communication and collaboration </a:t>
            </a:r>
          </a:p>
          <a:p>
            <a:pPr marL="257175" marR="0" lvl="0" indent="-257175" algn="l" defTabSz="342900" rtl="0" eaLnBrk="1" fontAlgn="auto" latinLnBrk="0" hangingPunct="1">
              <a:spcBef>
                <a:spcPts val="75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Char char=""/>
              <a:tabLst/>
              <a:defRPr/>
            </a:pPr>
            <a:endParaRPr lang="en-GB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37F3421-83D3-35D5-E6AE-9254BA241E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1123" y="2467404"/>
            <a:ext cx="3303280" cy="2033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287184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2FF0BE-BE21-C340-CCC0-72937A77B5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08ACA44F-03A0-603B-F9F0-F397A0C66A25}"/>
              </a:ext>
            </a:extLst>
          </p:cNvPr>
          <p:cNvSpPr txBox="1"/>
          <p:nvPr/>
        </p:nvSpPr>
        <p:spPr>
          <a:xfrm rot="603717">
            <a:off x="3885040" y="312549"/>
            <a:ext cx="3386817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CA" sz="700" b="1" u="none" strike="noStrike">
                <a:effectLst/>
                <a:highlight>
                  <a:srgbClr val="F8F8F8"/>
                </a:highlight>
                <a:latin typeface="Bangla MN" pitchFamily="2" charset="0"/>
                <a:cs typeface="Bangla MN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Cern aims to build €20bn collider to unlock secrets of universe</a:t>
            </a:r>
            <a:endParaRPr lang="en-CA" sz="700" b="1">
              <a:effectLst/>
              <a:highlight>
                <a:srgbClr val="F8F8F8"/>
              </a:highlight>
              <a:latin typeface="Bangla MN" pitchFamily="2" charset="0"/>
              <a:cs typeface="Bangla MN" pitchFamily="2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78F5958-1C57-43A6-D054-DA268AF130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8154" y="1697699"/>
            <a:ext cx="4773834" cy="2918488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CEE0CA7A-C026-74E1-B327-6A5D640D848E}"/>
              </a:ext>
            </a:extLst>
          </p:cNvPr>
          <p:cNvSpPr txBox="1"/>
          <p:nvPr/>
        </p:nvSpPr>
        <p:spPr>
          <a:xfrm>
            <a:off x="251909" y="892803"/>
            <a:ext cx="3976245" cy="37035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57175" marR="0" lvl="0" indent="-257175" algn="l" defTabSz="3429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Char char=""/>
              <a:tabLst/>
              <a:defRPr/>
            </a:pPr>
            <a:r>
              <a:rPr lang="en-GB"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Large particle accelerator facilities have signifiant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scientific, economic, and societal benefits</a:t>
            </a:r>
            <a:endParaRPr lang="en-GB" sz="160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57175" marR="0" lvl="0" indent="-257175" algn="l" defTabSz="3429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Char char=""/>
              <a:tabLst/>
              <a:defRPr/>
            </a:pPr>
            <a:r>
              <a:rPr lang="en-GB"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Next generation of accelerators is on the way </a:t>
            </a: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57175" marR="0" lvl="0" indent="-257175" algn="l" defTabSz="3429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Char char=""/>
              <a:tabLst/>
              <a:defRPr/>
            </a:pPr>
            <a:r>
              <a:rPr lang="en-GB" sz="160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Require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considerable resources to operate effectively</a:t>
            </a:r>
          </a:p>
          <a:p>
            <a:pPr marL="257175" marR="0" lvl="0" indent="-257175" algn="l" defTabSz="3429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Climate crisis</a:t>
            </a:r>
          </a:p>
          <a:p>
            <a:pPr marL="714375" lvl="1" indent="-257175" defTabSz="342900">
              <a:spcBef>
                <a:spcPts val="750"/>
              </a:spcBef>
              <a:buClr>
                <a:srgbClr val="5FCBEF"/>
              </a:buClr>
              <a:buSzPct val="80000"/>
              <a:buFont typeface="Wingdings 3" charset="2"/>
              <a:buChar char=""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Challenge of balancing the need for increased scientific output, size, and/or power with the global need to reduce resource consumption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F69E6C-8DE6-B846-0DC3-DD1EBE435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025" y="273844"/>
            <a:ext cx="7913475" cy="431006"/>
          </a:xfrm>
        </p:spPr>
        <p:txBody>
          <a:bodyPr>
            <a:normAutofit fontScale="90000"/>
          </a:bodyPr>
          <a:lstStyle/>
          <a:p>
            <a:r>
              <a:rPr lang="en-GB">
                <a:cs typeface="Tahoma" panose="020B0604030504040204" pitchFamily="34" charset="0"/>
              </a:rPr>
              <a:t>Environmental impact</a:t>
            </a:r>
            <a:endParaRPr lang="en-US" baseline="3000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6120626-7FF8-21DF-6215-6804AB6F06E2}"/>
              </a:ext>
            </a:extLst>
          </p:cNvPr>
          <p:cNvSpPr txBox="1">
            <a:spLocks/>
          </p:cNvSpPr>
          <p:nvPr/>
        </p:nvSpPr>
        <p:spPr>
          <a:xfrm>
            <a:off x="3712663" y="4875906"/>
            <a:ext cx="1600200" cy="222188"/>
          </a:xfrm>
          <a:prstGeom prst="rect">
            <a:avLst/>
          </a:prstGeom>
        </p:spPr>
        <p:txBody>
          <a:bodyPr lIns="68580" tIns="34290" rIns="68580" bIns="34290" anchor="t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fld id="{B8A57635-71DE-4482-BBC4-06F98982A0E5}" type="slidenum">
              <a:rPr lang="en-US" altLang="en-US" sz="900">
                <a:latin typeface="Tahoma" panose="020B0604030504040204" pitchFamily="34" charset="0"/>
              </a:rPr>
              <a:pPr algn="ctr"/>
              <a:t>3</a:t>
            </a:fld>
            <a:endParaRPr lang="en-US" sz="900">
              <a:latin typeface="Tahoma" panose="020B060403050404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29B019-BE6E-DB02-A9BD-5E851230988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15" b="30840"/>
          <a:stretch/>
        </p:blipFill>
        <p:spPr>
          <a:xfrm>
            <a:off x="8455093" y="90118"/>
            <a:ext cx="623647" cy="296510"/>
          </a:xfrm>
          <a:prstGeom prst="rect">
            <a:avLst/>
          </a:prstGeom>
        </p:spPr>
      </p:pic>
      <p:pic>
        <p:nvPicPr>
          <p:cNvPr id="7" name="Google Shape;257;p2">
            <a:extLst>
              <a:ext uri="{FF2B5EF4-FFF2-40B4-BE49-F238E27FC236}">
                <a16:creationId xmlns:a16="http://schemas.microsoft.com/office/drawing/2014/main" id="{F5E2F459-2E35-1FB3-B567-A4D38591FEA8}"/>
              </a:ext>
            </a:extLst>
          </p:cNvPr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6683" y="283"/>
            <a:ext cx="1177330" cy="5937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440D842-21FE-C515-B159-0AF80B2BCC59}"/>
              </a:ext>
            </a:extLst>
          </p:cNvPr>
          <p:cNvSpPr txBox="1"/>
          <p:nvPr/>
        </p:nvSpPr>
        <p:spPr>
          <a:xfrm>
            <a:off x="747744" y="4937196"/>
            <a:ext cx="8407916" cy="20774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GB" sz="90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PABG 2025 | July 2025</a:t>
            </a:r>
            <a:r>
              <a:rPr lang="en-US" sz="90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| Dr. H. M. Wakeling</a:t>
            </a:r>
            <a:endParaRPr lang="en-US" sz="1013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9A79C6C-11E6-0E90-4633-BC98506C07E7}"/>
              </a:ext>
            </a:extLst>
          </p:cNvPr>
          <p:cNvSpPr/>
          <p:nvPr/>
        </p:nvSpPr>
        <p:spPr>
          <a:xfrm>
            <a:off x="3048000" y="4616187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GB" sz="100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Environmental sustainability in basic research: a perspective from HECAP+</a:t>
            </a:r>
            <a:endParaRPr lang="en-GB" sz="1000">
              <a:solidFill>
                <a:schemeClr val="accent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4" name="Picture 13" descr="A close up of a text&#10;&#10;Description automatically generated">
            <a:extLst>
              <a:ext uri="{FF2B5EF4-FFF2-40B4-BE49-F238E27FC236}">
                <a16:creationId xmlns:a16="http://schemas.microsoft.com/office/drawing/2014/main" id="{9E77B6AA-7D58-BF78-8B46-8161750916A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31319">
            <a:off x="3839032" y="453830"/>
            <a:ext cx="2884362" cy="502040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 descr="A screenshot of a website&#10;&#10;Description automatically generated">
            <a:extLst>
              <a:ext uri="{FF2B5EF4-FFF2-40B4-BE49-F238E27FC236}">
                <a16:creationId xmlns:a16="http://schemas.microsoft.com/office/drawing/2014/main" id="{FBA0A452-11AF-EF8C-DF85-97383C51AA4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0423" y="628959"/>
            <a:ext cx="3002535" cy="1145476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E047445-22F0-B3A8-AA08-1EC975BDFA5F}"/>
              </a:ext>
            </a:extLst>
          </p:cNvPr>
          <p:cNvSpPr txBox="1"/>
          <p:nvPr/>
        </p:nvSpPr>
        <p:spPr>
          <a:xfrm>
            <a:off x="8481611" y="623104"/>
            <a:ext cx="51134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800"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endParaRPr lang="en-US" sz="800"/>
          </a:p>
        </p:txBody>
      </p:sp>
    </p:spTree>
    <p:extLst>
      <p:ext uri="{BB962C8B-B14F-4D97-AF65-F5344CB8AC3E}">
        <p14:creationId xmlns:p14="http://schemas.microsoft.com/office/powerpoint/2010/main" val="24630010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13F340-B745-9979-C240-460A3E0358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Box 59">
            <a:extLst>
              <a:ext uri="{FF2B5EF4-FFF2-40B4-BE49-F238E27FC236}">
                <a16:creationId xmlns:a16="http://schemas.microsoft.com/office/drawing/2014/main" id="{85BAAB7A-F354-1CCA-68BD-3C9D73820A5C}"/>
              </a:ext>
            </a:extLst>
          </p:cNvPr>
          <p:cNvSpPr txBox="1"/>
          <p:nvPr/>
        </p:nvSpPr>
        <p:spPr>
          <a:xfrm>
            <a:off x="251909" y="892803"/>
            <a:ext cx="3735665" cy="37240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57175" lvl="0" indent="-257175" defTabSz="342900">
              <a:spcBef>
                <a:spcPts val="750"/>
              </a:spcBef>
              <a:buClr>
                <a:srgbClr val="5FCBEF"/>
              </a:buClr>
              <a:buSzPct val="80000"/>
              <a:buFont typeface="Wingdings 3" charset="2"/>
              <a:buChar char=""/>
              <a:defRPr/>
            </a:pPr>
            <a:r>
              <a:rPr lang="en-GB" sz="14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At every design stage decisions are made </a:t>
            </a:r>
          </a:p>
          <a:p>
            <a:pPr marL="714375" lvl="1" indent="-257175" defTabSz="342900">
              <a:spcBef>
                <a:spcPts val="750"/>
              </a:spcBef>
              <a:buClr>
                <a:srgbClr val="5FCBEF"/>
              </a:buClr>
              <a:buSzPct val="80000"/>
              <a:buFont typeface="Wingdings 3" charset="2"/>
              <a:buChar char=""/>
              <a:defRPr/>
            </a:pPr>
            <a:r>
              <a:rPr lang="en-GB" sz="14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Machine layout, beam energy, beam current, technologies, etc. </a:t>
            </a:r>
          </a:p>
          <a:p>
            <a:pPr marL="257175" indent="-257175" defTabSz="342900">
              <a:spcBef>
                <a:spcPts val="750"/>
              </a:spcBef>
              <a:buClr>
                <a:srgbClr val="5FCBEF"/>
              </a:buClr>
              <a:buSzPct val="80000"/>
              <a:buFont typeface="Wingdings 3" charset="2"/>
              <a:buChar char=""/>
              <a:defRPr/>
            </a:pPr>
            <a:r>
              <a:rPr lang="en-GB" sz="14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Those decisions will consider many different factors including:</a:t>
            </a:r>
          </a:p>
          <a:p>
            <a:pPr marL="714375" lvl="1" indent="-257175" defTabSz="342900">
              <a:spcBef>
                <a:spcPts val="750"/>
              </a:spcBef>
              <a:buClr>
                <a:srgbClr val="5FCBEF"/>
              </a:buClr>
              <a:buSzPct val="80000"/>
              <a:buFont typeface="Wingdings 3" charset="2"/>
              <a:buChar char=""/>
              <a:defRPr/>
            </a:pPr>
            <a:r>
              <a:rPr lang="en-GB" sz="14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Scientific performance, reliability, technology readiness level, effects on other subsystems, cost, risk, etc. </a:t>
            </a:r>
          </a:p>
          <a:p>
            <a:pPr marL="257175" indent="-257175" defTabSz="342900">
              <a:spcBef>
                <a:spcPts val="750"/>
              </a:spcBef>
              <a:buClr>
                <a:srgbClr val="5FCBEF"/>
              </a:buClr>
              <a:buSzPct val="80000"/>
              <a:buFont typeface="Wingdings 3" charset="2"/>
              <a:buChar char=""/>
              <a:defRPr/>
            </a:pPr>
            <a:r>
              <a:rPr lang="en-GB" sz="14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Sustainability should be embedded in the design process and considered at every stage</a:t>
            </a:r>
          </a:p>
          <a:p>
            <a:pPr marL="257175" indent="-257175" defTabSz="342900">
              <a:spcBef>
                <a:spcPts val="750"/>
              </a:spcBef>
              <a:buClr>
                <a:srgbClr val="5FCBEF"/>
              </a:buClr>
              <a:buSzPct val="80000"/>
              <a:buFont typeface="Wingdings 3" charset="2"/>
              <a:buChar char=""/>
              <a:defRPr/>
            </a:pPr>
            <a:r>
              <a:rPr lang="en-GB" sz="14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Appropriate weight alongside other factors</a:t>
            </a:r>
          </a:p>
          <a:p>
            <a:pPr marL="257175" indent="-257175" defTabSz="342900">
              <a:spcBef>
                <a:spcPts val="750"/>
              </a:spcBef>
              <a:buClr>
                <a:srgbClr val="5FCBEF"/>
              </a:buClr>
              <a:buSzPct val="80000"/>
              <a:buFont typeface="Wingdings 3" charset="2"/>
              <a:buChar char=""/>
              <a:defRPr/>
            </a:pPr>
            <a:r>
              <a:rPr lang="en-GB" sz="1400" b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Prioritise impact reduction early on</a:t>
            </a:r>
            <a:endParaRPr lang="en-US" sz="1400" b="1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B665DF-69D2-0AD5-5379-E5397267FC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025" y="273844"/>
            <a:ext cx="7913475" cy="431006"/>
          </a:xfrm>
        </p:spPr>
        <p:txBody>
          <a:bodyPr>
            <a:normAutofit fontScale="90000"/>
          </a:bodyPr>
          <a:lstStyle/>
          <a:p>
            <a:r>
              <a:rPr lang="en-GB"/>
              <a:t>Embedding sustainability into decision-making</a:t>
            </a:r>
            <a:endParaRPr lang="en-US" baseline="3000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8F5206D3-4722-F710-7B31-AC5D706692E3}"/>
              </a:ext>
            </a:extLst>
          </p:cNvPr>
          <p:cNvSpPr txBox="1">
            <a:spLocks/>
          </p:cNvSpPr>
          <p:nvPr/>
        </p:nvSpPr>
        <p:spPr>
          <a:xfrm>
            <a:off x="3712663" y="4875906"/>
            <a:ext cx="1600200" cy="222188"/>
          </a:xfrm>
          <a:prstGeom prst="rect">
            <a:avLst/>
          </a:prstGeom>
        </p:spPr>
        <p:txBody>
          <a:bodyPr lIns="68580" tIns="34290" rIns="68580" bIns="34290" anchor="t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fld id="{B8A57635-71DE-4482-BBC4-06F98982A0E5}" type="slidenum">
              <a:rPr lang="en-US" altLang="en-US" sz="900">
                <a:latin typeface="Tahoma" panose="020B0604030504040204" pitchFamily="34" charset="0"/>
              </a:rPr>
              <a:pPr algn="ctr"/>
              <a:t>4</a:t>
            </a:fld>
            <a:endParaRPr lang="en-US" sz="900">
              <a:latin typeface="Tahoma" panose="020B060403050404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830DCB-2892-4101-E0B9-D4117F5CB42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15" b="30840"/>
          <a:stretch/>
        </p:blipFill>
        <p:spPr>
          <a:xfrm>
            <a:off x="8455093" y="90118"/>
            <a:ext cx="623647" cy="296510"/>
          </a:xfrm>
          <a:prstGeom prst="rect">
            <a:avLst/>
          </a:prstGeom>
        </p:spPr>
      </p:pic>
      <p:pic>
        <p:nvPicPr>
          <p:cNvPr id="7" name="Google Shape;257;p2">
            <a:extLst>
              <a:ext uri="{FF2B5EF4-FFF2-40B4-BE49-F238E27FC236}">
                <a16:creationId xmlns:a16="http://schemas.microsoft.com/office/drawing/2014/main" id="{8FFA8BE6-4472-0C64-ACA2-20D1456BE0A4}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6683" y="283"/>
            <a:ext cx="1177330" cy="59372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06A6074-973D-9CC2-ECF4-55C2F505976D}"/>
              </a:ext>
            </a:extLst>
          </p:cNvPr>
          <p:cNvSpPr txBox="1">
            <a:spLocks/>
          </p:cNvSpPr>
          <p:nvPr/>
        </p:nvSpPr>
        <p:spPr>
          <a:xfrm>
            <a:off x="172103" y="766071"/>
            <a:ext cx="4141927" cy="772301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US" sz="1350">
              <a:latin typeface="Tahoma" panose="020B060403050404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679B953-50E8-4B48-4444-EDCEEB38DD39}"/>
              </a:ext>
            </a:extLst>
          </p:cNvPr>
          <p:cNvSpPr txBox="1"/>
          <p:nvPr/>
        </p:nvSpPr>
        <p:spPr>
          <a:xfrm>
            <a:off x="833450" y="2547102"/>
            <a:ext cx="8407916" cy="20774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GB" sz="90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PABG 2025 | July 2025</a:t>
            </a:r>
            <a:r>
              <a:rPr lang="en-US" sz="90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| Dr. H. M. Wakeling</a:t>
            </a:r>
            <a:endParaRPr lang="en-US" sz="1013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D491158-EEF3-EEF9-2D51-3CC631CD6C8B}"/>
              </a:ext>
            </a:extLst>
          </p:cNvPr>
          <p:cNvSpPr/>
          <p:nvPr/>
        </p:nvSpPr>
        <p:spPr>
          <a:xfrm>
            <a:off x="3987575" y="4509799"/>
            <a:ext cx="50741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900">
                <a:latin typeface="Segoe UI" panose="020B0502040204020203" pitchFamily="34" charset="0"/>
                <a:cs typeface="Segoe UI" panose="020B0502040204020203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PAS 2080 guidance document: Practical actions and examples to accelerate the decarbonisation of buildings and infrastructure</a:t>
            </a:r>
            <a:endParaRPr lang="en-GB" sz="9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B557040-32AB-3549-D7F2-BC9CF3DDA0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87574" y="1413163"/>
            <a:ext cx="5091165" cy="298481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Freeform: Shape 17">
            <a:extLst>
              <a:ext uri="{FF2B5EF4-FFF2-40B4-BE49-F238E27FC236}">
                <a16:creationId xmlns:a16="http://schemas.microsoft.com/office/drawing/2014/main" id="{D0389219-1738-D873-A304-CCA1CC2EA06B}"/>
              </a:ext>
            </a:extLst>
          </p:cNvPr>
          <p:cNvSpPr/>
          <p:nvPr/>
        </p:nvSpPr>
        <p:spPr>
          <a:xfrm>
            <a:off x="4393835" y="978411"/>
            <a:ext cx="3568135" cy="2488927"/>
          </a:xfrm>
          <a:custGeom>
            <a:avLst/>
            <a:gdLst>
              <a:gd name="connsiteX0" fmla="*/ 0 w 6340269"/>
              <a:gd name="connsiteY0" fmla="*/ 2326512 h 2523961"/>
              <a:gd name="connsiteX1" fmla="*/ 5775767 w 6340269"/>
              <a:gd name="connsiteY1" fmla="*/ 2291788 h 2523961"/>
              <a:gd name="connsiteX2" fmla="*/ 6123008 w 6340269"/>
              <a:gd name="connsiteY2" fmla="*/ 0 h 2523961"/>
              <a:gd name="connsiteX0" fmla="*/ 0 w 6123008"/>
              <a:gd name="connsiteY0" fmla="*/ 2326512 h 2356022"/>
              <a:gd name="connsiteX1" fmla="*/ 4687746 w 6123008"/>
              <a:gd name="connsiteY1" fmla="*/ 1458411 h 2356022"/>
              <a:gd name="connsiteX2" fmla="*/ 6123008 w 6123008"/>
              <a:gd name="connsiteY2" fmla="*/ 0 h 2356022"/>
              <a:gd name="connsiteX0" fmla="*/ 0 w 6551271"/>
              <a:gd name="connsiteY0" fmla="*/ 2268638 h 2297815"/>
              <a:gd name="connsiteX1" fmla="*/ 4687746 w 6551271"/>
              <a:gd name="connsiteY1" fmla="*/ 1400537 h 2297815"/>
              <a:gd name="connsiteX2" fmla="*/ 6551271 w 6551271"/>
              <a:gd name="connsiteY2" fmla="*/ 0 h 2297815"/>
              <a:gd name="connsiteX0" fmla="*/ 0 w 6551271"/>
              <a:gd name="connsiteY0" fmla="*/ 2268638 h 2297815"/>
              <a:gd name="connsiteX1" fmla="*/ 4687746 w 6551271"/>
              <a:gd name="connsiteY1" fmla="*/ 1400537 h 2297815"/>
              <a:gd name="connsiteX2" fmla="*/ 6551271 w 6551271"/>
              <a:gd name="connsiteY2" fmla="*/ 0 h 2297815"/>
              <a:gd name="connsiteX0" fmla="*/ 0 w 6551271"/>
              <a:gd name="connsiteY0" fmla="*/ 2268638 h 2304332"/>
              <a:gd name="connsiteX1" fmla="*/ 5092860 w 6551271"/>
              <a:gd name="connsiteY1" fmla="*/ 1551008 h 2304332"/>
              <a:gd name="connsiteX2" fmla="*/ 6551271 w 6551271"/>
              <a:gd name="connsiteY2" fmla="*/ 0 h 2304332"/>
              <a:gd name="connsiteX0" fmla="*/ 0 w 6551271"/>
              <a:gd name="connsiteY0" fmla="*/ 2268638 h 2359932"/>
              <a:gd name="connsiteX1" fmla="*/ 5135722 w 6551271"/>
              <a:gd name="connsiteY1" fmla="*/ 1993921 h 2359932"/>
              <a:gd name="connsiteX2" fmla="*/ 6551271 w 6551271"/>
              <a:gd name="connsiteY2" fmla="*/ 0 h 2359932"/>
              <a:gd name="connsiteX0" fmla="*/ 0 w 6151221"/>
              <a:gd name="connsiteY0" fmla="*/ 2368650 h 2440698"/>
              <a:gd name="connsiteX1" fmla="*/ 4735672 w 6151221"/>
              <a:gd name="connsiteY1" fmla="*/ 1993921 h 2440698"/>
              <a:gd name="connsiteX2" fmla="*/ 6151221 w 6151221"/>
              <a:gd name="connsiteY2" fmla="*/ 0 h 2440698"/>
              <a:gd name="connsiteX0" fmla="*/ 0 w 6151221"/>
              <a:gd name="connsiteY0" fmla="*/ 2368650 h 2368650"/>
              <a:gd name="connsiteX1" fmla="*/ 4735672 w 6151221"/>
              <a:gd name="connsiteY1" fmla="*/ 1993921 h 2368650"/>
              <a:gd name="connsiteX2" fmla="*/ 6151221 w 6151221"/>
              <a:gd name="connsiteY2" fmla="*/ 0 h 2368650"/>
              <a:gd name="connsiteX0" fmla="*/ 0 w 6151221"/>
              <a:gd name="connsiteY0" fmla="*/ 2368650 h 2368650"/>
              <a:gd name="connsiteX1" fmla="*/ 4107022 w 6151221"/>
              <a:gd name="connsiteY1" fmla="*/ 1622446 h 2368650"/>
              <a:gd name="connsiteX2" fmla="*/ 6151221 w 6151221"/>
              <a:gd name="connsiteY2" fmla="*/ 0 h 2368650"/>
              <a:gd name="connsiteX0" fmla="*/ 0 w 5122521"/>
              <a:gd name="connsiteY0" fmla="*/ 2225775 h 2225775"/>
              <a:gd name="connsiteX1" fmla="*/ 4107022 w 5122521"/>
              <a:gd name="connsiteY1" fmla="*/ 1479571 h 2225775"/>
              <a:gd name="connsiteX2" fmla="*/ 5122521 w 5122521"/>
              <a:gd name="connsiteY2" fmla="*/ 0 h 2225775"/>
              <a:gd name="connsiteX0" fmla="*/ 0 w 5122521"/>
              <a:gd name="connsiteY0" fmla="*/ 2225775 h 2225775"/>
              <a:gd name="connsiteX1" fmla="*/ 4107022 w 5122521"/>
              <a:gd name="connsiteY1" fmla="*/ 1479571 h 2225775"/>
              <a:gd name="connsiteX2" fmla="*/ 5122521 w 5122521"/>
              <a:gd name="connsiteY2" fmla="*/ 0 h 2225775"/>
              <a:gd name="connsiteX0" fmla="*/ 0 w 5393983"/>
              <a:gd name="connsiteY0" fmla="*/ 3640238 h 3640238"/>
              <a:gd name="connsiteX1" fmla="*/ 4107022 w 5393983"/>
              <a:gd name="connsiteY1" fmla="*/ 2894034 h 3640238"/>
              <a:gd name="connsiteX2" fmla="*/ 5393983 w 5393983"/>
              <a:gd name="connsiteY2" fmla="*/ 0 h 3640238"/>
              <a:gd name="connsiteX0" fmla="*/ 0 w 4501251"/>
              <a:gd name="connsiteY0" fmla="*/ 2875740 h 2875740"/>
              <a:gd name="connsiteX1" fmla="*/ 4107022 w 4501251"/>
              <a:gd name="connsiteY1" fmla="*/ 2129536 h 2875740"/>
              <a:gd name="connsiteX2" fmla="*/ 4464593 w 4501251"/>
              <a:gd name="connsiteY2" fmla="*/ 0 h 2875740"/>
              <a:gd name="connsiteX0" fmla="*/ 0 w 4464593"/>
              <a:gd name="connsiteY0" fmla="*/ 2875740 h 2875740"/>
              <a:gd name="connsiteX1" fmla="*/ 3200117 w 4464593"/>
              <a:gd name="connsiteY1" fmla="*/ 2346893 h 2875740"/>
              <a:gd name="connsiteX2" fmla="*/ 4464593 w 4464593"/>
              <a:gd name="connsiteY2" fmla="*/ 0 h 2875740"/>
              <a:gd name="connsiteX0" fmla="*/ 0 w 4464593"/>
              <a:gd name="connsiteY0" fmla="*/ 2875740 h 2875740"/>
              <a:gd name="connsiteX1" fmla="*/ 3200117 w 4464593"/>
              <a:gd name="connsiteY1" fmla="*/ 2346893 h 2875740"/>
              <a:gd name="connsiteX2" fmla="*/ 4464593 w 4464593"/>
              <a:gd name="connsiteY2" fmla="*/ 0 h 2875740"/>
              <a:gd name="connsiteX0" fmla="*/ 0 w 4412127"/>
              <a:gd name="connsiteY0" fmla="*/ 3265485 h 3265485"/>
              <a:gd name="connsiteX1" fmla="*/ 3200117 w 4412127"/>
              <a:gd name="connsiteY1" fmla="*/ 2736638 h 3265485"/>
              <a:gd name="connsiteX2" fmla="*/ 4412127 w 4412127"/>
              <a:gd name="connsiteY2" fmla="*/ 0 h 3265485"/>
              <a:gd name="connsiteX0" fmla="*/ 0 w 4412127"/>
              <a:gd name="connsiteY0" fmla="*/ 3265485 h 3265485"/>
              <a:gd name="connsiteX1" fmla="*/ 3200117 w 4412127"/>
              <a:gd name="connsiteY1" fmla="*/ 2736638 h 3265485"/>
              <a:gd name="connsiteX2" fmla="*/ 4412127 w 4412127"/>
              <a:gd name="connsiteY2" fmla="*/ 0 h 3265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12127" h="3265485">
                <a:moveTo>
                  <a:pt x="0" y="3265485"/>
                </a:moveTo>
                <a:cubicBezTo>
                  <a:pt x="2363346" y="3184824"/>
                  <a:pt x="2457267" y="3183450"/>
                  <a:pt x="3200117" y="2736638"/>
                </a:cubicBezTo>
                <a:cubicBezTo>
                  <a:pt x="3942967" y="2289826"/>
                  <a:pt x="4225003" y="1006997"/>
                  <a:pt x="4412127" y="0"/>
                </a:cubicBezTo>
              </a:path>
            </a:pathLst>
          </a:custGeom>
          <a:ln w="38100" cmpd="sng">
            <a:solidFill>
              <a:srgbClr val="7030A0"/>
            </a:solidFill>
            <a:prstDash val="solid"/>
            <a:tailEnd type="stealth" w="lg" len="lg"/>
          </a:ln>
          <a:effectLst>
            <a:glow rad="63500">
              <a:schemeClr val="accent3">
                <a:satMod val="175000"/>
                <a:alpha val="40000"/>
              </a:schemeClr>
            </a:glow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A2BF910-72D4-6203-5217-D44B1A7052D8}"/>
              </a:ext>
            </a:extLst>
          </p:cNvPr>
          <p:cNvSpPr txBox="1"/>
          <p:nvPr/>
        </p:nvSpPr>
        <p:spPr>
          <a:xfrm>
            <a:off x="6988411" y="828388"/>
            <a:ext cx="13556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rgbClr val="7030A0"/>
                </a:solidFill>
              </a:rPr>
              <a:t>$$$</a:t>
            </a:r>
          </a:p>
        </p:txBody>
      </p:sp>
    </p:spTree>
    <p:extLst>
      <p:ext uri="{BB962C8B-B14F-4D97-AF65-F5344CB8AC3E}">
        <p14:creationId xmlns:p14="http://schemas.microsoft.com/office/powerpoint/2010/main" val="27642144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9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7E85BC-02BB-7455-AA0B-1B656D23FF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Box 59">
            <a:extLst>
              <a:ext uri="{FF2B5EF4-FFF2-40B4-BE49-F238E27FC236}">
                <a16:creationId xmlns:a16="http://schemas.microsoft.com/office/drawing/2014/main" id="{9AAB2E99-EAF3-2F0A-E4A3-2DE4A223000C}"/>
              </a:ext>
            </a:extLst>
          </p:cNvPr>
          <p:cNvSpPr txBox="1"/>
          <p:nvPr/>
        </p:nvSpPr>
        <p:spPr>
          <a:xfrm>
            <a:off x="251909" y="892803"/>
            <a:ext cx="6950870" cy="16825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57175" lvl="0" indent="-257175" defTabSz="342900">
              <a:spcBef>
                <a:spcPts val="750"/>
              </a:spcBef>
              <a:buClr>
                <a:srgbClr val="5FCBEF"/>
              </a:buClr>
              <a:buSzPct val="80000"/>
              <a:buFont typeface="Wingdings 3" charset="2"/>
              <a:buChar char=""/>
              <a:defRPr/>
            </a:pPr>
            <a:r>
              <a:rPr lang="en-US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Generic sustainability guidelines, recommendations and opportunities exist</a:t>
            </a:r>
          </a:p>
          <a:p>
            <a:pPr marL="257175" lvl="0" indent="-257175" defTabSz="342900">
              <a:spcBef>
                <a:spcPts val="750"/>
              </a:spcBef>
              <a:buClr>
                <a:srgbClr val="5FCBEF"/>
              </a:buClr>
              <a:buSzPct val="80000"/>
              <a:buFont typeface="Wingdings 3" charset="2"/>
              <a:buChar char=""/>
              <a:defRPr/>
            </a:pPr>
            <a:r>
              <a:rPr lang="en-US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Yet a common issue is that specific recommendations are not available for </a:t>
            </a:r>
            <a:r>
              <a:rPr lang="en-GB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niche </a:t>
            </a:r>
            <a:r>
              <a:rPr lang="en-US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areas</a:t>
            </a:r>
            <a:endParaRPr lang="en-GB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14375" lvl="1" indent="-257175" defTabSz="342900">
              <a:spcBef>
                <a:spcPts val="750"/>
              </a:spcBef>
              <a:buClr>
                <a:srgbClr val="5FCBEF"/>
              </a:buClr>
              <a:buSzPct val="80000"/>
              <a:buFont typeface="Wingdings 3" charset="2"/>
              <a:buChar char=""/>
              <a:defRPr/>
            </a:pPr>
            <a:r>
              <a:rPr lang="en-US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such as accelerators</a:t>
            </a:r>
            <a:r>
              <a:rPr lang="en-GB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!</a:t>
            </a:r>
            <a:endParaRPr lang="en-US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51AB58-EF27-0DF4-CDAC-13852041F7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025" y="273844"/>
            <a:ext cx="7913475" cy="431006"/>
          </a:xfrm>
        </p:spPr>
        <p:txBody>
          <a:bodyPr>
            <a:normAutofit fontScale="90000"/>
          </a:bodyPr>
          <a:lstStyle/>
          <a:p>
            <a:r>
              <a:rPr lang="en-US">
                <a:cs typeface="Tahoma" panose="020B0604030504040204" pitchFamily="34" charset="0"/>
              </a:rPr>
              <a:t>The challenge</a:t>
            </a:r>
            <a:r>
              <a:rPr lang="en-GB">
                <a:cs typeface="Tahoma" panose="020B0604030504040204" pitchFamily="34" charset="0"/>
              </a:rPr>
              <a:t>: how?</a:t>
            </a:r>
            <a:endParaRPr lang="en-US" baseline="3000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4D854BC2-B228-D517-FF0C-A0BE1EC5C311}"/>
              </a:ext>
            </a:extLst>
          </p:cNvPr>
          <p:cNvSpPr txBox="1">
            <a:spLocks/>
          </p:cNvSpPr>
          <p:nvPr/>
        </p:nvSpPr>
        <p:spPr>
          <a:xfrm>
            <a:off x="3712663" y="4875906"/>
            <a:ext cx="1600200" cy="222188"/>
          </a:xfrm>
          <a:prstGeom prst="rect">
            <a:avLst/>
          </a:prstGeom>
        </p:spPr>
        <p:txBody>
          <a:bodyPr lIns="68580" tIns="34290" rIns="68580" bIns="34290" anchor="t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fld id="{B8A57635-71DE-4482-BBC4-06F98982A0E5}" type="slidenum">
              <a:rPr lang="en-US" altLang="en-US" sz="900">
                <a:latin typeface="Tahoma" panose="020B0604030504040204" pitchFamily="34" charset="0"/>
              </a:rPr>
              <a:pPr algn="ctr"/>
              <a:t>5</a:t>
            </a:fld>
            <a:endParaRPr lang="en-US" sz="900">
              <a:latin typeface="Tahoma" panose="020B060403050404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5BB55CE-B54A-1EAD-26CA-4C98A8A5589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15" b="30840"/>
          <a:stretch/>
        </p:blipFill>
        <p:spPr>
          <a:xfrm>
            <a:off x="8455093" y="90118"/>
            <a:ext cx="623647" cy="296510"/>
          </a:xfrm>
          <a:prstGeom prst="rect">
            <a:avLst/>
          </a:prstGeom>
        </p:spPr>
      </p:pic>
      <p:pic>
        <p:nvPicPr>
          <p:cNvPr id="7" name="Google Shape;257;p2">
            <a:extLst>
              <a:ext uri="{FF2B5EF4-FFF2-40B4-BE49-F238E27FC236}">
                <a16:creationId xmlns:a16="http://schemas.microsoft.com/office/drawing/2014/main" id="{3D33901C-7075-B903-3515-D9C0B07693B0}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6683" y="283"/>
            <a:ext cx="1177330" cy="59372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482178F-247D-F414-91F8-F26B41ED2475}"/>
              </a:ext>
            </a:extLst>
          </p:cNvPr>
          <p:cNvSpPr txBox="1">
            <a:spLocks/>
          </p:cNvSpPr>
          <p:nvPr/>
        </p:nvSpPr>
        <p:spPr>
          <a:xfrm>
            <a:off x="172103" y="766071"/>
            <a:ext cx="4141927" cy="772301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US" sz="1350">
              <a:latin typeface="Tahoma" panose="020B060403050404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64E0951-8B52-1642-0CE3-941455D0232D}"/>
              </a:ext>
            </a:extLst>
          </p:cNvPr>
          <p:cNvSpPr txBox="1"/>
          <p:nvPr/>
        </p:nvSpPr>
        <p:spPr>
          <a:xfrm>
            <a:off x="747744" y="4937196"/>
            <a:ext cx="8407916" cy="20774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GB" sz="90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PABG 2025 | July 2025</a:t>
            </a:r>
            <a:r>
              <a:rPr lang="en-US" sz="90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| Dr. H. M. Wakeling</a:t>
            </a:r>
            <a:endParaRPr lang="en-US" sz="1013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F68AB17-109E-54AA-05DD-23B53888CD0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3707"/>
          <a:stretch>
            <a:fillRect/>
          </a:stretch>
        </p:blipFill>
        <p:spPr>
          <a:xfrm rot="393465">
            <a:off x="4038607" y="2950061"/>
            <a:ext cx="3035186" cy="1473279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5FA8254-7C93-958C-84F9-337C64B201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0308" y="3164264"/>
            <a:ext cx="3583032" cy="1162669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E45BC86-5B00-7C1D-CCAB-E94331C73B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0719106">
            <a:off x="2884747" y="2601759"/>
            <a:ext cx="1470642" cy="2220970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92694113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4664C4-2B3B-74EF-3007-768B08B0BC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2E9FD-0C9F-4B74-E5D4-195EF50877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754" y="261255"/>
            <a:ext cx="6759698" cy="990600"/>
          </a:xfrm>
        </p:spPr>
        <p:txBody>
          <a:bodyPr>
            <a:normAutofit/>
          </a:bodyPr>
          <a:lstStyle/>
          <a:p>
            <a:r>
              <a:rPr lang="en-US" sz="2400">
                <a:cs typeface="Tahoma" panose="020B0604030504040204" pitchFamily="34" charset="0"/>
              </a:rPr>
              <a:t>A solution</a:t>
            </a:r>
            <a:endParaRPr lang="en-US" sz="2400">
              <a:solidFill>
                <a:srgbClr val="04298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CFF80B-12E8-F19D-65A8-C422C4B164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9921" y="767443"/>
            <a:ext cx="4943261" cy="4376057"/>
          </a:xfrm>
        </p:spPr>
        <p:txBody>
          <a:bodyPr>
            <a:normAutofit/>
          </a:bodyPr>
          <a:lstStyle/>
          <a:p>
            <a:r>
              <a:rPr lang="en-US" sz="18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Living document created: </a:t>
            </a:r>
            <a:endParaRPr lang="en-GB" sz="180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1"/>
            <a:r>
              <a:rPr lang="en-US" sz="165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“High-level environmental sustainability guidelines for large accelerator facilities”</a:t>
            </a:r>
          </a:p>
          <a:p>
            <a:r>
              <a:rPr lang="en-US" sz="18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Version 1 available: </a:t>
            </a:r>
            <a:r>
              <a:rPr lang="en-US" sz="180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https://arxiv.org/abs/2501.14979</a:t>
            </a:r>
            <a:r>
              <a:rPr lang="en-US" sz="18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7B0AF0F-FB31-1B39-D0FD-30B4BDFE93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15" b="30840"/>
          <a:stretch/>
        </p:blipFill>
        <p:spPr>
          <a:xfrm>
            <a:off x="8455093" y="90118"/>
            <a:ext cx="623647" cy="296510"/>
          </a:xfrm>
          <a:prstGeom prst="rect">
            <a:avLst/>
          </a:prstGeom>
        </p:spPr>
      </p:pic>
      <p:pic>
        <p:nvPicPr>
          <p:cNvPr id="6" name="Google Shape;257;p2">
            <a:extLst>
              <a:ext uri="{FF2B5EF4-FFF2-40B4-BE49-F238E27FC236}">
                <a16:creationId xmlns:a16="http://schemas.microsoft.com/office/drawing/2014/main" id="{7AAB6B7B-3FAF-C9FF-1AB3-FAF62031A02E}"/>
              </a:ext>
            </a:extLst>
          </p:cNvPr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6683" y="283"/>
            <a:ext cx="1177330" cy="59372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ABB2D7A-ECF9-151A-39D4-E5AB8A92F20C}"/>
              </a:ext>
            </a:extLst>
          </p:cNvPr>
          <p:cNvSpPr txBox="1"/>
          <p:nvPr/>
        </p:nvSpPr>
        <p:spPr>
          <a:xfrm>
            <a:off x="747744" y="4937196"/>
            <a:ext cx="8407916" cy="20774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GB" sz="90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PABG 2025 | July 2025</a:t>
            </a:r>
            <a:r>
              <a:rPr lang="en-US" sz="90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| Dr. H. M. Wakeling</a:t>
            </a:r>
            <a:endParaRPr lang="en-US" sz="1013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6" name="Picture 15" descr="A document with text on it&#10;&#10;AI-generated content may be incorrect.">
            <a:extLst>
              <a:ext uri="{FF2B5EF4-FFF2-40B4-BE49-F238E27FC236}">
                <a16:creationId xmlns:a16="http://schemas.microsoft.com/office/drawing/2014/main" id="{EC72D1A9-54DE-4ACE-8F5E-14EE828EC8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40894" y="1663891"/>
            <a:ext cx="3426022" cy="306593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51658408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4664C4-2B3B-74EF-3007-768B08B0BC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2E9FD-0C9F-4B74-E5D4-195EF50877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754" y="261255"/>
            <a:ext cx="6759698" cy="990600"/>
          </a:xfrm>
        </p:spPr>
        <p:txBody>
          <a:bodyPr>
            <a:normAutofit/>
          </a:bodyPr>
          <a:lstStyle/>
          <a:p>
            <a:r>
              <a:rPr lang="en-US" sz="2400">
                <a:cs typeface="Tahoma" panose="020B0604030504040204" pitchFamily="34" charset="0"/>
              </a:rPr>
              <a:t>A solution</a:t>
            </a:r>
            <a:endParaRPr lang="en-US" sz="2400">
              <a:solidFill>
                <a:srgbClr val="04298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CFF80B-12E8-F19D-65A8-C422C4B164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9921" y="767443"/>
            <a:ext cx="7861397" cy="4376057"/>
          </a:xfrm>
        </p:spPr>
        <p:txBody>
          <a:bodyPr>
            <a:no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Version 1 available: </a:t>
            </a:r>
            <a:r>
              <a:rPr lang="en-US" sz="18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https://arxiv.org/abs/2501.14979</a:t>
            </a:r>
            <a:r>
              <a:rPr lang="en-US" sz="1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r>
              <a:rPr lang="en-US" sz="1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Present</a:t>
            </a:r>
            <a:r>
              <a:rPr lang="en-GB" sz="1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 sustainability concepts with a focus on accelerators</a:t>
            </a:r>
            <a:endParaRPr lang="en-US" sz="195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sz="18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7B0AF0F-FB31-1B39-D0FD-30B4BDFE93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15" b="30840"/>
          <a:stretch/>
        </p:blipFill>
        <p:spPr>
          <a:xfrm>
            <a:off x="8455093" y="90118"/>
            <a:ext cx="623647" cy="296510"/>
          </a:xfrm>
          <a:prstGeom prst="rect">
            <a:avLst/>
          </a:prstGeom>
        </p:spPr>
      </p:pic>
      <p:pic>
        <p:nvPicPr>
          <p:cNvPr id="6" name="Google Shape;257;p2">
            <a:extLst>
              <a:ext uri="{FF2B5EF4-FFF2-40B4-BE49-F238E27FC236}">
                <a16:creationId xmlns:a16="http://schemas.microsoft.com/office/drawing/2014/main" id="{7AAB6B7B-3FAF-C9FF-1AB3-FAF62031A02E}"/>
              </a:ext>
            </a:extLst>
          </p:cNvPr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6683" y="283"/>
            <a:ext cx="1177330" cy="59372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ABB2D7A-ECF9-151A-39D4-E5AB8A92F20C}"/>
              </a:ext>
            </a:extLst>
          </p:cNvPr>
          <p:cNvSpPr txBox="1"/>
          <p:nvPr/>
        </p:nvSpPr>
        <p:spPr>
          <a:xfrm>
            <a:off x="747744" y="4937196"/>
            <a:ext cx="8407916" cy="20774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GB" sz="90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PABG 2025 | July 2025</a:t>
            </a:r>
            <a:r>
              <a:rPr lang="en-US" sz="90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| Dr. H. M. Wakeling</a:t>
            </a:r>
            <a:endParaRPr lang="en-US" sz="1013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D98304A-41DF-5530-0137-5782E6A7AF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2682" y="1686204"/>
            <a:ext cx="4086995" cy="2816643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723762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4664C4-2B3B-74EF-3007-768B08B0BC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2E9FD-0C9F-4B74-E5D4-195EF50877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754" y="261255"/>
            <a:ext cx="6759698" cy="990600"/>
          </a:xfrm>
        </p:spPr>
        <p:txBody>
          <a:bodyPr>
            <a:normAutofit/>
          </a:bodyPr>
          <a:lstStyle/>
          <a:p>
            <a:r>
              <a:rPr lang="en-US" sz="2400">
                <a:cs typeface="Tahoma" panose="020B0604030504040204" pitchFamily="34" charset="0"/>
              </a:rPr>
              <a:t>A solution</a:t>
            </a:r>
            <a:endParaRPr lang="en-US" sz="2400">
              <a:solidFill>
                <a:srgbClr val="04298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CFF80B-12E8-F19D-65A8-C422C4B164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9921" y="767444"/>
            <a:ext cx="7861397" cy="3306616"/>
          </a:xfrm>
        </p:spPr>
        <p:txBody>
          <a:bodyPr>
            <a:noAutofit/>
          </a:bodyPr>
          <a:lstStyle/>
          <a:p>
            <a:r>
              <a:rPr lang="en-US" sz="18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Version 1 available: </a:t>
            </a:r>
            <a:r>
              <a:rPr lang="en-US" sz="180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</a:t>
            </a:r>
            <a:r>
              <a:rPr lang="en-US" sz="1800" err="1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arxiv.org</a:t>
            </a:r>
            <a:r>
              <a:rPr lang="en-US" sz="180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/abs/2501.14979</a:t>
            </a:r>
            <a:r>
              <a:rPr lang="en-US" sz="18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r>
              <a:rPr lang="en-US" sz="18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Present</a:t>
            </a:r>
            <a:r>
              <a:rPr lang="en-GB" sz="18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 sustainability concepts with a focus on accelerators</a:t>
            </a:r>
          </a:p>
          <a:p>
            <a:r>
              <a:rPr lang="en-GB" sz="18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Environmental impact reduction recommendations </a:t>
            </a:r>
          </a:p>
          <a:p>
            <a:pPr lvl="1">
              <a:lnSpc>
                <a:spcPct val="200000"/>
              </a:lnSpc>
            </a:pPr>
            <a:r>
              <a:rPr lang="en-GB" sz="180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Construction </a:t>
            </a:r>
          </a:p>
          <a:p>
            <a:pPr lvl="1">
              <a:lnSpc>
                <a:spcPct val="200000"/>
              </a:lnSpc>
            </a:pPr>
            <a:r>
              <a:rPr lang="en-GB" sz="1800">
                <a:solidFill>
                  <a:srgbClr val="FFC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Operation</a:t>
            </a:r>
            <a:r>
              <a:rPr lang="en-GB" sz="18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lvl="1">
              <a:lnSpc>
                <a:spcPct val="200000"/>
              </a:lnSpc>
            </a:pPr>
            <a:r>
              <a:rPr lang="en-GB" sz="1800">
                <a:solidFill>
                  <a:schemeClr val="accent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Decommissioning </a:t>
            </a:r>
            <a:endParaRPr lang="en-US" sz="1800">
              <a:solidFill>
                <a:schemeClr val="accent6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sz="180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7B0AF0F-FB31-1B39-D0FD-30B4BDFE93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15" b="30840"/>
          <a:stretch/>
        </p:blipFill>
        <p:spPr>
          <a:xfrm>
            <a:off x="8455093" y="90118"/>
            <a:ext cx="623647" cy="296510"/>
          </a:xfrm>
          <a:prstGeom prst="rect">
            <a:avLst/>
          </a:prstGeom>
        </p:spPr>
      </p:pic>
      <p:pic>
        <p:nvPicPr>
          <p:cNvPr id="6" name="Google Shape;257;p2">
            <a:extLst>
              <a:ext uri="{FF2B5EF4-FFF2-40B4-BE49-F238E27FC236}">
                <a16:creationId xmlns:a16="http://schemas.microsoft.com/office/drawing/2014/main" id="{7AAB6B7B-3FAF-C9FF-1AB3-FAF62031A02E}"/>
              </a:ext>
            </a:extLst>
          </p:cNvPr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6683" y="283"/>
            <a:ext cx="1177330" cy="59372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ABB2D7A-ECF9-151A-39D4-E5AB8A92F20C}"/>
              </a:ext>
            </a:extLst>
          </p:cNvPr>
          <p:cNvSpPr txBox="1"/>
          <p:nvPr/>
        </p:nvSpPr>
        <p:spPr>
          <a:xfrm>
            <a:off x="747744" y="4937196"/>
            <a:ext cx="8407916" cy="20774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GB" sz="90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PABG 2025 | July 2025</a:t>
            </a:r>
            <a:r>
              <a:rPr lang="en-US" sz="90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| Dr. H. M. Wakeling</a:t>
            </a:r>
            <a:endParaRPr lang="en-US" sz="1013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6" name="Graphic 15" descr="Construction worker male outline">
            <a:extLst>
              <a:ext uri="{FF2B5EF4-FFF2-40B4-BE49-F238E27FC236}">
                <a16:creationId xmlns:a16="http://schemas.microsoft.com/office/drawing/2014/main" id="{19833A8B-CFB6-492B-6335-49715E4D6A2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786619" y="2913755"/>
            <a:ext cx="494894" cy="494894"/>
          </a:xfrm>
          <a:prstGeom prst="rect">
            <a:avLst/>
          </a:prstGeom>
        </p:spPr>
      </p:pic>
      <p:pic>
        <p:nvPicPr>
          <p:cNvPr id="18" name="Graphic 17" descr="Construction worker female outline">
            <a:extLst>
              <a:ext uri="{FF2B5EF4-FFF2-40B4-BE49-F238E27FC236}">
                <a16:creationId xmlns:a16="http://schemas.microsoft.com/office/drawing/2014/main" id="{AA6CAC96-E7CC-BF38-EB0C-C2D42DBEB48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432500" y="2914659"/>
            <a:ext cx="494894" cy="494894"/>
          </a:xfrm>
          <a:prstGeom prst="rect">
            <a:avLst/>
          </a:prstGeom>
        </p:spPr>
      </p:pic>
      <p:pic>
        <p:nvPicPr>
          <p:cNvPr id="20" name="Graphic 19" descr="Architecture outline">
            <a:extLst>
              <a:ext uri="{FF2B5EF4-FFF2-40B4-BE49-F238E27FC236}">
                <a16:creationId xmlns:a16="http://schemas.microsoft.com/office/drawing/2014/main" id="{E179444A-E28F-710C-1F71-5ABE332B595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063915" y="1928565"/>
            <a:ext cx="604247" cy="604247"/>
          </a:xfrm>
          <a:prstGeom prst="rect">
            <a:avLst/>
          </a:prstGeom>
        </p:spPr>
      </p:pic>
      <p:pic>
        <p:nvPicPr>
          <p:cNvPr id="22" name="Graphic 21" descr="Modern architecture outline">
            <a:extLst>
              <a:ext uri="{FF2B5EF4-FFF2-40B4-BE49-F238E27FC236}">
                <a16:creationId xmlns:a16="http://schemas.microsoft.com/office/drawing/2014/main" id="{E528F31D-597C-B35D-53C5-357628C73B5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470525" y="1803321"/>
            <a:ext cx="914400" cy="914400"/>
          </a:xfrm>
          <a:prstGeom prst="rect">
            <a:avLst/>
          </a:prstGeom>
        </p:spPr>
      </p:pic>
      <p:pic>
        <p:nvPicPr>
          <p:cNvPr id="24" name="Graphic 23" descr="Factory outline">
            <a:extLst>
              <a:ext uri="{FF2B5EF4-FFF2-40B4-BE49-F238E27FC236}">
                <a16:creationId xmlns:a16="http://schemas.microsoft.com/office/drawing/2014/main" id="{164000B7-98E1-E85F-F5D2-67857B66076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3752647" y="1773489"/>
            <a:ext cx="914400" cy="914400"/>
          </a:xfrm>
          <a:prstGeom prst="rect">
            <a:avLst/>
          </a:prstGeom>
        </p:spPr>
      </p:pic>
      <p:pic>
        <p:nvPicPr>
          <p:cNvPr id="28" name="Graphic 27" descr="Atom outline">
            <a:extLst>
              <a:ext uri="{FF2B5EF4-FFF2-40B4-BE49-F238E27FC236}">
                <a16:creationId xmlns:a16="http://schemas.microsoft.com/office/drawing/2014/main" id="{79B70002-326C-FA19-AE68-79A280FBCEEF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3707185" y="2759124"/>
            <a:ext cx="313076" cy="313076"/>
          </a:xfrm>
          <a:prstGeom prst="rect">
            <a:avLst/>
          </a:prstGeom>
        </p:spPr>
      </p:pic>
      <p:pic>
        <p:nvPicPr>
          <p:cNvPr id="30" name="Graphic 29" descr="Scientist male outline">
            <a:extLst>
              <a:ext uri="{FF2B5EF4-FFF2-40B4-BE49-F238E27FC236}">
                <a16:creationId xmlns:a16="http://schemas.microsoft.com/office/drawing/2014/main" id="{55F10D19-1B33-A3FA-52EB-2AA8EDFEB46F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232175" y="2831134"/>
            <a:ext cx="661944" cy="661944"/>
          </a:xfrm>
          <a:prstGeom prst="rect">
            <a:avLst/>
          </a:prstGeom>
        </p:spPr>
      </p:pic>
      <p:pic>
        <p:nvPicPr>
          <p:cNvPr id="32" name="Graphic 31" descr="Remote learning science outline">
            <a:extLst>
              <a:ext uri="{FF2B5EF4-FFF2-40B4-BE49-F238E27FC236}">
                <a16:creationId xmlns:a16="http://schemas.microsoft.com/office/drawing/2014/main" id="{5838CA57-ECFE-9E12-FF88-0DAC291980DF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4301556" y="2643979"/>
            <a:ext cx="914400" cy="914400"/>
          </a:xfrm>
          <a:prstGeom prst="rect">
            <a:avLst/>
          </a:prstGeom>
        </p:spPr>
      </p:pic>
      <p:pic>
        <p:nvPicPr>
          <p:cNvPr id="40" name="Graphic 39" descr="Crane outline">
            <a:extLst>
              <a:ext uri="{FF2B5EF4-FFF2-40B4-BE49-F238E27FC236}">
                <a16:creationId xmlns:a16="http://schemas.microsoft.com/office/drawing/2014/main" id="{327C5213-40AA-AAA4-6485-09FACA4795BF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 flipH="1">
            <a:off x="4085775" y="3654774"/>
            <a:ext cx="914400" cy="914400"/>
          </a:xfrm>
          <a:prstGeom prst="rect">
            <a:avLst/>
          </a:prstGeom>
        </p:spPr>
      </p:pic>
      <p:pic>
        <p:nvPicPr>
          <p:cNvPr id="43" name="Graphic 42" descr="Modern architecture outline">
            <a:extLst>
              <a:ext uri="{FF2B5EF4-FFF2-40B4-BE49-F238E27FC236}">
                <a16:creationId xmlns:a16="http://schemas.microsoft.com/office/drawing/2014/main" id="{BD15B751-A6C1-AEDA-712B-090DCE41A902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3318858" y="3664876"/>
            <a:ext cx="914400" cy="914400"/>
          </a:xfrm>
          <a:prstGeom prst="rect">
            <a:avLst/>
          </a:prstGeom>
        </p:spPr>
      </p:pic>
      <p:pic>
        <p:nvPicPr>
          <p:cNvPr id="44" name="Graphic 43" descr="Factory outline">
            <a:extLst>
              <a:ext uri="{FF2B5EF4-FFF2-40B4-BE49-F238E27FC236}">
                <a16:creationId xmlns:a16="http://schemas.microsoft.com/office/drawing/2014/main" id="{3E58AAAC-F06B-027A-243B-14761C73DDA1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2600980" y="3635044"/>
            <a:ext cx="914400" cy="914400"/>
          </a:xfrm>
          <a:prstGeom prst="rect">
            <a:avLst/>
          </a:prstGeom>
        </p:spPr>
      </p:pic>
      <p:pic>
        <p:nvPicPr>
          <p:cNvPr id="46" name="Graphic 45" descr="Excavator with solid fill">
            <a:extLst>
              <a:ext uri="{FF2B5EF4-FFF2-40B4-BE49-F238E27FC236}">
                <a16:creationId xmlns:a16="http://schemas.microsoft.com/office/drawing/2014/main" id="{8BB558E1-88E7-3962-C1F2-4CDC5330FC52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2233443" y="3877863"/>
            <a:ext cx="640519" cy="640519"/>
          </a:xfrm>
          <a:prstGeom prst="rect">
            <a:avLst/>
          </a:prstGeom>
        </p:spPr>
      </p:pic>
      <p:pic>
        <p:nvPicPr>
          <p:cNvPr id="48" name="Graphic 47" descr="Construction Barricade with solid fill">
            <a:extLst>
              <a:ext uri="{FF2B5EF4-FFF2-40B4-BE49-F238E27FC236}">
                <a16:creationId xmlns:a16="http://schemas.microsoft.com/office/drawing/2014/main" id="{0AF66E2E-863E-A3A8-DCE6-B45755D5BA9A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3761596" y="4266851"/>
            <a:ext cx="298499" cy="298499"/>
          </a:xfrm>
          <a:prstGeom prst="rect">
            <a:avLst/>
          </a:prstGeom>
        </p:spPr>
      </p:pic>
      <p:pic>
        <p:nvPicPr>
          <p:cNvPr id="50" name="Graphic 49" descr="Dump truck with solid fill">
            <a:extLst>
              <a:ext uri="{FF2B5EF4-FFF2-40B4-BE49-F238E27FC236}">
                <a16:creationId xmlns:a16="http://schemas.microsoft.com/office/drawing/2014/main" id="{4952857B-ACD8-457F-3438-BFB042B46E8E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5081296" y="4111974"/>
            <a:ext cx="500680" cy="500680"/>
          </a:xfrm>
          <a:prstGeom prst="rect">
            <a:avLst/>
          </a:prstGeom>
        </p:spPr>
      </p:pic>
      <p:pic>
        <p:nvPicPr>
          <p:cNvPr id="52" name="Graphic 51" descr="Atom with solid fill">
            <a:extLst>
              <a:ext uri="{FF2B5EF4-FFF2-40B4-BE49-F238E27FC236}">
                <a16:creationId xmlns:a16="http://schemas.microsoft.com/office/drawing/2014/main" id="{E0216758-C55D-3677-F00C-ED616124EE47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5040633" y="3905349"/>
            <a:ext cx="443137" cy="443137"/>
          </a:xfrm>
          <a:prstGeom prst="rect">
            <a:avLst/>
          </a:prstGeom>
        </p:spPr>
      </p:pic>
      <p:pic>
        <p:nvPicPr>
          <p:cNvPr id="64" name="Graphic 63" descr="New outline">
            <a:extLst>
              <a:ext uri="{FF2B5EF4-FFF2-40B4-BE49-F238E27FC236}">
                <a16:creationId xmlns:a16="http://schemas.microsoft.com/office/drawing/2014/main" id="{0288F2E9-8B90-76F0-D03B-924C183E490D}"/>
              </a:ext>
            </a:extLst>
          </p:cNvPr>
          <p:cNvPicPr>
            <a:picLocks noChangeAspect="1"/>
          </p:cNvPicPr>
          <p:nvPr/>
        </p:nvPicPr>
        <p:blipFill>
          <a:blip r:embed="rId35">
            <a:extLst>
              <a:ext uri="{96DAC541-7B7A-43D3-8B79-37D633B846F1}">
                <asvg:svgBlip xmlns:asvg="http://schemas.microsoft.com/office/drawing/2016/SVG/main" r:embed="rId36"/>
              </a:ext>
            </a:extLst>
          </a:blip>
          <a:stretch>
            <a:fillRect/>
          </a:stretch>
        </p:blipFill>
        <p:spPr>
          <a:xfrm>
            <a:off x="4126892" y="1850592"/>
            <a:ext cx="319056" cy="319056"/>
          </a:xfrm>
          <a:prstGeom prst="rect">
            <a:avLst/>
          </a:prstGeom>
        </p:spPr>
      </p:pic>
      <p:pic>
        <p:nvPicPr>
          <p:cNvPr id="68" name="Graphic 67" descr="Electric Tower outline">
            <a:extLst>
              <a:ext uri="{FF2B5EF4-FFF2-40B4-BE49-F238E27FC236}">
                <a16:creationId xmlns:a16="http://schemas.microsoft.com/office/drawing/2014/main" id="{C5430384-BC57-E69D-5A96-0B68E6660F3F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96DAC541-7B7A-43D3-8B79-37D633B846F1}">
                <asvg:svgBlip xmlns:asvg="http://schemas.microsoft.com/office/drawing/2016/SVG/main" r:embed="rId38"/>
              </a:ext>
            </a:extLst>
          </a:blip>
          <a:stretch>
            <a:fillRect/>
          </a:stretch>
        </p:blipFill>
        <p:spPr>
          <a:xfrm>
            <a:off x="2794481" y="2880352"/>
            <a:ext cx="497371" cy="497371"/>
          </a:xfrm>
          <a:prstGeom prst="rect">
            <a:avLst/>
          </a:prstGeom>
        </p:spPr>
      </p:pic>
      <p:cxnSp>
        <p:nvCxnSpPr>
          <p:cNvPr id="71" name="Curved Connector 70">
            <a:extLst>
              <a:ext uri="{FF2B5EF4-FFF2-40B4-BE49-F238E27FC236}">
                <a16:creationId xmlns:a16="http://schemas.microsoft.com/office/drawing/2014/main" id="{DE1314DD-4136-D4AA-1D03-EFA4C8A0B402}"/>
              </a:ext>
            </a:extLst>
          </p:cNvPr>
          <p:cNvCxnSpPr>
            <a:cxnSpLocks/>
          </p:cNvCxnSpPr>
          <p:nvPr/>
        </p:nvCxnSpPr>
        <p:spPr>
          <a:xfrm flipV="1">
            <a:off x="3210935" y="2554623"/>
            <a:ext cx="671555" cy="467637"/>
          </a:xfrm>
          <a:prstGeom prst="curvedConnector3">
            <a:avLst>
              <a:gd name="adj1" fmla="val 50000"/>
            </a:avLst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4239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4664C4-2B3B-74EF-3007-768B08B0BC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2E9FD-0C9F-4B74-E5D4-195EF50877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754" y="261255"/>
            <a:ext cx="6759698" cy="990600"/>
          </a:xfrm>
        </p:spPr>
        <p:txBody>
          <a:bodyPr>
            <a:normAutofit/>
          </a:bodyPr>
          <a:lstStyle/>
          <a:p>
            <a:r>
              <a:rPr lang="en-US" sz="2400">
                <a:cs typeface="Tahoma" panose="020B0604030504040204" pitchFamily="34" charset="0"/>
              </a:rPr>
              <a:t>A solution</a:t>
            </a:r>
            <a:endParaRPr lang="en-US" sz="2400">
              <a:solidFill>
                <a:srgbClr val="04298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CFF80B-12E8-F19D-65A8-C422C4B164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9921" y="767443"/>
            <a:ext cx="7861397" cy="4376057"/>
          </a:xfrm>
        </p:spPr>
        <p:txBody>
          <a:bodyPr>
            <a:noAutofit/>
          </a:bodyPr>
          <a:lstStyle/>
          <a:p>
            <a:r>
              <a:rPr lang="en-US" sz="18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Version 1 available: </a:t>
            </a:r>
            <a:r>
              <a:rPr lang="en-US" sz="180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</a:t>
            </a:r>
            <a:r>
              <a:rPr lang="en-US" sz="1800" err="1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arxiv.org</a:t>
            </a:r>
            <a:r>
              <a:rPr lang="en-US" sz="180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/abs/2501.14979</a:t>
            </a:r>
            <a:r>
              <a:rPr lang="en-US" sz="18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r>
              <a:rPr lang="en-US" sz="18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Present</a:t>
            </a:r>
            <a:r>
              <a:rPr lang="en-GB" sz="18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 sustainability concepts with a focus on accelerators</a:t>
            </a:r>
          </a:p>
          <a:p>
            <a:r>
              <a:rPr lang="en-GB" sz="18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Environmental impact reduction recommendations </a:t>
            </a:r>
          </a:p>
          <a:p>
            <a:r>
              <a:rPr lang="en-US" sz="18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Resources</a:t>
            </a:r>
          </a:p>
          <a:p>
            <a:pPr lvl="1"/>
            <a:r>
              <a:rPr lang="en-GB" sz="18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Organisations</a:t>
            </a:r>
            <a:endParaRPr lang="en-US" sz="180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1"/>
            <a:r>
              <a:rPr lang="en-US" sz="18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Tools</a:t>
            </a:r>
          </a:p>
          <a:p>
            <a:pPr lvl="1"/>
            <a:r>
              <a:rPr lang="en-US" sz="18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Certifications</a:t>
            </a:r>
          </a:p>
          <a:p>
            <a:pPr lvl="1"/>
            <a:r>
              <a:rPr lang="en-US" sz="18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Recurring conferences/workshops</a:t>
            </a:r>
          </a:p>
          <a:p>
            <a:pPr lvl="1"/>
            <a:r>
              <a:rPr lang="en-US" sz="18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Publications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7B0AF0F-FB31-1B39-D0FD-30B4BDFE93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15" b="30840"/>
          <a:stretch/>
        </p:blipFill>
        <p:spPr>
          <a:xfrm>
            <a:off x="8455093" y="90118"/>
            <a:ext cx="623647" cy="296510"/>
          </a:xfrm>
          <a:prstGeom prst="rect">
            <a:avLst/>
          </a:prstGeom>
        </p:spPr>
      </p:pic>
      <p:pic>
        <p:nvPicPr>
          <p:cNvPr id="6" name="Google Shape;257;p2">
            <a:extLst>
              <a:ext uri="{FF2B5EF4-FFF2-40B4-BE49-F238E27FC236}">
                <a16:creationId xmlns:a16="http://schemas.microsoft.com/office/drawing/2014/main" id="{7AAB6B7B-3FAF-C9FF-1AB3-FAF62031A02E}"/>
              </a:ext>
            </a:extLst>
          </p:cNvPr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6683" y="283"/>
            <a:ext cx="1177330" cy="59372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ABB2D7A-ECF9-151A-39D4-E5AB8A92F20C}"/>
              </a:ext>
            </a:extLst>
          </p:cNvPr>
          <p:cNvSpPr txBox="1"/>
          <p:nvPr/>
        </p:nvSpPr>
        <p:spPr>
          <a:xfrm>
            <a:off x="747744" y="4937196"/>
            <a:ext cx="8407916" cy="20774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GB" sz="90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PABG 2025 | July 2025</a:t>
            </a:r>
            <a:r>
              <a:rPr lang="en-US" sz="90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| Dr. H. M. Wakeling</a:t>
            </a:r>
            <a:endParaRPr lang="en-US" sz="1013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87481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828</Words>
  <Application>Microsoft Macintosh PowerPoint</Application>
  <PresentationFormat>On-screen Show (16:9)</PresentationFormat>
  <Paragraphs>134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Bangla MN</vt:lpstr>
      <vt:lpstr>Segoe UI</vt:lpstr>
      <vt:lpstr>Tahoma</vt:lpstr>
      <vt:lpstr>Trebuchet MS</vt:lpstr>
      <vt:lpstr>Wingdings 3</vt:lpstr>
      <vt:lpstr>Facet</vt:lpstr>
      <vt:lpstr>Communicating environmental sustainability guidelines for  large accelerator facilities</vt:lpstr>
      <vt:lpstr>Overview</vt:lpstr>
      <vt:lpstr>Environmental impact</vt:lpstr>
      <vt:lpstr>Embedding sustainability into decision-making</vt:lpstr>
      <vt:lpstr>The challenge: how?</vt:lpstr>
      <vt:lpstr>A solution</vt:lpstr>
      <vt:lpstr>A solution</vt:lpstr>
      <vt:lpstr>A solution</vt:lpstr>
      <vt:lpstr>A solution</vt:lpstr>
      <vt:lpstr>Communication and collaboration </vt:lpstr>
      <vt:lpstr>Conclusion </vt:lpstr>
      <vt:lpstr>Thank you</vt:lpstr>
      <vt:lpstr>Back-up slides</vt:lpstr>
      <vt:lpstr>Environmental impact reporting</vt:lpstr>
      <vt:lpstr>Resources and materials</vt:lpstr>
      <vt:lpstr>Consideration of all environmental impacts</vt:lpstr>
      <vt:lpstr>Culture change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Communicating environmental sustainability guidelines for large accelerator facilities</dc:title>
  <dc:creator>Wakeling, Hannah (STFC,RAL,ISIS)</dc:creator>
  <cp:lastModifiedBy>Wakeling, Hannah (STFC,RAL,ISIS)</cp:lastModifiedBy>
  <cp:revision>1</cp:revision>
  <dcterms:created xsi:type="dcterms:W3CDTF">2025-04-16T12:30:21Z</dcterms:created>
  <dcterms:modified xsi:type="dcterms:W3CDTF">2025-07-09T12:23:00Z</dcterms:modified>
</cp:coreProperties>
</file>