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rts/chartEx1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42"/>
  </p:notesMasterIdLst>
  <p:sldIdLst>
    <p:sldId id="256" r:id="rId5"/>
    <p:sldId id="273" r:id="rId6"/>
    <p:sldId id="336" r:id="rId7"/>
    <p:sldId id="338" r:id="rId8"/>
    <p:sldId id="274" r:id="rId9"/>
    <p:sldId id="304" r:id="rId10"/>
    <p:sldId id="306" r:id="rId11"/>
    <p:sldId id="308" r:id="rId12"/>
    <p:sldId id="309" r:id="rId13"/>
    <p:sldId id="379" r:id="rId14"/>
    <p:sldId id="313" r:id="rId15"/>
    <p:sldId id="314" r:id="rId16"/>
    <p:sldId id="315" r:id="rId17"/>
    <p:sldId id="270" r:id="rId18"/>
    <p:sldId id="317" r:id="rId19"/>
    <p:sldId id="373" r:id="rId20"/>
    <p:sldId id="377" r:id="rId21"/>
    <p:sldId id="354" r:id="rId22"/>
    <p:sldId id="353" r:id="rId23"/>
    <p:sldId id="355" r:id="rId24"/>
    <p:sldId id="356" r:id="rId25"/>
    <p:sldId id="375" r:id="rId26"/>
    <p:sldId id="323" r:id="rId27"/>
    <p:sldId id="258" r:id="rId28"/>
    <p:sldId id="257" r:id="rId29"/>
    <p:sldId id="259" r:id="rId30"/>
    <p:sldId id="260" r:id="rId31"/>
    <p:sldId id="262" r:id="rId32"/>
    <p:sldId id="267" r:id="rId33"/>
    <p:sldId id="268" r:id="rId34"/>
    <p:sldId id="269" r:id="rId35"/>
    <p:sldId id="272" r:id="rId36"/>
    <p:sldId id="378" r:id="rId37"/>
    <p:sldId id="263" r:id="rId38"/>
    <p:sldId id="264" r:id="rId39"/>
    <p:sldId id="265" r:id="rId40"/>
    <p:sldId id="266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962B8BE3-A78D-4712-AA4D-874C78FC72A4}">
          <p14:sldIdLst>
            <p14:sldId id="256"/>
            <p14:sldId id="273"/>
          </p14:sldIdLst>
        </p14:section>
        <p14:section name="Introduction" id="{DE32EEBE-5A9F-4400-AF35-07B1C97734E3}">
          <p14:sldIdLst>
            <p14:sldId id="336"/>
            <p14:sldId id="338"/>
          </p14:sldIdLst>
        </p14:section>
        <p14:section name="Thin Film SRF" id="{1A210813-E02A-4FA9-A287-73DF4952B07B}">
          <p14:sldIdLst>
            <p14:sldId id="274"/>
            <p14:sldId id="304"/>
            <p14:sldId id="306"/>
            <p14:sldId id="308"/>
            <p14:sldId id="309"/>
            <p14:sldId id="379"/>
          </p14:sldIdLst>
        </p14:section>
        <p14:section name="PMs" id="{691918C9-7E1E-4E1B-8BE9-E57C97965C62}">
          <p14:sldIdLst>
            <p14:sldId id="313"/>
            <p14:sldId id="314"/>
            <p14:sldId id="315"/>
            <p14:sldId id="270"/>
          </p14:sldIdLst>
        </p14:section>
        <p14:section name="CESA" id="{7448D760-3D21-49DF-A1ED-CCE7F43DEA9A}">
          <p14:sldIdLst>
            <p14:sldId id="317"/>
            <p14:sldId id="373"/>
            <p14:sldId id="377"/>
            <p14:sldId id="354"/>
            <p14:sldId id="353"/>
            <p14:sldId id="355"/>
            <p14:sldId id="356"/>
            <p14:sldId id="375"/>
          </p14:sldIdLst>
        </p14:section>
        <p14:section name="RUEDI" id="{64D28EF9-CD0A-4C66-BB91-B7D59E3EB86F}">
          <p14:sldIdLst>
            <p14:sldId id="323"/>
            <p14:sldId id="258"/>
            <p14:sldId id="257"/>
            <p14:sldId id="259"/>
            <p14:sldId id="260"/>
            <p14:sldId id="262"/>
            <p14:sldId id="267"/>
            <p14:sldId id="268"/>
          </p14:sldIdLst>
        </p14:section>
        <p14:section name="Wrap-up" id="{4651951A-712D-4E69-A41F-B439F8476CD9}">
          <p14:sldIdLst>
            <p14:sldId id="269"/>
            <p14:sldId id="272"/>
          </p14:sldIdLst>
        </p14:section>
        <p14:section name="Spare slides" id="{E892957F-9EA0-4AF3-8B37-2546A87ECE20}">
          <p14:sldIdLst>
            <p14:sldId id="378"/>
            <p14:sldId id="263"/>
            <p14:sldId id="264"/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040A08"/>
    <a:srgbClr val="214C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B642C6-CB69-4CE8-81B1-2CF2C97133B1}" v="609" dt="2024-06-07T14:44:12.4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990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Relationship Id="rId48" Type="http://schemas.microsoft.com/office/2015/10/relationships/revisionInfo" Target="revisionInfo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epherd, Ben (STFC,DL,AST)" userId="02dc61e3-dc23-405d-ab34-f2dd386ee475" providerId="ADAL" clId="{2EDF8C98-8B2A-4EEF-8642-ECCE522F5E85}"/>
    <pc:docChg chg="undo custSel modSld">
      <pc:chgData name="Shepherd, Ben (STFC,DL,AST)" userId="02dc61e3-dc23-405d-ab34-f2dd386ee475" providerId="ADAL" clId="{2EDF8C98-8B2A-4EEF-8642-ECCE522F5E85}" dt="2024-05-15T14:48:19.272" v="338" actId="14100"/>
      <pc:docMkLst>
        <pc:docMk/>
      </pc:docMkLst>
      <pc:sldChg chg="modSp mod">
        <pc:chgData name="Shepherd, Ben (STFC,DL,AST)" userId="02dc61e3-dc23-405d-ab34-f2dd386ee475" providerId="ADAL" clId="{2EDF8C98-8B2A-4EEF-8642-ECCE522F5E85}" dt="2024-05-15T14:29:51.376" v="60" actId="113"/>
        <pc:sldMkLst>
          <pc:docMk/>
          <pc:sldMk cId="728057990" sldId="256"/>
        </pc:sldMkLst>
        <pc:spChg chg="mod">
          <ac:chgData name="Shepherd, Ben (STFC,DL,AST)" userId="02dc61e3-dc23-405d-ab34-f2dd386ee475" providerId="ADAL" clId="{2EDF8C98-8B2A-4EEF-8642-ECCE522F5E85}" dt="2024-05-15T14:29:51.376" v="60" actId="113"/>
          <ac:spMkLst>
            <pc:docMk/>
            <pc:sldMk cId="728057990" sldId="256"/>
            <ac:spMk id="2" creationId="{CD2295EA-D70D-1E4E-E51A-A669A57D648C}"/>
          </ac:spMkLst>
        </pc:spChg>
        <pc:spChg chg="mod">
          <ac:chgData name="Shepherd, Ben (STFC,DL,AST)" userId="02dc61e3-dc23-405d-ab34-f2dd386ee475" providerId="ADAL" clId="{2EDF8C98-8B2A-4EEF-8642-ECCE522F5E85}" dt="2024-05-15T14:28:25.468" v="53" actId="20577"/>
          <ac:spMkLst>
            <pc:docMk/>
            <pc:sldMk cId="728057990" sldId="256"/>
            <ac:spMk id="3" creationId="{3D14EED9-F9A8-11EB-945B-A706CA375087}"/>
          </ac:spMkLst>
        </pc:spChg>
      </pc:sldChg>
      <pc:sldChg chg="modSp mod">
        <pc:chgData name="Shepherd, Ben (STFC,DL,AST)" userId="02dc61e3-dc23-405d-ab34-f2dd386ee475" providerId="ADAL" clId="{2EDF8C98-8B2A-4EEF-8642-ECCE522F5E85}" dt="2024-05-15T14:46:19.929" v="321" actId="20577"/>
        <pc:sldMkLst>
          <pc:docMk/>
          <pc:sldMk cId="1794900454" sldId="268"/>
        </pc:sldMkLst>
        <pc:spChg chg="mod">
          <ac:chgData name="Shepherd, Ben (STFC,DL,AST)" userId="02dc61e3-dc23-405d-ab34-f2dd386ee475" providerId="ADAL" clId="{2EDF8C98-8B2A-4EEF-8642-ECCE522F5E85}" dt="2024-05-15T14:46:19.929" v="321" actId="20577"/>
          <ac:spMkLst>
            <pc:docMk/>
            <pc:sldMk cId="1794900454" sldId="268"/>
            <ac:spMk id="3" creationId="{70E80446-4982-6443-D027-B81C9243D344}"/>
          </ac:spMkLst>
        </pc:spChg>
      </pc:sldChg>
      <pc:sldChg chg="addSp delSp modSp mod">
        <pc:chgData name="Shepherd, Ben (STFC,DL,AST)" userId="02dc61e3-dc23-405d-ab34-f2dd386ee475" providerId="ADAL" clId="{2EDF8C98-8B2A-4EEF-8642-ECCE522F5E85}" dt="2024-05-15T14:48:19.272" v="338" actId="14100"/>
        <pc:sldMkLst>
          <pc:docMk/>
          <pc:sldMk cId="4258083785" sldId="272"/>
        </pc:sldMkLst>
        <pc:spChg chg="del">
          <ac:chgData name="Shepherd, Ben (STFC,DL,AST)" userId="02dc61e3-dc23-405d-ab34-f2dd386ee475" providerId="ADAL" clId="{2EDF8C98-8B2A-4EEF-8642-ECCE522F5E85}" dt="2024-05-15T14:46:48.263" v="323" actId="478"/>
          <ac:spMkLst>
            <pc:docMk/>
            <pc:sldMk cId="4258083785" sldId="272"/>
            <ac:spMk id="2" creationId="{1CA954E4-2557-68FC-283C-D4D8179B814E}"/>
          </ac:spMkLst>
        </pc:spChg>
        <pc:graphicFrameChg chg="del">
          <ac:chgData name="Shepherd, Ben (STFC,DL,AST)" userId="02dc61e3-dc23-405d-ab34-f2dd386ee475" providerId="ADAL" clId="{2EDF8C98-8B2A-4EEF-8642-ECCE522F5E85}" dt="2024-05-15T14:46:42.587" v="322" actId="478"/>
          <ac:graphicFrameMkLst>
            <pc:docMk/>
            <pc:sldMk cId="4258083785" sldId="272"/>
            <ac:graphicFrameMk id="4" creationId="{E03A972D-128E-A603-9042-6CDCA7A66BA4}"/>
          </ac:graphicFrameMkLst>
        </pc:graphicFrameChg>
        <pc:picChg chg="add mod modCrop">
          <ac:chgData name="Shepherd, Ben (STFC,DL,AST)" userId="02dc61e3-dc23-405d-ab34-f2dd386ee475" providerId="ADAL" clId="{2EDF8C98-8B2A-4EEF-8642-ECCE522F5E85}" dt="2024-05-15T14:48:19.272" v="338" actId="14100"/>
          <ac:picMkLst>
            <pc:docMk/>
            <pc:sldMk cId="4258083785" sldId="272"/>
            <ac:picMk id="3" creationId="{3557A90E-8AE3-E527-B851-3310508BBEAF}"/>
          </ac:picMkLst>
        </pc:picChg>
        <pc:picChg chg="add del mod modCrop">
          <ac:chgData name="Shepherd, Ben (STFC,DL,AST)" userId="02dc61e3-dc23-405d-ab34-f2dd386ee475" providerId="ADAL" clId="{2EDF8C98-8B2A-4EEF-8642-ECCE522F5E85}" dt="2024-05-15T14:47:42.560" v="331" actId="14100"/>
          <ac:picMkLst>
            <pc:docMk/>
            <pc:sldMk cId="4258083785" sldId="272"/>
            <ac:picMk id="6" creationId="{CB642D45-8A75-3BC3-F416-D4C3754947F3}"/>
          </ac:picMkLst>
        </pc:picChg>
      </pc:sldChg>
    </pc:docChg>
  </pc:docChgLst>
  <pc:docChgLst>
    <pc:chgData name="Shepherd, Ben (STFC,DL,AST)" userId="02dc61e3-dc23-405d-ab34-f2dd386ee475" providerId="ADAL" clId="{4EB642C6-CB69-4CE8-81B1-2CF2C97133B1}"/>
    <pc:docChg chg="undo redo custSel addSld delSld modSld modMainMaster addSection modSection">
      <pc:chgData name="Shepherd, Ben (STFC,DL,AST)" userId="02dc61e3-dc23-405d-ab34-f2dd386ee475" providerId="ADAL" clId="{4EB642C6-CB69-4CE8-81B1-2CF2C97133B1}" dt="2024-06-07T14:45:30.704" v="2751" actId="5793"/>
      <pc:docMkLst>
        <pc:docMk/>
      </pc:docMkLst>
      <pc:sldChg chg="addSp delSp modSp mod">
        <pc:chgData name="Shepherd, Ben (STFC,DL,AST)" userId="02dc61e3-dc23-405d-ab34-f2dd386ee475" providerId="ADAL" clId="{4EB642C6-CB69-4CE8-81B1-2CF2C97133B1}" dt="2024-06-07T14:44:44.301" v="2735" actId="1076"/>
        <pc:sldMkLst>
          <pc:docMk/>
          <pc:sldMk cId="728057990" sldId="256"/>
        </pc:sldMkLst>
        <pc:spChg chg="mod">
          <ac:chgData name="Shepherd, Ben (STFC,DL,AST)" userId="02dc61e3-dc23-405d-ab34-f2dd386ee475" providerId="ADAL" clId="{4EB642C6-CB69-4CE8-81B1-2CF2C97133B1}" dt="2024-06-07T14:44:40.708" v="2734" actId="14100"/>
          <ac:spMkLst>
            <pc:docMk/>
            <pc:sldMk cId="728057990" sldId="256"/>
            <ac:spMk id="2" creationId="{CD2295EA-D70D-1E4E-E51A-A669A57D648C}"/>
          </ac:spMkLst>
        </pc:spChg>
        <pc:spChg chg="mod">
          <ac:chgData name="Shepherd, Ben (STFC,DL,AST)" userId="02dc61e3-dc23-405d-ab34-f2dd386ee475" providerId="ADAL" clId="{4EB642C6-CB69-4CE8-81B1-2CF2C97133B1}" dt="2024-06-07T14:44:44.301" v="2735" actId="1076"/>
          <ac:spMkLst>
            <pc:docMk/>
            <pc:sldMk cId="728057990" sldId="256"/>
            <ac:spMk id="3" creationId="{3D14EED9-F9A8-11EB-945B-A706CA375087}"/>
          </ac:spMkLst>
        </pc:spChg>
        <pc:spChg chg="add del mod">
          <ac:chgData name="Shepherd, Ben (STFC,DL,AST)" userId="02dc61e3-dc23-405d-ab34-f2dd386ee475" providerId="ADAL" clId="{4EB642C6-CB69-4CE8-81B1-2CF2C97133B1}" dt="2024-06-07T06:44:07.250" v="468" actId="478"/>
          <ac:spMkLst>
            <pc:docMk/>
            <pc:sldMk cId="728057990" sldId="256"/>
            <ac:spMk id="9" creationId="{38E0C6D0-6382-FE14-081A-026193284704}"/>
          </ac:spMkLst>
        </pc:spChg>
        <pc:picChg chg="del">
          <ac:chgData name="Shepherd, Ben (STFC,DL,AST)" userId="02dc61e3-dc23-405d-ab34-f2dd386ee475" providerId="ADAL" clId="{4EB642C6-CB69-4CE8-81B1-2CF2C97133B1}" dt="2024-06-03T12:26:29.908" v="162" actId="478"/>
          <ac:picMkLst>
            <pc:docMk/>
            <pc:sldMk cId="728057990" sldId="256"/>
            <ac:picMk id="7" creationId="{1AB4A7BB-BCEC-BC29-2678-E91B8D950771}"/>
          </ac:picMkLst>
        </pc:picChg>
        <pc:picChg chg="add mod">
          <ac:chgData name="Shepherd, Ben (STFC,DL,AST)" userId="02dc61e3-dc23-405d-ab34-f2dd386ee475" providerId="ADAL" clId="{4EB642C6-CB69-4CE8-81B1-2CF2C97133B1}" dt="2024-06-03T12:26:33.466" v="163" actId="1076"/>
          <ac:picMkLst>
            <pc:docMk/>
            <pc:sldMk cId="728057990" sldId="256"/>
            <ac:picMk id="8" creationId="{A8A38226-BEC3-CBC7-C1AA-F810C03E5E90}"/>
          </ac:picMkLst>
        </pc:picChg>
        <pc:picChg chg="add mod ord">
          <ac:chgData name="Shepherd, Ben (STFC,DL,AST)" userId="02dc61e3-dc23-405d-ab34-f2dd386ee475" providerId="ADAL" clId="{4EB642C6-CB69-4CE8-81B1-2CF2C97133B1}" dt="2024-06-07T14:44:16.004" v="2731" actId="167"/>
          <ac:picMkLst>
            <pc:docMk/>
            <pc:sldMk cId="728057990" sldId="256"/>
            <ac:picMk id="10" creationId="{D3D7EC90-6D7B-4084-A04D-200C91063140}"/>
          </ac:picMkLst>
        </pc:picChg>
      </pc:sldChg>
      <pc:sldChg chg="addSp delSp modSp mod">
        <pc:chgData name="Shepherd, Ben (STFC,DL,AST)" userId="02dc61e3-dc23-405d-ab34-f2dd386ee475" providerId="ADAL" clId="{4EB642C6-CB69-4CE8-81B1-2CF2C97133B1}" dt="2024-06-07T07:47:40.417" v="1250" actId="20577"/>
        <pc:sldMkLst>
          <pc:docMk/>
          <pc:sldMk cId="3339336025" sldId="259"/>
        </pc:sldMkLst>
        <pc:spChg chg="mod">
          <ac:chgData name="Shepherd, Ben (STFC,DL,AST)" userId="02dc61e3-dc23-405d-ab34-f2dd386ee475" providerId="ADAL" clId="{4EB642C6-CB69-4CE8-81B1-2CF2C97133B1}" dt="2024-06-07T07:47:40.417" v="1250" actId="20577"/>
          <ac:spMkLst>
            <pc:docMk/>
            <pc:sldMk cId="3339336025" sldId="259"/>
            <ac:spMk id="3" creationId="{CB8E368B-F345-0645-AEC9-59CA751B09AC}"/>
          </ac:spMkLst>
        </pc:spChg>
        <pc:spChg chg="add mod">
          <ac:chgData name="Shepherd, Ben (STFC,DL,AST)" userId="02dc61e3-dc23-405d-ab34-f2dd386ee475" providerId="ADAL" clId="{4EB642C6-CB69-4CE8-81B1-2CF2C97133B1}" dt="2024-06-07T07:46:33.783" v="1201" actId="164"/>
          <ac:spMkLst>
            <pc:docMk/>
            <pc:sldMk cId="3339336025" sldId="259"/>
            <ac:spMk id="18" creationId="{8C4BCF15-8CC8-17D6-A1FE-0530D5EC3129}"/>
          </ac:spMkLst>
        </pc:spChg>
        <pc:spChg chg="add mod">
          <ac:chgData name="Shepherd, Ben (STFC,DL,AST)" userId="02dc61e3-dc23-405d-ab34-f2dd386ee475" providerId="ADAL" clId="{4EB642C6-CB69-4CE8-81B1-2CF2C97133B1}" dt="2024-06-07T07:46:33.783" v="1201" actId="164"/>
          <ac:spMkLst>
            <pc:docMk/>
            <pc:sldMk cId="3339336025" sldId="259"/>
            <ac:spMk id="19" creationId="{5DED4889-7ABE-406E-1C01-696FF1E626E3}"/>
          </ac:spMkLst>
        </pc:spChg>
        <pc:spChg chg="add mod">
          <ac:chgData name="Shepherd, Ben (STFC,DL,AST)" userId="02dc61e3-dc23-405d-ab34-f2dd386ee475" providerId="ADAL" clId="{4EB642C6-CB69-4CE8-81B1-2CF2C97133B1}" dt="2024-06-07T07:46:33.783" v="1201" actId="164"/>
          <ac:spMkLst>
            <pc:docMk/>
            <pc:sldMk cId="3339336025" sldId="259"/>
            <ac:spMk id="20" creationId="{765766E8-C5AE-83E9-1D05-64058FA81C92}"/>
          </ac:spMkLst>
        </pc:spChg>
        <pc:grpChg chg="add mod ord">
          <ac:chgData name="Shepherd, Ben (STFC,DL,AST)" userId="02dc61e3-dc23-405d-ab34-f2dd386ee475" providerId="ADAL" clId="{4EB642C6-CB69-4CE8-81B1-2CF2C97133B1}" dt="2024-06-07T07:39:25.593" v="1148" actId="1076"/>
          <ac:grpSpMkLst>
            <pc:docMk/>
            <pc:sldMk cId="3339336025" sldId="259"/>
            <ac:grpSpMk id="10" creationId="{9EB54CF8-9D18-B135-EE0C-B94306EBE94E}"/>
          </ac:grpSpMkLst>
        </pc:grpChg>
        <pc:grpChg chg="add mod">
          <ac:chgData name="Shepherd, Ben (STFC,DL,AST)" userId="02dc61e3-dc23-405d-ab34-f2dd386ee475" providerId="ADAL" clId="{4EB642C6-CB69-4CE8-81B1-2CF2C97133B1}" dt="2024-06-07T07:46:13.842" v="1197" actId="164"/>
          <ac:grpSpMkLst>
            <pc:docMk/>
            <pc:sldMk cId="3339336025" sldId="259"/>
            <ac:grpSpMk id="21" creationId="{E1B907C8-A8E3-25A3-650C-37AB5B674772}"/>
          </ac:grpSpMkLst>
        </pc:grpChg>
        <pc:grpChg chg="add mod ord">
          <ac:chgData name="Shepherd, Ben (STFC,DL,AST)" userId="02dc61e3-dc23-405d-ab34-f2dd386ee475" providerId="ADAL" clId="{4EB642C6-CB69-4CE8-81B1-2CF2C97133B1}" dt="2024-06-07T07:46:49.179" v="1205" actId="14100"/>
          <ac:grpSpMkLst>
            <pc:docMk/>
            <pc:sldMk cId="3339336025" sldId="259"/>
            <ac:grpSpMk id="22" creationId="{BABBECDF-DB82-F660-B1B7-9375FD8FEF66}"/>
          </ac:grpSpMkLst>
        </pc:grpChg>
        <pc:graphicFrameChg chg="mod">
          <ac:chgData name="Shepherd, Ben (STFC,DL,AST)" userId="02dc61e3-dc23-405d-ab34-f2dd386ee475" providerId="ADAL" clId="{4EB642C6-CB69-4CE8-81B1-2CF2C97133B1}" dt="2024-06-07T07:47:06.063" v="1206" actId="1076"/>
          <ac:graphicFrameMkLst>
            <pc:docMk/>
            <pc:sldMk cId="3339336025" sldId="259"/>
            <ac:graphicFrameMk id="9" creationId="{3E2BF0EA-A591-B305-D4DE-8F3C9853330D}"/>
          </ac:graphicFrameMkLst>
        </pc:graphicFrameChg>
        <pc:picChg chg="mod">
          <ac:chgData name="Shepherd, Ben (STFC,DL,AST)" userId="02dc61e3-dc23-405d-ab34-f2dd386ee475" providerId="ADAL" clId="{4EB642C6-CB69-4CE8-81B1-2CF2C97133B1}" dt="2024-06-07T07:38:47.640" v="1142"/>
          <ac:picMkLst>
            <pc:docMk/>
            <pc:sldMk cId="3339336025" sldId="259"/>
            <ac:picMk id="6" creationId="{33A35507-54E4-7659-56A2-E108F6FE7EB0}"/>
          </ac:picMkLst>
        </pc:picChg>
        <pc:picChg chg="mod">
          <ac:chgData name="Shepherd, Ben (STFC,DL,AST)" userId="02dc61e3-dc23-405d-ab34-f2dd386ee475" providerId="ADAL" clId="{4EB642C6-CB69-4CE8-81B1-2CF2C97133B1}" dt="2024-06-07T07:38:47.640" v="1142"/>
          <ac:picMkLst>
            <pc:docMk/>
            <pc:sldMk cId="3339336025" sldId="259"/>
            <ac:picMk id="7" creationId="{72C75EBB-0088-B6A8-C538-AFBEF9755371}"/>
          </ac:picMkLst>
        </pc:picChg>
        <pc:picChg chg="mod">
          <ac:chgData name="Shepherd, Ben (STFC,DL,AST)" userId="02dc61e3-dc23-405d-ab34-f2dd386ee475" providerId="ADAL" clId="{4EB642C6-CB69-4CE8-81B1-2CF2C97133B1}" dt="2024-06-07T07:38:47.640" v="1142"/>
          <ac:picMkLst>
            <pc:docMk/>
            <pc:sldMk cId="3339336025" sldId="259"/>
            <ac:picMk id="8" creationId="{53CB50BE-DD4A-B969-9E7C-6686D056CD99}"/>
          </ac:picMkLst>
        </pc:picChg>
        <pc:picChg chg="mod">
          <ac:chgData name="Shepherd, Ben (STFC,DL,AST)" userId="02dc61e3-dc23-405d-ab34-f2dd386ee475" providerId="ADAL" clId="{4EB642C6-CB69-4CE8-81B1-2CF2C97133B1}" dt="2024-06-07T07:38:47.640" v="1142"/>
          <ac:picMkLst>
            <pc:docMk/>
            <pc:sldMk cId="3339336025" sldId="259"/>
            <ac:picMk id="11" creationId="{B2A1F40A-D11C-53DE-74F8-E721E34FA547}"/>
          </ac:picMkLst>
        </pc:picChg>
        <pc:picChg chg="mod">
          <ac:chgData name="Shepherd, Ben (STFC,DL,AST)" userId="02dc61e3-dc23-405d-ab34-f2dd386ee475" providerId="ADAL" clId="{4EB642C6-CB69-4CE8-81B1-2CF2C97133B1}" dt="2024-06-07T07:38:47.640" v="1142"/>
          <ac:picMkLst>
            <pc:docMk/>
            <pc:sldMk cId="3339336025" sldId="259"/>
            <ac:picMk id="13" creationId="{D9F114E1-7AA0-A7E6-76DF-7818A5BE1750}"/>
          </ac:picMkLst>
        </pc:picChg>
        <pc:picChg chg="add del mod ord">
          <ac:chgData name="Shepherd, Ben (STFC,DL,AST)" userId="02dc61e3-dc23-405d-ab34-f2dd386ee475" providerId="ADAL" clId="{4EB642C6-CB69-4CE8-81B1-2CF2C97133B1}" dt="2024-06-07T07:42:09.940" v="1153" actId="478"/>
          <ac:picMkLst>
            <pc:docMk/>
            <pc:sldMk cId="3339336025" sldId="259"/>
            <ac:picMk id="14" creationId="{E3DEB852-027B-6DE7-0DDB-3E5D2EEC1F09}"/>
          </ac:picMkLst>
        </pc:picChg>
        <pc:picChg chg="mod">
          <ac:chgData name="Shepherd, Ben (STFC,DL,AST)" userId="02dc61e3-dc23-405d-ab34-f2dd386ee475" providerId="ADAL" clId="{4EB642C6-CB69-4CE8-81B1-2CF2C97133B1}" dt="2024-06-07T07:38:47.640" v="1142"/>
          <ac:picMkLst>
            <pc:docMk/>
            <pc:sldMk cId="3339336025" sldId="259"/>
            <ac:picMk id="15" creationId="{CB065D4E-CFC0-EE77-6849-C6B58E12E330}"/>
          </ac:picMkLst>
        </pc:picChg>
        <pc:picChg chg="add mod ord modCrop">
          <ac:chgData name="Shepherd, Ben (STFC,DL,AST)" userId="02dc61e3-dc23-405d-ab34-f2dd386ee475" providerId="ADAL" clId="{4EB642C6-CB69-4CE8-81B1-2CF2C97133B1}" dt="2024-06-07T07:46:33.783" v="1201" actId="164"/>
          <ac:picMkLst>
            <pc:docMk/>
            <pc:sldMk cId="3339336025" sldId="259"/>
            <ac:picMk id="17" creationId="{3EC710B7-2815-3D64-59C3-669C872D6F2E}"/>
          </ac:picMkLst>
        </pc:picChg>
      </pc:sldChg>
      <pc:sldChg chg="modSp mod">
        <pc:chgData name="Shepherd, Ben (STFC,DL,AST)" userId="02dc61e3-dc23-405d-ab34-f2dd386ee475" providerId="ADAL" clId="{4EB642C6-CB69-4CE8-81B1-2CF2C97133B1}" dt="2024-06-07T07:33:28.239" v="1080" actId="20577"/>
        <pc:sldMkLst>
          <pc:docMk/>
          <pc:sldMk cId="453352804" sldId="260"/>
        </pc:sldMkLst>
        <pc:spChg chg="mod">
          <ac:chgData name="Shepherd, Ben (STFC,DL,AST)" userId="02dc61e3-dc23-405d-ab34-f2dd386ee475" providerId="ADAL" clId="{4EB642C6-CB69-4CE8-81B1-2CF2C97133B1}" dt="2024-06-07T07:33:28.239" v="1080" actId="20577"/>
          <ac:spMkLst>
            <pc:docMk/>
            <pc:sldMk cId="453352804" sldId="260"/>
            <ac:spMk id="3" creationId="{27D6208A-E4D9-67A9-9344-8CF500839AA2}"/>
          </ac:spMkLst>
        </pc:spChg>
      </pc:sldChg>
      <pc:sldChg chg="del">
        <pc:chgData name="Shepherd, Ben (STFC,DL,AST)" userId="02dc61e3-dc23-405d-ab34-f2dd386ee475" providerId="ADAL" clId="{4EB642C6-CB69-4CE8-81B1-2CF2C97133B1}" dt="2024-06-07T07:48:20.706" v="1252" actId="47"/>
        <pc:sldMkLst>
          <pc:docMk/>
          <pc:sldMk cId="2710035518" sldId="261"/>
        </pc:sldMkLst>
      </pc:sldChg>
      <pc:sldChg chg="addSp delSp modSp mod">
        <pc:chgData name="Shepherd, Ben (STFC,DL,AST)" userId="02dc61e3-dc23-405d-ab34-f2dd386ee475" providerId="ADAL" clId="{4EB642C6-CB69-4CE8-81B1-2CF2C97133B1}" dt="2024-06-07T07:53:12.708" v="1293" actId="1076"/>
        <pc:sldMkLst>
          <pc:docMk/>
          <pc:sldMk cId="1379477690" sldId="262"/>
        </pc:sldMkLst>
        <pc:spChg chg="mod">
          <ac:chgData name="Shepherd, Ben (STFC,DL,AST)" userId="02dc61e3-dc23-405d-ab34-f2dd386ee475" providerId="ADAL" clId="{4EB642C6-CB69-4CE8-81B1-2CF2C97133B1}" dt="2024-06-07T07:49:09.708" v="1260"/>
          <ac:spMkLst>
            <pc:docMk/>
            <pc:sldMk cId="1379477690" sldId="262"/>
            <ac:spMk id="5" creationId="{C341E9D3-577D-D0AF-EF4A-AC58A8563F1F}"/>
          </ac:spMkLst>
        </pc:spChg>
        <pc:spChg chg="mod">
          <ac:chgData name="Shepherd, Ben (STFC,DL,AST)" userId="02dc61e3-dc23-405d-ab34-f2dd386ee475" providerId="ADAL" clId="{4EB642C6-CB69-4CE8-81B1-2CF2C97133B1}" dt="2024-06-07T07:49:09.708" v="1260"/>
          <ac:spMkLst>
            <pc:docMk/>
            <pc:sldMk cId="1379477690" sldId="262"/>
            <ac:spMk id="7" creationId="{1DA83C7E-A978-ABCA-C5BE-692EA4C3EE1D}"/>
          </ac:spMkLst>
        </pc:spChg>
        <pc:spChg chg="mod">
          <ac:chgData name="Shepherd, Ben (STFC,DL,AST)" userId="02dc61e3-dc23-405d-ab34-f2dd386ee475" providerId="ADAL" clId="{4EB642C6-CB69-4CE8-81B1-2CF2C97133B1}" dt="2024-06-07T07:49:09.708" v="1260"/>
          <ac:spMkLst>
            <pc:docMk/>
            <pc:sldMk cId="1379477690" sldId="262"/>
            <ac:spMk id="8" creationId="{7320D58B-80EE-1A3C-B0CC-EF118FCC231C}"/>
          </ac:spMkLst>
        </pc:spChg>
        <pc:spChg chg="mod">
          <ac:chgData name="Shepherd, Ben (STFC,DL,AST)" userId="02dc61e3-dc23-405d-ab34-f2dd386ee475" providerId="ADAL" clId="{4EB642C6-CB69-4CE8-81B1-2CF2C97133B1}" dt="2024-06-07T07:49:09.708" v="1260"/>
          <ac:spMkLst>
            <pc:docMk/>
            <pc:sldMk cId="1379477690" sldId="262"/>
            <ac:spMk id="9" creationId="{6DA4DA2B-E953-6E51-8A94-05659CC76565}"/>
          </ac:spMkLst>
        </pc:spChg>
        <pc:spChg chg="mod">
          <ac:chgData name="Shepherd, Ben (STFC,DL,AST)" userId="02dc61e3-dc23-405d-ab34-f2dd386ee475" providerId="ADAL" clId="{4EB642C6-CB69-4CE8-81B1-2CF2C97133B1}" dt="2024-06-07T07:49:09.708" v="1260"/>
          <ac:spMkLst>
            <pc:docMk/>
            <pc:sldMk cId="1379477690" sldId="262"/>
            <ac:spMk id="10" creationId="{88F5641E-6F13-0DCE-AA38-A1B47903D510}"/>
          </ac:spMkLst>
        </pc:spChg>
        <pc:spChg chg="mod">
          <ac:chgData name="Shepherd, Ben (STFC,DL,AST)" userId="02dc61e3-dc23-405d-ab34-f2dd386ee475" providerId="ADAL" clId="{4EB642C6-CB69-4CE8-81B1-2CF2C97133B1}" dt="2024-06-07T07:49:09.708" v="1260"/>
          <ac:spMkLst>
            <pc:docMk/>
            <pc:sldMk cId="1379477690" sldId="262"/>
            <ac:spMk id="11" creationId="{35020F5B-DF59-C54D-166F-5D0E79377B93}"/>
          </ac:spMkLst>
        </pc:spChg>
        <pc:spChg chg="mod">
          <ac:chgData name="Shepherd, Ben (STFC,DL,AST)" userId="02dc61e3-dc23-405d-ab34-f2dd386ee475" providerId="ADAL" clId="{4EB642C6-CB69-4CE8-81B1-2CF2C97133B1}" dt="2024-06-07T07:49:09.708" v="1260"/>
          <ac:spMkLst>
            <pc:docMk/>
            <pc:sldMk cId="1379477690" sldId="262"/>
            <ac:spMk id="12" creationId="{C4BF2284-C2CA-2EA8-F6A2-29D47CB8EA57}"/>
          </ac:spMkLst>
        </pc:spChg>
        <pc:spChg chg="mod">
          <ac:chgData name="Shepherd, Ben (STFC,DL,AST)" userId="02dc61e3-dc23-405d-ab34-f2dd386ee475" providerId="ADAL" clId="{4EB642C6-CB69-4CE8-81B1-2CF2C97133B1}" dt="2024-06-07T07:49:09.708" v="1260"/>
          <ac:spMkLst>
            <pc:docMk/>
            <pc:sldMk cId="1379477690" sldId="262"/>
            <ac:spMk id="13" creationId="{08A33B32-ED27-3374-0B5B-CD51A8522C54}"/>
          </ac:spMkLst>
        </pc:spChg>
        <pc:spChg chg="mod">
          <ac:chgData name="Shepherd, Ben (STFC,DL,AST)" userId="02dc61e3-dc23-405d-ab34-f2dd386ee475" providerId="ADAL" clId="{4EB642C6-CB69-4CE8-81B1-2CF2C97133B1}" dt="2024-06-07T07:49:09.708" v="1260"/>
          <ac:spMkLst>
            <pc:docMk/>
            <pc:sldMk cId="1379477690" sldId="262"/>
            <ac:spMk id="14" creationId="{73EFF5FC-A35E-48CA-983F-D40C292B1B66}"/>
          </ac:spMkLst>
        </pc:spChg>
        <pc:spChg chg="add mod">
          <ac:chgData name="Shepherd, Ben (STFC,DL,AST)" userId="02dc61e3-dc23-405d-ab34-f2dd386ee475" providerId="ADAL" clId="{4EB642C6-CB69-4CE8-81B1-2CF2C97133B1}" dt="2024-06-07T07:51:57.613" v="1281" actId="1076"/>
          <ac:spMkLst>
            <pc:docMk/>
            <pc:sldMk cId="1379477690" sldId="262"/>
            <ac:spMk id="16" creationId="{A250A140-18FF-2D2A-774B-0BD8DF1B63D4}"/>
          </ac:spMkLst>
        </pc:spChg>
        <pc:spChg chg="mod">
          <ac:chgData name="Shepherd, Ben (STFC,DL,AST)" userId="02dc61e3-dc23-405d-ab34-f2dd386ee475" providerId="ADAL" clId="{4EB642C6-CB69-4CE8-81B1-2CF2C97133B1}" dt="2024-06-07T07:52:28.749" v="1283"/>
          <ac:spMkLst>
            <pc:docMk/>
            <pc:sldMk cId="1379477690" sldId="262"/>
            <ac:spMk id="21" creationId="{3F683C6E-4397-8E3D-B845-AB94351758D7}"/>
          </ac:spMkLst>
        </pc:spChg>
        <pc:spChg chg="mod">
          <ac:chgData name="Shepherd, Ben (STFC,DL,AST)" userId="02dc61e3-dc23-405d-ab34-f2dd386ee475" providerId="ADAL" clId="{4EB642C6-CB69-4CE8-81B1-2CF2C97133B1}" dt="2024-06-07T07:52:28.749" v="1283"/>
          <ac:spMkLst>
            <pc:docMk/>
            <pc:sldMk cId="1379477690" sldId="262"/>
            <ac:spMk id="22" creationId="{486BA2F1-DF91-69B6-84B4-B85985FD1974}"/>
          </ac:spMkLst>
        </pc:spChg>
        <pc:spChg chg="mod">
          <ac:chgData name="Shepherd, Ben (STFC,DL,AST)" userId="02dc61e3-dc23-405d-ab34-f2dd386ee475" providerId="ADAL" clId="{4EB642C6-CB69-4CE8-81B1-2CF2C97133B1}" dt="2024-06-07T07:52:28.749" v="1283"/>
          <ac:spMkLst>
            <pc:docMk/>
            <pc:sldMk cId="1379477690" sldId="262"/>
            <ac:spMk id="23" creationId="{8FC96E97-E2E5-4E7C-8992-EA638B1CEF75}"/>
          </ac:spMkLst>
        </pc:spChg>
        <pc:spChg chg="mod">
          <ac:chgData name="Shepherd, Ben (STFC,DL,AST)" userId="02dc61e3-dc23-405d-ab34-f2dd386ee475" providerId="ADAL" clId="{4EB642C6-CB69-4CE8-81B1-2CF2C97133B1}" dt="2024-06-07T07:52:28.749" v="1283"/>
          <ac:spMkLst>
            <pc:docMk/>
            <pc:sldMk cId="1379477690" sldId="262"/>
            <ac:spMk id="24" creationId="{A22B513D-EF4B-AD1D-91D2-7F3A3E072B9A}"/>
          </ac:spMkLst>
        </pc:spChg>
        <pc:spChg chg="mod">
          <ac:chgData name="Shepherd, Ben (STFC,DL,AST)" userId="02dc61e3-dc23-405d-ab34-f2dd386ee475" providerId="ADAL" clId="{4EB642C6-CB69-4CE8-81B1-2CF2C97133B1}" dt="2024-06-07T07:52:28.749" v="1283"/>
          <ac:spMkLst>
            <pc:docMk/>
            <pc:sldMk cId="1379477690" sldId="262"/>
            <ac:spMk id="25" creationId="{24EAC10F-5B59-112F-492F-A0504A7A49F9}"/>
          </ac:spMkLst>
        </pc:spChg>
        <pc:spChg chg="mod">
          <ac:chgData name="Shepherd, Ben (STFC,DL,AST)" userId="02dc61e3-dc23-405d-ab34-f2dd386ee475" providerId="ADAL" clId="{4EB642C6-CB69-4CE8-81B1-2CF2C97133B1}" dt="2024-06-07T07:52:28.749" v="1283"/>
          <ac:spMkLst>
            <pc:docMk/>
            <pc:sldMk cId="1379477690" sldId="262"/>
            <ac:spMk id="26" creationId="{5AAB18CB-5251-8BA7-C320-0463EDCD9A6F}"/>
          </ac:spMkLst>
        </pc:spChg>
        <pc:spChg chg="mod">
          <ac:chgData name="Shepherd, Ben (STFC,DL,AST)" userId="02dc61e3-dc23-405d-ab34-f2dd386ee475" providerId="ADAL" clId="{4EB642C6-CB69-4CE8-81B1-2CF2C97133B1}" dt="2024-06-07T07:52:28.749" v="1283"/>
          <ac:spMkLst>
            <pc:docMk/>
            <pc:sldMk cId="1379477690" sldId="262"/>
            <ac:spMk id="27" creationId="{44B1F527-5B65-01B3-B819-25CB5CAE35BA}"/>
          </ac:spMkLst>
        </pc:spChg>
        <pc:spChg chg="mod">
          <ac:chgData name="Shepherd, Ben (STFC,DL,AST)" userId="02dc61e3-dc23-405d-ab34-f2dd386ee475" providerId="ADAL" clId="{4EB642C6-CB69-4CE8-81B1-2CF2C97133B1}" dt="2024-06-07T07:52:28.749" v="1283"/>
          <ac:spMkLst>
            <pc:docMk/>
            <pc:sldMk cId="1379477690" sldId="262"/>
            <ac:spMk id="28" creationId="{D5764637-A995-4C81-BE6A-D26FE7A945F1}"/>
          </ac:spMkLst>
        </pc:spChg>
        <pc:spChg chg="mod">
          <ac:chgData name="Shepherd, Ben (STFC,DL,AST)" userId="02dc61e3-dc23-405d-ab34-f2dd386ee475" providerId="ADAL" clId="{4EB642C6-CB69-4CE8-81B1-2CF2C97133B1}" dt="2024-06-07T07:52:28.749" v="1283"/>
          <ac:spMkLst>
            <pc:docMk/>
            <pc:sldMk cId="1379477690" sldId="262"/>
            <ac:spMk id="29" creationId="{4FA43E27-246E-7B97-74DF-A3D61D0E3B4E}"/>
          </ac:spMkLst>
        </pc:spChg>
        <pc:grpChg chg="add del mod ord">
          <ac:chgData name="Shepherd, Ben (STFC,DL,AST)" userId="02dc61e3-dc23-405d-ab34-f2dd386ee475" providerId="ADAL" clId="{4EB642C6-CB69-4CE8-81B1-2CF2C97133B1}" dt="2024-06-07T07:50:16.993" v="1270" actId="478"/>
          <ac:grpSpMkLst>
            <pc:docMk/>
            <pc:sldMk cId="1379477690" sldId="262"/>
            <ac:grpSpMk id="4" creationId="{4FA7DA6A-3836-359D-A42F-C135E56F4693}"/>
          </ac:grpSpMkLst>
        </pc:grpChg>
        <pc:grpChg chg="add mod ord">
          <ac:chgData name="Shepherd, Ben (STFC,DL,AST)" userId="02dc61e3-dc23-405d-ab34-f2dd386ee475" providerId="ADAL" clId="{4EB642C6-CB69-4CE8-81B1-2CF2C97133B1}" dt="2024-06-07T07:53:12.708" v="1293" actId="1076"/>
          <ac:grpSpMkLst>
            <pc:docMk/>
            <pc:sldMk cId="1379477690" sldId="262"/>
            <ac:grpSpMk id="20" creationId="{5BFD9178-DE33-7C75-F805-2ABFD29EEC50}"/>
          </ac:grpSpMkLst>
        </pc:grpChg>
        <pc:picChg chg="add del mod">
          <ac:chgData name="Shepherd, Ben (STFC,DL,AST)" userId="02dc61e3-dc23-405d-ab34-f2dd386ee475" providerId="ADAL" clId="{4EB642C6-CB69-4CE8-81B1-2CF2C97133B1}" dt="2024-06-07T07:50:15.023" v="1269" actId="478"/>
          <ac:picMkLst>
            <pc:docMk/>
            <pc:sldMk cId="1379477690" sldId="262"/>
            <ac:picMk id="15" creationId="{2B616FF9-D55F-8D0D-F8D5-CD711DCAA3F9}"/>
          </ac:picMkLst>
        </pc:picChg>
        <pc:picChg chg="add del mod">
          <ac:chgData name="Shepherd, Ben (STFC,DL,AST)" userId="02dc61e3-dc23-405d-ab34-f2dd386ee475" providerId="ADAL" clId="{4EB642C6-CB69-4CE8-81B1-2CF2C97133B1}" dt="2024-06-07T07:51:44.580" v="1278" actId="478"/>
          <ac:picMkLst>
            <pc:docMk/>
            <pc:sldMk cId="1379477690" sldId="262"/>
            <ac:picMk id="17" creationId="{11B3D125-5ECF-4A69-F2F2-1AFF5D33699B}"/>
          </ac:picMkLst>
        </pc:picChg>
        <pc:picChg chg="add mod">
          <ac:chgData name="Shepherd, Ben (STFC,DL,AST)" userId="02dc61e3-dc23-405d-ab34-f2dd386ee475" providerId="ADAL" clId="{4EB642C6-CB69-4CE8-81B1-2CF2C97133B1}" dt="2024-06-07T07:51:52.901" v="1280" actId="14100"/>
          <ac:picMkLst>
            <pc:docMk/>
            <pc:sldMk cId="1379477690" sldId="262"/>
            <ac:picMk id="19" creationId="{8BDD2099-21FB-DC3A-3892-EB6056B21CDD}"/>
          </ac:picMkLst>
        </pc:picChg>
        <pc:picChg chg="mod">
          <ac:chgData name="Shepherd, Ben (STFC,DL,AST)" userId="02dc61e3-dc23-405d-ab34-f2dd386ee475" providerId="ADAL" clId="{4EB642C6-CB69-4CE8-81B1-2CF2C97133B1}" dt="2024-06-07T07:52:28.749" v="1283"/>
          <ac:picMkLst>
            <pc:docMk/>
            <pc:sldMk cId="1379477690" sldId="262"/>
            <ac:picMk id="30" creationId="{FA9D66ED-27DE-A979-D808-DFACDCB9F04E}"/>
          </ac:picMkLst>
        </pc:picChg>
        <pc:picChg chg="mod">
          <ac:chgData name="Shepherd, Ben (STFC,DL,AST)" userId="02dc61e3-dc23-405d-ab34-f2dd386ee475" providerId="ADAL" clId="{4EB642C6-CB69-4CE8-81B1-2CF2C97133B1}" dt="2024-06-07T07:53:04.897" v="1291" actId="732"/>
          <ac:picMkLst>
            <pc:docMk/>
            <pc:sldMk cId="1379477690" sldId="262"/>
            <ac:picMk id="1034" creationId="{EF0121D5-25CF-D0E1-FC3C-170EFD773C9F}"/>
          </ac:picMkLst>
        </pc:picChg>
      </pc:sldChg>
      <pc:sldChg chg="del">
        <pc:chgData name="Shepherd, Ben (STFC,DL,AST)" userId="02dc61e3-dc23-405d-ab34-f2dd386ee475" providerId="ADAL" clId="{4EB642C6-CB69-4CE8-81B1-2CF2C97133B1}" dt="2024-06-07T07:34:32.172" v="1081" actId="2696"/>
        <pc:sldMkLst>
          <pc:docMk/>
          <pc:sldMk cId="95181408" sldId="263"/>
        </pc:sldMkLst>
      </pc:sldChg>
      <pc:sldChg chg="add">
        <pc:chgData name="Shepherd, Ben (STFC,DL,AST)" userId="02dc61e3-dc23-405d-ab34-f2dd386ee475" providerId="ADAL" clId="{4EB642C6-CB69-4CE8-81B1-2CF2C97133B1}" dt="2024-06-07T07:34:42.666" v="1084"/>
        <pc:sldMkLst>
          <pc:docMk/>
          <pc:sldMk cId="517535168" sldId="263"/>
        </pc:sldMkLst>
      </pc:sldChg>
      <pc:sldChg chg="del">
        <pc:chgData name="Shepherd, Ben (STFC,DL,AST)" userId="02dc61e3-dc23-405d-ab34-f2dd386ee475" providerId="ADAL" clId="{4EB642C6-CB69-4CE8-81B1-2CF2C97133B1}" dt="2024-06-07T07:34:32.172" v="1081" actId="2696"/>
        <pc:sldMkLst>
          <pc:docMk/>
          <pc:sldMk cId="760052964" sldId="264"/>
        </pc:sldMkLst>
      </pc:sldChg>
      <pc:sldChg chg="add">
        <pc:chgData name="Shepherd, Ben (STFC,DL,AST)" userId="02dc61e3-dc23-405d-ab34-f2dd386ee475" providerId="ADAL" clId="{4EB642C6-CB69-4CE8-81B1-2CF2C97133B1}" dt="2024-06-07T07:34:42.666" v="1084"/>
        <pc:sldMkLst>
          <pc:docMk/>
          <pc:sldMk cId="2554454743" sldId="264"/>
        </pc:sldMkLst>
      </pc:sldChg>
      <pc:sldChg chg="del">
        <pc:chgData name="Shepherd, Ben (STFC,DL,AST)" userId="02dc61e3-dc23-405d-ab34-f2dd386ee475" providerId="ADAL" clId="{4EB642C6-CB69-4CE8-81B1-2CF2C97133B1}" dt="2024-06-07T07:34:32.172" v="1081" actId="2696"/>
        <pc:sldMkLst>
          <pc:docMk/>
          <pc:sldMk cId="2297705035" sldId="265"/>
        </pc:sldMkLst>
      </pc:sldChg>
      <pc:sldChg chg="add">
        <pc:chgData name="Shepherd, Ben (STFC,DL,AST)" userId="02dc61e3-dc23-405d-ab34-f2dd386ee475" providerId="ADAL" clId="{4EB642C6-CB69-4CE8-81B1-2CF2C97133B1}" dt="2024-06-07T07:34:42.666" v="1084"/>
        <pc:sldMkLst>
          <pc:docMk/>
          <pc:sldMk cId="2374949436" sldId="265"/>
        </pc:sldMkLst>
      </pc:sldChg>
      <pc:sldChg chg="del">
        <pc:chgData name="Shepherd, Ben (STFC,DL,AST)" userId="02dc61e3-dc23-405d-ab34-f2dd386ee475" providerId="ADAL" clId="{4EB642C6-CB69-4CE8-81B1-2CF2C97133B1}" dt="2024-06-07T07:34:32.172" v="1081" actId="2696"/>
        <pc:sldMkLst>
          <pc:docMk/>
          <pc:sldMk cId="3707418901" sldId="266"/>
        </pc:sldMkLst>
      </pc:sldChg>
      <pc:sldChg chg="add">
        <pc:chgData name="Shepherd, Ben (STFC,DL,AST)" userId="02dc61e3-dc23-405d-ab34-f2dd386ee475" providerId="ADAL" clId="{4EB642C6-CB69-4CE8-81B1-2CF2C97133B1}" dt="2024-06-07T07:34:42.666" v="1084"/>
        <pc:sldMkLst>
          <pc:docMk/>
          <pc:sldMk cId="4145814425" sldId="266"/>
        </pc:sldMkLst>
      </pc:sldChg>
      <pc:sldChg chg="delSp modSp mod">
        <pc:chgData name="Shepherd, Ben (STFC,DL,AST)" userId="02dc61e3-dc23-405d-ab34-f2dd386ee475" providerId="ADAL" clId="{4EB642C6-CB69-4CE8-81B1-2CF2C97133B1}" dt="2024-06-07T07:37:09.457" v="1130" actId="1076"/>
        <pc:sldMkLst>
          <pc:docMk/>
          <pc:sldMk cId="1794900454" sldId="268"/>
        </pc:sldMkLst>
        <pc:spChg chg="mod">
          <ac:chgData name="Shepherd, Ben (STFC,DL,AST)" userId="02dc61e3-dc23-405d-ab34-f2dd386ee475" providerId="ADAL" clId="{4EB642C6-CB69-4CE8-81B1-2CF2C97133B1}" dt="2024-06-07T07:37:00.764" v="1128" actId="20577"/>
          <ac:spMkLst>
            <pc:docMk/>
            <pc:sldMk cId="1794900454" sldId="268"/>
            <ac:spMk id="3" creationId="{70E80446-4982-6443-D027-B81C9243D344}"/>
          </ac:spMkLst>
        </pc:spChg>
        <pc:spChg chg="mod">
          <ac:chgData name="Shepherd, Ben (STFC,DL,AST)" userId="02dc61e3-dc23-405d-ab34-f2dd386ee475" providerId="ADAL" clId="{4EB642C6-CB69-4CE8-81B1-2CF2C97133B1}" dt="2024-06-07T07:35:28.467" v="1101" actId="165"/>
          <ac:spMkLst>
            <pc:docMk/>
            <pc:sldMk cId="1794900454" sldId="268"/>
            <ac:spMk id="5" creationId="{0B075530-2DFB-B4C9-9741-D87466181BED}"/>
          </ac:spMkLst>
        </pc:spChg>
        <pc:spChg chg="mod topLvl">
          <ac:chgData name="Shepherd, Ben (STFC,DL,AST)" userId="02dc61e3-dc23-405d-ab34-f2dd386ee475" providerId="ADAL" clId="{4EB642C6-CB69-4CE8-81B1-2CF2C97133B1}" dt="2024-06-07T07:36:20.904" v="1112" actId="207"/>
          <ac:spMkLst>
            <pc:docMk/>
            <pc:sldMk cId="1794900454" sldId="268"/>
            <ac:spMk id="8" creationId="{ACD49B17-45D6-12E1-7CD5-1FD69233E5DC}"/>
          </ac:spMkLst>
        </pc:spChg>
        <pc:grpChg chg="mod ord topLvl">
          <ac:chgData name="Shepherd, Ben (STFC,DL,AST)" userId="02dc61e3-dc23-405d-ab34-f2dd386ee475" providerId="ADAL" clId="{4EB642C6-CB69-4CE8-81B1-2CF2C97133B1}" dt="2024-06-07T07:36:35.275" v="1116" actId="14100"/>
          <ac:grpSpMkLst>
            <pc:docMk/>
            <pc:sldMk cId="1794900454" sldId="268"/>
            <ac:grpSpMk id="7" creationId="{4DFB26FB-2D9E-C6A2-42CB-ED2DCD9BA00F}"/>
          </ac:grpSpMkLst>
        </pc:grpChg>
        <pc:grpChg chg="del mod">
          <ac:chgData name="Shepherd, Ben (STFC,DL,AST)" userId="02dc61e3-dc23-405d-ab34-f2dd386ee475" providerId="ADAL" clId="{4EB642C6-CB69-4CE8-81B1-2CF2C97133B1}" dt="2024-06-07T07:35:28.467" v="1101" actId="165"/>
          <ac:grpSpMkLst>
            <pc:docMk/>
            <pc:sldMk cId="1794900454" sldId="268"/>
            <ac:grpSpMk id="11" creationId="{4C2610B0-6962-CF71-8240-5C3DD55F76C0}"/>
          </ac:grpSpMkLst>
        </pc:grpChg>
        <pc:picChg chg="mod">
          <ac:chgData name="Shepherd, Ben (STFC,DL,AST)" userId="02dc61e3-dc23-405d-ab34-f2dd386ee475" providerId="ADAL" clId="{4EB642C6-CB69-4CE8-81B1-2CF2C97133B1}" dt="2024-06-07T07:37:09.457" v="1130" actId="1076"/>
          <ac:picMkLst>
            <pc:docMk/>
            <pc:sldMk cId="1794900454" sldId="268"/>
            <ac:picMk id="4" creationId="{78B842F9-5D1C-2487-7034-DA1963FA67D0}"/>
          </ac:picMkLst>
        </pc:picChg>
        <pc:picChg chg="mod topLvl">
          <ac:chgData name="Shepherd, Ben (STFC,DL,AST)" userId="02dc61e3-dc23-405d-ab34-f2dd386ee475" providerId="ADAL" clId="{4EB642C6-CB69-4CE8-81B1-2CF2C97133B1}" dt="2024-06-07T07:36:24.545" v="1113" actId="1076"/>
          <ac:picMkLst>
            <pc:docMk/>
            <pc:sldMk cId="1794900454" sldId="268"/>
            <ac:picMk id="6" creationId="{36D46958-2F43-DF32-5632-D55226FA041A}"/>
          </ac:picMkLst>
        </pc:picChg>
        <pc:picChg chg="mod ord topLvl">
          <ac:chgData name="Shepherd, Ben (STFC,DL,AST)" userId="02dc61e3-dc23-405d-ab34-f2dd386ee475" providerId="ADAL" clId="{4EB642C6-CB69-4CE8-81B1-2CF2C97133B1}" dt="2024-06-07T07:36:14.234" v="1111" actId="1076"/>
          <ac:picMkLst>
            <pc:docMk/>
            <pc:sldMk cId="1794900454" sldId="268"/>
            <ac:picMk id="10" creationId="{5107E74A-12EF-A8E7-C2BE-BBE58A468923}"/>
          </ac:picMkLst>
        </pc:picChg>
      </pc:sldChg>
      <pc:sldChg chg="addSp delSp modSp mod">
        <pc:chgData name="Shepherd, Ben (STFC,DL,AST)" userId="02dc61e3-dc23-405d-ab34-f2dd386ee475" providerId="ADAL" clId="{4EB642C6-CB69-4CE8-81B1-2CF2C97133B1}" dt="2024-06-07T08:03:25.339" v="1767" actId="14838"/>
        <pc:sldMkLst>
          <pc:docMk/>
          <pc:sldMk cId="3181749030" sldId="269"/>
        </pc:sldMkLst>
        <pc:spChg chg="mod">
          <ac:chgData name="Shepherd, Ben (STFC,DL,AST)" userId="02dc61e3-dc23-405d-ab34-f2dd386ee475" providerId="ADAL" clId="{4EB642C6-CB69-4CE8-81B1-2CF2C97133B1}" dt="2024-06-07T08:03:25.339" v="1767" actId="14838"/>
          <ac:spMkLst>
            <pc:docMk/>
            <pc:sldMk cId="3181749030" sldId="269"/>
            <ac:spMk id="2" creationId="{D247ED85-C336-3425-5D8A-FD53F7253F04}"/>
          </ac:spMkLst>
        </pc:spChg>
        <pc:spChg chg="mod">
          <ac:chgData name="Shepherd, Ben (STFC,DL,AST)" userId="02dc61e3-dc23-405d-ab34-f2dd386ee475" providerId="ADAL" clId="{4EB642C6-CB69-4CE8-81B1-2CF2C97133B1}" dt="2024-06-07T08:03:25.339" v="1767" actId="14838"/>
          <ac:spMkLst>
            <pc:docMk/>
            <pc:sldMk cId="3181749030" sldId="269"/>
            <ac:spMk id="3" creationId="{56D9B2E3-ECD1-B1E1-2C6D-97D004703363}"/>
          </ac:spMkLst>
        </pc:spChg>
        <pc:spChg chg="del">
          <ac:chgData name="Shepherd, Ben (STFC,DL,AST)" userId="02dc61e3-dc23-405d-ab34-f2dd386ee475" providerId="ADAL" clId="{4EB642C6-CB69-4CE8-81B1-2CF2C97133B1}" dt="2024-06-07T07:53:37.837" v="1294" actId="478"/>
          <ac:spMkLst>
            <pc:docMk/>
            <pc:sldMk cId="3181749030" sldId="269"/>
            <ac:spMk id="5" creationId="{176DE8CD-976E-F8A2-0F99-60D3556BD592}"/>
          </ac:spMkLst>
        </pc:spChg>
        <pc:grpChg chg="del">
          <ac:chgData name="Shepherd, Ben (STFC,DL,AST)" userId="02dc61e3-dc23-405d-ab34-f2dd386ee475" providerId="ADAL" clId="{4EB642C6-CB69-4CE8-81B1-2CF2C97133B1}" dt="2024-06-07T07:53:37.837" v="1294" actId="478"/>
          <ac:grpSpMkLst>
            <pc:docMk/>
            <pc:sldMk cId="3181749030" sldId="269"/>
            <ac:grpSpMk id="27" creationId="{BB2C67A5-5705-865F-C881-3C7A2B879CFC}"/>
          </ac:grpSpMkLst>
        </pc:grpChg>
        <pc:picChg chg="del">
          <ac:chgData name="Shepherd, Ben (STFC,DL,AST)" userId="02dc61e3-dc23-405d-ab34-f2dd386ee475" providerId="ADAL" clId="{4EB642C6-CB69-4CE8-81B1-2CF2C97133B1}" dt="2024-06-07T07:53:37.837" v="1294" actId="478"/>
          <ac:picMkLst>
            <pc:docMk/>
            <pc:sldMk cId="3181749030" sldId="269"/>
            <ac:picMk id="4" creationId="{EEFCDEFA-998B-A3C1-F089-2A43B1784B82}"/>
          </ac:picMkLst>
        </pc:picChg>
        <pc:picChg chg="del">
          <ac:chgData name="Shepherd, Ben (STFC,DL,AST)" userId="02dc61e3-dc23-405d-ab34-f2dd386ee475" providerId="ADAL" clId="{4EB642C6-CB69-4CE8-81B1-2CF2C97133B1}" dt="2024-06-07T07:53:39.296" v="1295" actId="478"/>
          <ac:picMkLst>
            <pc:docMk/>
            <pc:sldMk cId="3181749030" sldId="269"/>
            <ac:picMk id="6" creationId="{3E31C488-DEA7-3770-E4C1-A441F1FFEF45}"/>
          </ac:picMkLst>
        </pc:picChg>
        <pc:picChg chg="add mod ord">
          <ac:chgData name="Shepherd, Ben (STFC,DL,AST)" userId="02dc61e3-dc23-405d-ab34-f2dd386ee475" providerId="ADAL" clId="{4EB642C6-CB69-4CE8-81B1-2CF2C97133B1}" dt="2024-06-07T07:59:33.184" v="1729" actId="29295"/>
          <ac:picMkLst>
            <pc:docMk/>
            <pc:sldMk cId="3181749030" sldId="269"/>
            <ac:picMk id="9" creationId="{9E723EDE-2275-693F-FFE5-D34CEFF4F74B}"/>
          </ac:picMkLst>
        </pc:picChg>
        <pc:picChg chg="add mod">
          <ac:chgData name="Shepherd, Ben (STFC,DL,AST)" userId="02dc61e3-dc23-405d-ab34-f2dd386ee475" providerId="ADAL" clId="{4EB642C6-CB69-4CE8-81B1-2CF2C97133B1}" dt="2024-06-07T08:00:30.724" v="1733" actId="1076"/>
          <ac:picMkLst>
            <pc:docMk/>
            <pc:sldMk cId="3181749030" sldId="269"/>
            <ac:picMk id="10" creationId="{F41FFE49-D6EB-A9F1-84C2-2DBC4DC9AAA8}"/>
          </ac:picMkLst>
        </pc:picChg>
        <pc:picChg chg="add del mod">
          <ac:chgData name="Shepherd, Ben (STFC,DL,AST)" userId="02dc61e3-dc23-405d-ab34-f2dd386ee475" providerId="ADAL" clId="{4EB642C6-CB69-4CE8-81B1-2CF2C97133B1}" dt="2024-06-07T08:01:40.009" v="1761" actId="478"/>
          <ac:picMkLst>
            <pc:docMk/>
            <pc:sldMk cId="3181749030" sldId="269"/>
            <ac:picMk id="11" creationId="{1074F1B2-2ECF-B951-E0EB-637C1FB659E9}"/>
          </ac:picMkLst>
        </pc:picChg>
        <pc:picChg chg="add mod">
          <ac:chgData name="Shepherd, Ben (STFC,DL,AST)" userId="02dc61e3-dc23-405d-ab34-f2dd386ee475" providerId="ADAL" clId="{4EB642C6-CB69-4CE8-81B1-2CF2C97133B1}" dt="2024-06-07T08:01:55.620" v="1765" actId="1076"/>
          <ac:picMkLst>
            <pc:docMk/>
            <pc:sldMk cId="3181749030" sldId="269"/>
            <ac:picMk id="13" creationId="{C89279DA-A329-7B98-47C4-FD7B94F7689F}"/>
          </ac:picMkLst>
        </pc:picChg>
      </pc:sldChg>
      <pc:sldChg chg="add">
        <pc:chgData name="Shepherd, Ben (STFC,DL,AST)" userId="02dc61e3-dc23-405d-ab34-f2dd386ee475" providerId="ADAL" clId="{4EB642C6-CB69-4CE8-81B1-2CF2C97133B1}" dt="2024-06-03T12:43:45.368" v="391"/>
        <pc:sldMkLst>
          <pc:docMk/>
          <pc:sldMk cId="1165605071" sldId="270"/>
        </pc:sldMkLst>
      </pc:sldChg>
      <pc:sldChg chg="addSp delSp modSp del mod">
        <pc:chgData name="Shepherd, Ben (STFC,DL,AST)" userId="02dc61e3-dc23-405d-ab34-f2dd386ee475" providerId="ADAL" clId="{4EB642C6-CB69-4CE8-81B1-2CF2C97133B1}" dt="2024-06-07T07:48:08.117" v="1251" actId="47"/>
        <pc:sldMkLst>
          <pc:docMk/>
          <pc:sldMk cId="328838887" sldId="271"/>
        </pc:sldMkLst>
        <pc:grpChg chg="add del mod">
          <ac:chgData name="Shepherd, Ben (STFC,DL,AST)" userId="02dc61e3-dc23-405d-ab34-f2dd386ee475" providerId="ADAL" clId="{4EB642C6-CB69-4CE8-81B1-2CF2C97133B1}" dt="2024-06-07T07:38:32.503" v="1135" actId="165"/>
          <ac:grpSpMkLst>
            <pc:docMk/>
            <pc:sldMk cId="328838887" sldId="271"/>
            <ac:grpSpMk id="6" creationId="{2E7A94EF-3C65-A12E-3CA7-2610EC74BE11}"/>
          </ac:grpSpMkLst>
        </pc:grpChg>
        <pc:grpChg chg="add del mod">
          <ac:chgData name="Shepherd, Ben (STFC,DL,AST)" userId="02dc61e3-dc23-405d-ab34-f2dd386ee475" providerId="ADAL" clId="{4EB642C6-CB69-4CE8-81B1-2CF2C97133B1}" dt="2024-06-07T07:38:39.463" v="1139" actId="164"/>
          <ac:grpSpMkLst>
            <pc:docMk/>
            <pc:sldMk cId="328838887" sldId="271"/>
            <ac:grpSpMk id="8" creationId="{F9EE530D-5859-ABFA-44BE-5D1A83D66A50}"/>
          </ac:grpSpMkLst>
        </pc:grpChg>
        <pc:grpChg chg="add del mod">
          <ac:chgData name="Shepherd, Ben (STFC,DL,AST)" userId="02dc61e3-dc23-405d-ab34-f2dd386ee475" providerId="ADAL" clId="{4EB642C6-CB69-4CE8-81B1-2CF2C97133B1}" dt="2024-06-07T07:38:43.629" v="1141" actId="21"/>
          <ac:grpSpMkLst>
            <pc:docMk/>
            <pc:sldMk cId="328838887" sldId="271"/>
            <ac:grpSpMk id="10" creationId="{9EB54CF8-9D18-B135-EE0C-B94306EBE94E}"/>
          </ac:grpSpMkLst>
        </pc:grpChg>
        <pc:picChg chg="mod topLvl">
          <ac:chgData name="Shepherd, Ben (STFC,DL,AST)" userId="02dc61e3-dc23-405d-ab34-f2dd386ee475" providerId="ADAL" clId="{4EB642C6-CB69-4CE8-81B1-2CF2C97133B1}" dt="2024-06-07T07:38:42.688" v="1140" actId="164"/>
          <ac:picMkLst>
            <pc:docMk/>
            <pc:sldMk cId="328838887" sldId="271"/>
            <ac:picMk id="5" creationId="{33A35507-54E4-7659-56A2-E108F6FE7EB0}"/>
          </ac:picMkLst>
        </pc:picChg>
        <pc:picChg chg="mod topLvl">
          <ac:chgData name="Shepherd, Ben (STFC,DL,AST)" userId="02dc61e3-dc23-405d-ab34-f2dd386ee475" providerId="ADAL" clId="{4EB642C6-CB69-4CE8-81B1-2CF2C97133B1}" dt="2024-06-07T07:38:42.688" v="1140" actId="164"/>
          <ac:picMkLst>
            <pc:docMk/>
            <pc:sldMk cId="328838887" sldId="271"/>
            <ac:picMk id="7" creationId="{72C75EBB-0088-B6A8-C538-AFBEF9755371}"/>
          </ac:picMkLst>
        </pc:picChg>
        <pc:picChg chg="mod topLvl">
          <ac:chgData name="Shepherd, Ben (STFC,DL,AST)" userId="02dc61e3-dc23-405d-ab34-f2dd386ee475" providerId="ADAL" clId="{4EB642C6-CB69-4CE8-81B1-2CF2C97133B1}" dt="2024-06-07T07:38:42.688" v="1140" actId="164"/>
          <ac:picMkLst>
            <pc:docMk/>
            <pc:sldMk cId="328838887" sldId="271"/>
            <ac:picMk id="9" creationId="{53CB50BE-DD4A-B969-9E7C-6686D056CD99}"/>
          </ac:picMkLst>
        </pc:picChg>
        <pc:picChg chg="mod topLvl">
          <ac:chgData name="Shepherd, Ben (STFC,DL,AST)" userId="02dc61e3-dc23-405d-ab34-f2dd386ee475" providerId="ADAL" clId="{4EB642C6-CB69-4CE8-81B1-2CF2C97133B1}" dt="2024-06-07T07:38:42.688" v="1140" actId="164"/>
          <ac:picMkLst>
            <pc:docMk/>
            <pc:sldMk cId="328838887" sldId="271"/>
            <ac:picMk id="11" creationId="{B2A1F40A-D11C-53DE-74F8-E721E34FA547}"/>
          </ac:picMkLst>
        </pc:picChg>
        <pc:picChg chg="mod topLvl">
          <ac:chgData name="Shepherd, Ben (STFC,DL,AST)" userId="02dc61e3-dc23-405d-ab34-f2dd386ee475" providerId="ADAL" clId="{4EB642C6-CB69-4CE8-81B1-2CF2C97133B1}" dt="2024-06-07T07:38:42.688" v="1140" actId="164"/>
          <ac:picMkLst>
            <pc:docMk/>
            <pc:sldMk cId="328838887" sldId="271"/>
            <ac:picMk id="13" creationId="{D9F114E1-7AA0-A7E6-76DF-7818A5BE1750}"/>
          </ac:picMkLst>
        </pc:picChg>
        <pc:picChg chg="mod">
          <ac:chgData name="Shepherd, Ben (STFC,DL,AST)" userId="02dc61e3-dc23-405d-ab34-f2dd386ee475" providerId="ADAL" clId="{4EB642C6-CB69-4CE8-81B1-2CF2C97133B1}" dt="2024-06-07T07:38:42.688" v="1140" actId="164"/>
          <ac:picMkLst>
            <pc:docMk/>
            <pc:sldMk cId="328838887" sldId="271"/>
            <ac:picMk id="15" creationId="{CB065D4E-CFC0-EE77-6849-C6B58E12E330}"/>
          </ac:picMkLst>
        </pc:picChg>
      </pc:sldChg>
      <pc:sldChg chg="addSp delSp modSp add del mod">
        <pc:chgData name="Shepherd, Ben (STFC,DL,AST)" userId="02dc61e3-dc23-405d-ab34-f2dd386ee475" providerId="ADAL" clId="{4EB642C6-CB69-4CE8-81B1-2CF2C97133B1}" dt="2024-06-03T12:38:40.931" v="178" actId="478"/>
        <pc:sldMkLst>
          <pc:docMk/>
          <pc:sldMk cId="4258083785" sldId="272"/>
        </pc:sldMkLst>
        <pc:spChg chg="del">
          <ac:chgData name="Shepherd, Ben (STFC,DL,AST)" userId="02dc61e3-dc23-405d-ab34-f2dd386ee475" providerId="ADAL" clId="{4EB642C6-CB69-4CE8-81B1-2CF2C97133B1}" dt="2024-06-03T12:38:40.931" v="178" actId="478"/>
          <ac:spMkLst>
            <pc:docMk/>
            <pc:sldMk cId="4258083785" sldId="272"/>
            <ac:spMk id="8" creationId="{AD018A1F-BC88-B080-3CCD-CB0EEF9E8CA4}"/>
          </ac:spMkLst>
        </pc:spChg>
        <pc:grpChg chg="add mod">
          <ac:chgData name="Shepherd, Ben (STFC,DL,AST)" userId="02dc61e3-dc23-405d-ab34-f2dd386ee475" providerId="ADAL" clId="{4EB642C6-CB69-4CE8-81B1-2CF2C97133B1}" dt="2024-06-03T12:38:38.577" v="177" actId="1076"/>
          <ac:grpSpMkLst>
            <pc:docMk/>
            <pc:sldMk cId="4258083785" sldId="272"/>
            <ac:grpSpMk id="11" creationId="{B7A5520B-09FD-B71A-FB71-DAE39DA28FFE}"/>
          </ac:grpSpMkLst>
        </pc:grpChg>
        <pc:picChg chg="del">
          <ac:chgData name="Shepherd, Ben (STFC,DL,AST)" userId="02dc61e3-dc23-405d-ab34-f2dd386ee475" providerId="ADAL" clId="{4EB642C6-CB69-4CE8-81B1-2CF2C97133B1}" dt="2024-06-03T12:36:55.843" v="167" actId="478"/>
          <ac:picMkLst>
            <pc:docMk/>
            <pc:sldMk cId="4258083785" sldId="272"/>
            <ac:picMk id="3" creationId="{3557A90E-8AE3-E527-B851-3310508BBEAF}"/>
          </ac:picMkLst>
        </pc:picChg>
        <pc:picChg chg="add mod">
          <ac:chgData name="Shepherd, Ben (STFC,DL,AST)" userId="02dc61e3-dc23-405d-ab34-f2dd386ee475" providerId="ADAL" clId="{4EB642C6-CB69-4CE8-81B1-2CF2C97133B1}" dt="2024-06-03T12:38:30.689" v="176" actId="164"/>
          <ac:picMkLst>
            <pc:docMk/>
            <pc:sldMk cId="4258083785" sldId="272"/>
            <ac:picMk id="4" creationId="{3E725BCA-1385-02E9-78FC-BB10EE09A268}"/>
          </ac:picMkLst>
        </pc:picChg>
        <pc:picChg chg="del">
          <ac:chgData name="Shepherd, Ben (STFC,DL,AST)" userId="02dc61e3-dc23-405d-ab34-f2dd386ee475" providerId="ADAL" clId="{4EB642C6-CB69-4CE8-81B1-2CF2C97133B1}" dt="2024-06-03T12:36:54.874" v="166" actId="478"/>
          <ac:picMkLst>
            <pc:docMk/>
            <pc:sldMk cId="4258083785" sldId="272"/>
            <ac:picMk id="6" creationId="{CB642D45-8A75-3BC3-F416-D4C3754947F3}"/>
          </ac:picMkLst>
        </pc:picChg>
        <pc:picChg chg="add mod">
          <ac:chgData name="Shepherd, Ben (STFC,DL,AST)" userId="02dc61e3-dc23-405d-ab34-f2dd386ee475" providerId="ADAL" clId="{4EB642C6-CB69-4CE8-81B1-2CF2C97133B1}" dt="2024-06-03T12:38:30.689" v="176" actId="164"/>
          <ac:picMkLst>
            <pc:docMk/>
            <pc:sldMk cId="4258083785" sldId="272"/>
            <ac:picMk id="7" creationId="{89DEE222-DA4A-0277-FD8F-30E04ADEE2BD}"/>
          </ac:picMkLst>
        </pc:picChg>
        <pc:picChg chg="add mod">
          <ac:chgData name="Shepherd, Ben (STFC,DL,AST)" userId="02dc61e3-dc23-405d-ab34-f2dd386ee475" providerId="ADAL" clId="{4EB642C6-CB69-4CE8-81B1-2CF2C97133B1}" dt="2024-06-03T12:38:30.689" v="176" actId="164"/>
          <ac:picMkLst>
            <pc:docMk/>
            <pc:sldMk cId="4258083785" sldId="272"/>
            <ac:picMk id="10" creationId="{9023EE04-DC0B-F5D8-C4A9-C0D26570E4FF}"/>
          </ac:picMkLst>
        </pc:picChg>
      </pc:sldChg>
      <pc:sldChg chg="modSp new mod">
        <pc:chgData name="Shepherd, Ben (STFC,DL,AST)" userId="02dc61e3-dc23-405d-ab34-f2dd386ee475" providerId="ADAL" clId="{4EB642C6-CB69-4CE8-81B1-2CF2C97133B1}" dt="2024-06-03T12:42:29.161" v="388" actId="20577"/>
        <pc:sldMkLst>
          <pc:docMk/>
          <pc:sldMk cId="3801061475" sldId="273"/>
        </pc:sldMkLst>
        <pc:spChg chg="mod">
          <ac:chgData name="Shepherd, Ben (STFC,DL,AST)" userId="02dc61e3-dc23-405d-ab34-f2dd386ee475" providerId="ADAL" clId="{4EB642C6-CB69-4CE8-81B1-2CF2C97133B1}" dt="2024-06-03T12:39:16.841" v="187" actId="20577"/>
          <ac:spMkLst>
            <pc:docMk/>
            <pc:sldMk cId="3801061475" sldId="273"/>
            <ac:spMk id="2" creationId="{FF20FDA9-4B9F-E31A-9DB3-B3CF42342ED3}"/>
          </ac:spMkLst>
        </pc:spChg>
        <pc:spChg chg="mod">
          <ac:chgData name="Shepherd, Ben (STFC,DL,AST)" userId="02dc61e3-dc23-405d-ab34-f2dd386ee475" providerId="ADAL" clId="{4EB642C6-CB69-4CE8-81B1-2CF2C97133B1}" dt="2024-06-03T12:42:29.161" v="388" actId="20577"/>
          <ac:spMkLst>
            <pc:docMk/>
            <pc:sldMk cId="3801061475" sldId="273"/>
            <ac:spMk id="3" creationId="{B2B62ED8-EF56-346F-6FBD-0BDFCD9B7C7B}"/>
          </ac:spMkLst>
        </pc:spChg>
      </pc:sldChg>
      <pc:sldChg chg="modSp add mod">
        <pc:chgData name="Shepherd, Ben (STFC,DL,AST)" userId="02dc61e3-dc23-405d-ab34-f2dd386ee475" providerId="ADAL" clId="{4EB642C6-CB69-4CE8-81B1-2CF2C97133B1}" dt="2024-06-03T12:43:28.747" v="390" actId="6549"/>
        <pc:sldMkLst>
          <pc:docMk/>
          <pc:sldMk cId="2830390906" sldId="274"/>
        </pc:sldMkLst>
        <pc:spChg chg="mod">
          <ac:chgData name="Shepherd, Ben (STFC,DL,AST)" userId="02dc61e3-dc23-405d-ab34-f2dd386ee475" providerId="ADAL" clId="{4EB642C6-CB69-4CE8-81B1-2CF2C97133B1}" dt="2024-06-03T12:43:28.747" v="390" actId="6549"/>
          <ac:spMkLst>
            <pc:docMk/>
            <pc:sldMk cId="2830390906" sldId="274"/>
            <ac:spMk id="3" creationId="{B08E5FB5-5F7B-F120-F538-C988322DBE00}"/>
          </ac:spMkLst>
        </pc:spChg>
      </pc:sldChg>
      <pc:sldChg chg="add">
        <pc:chgData name="Shepherd, Ben (STFC,DL,AST)" userId="02dc61e3-dc23-405d-ab34-f2dd386ee475" providerId="ADAL" clId="{4EB642C6-CB69-4CE8-81B1-2CF2C97133B1}" dt="2024-06-03T12:43:45.368" v="391"/>
        <pc:sldMkLst>
          <pc:docMk/>
          <pc:sldMk cId="4240155438" sldId="302"/>
        </pc:sldMkLst>
      </pc:sldChg>
      <pc:sldChg chg="add del">
        <pc:chgData name="Shepherd, Ben (STFC,DL,AST)" userId="02dc61e3-dc23-405d-ab34-f2dd386ee475" providerId="ADAL" clId="{4EB642C6-CB69-4CE8-81B1-2CF2C97133B1}" dt="2024-06-03T13:03:31.725" v="464" actId="47"/>
        <pc:sldMkLst>
          <pc:docMk/>
          <pc:sldMk cId="1600671459" sldId="303"/>
        </pc:sldMkLst>
      </pc:sldChg>
      <pc:sldChg chg="add">
        <pc:chgData name="Shepherd, Ben (STFC,DL,AST)" userId="02dc61e3-dc23-405d-ab34-f2dd386ee475" providerId="ADAL" clId="{4EB642C6-CB69-4CE8-81B1-2CF2C97133B1}" dt="2024-06-03T12:43:22.006" v="389"/>
        <pc:sldMkLst>
          <pc:docMk/>
          <pc:sldMk cId="2757431065" sldId="304"/>
        </pc:sldMkLst>
      </pc:sldChg>
      <pc:sldChg chg="modSp add">
        <pc:chgData name="Shepherd, Ben (STFC,DL,AST)" userId="02dc61e3-dc23-405d-ab34-f2dd386ee475" providerId="ADAL" clId="{4EB642C6-CB69-4CE8-81B1-2CF2C97133B1}" dt="2024-06-03T12:46:45.213" v="462" actId="16482"/>
        <pc:sldMkLst>
          <pc:docMk/>
          <pc:sldMk cId="1750230687" sldId="305"/>
        </pc:sldMkLst>
        <pc:picChg chg="mod">
          <ac:chgData name="Shepherd, Ben (STFC,DL,AST)" userId="02dc61e3-dc23-405d-ab34-f2dd386ee475" providerId="ADAL" clId="{4EB642C6-CB69-4CE8-81B1-2CF2C97133B1}" dt="2024-06-03T12:46:45.213" v="462" actId="16482"/>
          <ac:picMkLst>
            <pc:docMk/>
            <pc:sldMk cId="1750230687" sldId="305"/>
            <ac:picMk id="4" creationId="{00000000-0000-0000-0000-000000000000}"/>
          </ac:picMkLst>
        </pc:picChg>
      </pc:sldChg>
      <pc:sldChg chg="add">
        <pc:chgData name="Shepherd, Ben (STFC,DL,AST)" userId="02dc61e3-dc23-405d-ab34-f2dd386ee475" providerId="ADAL" clId="{4EB642C6-CB69-4CE8-81B1-2CF2C97133B1}" dt="2024-06-03T12:43:22.006" v="389"/>
        <pc:sldMkLst>
          <pc:docMk/>
          <pc:sldMk cId="2079390749" sldId="306"/>
        </pc:sldMkLst>
      </pc:sldChg>
      <pc:sldChg chg="add">
        <pc:chgData name="Shepherd, Ben (STFC,DL,AST)" userId="02dc61e3-dc23-405d-ab34-f2dd386ee475" providerId="ADAL" clId="{4EB642C6-CB69-4CE8-81B1-2CF2C97133B1}" dt="2024-06-03T12:43:22.006" v="389"/>
        <pc:sldMkLst>
          <pc:docMk/>
          <pc:sldMk cId="1782280374" sldId="307"/>
        </pc:sldMkLst>
      </pc:sldChg>
      <pc:sldChg chg="add">
        <pc:chgData name="Shepherd, Ben (STFC,DL,AST)" userId="02dc61e3-dc23-405d-ab34-f2dd386ee475" providerId="ADAL" clId="{4EB642C6-CB69-4CE8-81B1-2CF2C97133B1}" dt="2024-06-03T12:43:22.006" v="389"/>
        <pc:sldMkLst>
          <pc:docMk/>
          <pc:sldMk cId="4078228085" sldId="308"/>
        </pc:sldMkLst>
      </pc:sldChg>
      <pc:sldChg chg="add">
        <pc:chgData name="Shepherd, Ben (STFC,DL,AST)" userId="02dc61e3-dc23-405d-ab34-f2dd386ee475" providerId="ADAL" clId="{4EB642C6-CB69-4CE8-81B1-2CF2C97133B1}" dt="2024-06-03T12:43:22.006" v="389"/>
        <pc:sldMkLst>
          <pc:docMk/>
          <pc:sldMk cId="118500549" sldId="309"/>
        </pc:sldMkLst>
      </pc:sldChg>
      <pc:sldChg chg="add">
        <pc:chgData name="Shepherd, Ben (STFC,DL,AST)" userId="02dc61e3-dc23-405d-ab34-f2dd386ee475" providerId="ADAL" clId="{4EB642C6-CB69-4CE8-81B1-2CF2C97133B1}" dt="2024-06-03T12:43:22.006" v="389"/>
        <pc:sldMkLst>
          <pc:docMk/>
          <pc:sldMk cId="1647848291" sldId="310"/>
        </pc:sldMkLst>
      </pc:sldChg>
      <pc:sldChg chg="add">
        <pc:chgData name="Shepherd, Ben (STFC,DL,AST)" userId="02dc61e3-dc23-405d-ab34-f2dd386ee475" providerId="ADAL" clId="{4EB642C6-CB69-4CE8-81B1-2CF2C97133B1}" dt="2024-06-03T12:43:22.006" v="389"/>
        <pc:sldMkLst>
          <pc:docMk/>
          <pc:sldMk cId="685381242" sldId="311"/>
        </pc:sldMkLst>
      </pc:sldChg>
      <pc:sldChg chg="add">
        <pc:chgData name="Shepherd, Ben (STFC,DL,AST)" userId="02dc61e3-dc23-405d-ab34-f2dd386ee475" providerId="ADAL" clId="{4EB642C6-CB69-4CE8-81B1-2CF2C97133B1}" dt="2024-06-03T12:43:22.006" v="389"/>
        <pc:sldMkLst>
          <pc:docMk/>
          <pc:sldMk cId="835907950" sldId="312"/>
        </pc:sldMkLst>
      </pc:sldChg>
      <pc:sldChg chg="modSp add mod">
        <pc:chgData name="Shepherd, Ben (STFC,DL,AST)" userId="02dc61e3-dc23-405d-ab34-f2dd386ee475" providerId="ADAL" clId="{4EB642C6-CB69-4CE8-81B1-2CF2C97133B1}" dt="2024-06-03T12:43:49.706" v="392" actId="6549"/>
        <pc:sldMkLst>
          <pc:docMk/>
          <pc:sldMk cId="3544191421" sldId="313"/>
        </pc:sldMkLst>
        <pc:spChg chg="mod">
          <ac:chgData name="Shepherd, Ben (STFC,DL,AST)" userId="02dc61e3-dc23-405d-ab34-f2dd386ee475" providerId="ADAL" clId="{4EB642C6-CB69-4CE8-81B1-2CF2C97133B1}" dt="2024-06-03T12:43:49.706" v="392" actId="6549"/>
          <ac:spMkLst>
            <pc:docMk/>
            <pc:sldMk cId="3544191421" sldId="313"/>
            <ac:spMk id="3" creationId="{39E5630E-A6C7-722A-9802-8520FC926055}"/>
          </ac:spMkLst>
        </pc:spChg>
      </pc:sldChg>
      <pc:sldChg chg="add">
        <pc:chgData name="Shepherd, Ben (STFC,DL,AST)" userId="02dc61e3-dc23-405d-ab34-f2dd386ee475" providerId="ADAL" clId="{4EB642C6-CB69-4CE8-81B1-2CF2C97133B1}" dt="2024-06-03T12:43:45.368" v="391"/>
        <pc:sldMkLst>
          <pc:docMk/>
          <pc:sldMk cId="1880600965" sldId="314"/>
        </pc:sldMkLst>
      </pc:sldChg>
      <pc:sldChg chg="add">
        <pc:chgData name="Shepherd, Ben (STFC,DL,AST)" userId="02dc61e3-dc23-405d-ab34-f2dd386ee475" providerId="ADAL" clId="{4EB642C6-CB69-4CE8-81B1-2CF2C97133B1}" dt="2024-06-03T12:43:45.368" v="391"/>
        <pc:sldMkLst>
          <pc:docMk/>
          <pc:sldMk cId="1949040460" sldId="315"/>
        </pc:sldMkLst>
      </pc:sldChg>
      <pc:sldChg chg="add">
        <pc:chgData name="Shepherd, Ben (STFC,DL,AST)" userId="02dc61e3-dc23-405d-ab34-f2dd386ee475" providerId="ADAL" clId="{4EB642C6-CB69-4CE8-81B1-2CF2C97133B1}" dt="2024-06-03T12:43:45.368" v="391"/>
        <pc:sldMkLst>
          <pc:docMk/>
          <pc:sldMk cId="1920014843" sldId="316"/>
        </pc:sldMkLst>
      </pc:sldChg>
      <pc:sldChg chg="modSp add mod">
        <pc:chgData name="Shepherd, Ben (STFC,DL,AST)" userId="02dc61e3-dc23-405d-ab34-f2dd386ee475" providerId="ADAL" clId="{4EB642C6-CB69-4CE8-81B1-2CF2C97133B1}" dt="2024-06-03T13:02:55.847" v="463" actId="6549"/>
        <pc:sldMkLst>
          <pc:docMk/>
          <pc:sldMk cId="48009377" sldId="317"/>
        </pc:sldMkLst>
        <pc:spChg chg="mod">
          <ac:chgData name="Shepherd, Ben (STFC,DL,AST)" userId="02dc61e3-dc23-405d-ab34-f2dd386ee475" providerId="ADAL" clId="{4EB642C6-CB69-4CE8-81B1-2CF2C97133B1}" dt="2024-06-03T13:02:55.847" v="463" actId="6549"/>
          <ac:spMkLst>
            <pc:docMk/>
            <pc:sldMk cId="48009377" sldId="317"/>
            <ac:spMk id="3" creationId="{768996C8-1052-AC7A-FC7A-3BEAE9CA7E34}"/>
          </ac:spMkLst>
        </pc:spChg>
      </pc:sldChg>
      <pc:sldChg chg="add">
        <pc:chgData name="Shepherd, Ben (STFC,DL,AST)" userId="02dc61e3-dc23-405d-ab34-f2dd386ee475" providerId="ADAL" clId="{4EB642C6-CB69-4CE8-81B1-2CF2C97133B1}" dt="2024-06-03T12:44:19.711" v="393"/>
        <pc:sldMkLst>
          <pc:docMk/>
          <pc:sldMk cId="2025533940" sldId="318"/>
        </pc:sldMkLst>
      </pc:sldChg>
      <pc:sldChg chg="add">
        <pc:chgData name="Shepherd, Ben (STFC,DL,AST)" userId="02dc61e3-dc23-405d-ab34-f2dd386ee475" providerId="ADAL" clId="{4EB642C6-CB69-4CE8-81B1-2CF2C97133B1}" dt="2024-06-03T12:44:19.711" v="393"/>
        <pc:sldMkLst>
          <pc:docMk/>
          <pc:sldMk cId="4220836959" sldId="319"/>
        </pc:sldMkLst>
      </pc:sldChg>
      <pc:sldChg chg="add">
        <pc:chgData name="Shepherd, Ben (STFC,DL,AST)" userId="02dc61e3-dc23-405d-ab34-f2dd386ee475" providerId="ADAL" clId="{4EB642C6-CB69-4CE8-81B1-2CF2C97133B1}" dt="2024-06-03T12:44:19.711" v="393"/>
        <pc:sldMkLst>
          <pc:docMk/>
          <pc:sldMk cId="1545914929" sldId="320"/>
        </pc:sldMkLst>
      </pc:sldChg>
      <pc:sldChg chg="add">
        <pc:chgData name="Shepherd, Ben (STFC,DL,AST)" userId="02dc61e3-dc23-405d-ab34-f2dd386ee475" providerId="ADAL" clId="{4EB642C6-CB69-4CE8-81B1-2CF2C97133B1}" dt="2024-06-03T12:44:19.711" v="393"/>
        <pc:sldMkLst>
          <pc:docMk/>
          <pc:sldMk cId="120381512" sldId="321"/>
        </pc:sldMkLst>
      </pc:sldChg>
      <pc:sldChg chg="add">
        <pc:chgData name="Shepherd, Ben (STFC,DL,AST)" userId="02dc61e3-dc23-405d-ab34-f2dd386ee475" providerId="ADAL" clId="{4EB642C6-CB69-4CE8-81B1-2CF2C97133B1}" dt="2024-06-03T12:44:19.711" v="393"/>
        <pc:sldMkLst>
          <pc:docMk/>
          <pc:sldMk cId="164529420" sldId="322"/>
        </pc:sldMkLst>
      </pc:sldChg>
      <pc:sldChg chg="modSp new mod">
        <pc:chgData name="Shepherd, Ben (STFC,DL,AST)" userId="02dc61e3-dc23-405d-ab34-f2dd386ee475" providerId="ADAL" clId="{4EB642C6-CB69-4CE8-81B1-2CF2C97133B1}" dt="2024-06-03T12:44:53.040" v="450" actId="20577"/>
        <pc:sldMkLst>
          <pc:docMk/>
          <pc:sldMk cId="1636584612" sldId="323"/>
        </pc:sldMkLst>
        <pc:spChg chg="mod">
          <ac:chgData name="Shepherd, Ben (STFC,DL,AST)" userId="02dc61e3-dc23-405d-ab34-f2dd386ee475" providerId="ADAL" clId="{4EB642C6-CB69-4CE8-81B1-2CF2C97133B1}" dt="2024-06-03T12:44:53.040" v="450" actId="20577"/>
          <ac:spMkLst>
            <pc:docMk/>
            <pc:sldMk cId="1636584612" sldId="323"/>
            <ac:spMk id="2" creationId="{726235B2-C128-5763-46D1-7CD099070D14}"/>
          </ac:spMkLst>
        </pc:spChg>
      </pc:sldChg>
      <pc:sldChg chg="modSp mod">
        <pc:chgData name="Shepherd, Ben (STFC,DL,AST)" userId="02dc61e3-dc23-405d-ab34-f2dd386ee475" providerId="ADAL" clId="{4EB642C6-CB69-4CE8-81B1-2CF2C97133B1}" dt="2024-06-07T14:45:30.704" v="2751" actId="5793"/>
        <pc:sldMkLst>
          <pc:docMk/>
          <pc:sldMk cId="1595221726" sldId="336"/>
        </pc:sldMkLst>
        <pc:spChg chg="mod">
          <ac:chgData name="Shepherd, Ben (STFC,DL,AST)" userId="02dc61e3-dc23-405d-ab34-f2dd386ee475" providerId="ADAL" clId="{4EB642C6-CB69-4CE8-81B1-2CF2C97133B1}" dt="2024-06-07T14:45:30.704" v="2751" actId="5793"/>
          <ac:spMkLst>
            <pc:docMk/>
            <pc:sldMk cId="1595221726" sldId="336"/>
            <ac:spMk id="10" creationId="{00000000-0000-0000-0000-000000000000}"/>
          </ac:spMkLst>
        </pc:spChg>
        <pc:picChg chg="mod">
          <ac:chgData name="Shepherd, Ben (STFC,DL,AST)" userId="02dc61e3-dc23-405d-ab34-f2dd386ee475" providerId="ADAL" clId="{4EB642C6-CB69-4CE8-81B1-2CF2C97133B1}" dt="2024-06-07T14:45:24.952" v="2738" actId="1076"/>
          <ac:picMkLst>
            <pc:docMk/>
            <pc:sldMk cId="1595221726" sldId="336"/>
            <ac:picMk id="11" creationId="{8DE60079-6A4A-348D-FFCD-A2B167537E41}"/>
          </ac:picMkLst>
        </pc:picChg>
      </pc:sldChg>
      <pc:sldChg chg="modSp mod">
        <pc:chgData name="Shepherd, Ben (STFC,DL,AST)" userId="02dc61e3-dc23-405d-ab34-f2dd386ee475" providerId="ADAL" clId="{4EB642C6-CB69-4CE8-81B1-2CF2C97133B1}" dt="2024-06-07T14:42:32.624" v="2729" actId="1076"/>
        <pc:sldMkLst>
          <pc:docMk/>
          <pc:sldMk cId="919027672" sldId="338"/>
        </pc:sldMkLst>
        <pc:spChg chg="mod">
          <ac:chgData name="Shepherd, Ben (STFC,DL,AST)" userId="02dc61e3-dc23-405d-ab34-f2dd386ee475" providerId="ADAL" clId="{4EB642C6-CB69-4CE8-81B1-2CF2C97133B1}" dt="2024-06-07T14:42:32.624" v="2729" actId="1076"/>
          <ac:spMkLst>
            <pc:docMk/>
            <pc:sldMk cId="919027672" sldId="338"/>
            <ac:spMk id="10" creationId="{00000000-0000-0000-0000-000000000000}"/>
          </ac:spMkLst>
        </pc:spChg>
        <pc:graphicFrameChg chg="mod">
          <ac:chgData name="Shepherd, Ben (STFC,DL,AST)" userId="02dc61e3-dc23-405d-ab34-f2dd386ee475" providerId="ADAL" clId="{4EB642C6-CB69-4CE8-81B1-2CF2C97133B1}" dt="2024-06-07T14:42:14.825" v="2728" actId="403"/>
          <ac:graphicFrameMkLst>
            <pc:docMk/>
            <pc:sldMk cId="919027672" sldId="338"/>
            <ac:graphicFrameMk id="5" creationId="{C97A168C-204B-05AA-BB6D-87405AE38DC7}"/>
          </ac:graphicFrameMkLst>
        </pc:graphicFrameChg>
      </pc:sldChg>
      <pc:sldChg chg="addSp delSp modSp mod">
        <pc:chgData name="Shepherd, Ben (STFC,DL,AST)" userId="02dc61e3-dc23-405d-ab34-f2dd386ee475" providerId="ADAL" clId="{4EB642C6-CB69-4CE8-81B1-2CF2C97133B1}" dt="2024-06-07T07:23:08.176" v="810" actId="1076"/>
        <pc:sldMkLst>
          <pc:docMk/>
          <pc:sldMk cId="1588136227" sldId="353"/>
        </pc:sldMkLst>
        <pc:spChg chg="mod">
          <ac:chgData name="Shepherd, Ben (STFC,DL,AST)" userId="02dc61e3-dc23-405d-ab34-f2dd386ee475" providerId="ADAL" clId="{4EB642C6-CB69-4CE8-81B1-2CF2C97133B1}" dt="2024-06-07T07:22:53.281" v="808" actId="27636"/>
          <ac:spMkLst>
            <pc:docMk/>
            <pc:sldMk cId="1588136227" sldId="353"/>
            <ac:spMk id="3" creationId="{320B2230-B4E7-2BBC-9008-A951D45ABA0F}"/>
          </ac:spMkLst>
        </pc:spChg>
        <pc:spChg chg="add del mod">
          <ac:chgData name="Shepherd, Ben (STFC,DL,AST)" userId="02dc61e3-dc23-405d-ab34-f2dd386ee475" providerId="ADAL" clId="{4EB642C6-CB69-4CE8-81B1-2CF2C97133B1}" dt="2024-06-07T07:21:15.253" v="787" actId="478"/>
          <ac:spMkLst>
            <pc:docMk/>
            <pc:sldMk cId="1588136227" sldId="353"/>
            <ac:spMk id="4" creationId="{D68E879A-38A4-EB23-95A2-2A975C0747AC}"/>
          </ac:spMkLst>
        </pc:spChg>
        <pc:graphicFrameChg chg="add mod modGraphic">
          <ac:chgData name="Shepherd, Ben (STFC,DL,AST)" userId="02dc61e3-dc23-405d-ab34-f2dd386ee475" providerId="ADAL" clId="{4EB642C6-CB69-4CE8-81B1-2CF2C97133B1}" dt="2024-06-07T07:23:08.176" v="810" actId="1076"/>
          <ac:graphicFrameMkLst>
            <pc:docMk/>
            <pc:sldMk cId="1588136227" sldId="353"/>
            <ac:graphicFrameMk id="5" creationId="{1CD5AA42-D087-FB4E-73FA-A04F1FC63258}"/>
          </ac:graphicFrameMkLst>
        </pc:graphicFrameChg>
      </pc:sldChg>
      <pc:sldChg chg="addSp delSp modSp mod">
        <pc:chgData name="Shepherd, Ben (STFC,DL,AST)" userId="02dc61e3-dc23-405d-ab34-f2dd386ee475" providerId="ADAL" clId="{4EB642C6-CB69-4CE8-81B1-2CF2C97133B1}" dt="2024-06-07T07:14:59.829" v="732" actId="6549"/>
        <pc:sldMkLst>
          <pc:docMk/>
          <pc:sldMk cId="3323697948" sldId="354"/>
        </pc:sldMkLst>
        <pc:spChg chg="add mod">
          <ac:chgData name="Shepherd, Ben (STFC,DL,AST)" userId="02dc61e3-dc23-405d-ab34-f2dd386ee475" providerId="ADAL" clId="{4EB642C6-CB69-4CE8-81B1-2CF2C97133B1}" dt="2024-06-07T07:14:59.829" v="732" actId="6549"/>
          <ac:spMkLst>
            <pc:docMk/>
            <pc:sldMk cId="3323697948" sldId="354"/>
            <ac:spMk id="5" creationId="{68E1188C-01A7-FF6B-840B-A6709F745112}"/>
          </ac:spMkLst>
        </pc:spChg>
        <pc:picChg chg="del">
          <ac:chgData name="Shepherd, Ben (STFC,DL,AST)" userId="02dc61e3-dc23-405d-ab34-f2dd386ee475" providerId="ADAL" clId="{4EB642C6-CB69-4CE8-81B1-2CF2C97133B1}" dt="2024-06-07T07:13:25.288" v="720" actId="478"/>
          <ac:picMkLst>
            <pc:docMk/>
            <pc:sldMk cId="3323697948" sldId="354"/>
            <ac:picMk id="2" creationId="{00000000-0000-0000-0000-000000000000}"/>
          </ac:picMkLst>
        </pc:picChg>
        <pc:picChg chg="add mod">
          <ac:chgData name="Shepherd, Ben (STFC,DL,AST)" userId="02dc61e3-dc23-405d-ab34-f2dd386ee475" providerId="ADAL" clId="{4EB642C6-CB69-4CE8-81B1-2CF2C97133B1}" dt="2024-06-07T07:13:48.869" v="723" actId="14100"/>
          <ac:picMkLst>
            <pc:docMk/>
            <pc:sldMk cId="3323697948" sldId="354"/>
            <ac:picMk id="3" creationId="{23427B0D-0416-F568-2D87-61B91F32FAD8}"/>
          </ac:picMkLst>
        </pc:picChg>
      </pc:sldChg>
      <pc:sldChg chg="addSp delSp modSp mod">
        <pc:chgData name="Shepherd, Ben (STFC,DL,AST)" userId="02dc61e3-dc23-405d-ab34-f2dd386ee475" providerId="ADAL" clId="{4EB642C6-CB69-4CE8-81B1-2CF2C97133B1}" dt="2024-06-07T11:12:39.064" v="2684" actId="207"/>
        <pc:sldMkLst>
          <pc:docMk/>
          <pc:sldMk cId="879912632" sldId="355"/>
        </pc:sldMkLst>
        <pc:spChg chg="mod">
          <ac:chgData name="Shepherd, Ben (STFC,DL,AST)" userId="02dc61e3-dc23-405d-ab34-f2dd386ee475" providerId="ADAL" clId="{4EB642C6-CB69-4CE8-81B1-2CF2C97133B1}" dt="2024-06-07T11:08:45.698" v="2626" actId="571"/>
          <ac:spMkLst>
            <pc:docMk/>
            <pc:sldMk cId="879912632" sldId="355"/>
            <ac:spMk id="5" creationId="{3B92B7C3-46B9-DB08-5E00-B7B58A4DF3C2}"/>
          </ac:spMkLst>
        </pc:spChg>
        <pc:spChg chg="mod">
          <ac:chgData name="Shepherd, Ben (STFC,DL,AST)" userId="02dc61e3-dc23-405d-ab34-f2dd386ee475" providerId="ADAL" clId="{4EB642C6-CB69-4CE8-81B1-2CF2C97133B1}" dt="2024-06-07T11:08:45.698" v="2626" actId="571"/>
          <ac:spMkLst>
            <pc:docMk/>
            <pc:sldMk cId="879912632" sldId="355"/>
            <ac:spMk id="6" creationId="{839D4910-8F5F-A520-2C09-ABB6DB95C2EE}"/>
          </ac:spMkLst>
        </pc:spChg>
        <pc:spChg chg="mod">
          <ac:chgData name="Shepherd, Ben (STFC,DL,AST)" userId="02dc61e3-dc23-405d-ab34-f2dd386ee475" providerId="ADAL" clId="{4EB642C6-CB69-4CE8-81B1-2CF2C97133B1}" dt="2024-06-07T11:08:49.473" v="2628" actId="1076"/>
          <ac:spMkLst>
            <pc:docMk/>
            <pc:sldMk cId="879912632" sldId="355"/>
            <ac:spMk id="7" creationId="{F98F0ED8-E633-FE5B-3327-591B3AC5E2DC}"/>
          </ac:spMkLst>
        </pc:spChg>
        <pc:spChg chg="add del mod">
          <ac:chgData name="Shepherd, Ben (STFC,DL,AST)" userId="02dc61e3-dc23-405d-ab34-f2dd386ee475" providerId="ADAL" clId="{4EB642C6-CB69-4CE8-81B1-2CF2C97133B1}" dt="2024-06-07T11:10:55.051" v="2653" actId="478"/>
          <ac:spMkLst>
            <pc:docMk/>
            <pc:sldMk cId="879912632" sldId="355"/>
            <ac:spMk id="16" creationId="{B8F1A6DF-04C9-E1A3-90CB-DB357D4832DB}"/>
          </ac:spMkLst>
        </pc:spChg>
        <pc:spChg chg="add mod">
          <ac:chgData name="Shepherd, Ben (STFC,DL,AST)" userId="02dc61e3-dc23-405d-ab34-f2dd386ee475" providerId="ADAL" clId="{4EB642C6-CB69-4CE8-81B1-2CF2C97133B1}" dt="2024-06-07T11:08:45.698" v="2626" actId="571"/>
          <ac:spMkLst>
            <pc:docMk/>
            <pc:sldMk cId="879912632" sldId="355"/>
            <ac:spMk id="17" creationId="{19BE7BB1-5542-C113-E569-CACC5ED592BA}"/>
          </ac:spMkLst>
        </pc:spChg>
        <pc:spChg chg="add del mod">
          <ac:chgData name="Shepherd, Ben (STFC,DL,AST)" userId="02dc61e3-dc23-405d-ab34-f2dd386ee475" providerId="ADAL" clId="{4EB642C6-CB69-4CE8-81B1-2CF2C97133B1}" dt="2024-06-07T11:09:09.420" v="2635" actId="478"/>
          <ac:spMkLst>
            <pc:docMk/>
            <pc:sldMk cId="879912632" sldId="355"/>
            <ac:spMk id="18" creationId="{C19C1C85-D99B-C385-97E6-6078526ED2F0}"/>
          </ac:spMkLst>
        </pc:spChg>
        <pc:grpChg chg="mod">
          <ac:chgData name="Shepherd, Ben (STFC,DL,AST)" userId="02dc61e3-dc23-405d-ab34-f2dd386ee475" providerId="ADAL" clId="{4EB642C6-CB69-4CE8-81B1-2CF2C97133B1}" dt="2024-06-07T11:08:45.698" v="2626" actId="571"/>
          <ac:grpSpMkLst>
            <pc:docMk/>
            <pc:sldMk cId="879912632" sldId="355"/>
            <ac:grpSpMk id="13" creationId="{BE3A3E1D-96ED-0476-A560-1AA8F83C4CFE}"/>
          </ac:grpSpMkLst>
        </pc:grpChg>
        <pc:graphicFrameChg chg="add mod modGraphic">
          <ac:chgData name="Shepherd, Ben (STFC,DL,AST)" userId="02dc61e3-dc23-405d-ab34-f2dd386ee475" providerId="ADAL" clId="{4EB642C6-CB69-4CE8-81B1-2CF2C97133B1}" dt="2024-06-07T11:12:39.064" v="2684" actId="207"/>
          <ac:graphicFrameMkLst>
            <pc:docMk/>
            <pc:sldMk cId="879912632" sldId="355"/>
            <ac:graphicFrameMk id="19" creationId="{C07AABB1-BA9F-559A-AE8D-8C86678816BB}"/>
          </ac:graphicFrameMkLst>
        </pc:graphicFrameChg>
        <pc:picChg chg="del">
          <ac:chgData name="Shepherd, Ben (STFC,DL,AST)" userId="02dc61e3-dc23-405d-ab34-f2dd386ee475" providerId="ADAL" clId="{4EB642C6-CB69-4CE8-81B1-2CF2C97133B1}" dt="2024-06-07T11:05:06.886" v="2475" actId="478"/>
          <ac:picMkLst>
            <pc:docMk/>
            <pc:sldMk cId="879912632" sldId="355"/>
            <ac:picMk id="15" creationId="{FF0D5A39-1B95-6A55-E240-6CAB1AF8F5B8}"/>
          </ac:picMkLst>
        </pc:picChg>
      </pc:sldChg>
      <pc:sldChg chg="modSp mod">
        <pc:chgData name="Shepherd, Ben (STFC,DL,AST)" userId="02dc61e3-dc23-405d-ab34-f2dd386ee475" providerId="ADAL" clId="{4EB642C6-CB69-4CE8-81B1-2CF2C97133B1}" dt="2024-06-07T06:57:12.207" v="478" actId="1076"/>
        <pc:sldMkLst>
          <pc:docMk/>
          <pc:sldMk cId="2651268536" sldId="373"/>
        </pc:sldMkLst>
        <pc:spChg chg="mod">
          <ac:chgData name="Shepherd, Ben (STFC,DL,AST)" userId="02dc61e3-dc23-405d-ab34-f2dd386ee475" providerId="ADAL" clId="{4EB642C6-CB69-4CE8-81B1-2CF2C97133B1}" dt="2024-06-07T06:57:12.207" v="478" actId="1076"/>
          <ac:spMkLst>
            <pc:docMk/>
            <pc:sldMk cId="2651268536" sldId="373"/>
            <ac:spMk id="10" creationId="{00000000-0000-0000-0000-000000000000}"/>
          </ac:spMkLst>
        </pc:spChg>
      </pc:sldChg>
      <pc:sldChg chg="modSp mod">
        <pc:chgData name="Shepherd, Ben (STFC,DL,AST)" userId="02dc61e3-dc23-405d-ab34-f2dd386ee475" providerId="ADAL" clId="{4EB642C6-CB69-4CE8-81B1-2CF2C97133B1}" dt="2024-06-07T07:29:16.873" v="970" actId="1076"/>
        <pc:sldMkLst>
          <pc:docMk/>
          <pc:sldMk cId="3482649664" sldId="375"/>
        </pc:sldMkLst>
        <pc:spChg chg="mod">
          <ac:chgData name="Shepherd, Ben (STFC,DL,AST)" userId="02dc61e3-dc23-405d-ab34-f2dd386ee475" providerId="ADAL" clId="{4EB642C6-CB69-4CE8-81B1-2CF2C97133B1}" dt="2024-06-07T07:27:31.218" v="933" actId="114"/>
          <ac:spMkLst>
            <pc:docMk/>
            <pc:sldMk cId="3482649664" sldId="375"/>
            <ac:spMk id="4" creationId="{00000000-0000-0000-0000-000000000000}"/>
          </ac:spMkLst>
        </pc:spChg>
        <pc:spChg chg="mod">
          <ac:chgData name="Shepherd, Ben (STFC,DL,AST)" userId="02dc61e3-dc23-405d-ab34-f2dd386ee475" providerId="ADAL" clId="{4EB642C6-CB69-4CE8-81B1-2CF2C97133B1}" dt="2024-06-07T07:29:16.873" v="970" actId="1076"/>
          <ac:spMkLst>
            <pc:docMk/>
            <pc:sldMk cId="3482649664" sldId="375"/>
            <ac:spMk id="10" creationId="{00000000-0000-0000-0000-000000000000}"/>
          </ac:spMkLst>
        </pc:spChg>
      </pc:sldChg>
      <pc:sldChg chg="addSp delSp modSp mod modClrScheme chgLayout">
        <pc:chgData name="Shepherd, Ben (STFC,DL,AST)" userId="02dc61e3-dc23-405d-ab34-f2dd386ee475" providerId="ADAL" clId="{4EB642C6-CB69-4CE8-81B1-2CF2C97133B1}" dt="2024-06-07T07:12:11.340" v="719" actId="207"/>
        <pc:sldMkLst>
          <pc:docMk/>
          <pc:sldMk cId="3276700558" sldId="377"/>
        </pc:sldMkLst>
        <pc:spChg chg="add mod ord">
          <ac:chgData name="Shepherd, Ben (STFC,DL,AST)" userId="02dc61e3-dc23-405d-ab34-f2dd386ee475" providerId="ADAL" clId="{4EB642C6-CB69-4CE8-81B1-2CF2C97133B1}" dt="2024-06-07T07:07:26.326" v="708" actId="1076"/>
          <ac:spMkLst>
            <pc:docMk/>
            <pc:sldMk cId="3276700558" sldId="377"/>
            <ac:spMk id="2" creationId="{B2DECD1C-7A5B-85D2-E0D0-D7BBF285E599}"/>
          </ac:spMkLst>
        </pc:spChg>
        <pc:spChg chg="add del mod ord">
          <ac:chgData name="Shepherd, Ben (STFC,DL,AST)" userId="02dc61e3-dc23-405d-ab34-f2dd386ee475" providerId="ADAL" clId="{4EB642C6-CB69-4CE8-81B1-2CF2C97133B1}" dt="2024-06-07T07:01:52.592" v="536" actId="478"/>
          <ac:spMkLst>
            <pc:docMk/>
            <pc:sldMk cId="3276700558" sldId="377"/>
            <ac:spMk id="3" creationId="{D98115A8-6A95-71FA-F2DC-122528AD30FF}"/>
          </ac:spMkLst>
        </pc:spChg>
        <pc:spChg chg="del mod">
          <ac:chgData name="Shepherd, Ben (STFC,DL,AST)" userId="02dc61e3-dc23-405d-ab34-f2dd386ee475" providerId="ADAL" clId="{4EB642C6-CB69-4CE8-81B1-2CF2C97133B1}" dt="2024-06-07T06:58:38.008" v="482" actId="478"/>
          <ac:spMkLst>
            <pc:docMk/>
            <pc:sldMk cId="3276700558" sldId="377"/>
            <ac:spMk id="5" creationId="{668D83EF-DB44-CFAF-9D89-96FA987F21A1}"/>
          </ac:spMkLst>
        </pc:spChg>
        <pc:spChg chg="add del mod">
          <ac:chgData name="Shepherd, Ben (STFC,DL,AST)" userId="02dc61e3-dc23-405d-ab34-f2dd386ee475" providerId="ADAL" clId="{4EB642C6-CB69-4CE8-81B1-2CF2C97133B1}" dt="2024-06-07T07:04:06.413" v="537" actId="1032"/>
          <ac:spMkLst>
            <pc:docMk/>
            <pc:sldMk cId="3276700558" sldId="377"/>
            <ac:spMk id="6" creationId="{53A6807B-0D26-0B46-CBC0-E0A63448347A}"/>
          </ac:spMkLst>
        </pc:spChg>
        <pc:graphicFrameChg chg="add mod modGraphic">
          <ac:chgData name="Shepherd, Ben (STFC,DL,AST)" userId="02dc61e3-dc23-405d-ab34-f2dd386ee475" providerId="ADAL" clId="{4EB642C6-CB69-4CE8-81B1-2CF2C97133B1}" dt="2024-06-07T07:12:11.340" v="719" actId="207"/>
          <ac:graphicFrameMkLst>
            <pc:docMk/>
            <pc:sldMk cId="3276700558" sldId="377"/>
            <ac:graphicFrameMk id="10" creationId="{BEC610BC-09E4-E91B-160F-223A32734936}"/>
          </ac:graphicFrameMkLst>
        </pc:graphicFrameChg>
        <pc:picChg chg="del">
          <ac:chgData name="Shepherd, Ben (STFC,DL,AST)" userId="02dc61e3-dc23-405d-ab34-f2dd386ee475" providerId="ADAL" clId="{4EB642C6-CB69-4CE8-81B1-2CF2C97133B1}" dt="2024-06-07T06:58:26.507" v="479" actId="478"/>
          <ac:picMkLst>
            <pc:docMk/>
            <pc:sldMk cId="3276700558" sldId="377"/>
            <ac:picMk id="7" creationId="{00000000-0000-0000-0000-000000000000}"/>
          </ac:picMkLst>
        </pc:picChg>
      </pc:sldChg>
      <pc:sldChg chg="modSp new mod">
        <pc:chgData name="Shepherd, Ben (STFC,DL,AST)" userId="02dc61e3-dc23-405d-ab34-f2dd386ee475" providerId="ADAL" clId="{4EB642C6-CB69-4CE8-81B1-2CF2C97133B1}" dt="2024-06-07T07:34:52.125" v="1097" actId="20577"/>
        <pc:sldMkLst>
          <pc:docMk/>
          <pc:sldMk cId="821830319" sldId="378"/>
        </pc:sldMkLst>
        <pc:spChg chg="mod">
          <ac:chgData name="Shepherd, Ben (STFC,DL,AST)" userId="02dc61e3-dc23-405d-ab34-f2dd386ee475" providerId="ADAL" clId="{4EB642C6-CB69-4CE8-81B1-2CF2C97133B1}" dt="2024-06-07T07:34:52.125" v="1097" actId="20577"/>
          <ac:spMkLst>
            <pc:docMk/>
            <pc:sldMk cId="821830319" sldId="378"/>
            <ac:spMk id="2" creationId="{D0794845-E531-00B1-AAEB-468C08C21932}"/>
          </ac:spMkLst>
        </pc:spChg>
      </pc:sldChg>
      <pc:sldChg chg="addSp delSp modSp new mod">
        <pc:chgData name="Shepherd, Ben (STFC,DL,AST)" userId="02dc61e3-dc23-405d-ab34-f2dd386ee475" providerId="ADAL" clId="{4EB642C6-CB69-4CE8-81B1-2CF2C97133B1}" dt="2024-06-07T10:51:31.814" v="2474" actId="1076"/>
        <pc:sldMkLst>
          <pc:docMk/>
          <pc:sldMk cId="2987635106" sldId="379"/>
        </pc:sldMkLst>
        <pc:spChg chg="mod">
          <ac:chgData name="Shepherd, Ben (STFC,DL,AST)" userId="02dc61e3-dc23-405d-ab34-f2dd386ee475" providerId="ADAL" clId="{4EB642C6-CB69-4CE8-81B1-2CF2C97133B1}" dt="2024-06-07T09:36:54.847" v="1854" actId="20577"/>
          <ac:spMkLst>
            <pc:docMk/>
            <pc:sldMk cId="2987635106" sldId="379"/>
            <ac:spMk id="2" creationId="{DBD9E48E-1521-5AF8-E1C7-B48DE9E6EA55}"/>
          </ac:spMkLst>
        </pc:spChg>
        <pc:spChg chg="mod">
          <ac:chgData name="Shepherd, Ben (STFC,DL,AST)" userId="02dc61e3-dc23-405d-ab34-f2dd386ee475" providerId="ADAL" clId="{4EB642C6-CB69-4CE8-81B1-2CF2C97133B1}" dt="2024-06-07T10:49:06.564" v="2407" actId="27636"/>
          <ac:spMkLst>
            <pc:docMk/>
            <pc:sldMk cId="2987635106" sldId="379"/>
            <ac:spMk id="3" creationId="{A24E4C8C-2ED7-6828-91A8-423FFB35713C}"/>
          </ac:spMkLst>
        </pc:spChg>
        <pc:spChg chg="add mod">
          <ac:chgData name="Shepherd, Ben (STFC,DL,AST)" userId="02dc61e3-dc23-405d-ab34-f2dd386ee475" providerId="ADAL" clId="{4EB642C6-CB69-4CE8-81B1-2CF2C97133B1}" dt="2024-06-07T09:33:49.649" v="1836" actId="1076"/>
          <ac:spMkLst>
            <pc:docMk/>
            <pc:sldMk cId="2987635106" sldId="379"/>
            <ac:spMk id="6" creationId="{37597D21-B334-EA64-489B-FA8FEB334708}"/>
          </ac:spMkLst>
        </pc:spChg>
        <pc:spChg chg="add mod">
          <ac:chgData name="Shepherd, Ben (STFC,DL,AST)" userId="02dc61e3-dc23-405d-ab34-f2dd386ee475" providerId="ADAL" clId="{4EB642C6-CB69-4CE8-81B1-2CF2C97133B1}" dt="2024-06-07T10:50:11.007" v="2428" actId="20577"/>
          <ac:spMkLst>
            <pc:docMk/>
            <pc:sldMk cId="2987635106" sldId="379"/>
            <ac:spMk id="11" creationId="{AA075D6E-F450-BBB9-4AF8-2E74A497D41F}"/>
          </ac:spMkLst>
        </pc:spChg>
        <pc:spChg chg="add del mod">
          <ac:chgData name="Shepherd, Ben (STFC,DL,AST)" userId="02dc61e3-dc23-405d-ab34-f2dd386ee475" providerId="ADAL" clId="{4EB642C6-CB69-4CE8-81B1-2CF2C97133B1}" dt="2024-06-07T10:44:12.392" v="2300" actId="478"/>
          <ac:spMkLst>
            <pc:docMk/>
            <pc:sldMk cId="2987635106" sldId="379"/>
            <ac:spMk id="13" creationId="{41D3BD91-B130-45F4-8343-965B5690BD31}"/>
          </ac:spMkLst>
        </pc:spChg>
        <pc:spChg chg="mod topLvl">
          <ac:chgData name="Shepherd, Ben (STFC,DL,AST)" userId="02dc61e3-dc23-405d-ab34-f2dd386ee475" providerId="ADAL" clId="{4EB642C6-CB69-4CE8-81B1-2CF2C97133B1}" dt="2024-06-07T10:46:07.428" v="2359" actId="120"/>
          <ac:spMkLst>
            <pc:docMk/>
            <pc:sldMk cId="2987635106" sldId="379"/>
            <ac:spMk id="15" creationId="{590D4985-D57A-573E-A92A-5C5C16196BB4}"/>
          </ac:spMkLst>
        </pc:spChg>
        <pc:spChg chg="del mod topLvl">
          <ac:chgData name="Shepherd, Ben (STFC,DL,AST)" userId="02dc61e3-dc23-405d-ab34-f2dd386ee475" providerId="ADAL" clId="{4EB642C6-CB69-4CE8-81B1-2CF2C97133B1}" dt="2024-06-07T10:44:23.631" v="2303" actId="478"/>
          <ac:spMkLst>
            <pc:docMk/>
            <pc:sldMk cId="2987635106" sldId="379"/>
            <ac:spMk id="16" creationId="{F339794C-B09D-9391-87D3-12D9F86324AB}"/>
          </ac:spMkLst>
        </pc:spChg>
        <pc:spChg chg="del mod topLvl">
          <ac:chgData name="Shepherd, Ben (STFC,DL,AST)" userId="02dc61e3-dc23-405d-ab34-f2dd386ee475" providerId="ADAL" clId="{4EB642C6-CB69-4CE8-81B1-2CF2C97133B1}" dt="2024-06-07T10:44:23.631" v="2303" actId="478"/>
          <ac:spMkLst>
            <pc:docMk/>
            <pc:sldMk cId="2987635106" sldId="379"/>
            <ac:spMk id="17" creationId="{A21D0401-DAAC-2FAA-E28D-F9D1EA1DB700}"/>
          </ac:spMkLst>
        </pc:spChg>
        <pc:spChg chg="mod topLvl">
          <ac:chgData name="Shepherd, Ben (STFC,DL,AST)" userId="02dc61e3-dc23-405d-ab34-f2dd386ee475" providerId="ADAL" clId="{4EB642C6-CB69-4CE8-81B1-2CF2C97133B1}" dt="2024-06-07T10:46:12.577" v="2362" actId="20577"/>
          <ac:spMkLst>
            <pc:docMk/>
            <pc:sldMk cId="2987635106" sldId="379"/>
            <ac:spMk id="19" creationId="{6D9A15E2-E594-C550-7A77-5B8CF8DEE618}"/>
          </ac:spMkLst>
        </pc:spChg>
        <pc:spChg chg="del mod topLvl">
          <ac:chgData name="Shepherd, Ben (STFC,DL,AST)" userId="02dc61e3-dc23-405d-ab34-f2dd386ee475" providerId="ADAL" clId="{4EB642C6-CB69-4CE8-81B1-2CF2C97133B1}" dt="2024-06-07T10:44:31.791" v="2305" actId="478"/>
          <ac:spMkLst>
            <pc:docMk/>
            <pc:sldMk cId="2987635106" sldId="379"/>
            <ac:spMk id="20" creationId="{3A597976-8DE1-9725-54C8-3614DE6B21EC}"/>
          </ac:spMkLst>
        </pc:spChg>
        <pc:spChg chg="del mod topLvl">
          <ac:chgData name="Shepherd, Ben (STFC,DL,AST)" userId="02dc61e3-dc23-405d-ab34-f2dd386ee475" providerId="ADAL" clId="{4EB642C6-CB69-4CE8-81B1-2CF2C97133B1}" dt="2024-06-07T10:44:31.791" v="2305" actId="478"/>
          <ac:spMkLst>
            <pc:docMk/>
            <pc:sldMk cId="2987635106" sldId="379"/>
            <ac:spMk id="21" creationId="{9AF3C2C0-E4A6-02F6-BBA2-291F09B7FF03}"/>
          </ac:spMkLst>
        </pc:spChg>
        <pc:spChg chg="add mod">
          <ac:chgData name="Shepherd, Ben (STFC,DL,AST)" userId="02dc61e3-dc23-405d-ab34-f2dd386ee475" providerId="ADAL" clId="{4EB642C6-CB69-4CE8-81B1-2CF2C97133B1}" dt="2024-06-07T10:51:31.814" v="2474" actId="1076"/>
          <ac:spMkLst>
            <pc:docMk/>
            <pc:sldMk cId="2987635106" sldId="379"/>
            <ac:spMk id="23" creationId="{6266EE5C-F0DE-2228-FED1-8CD87E497EDB}"/>
          </ac:spMkLst>
        </pc:spChg>
        <pc:grpChg chg="add del mod">
          <ac:chgData name="Shepherd, Ben (STFC,DL,AST)" userId="02dc61e3-dc23-405d-ab34-f2dd386ee475" providerId="ADAL" clId="{4EB642C6-CB69-4CE8-81B1-2CF2C97133B1}" dt="2024-06-07T10:44:19.787" v="2302" actId="165"/>
          <ac:grpSpMkLst>
            <pc:docMk/>
            <pc:sldMk cId="2987635106" sldId="379"/>
            <ac:grpSpMk id="14" creationId="{A8FB2130-1491-46A3-40D0-1AEEE50FBA7B}"/>
          </ac:grpSpMkLst>
        </pc:grpChg>
        <pc:grpChg chg="add del mod">
          <ac:chgData name="Shepherd, Ben (STFC,DL,AST)" userId="02dc61e3-dc23-405d-ab34-f2dd386ee475" providerId="ADAL" clId="{4EB642C6-CB69-4CE8-81B1-2CF2C97133B1}" dt="2024-06-07T10:44:27.781" v="2304" actId="165"/>
          <ac:grpSpMkLst>
            <pc:docMk/>
            <pc:sldMk cId="2987635106" sldId="379"/>
            <ac:grpSpMk id="18" creationId="{BFF06050-2DBC-F4E8-88B2-6948F9CA6CA7}"/>
          </ac:grpSpMkLst>
        </pc:grpChg>
        <pc:grpChg chg="add mod">
          <ac:chgData name="Shepherd, Ben (STFC,DL,AST)" userId="02dc61e3-dc23-405d-ab34-f2dd386ee475" providerId="ADAL" clId="{4EB642C6-CB69-4CE8-81B1-2CF2C97133B1}" dt="2024-06-07T10:50:28.646" v="2429" actId="1076"/>
          <ac:grpSpMkLst>
            <pc:docMk/>
            <pc:sldMk cId="2987635106" sldId="379"/>
            <ac:grpSpMk id="22" creationId="{F33670E8-2A87-073A-B10C-8C20589BEBE1}"/>
          </ac:grpSpMkLst>
        </pc:grpChg>
        <pc:graphicFrameChg chg="add mod modGraphic">
          <ac:chgData name="Shepherd, Ben (STFC,DL,AST)" userId="02dc61e3-dc23-405d-ab34-f2dd386ee475" providerId="ADAL" clId="{4EB642C6-CB69-4CE8-81B1-2CF2C97133B1}" dt="2024-06-07T10:49:35.287" v="2418" actId="1076"/>
          <ac:graphicFrameMkLst>
            <pc:docMk/>
            <pc:sldMk cId="2987635106" sldId="379"/>
            <ac:graphicFrameMk id="12" creationId="{68D71E8C-7059-89B8-1E71-0A64DC660303}"/>
          </ac:graphicFrameMkLst>
        </pc:graphicFrameChg>
        <pc:picChg chg="add del mod">
          <ac:chgData name="Shepherd, Ben (STFC,DL,AST)" userId="02dc61e3-dc23-405d-ab34-f2dd386ee475" providerId="ADAL" clId="{4EB642C6-CB69-4CE8-81B1-2CF2C97133B1}" dt="2024-06-07T09:36:19.695" v="1839" actId="478"/>
          <ac:picMkLst>
            <pc:docMk/>
            <pc:sldMk cId="2987635106" sldId="379"/>
            <ac:picMk id="8" creationId="{E033E4EE-4C05-9551-EFF2-028738D447AE}"/>
          </ac:picMkLst>
        </pc:picChg>
        <pc:picChg chg="add mod">
          <ac:chgData name="Shepherd, Ben (STFC,DL,AST)" userId="02dc61e3-dc23-405d-ab34-f2dd386ee475" providerId="ADAL" clId="{4EB642C6-CB69-4CE8-81B1-2CF2C97133B1}" dt="2024-06-07T09:38:25.103" v="1941" actId="1076"/>
          <ac:picMkLst>
            <pc:docMk/>
            <pc:sldMk cId="2987635106" sldId="379"/>
            <ac:picMk id="10" creationId="{FE752E14-CA3D-A4B9-5B88-C839AB2CC401}"/>
          </ac:picMkLst>
        </pc:picChg>
      </pc:sldChg>
      <pc:sldMasterChg chg="modSldLayout">
        <pc:chgData name="Shepherd, Ben (STFC,DL,AST)" userId="02dc61e3-dc23-405d-ab34-f2dd386ee475" providerId="ADAL" clId="{4EB642C6-CB69-4CE8-81B1-2CF2C97133B1}" dt="2024-06-07T08:11:09.089" v="1769" actId="1076"/>
        <pc:sldMasterMkLst>
          <pc:docMk/>
          <pc:sldMasterMk cId="2415061021" sldId="2147483648"/>
        </pc:sldMasterMkLst>
        <pc:sldLayoutChg chg="modSp mod">
          <pc:chgData name="Shepherd, Ben (STFC,DL,AST)" userId="02dc61e3-dc23-405d-ab34-f2dd386ee475" providerId="ADAL" clId="{4EB642C6-CB69-4CE8-81B1-2CF2C97133B1}" dt="2024-06-07T08:10:55.257" v="1768" actId="1076"/>
          <pc:sldLayoutMkLst>
            <pc:docMk/>
            <pc:sldMasterMk cId="2415061021" sldId="2147483648"/>
            <pc:sldLayoutMk cId="1303111534" sldId="2147483650"/>
          </pc:sldLayoutMkLst>
          <pc:spChg chg="mod">
            <ac:chgData name="Shepherd, Ben (STFC,DL,AST)" userId="02dc61e3-dc23-405d-ab34-f2dd386ee475" providerId="ADAL" clId="{4EB642C6-CB69-4CE8-81B1-2CF2C97133B1}" dt="2024-06-07T08:10:55.257" v="1768" actId="1076"/>
            <ac:spMkLst>
              <pc:docMk/>
              <pc:sldMasterMk cId="2415061021" sldId="2147483648"/>
              <pc:sldLayoutMk cId="1303111534" sldId="2147483650"/>
              <ac:spMk id="4" creationId="{C4134C60-B91F-2DDD-1404-B820D7F88967}"/>
            </ac:spMkLst>
          </pc:spChg>
          <pc:spChg chg="mod">
            <ac:chgData name="Shepherd, Ben (STFC,DL,AST)" userId="02dc61e3-dc23-405d-ab34-f2dd386ee475" providerId="ADAL" clId="{4EB642C6-CB69-4CE8-81B1-2CF2C97133B1}" dt="2024-06-07T08:10:55.257" v="1768" actId="1076"/>
            <ac:spMkLst>
              <pc:docMk/>
              <pc:sldMasterMk cId="2415061021" sldId="2147483648"/>
              <pc:sldLayoutMk cId="1303111534" sldId="2147483650"/>
              <ac:spMk id="5" creationId="{73C00E1E-AB5E-ED53-7C01-5FAF6DF39BA7}"/>
            </ac:spMkLst>
          </pc:spChg>
          <pc:spChg chg="mod">
            <ac:chgData name="Shepherd, Ben (STFC,DL,AST)" userId="02dc61e3-dc23-405d-ab34-f2dd386ee475" providerId="ADAL" clId="{4EB642C6-CB69-4CE8-81B1-2CF2C97133B1}" dt="2024-06-07T08:10:55.257" v="1768" actId="1076"/>
            <ac:spMkLst>
              <pc:docMk/>
              <pc:sldMasterMk cId="2415061021" sldId="2147483648"/>
              <pc:sldLayoutMk cId="1303111534" sldId="2147483650"/>
              <ac:spMk id="6" creationId="{65C936D6-1ADF-94C9-5D93-853FB022536D}"/>
            </ac:spMkLst>
          </pc:spChg>
        </pc:sldLayoutChg>
        <pc:sldLayoutChg chg="modSp mod">
          <pc:chgData name="Shepherd, Ben (STFC,DL,AST)" userId="02dc61e3-dc23-405d-ab34-f2dd386ee475" providerId="ADAL" clId="{4EB642C6-CB69-4CE8-81B1-2CF2C97133B1}" dt="2024-06-07T08:11:09.089" v="1769" actId="1076"/>
          <pc:sldLayoutMkLst>
            <pc:docMk/>
            <pc:sldMasterMk cId="2415061021" sldId="2147483648"/>
            <pc:sldLayoutMk cId="2755995966" sldId="2147483651"/>
          </pc:sldLayoutMkLst>
          <pc:spChg chg="mod">
            <ac:chgData name="Shepherd, Ben (STFC,DL,AST)" userId="02dc61e3-dc23-405d-ab34-f2dd386ee475" providerId="ADAL" clId="{4EB642C6-CB69-4CE8-81B1-2CF2C97133B1}" dt="2024-06-07T08:11:09.089" v="1769" actId="1076"/>
            <ac:spMkLst>
              <pc:docMk/>
              <pc:sldMasterMk cId="2415061021" sldId="2147483648"/>
              <pc:sldLayoutMk cId="2755995966" sldId="2147483651"/>
              <ac:spMk id="4" creationId="{05483EEF-BD25-4772-B064-69A46B37B793}"/>
            </ac:spMkLst>
          </pc:spChg>
          <pc:spChg chg="mod">
            <ac:chgData name="Shepherd, Ben (STFC,DL,AST)" userId="02dc61e3-dc23-405d-ab34-f2dd386ee475" providerId="ADAL" clId="{4EB642C6-CB69-4CE8-81B1-2CF2C97133B1}" dt="2024-06-07T08:11:09.089" v="1769" actId="1076"/>
            <ac:spMkLst>
              <pc:docMk/>
              <pc:sldMasterMk cId="2415061021" sldId="2147483648"/>
              <pc:sldLayoutMk cId="2755995966" sldId="2147483651"/>
              <ac:spMk id="5" creationId="{3F9E986F-6F47-EAD2-77F8-27AAEE4A3805}"/>
            </ac:spMkLst>
          </pc:spChg>
          <pc:spChg chg="mod">
            <ac:chgData name="Shepherd, Ben (STFC,DL,AST)" userId="02dc61e3-dc23-405d-ab34-f2dd386ee475" providerId="ADAL" clId="{4EB642C6-CB69-4CE8-81B1-2CF2C97133B1}" dt="2024-06-07T08:11:09.089" v="1769" actId="1076"/>
            <ac:spMkLst>
              <pc:docMk/>
              <pc:sldMasterMk cId="2415061021" sldId="2147483648"/>
              <pc:sldLayoutMk cId="2755995966" sldId="2147483651"/>
              <ac:spMk id="6" creationId="{015F7E4D-AD12-B3AF-197B-FFA36EE23BC2}"/>
            </ac:spMkLst>
          </pc:spChg>
        </pc:sldLayoutChg>
      </pc:sldMasterChg>
    </pc:docChg>
  </pc:docChgLst>
  <pc:docChgLst>
    <pc:chgData name="Shepherd, Ben (STFC,DL,AST)" userId="02dc61e3-dc23-405d-ab34-f2dd386ee475" providerId="ADAL" clId="{A0304062-DA6C-42C1-A3F1-523FFEECB16E}"/>
    <pc:docChg chg="undo redo custSel addSld modSld modMainMaster">
      <pc:chgData name="Shepherd, Ben (STFC,DL,AST)" userId="02dc61e3-dc23-405d-ab34-f2dd386ee475" providerId="ADAL" clId="{A0304062-DA6C-42C1-A3F1-523FFEECB16E}" dt="2024-04-18T08:09:24.968" v="5986" actId="478"/>
      <pc:docMkLst>
        <pc:docMk/>
      </pc:docMkLst>
      <pc:sldChg chg="addSp modSp mod">
        <pc:chgData name="Shepherd, Ben (STFC,DL,AST)" userId="02dc61e3-dc23-405d-ab34-f2dd386ee475" providerId="ADAL" clId="{A0304062-DA6C-42C1-A3F1-523FFEECB16E}" dt="2024-04-12T08:53:49.542" v="4995" actId="14100"/>
        <pc:sldMkLst>
          <pc:docMk/>
          <pc:sldMk cId="728057990" sldId="256"/>
        </pc:sldMkLst>
        <pc:spChg chg="mod">
          <ac:chgData name="Shepherd, Ben (STFC,DL,AST)" userId="02dc61e3-dc23-405d-ab34-f2dd386ee475" providerId="ADAL" clId="{A0304062-DA6C-42C1-A3F1-523FFEECB16E}" dt="2024-04-12T07:57:40.542" v="4445" actId="14100"/>
          <ac:spMkLst>
            <pc:docMk/>
            <pc:sldMk cId="728057990" sldId="256"/>
            <ac:spMk id="2" creationId="{CD2295EA-D70D-1E4E-E51A-A669A57D648C}"/>
          </ac:spMkLst>
        </pc:spChg>
        <pc:spChg chg="mod">
          <ac:chgData name="Shepherd, Ben (STFC,DL,AST)" userId="02dc61e3-dc23-405d-ab34-f2dd386ee475" providerId="ADAL" clId="{A0304062-DA6C-42C1-A3F1-523FFEECB16E}" dt="2024-04-12T07:57:31.913" v="4444" actId="113"/>
          <ac:spMkLst>
            <pc:docMk/>
            <pc:sldMk cId="728057990" sldId="256"/>
            <ac:spMk id="3" creationId="{3D14EED9-F9A8-11EB-945B-A706CA375087}"/>
          </ac:spMkLst>
        </pc:spChg>
        <pc:graphicFrameChg chg="add mod">
          <ac:chgData name="Shepherd, Ben (STFC,DL,AST)" userId="02dc61e3-dc23-405d-ab34-f2dd386ee475" providerId="ADAL" clId="{A0304062-DA6C-42C1-A3F1-523FFEECB16E}" dt="2024-04-12T07:56:54.973" v="4381" actId="1076"/>
          <ac:graphicFrameMkLst>
            <pc:docMk/>
            <pc:sldMk cId="728057990" sldId="256"/>
            <ac:graphicFrameMk id="4" creationId="{1EB82EA5-32AD-99BC-DAED-E8B0D3B0AE33}"/>
          </ac:graphicFrameMkLst>
        </pc:graphicFrameChg>
        <pc:picChg chg="add mod">
          <ac:chgData name="Shepherd, Ben (STFC,DL,AST)" userId="02dc61e3-dc23-405d-ab34-f2dd386ee475" providerId="ADAL" clId="{A0304062-DA6C-42C1-A3F1-523FFEECB16E}" dt="2024-04-12T08:53:33.837" v="4992" actId="14100"/>
          <ac:picMkLst>
            <pc:docMk/>
            <pc:sldMk cId="728057990" sldId="256"/>
            <ac:picMk id="6" creationId="{F1965191-DB6C-FD33-3A04-C460ADC8712B}"/>
          </ac:picMkLst>
        </pc:picChg>
        <pc:picChg chg="add mod">
          <ac:chgData name="Shepherd, Ben (STFC,DL,AST)" userId="02dc61e3-dc23-405d-ab34-f2dd386ee475" providerId="ADAL" clId="{A0304062-DA6C-42C1-A3F1-523FFEECB16E}" dt="2024-04-12T08:53:49.542" v="4995" actId="14100"/>
          <ac:picMkLst>
            <pc:docMk/>
            <pc:sldMk cId="728057990" sldId="256"/>
            <ac:picMk id="7" creationId="{1AB4A7BB-BCEC-BC29-2678-E91B8D950771}"/>
          </ac:picMkLst>
        </pc:picChg>
      </pc:sldChg>
      <pc:sldChg chg="addSp delSp modSp mod">
        <pc:chgData name="Shepherd, Ben (STFC,DL,AST)" userId="02dc61e3-dc23-405d-ab34-f2dd386ee475" providerId="ADAL" clId="{A0304062-DA6C-42C1-A3F1-523FFEECB16E}" dt="2024-04-12T11:49:04.264" v="5155" actId="1076"/>
        <pc:sldMkLst>
          <pc:docMk/>
          <pc:sldMk cId="1659955893" sldId="257"/>
        </pc:sldMkLst>
        <pc:spChg chg="del">
          <ac:chgData name="Shepherd, Ben (STFC,DL,AST)" userId="02dc61e3-dc23-405d-ab34-f2dd386ee475" providerId="ADAL" clId="{A0304062-DA6C-42C1-A3F1-523FFEECB16E}" dt="2024-04-10T14:50:36.257" v="3082" actId="478"/>
          <ac:spMkLst>
            <pc:docMk/>
            <pc:sldMk cId="1659955893" sldId="257"/>
            <ac:spMk id="2" creationId="{FCB2852A-7F0F-41E7-327A-C135B2328E4D}"/>
          </ac:spMkLst>
        </pc:spChg>
        <pc:spChg chg="mod">
          <ac:chgData name="Shepherd, Ben (STFC,DL,AST)" userId="02dc61e3-dc23-405d-ab34-f2dd386ee475" providerId="ADAL" clId="{A0304062-DA6C-42C1-A3F1-523FFEECB16E}" dt="2024-04-12T11:45:44.830" v="5130" actId="1076"/>
          <ac:spMkLst>
            <pc:docMk/>
            <pc:sldMk cId="1659955893" sldId="257"/>
            <ac:spMk id="3" creationId="{67EE3543-7657-6B54-CD90-3603967B6485}"/>
          </ac:spMkLst>
        </pc:spChg>
        <pc:spChg chg="add mod">
          <ac:chgData name="Shepherd, Ben (STFC,DL,AST)" userId="02dc61e3-dc23-405d-ab34-f2dd386ee475" providerId="ADAL" clId="{A0304062-DA6C-42C1-A3F1-523FFEECB16E}" dt="2024-04-10T14:51:44.855" v="3096" actId="1076"/>
          <ac:spMkLst>
            <pc:docMk/>
            <pc:sldMk cId="1659955893" sldId="257"/>
            <ac:spMk id="8" creationId="{92193821-0B98-B8AE-F52F-6A3636E13C8A}"/>
          </ac:spMkLst>
        </pc:spChg>
        <pc:spChg chg="mod topLvl">
          <ac:chgData name="Shepherd, Ben (STFC,DL,AST)" userId="02dc61e3-dc23-405d-ab34-f2dd386ee475" providerId="ADAL" clId="{A0304062-DA6C-42C1-A3F1-523FFEECB16E}" dt="2024-04-10T14:34:37.147" v="3007" actId="164"/>
          <ac:spMkLst>
            <pc:docMk/>
            <pc:sldMk cId="1659955893" sldId="257"/>
            <ac:spMk id="15" creationId="{A8954F6A-E334-9D81-EA0F-4B41938353DB}"/>
          </ac:spMkLst>
        </pc:spChg>
        <pc:spChg chg="mod topLvl">
          <ac:chgData name="Shepherd, Ben (STFC,DL,AST)" userId="02dc61e3-dc23-405d-ab34-f2dd386ee475" providerId="ADAL" clId="{A0304062-DA6C-42C1-A3F1-523FFEECB16E}" dt="2024-04-10T14:34:37.147" v="3007" actId="164"/>
          <ac:spMkLst>
            <pc:docMk/>
            <pc:sldMk cId="1659955893" sldId="257"/>
            <ac:spMk id="16" creationId="{36BCF36D-F7E0-8E58-D5CE-7C0F943AA76B}"/>
          </ac:spMkLst>
        </pc:spChg>
        <pc:spChg chg="mod topLvl">
          <ac:chgData name="Shepherd, Ben (STFC,DL,AST)" userId="02dc61e3-dc23-405d-ab34-f2dd386ee475" providerId="ADAL" clId="{A0304062-DA6C-42C1-A3F1-523FFEECB16E}" dt="2024-04-10T14:34:37.147" v="3007" actId="164"/>
          <ac:spMkLst>
            <pc:docMk/>
            <pc:sldMk cId="1659955893" sldId="257"/>
            <ac:spMk id="17" creationId="{89CC2198-954E-2536-E3B4-6FDA6412B983}"/>
          </ac:spMkLst>
        </pc:spChg>
        <pc:spChg chg="mod topLvl">
          <ac:chgData name="Shepherd, Ben (STFC,DL,AST)" userId="02dc61e3-dc23-405d-ab34-f2dd386ee475" providerId="ADAL" clId="{A0304062-DA6C-42C1-A3F1-523FFEECB16E}" dt="2024-04-10T14:34:37.147" v="3007" actId="164"/>
          <ac:spMkLst>
            <pc:docMk/>
            <pc:sldMk cId="1659955893" sldId="257"/>
            <ac:spMk id="18" creationId="{1ACF238F-F680-3173-DA97-720C3B9DA184}"/>
          </ac:spMkLst>
        </pc:spChg>
        <pc:spChg chg="mod topLvl">
          <ac:chgData name="Shepherd, Ben (STFC,DL,AST)" userId="02dc61e3-dc23-405d-ab34-f2dd386ee475" providerId="ADAL" clId="{A0304062-DA6C-42C1-A3F1-523FFEECB16E}" dt="2024-04-10T14:34:37.147" v="3007" actId="164"/>
          <ac:spMkLst>
            <pc:docMk/>
            <pc:sldMk cId="1659955893" sldId="257"/>
            <ac:spMk id="19" creationId="{50E8F45A-C635-78DA-7C8D-BA7B9D9162FC}"/>
          </ac:spMkLst>
        </pc:spChg>
        <pc:spChg chg="mod topLvl">
          <ac:chgData name="Shepherd, Ben (STFC,DL,AST)" userId="02dc61e3-dc23-405d-ab34-f2dd386ee475" providerId="ADAL" clId="{A0304062-DA6C-42C1-A3F1-523FFEECB16E}" dt="2024-04-10T14:34:37.147" v="3007" actId="164"/>
          <ac:spMkLst>
            <pc:docMk/>
            <pc:sldMk cId="1659955893" sldId="257"/>
            <ac:spMk id="20" creationId="{4726880B-9322-8676-3AA0-4B35D3D1F102}"/>
          </ac:spMkLst>
        </pc:spChg>
        <pc:spChg chg="mod topLvl">
          <ac:chgData name="Shepherd, Ben (STFC,DL,AST)" userId="02dc61e3-dc23-405d-ab34-f2dd386ee475" providerId="ADAL" clId="{A0304062-DA6C-42C1-A3F1-523FFEECB16E}" dt="2024-04-10T14:34:37.147" v="3007" actId="164"/>
          <ac:spMkLst>
            <pc:docMk/>
            <pc:sldMk cId="1659955893" sldId="257"/>
            <ac:spMk id="21" creationId="{1A9BD1CB-253A-FDFB-5B6B-82BAFA6FBF4A}"/>
          </ac:spMkLst>
        </pc:spChg>
        <pc:spChg chg="mod topLvl">
          <ac:chgData name="Shepherd, Ben (STFC,DL,AST)" userId="02dc61e3-dc23-405d-ab34-f2dd386ee475" providerId="ADAL" clId="{A0304062-DA6C-42C1-A3F1-523FFEECB16E}" dt="2024-04-10T14:34:37.147" v="3007" actId="164"/>
          <ac:spMkLst>
            <pc:docMk/>
            <pc:sldMk cId="1659955893" sldId="257"/>
            <ac:spMk id="22" creationId="{1615365B-BD38-5ABA-F406-F1664C986817}"/>
          </ac:spMkLst>
        </pc:spChg>
        <pc:spChg chg="mod topLvl">
          <ac:chgData name="Shepherd, Ben (STFC,DL,AST)" userId="02dc61e3-dc23-405d-ab34-f2dd386ee475" providerId="ADAL" clId="{A0304062-DA6C-42C1-A3F1-523FFEECB16E}" dt="2024-04-10T14:34:37.147" v="3007" actId="164"/>
          <ac:spMkLst>
            <pc:docMk/>
            <pc:sldMk cId="1659955893" sldId="257"/>
            <ac:spMk id="23" creationId="{6BCC63C0-B0AE-9F42-23B0-A829021036B3}"/>
          </ac:spMkLst>
        </pc:spChg>
        <pc:spChg chg="add mod">
          <ac:chgData name="Shepherd, Ben (STFC,DL,AST)" userId="02dc61e3-dc23-405d-ab34-f2dd386ee475" providerId="ADAL" clId="{A0304062-DA6C-42C1-A3F1-523FFEECB16E}" dt="2024-04-12T11:49:04.264" v="5155" actId="1076"/>
          <ac:spMkLst>
            <pc:docMk/>
            <pc:sldMk cId="1659955893" sldId="257"/>
            <ac:spMk id="27" creationId="{5ED8D861-746E-34A3-1331-587DBC04F6A1}"/>
          </ac:spMkLst>
        </pc:spChg>
        <pc:spChg chg="add del mod">
          <ac:chgData name="Shepherd, Ben (STFC,DL,AST)" userId="02dc61e3-dc23-405d-ab34-f2dd386ee475" providerId="ADAL" clId="{A0304062-DA6C-42C1-A3F1-523FFEECB16E}" dt="2024-04-10T14:50:39.426" v="3083" actId="478"/>
          <ac:spMkLst>
            <pc:docMk/>
            <pc:sldMk cId="1659955893" sldId="257"/>
            <ac:spMk id="29" creationId="{AAF9DA24-6828-4FAE-6FB6-B2AEBC9216D5}"/>
          </ac:spMkLst>
        </pc:spChg>
        <pc:grpChg chg="add del mod">
          <ac:chgData name="Shepherd, Ben (STFC,DL,AST)" userId="02dc61e3-dc23-405d-ab34-f2dd386ee475" providerId="ADAL" clId="{A0304062-DA6C-42C1-A3F1-523FFEECB16E}" dt="2024-04-10T14:33:12.424" v="2995" actId="165"/>
          <ac:grpSpMkLst>
            <pc:docMk/>
            <pc:sldMk cId="1659955893" sldId="257"/>
            <ac:grpSpMk id="14" creationId="{6FFE9742-5BA9-ADF4-AAC5-3B3BB1E539A4}"/>
          </ac:grpSpMkLst>
        </pc:grpChg>
        <pc:grpChg chg="add mod">
          <ac:chgData name="Shepherd, Ben (STFC,DL,AST)" userId="02dc61e3-dc23-405d-ab34-f2dd386ee475" providerId="ADAL" clId="{A0304062-DA6C-42C1-A3F1-523FFEECB16E}" dt="2024-04-12T11:46:36.590" v="5131" actId="1076"/>
          <ac:grpSpMkLst>
            <pc:docMk/>
            <pc:sldMk cId="1659955893" sldId="257"/>
            <ac:grpSpMk id="25" creationId="{61D19900-66C1-FC7A-E01D-662819A5115A}"/>
          </ac:grpSpMkLst>
        </pc:grpChg>
        <pc:picChg chg="add del mod ord">
          <ac:chgData name="Shepherd, Ben (STFC,DL,AST)" userId="02dc61e3-dc23-405d-ab34-f2dd386ee475" providerId="ADAL" clId="{A0304062-DA6C-42C1-A3F1-523FFEECB16E}" dt="2024-04-12T11:44:54.446" v="5120" actId="478"/>
          <ac:picMkLst>
            <pc:docMk/>
            <pc:sldMk cId="1659955893" sldId="257"/>
            <ac:picMk id="5" creationId="{D6F459A3-C335-D687-D7F1-9D31A5FFF221}"/>
          </ac:picMkLst>
        </pc:picChg>
        <pc:picChg chg="add mod">
          <ac:chgData name="Shepherd, Ben (STFC,DL,AST)" userId="02dc61e3-dc23-405d-ab34-f2dd386ee475" providerId="ADAL" clId="{A0304062-DA6C-42C1-A3F1-523FFEECB16E}" dt="2024-04-10T14:50:47.407" v="3085" actId="14100"/>
          <ac:picMkLst>
            <pc:docMk/>
            <pc:sldMk cId="1659955893" sldId="257"/>
            <ac:picMk id="7" creationId="{D26E7AEC-8C10-9D28-C701-2839D816CBE9}"/>
          </ac:picMkLst>
        </pc:picChg>
        <pc:picChg chg="add mod">
          <ac:chgData name="Shepherd, Ben (STFC,DL,AST)" userId="02dc61e3-dc23-405d-ab34-f2dd386ee475" providerId="ADAL" clId="{A0304062-DA6C-42C1-A3F1-523FFEECB16E}" dt="2024-04-10T14:51:44.855" v="3096" actId="1076"/>
          <ac:picMkLst>
            <pc:docMk/>
            <pc:sldMk cId="1659955893" sldId="257"/>
            <ac:picMk id="10" creationId="{0FFACB7F-8753-5076-9994-314C28CB0AAF}"/>
          </ac:picMkLst>
        </pc:picChg>
        <pc:picChg chg="add del mod ord">
          <ac:chgData name="Shepherd, Ben (STFC,DL,AST)" userId="02dc61e3-dc23-405d-ab34-f2dd386ee475" providerId="ADAL" clId="{A0304062-DA6C-42C1-A3F1-523FFEECB16E}" dt="2024-04-10T14:34:37.147" v="3007" actId="164"/>
          <ac:picMkLst>
            <pc:docMk/>
            <pc:sldMk cId="1659955893" sldId="257"/>
            <ac:picMk id="12" creationId="{0B409069-0977-ECED-F6A5-ECE1936E1F8F}"/>
          </ac:picMkLst>
        </pc:picChg>
        <pc:picChg chg="add mod">
          <ac:chgData name="Shepherd, Ben (STFC,DL,AST)" userId="02dc61e3-dc23-405d-ab34-f2dd386ee475" providerId="ADAL" clId="{A0304062-DA6C-42C1-A3F1-523FFEECB16E}" dt="2024-04-10T13:55:09.880" v="2825" actId="1076"/>
          <ac:picMkLst>
            <pc:docMk/>
            <pc:sldMk cId="1659955893" sldId="257"/>
            <ac:picMk id="13" creationId="{592EA9A9-92E7-C7B0-144C-7937004769C0}"/>
          </ac:picMkLst>
        </pc:picChg>
        <pc:picChg chg="del mod topLvl">
          <ac:chgData name="Shepherd, Ben (STFC,DL,AST)" userId="02dc61e3-dc23-405d-ab34-f2dd386ee475" providerId="ADAL" clId="{A0304062-DA6C-42C1-A3F1-523FFEECB16E}" dt="2024-04-10T14:33:16.726" v="2996" actId="478"/>
          <ac:picMkLst>
            <pc:docMk/>
            <pc:sldMk cId="1659955893" sldId="257"/>
            <ac:picMk id="24" creationId="{EFE14DB5-BE78-D563-5FFC-B811454B6806}"/>
          </ac:picMkLst>
        </pc:picChg>
        <pc:picChg chg="add del">
          <ac:chgData name="Shepherd, Ben (STFC,DL,AST)" userId="02dc61e3-dc23-405d-ab34-f2dd386ee475" providerId="ADAL" clId="{A0304062-DA6C-42C1-A3F1-523FFEECB16E}" dt="2024-04-12T11:44:59.288" v="5125" actId="478"/>
          <ac:picMkLst>
            <pc:docMk/>
            <pc:sldMk cId="1659955893" sldId="257"/>
            <ac:picMk id="31" creationId="{EF7FF679-C00F-67EF-31FD-A56A92E90E9A}"/>
          </ac:picMkLst>
        </pc:picChg>
        <pc:picChg chg="add del mod">
          <ac:chgData name="Shepherd, Ben (STFC,DL,AST)" userId="02dc61e3-dc23-405d-ab34-f2dd386ee475" providerId="ADAL" clId="{A0304062-DA6C-42C1-A3F1-523FFEECB16E}" dt="2024-04-12T11:44:58.551" v="5124" actId="478"/>
          <ac:picMkLst>
            <pc:docMk/>
            <pc:sldMk cId="1659955893" sldId="257"/>
            <ac:picMk id="33" creationId="{C24DDE12-AB6A-778E-923F-68EC85C84138}"/>
          </ac:picMkLst>
        </pc:picChg>
        <pc:picChg chg="add mod">
          <ac:chgData name="Shepherd, Ben (STFC,DL,AST)" userId="02dc61e3-dc23-405d-ab34-f2dd386ee475" providerId="ADAL" clId="{A0304062-DA6C-42C1-A3F1-523FFEECB16E}" dt="2024-04-12T11:48:16.638" v="5146" actId="1076"/>
          <ac:picMkLst>
            <pc:docMk/>
            <pc:sldMk cId="1659955893" sldId="257"/>
            <ac:picMk id="35" creationId="{B871874A-C185-8B18-322A-C5BD2F9624AC}"/>
          </ac:picMkLst>
        </pc:picChg>
      </pc:sldChg>
      <pc:sldChg chg="addSp modSp mod">
        <pc:chgData name="Shepherd, Ben (STFC,DL,AST)" userId="02dc61e3-dc23-405d-ab34-f2dd386ee475" providerId="ADAL" clId="{A0304062-DA6C-42C1-A3F1-523FFEECB16E}" dt="2024-04-18T08:06:18.827" v="5974" actId="21"/>
        <pc:sldMkLst>
          <pc:docMk/>
          <pc:sldMk cId="566178589" sldId="258"/>
        </pc:sldMkLst>
        <pc:spChg chg="mod">
          <ac:chgData name="Shepherd, Ben (STFC,DL,AST)" userId="02dc61e3-dc23-405d-ab34-f2dd386ee475" providerId="ADAL" clId="{A0304062-DA6C-42C1-A3F1-523FFEECB16E}" dt="2024-04-18T08:06:18.827" v="5974" actId="21"/>
          <ac:spMkLst>
            <pc:docMk/>
            <pc:sldMk cId="566178589" sldId="258"/>
            <ac:spMk id="3" creationId="{C769BD14-D845-C8DD-0D73-3DE66361F14B}"/>
          </ac:spMkLst>
        </pc:spChg>
        <pc:picChg chg="add mod">
          <ac:chgData name="Shepherd, Ben (STFC,DL,AST)" userId="02dc61e3-dc23-405d-ab34-f2dd386ee475" providerId="ADAL" clId="{A0304062-DA6C-42C1-A3F1-523FFEECB16E}" dt="2024-04-12T11:54:01.494" v="5451" actId="14100"/>
          <ac:picMkLst>
            <pc:docMk/>
            <pc:sldMk cId="566178589" sldId="258"/>
            <ac:picMk id="5" creationId="{D686617E-6C51-8ABC-0CDB-0A11DDA80D7E}"/>
          </ac:picMkLst>
        </pc:picChg>
      </pc:sldChg>
      <pc:sldChg chg="modSp mod">
        <pc:chgData name="Shepherd, Ben (STFC,DL,AST)" userId="02dc61e3-dc23-405d-ab34-f2dd386ee475" providerId="ADAL" clId="{A0304062-DA6C-42C1-A3F1-523FFEECB16E}" dt="2024-04-12T11:54:34.274" v="5455" actId="113"/>
        <pc:sldMkLst>
          <pc:docMk/>
          <pc:sldMk cId="3339336025" sldId="259"/>
        </pc:sldMkLst>
        <pc:spChg chg="mod">
          <ac:chgData name="Shepherd, Ben (STFC,DL,AST)" userId="02dc61e3-dc23-405d-ab34-f2dd386ee475" providerId="ADAL" clId="{A0304062-DA6C-42C1-A3F1-523FFEECB16E}" dt="2024-04-12T11:49:26.016" v="5185" actId="20577"/>
          <ac:spMkLst>
            <pc:docMk/>
            <pc:sldMk cId="3339336025" sldId="259"/>
            <ac:spMk id="2" creationId="{83C778F0-155B-0788-7499-2AC635786D08}"/>
          </ac:spMkLst>
        </pc:spChg>
        <pc:spChg chg="mod">
          <ac:chgData name="Shepherd, Ben (STFC,DL,AST)" userId="02dc61e3-dc23-405d-ab34-f2dd386ee475" providerId="ADAL" clId="{A0304062-DA6C-42C1-A3F1-523FFEECB16E}" dt="2024-04-12T11:54:34.274" v="5455" actId="113"/>
          <ac:spMkLst>
            <pc:docMk/>
            <pc:sldMk cId="3339336025" sldId="259"/>
            <ac:spMk id="3" creationId="{CB8E368B-F345-0645-AEC9-59CA751B09AC}"/>
          </ac:spMkLst>
        </pc:spChg>
      </pc:sldChg>
      <pc:sldChg chg="addSp modSp mod">
        <pc:chgData name="Shepherd, Ben (STFC,DL,AST)" userId="02dc61e3-dc23-405d-ab34-f2dd386ee475" providerId="ADAL" clId="{A0304062-DA6C-42C1-A3F1-523FFEECB16E}" dt="2024-04-12T12:06:16.318" v="5515"/>
        <pc:sldMkLst>
          <pc:docMk/>
          <pc:sldMk cId="453352804" sldId="260"/>
        </pc:sldMkLst>
        <pc:spChg chg="mod">
          <ac:chgData name="Shepherd, Ben (STFC,DL,AST)" userId="02dc61e3-dc23-405d-ab34-f2dd386ee475" providerId="ADAL" clId="{A0304062-DA6C-42C1-A3F1-523FFEECB16E}" dt="2024-04-12T12:04:16.892" v="5499" actId="20577"/>
          <ac:spMkLst>
            <pc:docMk/>
            <pc:sldMk cId="453352804" sldId="260"/>
            <ac:spMk id="3" creationId="{27D6208A-E4D9-67A9-9344-8CF500839AA2}"/>
          </ac:spMkLst>
        </pc:spChg>
        <pc:picChg chg="add mod">
          <ac:chgData name="Shepherd, Ben (STFC,DL,AST)" userId="02dc61e3-dc23-405d-ab34-f2dd386ee475" providerId="ADAL" clId="{A0304062-DA6C-42C1-A3F1-523FFEECB16E}" dt="2024-04-12T12:04:50.044" v="5503" actId="1076"/>
          <ac:picMkLst>
            <pc:docMk/>
            <pc:sldMk cId="453352804" sldId="260"/>
            <ac:picMk id="5" creationId="{4F7FC1B7-5C37-5B1E-6F1D-E8B95CA42061}"/>
          </ac:picMkLst>
        </pc:picChg>
        <pc:picChg chg="add mod">
          <ac:chgData name="Shepherd, Ben (STFC,DL,AST)" userId="02dc61e3-dc23-405d-ab34-f2dd386ee475" providerId="ADAL" clId="{A0304062-DA6C-42C1-A3F1-523FFEECB16E}" dt="2024-04-12T12:06:16.318" v="5515"/>
          <ac:picMkLst>
            <pc:docMk/>
            <pc:sldMk cId="453352804" sldId="260"/>
            <ac:picMk id="7" creationId="{876017EE-DA1B-78DD-F016-2ED47A5E1175}"/>
          </ac:picMkLst>
        </pc:picChg>
        <pc:picChg chg="add mod">
          <ac:chgData name="Shepherd, Ben (STFC,DL,AST)" userId="02dc61e3-dc23-405d-ab34-f2dd386ee475" providerId="ADAL" clId="{A0304062-DA6C-42C1-A3F1-523FFEECB16E}" dt="2024-04-12T12:06:13.190" v="5514"/>
          <ac:picMkLst>
            <pc:docMk/>
            <pc:sldMk cId="453352804" sldId="260"/>
            <ac:picMk id="9" creationId="{2A824315-840B-254F-D764-376313FD52A8}"/>
          </ac:picMkLst>
        </pc:picChg>
        <pc:picChg chg="add mod">
          <ac:chgData name="Shepherd, Ben (STFC,DL,AST)" userId="02dc61e3-dc23-405d-ab34-f2dd386ee475" providerId="ADAL" clId="{A0304062-DA6C-42C1-A3F1-523FFEECB16E}" dt="2024-04-12T12:04:50.044" v="5503" actId="1076"/>
          <ac:picMkLst>
            <pc:docMk/>
            <pc:sldMk cId="453352804" sldId="260"/>
            <ac:picMk id="11" creationId="{E4213626-D235-EE9A-8942-083F86EBC8F0}"/>
          </ac:picMkLst>
        </pc:picChg>
        <pc:picChg chg="add mod">
          <ac:chgData name="Shepherd, Ben (STFC,DL,AST)" userId="02dc61e3-dc23-405d-ab34-f2dd386ee475" providerId="ADAL" clId="{A0304062-DA6C-42C1-A3F1-523FFEECB16E}" dt="2024-04-12T12:06:09.067" v="5513"/>
          <ac:picMkLst>
            <pc:docMk/>
            <pc:sldMk cId="453352804" sldId="260"/>
            <ac:picMk id="13" creationId="{24E5B787-F95A-B334-14F1-3E9927B308D0}"/>
          </ac:picMkLst>
        </pc:picChg>
        <pc:picChg chg="add mod">
          <ac:chgData name="Shepherd, Ben (STFC,DL,AST)" userId="02dc61e3-dc23-405d-ab34-f2dd386ee475" providerId="ADAL" clId="{A0304062-DA6C-42C1-A3F1-523FFEECB16E}" dt="2024-04-12T12:06:05.006" v="5512"/>
          <ac:picMkLst>
            <pc:docMk/>
            <pc:sldMk cId="453352804" sldId="260"/>
            <ac:picMk id="15" creationId="{A5D947B0-DA45-1332-07C3-C3CA1E561EA7}"/>
          </ac:picMkLst>
        </pc:picChg>
      </pc:sldChg>
      <pc:sldChg chg="addSp modSp mod">
        <pc:chgData name="Shepherd, Ben (STFC,DL,AST)" userId="02dc61e3-dc23-405d-ab34-f2dd386ee475" providerId="ADAL" clId="{A0304062-DA6C-42C1-A3F1-523FFEECB16E}" dt="2024-04-12T08:43:58.321" v="4839" actId="20577"/>
        <pc:sldMkLst>
          <pc:docMk/>
          <pc:sldMk cId="2710035518" sldId="261"/>
        </pc:sldMkLst>
        <pc:spChg chg="mod">
          <ac:chgData name="Shepherd, Ben (STFC,DL,AST)" userId="02dc61e3-dc23-405d-ab34-f2dd386ee475" providerId="ADAL" clId="{A0304062-DA6C-42C1-A3F1-523FFEECB16E}" dt="2024-04-12T08:43:58.321" v="4839" actId="20577"/>
          <ac:spMkLst>
            <pc:docMk/>
            <pc:sldMk cId="2710035518" sldId="261"/>
            <ac:spMk id="3" creationId="{FC7FF500-FC07-DAA4-CAD5-2E2A87326B72}"/>
          </ac:spMkLst>
        </pc:spChg>
        <pc:spChg chg="add mod">
          <ac:chgData name="Shepherd, Ben (STFC,DL,AST)" userId="02dc61e3-dc23-405d-ab34-f2dd386ee475" providerId="ADAL" clId="{A0304062-DA6C-42C1-A3F1-523FFEECB16E}" dt="2024-04-12T08:19:26.784" v="4509" actId="1076"/>
          <ac:spMkLst>
            <pc:docMk/>
            <pc:sldMk cId="2710035518" sldId="261"/>
            <ac:spMk id="5" creationId="{1226C721-1950-AC65-E02B-ED0D44191BD9}"/>
          </ac:spMkLst>
        </pc:spChg>
        <pc:spChg chg="add mod">
          <ac:chgData name="Shepherd, Ben (STFC,DL,AST)" userId="02dc61e3-dc23-405d-ab34-f2dd386ee475" providerId="ADAL" clId="{A0304062-DA6C-42C1-A3F1-523FFEECB16E}" dt="2024-04-12T08:19:22.510" v="4508" actId="1076"/>
          <ac:spMkLst>
            <pc:docMk/>
            <pc:sldMk cId="2710035518" sldId="261"/>
            <ac:spMk id="6" creationId="{7F85F315-B0C8-80DA-42D2-86D948DC5CF5}"/>
          </ac:spMkLst>
        </pc:spChg>
        <pc:spChg chg="add mod">
          <ac:chgData name="Shepherd, Ben (STFC,DL,AST)" userId="02dc61e3-dc23-405d-ab34-f2dd386ee475" providerId="ADAL" clId="{A0304062-DA6C-42C1-A3F1-523FFEECB16E}" dt="2024-04-10T14:08:40.254" v="2897" actId="20577"/>
          <ac:spMkLst>
            <pc:docMk/>
            <pc:sldMk cId="2710035518" sldId="261"/>
            <ac:spMk id="8" creationId="{0E320E74-1E85-7C73-1FD7-4771C6785FF5}"/>
          </ac:spMkLst>
        </pc:spChg>
        <pc:spChg chg="add mod">
          <ac:chgData name="Shepherd, Ben (STFC,DL,AST)" userId="02dc61e3-dc23-405d-ab34-f2dd386ee475" providerId="ADAL" clId="{A0304062-DA6C-42C1-A3F1-523FFEECB16E}" dt="2024-04-12T08:39:25.876" v="4707" actId="164"/>
          <ac:spMkLst>
            <pc:docMk/>
            <pc:sldMk cId="2710035518" sldId="261"/>
            <ac:spMk id="11" creationId="{B4544FB0-72BE-BF7F-EE84-E0E682630B05}"/>
          </ac:spMkLst>
        </pc:spChg>
        <pc:spChg chg="add mod">
          <ac:chgData name="Shepherd, Ben (STFC,DL,AST)" userId="02dc61e3-dc23-405d-ab34-f2dd386ee475" providerId="ADAL" clId="{A0304062-DA6C-42C1-A3F1-523FFEECB16E}" dt="2024-04-12T08:39:25.876" v="4707" actId="164"/>
          <ac:spMkLst>
            <pc:docMk/>
            <pc:sldMk cId="2710035518" sldId="261"/>
            <ac:spMk id="12" creationId="{1594CBCA-1AE5-CD88-8293-2A1C56960ADF}"/>
          </ac:spMkLst>
        </pc:spChg>
        <pc:spChg chg="add mod">
          <ac:chgData name="Shepherd, Ben (STFC,DL,AST)" userId="02dc61e3-dc23-405d-ab34-f2dd386ee475" providerId="ADAL" clId="{A0304062-DA6C-42C1-A3F1-523FFEECB16E}" dt="2024-04-12T08:43:20.834" v="4825" actId="14838"/>
          <ac:spMkLst>
            <pc:docMk/>
            <pc:sldMk cId="2710035518" sldId="261"/>
            <ac:spMk id="13" creationId="{CCD9613D-44B9-EF57-A1B4-43D1F22661E6}"/>
          </ac:spMkLst>
        </pc:spChg>
        <pc:spChg chg="add mod">
          <ac:chgData name="Shepherd, Ben (STFC,DL,AST)" userId="02dc61e3-dc23-405d-ab34-f2dd386ee475" providerId="ADAL" clId="{A0304062-DA6C-42C1-A3F1-523FFEECB16E}" dt="2024-04-12T08:40:54.849" v="4717" actId="1076"/>
          <ac:spMkLst>
            <pc:docMk/>
            <pc:sldMk cId="2710035518" sldId="261"/>
            <ac:spMk id="14" creationId="{A57C5380-0821-F42A-307D-DF3E71A4D0DB}"/>
          </ac:spMkLst>
        </pc:spChg>
        <pc:spChg chg="add mod">
          <ac:chgData name="Shepherd, Ben (STFC,DL,AST)" userId="02dc61e3-dc23-405d-ab34-f2dd386ee475" providerId="ADAL" clId="{A0304062-DA6C-42C1-A3F1-523FFEECB16E}" dt="2024-04-12T08:39:25.876" v="4707" actId="164"/>
          <ac:spMkLst>
            <pc:docMk/>
            <pc:sldMk cId="2710035518" sldId="261"/>
            <ac:spMk id="20" creationId="{2F785378-D213-DA63-AF8F-FFFE405AF7EF}"/>
          </ac:spMkLst>
        </pc:spChg>
        <pc:grpChg chg="mod">
          <ac:chgData name="Shepherd, Ben (STFC,DL,AST)" userId="02dc61e3-dc23-405d-ab34-f2dd386ee475" providerId="ADAL" clId="{A0304062-DA6C-42C1-A3F1-523FFEECB16E}" dt="2024-04-12T08:39:38.472" v="4710" actId="1076"/>
          <ac:grpSpMkLst>
            <pc:docMk/>
            <pc:sldMk cId="2710035518" sldId="261"/>
            <ac:grpSpMk id="9" creationId="{01D16805-D204-9E05-D09C-BA4A6EC718DB}"/>
          </ac:grpSpMkLst>
        </pc:grpChg>
        <pc:grpChg chg="add mod">
          <ac:chgData name="Shepherd, Ben (STFC,DL,AST)" userId="02dc61e3-dc23-405d-ab34-f2dd386ee475" providerId="ADAL" clId="{A0304062-DA6C-42C1-A3F1-523FFEECB16E}" dt="2024-04-12T08:42:55.984" v="4824" actId="1038"/>
          <ac:grpSpMkLst>
            <pc:docMk/>
            <pc:sldMk cId="2710035518" sldId="261"/>
            <ac:grpSpMk id="21" creationId="{64C195C3-9A2F-B56B-328F-3D684FE55FB7}"/>
          </ac:grpSpMkLst>
        </pc:grpChg>
        <pc:graphicFrameChg chg="add mod">
          <ac:chgData name="Shepherd, Ben (STFC,DL,AST)" userId="02dc61e3-dc23-405d-ab34-f2dd386ee475" providerId="ADAL" clId="{A0304062-DA6C-42C1-A3F1-523FFEECB16E}" dt="2024-04-12T08:39:31.436" v="4709" actId="1076"/>
          <ac:graphicFrameMkLst>
            <pc:docMk/>
            <pc:sldMk cId="2710035518" sldId="261"/>
            <ac:graphicFrameMk id="4" creationId="{AA2D3998-C062-146E-3C7B-AAB77BFFF32E}"/>
          </ac:graphicFrameMkLst>
        </pc:graphicFrameChg>
        <pc:graphicFrameChg chg="add mod">
          <ac:chgData name="Shepherd, Ben (STFC,DL,AST)" userId="02dc61e3-dc23-405d-ab34-f2dd386ee475" providerId="ADAL" clId="{A0304062-DA6C-42C1-A3F1-523FFEECB16E}" dt="2024-04-12T08:40:04.615" v="4712" actId="692"/>
          <ac:graphicFrameMkLst>
            <pc:docMk/>
            <pc:sldMk cId="2710035518" sldId="261"/>
            <ac:graphicFrameMk id="10" creationId="{00000000-0008-0000-0400-000004000000}"/>
          </ac:graphicFrameMkLst>
        </pc:graphicFrameChg>
        <pc:cxnChg chg="add mod">
          <ac:chgData name="Shepherd, Ben (STFC,DL,AST)" userId="02dc61e3-dc23-405d-ab34-f2dd386ee475" providerId="ADAL" clId="{A0304062-DA6C-42C1-A3F1-523FFEECB16E}" dt="2024-04-10T14:06:15.856" v="2888" actId="1076"/>
          <ac:cxnSpMkLst>
            <pc:docMk/>
            <pc:sldMk cId="2710035518" sldId="261"/>
            <ac:cxnSpMk id="7" creationId="{73A512A7-8A8C-0B55-49A3-2E17CC034E31}"/>
          </ac:cxnSpMkLst>
        </pc:cxnChg>
      </pc:sldChg>
      <pc:sldChg chg="addSp delSp modSp new mod modClrScheme chgLayout">
        <pc:chgData name="Shepherd, Ben (STFC,DL,AST)" userId="02dc61e3-dc23-405d-ab34-f2dd386ee475" providerId="ADAL" clId="{A0304062-DA6C-42C1-A3F1-523FFEECB16E}" dt="2024-04-18T08:07:59.681" v="5976" actId="478"/>
        <pc:sldMkLst>
          <pc:docMk/>
          <pc:sldMk cId="1379477690" sldId="262"/>
        </pc:sldMkLst>
        <pc:spChg chg="mod ord">
          <ac:chgData name="Shepherd, Ben (STFC,DL,AST)" userId="02dc61e3-dc23-405d-ab34-f2dd386ee475" providerId="ADAL" clId="{A0304062-DA6C-42C1-A3F1-523FFEECB16E}" dt="2024-04-12T13:50:51.577" v="5718" actId="14100"/>
          <ac:spMkLst>
            <pc:docMk/>
            <pc:sldMk cId="1379477690" sldId="262"/>
            <ac:spMk id="2" creationId="{4223F883-8A74-6911-6678-82376A7A4A5E}"/>
          </ac:spMkLst>
        </pc:spChg>
        <pc:spChg chg="add del mod">
          <ac:chgData name="Shepherd, Ben (STFC,DL,AST)" userId="02dc61e3-dc23-405d-ab34-f2dd386ee475" providerId="ADAL" clId="{A0304062-DA6C-42C1-A3F1-523FFEECB16E}" dt="2024-04-12T13:50:46.575" v="5717" actId="700"/>
          <ac:spMkLst>
            <pc:docMk/>
            <pc:sldMk cId="1379477690" sldId="262"/>
            <ac:spMk id="3" creationId="{6EF1AFF8-D261-C2DA-2DC9-186FA7F9ACB3}"/>
          </ac:spMkLst>
        </pc:spChg>
        <pc:spChg chg="del">
          <ac:chgData name="Shepherd, Ben (STFC,DL,AST)" userId="02dc61e3-dc23-405d-ab34-f2dd386ee475" providerId="ADAL" clId="{A0304062-DA6C-42C1-A3F1-523FFEECB16E}" dt="2024-04-18T08:07:59.681" v="5976" actId="478"/>
          <ac:spMkLst>
            <pc:docMk/>
            <pc:sldMk cId="1379477690" sldId="262"/>
            <ac:spMk id="5" creationId="{9F5B88CA-7579-1996-89CA-9106C6C0C47E}"/>
          </ac:spMkLst>
        </pc:spChg>
        <pc:picChg chg="add">
          <ac:chgData name="Shepherd, Ben (STFC,DL,AST)" userId="02dc61e3-dc23-405d-ab34-f2dd386ee475" providerId="ADAL" clId="{A0304062-DA6C-42C1-A3F1-523FFEECB16E}" dt="2024-04-12T13:48:06.897" v="5699"/>
          <ac:picMkLst>
            <pc:docMk/>
            <pc:sldMk cId="1379477690" sldId="262"/>
            <ac:picMk id="4" creationId="{513A4418-C654-E000-EBC5-3F1CD4F06F17}"/>
          </ac:picMkLst>
        </pc:picChg>
        <pc:picChg chg="add del">
          <ac:chgData name="Shepherd, Ben (STFC,DL,AST)" userId="02dc61e3-dc23-405d-ab34-f2dd386ee475" providerId="ADAL" clId="{A0304062-DA6C-42C1-A3F1-523FFEECB16E}" dt="2024-04-10T12:39:18.294" v="11" actId="478"/>
          <ac:picMkLst>
            <pc:docMk/>
            <pc:sldMk cId="1379477690" sldId="262"/>
            <ac:picMk id="1026" creationId="{1D4B740D-3DDF-B594-8A31-858BBB1F93AF}"/>
          </ac:picMkLst>
        </pc:picChg>
        <pc:picChg chg="add del mod">
          <ac:chgData name="Shepherd, Ben (STFC,DL,AST)" userId="02dc61e3-dc23-405d-ab34-f2dd386ee475" providerId="ADAL" clId="{A0304062-DA6C-42C1-A3F1-523FFEECB16E}" dt="2024-04-12T13:47:48.535" v="5698" actId="478"/>
          <ac:picMkLst>
            <pc:docMk/>
            <pc:sldMk cId="1379477690" sldId="262"/>
            <ac:picMk id="1026" creationId="{6E452B8C-C7D2-F050-E7C9-BFA24810BF09}"/>
          </ac:picMkLst>
        </pc:picChg>
        <pc:picChg chg="add del mod">
          <ac:chgData name="Shepherd, Ben (STFC,DL,AST)" userId="02dc61e3-dc23-405d-ab34-f2dd386ee475" providerId="ADAL" clId="{A0304062-DA6C-42C1-A3F1-523FFEECB16E}" dt="2024-04-12T13:50:35.978" v="5716" actId="478"/>
          <ac:picMkLst>
            <pc:docMk/>
            <pc:sldMk cId="1379477690" sldId="262"/>
            <ac:picMk id="1028" creationId="{9F6306B3-D9D4-6B1F-6904-344745971C28}"/>
          </ac:picMkLst>
        </pc:picChg>
        <pc:picChg chg="add del mod">
          <ac:chgData name="Shepherd, Ben (STFC,DL,AST)" userId="02dc61e3-dc23-405d-ab34-f2dd386ee475" providerId="ADAL" clId="{A0304062-DA6C-42C1-A3F1-523FFEECB16E}" dt="2024-04-12T13:48:51.361" v="5705" actId="478"/>
          <ac:picMkLst>
            <pc:docMk/>
            <pc:sldMk cId="1379477690" sldId="262"/>
            <ac:picMk id="1030" creationId="{66B07FE2-C2B4-C83B-6E21-8581C2408905}"/>
          </ac:picMkLst>
        </pc:picChg>
        <pc:picChg chg="add del mod">
          <ac:chgData name="Shepherd, Ben (STFC,DL,AST)" userId="02dc61e3-dc23-405d-ab34-f2dd386ee475" providerId="ADAL" clId="{A0304062-DA6C-42C1-A3F1-523FFEECB16E}" dt="2024-04-12T13:50:00.831" v="5709" actId="478"/>
          <ac:picMkLst>
            <pc:docMk/>
            <pc:sldMk cId="1379477690" sldId="262"/>
            <ac:picMk id="1032" creationId="{C8083207-D927-B775-3E67-113B1584DF28}"/>
          </ac:picMkLst>
        </pc:picChg>
        <pc:picChg chg="add mod">
          <ac:chgData name="Shepherd, Ben (STFC,DL,AST)" userId="02dc61e3-dc23-405d-ab34-f2dd386ee475" providerId="ADAL" clId="{A0304062-DA6C-42C1-A3F1-523FFEECB16E}" dt="2024-04-12T13:50:34.715" v="5715" actId="167"/>
          <ac:picMkLst>
            <pc:docMk/>
            <pc:sldMk cId="1379477690" sldId="262"/>
            <ac:picMk id="1034" creationId="{EF0121D5-25CF-D0E1-FC3C-170EFD773C9F}"/>
          </ac:picMkLst>
        </pc:picChg>
      </pc:sldChg>
      <pc:sldChg chg="addSp modSp new mod">
        <pc:chgData name="Shepherd, Ben (STFC,DL,AST)" userId="02dc61e3-dc23-405d-ab34-f2dd386ee475" providerId="ADAL" clId="{A0304062-DA6C-42C1-A3F1-523FFEECB16E}" dt="2024-04-12T08:45:49.794" v="4872" actId="164"/>
        <pc:sldMkLst>
          <pc:docMk/>
          <pc:sldMk cId="95181408" sldId="263"/>
        </pc:sldMkLst>
        <pc:spChg chg="mod">
          <ac:chgData name="Shepherd, Ben (STFC,DL,AST)" userId="02dc61e3-dc23-405d-ab34-f2dd386ee475" providerId="ADAL" clId="{A0304062-DA6C-42C1-A3F1-523FFEECB16E}" dt="2024-04-10T12:40:07.100" v="27" actId="20577"/>
          <ac:spMkLst>
            <pc:docMk/>
            <pc:sldMk cId="95181408" sldId="263"/>
            <ac:spMk id="2" creationId="{FBDFFF5F-7FBB-DE44-8565-DAA9108669E0}"/>
          </ac:spMkLst>
        </pc:spChg>
        <pc:spChg chg="mod">
          <ac:chgData name="Shepherd, Ben (STFC,DL,AST)" userId="02dc61e3-dc23-405d-ab34-f2dd386ee475" providerId="ADAL" clId="{A0304062-DA6C-42C1-A3F1-523FFEECB16E}" dt="2024-04-10T15:16:06.840" v="3841" actId="20577"/>
          <ac:spMkLst>
            <pc:docMk/>
            <pc:sldMk cId="95181408" sldId="263"/>
            <ac:spMk id="3" creationId="{AEFC002F-588A-330E-E96F-DC4997DE5487}"/>
          </ac:spMkLst>
        </pc:spChg>
        <pc:spChg chg="add mod">
          <ac:chgData name="Shepherd, Ben (STFC,DL,AST)" userId="02dc61e3-dc23-405d-ab34-f2dd386ee475" providerId="ADAL" clId="{A0304062-DA6C-42C1-A3F1-523FFEECB16E}" dt="2024-04-12T08:45:49.794" v="4872" actId="164"/>
          <ac:spMkLst>
            <pc:docMk/>
            <pc:sldMk cId="95181408" sldId="263"/>
            <ac:spMk id="11" creationId="{57189F00-5B9B-E2BA-E434-99CD4AA13167}"/>
          </ac:spMkLst>
        </pc:spChg>
        <pc:grpChg chg="add mod">
          <ac:chgData name="Shepherd, Ben (STFC,DL,AST)" userId="02dc61e3-dc23-405d-ab34-f2dd386ee475" providerId="ADAL" clId="{A0304062-DA6C-42C1-A3F1-523FFEECB16E}" dt="2024-04-10T12:49:12.488" v="835" actId="167"/>
          <ac:grpSpMkLst>
            <pc:docMk/>
            <pc:sldMk cId="95181408" sldId="263"/>
            <ac:grpSpMk id="6" creationId="{CB879261-AA5F-9A79-92DD-2B9D3BEC862F}"/>
          </ac:grpSpMkLst>
        </pc:grpChg>
        <pc:grpChg chg="add mod">
          <ac:chgData name="Shepherd, Ben (STFC,DL,AST)" userId="02dc61e3-dc23-405d-ab34-f2dd386ee475" providerId="ADAL" clId="{A0304062-DA6C-42C1-A3F1-523FFEECB16E}" dt="2024-04-12T08:45:49.794" v="4872" actId="164"/>
          <ac:grpSpMkLst>
            <pc:docMk/>
            <pc:sldMk cId="95181408" sldId="263"/>
            <ac:grpSpMk id="12" creationId="{701DBE4B-6FE8-5732-28B2-2AA6F388864D}"/>
          </ac:grpSpMkLst>
        </pc:grpChg>
        <pc:picChg chg="add mod">
          <ac:chgData name="Shepherd, Ben (STFC,DL,AST)" userId="02dc61e3-dc23-405d-ab34-f2dd386ee475" providerId="ADAL" clId="{A0304062-DA6C-42C1-A3F1-523FFEECB16E}" dt="2024-04-10T12:49:09.531" v="834" actId="164"/>
          <ac:picMkLst>
            <pc:docMk/>
            <pc:sldMk cId="95181408" sldId="263"/>
            <ac:picMk id="4" creationId="{02F26525-88B2-717C-154E-6E8D94F91251}"/>
          </ac:picMkLst>
        </pc:picChg>
        <pc:picChg chg="add mod">
          <ac:chgData name="Shepherd, Ben (STFC,DL,AST)" userId="02dc61e3-dc23-405d-ab34-f2dd386ee475" providerId="ADAL" clId="{A0304062-DA6C-42C1-A3F1-523FFEECB16E}" dt="2024-04-10T12:49:09.531" v="834" actId="164"/>
          <ac:picMkLst>
            <pc:docMk/>
            <pc:sldMk cId="95181408" sldId="263"/>
            <ac:picMk id="5" creationId="{3AC6A4FF-7D2C-3CEC-1AAC-0B24666B664F}"/>
          </ac:picMkLst>
        </pc:picChg>
        <pc:picChg chg="add mod">
          <ac:chgData name="Shepherd, Ben (STFC,DL,AST)" userId="02dc61e3-dc23-405d-ab34-f2dd386ee475" providerId="ADAL" clId="{A0304062-DA6C-42C1-A3F1-523FFEECB16E}" dt="2024-04-12T08:45:49.794" v="4872" actId="164"/>
          <ac:picMkLst>
            <pc:docMk/>
            <pc:sldMk cId="95181408" sldId="263"/>
            <ac:picMk id="8" creationId="{FBAE30D5-A860-7ED1-7869-5F40B1741C2C}"/>
          </ac:picMkLst>
        </pc:picChg>
        <pc:picChg chg="add mod">
          <ac:chgData name="Shepherd, Ben (STFC,DL,AST)" userId="02dc61e3-dc23-405d-ab34-f2dd386ee475" providerId="ADAL" clId="{A0304062-DA6C-42C1-A3F1-523FFEECB16E}" dt="2024-04-12T08:45:49.794" v="4872" actId="164"/>
          <ac:picMkLst>
            <pc:docMk/>
            <pc:sldMk cId="95181408" sldId="263"/>
            <ac:picMk id="10" creationId="{48953B16-09B6-5F10-1CC8-75021AD4ED80}"/>
          </ac:picMkLst>
        </pc:picChg>
      </pc:sldChg>
      <pc:sldChg chg="addSp delSp modSp new mod">
        <pc:chgData name="Shepherd, Ben (STFC,DL,AST)" userId="02dc61e3-dc23-405d-ab34-f2dd386ee475" providerId="ADAL" clId="{A0304062-DA6C-42C1-A3F1-523FFEECB16E}" dt="2024-04-18T08:08:16.335" v="5979" actId="1076"/>
        <pc:sldMkLst>
          <pc:docMk/>
          <pc:sldMk cId="760052964" sldId="264"/>
        </pc:sldMkLst>
        <pc:spChg chg="mod">
          <ac:chgData name="Shepherd, Ben (STFC,DL,AST)" userId="02dc61e3-dc23-405d-ab34-f2dd386ee475" providerId="ADAL" clId="{A0304062-DA6C-42C1-A3F1-523FFEECB16E}" dt="2024-04-10T12:45:44.681" v="609" actId="20577"/>
          <ac:spMkLst>
            <pc:docMk/>
            <pc:sldMk cId="760052964" sldId="264"/>
            <ac:spMk id="2" creationId="{A2838F38-AC04-4DAA-3486-B43FC1BDE037}"/>
          </ac:spMkLst>
        </pc:spChg>
        <pc:spChg chg="mod ord">
          <ac:chgData name="Shepherd, Ben (STFC,DL,AST)" userId="02dc61e3-dc23-405d-ab34-f2dd386ee475" providerId="ADAL" clId="{A0304062-DA6C-42C1-A3F1-523FFEECB16E}" dt="2024-04-12T07:12:49.438" v="3873" actId="166"/>
          <ac:spMkLst>
            <pc:docMk/>
            <pc:sldMk cId="760052964" sldId="264"/>
            <ac:spMk id="3" creationId="{87C0630D-3CFE-2C57-FB4F-683C4AAFF7E1}"/>
          </ac:spMkLst>
        </pc:spChg>
        <pc:spChg chg="add del">
          <ac:chgData name="Shepherd, Ben (STFC,DL,AST)" userId="02dc61e3-dc23-405d-ab34-f2dd386ee475" providerId="ADAL" clId="{A0304062-DA6C-42C1-A3F1-523FFEECB16E}" dt="2024-04-18T08:08:11.556" v="5978" actId="478"/>
          <ac:spMkLst>
            <pc:docMk/>
            <pc:sldMk cId="760052964" sldId="264"/>
            <ac:spMk id="8" creationId="{1E17189F-0C92-7B67-7C46-36601CEA1F9B}"/>
          </ac:spMkLst>
        </pc:spChg>
        <pc:spChg chg="add del mod">
          <ac:chgData name="Shepherd, Ben (STFC,DL,AST)" userId="02dc61e3-dc23-405d-ab34-f2dd386ee475" providerId="ADAL" clId="{A0304062-DA6C-42C1-A3F1-523FFEECB16E}" dt="2024-04-10T15:38:46.394" v="3865" actId="478"/>
          <ac:spMkLst>
            <pc:docMk/>
            <pc:sldMk cId="760052964" sldId="264"/>
            <ac:spMk id="9" creationId="{AF56388F-C9C0-C76D-4F8C-3E26F4920ECD}"/>
          </ac:spMkLst>
        </pc:spChg>
        <pc:spChg chg="add mod">
          <ac:chgData name="Shepherd, Ben (STFC,DL,AST)" userId="02dc61e3-dc23-405d-ab34-f2dd386ee475" providerId="ADAL" clId="{A0304062-DA6C-42C1-A3F1-523FFEECB16E}" dt="2024-04-12T08:45:37.905" v="4871" actId="164"/>
          <ac:spMkLst>
            <pc:docMk/>
            <pc:sldMk cId="760052964" sldId="264"/>
            <ac:spMk id="12" creationId="{870BCAC7-E608-D2C4-3492-AAA8ED4EA182}"/>
          </ac:spMkLst>
        </pc:spChg>
        <pc:grpChg chg="add del mod">
          <ac:chgData name="Shepherd, Ben (STFC,DL,AST)" userId="02dc61e3-dc23-405d-ab34-f2dd386ee475" providerId="ADAL" clId="{A0304062-DA6C-42C1-A3F1-523FFEECB16E}" dt="2024-04-10T12:49:42.101" v="837" actId="165"/>
          <ac:grpSpMkLst>
            <pc:docMk/>
            <pc:sldMk cId="760052964" sldId="264"/>
            <ac:grpSpMk id="4" creationId="{E2C66EB0-2092-A565-E57A-759268250B3A}"/>
          </ac:grpSpMkLst>
        </pc:grpChg>
        <pc:grpChg chg="add mod">
          <ac:chgData name="Shepherd, Ben (STFC,DL,AST)" userId="02dc61e3-dc23-405d-ab34-f2dd386ee475" providerId="ADAL" clId="{A0304062-DA6C-42C1-A3F1-523FFEECB16E}" dt="2024-04-10T12:50:15.892" v="842" actId="167"/>
          <ac:grpSpMkLst>
            <pc:docMk/>
            <pc:sldMk cId="760052964" sldId="264"/>
            <ac:grpSpMk id="7" creationId="{3EE372DD-2C5A-04AE-553E-DB1A83ABB01D}"/>
          </ac:grpSpMkLst>
        </pc:grpChg>
        <pc:grpChg chg="add mod">
          <ac:chgData name="Shepherd, Ben (STFC,DL,AST)" userId="02dc61e3-dc23-405d-ab34-f2dd386ee475" providerId="ADAL" clId="{A0304062-DA6C-42C1-A3F1-523FFEECB16E}" dt="2024-04-12T08:45:37.905" v="4871" actId="164"/>
          <ac:grpSpMkLst>
            <pc:docMk/>
            <pc:sldMk cId="760052964" sldId="264"/>
            <ac:grpSpMk id="13" creationId="{21A498CD-2AA0-6C3F-A9B5-5BD2E53B3614}"/>
          </ac:grpSpMkLst>
        </pc:grpChg>
        <pc:graphicFrameChg chg="mod">
          <ac:chgData name="Shepherd, Ben (STFC,DL,AST)" userId="02dc61e3-dc23-405d-ab34-f2dd386ee475" providerId="ADAL" clId="{A0304062-DA6C-42C1-A3F1-523FFEECB16E}" dt="2024-04-18T08:08:16.335" v="5979" actId="1076"/>
          <ac:graphicFrameMkLst>
            <pc:docMk/>
            <pc:sldMk cId="760052964" sldId="264"/>
            <ac:graphicFrameMk id="4" creationId="{22ECDCD7-57B0-123E-6E7D-CBD651B5C694}"/>
          </ac:graphicFrameMkLst>
        </pc:graphicFrameChg>
        <pc:picChg chg="mod topLvl">
          <ac:chgData name="Shepherd, Ben (STFC,DL,AST)" userId="02dc61e3-dc23-405d-ab34-f2dd386ee475" providerId="ADAL" clId="{A0304062-DA6C-42C1-A3F1-523FFEECB16E}" dt="2024-04-10T12:50:13.470" v="841" actId="164"/>
          <ac:picMkLst>
            <pc:docMk/>
            <pc:sldMk cId="760052964" sldId="264"/>
            <ac:picMk id="5" creationId="{FAC32581-9040-4769-789E-9FD4499ADC98}"/>
          </ac:picMkLst>
        </pc:picChg>
        <pc:picChg chg="mod topLvl">
          <ac:chgData name="Shepherd, Ben (STFC,DL,AST)" userId="02dc61e3-dc23-405d-ab34-f2dd386ee475" providerId="ADAL" clId="{A0304062-DA6C-42C1-A3F1-523FFEECB16E}" dt="2024-04-10T12:50:13.470" v="841" actId="164"/>
          <ac:picMkLst>
            <pc:docMk/>
            <pc:sldMk cId="760052964" sldId="264"/>
            <ac:picMk id="6" creationId="{17648E02-7CBA-8785-B348-765E8B82FBE1}"/>
          </ac:picMkLst>
        </pc:picChg>
        <pc:picChg chg="add mod">
          <ac:chgData name="Shepherd, Ben (STFC,DL,AST)" userId="02dc61e3-dc23-405d-ab34-f2dd386ee475" providerId="ADAL" clId="{A0304062-DA6C-42C1-A3F1-523FFEECB16E}" dt="2024-04-12T08:45:37.905" v="4871" actId="164"/>
          <ac:picMkLst>
            <pc:docMk/>
            <pc:sldMk cId="760052964" sldId="264"/>
            <ac:picMk id="11" creationId="{3386AD60-9F26-0441-B63C-CC0819575785}"/>
          </ac:picMkLst>
        </pc:picChg>
      </pc:sldChg>
      <pc:sldChg chg="addSp delSp modSp new mod">
        <pc:chgData name="Shepherd, Ben (STFC,DL,AST)" userId="02dc61e3-dc23-405d-ab34-f2dd386ee475" providerId="ADAL" clId="{A0304062-DA6C-42C1-A3F1-523FFEECB16E}" dt="2024-04-12T08:47:50.314" v="4918" actId="20577"/>
        <pc:sldMkLst>
          <pc:docMk/>
          <pc:sldMk cId="2297705035" sldId="265"/>
        </pc:sldMkLst>
        <pc:spChg chg="mod">
          <ac:chgData name="Shepherd, Ben (STFC,DL,AST)" userId="02dc61e3-dc23-405d-ab34-f2dd386ee475" providerId="ADAL" clId="{A0304062-DA6C-42C1-A3F1-523FFEECB16E}" dt="2024-04-10T12:47:29.723" v="826" actId="20577"/>
          <ac:spMkLst>
            <pc:docMk/>
            <pc:sldMk cId="2297705035" sldId="265"/>
            <ac:spMk id="2" creationId="{5DE7789C-B3F4-3E8F-2535-FF6915B5A68D}"/>
          </ac:spMkLst>
        </pc:spChg>
        <pc:spChg chg="mod">
          <ac:chgData name="Shepherd, Ben (STFC,DL,AST)" userId="02dc61e3-dc23-405d-ab34-f2dd386ee475" providerId="ADAL" clId="{A0304062-DA6C-42C1-A3F1-523FFEECB16E}" dt="2024-04-10T13:17:58.939" v="2700" actId="14100"/>
          <ac:spMkLst>
            <pc:docMk/>
            <pc:sldMk cId="2297705035" sldId="265"/>
            <ac:spMk id="3" creationId="{1DB1E37C-D7E6-4415-FF9C-65DA4897BDA7}"/>
          </ac:spMkLst>
        </pc:spChg>
        <pc:spChg chg="add mod">
          <ac:chgData name="Shepherd, Ben (STFC,DL,AST)" userId="02dc61e3-dc23-405d-ab34-f2dd386ee475" providerId="ADAL" clId="{A0304062-DA6C-42C1-A3F1-523FFEECB16E}" dt="2024-04-12T08:46:33.844" v="4900" actId="164"/>
          <ac:spMkLst>
            <pc:docMk/>
            <pc:sldMk cId="2297705035" sldId="265"/>
            <ac:spMk id="8" creationId="{AC4A7ECF-2CB2-E4BC-9D29-AD50496FA052}"/>
          </ac:spMkLst>
        </pc:spChg>
        <pc:spChg chg="mod">
          <ac:chgData name="Shepherd, Ben (STFC,DL,AST)" userId="02dc61e3-dc23-405d-ab34-f2dd386ee475" providerId="ADAL" clId="{A0304062-DA6C-42C1-A3F1-523FFEECB16E}" dt="2024-04-12T08:47:50.314" v="4918" actId="20577"/>
          <ac:spMkLst>
            <pc:docMk/>
            <pc:sldMk cId="2297705035" sldId="265"/>
            <ac:spMk id="13" creationId="{21F2CA8D-5CAE-301E-6F24-297A2E480225}"/>
          </ac:spMkLst>
        </pc:spChg>
        <pc:grpChg chg="add del mod">
          <ac:chgData name="Shepherd, Ben (STFC,DL,AST)" userId="02dc61e3-dc23-405d-ab34-f2dd386ee475" providerId="ADAL" clId="{A0304062-DA6C-42C1-A3F1-523FFEECB16E}" dt="2024-04-10T13:16:20.082" v="2688" actId="165"/>
          <ac:grpSpMkLst>
            <pc:docMk/>
            <pc:sldMk cId="2297705035" sldId="265"/>
            <ac:grpSpMk id="4" creationId="{EB554CAF-89CE-59A2-FB2B-489E892230F4}"/>
          </ac:grpSpMkLst>
        </pc:grpChg>
        <pc:grpChg chg="add mod">
          <ac:chgData name="Shepherd, Ben (STFC,DL,AST)" userId="02dc61e3-dc23-405d-ab34-f2dd386ee475" providerId="ADAL" clId="{A0304062-DA6C-42C1-A3F1-523FFEECB16E}" dt="2024-04-10T13:16:59.367" v="2695" actId="1076"/>
          <ac:grpSpMkLst>
            <pc:docMk/>
            <pc:sldMk cId="2297705035" sldId="265"/>
            <ac:grpSpMk id="7" creationId="{BEE0BFE6-13E3-B7FA-E60C-9795D7FA368E}"/>
          </ac:grpSpMkLst>
        </pc:grpChg>
        <pc:grpChg chg="add mod">
          <ac:chgData name="Shepherd, Ben (STFC,DL,AST)" userId="02dc61e3-dc23-405d-ab34-f2dd386ee475" providerId="ADAL" clId="{A0304062-DA6C-42C1-A3F1-523FFEECB16E}" dt="2024-04-12T08:46:33.844" v="4900" actId="164"/>
          <ac:grpSpMkLst>
            <pc:docMk/>
            <pc:sldMk cId="2297705035" sldId="265"/>
            <ac:grpSpMk id="9" creationId="{08A80791-7263-C552-F7ED-1E2694283CD5}"/>
          </ac:grpSpMkLst>
        </pc:grpChg>
        <pc:picChg chg="mod topLvl">
          <ac:chgData name="Shepherd, Ben (STFC,DL,AST)" userId="02dc61e3-dc23-405d-ab34-f2dd386ee475" providerId="ADAL" clId="{A0304062-DA6C-42C1-A3F1-523FFEECB16E}" dt="2024-04-10T13:16:59.367" v="2695" actId="1076"/>
          <ac:picMkLst>
            <pc:docMk/>
            <pc:sldMk cId="2297705035" sldId="265"/>
            <ac:picMk id="5" creationId="{4084D392-FA0E-2DE1-706A-60681D829DFB}"/>
          </ac:picMkLst>
        </pc:picChg>
        <pc:picChg chg="mod topLvl">
          <ac:chgData name="Shepherd, Ben (STFC,DL,AST)" userId="02dc61e3-dc23-405d-ab34-f2dd386ee475" providerId="ADAL" clId="{A0304062-DA6C-42C1-A3F1-523FFEECB16E}" dt="2024-04-10T13:16:59.367" v="2695" actId="1076"/>
          <ac:picMkLst>
            <pc:docMk/>
            <pc:sldMk cId="2297705035" sldId="265"/>
            <ac:picMk id="6" creationId="{406A1737-8B23-BA71-3CEA-32565246CB7D}"/>
          </ac:picMkLst>
        </pc:picChg>
        <pc:picChg chg="mod">
          <ac:chgData name="Shepherd, Ben (STFC,DL,AST)" userId="02dc61e3-dc23-405d-ab34-f2dd386ee475" providerId="ADAL" clId="{A0304062-DA6C-42C1-A3F1-523FFEECB16E}" dt="2024-04-12T08:46:33.844" v="4900" actId="164"/>
          <ac:picMkLst>
            <pc:docMk/>
            <pc:sldMk cId="2297705035" sldId="265"/>
            <ac:picMk id="17" creationId="{EF4E5D19-98D3-1E65-9742-A06C61779E80}"/>
          </ac:picMkLst>
        </pc:picChg>
      </pc:sldChg>
      <pc:sldChg chg="addSp delSp modSp new mod">
        <pc:chgData name="Shepherd, Ben (STFC,DL,AST)" userId="02dc61e3-dc23-405d-ab34-f2dd386ee475" providerId="ADAL" clId="{A0304062-DA6C-42C1-A3F1-523FFEECB16E}" dt="2024-04-18T08:08:45.736" v="5984" actId="14100"/>
        <pc:sldMkLst>
          <pc:docMk/>
          <pc:sldMk cId="3707418901" sldId="266"/>
        </pc:sldMkLst>
        <pc:spChg chg="mod">
          <ac:chgData name="Shepherd, Ben (STFC,DL,AST)" userId="02dc61e3-dc23-405d-ab34-f2dd386ee475" providerId="ADAL" clId="{A0304062-DA6C-42C1-A3F1-523FFEECB16E}" dt="2024-04-10T12:54:45.552" v="1345" actId="20577"/>
          <ac:spMkLst>
            <pc:docMk/>
            <pc:sldMk cId="3707418901" sldId="266"/>
            <ac:spMk id="2" creationId="{CCDAD63D-406B-CB14-806F-1A1F36B0C951}"/>
          </ac:spMkLst>
        </pc:spChg>
        <pc:spChg chg="mod">
          <ac:chgData name="Shepherd, Ben (STFC,DL,AST)" userId="02dc61e3-dc23-405d-ab34-f2dd386ee475" providerId="ADAL" clId="{A0304062-DA6C-42C1-A3F1-523FFEECB16E}" dt="2024-04-12T14:03:42.580" v="5917" actId="113"/>
          <ac:spMkLst>
            <pc:docMk/>
            <pc:sldMk cId="3707418901" sldId="266"/>
            <ac:spMk id="3" creationId="{809B4696-8418-AD11-2C85-61D74B5BFE22}"/>
          </ac:spMkLst>
        </pc:spChg>
        <pc:spChg chg="add mod">
          <ac:chgData name="Shepherd, Ben (STFC,DL,AST)" userId="02dc61e3-dc23-405d-ab34-f2dd386ee475" providerId="ADAL" clId="{A0304062-DA6C-42C1-A3F1-523FFEECB16E}" dt="2024-04-12T08:49:08.624" v="4947" actId="1076"/>
          <ac:spMkLst>
            <pc:docMk/>
            <pc:sldMk cId="3707418901" sldId="266"/>
            <ac:spMk id="15" creationId="{69FA3B7C-7692-FE09-AB5A-39016B0FF573}"/>
          </ac:spMkLst>
        </pc:spChg>
        <pc:spChg chg="add mod">
          <ac:chgData name="Shepherd, Ben (STFC,DL,AST)" userId="02dc61e3-dc23-405d-ab34-f2dd386ee475" providerId="ADAL" clId="{A0304062-DA6C-42C1-A3F1-523FFEECB16E}" dt="2024-04-12T08:50:02.775" v="4976" actId="1076"/>
          <ac:spMkLst>
            <pc:docMk/>
            <pc:sldMk cId="3707418901" sldId="266"/>
            <ac:spMk id="16" creationId="{C8E25EE5-9C8B-4155-15D1-CFC1C96FF766}"/>
          </ac:spMkLst>
        </pc:spChg>
        <pc:spChg chg="add mod">
          <ac:chgData name="Shepherd, Ben (STFC,DL,AST)" userId="02dc61e3-dc23-405d-ab34-f2dd386ee475" providerId="ADAL" clId="{A0304062-DA6C-42C1-A3F1-523FFEECB16E}" dt="2024-04-12T08:50:46.531" v="4986" actId="20577"/>
          <ac:spMkLst>
            <pc:docMk/>
            <pc:sldMk cId="3707418901" sldId="266"/>
            <ac:spMk id="17" creationId="{F5F166B7-47C1-A664-C8C2-99E1A820235D}"/>
          </ac:spMkLst>
        </pc:spChg>
        <pc:grpChg chg="add del mod">
          <ac:chgData name="Shepherd, Ben (STFC,DL,AST)" userId="02dc61e3-dc23-405d-ab34-f2dd386ee475" providerId="ADAL" clId="{A0304062-DA6C-42C1-A3F1-523FFEECB16E}" dt="2024-04-10T13:18:16.718" v="2702" actId="165"/>
          <ac:grpSpMkLst>
            <pc:docMk/>
            <pc:sldMk cId="3707418901" sldId="266"/>
            <ac:grpSpMk id="4" creationId="{C064E22E-76AF-B477-132A-49461859481F}"/>
          </ac:grpSpMkLst>
        </pc:grpChg>
        <pc:grpChg chg="add mod">
          <ac:chgData name="Shepherd, Ben (STFC,DL,AST)" userId="02dc61e3-dc23-405d-ab34-f2dd386ee475" providerId="ADAL" clId="{A0304062-DA6C-42C1-A3F1-523FFEECB16E}" dt="2024-04-12T14:02:40.944" v="5905" actId="1076"/>
          <ac:grpSpMkLst>
            <pc:docMk/>
            <pc:sldMk cId="3707418901" sldId="266"/>
            <ac:grpSpMk id="7" creationId="{104BC732-CB72-7884-82B7-6DEC392E9CBB}"/>
          </ac:grpSpMkLst>
        </pc:grpChg>
        <pc:grpChg chg="add mod">
          <ac:chgData name="Shepherd, Ben (STFC,DL,AST)" userId="02dc61e3-dc23-405d-ab34-f2dd386ee475" providerId="ADAL" clId="{A0304062-DA6C-42C1-A3F1-523FFEECB16E}" dt="2024-04-12T07:18:16.988" v="3898" actId="1076"/>
          <ac:grpSpMkLst>
            <pc:docMk/>
            <pc:sldMk cId="3707418901" sldId="266"/>
            <ac:grpSpMk id="14" creationId="{64DD4DB7-307C-3040-5578-01305AD83BF5}"/>
          </ac:grpSpMkLst>
        </pc:grpChg>
        <pc:graphicFrameChg chg="add mod modGraphic">
          <ac:chgData name="Shepherd, Ben (STFC,DL,AST)" userId="02dc61e3-dc23-405d-ab34-f2dd386ee475" providerId="ADAL" clId="{A0304062-DA6C-42C1-A3F1-523FFEECB16E}" dt="2024-04-18T08:08:45.736" v="5984" actId="14100"/>
          <ac:graphicFrameMkLst>
            <pc:docMk/>
            <pc:sldMk cId="3707418901" sldId="266"/>
            <ac:graphicFrameMk id="4" creationId="{83D0F0BB-D542-509B-6E0E-35012ECC7AD8}"/>
          </ac:graphicFrameMkLst>
        </pc:graphicFrameChg>
        <pc:picChg chg="mod topLvl">
          <ac:chgData name="Shepherd, Ben (STFC,DL,AST)" userId="02dc61e3-dc23-405d-ab34-f2dd386ee475" providerId="ADAL" clId="{A0304062-DA6C-42C1-A3F1-523FFEECB16E}" dt="2024-04-12T14:02:40.944" v="5905" actId="1076"/>
          <ac:picMkLst>
            <pc:docMk/>
            <pc:sldMk cId="3707418901" sldId="266"/>
            <ac:picMk id="5" creationId="{4DEBEEB0-993F-8E44-5F8F-4267C191FE6E}"/>
          </ac:picMkLst>
        </pc:picChg>
        <pc:picChg chg="mod topLvl">
          <ac:chgData name="Shepherd, Ben (STFC,DL,AST)" userId="02dc61e3-dc23-405d-ab34-f2dd386ee475" providerId="ADAL" clId="{A0304062-DA6C-42C1-A3F1-523FFEECB16E}" dt="2024-04-12T14:02:40.944" v="5905" actId="1076"/>
          <ac:picMkLst>
            <pc:docMk/>
            <pc:sldMk cId="3707418901" sldId="266"/>
            <ac:picMk id="6" creationId="{76513016-2A85-F2CC-444F-405B84122F0A}"/>
          </ac:picMkLst>
        </pc:picChg>
        <pc:picChg chg="add mod">
          <ac:chgData name="Shepherd, Ben (STFC,DL,AST)" userId="02dc61e3-dc23-405d-ab34-f2dd386ee475" providerId="ADAL" clId="{A0304062-DA6C-42C1-A3F1-523FFEECB16E}" dt="2024-04-12T07:18:06.699" v="3896" actId="164"/>
          <ac:picMkLst>
            <pc:docMk/>
            <pc:sldMk cId="3707418901" sldId="266"/>
            <ac:picMk id="9" creationId="{23875607-C568-4F06-2BF8-D2B2989927E5}"/>
          </ac:picMkLst>
        </pc:picChg>
        <pc:picChg chg="add mod modCrop">
          <ac:chgData name="Shepherd, Ben (STFC,DL,AST)" userId="02dc61e3-dc23-405d-ab34-f2dd386ee475" providerId="ADAL" clId="{A0304062-DA6C-42C1-A3F1-523FFEECB16E}" dt="2024-04-12T07:18:06.699" v="3896" actId="164"/>
          <ac:picMkLst>
            <pc:docMk/>
            <pc:sldMk cId="3707418901" sldId="266"/>
            <ac:picMk id="11" creationId="{F8CDF091-BF33-A824-4F9A-0538023CBF01}"/>
          </ac:picMkLst>
        </pc:picChg>
        <pc:picChg chg="add mod">
          <ac:chgData name="Shepherd, Ben (STFC,DL,AST)" userId="02dc61e3-dc23-405d-ab34-f2dd386ee475" providerId="ADAL" clId="{A0304062-DA6C-42C1-A3F1-523FFEECB16E}" dt="2024-04-12T07:18:06.699" v="3896" actId="164"/>
          <ac:picMkLst>
            <pc:docMk/>
            <pc:sldMk cId="3707418901" sldId="266"/>
            <ac:picMk id="13" creationId="{DB665BE7-1A21-0A79-FBBE-0DFD49B5D6A2}"/>
          </ac:picMkLst>
        </pc:picChg>
      </pc:sldChg>
      <pc:sldChg chg="addSp delSp modSp new mod">
        <pc:chgData name="Shepherd, Ben (STFC,DL,AST)" userId="02dc61e3-dc23-405d-ab34-f2dd386ee475" providerId="ADAL" clId="{A0304062-DA6C-42C1-A3F1-523FFEECB16E}" dt="2024-04-12T07:40:28.517" v="4034" actId="12788"/>
        <pc:sldMkLst>
          <pc:docMk/>
          <pc:sldMk cId="3990473792" sldId="267"/>
        </pc:sldMkLst>
        <pc:spChg chg="mod">
          <ac:chgData name="Shepherd, Ben (STFC,DL,AST)" userId="02dc61e3-dc23-405d-ab34-f2dd386ee475" providerId="ADAL" clId="{A0304062-DA6C-42C1-A3F1-523FFEECB16E}" dt="2024-04-10T13:05:36.324" v="1768" actId="20577"/>
          <ac:spMkLst>
            <pc:docMk/>
            <pc:sldMk cId="3990473792" sldId="267"/>
            <ac:spMk id="2" creationId="{AB00FB89-B581-4A38-068B-8F9800C19109}"/>
          </ac:spMkLst>
        </pc:spChg>
        <pc:spChg chg="mod">
          <ac:chgData name="Shepherd, Ben (STFC,DL,AST)" userId="02dc61e3-dc23-405d-ab34-f2dd386ee475" providerId="ADAL" clId="{A0304062-DA6C-42C1-A3F1-523FFEECB16E}" dt="2024-04-12T07:39:11.472" v="4026" actId="1076"/>
          <ac:spMkLst>
            <pc:docMk/>
            <pc:sldMk cId="3990473792" sldId="267"/>
            <ac:spMk id="3" creationId="{657907E5-89E2-3D36-477C-5BC453ED9EAF}"/>
          </ac:spMkLst>
        </pc:spChg>
        <pc:spChg chg="add del">
          <ac:chgData name="Shepherd, Ben (STFC,DL,AST)" userId="02dc61e3-dc23-405d-ab34-f2dd386ee475" providerId="ADAL" clId="{A0304062-DA6C-42C1-A3F1-523FFEECB16E}" dt="2024-04-12T07:30:13.542" v="3922" actId="22"/>
          <ac:spMkLst>
            <pc:docMk/>
            <pc:sldMk cId="3990473792" sldId="267"/>
            <ac:spMk id="11" creationId="{9B7BAE1B-7A1E-B932-A238-9DB835507D59}"/>
          </ac:spMkLst>
        </pc:spChg>
        <pc:spChg chg="add del">
          <ac:chgData name="Shepherd, Ben (STFC,DL,AST)" userId="02dc61e3-dc23-405d-ab34-f2dd386ee475" providerId="ADAL" clId="{A0304062-DA6C-42C1-A3F1-523FFEECB16E}" dt="2024-04-12T07:33:51.334" v="3929" actId="22"/>
          <ac:spMkLst>
            <pc:docMk/>
            <pc:sldMk cId="3990473792" sldId="267"/>
            <ac:spMk id="15" creationId="{B1C5D286-564B-2010-EF0B-4487E0018BA4}"/>
          </ac:spMkLst>
        </pc:spChg>
        <pc:spChg chg="add del">
          <ac:chgData name="Shepherd, Ben (STFC,DL,AST)" userId="02dc61e3-dc23-405d-ab34-f2dd386ee475" providerId="ADAL" clId="{A0304062-DA6C-42C1-A3F1-523FFEECB16E}" dt="2024-04-12T07:35:45.956" v="3936" actId="22"/>
          <ac:spMkLst>
            <pc:docMk/>
            <pc:sldMk cId="3990473792" sldId="267"/>
            <ac:spMk id="19" creationId="{3253449F-DA8A-C8E6-A0BE-671DEE85348B}"/>
          </ac:spMkLst>
        </pc:spChg>
        <pc:grpChg chg="add del mod">
          <ac:chgData name="Shepherd, Ben (STFC,DL,AST)" userId="02dc61e3-dc23-405d-ab34-f2dd386ee475" providerId="ADAL" clId="{A0304062-DA6C-42C1-A3F1-523FFEECB16E}" dt="2024-04-12T07:39:24.590" v="4029" actId="165"/>
          <ac:grpSpMkLst>
            <pc:docMk/>
            <pc:sldMk cId="3990473792" sldId="267"/>
            <ac:grpSpMk id="24" creationId="{C506E97D-AC66-F16A-62F4-2071E721937A}"/>
          </ac:grpSpMkLst>
        </pc:grpChg>
        <pc:picChg chg="add mod topLvl">
          <ac:chgData name="Shepherd, Ben (STFC,DL,AST)" userId="02dc61e3-dc23-405d-ab34-f2dd386ee475" providerId="ADAL" clId="{A0304062-DA6C-42C1-A3F1-523FFEECB16E}" dt="2024-04-12T07:40:28.517" v="4034" actId="12788"/>
          <ac:picMkLst>
            <pc:docMk/>
            <pc:sldMk cId="3990473792" sldId="267"/>
            <ac:picMk id="5" creationId="{A998715C-B5E7-9F2E-5378-747A13FB21A4}"/>
          </ac:picMkLst>
        </pc:picChg>
        <pc:picChg chg="add mod topLvl">
          <ac:chgData name="Shepherd, Ben (STFC,DL,AST)" userId="02dc61e3-dc23-405d-ab34-f2dd386ee475" providerId="ADAL" clId="{A0304062-DA6C-42C1-A3F1-523FFEECB16E}" dt="2024-04-12T07:40:28.517" v="4034" actId="12788"/>
          <ac:picMkLst>
            <pc:docMk/>
            <pc:sldMk cId="3990473792" sldId="267"/>
            <ac:picMk id="7" creationId="{F05CDC17-71E9-625C-5C13-54DEC21FEF24}"/>
          </ac:picMkLst>
        </pc:picChg>
        <pc:picChg chg="add mod topLvl">
          <ac:chgData name="Shepherd, Ben (STFC,DL,AST)" userId="02dc61e3-dc23-405d-ab34-f2dd386ee475" providerId="ADAL" clId="{A0304062-DA6C-42C1-A3F1-523FFEECB16E}" dt="2024-04-12T07:40:28.517" v="4034" actId="12788"/>
          <ac:picMkLst>
            <pc:docMk/>
            <pc:sldMk cId="3990473792" sldId="267"/>
            <ac:picMk id="9" creationId="{A8A430AE-7DD7-B6E2-4E61-DDDE3B9E8EF0}"/>
          </ac:picMkLst>
        </pc:picChg>
        <pc:picChg chg="add mod topLvl">
          <ac:chgData name="Shepherd, Ben (STFC,DL,AST)" userId="02dc61e3-dc23-405d-ab34-f2dd386ee475" providerId="ADAL" clId="{A0304062-DA6C-42C1-A3F1-523FFEECB16E}" dt="2024-04-12T07:40:28.517" v="4034" actId="12788"/>
          <ac:picMkLst>
            <pc:docMk/>
            <pc:sldMk cId="3990473792" sldId="267"/>
            <ac:picMk id="13" creationId="{C36A4B9F-A7A8-C0D5-4FCF-BC9164DA553B}"/>
          </ac:picMkLst>
        </pc:picChg>
        <pc:picChg chg="add mod topLvl">
          <ac:chgData name="Shepherd, Ben (STFC,DL,AST)" userId="02dc61e3-dc23-405d-ab34-f2dd386ee475" providerId="ADAL" clId="{A0304062-DA6C-42C1-A3F1-523FFEECB16E}" dt="2024-04-12T07:40:28.517" v="4034" actId="12788"/>
          <ac:picMkLst>
            <pc:docMk/>
            <pc:sldMk cId="3990473792" sldId="267"/>
            <ac:picMk id="17" creationId="{8D0893E2-8853-0C13-B2C6-EB009BF42212}"/>
          </ac:picMkLst>
        </pc:picChg>
        <pc:picChg chg="add mod topLvl">
          <ac:chgData name="Shepherd, Ben (STFC,DL,AST)" userId="02dc61e3-dc23-405d-ab34-f2dd386ee475" providerId="ADAL" clId="{A0304062-DA6C-42C1-A3F1-523FFEECB16E}" dt="2024-04-12T07:40:28.517" v="4034" actId="12788"/>
          <ac:picMkLst>
            <pc:docMk/>
            <pc:sldMk cId="3990473792" sldId="267"/>
            <ac:picMk id="21" creationId="{AA8397DF-EB9F-6C52-6F10-67F5ED0717EE}"/>
          </ac:picMkLst>
        </pc:picChg>
        <pc:picChg chg="add mod topLvl">
          <ac:chgData name="Shepherd, Ben (STFC,DL,AST)" userId="02dc61e3-dc23-405d-ab34-f2dd386ee475" providerId="ADAL" clId="{A0304062-DA6C-42C1-A3F1-523FFEECB16E}" dt="2024-04-12T07:40:28.517" v="4034" actId="12788"/>
          <ac:picMkLst>
            <pc:docMk/>
            <pc:sldMk cId="3990473792" sldId="267"/>
            <ac:picMk id="23" creationId="{9B9DD59D-D7E2-50DC-E370-C790393A239A}"/>
          </ac:picMkLst>
        </pc:picChg>
      </pc:sldChg>
      <pc:sldChg chg="addSp modSp new mod">
        <pc:chgData name="Shepherd, Ben (STFC,DL,AST)" userId="02dc61e3-dc23-405d-ab34-f2dd386ee475" providerId="ADAL" clId="{A0304062-DA6C-42C1-A3F1-523FFEECB16E}" dt="2024-04-18T08:09:03.962" v="5985" actId="1076"/>
        <pc:sldMkLst>
          <pc:docMk/>
          <pc:sldMk cId="1794900454" sldId="268"/>
        </pc:sldMkLst>
        <pc:spChg chg="mod">
          <ac:chgData name="Shepherd, Ben (STFC,DL,AST)" userId="02dc61e3-dc23-405d-ab34-f2dd386ee475" providerId="ADAL" clId="{A0304062-DA6C-42C1-A3F1-523FFEECB16E}" dt="2024-04-10T13:05:41.766" v="1779" actId="20577"/>
          <ac:spMkLst>
            <pc:docMk/>
            <pc:sldMk cId="1794900454" sldId="268"/>
            <ac:spMk id="2" creationId="{EFE38AFB-E9F6-9187-C988-C7716C7D627F}"/>
          </ac:spMkLst>
        </pc:spChg>
        <pc:spChg chg="mod">
          <ac:chgData name="Shepherd, Ben (STFC,DL,AST)" userId="02dc61e3-dc23-405d-ab34-f2dd386ee475" providerId="ADAL" clId="{A0304062-DA6C-42C1-A3F1-523FFEECB16E}" dt="2024-04-12T12:24:50.656" v="5692" actId="20577"/>
          <ac:spMkLst>
            <pc:docMk/>
            <pc:sldMk cId="1794900454" sldId="268"/>
            <ac:spMk id="3" creationId="{70E80446-4982-6443-D027-B81C9243D344}"/>
          </ac:spMkLst>
        </pc:spChg>
        <pc:spChg chg="add mod">
          <ac:chgData name="Shepherd, Ben (STFC,DL,AST)" userId="02dc61e3-dc23-405d-ab34-f2dd386ee475" providerId="ADAL" clId="{A0304062-DA6C-42C1-A3F1-523FFEECB16E}" dt="2024-04-12T07:41:29.168" v="4042" actId="164"/>
          <ac:spMkLst>
            <pc:docMk/>
            <pc:sldMk cId="1794900454" sldId="268"/>
            <ac:spMk id="5" creationId="{0B075530-2DFB-B4C9-9741-D87466181BED}"/>
          </ac:spMkLst>
        </pc:spChg>
        <pc:spChg chg="add mod">
          <ac:chgData name="Shepherd, Ben (STFC,DL,AST)" userId="02dc61e3-dc23-405d-ab34-f2dd386ee475" providerId="ADAL" clId="{A0304062-DA6C-42C1-A3F1-523FFEECB16E}" dt="2024-04-12T07:44:58.445" v="4079" actId="164"/>
          <ac:spMkLst>
            <pc:docMk/>
            <pc:sldMk cId="1794900454" sldId="268"/>
            <ac:spMk id="8" creationId="{ACD49B17-45D6-12E1-7CD5-1FD69233E5DC}"/>
          </ac:spMkLst>
        </pc:spChg>
        <pc:grpChg chg="add mod">
          <ac:chgData name="Shepherd, Ben (STFC,DL,AST)" userId="02dc61e3-dc23-405d-ab34-f2dd386ee475" providerId="ADAL" clId="{A0304062-DA6C-42C1-A3F1-523FFEECB16E}" dt="2024-04-12T07:44:58.445" v="4079" actId="164"/>
          <ac:grpSpMkLst>
            <pc:docMk/>
            <pc:sldMk cId="1794900454" sldId="268"/>
            <ac:grpSpMk id="7" creationId="{4DFB26FB-2D9E-C6A2-42CB-ED2DCD9BA00F}"/>
          </ac:grpSpMkLst>
        </pc:grpChg>
        <pc:grpChg chg="add mod">
          <ac:chgData name="Shepherd, Ben (STFC,DL,AST)" userId="02dc61e3-dc23-405d-ab34-f2dd386ee475" providerId="ADAL" clId="{A0304062-DA6C-42C1-A3F1-523FFEECB16E}" dt="2024-04-18T08:09:03.962" v="5985" actId="1076"/>
          <ac:grpSpMkLst>
            <pc:docMk/>
            <pc:sldMk cId="1794900454" sldId="268"/>
            <ac:grpSpMk id="11" creationId="{4C2610B0-6962-CF71-8240-5C3DD55F76C0}"/>
          </ac:grpSpMkLst>
        </pc:grpChg>
        <pc:picChg chg="mod modCrop">
          <ac:chgData name="Shepherd, Ben (STFC,DL,AST)" userId="02dc61e3-dc23-405d-ab34-f2dd386ee475" providerId="ADAL" clId="{A0304062-DA6C-42C1-A3F1-523FFEECB16E}" dt="2024-04-12T07:41:29.168" v="4042" actId="164"/>
          <ac:picMkLst>
            <pc:docMk/>
            <pc:sldMk cId="1794900454" sldId="268"/>
            <ac:picMk id="4" creationId="{78B842F9-5D1C-2487-7034-DA1963FA67D0}"/>
          </ac:picMkLst>
        </pc:picChg>
        <pc:picChg chg="mod ord">
          <ac:chgData name="Shepherd, Ben (STFC,DL,AST)" userId="02dc61e3-dc23-405d-ab34-f2dd386ee475" providerId="ADAL" clId="{A0304062-DA6C-42C1-A3F1-523FFEECB16E}" dt="2024-04-12T07:44:58.445" v="4079" actId="164"/>
          <ac:picMkLst>
            <pc:docMk/>
            <pc:sldMk cId="1794900454" sldId="268"/>
            <ac:picMk id="6" creationId="{36D46958-2F43-DF32-5632-D55226FA041A}"/>
          </ac:picMkLst>
        </pc:picChg>
        <pc:picChg chg="add mod">
          <ac:chgData name="Shepherd, Ben (STFC,DL,AST)" userId="02dc61e3-dc23-405d-ab34-f2dd386ee475" providerId="ADAL" clId="{A0304062-DA6C-42C1-A3F1-523FFEECB16E}" dt="2024-04-12T07:44:58.445" v="4079" actId="164"/>
          <ac:picMkLst>
            <pc:docMk/>
            <pc:sldMk cId="1794900454" sldId="268"/>
            <ac:picMk id="10" creationId="{5107E74A-12EF-A8E7-C2BE-BBE58A468923}"/>
          </ac:picMkLst>
        </pc:picChg>
      </pc:sldChg>
      <pc:sldChg chg="addSp delSp modSp new mod">
        <pc:chgData name="Shepherd, Ben (STFC,DL,AST)" userId="02dc61e3-dc23-405d-ab34-f2dd386ee475" providerId="ADAL" clId="{A0304062-DA6C-42C1-A3F1-523FFEECB16E}" dt="2024-04-12T12:17:30.619" v="5555" actId="1076"/>
        <pc:sldMkLst>
          <pc:docMk/>
          <pc:sldMk cId="3181749030" sldId="269"/>
        </pc:sldMkLst>
        <pc:spChg chg="mod">
          <ac:chgData name="Shepherd, Ben (STFC,DL,AST)" userId="02dc61e3-dc23-405d-ab34-f2dd386ee475" providerId="ADAL" clId="{A0304062-DA6C-42C1-A3F1-523FFEECB16E}" dt="2024-04-10T13:06:29.071" v="1891" actId="20577"/>
          <ac:spMkLst>
            <pc:docMk/>
            <pc:sldMk cId="3181749030" sldId="269"/>
            <ac:spMk id="2" creationId="{D247ED85-C336-3425-5D8A-FD53F7253F04}"/>
          </ac:spMkLst>
        </pc:spChg>
        <pc:spChg chg="mod">
          <ac:chgData name="Shepherd, Ben (STFC,DL,AST)" userId="02dc61e3-dc23-405d-ab34-f2dd386ee475" providerId="ADAL" clId="{A0304062-DA6C-42C1-A3F1-523FFEECB16E}" dt="2024-04-12T12:10:28.878" v="5543" actId="20577"/>
          <ac:spMkLst>
            <pc:docMk/>
            <pc:sldMk cId="3181749030" sldId="269"/>
            <ac:spMk id="3" creationId="{56D9B2E3-ECD1-B1E1-2C6D-97D004703363}"/>
          </ac:spMkLst>
        </pc:spChg>
        <pc:spChg chg="add mod ord">
          <ac:chgData name="Shepherd, Ben (STFC,DL,AST)" userId="02dc61e3-dc23-405d-ab34-f2dd386ee475" providerId="ADAL" clId="{A0304062-DA6C-42C1-A3F1-523FFEECB16E}" dt="2024-04-12T12:12:30.848" v="5553" actId="1076"/>
          <ac:spMkLst>
            <pc:docMk/>
            <pc:sldMk cId="3181749030" sldId="269"/>
            <ac:spMk id="5" creationId="{176DE8CD-976E-F8A2-0F99-60D3556BD592}"/>
          </ac:spMkLst>
        </pc:spChg>
        <pc:spChg chg="add del">
          <ac:chgData name="Shepherd, Ben (STFC,DL,AST)" userId="02dc61e3-dc23-405d-ab34-f2dd386ee475" providerId="ADAL" clId="{A0304062-DA6C-42C1-A3F1-523FFEECB16E}" dt="2024-04-10T14:13:26.818" v="2916" actId="478"/>
          <ac:spMkLst>
            <pc:docMk/>
            <pc:sldMk cId="3181749030" sldId="269"/>
            <ac:spMk id="9" creationId="{E7E179E1-6349-2A67-CD57-8ED4D68C3A7A}"/>
          </ac:spMkLst>
        </pc:spChg>
        <pc:spChg chg="add del">
          <ac:chgData name="Shepherd, Ben (STFC,DL,AST)" userId="02dc61e3-dc23-405d-ab34-f2dd386ee475" providerId="ADAL" clId="{A0304062-DA6C-42C1-A3F1-523FFEECB16E}" dt="2024-04-10T14:14:01" v="2918" actId="478"/>
          <ac:spMkLst>
            <pc:docMk/>
            <pc:sldMk cId="3181749030" sldId="269"/>
            <ac:spMk id="10" creationId="{5D4D57C4-1515-920A-EF08-C37CF5AF73C8}"/>
          </ac:spMkLst>
        </pc:spChg>
        <pc:spChg chg="add del mod">
          <ac:chgData name="Shepherd, Ben (STFC,DL,AST)" userId="02dc61e3-dc23-405d-ab34-f2dd386ee475" providerId="ADAL" clId="{A0304062-DA6C-42C1-A3F1-523FFEECB16E}" dt="2024-04-10T14:15:08.731" v="2924" actId="478"/>
          <ac:spMkLst>
            <pc:docMk/>
            <pc:sldMk cId="3181749030" sldId="269"/>
            <ac:spMk id="11" creationId="{9BBA6594-3846-92C9-7081-F8B0A923F34C}"/>
          </ac:spMkLst>
        </pc:spChg>
        <pc:spChg chg="add del">
          <ac:chgData name="Shepherd, Ben (STFC,DL,AST)" userId="02dc61e3-dc23-405d-ab34-f2dd386ee475" providerId="ADAL" clId="{A0304062-DA6C-42C1-A3F1-523FFEECB16E}" dt="2024-04-10T14:26:01.656" v="2927" actId="22"/>
          <ac:spMkLst>
            <pc:docMk/>
            <pc:sldMk cId="3181749030" sldId="269"/>
            <ac:spMk id="13" creationId="{23027A42-DCA9-7FCC-7CD8-DBA27DDE1EEB}"/>
          </ac:spMkLst>
        </pc:spChg>
        <pc:spChg chg="add del mod">
          <ac:chgData name="Shepherd, Ben (STFC,DL,AST)" userId="02dc61e3-dc23-405d-ab34-f2dd386ee475" providerId="ADAL" clId="{A0304062-DA6C-42C1-A3F1-523FFEECB16E}" dt="2024-04-10T14:26:34.599" v="2933" actId="11529"/>
          <ac:spMkLst>
            <pc:docMk/>
            <pc:sldMk cId="3181749030" sldId="269"/>
            <ac:spMk id="16" creationId="{B1C92E2F-1904-9F48-8133-7CCEB9C287E9}"/>
          </ac:spMkLst>
        </pc:spChg>
        <pc:spChg chg="add del mod">
          <ac:chgData name="Shepherd, Ben (STFC,DL,AST)" userId="02dc61e3-dc23-405d-ab34-f2dd386ee475" providerId="ADAL" clId="{A0304062-DA6C-42C1-A3F1-523FFEECB16E}" dt="2024-04-10T14:29:20.244" v="2965" actId="21"/>
          <ac:spMkLst>
            <pc:docMk/>
            <pc:sldMk cId="3181749030" sldId="269"/>
            <ac:spMk id="17" creationId="{3E1561C9-178E-DA56-4D79-B0C351861DFF}"/>
          </ac:spMkLst>
        </pc:spChg>
        <pc:spChg chg="add mod">
          <ac:chgData name="Shepherd, Ben (STFC,DL,AST)" userId="02dc61e3-dc23-405d-ab34-f2dd386ee475" providerId="ADAL" clId="{A0304062-DA6C-42C1-A3F1-523FFEECB16E}" dt="2024-04-10T14:27:54.734" v="2951" actId="571"/>
          <ac:spMkLst>
            <pc:docMk/>
            <pc:sldMk cId="3181749030" sldId="269"/>
            <ac:spMk id="18" creationId="{2C82E323-BA0F-3F9F-97E8-720FC08003C3}"/>
          </ac:spMkLst>
        </pc:spChg>
        <pc:spChg chg="add del mod">
          <ac:chgData name="Shepherd, Ben (STFC,DL,AST)" userId="02dc61e3-dc23-405d-ab34-f2dd386ee475" providerId="ADAL" clId="{A0304062-DA6C-42C1-A3F1-523FFEECB16E}" dt="2024-04-10T14:29:20.244" v="2965" actId="21"/>
          <ac:spMkLst>
            <pc:docMk/>
            <pc:sldMk cId="3181749030" sldId="269"/>
            <ac:spMk id="19" creationId="{374C5BBA-9FB1-7781-EB54-5F706ACE3015}"/>
          </ac:spMkLst>
        </pc:spChg>
        <pc:spChg chg="add del mod">
          <ac:chgData name="Shepherd, Ben (STFC,DL,AST)" userId="02dc61e3-dc23-405d-ab34-f2dd386ee475" providerId="ADAL" clId="{A0304062-DA6C-42C1-A3F1-523FFEECB16E}" dt="2024-04-10T14:29:20.244" v="2965" actId="21"/>
          <ac:spMkLst>
            <pc:docMk/>
            <pc:sldMk cId="3181749030" sldId="269"/>
            <ac:spMk id="20" creationId="{0E51791C-499B-1F21-B241-CB6392B79573}"/>
          </ac:spMkLst>
        </pc:spChg>
        <pc:spChg chg="add del mod">
          <ac:chgData name="Shepherd, Ben (STFC,DL,AST)" userId="02dc61e3-dc23-405d-ab34-f2dd386ee475" providerId="ADAL" clId="{A0304062-DA6C-42C1-A3F1-523FFEECB16E}" dt="2024-04-10T14:29:20.244" v="2965" actId="21"/>
          <ac:spMkLst>
            <pc:docMk/>
            <pc:sldMk cId="3181749030" sldId="269"/>
            <ac:spMk id="21" creationId="{FFFB87ED-DED4-1927-E77E-7E4D4DF5A2B8}"/>
          </ac:spMkLst>
        </pc:spChg>
        <pc:spChg chg="add del mod">
          <ac:chgData name="Shepherd, Ben (STFC,DL,AST)" userId="02dc61e3-dc23-405d-ab34-f2dd386ee475" providerId="ADAL" clId="{A0304062-DA6C-42C1-A3F1-523FFEECB16E}" dt="2024-04-10T14:29:20.244" v="2965" actId="21"/>
          <ac:spMkLst>
            <pc:docMk/>
            <pc:sldMk cId="3181749030" sldId="269"/>
            <ac:spMk id="22" creationId="{1A43F2C2-EFED-58A8-D3D8-7EC4C3B1BECA}"/>
          </ac:spMkLst>
        </pc:spChg>
        <pc:spChg chg="add del mod">
          <ac:chgData name="Shepherd, Ben (STFC,DL,AST)" userId="02dc61e3-dc23-405d-ab34-f2dd386ee475" providerId="ADAL" clId="{A0304062-DA6C-42C1-A3F1-523FFEECB16E}" dt="2024-04-10T14:29:20.244" v="2965" actId="21"/>
          <ac:spMkLst>
            <pc:docMk/>
            <pc:sldMk cId="3181749030" sldId="269"/>
            <ac:spMk id="23" creationId="{5F123EA0-E8D2-5B25-2948-ACFFB0F1700F}"/>
          </ac:spMkLst>
        </pc:spChg>
        <pc:spChg chg="add del mod">
          <ac:chgData name="Shepherd, Ben (STFC,DL,AST)" userId="02dc61e3-dc23-405d-ab34-f2dd386ee475" providerId="ADAL" clId="{A0304062-DA6C-42C1-A3F1-523FFEECB16E}" dt="2024-04-10T14:29:20.244" v="2965" actId="21"/>
          <ac:spMkLst>
            <pc:docMk/>
            <pc:sldMk cId="3181749030" sldId="269"/>
            <ac:spMk id="24" creationId="{046B0FBA-CBE5-330C-82E9-B5B123FA51DC}"/>
          </ac:spMkLst>
        </pc:spChg>
        <pc:spChg chg="add del mod">
          <ac:chgData name="Shepherd, Ben (STFC,DL,AST)" userId="02dc61e3-dc23-405d-ab34-f2dd386ee475" providerId="ADAL" clId="{A0304062-DA6C-42C1-A3F1-523FFEECB16E}" dt="2024-04-10T14:29:20.244" v="2965" actId="21"/>
          <ac:spMkLst>
            <pc:docMk/>
            <pc:sldMk cId="3181749030" sldId="269"/>
            <ac:spMk id="25" creationId="{9F16A465-3107-5477-58C2-CA84DFBF5200}"/>
          </ac:spMkLst>
        </pc:spChg>
        <pc:spChg chg="add del mod">
          <ac:chgData name="Shepherd, Ben (STFC,DL,AST)" userId="02dc61e3-dc23-405d-ab34-f2dd386ee475" providerId="ADAL" clId="{A0304062-DA6C-42C1-A3F1-523FFEECB16E}" dt="2024-04-10T14:29:20.244" v="2965" actId="21"/>
          <ac:spMkLst>
            <pc:docMk/>
            <pc:sldMk cId="3181749030" sldId="269"/>
            <ac:spMk id="26" creationId="{A243CE4A-7682-C3D0-A127-8C35BC7E105B}"/>
          </ac:spMkLst>
        </pc:spChg>
        <pc:spChg chg="mod">
          <ac:chgData name="Shepherd, Ben (STFC,DL,AST)" userId="02dc61e3-dc23-405d-ab34-f2dd386ee475" providerId="ADAL" clId="{A0304062-DA6C-42C1-A3F1-523FFEECB16E}" dt="2024-04-10T14:31:36.371" v="2981"/>
          <ac:spMkLst>
            <pc:docMk/>
            <pc:sldMk cId="3181749030" sldId="269"/>
            <ac:spMk id="28" creationId="{3E1561C9-178E-DA56-4D79-B0C351861DFF}"/>
          </ac:spMkLst>
        </pc:spChg>
        <pc:spChg chg="mod">
          <ac:chgData name="Shepherd, Ben (STFC,DL,AST)" userId="02dc61e3-dc23-405d-ab34-f2dd386ee475" providerId="ADAL" clId="{A0304062-DA6C-42C1-A3F1-523FFEECB16E}" dt="2024-04-10T14:31:36.371" v="2981"/>
          <ac:spMkLst>
            <pc:docMk/>
            <pc:sldMk cId="3181749030" sldId="269"/>
            <ac:spMk id="29" creationId="{374C5BBA-9FB1-7781-EB54-5F706ACE3015}"/>
          </ac:spMkLst>
        </pc:spChg>
        <pc:spChg chg="mod">
          <ac:chgData name="Shepherd, Ben (STFC,DL,AST)" userId="02dc61e3-dc23-405d-ab34-f2dd386ee475" providerId="ADAL" clId="{A0304062-DA6C-42C1-A3F1-523FFEECB16E}" dt="2024-04-10T14:31:36.371" v="2981"/>
          <ac:spMkLst>
            <pc:docMk/>
            <pc:sldMk cId="3181749030" sldId="269"/>
            <ac:spMk id="30" creationId="{0E51791C-499B-1F21-B241-CB6392B79573}"/>
          </ac:spMkLst>
        </pc:spChg>
        <pc:spChg chg="mod">
          <ac:chgData name="Shepherd, Ben (STFC,DL,AST)" userId="02dc61e3-dc23-405d-ab34-f2dd386ee475" providerId="ADAL" clId="{A0304062-DA6C-42C1-A3F1-523FFEECB16E}" dt="2024-04-10T14:31:36.371" v="2981"/>
          <ac:spMkLst>
            <pc:docMk/>
            <pc:sldMk cId="3181749030" sldId="269"/>
            <ac:spMk id="31" creationId="{FFFB87ED-DED4-1927-E77E-7E4D4DF5A2B8}"/>
          </ac:spMkLst>
        </pc:spChg>
        <pc:spChg chg="mod">
          <ac:chgData name="Shepherd, Ben (STFC,DL,AST)" userId="02dc61e3-dc23-405d-ab34-f2dd386ee475" providerId="ADAL" clId="{A0304062-DA6C-42C1-A3F1-523FFEECB16E}" dt="2024-04-10T14:31:36.371" v="2981"/>
          <ac:spMkLst>
            <pc:docMk/>
            <pc:sldMk cId="3181749030" sldId="269"/>
            <ac:spMk id="32" creationId="{1A43F2C2-EFED-58A8-D3D8-7EC4C3B1BECA}"/>
          </ac:spMkLst>
        </pc:spChg>
        <pc:spChg chg="mod">
          <ac:chgData name="Shepherd, Ben (STFC,DL,AST)" userId="02dc61e3-dc23-405d-ab34-f2dd386ee475" providerId="ADAL" clId="{A0304062-DA6C-42C1-A3F1-523FFEECB16E}" dt="2024-04-10T14:31:36.371" v="2981"/>
          <ac:spMkLst>
            <pc:docMk/>
            <pc:sldMk cId="3181749030" sldId="269"/>
            <ac:spMk id="33" creationId="{5F123EA0-E8D2-5B25-2948-ACFFB0F1700F}"/>
          </ac:spMkLst>
        </pc:spChg>
        <pc:spChg chg="mod">
          <ac:chgData name="Shepherd, Ben (STFC,DL,AST)" userId="02dc61e3-dc23-405d-ab34-f2dd386ee475" providerId="ADAL" clId="{A0304062-DA6C-42C1-A3F1-523FFEECB16E}" dt="2024-04-10T14:31:36.371" v="2981"/>
          <ac:spMkLst>
            <pc:docMk/>
            <pc:sldMk cId="3181749030" sldId="269"/>
            <ac:spMk id="34" creationId="{046B0FBA-CBE5-330C-82E9-B5B123FA51DC}"/>
          </ac:spMkLst>
        </pc:spChg>
        <pc:spChg chg="mod">
          <ac:chgData name="Shepherd, Ben (STFC,DL,AST)" userId="02dc61e3-dc23-405d-ab34-f2dd386ee475" providerId="ADAL" clId="{A0304062-DA6C-42C1-A3F1-523FFEECB16E}" dt="2024-04-10T14:31:36.371" v="2981"/>
          <ac:spMkLst>
            <pc:docMk/>
            <pc:sldMk cId="3181749030" sldId="269"/>
            <ac:spMk id="35" creationId="{9F16A465-3107-5477-58C2-CA84DFBF5200}"/>
          </ac:spMkLst>
        </pc:spChg>
        <pc:spChg chg="mod">
          <ac:chgData name="Shepherd, Ben (STFC,DL,AST)" userId="02dc61e3-dc23-405d-ab34-f2dd386ee475" providerId="ADAL" clId="{A0304062-DA6C-42C1-A3F1-523FFEECB16E}" dt="2024-04-10T14:31:36.371" v="2981"/>
          <ac:spMkLst>
            <pc:docMk/>
            <pc:sldMk cId="3181749030" sldId="269"/>
            <ac:spMk id="36" creationId="{A243CE4A-7682-C3D0-A127-8C35BC7E105B}"/>
          </ac:spMkLst>
        </pc:spChg>
        <pc:spChg chg="add del mod">
          <ac:chgData name="Shepherd, Ben (STFC,DL,AST)" userId="02dc61e3-dc23-405d-ab34-f2dd386ee475" providerId="ADAL" clId="{A0304062-DA6C-42C1-A3F1-523FFEECB16E}" dt="2024-04-12T07:54:05.344" v="4311" actId="478"/>
          <ac:spMkLst>
            <pc:docMk/>
            <pc:sldMk cId="3181749030" sldId="269"/>
            <ac:spMk id="38" creationId="{CFECF639-3095-4D6E-D6BF-229F2EBF58B5}"/>
          </ac:spMkLst>
        </pc:spChg>
        <pc:spChg chg="add del mod">
          <ac:chgData name="Shepherd, Ben (STFC,DL,AST)" userId="02dc61e3-dc23-405d-ab34-f2dd386ee475" providerId="ADAL" clId="{A0304062-DA6C-42C1-A3F1-523FFEECB16E}" dt="2024-04-12T12:10:35.522" v="5544" actId="478"/>
          <ac:spMkLst>
            <pc:docMk/>
            <pc:sldMk cId="3181749030" sldId="269"/>
            <ac:spMk id="40" creationId="{A4DD021E-D402-2898-77F1-202CDC1835C4}"/>
          </ac:spMkLst>
        </pc:spChg>
        <pc:grpChg chg="add mod">
          <ac:chgData name="Shepherd, Ben (STFC,DL,AST)" userId="02dc61e3-dc23-405d-ab34-f2dd386ee475" providerId="ADAL" clId="{A0304062-DA6C-42C1-A3F1-523FFEECB16E}" dt="2024-04-12T12:17:30.619" v="5555" actId="1076"/>
          <ac:grpSpMkLst>
            <pc:docMk/>
            <pc:sldMk cId="3181749030" sldId="269"/>
            <ac:grpSpMk id="27" creationId="{BB2C67A5-5705-865F-C881-3C7A2B879CFC}"/>
          </ac:grpSpMkLst>
        </pc:grpChg>
        <pc:picChg chg="add mod ord">
          <ac:chgData name="Shepherd, Ben (STFC,DL,AST)" userId="02dc61e3-dc23-405d-ab34-f2dd386ee475" providerId="ADAL" clId="{A0304062-DA6C-42C1-A3F1-523FFEECB16E}" dt="2024-04-12T12:11:47.466" v="5550" actId="1076"/>
          <ac:picMkLst>
            <pc:docMk/>
            <pc:sldMk cId="3181749030" sldId="269"/>
            <ac:picMk id="4" creationId="{EEFCDEFA-998B-A3C1-F089-2A43B1784B82}"/>
          </ac:picMkLst>
        </pc:picChg>
        <pc:picChg chg="add mod">
          <ac:chgData name="Shepherd, Ben (STFC,DL,AST)" userId="02dc61e3-dc23-405d-ab34-f2dd386ee475" providerId="ADAL" clId="{A0304062-DA6C-42C1-A3F1-523FFEECB16E}" dt="2024-04-10T13:09:16.054" v="2355" actId="1076"/>
          <ac:picMkLst>
            <pc:docMk/>
            <pc:sldMk cId="3181749030" sldId="269"/>
            <ac:picMk id="6" creationId="{3E31C488-DEA7-3770-E4C1-A441F1FFEF45}"/>
          </ac:picMkLst>
        </pc:picChg>
        <pc:picChg chg="add del mod">
          <ac:chgData name="Shepherd, Ben (STFC,DL,AST)" userId="02dc61e3-dc23-405d-ab34-f2dd386ee475" providerId="ADAL" clId="{A0304062-DA6C-42C1-A3F1-523FFEECB16E}" dt="2024-04-10T14:26:00.062" v="2925" actId="478"/>
          <ac:picMkLst>
            <pc:docMk/>
            <pc:sldMk cId="3181749030" sldId="269"/>
            <ac:picMk id="8" creationId="{67B838FE-2835-F42B-1D78-48EA825B8AC5}"/>
          </ac:picMkLst>
        </pc:picChg>
        <pc:picChg chg="add del mod">
          <ac:chgData name="Shepherd, Ben (STFC,DL,AST)" userId="02dc61e3-dc23-405d-ab34-f2dd386ee475" providerId="ADAL" clId="{A0304062-DA6C-42C1-A3F1-523FFEECB16E}" dt="2024-04-10T14:29:20.244" v="2965" actId="21"/>
          <ac:picMkLst>
            <pc:docMk/>
            <pc:sldMk cId="3181749030" sldId="269"/>
            <ac:picMk id="15" creationId="{CB11DA9E-333D-0AE8-8C6F-A5BB6C8D85DC}"/>
          </ac:picMkLst>
        </pc:picChg>
        <pc:picChg chg="mod">
          <ac:chgData name="Shepherd, Ben (STFC,DL,AST)" userId="02dc61e3-dc23-405d-ab34-f2dd386ee475" providerId="ADAL" clId="{A0304062-DA6C-42C1-A3F1-523FFEECB16E}" dt="2024-04-10T14:31:36.371" v="2981"/>
          <ac:picMkLst>
            <pc:docMk/>
            <pc:sldMk cId="3181749030" sldId="269"/>
            <ac:picMk id="37" creationId="{CB11DA9E-333D-0AE8-8C6F-A5BB6C8D85DC}"/>
          </ac:picMkLst>
        </pc:picChg>
      </pc:sldChg>
      <pc:sldChg chg="addSp delSp modSp new mod modClrScheme chgLayout">
        <pc:chgData name="Shepherd, Ben (STFC,DL,AST)" userId="02dc61e3-dc23-405d-ab34-f2dd386ee475" providerId="ADAL" clId="{A0304062-DA6C-42C1-A3F1-523FFEECB16E}" dt="2024-04-10T14:31:34.783" v="2980" actId="21"/>
        <pc:sldMkLst>
          <pc:docMk/>
          <pc:sldMk cId="2109309374" sldId="270"/>
        </pc:sldMkLst>
        <pc:spChg chg="del">
          <ac:chgData name="Shepherd, Ben (STFC,DL,AST)" userId="02dc61e3-dc23-405d-ab34-f2dd386ee475" providerId="ADAL" clId="{A0304062-DA6C-42C1-A3F1-523FFEECB16E}" dt="2024-04-10T14:29:25.552" v="2967" actId="700"/>
          <ac:spMkLst>
            <pc:docMk/>
            <pc:sldMk cId="2109309374" sldId="270"/>
            <ac:spMk id="2" creationId="{14AD3A47-36B8-28E4-44C3-1AE3590A956E}"/>
          </ac:spMkLst>
        </pc:spChg>
        <pc:spChg chg="del">
          <ac:chgData name="Shepherd, Ben (STFC,DL,AST)" userId="02dc61e3-dc23-405d-ab34-f2dd386ee475" providerId="ADAL" clId="{A0304062-DA6C-42C1-A3F1-523FFEECB16E}" dt="2024-04-10T14:29:25.552" v="2967" actId="700"/>
          <ac:spMkLst>
            <pc:docMk/>
            <pc:sldMk cId="2109309374" sldId="270"/>
            <ac:spMk id="3" creationId="{03271770-F5A2-09CB-E065-0F1BB0B2AB13}"/>
          </ac:spMkLst>
        </pc:spChg>
        <pc:spChg chg="add mod">
          <ac:chgData name="Shepherd, Ben (STFC,DL,AST)" userId="02dc61e3-dc23-405d-ab34-f2dd386ee475" providerId="ADAL" clId="{A0304062-DA6C-42C1-A3F1-523FFEECB16E}" dt="2024-04-10T14:30:42.260" v="2977" actId="164"/>
          <ac:spMkLst>
            <pc:docMk/>
            <pc:sldMk cId="2109309374" sldId="270"/>
            <ac:spMk id="17" creationId="{3E1561C9-178E-DA56-4D79-B0C351861DFF}"/>
          </ac:spMkLst>
        </pc:spChg>
        <pc:spChg chg="add mod">
          <ac:chgData name="Shepherd, Ben (STFC,DL,AST)" userId="02dc61e3-dc23-405d-ab34-f2dd386ee475" providerId="ADAL" clId="{A0304062-DA6C-42C1-A3F1-523FFEECB16E}" dt="2024-04-10T14:30:42.260" v="2977" actId="164"/>
          <ac:spMkLst>
            <pc:docMk/>
            <pc:sldMk cId="2109309374" sldId="270"/>
            <ac:spMk id="19" creationId="{374C5BBA-9FB1-7781-EB54-5F706ACE3015}"/>
          </ac:spMkLst>
        </pc:spChg>
        <pc:spChg chg="add mod">
          <ac:chgData name="Shepherd, Ben (STFC,DL,AST)" userId="02dc61e3-dc23-405d-ab34-f2dd386ee475" providerId="ADAL" clId="{A0304062-DA6C-42C1-A3F1-523FFEECB16E}" dt="2024-04-10T14:30:42.260" v="2977" actId="164"/>
          <ac:spMkLst>
            <pc:docMk/>
            <pc:sldMk cId="2109309374" sldId="270"/>
            <ac:spMk id="20" creationId="{0E51791C-499B-1F21-B241-CB6392B79573}"/>
          </ac:spMkLst>
        </pc:spChg>
        <pc:spChg chg="add mod">
          <ac:chgData name="Shepherd, Ben (STFC,DL,AST)" userId="02dc61e3-dc23-405d-ab34-f2dd386ee475" providerId="ADAL" clId="{A0304062-DA6C-42C1-A3F1-523FFEECB16E}" dt="2024-04-10T14:30:42.260" v="2977" actId="164"/>
          <ac:spMkLst>
            <pc:docMk/>
            <pc:sldMk cId="2109309374" sldId="270"/>
            <ac:spMk id="21" creationId="{FFFB87ED-DED4-1927-E77E-7E4D4DF5A2B8}"/>
          </ac:spMkLst>
        </pc:spChg>
        <pc:spChg chg="add mod">
          <ac:chgData name="Shepherd, Ben (STFC,DL,AST)" userId="02dc61e3-dc23-405d-ab34-f2dd386ee475" providerId="ADAL" clId="{A0304062-DA6C-42C1-A3F1-523FFEECB16E}" dt="2024-04-10T14:30:42.260" v="2977" actId="164"/>
          <ac:spMkLst>
            <pc:docMk/>
            <pc:sldMk cId="2109309374" sldId="270"/>
            <ac:spMk id="22" creationId="{1A43F2C2-EFED-58A8-D3D8-7EC4C3B1BECA}"/>
          </ac:spMkLst>
        </pc:spChg>
        <pc:spChg chg="add mod">
          <ac:chgData name="Shepherd, Ben (STFC,DL,AST)" userId="02dc61e3-dc23-405d-ab34-f2dd386ee475" providerId="ADAL" clId="{A0304062-DA6C-42C1-A3F1-523FFEECB16E}" dt="2024-04-10T14:30:42.260" v="2977" actId="164"/>
          <ac:spMkLst>
            <pc:docMk/>
            <pc:sldMk cId="2109309374" sldId="270"/>
            <ac:spMk id="23" creationId="{5F123EA0-E8D2-5B25-2948-ACFFB0F1700F}"/>
          </ac:spMkLst>
        </pc:spChg>
        <pc:spChg chg="add mod">
          <ac:chgData name="Shepherd, Ben (STFC,DL,AST)" userId="02dc61e3-dc23-405d-ab34-f2dd386ee475" providerId="ADAL" clId="{A0304062-DA6C-42C1-A3F1-523FFEECB16E}" dt="2024-04-10T14:30:42.260" v="2977" actId="164"/>
          <ac:spMkLst>
            <pc:docMk/>
            <pc:sldMk cId="2109309374" sldId="270"/>
            <ac:spMk id="24" creationId="{046B0FBA-CBE5-330C-82E9-B5B123FA51DC}"/>
          </ac:spMkLst>
        </pc:spChg>
        <pc:spChg chg="add mod">
          <ac:chgData name="Shepherd, Ben (STFC,DL,AST)" userId="02dc61e3-dc23-405d-ab34-f2dd386ee475" providerId="ADAL" clId="{A0304062-DA6C-42C1-A3F1-523FFEECB16E}" dt="2024-04-10T14:30:42.260" v="2977" actId="164"/>
          <ac:spMkLst>
            <pc:docMk/>
            <pc:sldMk cId="2109309374" sldId="270"/>
            <ac:spMk id="25" creationId="{9F16A465-3107-5477-58C2-CA84DFBF5200}"/>
          </ac:spMkLst>
        </pc:spChg>
        <pc:spChg chg="add mod">
          <ac:chgData name="Shepherd, Ben (STFC,DL,AST)" userId="02dc61e3-dc23-405d-ab34-f2dd386ee475" providerId="ADAL" clId="{A0304062-DA6C-42C1-A3F1-523FFEECB16E}" dt="2024-04-10T14:30:42.260" v="2977" actId="164"/>
          <ac:spMkLst>
            <pc:docMk/>
            <pc:sldMk cId="2109309374" sldId="270"/>
            <ac:spMk id="26" creationId="{A243CE4A-7682-C3D0-A127-8C35BC7E105B}"/>
          </ac:spMkLst>
        </pc:spChg>
        <pc:grpChg chg="add del mod">
          <ac:chgData name="Shepherd, Ben (STFC,DL,AST)" userId="02dc61e3-dc23-405d-ab34-f2dd386ee475" providerId="ADAL" clId="{A0304062-DA6C-42C1-A3F1-523FFEECB16E}" dt="2024-04-10T14:31:34.783" v="2980" actId="21"/>
          <ac:grpSpMkLst>
            <pc:docMk/>
            <pc:sldMk cId="2109309374" sldId="270"/>
            <ac:grpSpMk id="4" creationId="{BB2C67A5-5705-865F-C881-3C7A2B879CFC}"/>
          </ac:grpSpMkLst>
        </pc:grpChg>
        <pc:picChg chg="add mod ord">
          <ac:chgData name="Shepherd, Ben (STFC,DL,AST)" userId="02dc61e3-dc23-405d-ab34-f2dd386ee475" providerId="ADAL" clId="{A0304062-DA6C-42C1-A3F1-523FFEECB16E}" dt="2024-04-10T14:30:42.260" v="2977" actId="164"/>
          <ac:picMkLst>
            <pc:docMk/>
            <pc:sldMk cId="2109309374" sldId="270"/>
            <ac:picMk id="15" creationId="{CB11DA9E-333D-0AE8-8C6F-A5BB6C8D85DC}"/>
          </ac:picMkLst>
        </pc:picChg>
      </pc:sldChg>
      <pc:sldChg chg="addSp delSp modSp new mod setBg modClrScheme chgLayout">
        <pc:chgData name="Shepherd, Ben (STFC,DL,AST)" userId="02dc61e3-dc23-405d-ab34-f2dd386ee475" providerId="ADAL" clId="{A0304062-DA6C-42C1-A3F1-523FFEECB16E}" dt="2024-04-18T08:09:24.968" v="5986" actId="478"/>
        <pc:sldMkLst>
          <pc:docMk/>
          <pc:sldMk cId="4258083785" sldId="272"/>
        </pc:sldMkLst>
        <pc:spChg chg="del mod ord">
          <ac:chgData name="Shepherd, Ben (STFC,DL,AST)" userId="02dc61e3-dc23-405d-ab34-f2dd386ee475" providerId="ADAL" clId="{A0304062-DA6C-42C1-A3F1-523FFEECB16E}" dt="2024-04-18T07:52:05.245" v="5961" actId="478"/>
          <ac:spMkLst>
            <pc:docMk/>
            <pc:sldMk cId="4258083785" sldId="272"/>
            <ac:spMk id="2" creationId="{CCE08460-804E-C34D-8FEB-440067D36FBA}"/>
          </ac:spMkLst>
        </pc:spChg>
        <pc:spChg chg="del">
          <ac:chgData name="Shepherd, Ben (STFC,DL,AST)" userId="02dc61e3-dc23-405d-ab34-f2dd386ee475" providerId="ADAL" clId="{A0304062-DA6C-42C1-A3F1-523FFEECB16E}" dt="2024-04-18T07:51:57.591" v="5959" actId="700"/>
          <ac:spMkLst>
            <pc:docMk/>
            <pc:sldMk cId="4258083785" sldId="272"/>
            <ac:spMk id="3" creationId="{559F42AD-28F2-8D1C-F05E-F57636146D75}"/>
          </ac:spMkLst>
        </pc:spChg>
        <pc:spChg chg="del">
          <ac:chgData name="Shepherd, Ben (STFC,DL,AST)" userId="02dc61e3-dc23-405d-ab34-f2dd386ee475" providerId="ADAL" clId="{A0304062-DA6C-42C1-A3F1-523FFEECB16E}" dt="2024-04-18T08:09:24.968" v="5986" actId="478"/>
          <ac:spMkLst>
            <pc:docMk/>
            <pc:sldMk cId="4258083785" sldId="272"/>
            <ac:spMk id="7" creationId="{873DFB6F-A8C9-EF71-C8DF-DF290CB54AF7}"/>
          </ac:spMkLst>
        </pc:spChg>
        <pc:graphicFrameChg chg="add del mod">
          <ac:chgData name="Shepherd, Ben (STFC,DL,AST)" userId="02dc61e3-dc23-405d-ab34-f2dd386ee475" providerId="ADAL" clId="{A0304062-DA6C-42C1-A3F1-523FFEECB16E}" dt="2024-04-18T07:56:27.764" v="5972" actId="1076"/>
          <ac:graphicFrameMkLst>
            <pc:docMk/>
            <pc:sldMk cId="4258083785" sldId="272"/>
            <ac:graphicFrameMk id="4" creationId="{E03A972D-128E-A603-9042-6CDCA7A66BA4}"/>
          </ac:graphicFrameMkLst>
        </pc:graphicFrameChg>
        <pc:picChg chg="add mod">
          <ac:chgData name="Shepherd, Ben (STFC,DL,AST)" userId="02dc61e3-dc23-405d-ab34-f2dd386ee475" providerId="ADAL" clId="{A0304062-DA6C-42C1-A3F1-523FFEECB16E}" dt="2024-04-18T07:56:35.462" v="5973" actId="1076"/>
          <ac:picMkLst>
            <pc:docMk/>
            <pc:sldMk cId="4258083785" sldId="272"/>
            <ac:picMk id="6" creationId="{CB642D45-8A75-3BC3-F416-D4C3754947F3}"/>
          </ac:picMkLst>
        </pc:picChg>
      </pc:sldChg>
      <pc:sldMasterChg chg="modSp mod">
        <pc:chgData name="Shepherd, Ben (STFC,DL,AST)" userId="02dc61e3-dc23-405d-ab34-f2dd386ee475" providerId="ADAL" clId="{A0304062-DA6C-42C1-A3F1-523FFEECB16E}" dt="2024-04-18T08:07:40.751" v="5975" actId="14100"/>
        <pc:sldMasterMkLst>
          <pc:docMk/>
          <pc:sldMasterMk cId="2415061021" sldId="2147483648"/>
        </pc:sldMasterMkLst>
        <pc:spChg chg="mod">
          <ac:chgData name="Shepherd, Ben (STFC,DL,AST)" userId="02dc61e3-dc23-405d-ab34-f2dd386ee475" providerId="ADAL" clId="{A0304062-DA6C-42C1-A3F1-523FFEECB16E}" dt="2024-04-18T08:07:40.751" v="5975" actId="14100"/>
          <ac:spMkLst>
            <pc:docMk/>
            <pc:sldMasterMk cId="2415061021" sldId="2147483648"/>
            <ac:spMk id="5" creationId="{CC1E6B62-6AA1-2E87-A7D5-8BE755BFEEAB}"/>
          </ac:spMkLst>
        </pc:spChg>
      </pc:sldMasterChg>
    </pc:docChg>
  </pc:docChgLst>
  <pc:docChgLst>
    <pc:chgData name="Shepherd, Ben (STFC,DL,AST)" userId="02dc61e3-dc23-405d-ab34-f2dd386ee475" providerId="ADAL" clId="{5C892157-8949-487A-852F-9FE11ACCF6CA}"/>
    <pc:docChg chg="undo redo custSel addSld delSld modSld">
      <pc:chgData name="Shepherd, Ben (STFC,DL,AST)" userId="02dc61e3-dc23-405d-ab34-f2dd386ee475" providerId="ADAL" clId="{5C892157-8949-487A-852F-9FE11ACCF6CA}" dt="2024-04-11T12:37:51.266" v="1888" actId="14100"/>
      <pc:docMkLst>
        <pc:docMk/>
      </pc:docMkLst>
      <pc:sldChg chg="addSp delSp modSp mod">
        <pc:chgData name="Shepherd, Ben (STFC,DL,AST)" userId="02dc61e3-dc23-405d-ab34-f2dd386ee475" providerId="ADAL" clId="{5C892157-8949-487A-852F-9FE11ACCF6CA}" dt="2024-04-11T08:11:11.637" v="240" actId="20577"/>
        <pc:sldMkLst>
          <pc:docMk/>
          <pc:sldMk cId="3339336025" sldId="259"/>
        </pc:sldMkLst>
        <pc:spChg chg="mod">
          <ac:chgData name="Shepherd, Ben (STFC,DL,AST)" userId="02dc61e3-dc23-405d-ab34-f2dd386ee475" providerId="ADAL" clId="{5C892157-8949-487A-852F-9FE11ACCF6CA}" dt="2024-04-11T08:11:11.637" v="240" actId="20577"/>
          <ac:spMkLst>
            <pc:docMk/>
            <pc:sldMk cId="3339336025" sldId="259"/>
            <ac:spMk id="3" creationId="{CB8E368B-F345-0645-AEC9-59CA751B09AC}"/>
          </ac:spMkLst>
        </pc:spChg>
        <pc:spChg chg="add del mod">
          <ac:chgData name="Shepherd, Ben (STFC,DL,AST)" userId="02dc61e3-dc23-405d-ab34-f2dd386ee475" providerId="ADAL" clId="{5C892157-8949-487A-852F-9FE11ACCF6CA}" dt="2024-04-11T07:42:26.739" v="9" actId="478"/>
          <ac:spMkLst>
            <pc:docMk/>
            <pc:sldMk cId="3339336025" sldId="259"/>
            <ac:spMk id="4" creationId="{F2E32A98-34D3-4C22-2955-1F91C77A2AEF}"/>
          </ac:spMkLst>
        </pc:spChg>
        <pc:graphicFrameChg chg="add mod modGraphic">
          <ac:chgData name="Shepherd, Ben (STFC,DL,AST)" userId="02dc61e3-dc23-405d-ab34-f2dd386ee475" providerId="ADAL" clId="{5C892157-8949-487A-852F-9FE11ACCF6CA}" dt="2024-04-11T07:48:41.437" v="171" actId="5793"/>
          <ac:graphicFrameMkLst>
            <pc:docMk/>
            <pc:sldMk cId="3339336025" sldId="259"/>
            <ac:graphicFrameMk id="9" creationId="{3E2BF0EA-A591-B305-D4DE-8F3C9853330D}"/>
          </ac:graphicFrameMkLst>
        </pc:graphicFrameChg>
        <pc:picChg chg="add del mod">
          <ac:chgData name="Shepherd, Ben (STFC,DL,AST)" userId="02dc61e3-dc23-405d-ab34-f2dd386ee475" providerId="ADAL" clId="{5C892157-8949-487A-852F-9FE11ACCF6CA}" dt="2024-04-11T07:42:59.923" v="11" actId="478"/>
          <ac:picMkLst>
            <pc:docMk/>
            <pc:sldMk cId="3339336025" sldId="259"/>
            <ac:picMk id="8" creationId="{07CB47DA-E8A7-E4B7-A316-508BD88942B9}"/>
          </ac:picMkLst>
        </pc:picChg>
        <pc:cxnChg chg="add del mod">
          <ac:chgData name="Shepherd, Ben (STFC,DL,AST)" userId="02dc61e3-dc23-405d-ab34-f2dd386ee475" providerId="ADAL" clId="{5C892157-8949-487A-852F-9FE11ACCF6CA}" dt="2024-04-11T07:42:24.197" v="8" actId="478"/>
          <ac:cxnSpMkLst>
            <pc:docMk/>
            <pc:sldMk cId="3339336025" sldId="259"/>
            <ac:cxnSpMk id="6" creationId="{9742BE1D-06F9-9C11-C475-23B980E5BB49}"/>
          </ac:cxnSpMkLst>
        </pc:cxnChg>
      </pc:sldChg>
      <pc:sldChg chg="modSp mod">
        <pc:chgData name="Shepherd, Ben (STFC,DL,AST)" userId="02dc61e3-dc23-405d-ab34-f2dd386ee475" providerId="ADAL" clId="{5C892157-8949-487A-852F-9FE11ACCF6CA}" dt="2024-04-11T11:06:30.913" v="554" actId="1076"/>
        <pc:sldMkLst>
          <pc:docMk/>
          <pc:sldMk cId="453352804" sldId="260"/>
        </pc:sldMkLst>
        <pc:spChg chg="mod">
          <ac:chgData name="Shepherd, Ben (STFC,DL,AST)" userId="02dc61e3-dc23-405d-ab34-f2dd386ee475" providerId="ADAL" clId="{5C892157-8949-487A-852F-9FE11ACCF6CA}" dt="2024-04-11T11:06:30.913" v="554" actId="1076"/>
          <ac:spMkLst>
            <pc:docMk/>
            <pc:sldMk cId="453352804" sldId="260"/>
            <ac:spMk id="3" creationId="{27D6208A-E4D9-67A9-9344-8CF500839AA2}"/>
          </ac:spMkLst>
        </pc:spChg>
      </pc:sldChg>
      <pc:sldChg chg="addSp modSp mod">
        <pc:chgData name="Shepherd, Ben (STFC,DL,AST)" userId="02dc61e3-dc23-405d-ab34-f2dd386ee475" providerId="ADAL" clId="{5C892157-8949-487A-852F-9FE11ACCF6CA}" dt="2024-04-11T12:19:23.357" v="1381" actId="692"/>
        <pc:sldMkLst>
          <pc:docMk/>
          <pc:sldMk cId="2710035518" sldId="261"/>
        </pc:sldMkLst>
        <pc:spChg chg="mod">
          <ac:chgData name="Shepherd, Ben (STFC,DL,AST)" userId="02dc61e3-dc23-405d-ab34-f2dd386ee475" providerId="ADAL" clId="{5C892157-8949-487A-852F-9FE11ACCF6CA}" dt="2024-04-11T12:18:46.354" v="1379" actId="113"/>
          <ac:spMkLst>
            <pc:docMk/>
            <pc:sldMk cId="2710035518" sldId="261"/>
            <ac:spMk id="3" creationId="{FC7FF500-FC07-DAA4-CAD5-2E2A87326B72}"/>
          </ac:spMkLst>
        </pc:spChg>
        <pc:spChg chg="mod">
          <ac:chgData name="Shepherd, Ben (STFC,DL,AST)" userId="02dc61e3-dc23-405d-ab34-f2dd386ee475" providerId="ADAL" clId="{5C892157-8949-487A-852F-9FE11ACCF6CA}" dt="2024-04-11T12:17:40.529" v="1359" actId="164"/>
          <ac:spMkLst>
            <pc:docMk/>
            <pc:sldMk cId="2710035518" sldId="261"/>
            <ac:spMk id="5" creationId="{1226C721-1950-AC65-E02B-ED0D44191BD9}"/>
          </ac:spMkLst>
        </pc:spChg>
        <pc:spChg chg="mod">
          <ac:chgData name="Shepherd, Ben (STFC,DL,AST)" userId="02dc61e3-dc23-405d-ab34-f2dd386ee475" providerId="ADAL" clId="{5C892157-8949-487A-852F-9FE11ACCF6CA}" dt="2024-04-11T12:17:40.529" v="1359" actId="164"/>
          <ac:spMkLst>
            <pc:docMk/>
            <pc:sldMk cId="2710035518" sldId="261"/>
            <ac:spMk id="6" creationId="{7F85F315-B0C8-80DA-42D2-86D948DC5CF5}"/>
          </ac:spMkLst>
        </pc:spChg>
        <pc:spChg chg="mod">
          <ac:chgData name="Shepherd, Ben (STFC,DL,AST)" userId="02dc61e3-dc23-405d-ab34-f2dd386ee475" providerId="ADAL" clId="{5C892157-8949-487A-852F-9FE11ACCF6CA}" dt="2024-04-11T12:17:40.529" v="1359" actId="164"/>
          <ac:spMkLst>
            <pc:docMk/>
            <pc:sldMk cId="2710035518" sldId="261"/>
            <ac:spMk id="8" creationId="{0E320E74-1E85-7C73-1FD7-4771C6785FF5}"/>
          </ac:spMkLst>
        </pc:spChg>
        <pc:grpChg chg="add mod">
          <ac:chgData name="Shepherd, Ben (STFC,DL,AST)" userId="02dc61e3-dc23-405d-ab34-f2dd386ee475" providerId="ADAL" clId="{5C892157-8949-487A-852F-9FE11ACCF6CA}" dt="2024-04-11T12:17:48.716" v="1362" actId="14100"/>
          <ac:grpSpMkLst>
            <pc:docMk/>
            <pc:sldMk cId="2710035518" sldId="261"/>
            <ac:grpSpMk id="9" creationId="{01D16805-D204-9E05-D09C-BA4A6EC718DB}"/>
          </ac:grpSpMkLst>
        </pc:grpChg>
        <pc:graphicFrameChg chg="mod">
          <ac:chgData name="Shepherd, Ben (STFC,DL,AST)" userId="02dc61e3-dc23-405d-ab34-f2dd386ee475" providerId="ADAL" clId="{5C892157-8949-487A-852F-9FE11ACCF6CA}" dt="2024-04-11T12:19:23.357" v="1381" actId="692"/>
          <ac:graphicFrameMkLst>
            <pc:docMk/>
            <pc:sldMk cId="2710035518" sldId="261"/>
            <ac:graphicFrameMk id="4" creationId="{AA2D3998-C062-146E-3C7B-AAB77BFFF32E}"/>
          </ac:graphicFrameMkLst>
        </pc:graphicFrameChg>
        <pc:cxnChg chg="mod">
          <ac:chgData name="Shepherd, Ben (STFC,DL,AST)" userId="02dc61e3-dc23-405d-ab34-f2dd386ee475" providerId="ADAL" clId="{5C892157-8949-487A-852F-9FE11ACCF6CA}" dt="2024-04-11T12:17:40.529" v="1359" actId="164"/>
          <ac:cxnSpMkLst>
            <pc:docMk/>
            <pc:sldMk cId="2710035518" sldId="261"/>
            <ac:cxnSpMk id="7" creationId="{73A512A7-8A8C-0B55-49A3-2E17CC034E31}"/>
          </ac:cxnSpMkLst>
        </pc:cxnChg>
      </pc:sldChg>
      <pc:sldChg chg="modSp">
        <pc:chgData name="Shepherd, Ben (STFC,DL,AST)" userId="02dc61e3-dc23-405d-ab34-f2dd386ee475" providerId="ADAL" clId="{5C892157-8949-487A-852F-9FE11ACCF6CA}" dt="2024-04-11T11:14:52.224" v="862"/>
        <pc:sldMkLst>
          <pc:docMk/>
          <pc:sldMk cId="95181408" sldId="263"/>
        </pc:sldMkLst>
        <pc:picChg chg="mod">
          <ac:chgData name="Shepherd, Ben (STFC,DL,AST)" userId="02dc61e3-dc23-405d-ab34-f2dd386ee475" providerId="ADAL" clId="{5C892157-8949-487A-852F-9FE11ACCF6CA}" dt="2024-04-11T11:14:52.224" v="862"/>
          <ac:picMkLst>
            <pc:docMk/>
            <pc:sldMk cId="95181408" sldId="263"/>
            <ac:picMk id="5" creationId="{3AC6A4FF-7D2C-3CEC-1AAC-0B24666B664F}"/>
          </ac:picMkLst>
        </pc:picChg>
      </pc:sldChg>
      <pc:sldChg chg="addSp modSp mod">
        <pc:chgData name="Shepherd, Ben (STFC,DL,AST)" userId="02dc61e3-dc23-405d-ab34-f2dd386ee475" providerId="ADAL" clId="{5C892157-8949-487A-852F-9FE11ACCF6CA}" dt="2024-04-11T11:15:00.415" v="863"/>
        <pc:sldMkLst>
          <pc:docMk/>
          <pc:sldMk cId="760052964" sldId="264"/>
        </pc:sldMkLst>
        <pc:spChg chg="mod">
          <ac:chgData name="Shepherd, Ben (STFC,DL,AST)" userId="02dc61e3-dc23-405d-ab34-f2dd386ee475" providerId="ADAL" clId="{5C892157-8949-487A-852F-9FE11ACCF6CA}" dt="2024-04-11T11:14:05.914" v="861" actId="6549"/>
          <ac:spMkLst>
            <pc:docMk/>
            <pc:sldMk cId="760052964" sldId="264"/>
            <ac:spMk id="3" creationId="{87C0630D-3CFE-2C57-FB4F-683C4AAFF7E1}"/>
          </ac:spMkLst>
        </pc:spChg>
        <pc:graphicFrameChg chg="add mod modGraphic">
          <ac:chgData name="Shepherd, Ben (STFC,DL,AST)" userId="02dc61e3-dc23-405d-ab34-f2dd386ee475" providerId="ADAL" clId="{5C892157-8949-487A-852F-9FE11ACCF6CA}" dt="2024-04-11T11:14:03.746" v="860" actId="1076"/>
          <ac:graphicFrameMkLst>
            <pc:docMk/>
            <pc:sldMk cId="760052964" sldId="264"/>
            <ac:graphicFrameMk id="4" creationId="{22ECDCD7-57B0-123E-6E7D-CBD651B5C694}"/>
          </ac:graphicFrameMkLst>
        </pc:graphicFrameChg>
        <pc:picChg chg="mod">
          <ac:chgData name="Shepherd, Ben (STFC,DL,AST)" userId="02dc61e3-dc23-405d-ab34-f2dd386ee475" providerId="ADAL" clId="{5C892157-8949-487A-852F-9FE11ACCF6CA}" dt="2024-04-11T11:15:00.415" v="863"/>
          <ac:picMkLst>
            <pc:docMk/>
            <pc:sldMk cId="760052964" sldId="264"/>
            <ac:picMk id="6" creationId="{17648E02-7CBA-8785-B348-765E8B82FBE1}"/>
          </ac:picMkLst>
        </pc:picChg>
      </pc:sldChg>
      <pc:sldChg chg="addSp delSp modSp mod">
        <pc:chgData name="Shepherd, Ben (STFC,DL,AST)" userId="02dc61e3-dc23-405d-ab34-f2dd386ee475" providerId="ADAL" clId="{5C892157-8949-487A-852F-9FE11ACCF6CA}" dt="2024-04-11T11:40:58.253" v="1215" actId="27636"/>
        <pc:sldMkLst>
          <pc:docMk/>
          <pc:sldMk cId="2297705035" sldId="265"/>
        </pc:sldMkLst>
        <pc:spChg chg="mod">
          <ac:chgData name="Shepherd, Ben (STFC,DL,AST)" userId="02dc61e3-dc23-405d-ab34-f2dd386ee475" providerId="ADAL" clId="{5C892157-8949-487A-852F-9FE11ACCF6CA}" dt="2024-04-11T11:40:58.253" v="1215" actId="27636"/>
          <ac:spMkLst>
            <pc:docMk/>
            <pc:sldMk cId="2297705035" sldId="265"/>
            <ac:spMk id="3" creationId="{1DB1E37C-D7E6-4415-FF9C-65DA4897BDA7}"/>
          </ac:spMkLst>
        </pc:spChg>
        <pc:spChg chg="add mod">
          <ac:chgData name="Shepherd, Ben (STFC,DL,AST)" userId="02dc61e3-dc23-405d-ab34-f2dd386ee475" providerId="ADAL" clId="{5C892157-8949-487A-852F-9FE11ACCF6CA}" dt="2024-04-11T11:39:03.864" v="1146" actId="164"/>
          <ac:spMkLst>
            <pc:docMk/>
            <pc:sldMk cId="2297705035" sldId="265"/>
            <ac:spMk id="13" creationId="{21F2CA8D-5CAE-301E-6F24-297A2E480225}"/>
          </ac:spMkLst>
        </pc:spChg>
        <pc:spChg chg="add mod ord">
          <ac:chgData name="Shepherd, Ben (STFC,DL,AST)" userId="02dc61e3-dc23-405d-ab34-f2dd386ee475" providerId="ADAL" clId="{5C892157-8949-487A-852F-9FE11ACCF6CA}" dt="2024-04-11T11:39:03.864" v="1146" actId="164"/>
          <ac:spMkLst>
            <pc:docMk/>
            <pc:sldMk cId="2297705035" sldId="265"/>
            <ac:spMk id="14" creationId="{07C2C09E-564F-6F18-9626-F00C2A095BCB}"/>
          </ac:spMkLst>
        </pc:spChg>
        <pc:grpChg chg="add del mod">
          <ac:chgData name="Shepherd, Ben (STFC,DL,AST)" userId="02dc61e3-dc23-405d-ab34-f2dd386ee475" providerId="ADAL" clId="{5C892157-8949-487A-852F-9FE11ACCF6CA}" dt="2024-04-11T11:08:01.539" v="562" actId="21"/>
          <ac:grpSpMkLst>
            <pc:docMk/>
            <pc:sldMk cId="2297705035" sldId="265"/>
            <ac:grpSpMk id="7" creationId="{BEE0BFE6-13E3-B7FA-E60C-9795D7FA368E}"/>
          </ac:grpSpMkLst>
        </pc:grpChg>
        <pc:grpChg chg="add mod">
          <ac:chgData name="Shepherd, Ben (STFC,DL,AST)" userId="02dc61e3-dc23-405d-ab34-f2dd386ee475" providerId="ADAL" clId="{5C892157-8949-487A-852F-9FE11ACCF6CA}" dt="2024-04-11T11:39:03.864" v="1146" actId="164"/>
          <ac:grpSpMkLst>
            <pc:docMk/>
            <pc:sldMk cId="2297705035" sldId="265"/>
            <ac:grpSpMk id="15" creationId="{58C8B060-0EE4-6AEB-7DE5-FE34A2DD4E42}"/>
          </ac:grpSpMkLst>
        </pc:grpChg>
        <pc:graphicFrameChg chg="add mod">
          <ac:chgData name="Shepherd, Ben (STFC,DL,AST)" userId="02dc61e3-dc23-405d-ab34-f2dd386ee475" providerId="ADAL" clId="{5C892157-8949-487A-852F-9FE11ACCF6CA}" dt="2024-04-11T11:31:59.926" v="885"/>
          <ac:graphicFrameMkLst>
            <pc:docMk/>
            <pc:sldMk cId="2297705035" sldId="265"/>
            <ac:graphicFrameMk id="11" creationId="{00000000-0008-0000-0000-000003000000}"/>
          </ac:graphicFrameMkLst>
        </pc:graphicFrameChg>
        <pc:graphicFrameChg chg="add mod modGraphic">
          <ac:chgData name="Shepherd, Ben (STFC,DL,AST)" userId="02dc61e3-dc23-405d-ab34-f2dd386ee475" providerId="ADAL" clId="{5C892157-8949-487A-852F-9FE11ACCF6CA}" dt="2024-04-11T11:39:03.864" v="1146" actId="164"/>
          <ac:graphicFrameMkLst>
            <pc:docMk/>
            <pc:sldMk cId="2297705035" sldId="265"/>
            <ac:graphicFrameMk id="12" creationId="{00000000-0008-0000-0000-000003000000}"/>
          </ac:graphicFrameMkLst>
        </pc:graphicFrameChg>
        <pc:picChg chg="mod">
          <ac:chgData name="Shepherd, Ben (STFC,DL,AST)" userId="02dc61e3-dc23-405d-ab34-f2dd386ee475" providerId="ADAL" clId="{5C892157-8949-487A-852F-9FE11ACCF6CA}" dt="2024-04-11T11:08:01.539" v="562" actId="21"/>
          <ac:picMkLst>
            <pc:docMk/>
            <pc:sldMk cId="2297705035" sldId="265"/>
            <ac:picMk id="5" creationId="{4084D392-FA0E-2DE1-706A-60681D829DFB}"/>
          </ac:picMkLst>
        </pc:picChg>
        <pc:picChg chg="add del mod">
          <ac:chgData name="Shepherd, Ben (STFC,DL,AST)" userId="02dc61e3-dc23-405d-ab34-f2dd386ee475" providerId="ADAL" clId="{5C892157-8949-487A-852F-9FE11ACCF6CA}" dt="2024-04-11T11:08:16.035" v="586"/>
          <ac:picMkLst>
            <pc:docMk/>
            <pc:sldMk cId="2297705035" sldId="265"/>
            <ac:picMk id="6" creationId="{406A1737-8B23-BA71-3CEA-32565246CB7D}"/>
          </ac:picMkLst>
        </pc:picChg>
        <pc:picChg chg="add del mod">
          <ac:chgData name="Shepherd, Ben (STFC,DL,AST)" userId="02dc61e3-dc23-405d-ab34-f2dd386ee475" providerId="ADAL" clId="{5C892157-8949-487A-852F-9FE11ACCF6CA}" dt="2024-04-11T11:30:22.254" v="876" actId="478"/>
          <ac:picMkLst>
            <pc:docMk/>
            <pc:sldMk cId="2297705035" sldId="265"/>
            <ac:picMk id="8" creationId="{9004C438-FFF6-9FB8-EA6D-F931FEBDF8DB}"/>
          </ac:picMkLst>
        </pc:picChg>
        <pc:picChg chg="add del mod">
          <ac:chgData name="Shepherd, Ben (STFC,DL,AST)" userId="02dc61e3-dc23-405d-ab34-f2dd386ee475" providerId="ADAL" clId="{5C892157-8949-487A-852F-9FE11ACCF6CA}" dt="2024-04-11T11:30:30.396" v="879" actId="478"/>
          <ac:picMkLst>
            <pc:docMk/>
            <pc:sldMk cId="2297705035" sldId="265"/>
            <ac:picMk id="10" creationId="{C29929E0-99D0-2EAC-507A-EA8AE3D08906}"/>
          </ac:picMkLst>
        </pc:picChg>
        <pc:picChg chg="add mod">
          <ac:chgData name="Shepherd, Ben (STFC,DL,AST)" userId="02dc61e3-dc23-405d-ab34-f2dd386ee475" providerId="ADAL" clId="{5C892157-8949-487A-852F-9FE11ACCF6CA}" dt="2024-04-11T11:39:37.705" v="1151" actId="14100"/>
          <ac:picMkLst>
            <pc:docMk/>
            <pc:sldMk cId="2297705035" sldId="265"/>
            <ac:picMk id="17" creationId="{EF4E5D19-98D3-1E65-9742-A06C61779E80}"/>
          </ac:picMkLst>
        </pc:picChg>
      </pc:sldChg>
      <pc:sldChg chg="modSp">
        <pc:chgData name="Shepherd, Ben (STFC,DL,AST)" userId="02dc61e3-dc23-405d-ab34-f2dd386ee475" providerId="ADAL" clId="{5C892157-8949-487A-852F-9FE11ACCF6CA}" dt="2024-04-11T11:41:22.183" v="1216"/>
        <pc:sldMkLst>
          <pc:docMk/>
          <pc:sldMk cId="3707418901" sldId="266"/>
        </pc:sldMkLst>
        <pc:picChg chg="mod">
          <ac:chgData name="Shepherd, Ben (STFC,DL,AST)" userId="02dc61e3-dc23-405d-ab34-f2dd386ee475" providerId="ADAL" clId="{5C892157-8949-487A-852F-9FE11ACCF6CA}" dt="2024-04-11T11:41:22.183" v="1216"/>
          <ac:picMkLst>
            <pc:docMk/>
            <pc:sldMk cId="3707418901" sldId="266"/>
            <ac:picMk id="6" creationId="{76513016-2A85-F2CC-444F-405B84122F0A}"/>
          </ac:picMkLst>
        </pc:picChg>
      </pc:sldChg>
      <pc:sldChg chg="modSp mod">
        <pc:chgData name="Shepherd, Ben (STFC,DL,AST)" userId="02dc61e3-dc23-405d-ab34-f2dd386ee475" providerId="ADAL" clId="{5C892157-8949-487A-852F-9FE11ACCF6CA}" dt="2024-04-11T12:33:50.999" v="1813" actId="20577"/>
        <pc:sldMkLst>
          <pc:docMk/>
          <pc:sldMk cId="3990473792" sldId="267"/>
        </pc:sldMkLst>
        <pc:spChg chg="mod">
          <ac:chgData name="Shepherd, Ben (STFC,DL,AST)" userId="02dc61e3-dc23-405d-ab34-f2dd386ee475" providerId="ADAL" clId="{5C892157-8949-487A-852F-9FE11ACCF6CA}" dt="2024-04-11T12:33:50.999" v="1813" actId="20577"/>
          <ac:spMkLst>
            <pc:docMk/>
            <pc:sldMk cId="3990473792" sldId="267"/>
            <ac:spMk id="3" creationId="{657907E5-89E2-3D36-477C-5BC453ED9EAF}"/>
          </ac:spMkLst>
        </pc:spChg>
      </pc:sldChg>
      <pc:sldChg chg="addSp modSp mod">
        <pc:chgData name="Shepherd, Ben (STFC,DL,AST)" userId="02dc61e3-dc23-405d-ab34-f2dd386ee475" providerId="ADAL" clId="{5C892157-8949-487A-852F-9FE11ACCF6CA}" dt="2024-04-11T12:37:51.266" v="1888" actId="14100"/>
        <pc:sldMkLst>
          <pc:docMk/>
          <pc:sldMk cId="1794900454" sldId="268"/>
        </pc:sldMkLst>
        <pc:spChg chg="mod">
          <ac:chgData name="Shepherd, Ben (STFC,DL,AST)" userId="02dc61e3-dc23-405d-ab34-f2dd386ee475" providerId="ADAL" clId="{5C892157-8949-487A-852F-9FE11ACCF6CA}" dt="2024-04-11T12:35:24.544" v="1878" actId="1076"/>
          <ac:spMkLst>
            <pc:docMk/>
            <pc:sldMk cId="1794900454" sldId="268"/>
            <ac:spMk id="3" creationId="{70E80446-4982-6443-D027-B81C9243D344}"/>
          </ac:spMkLst>
        </pc:spChg>
        <pc:picChg chg="add mod">
          <ac:chgData name="Shepherd, Ben (STFC,DL,AST)" userId="02dc61e3-dc23-405d-ab34-f2dd386ee475" providerId="ADAL" clId="{5C892157-8949-487A-852F-9FE11ACCF6CA}" dt="2024-04-11T12:35:27.704" v="1879" actId="1076"/>
          <ac:picMkLst>
            <pc:docMk/>
            <pc:sldMk cId="1794900454" sldId="268"/>
            <ac:picMk id="4" creationId="{78B842F9-5D1C-2487-7034-DA1963FA67D0}"/>
          </ac:picMkLst>
        </pc:picChg>
        <pc:picChg chg="add mod">
          <ac:chgData name="Shepherd, Ben (STFC,DL,AST)" userId="02dc61e3-dc23-405d-ab34-f2dd386ee475" providerId="ADAL" clId="{5C892157-8949-487A-852F-9FE11ACCF6CA}" dt="2024-04-11T12:37:51.266" v="1888" actId="14100"/>
          <ac:picMkLst>
            <pc:docMk/>
            <pc:sldMk cId="1794900454" sldId="268"/>
            <ac:picMk id="6" creationId="{36D46958-2F43-DF32-5632-D55226FA041A}"/>
          </ac:picMkLst>
        </pc:picChg>
      </pc:sldChg>
      <pc:sldChg chg="modSp mod">
        <pc:chgData name="Shepherd, Ben (STFC,DL,AST)" userId="02dc61e3-dc23-405d-ab34-f2dd386ee475" providerId="ADAL" clId="{5C892157-8949-487A-852F-9FE11ACCF6CA}" dt="2024-04-11T12:16:25.684" v="1357" actId="14100"/>
        <pc:sldMkLst>
          <pc:docMk/>
          <pc:sldMk cId="3181749030" sldId="269"/>
        </pc:sldMkLst>
        <pc:spChg chg="mod">
          <ac:chgData name="Shepherd, Ben (STFC,DL,AST)" userId="02dc61e3-dc23-405d-ab34-f2dd386ee475" providerId="ADAL" clId="{5C892157-8949-487A-852F-9FE11ACCF6CA}" dt="2024-04-11T12:16:06.335" v="1353" actId="1076"/>
          <ac:spMkLst>
            <pc:docMk/>
            <pc:sldMk cId="3181749030" sldId="269"/>
            <ac:spMk id="3" creationId="{56D9B2E3-ECD1-B1E1-2C6D-97D004703363}"/>
          </ac:spMkLst>
        </pc:spChg>
        <pc:grpChg chg="mod">
          <ac:chgData name="Shepherd, Ben (STFC,DL,AST)" userId="02dc61e3-dc23-405d-ab34-f2dd386ee475" providerId="ADAL" clId="{5C892157-8949-487A-852F-9FE11ACCF6CA}" dt="2024-04-11T12:16:25.684" v="1357" actId="14100"/>
          <ac:grpSpMkLst>
            <pc:docMk/>
            <pc:sldMk cId="3181749030" sldId="269"/>
            <ac:grpSpMk id="27" creationId="{BB2C67A5-5705-865F-C881-3C7A2B879CFC}"/>
          </ac:grpSpMkLst>
        </pc:grpChg>
        <pc:picChg chg="mod">
          <ac:chgData name="Shepherd, Ben (STFC,DL,AST)" userId="02dc61e3-dc23-405d-ab34-f2dd386ee475" providerId="ADAL" clId="{5C892157-8949-487A-852F-9FE11ACCF6CA}" dt="2024-04-11T12:16:20.039" v="1356" actId="1076"/>
          <ac:picMkLst>
            <pc:docMk/>
            <pc:sldMk cId="3181749030" sldId="269"/>
            <ac:picMk id="6" creationId="{3E31C488-DEA7-3770-E4C1-A441F1FFEF45}"/>
          </ac:picMkLst>
        </pc:picChg>
      </pc:sldChg>
      <pc:sldChg chg="del">
        <pc:chgData name="Shepherd, Ben (STFC,DL,AST)" userId="02dc61e3-dc23-405d-ab34-f2dd386ee475" providerId="ADAL" clId="{5C892157-8949-487A-852F-9FE11ACCF6CA}" dt="2024-04-11T12:17:04.502" v="1358" actId="47"/>
        <pc:sldMkLst>
          <pc:docMk/>
          <pc:sldMk cId="2109309374" sldId="270"/>
        </pc:sldMkLst>
      </pc:sldChg>
      <pc:sldChg chg="addSp delSp modSp new mod modClrScheme chgLayout">
        <pc:chgData name="Shepherd, Ben (STFC,DL,AST)" userId="02dc61e3-dc23-405d-ab34-f2dd386ee475" providerId="ADAL" clId="{5C892157-8949-487A-852F-9FE11ACCF6CA}" dt="2024-04-11T11:06:04.673" v="551" actId="20577"/>
        <pc:sldMkLst>
          <pc:docMk/>
          <pc:sldMk cId="328838887" sldId="271"/>
        </pc:sldMkLst>
        <pc:spChg chg="mod ord">
          <ac:chgData name="Shepherd, Ben (STFC,DL,AST)" userId="02dc61e3-dc23-405d-ab34-f2dd386ee475" providerId="ADAL" clId="{5C892157-8949-487A-852F-9FE11ACCF6CA}" dt="2024-04-11T08:25:41.321" v="289" actId="1076"/>
          <ac:spMkLst>
            <pc:docMk/>
            <pc:sldMk cId="328838887" sldId="271"/>
            <ac:spMk id="2" creationId="{47DB76A7-4298-0873-D373-099CE22A1915}"/>
          </ac:spMkLst>
        </pc:spChg>
        <pc:spChg chg="del mod">
          <ac:chgData name="Shepherd, Ben (STFC,DL,AST)" userId="02dc61e3-dc23-405d-ab34-f2dd386ee475" providerId="ADAL" clId="{5C892157-8949-487A-852F-9FE11ACCF6CA}" dt="2024-04-11T08:25:33.559" v="287" actId="700"/>
          <ac:spMkLst>
            <pc:docMk/>
            <pc:sldMk cId="328838887" sldId="271"/>
            <ac:spMk id="3" creationId="{850A7EA9-5202-9565-5ECD-855DBA9BF1C1}"/>
          </ac:spMkLst>
        </pc:spChg>
        <pc:spChg chg="add mod">
          <ac:chgData name="Shepherd, Ben (STFC,DL,AST)" userId="02dc61e3-dc23-405d-ab34-f2dd386ee475" providerId="ADAL" clId="{5C892157-8949-487A-852F-9FE11ACCF6CA}" dt="2024-04-11T11:06:04.673" v="551" actId="20577"/>
          <ac:spMkLst>
            <pc:docMk/>
            <pc:sldMk cId="328838887" sldId="271"/>
            <ac:spMk id="16" creationId="{A85F5035-40AC-ECEC-EA6E-2759734EC8BD}"/>
          </ac:spMkLst>
        </pc:spChg>
        <pc:picChg chg="add mod">
          <ac:chgData name="Shepherd, Ben (STFC,DL,AST)" userId="02dc61e3-dc23-405d-ab34-f2dd386ee475" providerId="ADAL" clId="{5C892157-8949-487A-852F-9FE11ACCF6CA}" dt="2024-04-11T11:04:14.120" v="304" actId="1076"/>
          <ac:picMkLst>
            <pc:docMk/>
            <pc:sldMk cId="328838887" sldId="271"/>
            <ac:picMk id="5" creationId="{33A35507-54E4-7659-56A2-E108F6FE7EB0}"/>
          </ac:picMkLst>
        </pc:picChg>
        <pc:picChg chg="add mod">
          <ac:chgData name="Shepherd, Ben (STFC,DL,AST)" userId="02dc61e3-dc23-405d-ab34-f2dd386ee475" providerId="ADAL" clId="{5C892157-8949-487A-852F-9FE11ACCF6CA}" dt="2024-04-11T11:04:14.120" v="304" actId="1076"/>
          <ac:picMkLst>
            <pc:docMk/>
            <pc:sldMk cId="328838887" sldId="271"/>
            <ac:picMk id="7" creationId="{72C75EBB-0088-B6A8-C538-AFBEF9755371}"/>
          </ac:picMkLst>
        </pc:picChg>
        <pc:picChg chg="add mod">
          <ac:chgData name="Shepherd, Ben (STFC,DL,AST)" userId="02dc61e3-dc23-405d-ab34-f2dd386ee475" providerId="ADAL" clId="{5C892157-8949-487A-852F-9FE11ACCF6CA}" dt="2024-04-11T11:04:14.120" v="304" actId="1076"/>
          <ac:picMkLst>
            <pc:docMk/>
            <pc:sldMk cId="328838887" sldId="271"/>
            <ac:picMk id="9" creationId="{53CB50BE-DD4A-B969-9E7C-6686D056CD99}"/>
          </ac:picMkLst>
        </pc:picChg>
        <pc:picChg chg="add mod">
          <ac:chgData name="Shepherd, Ben (STFC,DL,AST)" userId="02dc61e3-dc23-405d-ab34-f2dd386ee475" providerId="ADAL" clId="{5C892157-8949-487A-852F-9FE11ACCF6CA}" dt="2024-04-11T11:04:14.120" v="304" actId="1076"/>
          <ac:picMkLst>
            <pc:docMk/>
            <pc:sldMk cId="328838887" sldId="271"/>
            <ac:picMk id="11" creationId="{B2A1F40A-D11C-53DE-74F8-E721E34FA547}"/>
          </ac:picMkLst>
        </pc:picChg>
        <pc:picChg chg="add mod">
          <ac:chgData name="Shepherd, Ben (STFC,DL,AST)" userId="02dc61e3-dc23-405d-ab34-f2dd386ee475" providerId="ADAL" clId="{5C892157-8949-487A-852F-9FE11ACCF6CA}" dt="2024-04-11T11:04:21.312" v="305" actId="1076"/>
          <ac:picMkLst>
            <pc:docMk/>
            <pc:sldMk cId="328838887" sldId="271"/>
            <ac:picMk id="13" creationId="{D9F114E1-7AA0-A7E6-76DF-7818A5BE1750}"/>
          </ac:picMkLst>
        </pc:picChg>
        <pc:picChg chg="add mod">
          <ac:chgData name="Shepherd, Ben (STFC,DL,AST)" userId="02dc61e3-dc23-405d-ab34-f2dd386ee475" providerId="ADAL" clId="{5C892157-8949-487A-852F-9FE11ACCF6CA}" dt="2024-04-11T11:04:14.120" v="304" actId="1076"/>
          <ac:picMkLst>
            <pc:docMk/>
            <pc:sldMk cId="328838887" sldId="271"/>
            <ac:picMk id="15" creationId="{CB065D4E-CFC0-EE77-6849-C6B58E12E330}"/>
          </ac:picMkLst>
        </pc:picChg>
      </pc:sldChg>
    </pc:docChg>
  </pc:docChgLst>
  <pc:docChgLst>
    <pc:chgData name="Shepherd, Ben (STFC,DL,AST)" userId="02dc61e3-dc23-405d-ab34-f2dd386ee475" providerId="ADAL" clId="{92D64051-008E-4637-ACD8-5A65BACD8C2A}"/>
    <pc:docChg chg="undo custSel addSld delSld modSld sldOrd addSection modSection">
      <pc:chgData name="Shepherd, Ben (STFC,DL,AST)" userId="02dc61e3-dc23-405d-ab34-f2dd386ee475" providerId="ADAL" clId="{92D64051-008E-4637-ACD8-5A65BACD8C2A}" dt="2024-06-06T14:16:11.248" v="808" actId="47"/>
      <pc:docMkLst>
        <pc:docMk/>
      </pc:docMkLst>
      <pc:sldChg chg="ord">
        <pc:chgData name="Shepherd, Ben (STFC,DL,AST)" userId="02dc61e3-dc23-405d-ab34-f2dd386ee475" providerId="ADAL" clId="{92D64051-008E-4637-ACD8-5A65BACD8C2A}" dt="2024-06-06T13:07:35.054" v="21"/>
        <pc:sldMkLst>
          <pc:docMk/>
          <pc:sldMk cId="1659955893" sldId="257"/>
        </pc:sldMkLst>
      </pc:sldChg>
      <pc:sldChg chg="ord">
        <pc:chgData name="Shepherd, Ben (STFC,DL,AST)" userId="02dc61e3-dc23-405d-ab34-f2dd386ee475" providerId="ADAL" clId="{92D64051-008E-4637-ACD8-5A65BACD8C2A}" dt="2024-06-06T13:07:35.054" v="21"/>
        <pc:sldMkLst>
          <pc:docMk/>
          <pc:sldMk cId="566178589" sldId="258"/>
        </pc:sldMkLst>
      </pc:sldChg>
      <pc:sldChg chg="ord">
        <pc:chgData name="Shepherd, Ben (STFC,DL,AST)" userId="02dc61e3-dc23-405d-ab34-f2dd386ee475" providerId="ADAL" clId="{92D64051-008E-4637-ACD8-5A65BACD8C2A}" dt="2024-06-06T13:07:35.054" v="21"/>
        <pc:sldMkLst>
          <pc:docMk/>
          <pc:sldMk cId="3339336025" sldId="259"/>
        </pc:sldMkLst>
      </pc:sldChg>
      <pc:sldChg chg="ord">
        <pc:chgData name="Shepherd, Ben (STFC,DL,AST)" userId="02dc61e3-dc23-405d-ab34-f2dd386ee475" providerId="ADAL" clId="{92D64051-008E-4637-ACD8-5A65BACD8C2A}" dt="2024-06-06T13:07:35.054" v="21"/>
        <pc:sldMkLst>
          <pc:docMk/>
          <pc:sldMk cId="453352804" sldId="260"/>
        </pc:sldMkLst>
      </pc:sldChg>
      <pc:sldChg chg="ord">
        <pc:chgData name="Shepherd, Ben (STFC,DL,AST)" userId="02dc61e3-dc23-405d-ab34-f2dd386ee475" providerId="ADAL" clId="{92D64051-008E-4637-ACD8-5A65BACD8C2A}" dt="2024-06-06T13:07:35.054" v="21"/>
        <pc:sldMkLst>
          <pc:docMk/>
          <pc:sldMk cId="2710035518" sldId="261"/>
        </pc:sldMkLst>
      </pc:sldChg>
      <pc:sldChg chg="ord">
        <pc:chgData name="Shepherd, Ben (STFC,DL,AST)" userId="02dc61e3-dc23-405d-ab34-f2dd386ee475" providerId="ADAL" clId="{92D64051-008E-4637-ACD8-5A65BACD8C2A}" dt="2024-06-06T13:07:35.054" v="21"/>
        <pc:sldMkLst>
          <pc:docMk/>
          <pc:sldMk cId="1379477690" sldId="262"/>
        </pc:sldMkLst>
      </pc:sldChg>
      <pc:sldChg chg="ord">
        <pc:chgData name="Shepherd, Ben (STFC,DL,AST)" userId="02dc61e3-dc23-405d-ab34-f2dd386ee475" providerId="ADAL" clId="{92D64051-008E-4637-ACD8-5A65BACD8C2A}" dt="2024-06-06T13:07:35.054" v="21"/>
        <pc:sldMkLst>
          <pc:docMk/>
          <pc:sldMk cId="95181408" sldId="263"/>
        </pc:sldMkLst>
      </pc:sldChg>
      <pc:sldChg chg="ord">
        <pc:chgData name="Shepherd, Ben (STFC,DL,AST)" userId="02dc61e3-dc23-405d-ab34-f2dd386ee475" providerId="ADAL" clId="{92D64051-008E-4637-ACD8-5A65BACD8C2A}" dt="2024-06-06T13:07:35.054" v="21"/>
        <pc:sldMkLst>
          <pc:docMk/>
          <pc:sldMk cId="760052964" sldId="264"/>
        </pc:sldMkLst>
      </pc:sldChg>
      <pc:sldChg chg="ord">
        <pc:chgData name="Shepherd, Ben (STFC,DL,AST)" userId="02dc61e3-dc23-405d-ab34-f2dd386ee475" providerId="ADAL" clId="{92D64051-008E-4637-ACD8-5A65BACD8C2A}" dt="2024-06-06T13:07:35.054" v="21"/>
        <pc:sldMkLst>
          <pc:docMk/>
          <pc:sldMk cId="2297705035" sldId="265"/>
        </pc:sldMkLst>
      </pc:sldChg>
      <pc:sldChg chg="ord">
        <pc:chgData name="Shepherd, Ben (STFC,DL,AST)" userId="02dc61e3-dc23-405d-ab34-f2dd386ee475" providerId="ADAL" clId="{92D64051-008E-4637-ACD8-5A65BACD8C2A}" dt="2024-06-06T13:07:35.054" v="21"/>
        <pc:sldMkLst>
          <pc:docMk/>
          <pc:sldMk cId="3707418901" sldId="266"/>
        </pc:sldMkLst>
      </pc:sldChg>
      <pc:sldChg chg="ord">
        <pc:chgData name="Shepherd, Ben (STFC,DL,AST)" userId="02dc61e3-dc23-405d-ab34-f2dd386ee475" providerId="ADAL" clId="{92D64051-008E-4637-ACD8-5A65BACD8C2A}" dt="2024-06-06T13:07:35.054" v="21"/>
        <pc:sldMkLst>
          <pc:docMk/>
          <pc:sldMk cId="3990473792" sldId="267"/>
        </pc:sldMkLst>
      </pc:sldChg>
      <pc:sldChg chg="modSp mod ord">
        <pc:chgData name="Shepherd, Ben (STFC,DL,AST)" userId="02dc61e3-dc23-405d-ab34-f2dd386ee475" providerId="ADAL" clId="{92D64051-008E-4637-ACD8-5A65BACD8C2A}" dt="2024-06-06T13:07:35.054" v="21"/>
        <pc:sldMkLst>
          <pc:docMk/>
          <pc:sldMk cId="1794900454" sldId="268"/>
        </pc:sldMkLst>
        <pc:spChg chg="mod">
          <ac:chgData name="Shepherd, Ben (STFC,DL,AST)" userId="02dc61e3-dc23-405d-ab34-f2dd386ee475" providerId="ADAL" clId="{92D64051-008E-4637-ACD8-5A65BACD8C2A}" dt="2024-06-06T10:59:25.979" v="2" actId="6549"/>
          <ac:spMkLst>
            <pc:docMk/>
            <pc:sldMk cId="1794900454" sldId="268"/>
            <ac:spMk id="3" creationId="{70E80446-4982-6443-D027-B81C9243D344}"/>
          </ac:spMkLst>
        </pc:spChg>
      </pc:sldChg>
      <pc:sldChg chg="addSp delSp modSp mod">
        <pc:chgData name="Shepherd, Ben (STFC,DL,AST)" userId="02dc61e3-dc23-405d-ab34-f2dd386ee475" providerId="ADAL" clId="{92D64051-008E-4637-ACD8-5A65BACD8C2A}" dt="2024-06-06T14:10:14.715" v="765" actId="313"/>
        <pc:sldMkLst>
          <pc:docMk/>
          <pc:sldMk cId="1165605071" sldId="270"/>
        </pc:sldMkLst>
        <pc:spChg chg="mod">
          <ac:chgData name="Shepherd, Ben (STFC,DL,AST)" userId="02dc61e3-dc23-405d-ab34-f2dd386ee475" providerId="ADAL" clId="{92D64051-008E-4637-ACD8-5A65BACD8C2A}" dt="2024-06-06T13:52:19.988" v="400" actId="20577"/>
          <ac:spMkLst>
            <pc:docMk/>
            <pc:sldMk cId="1165605071" sldId="270"/>
            <ac:spMk id="4" creationId="{00000000-0000-0000-0000-000000000000}"/>
          </ac:spMkLst>
        </pc:spChg>
        <pc:spChg chg="mod">
          <ac:chgData name="Shepherd, Ben (STFC,DL,AST)" userId="02dc61e3-dc23-405d-ab34-f2dd386ee475" providerId="ADAL" clId="{92D64051-008E-4637-ACD8-5A65BACD8C2A}" dt="2024-06-06T14:10:14.715" v="765" actId="313"/>
          <ac:spMkLst>
            <pc:docMk/>
            <pc:sldMk cId="1165605071" sldId="270"/>
            <ac:spMk id="5" creationId="{00000000-0000-0000-0000-000000000000}"/>
          </ac:spMkLst>
        </pc:spChg>
        <pc:picChg chg="del">
          <ac:chgData name="Shepherd, Ben (STFC,DL,AST)" userId="02dc61e3-dc23-405d-ab34-f2dd386ee475" providerId="ADAL" clId="{92D64051-008E-4637-ACD8-5A65BACD8C2A}" dt="2024-06-06T14:05:05.631" v="607" actId="478"/>
          <ac:picMkLst>
            <pc:docMk/>
            <pc:sldMk cId="1165605071" sldId="270"/>
            <ac:picMk id="7" creationId="{00000000-0000-0000-0000-000000000000}"/>
          </ac:picMkLst>
        </pc:picChg>
        <pc:picChg chg="del">
          <ac:chgData name="Shepherd, Ben (STFC,DL,AST)" userId="02dc61e3-dc23-405d-ab34-f2dd386ee475" providerId="ADAL" clId="{92D64051-008E-4637-ACD8-5A65BACD8C2A}" dt="2024-06-06T14:07:19.552" v="616" actId="478"/>
          <ac:picMkLst>
            <pc:docMk/>
            <pc:sldMk cId="1165605071" sldId="270"/>
            <ac:picMk id="8" creationId="{00000000-0000-0000-0000-000000000000}"/>
          </ac:picMkLst>
        </pc:picChg>
        <pc:picChg chg="add mod">
          <ac:chgData name="Shepherd, Ben (STFC,DL,AST)" userId="02dc61e3-dc23-405d-ab34-f2dd386ee475" providerId="ADAL" clId="{92D64051-008E-4637-ACD8-5A65BACD8C2A}" dt="2024-06-06T14:07:51.103" v="624" actId="1076"/>
          <ac:picMkLst>
            <pc:docMk/>
            <pc:sldMk cId="1165605071" sldId="270"/>
            <ac:picMk id="11" creationId="{980E2796-875C-D6EA-6FD3-669B347C517F}"/>
          </ac:picMkLst>
        </pc:picChg>
        <pc:picChg chg="add del mod">
          <ac:chgData name="Shepherd, Ben (STFC,DL,AST)" userId="02dc61e3-dc23-405d-ab34-f2dd386ee475" providerId="ADAL" clId="{92D64051-008E-4637-ACD8-5A65BACD8C2A}" dt="2024-06-06T14:07:48.040" v="623" actId="478"/>
          <ac:picMkLst>
            <pc:docMk/>
            <pc:sldMk cId="1165605071" sldId="270"/>
            <ac:picMk id="13" creationId="{A244D4A3-79A1-7C90-A3DB-D328CACC1CE8}"/>
          </ac:picMkLst>
        </pc:picChg>
      </pc:sldChg>
      <pc:sldChg chg="ord">
        <pc:chgData name="Shepherd, Ben (STFC,DL,AST)" userId="02dc61e3-dc23-405d-ab34-f2dd386ee475" providerId="ADAL" clId="{92D64051-008E-4637-ACD8-5A65BACD8C2A}" dt="2024-06-06T13:07:35.054" v="21"/>
        <pc:sldMkLst>
          <pc:docMk/>
          <pc:sldMk cId="328838887" sldId="271"/>
        </pc:sldMkLst>
      </pc:sldChg>
      <pc:sldChg chg="modSp mod">
        <pc:chgData name="Shepherd, Ben (STFC,DL,AST)" userId="02dc61e3-dc23-405d-ab34-f2dd386ee475" providerId="ADAL" clId="{92D64051-008E-4637-ACD8-5A65BACD8C2A}" dt="2024-06-06T10:58:28.132" v="1"/>
        <pc:sldMkLst>
          <pc:docMk/>
          <pc:sldMk cId="3801061475" sldId="273"/>
        </pc:sldMkLst>
        <pc:spChg chg="mod">
          <ac:chgData name="Shepherd, Ben (STFC,DL,AST)" userId="02dc61e3-dc23-405d-ab34-f2dd386ee475" providerId="ADAL" clId="{92D64051-008E-4637-ACD8-5A65BACD8C2A}" dt="2024-06-06T10:58:28.132" v="1"/>
          <ac:spMkLst>
            <pc:docMk/>
            <pc:sldMk cId="3801061475" sldId="273"/>
            <ac:spMk id="3" creationId="{B2B62ED8-EF56-346F-6FBD-0BDFCD9B7C7B}"/>
          </ac:spMkLst>
        </pc:spChg>
      </pc:sldChg>
      <pc:sldChg chg="del">
        <pc:chgData name="Shepherd, Ben (STFC,DL,AST)" userId="02dc61e3-dc23-405d-ab34-f2dd386ee475" providerId="ADAL" clId="{92D64051-008E-4637-ACD8-5A65BACD8C2A}" dt="2024-06-06T14:00:05.307" v="606" actId="47"/>
        <pc:sldMkLst>
          <pc:docMk/>
          <pc:sldMk cId="4240155438" sldId="302"/>
        </pc:sldMkLst>
      </pc:sldChg>
      <pc:sldChg chg="modSp mod">
        <pc:chgData name="Shepherd, Ben (STFC,DL,AST)" userId="02dc61e3-dc23-405d-ab34-f2dd386ee475" providerId="ADAL" clId="{92D64051-008E-4637-ACD8-5A65BACD8C2A}" dt="2024-06-06T13:45:26.063" v="338" actId="27636"/>
        <pc:sldMkLst>
          <pc:docMk/>
          <pc:sldMk cId="2757431065" sldId="304"/>
        </pc:sldMkLst>
        <pc:spChg chg="mod">
          <ac:chgData name="Shepherd, Ben (STFC,DL,AST)" userId="02dc61e3-dc23-405d-ab34-f2dd386ee475" providerId="ADAL" clId="{92D64051-008E-4637-ACD8-5A65BACD8C2A}" dt="2024-06-06T13:45:26.063" v="338" actId="27636"/>
          <ac:spMkLst>
            <pc:docMk/>
            <pc:sldMk cId="2757431065" sldId="304"/>
            <ac:spMk id="3" creationId="{00000000-0000-0000-0000-000000000000}"/>
          </ac:spMkLst>
        </pc:spChg>
      </pc:sldChg>
      <pc:sldChg chg="del">
        <pc:chgData name="Shepherd, Ben (STFC,DL,AST)" userId="02dc61e3-dc23-405d-ab34-f2dd386ee475" providerId="ADAL" clId="{92D64051-008E-4637-ACD8-5A65BACD8C2A}" dt="2024-06-06T13:45:32.427" v="339" actId="47"/>
        <pc:sldMkLst>
          <pc:docMk/>
          <pc:sldMk cId="1750230687" sldId="305"/>
        </pc:sldMkLst>
      </pc:sldChg>
      <pc:sldChg chg="addSp modSp mod modAnim">
        <pc:chgData name="Shepherd, Ben (STFC,DL,AST)" userId="02dc61e3-dc23-405d-ab34-f2dd386ee475" providerId="ADAL" clId="{92D64051-008E-4637-ACD8-5A65BACD8C2A}" dt="2024-06-06T13:48:17.898" v="361" actId="404"/>
        <pc:sldMkLst>
          <pc:docMk/>
          <pc:sldMk cId="2079390749" sldId="306"/>
        </pc:sldMkLst>
        <pc:spChg chg="mod">
          <ac:chgData name="Shepherd, Ben (STFC,DL,AST)" userId="02dc61e3-dc23-405d-ab34-f2dd386ee475" providerId="ADAL" clId="{92D64051-008E-4637-ACD8-5A65BACD8C2A}" dt="2024-06-06T13:46:29.294" v="344" actId="164"/>
          <ac:spMkLst>
            <pc:docMk/>
            <pc:sldMk cId="2079390749" sldId="306"/>
            <ac:spMk id="4" creationId="{00000000-0000-0000-0000-000000000000}"/>
          </ac:spMkLst>
        </pc:spChg>
        <pc:spChg chg="mod">
          <ac:chgData name="Shepherd, Ben (STFC,DL,AST)" userId="02dc61e3-dc23-405d-ab34-f2dd386ee475" providerId="ADAL" clId="{92D64051-008E-4637-ACD8-5A65BACD8C2A}" dt="2024-06-06T13:47:07.515" v="350" actId="113"/>
          <ac:spMkLst>
            <pc:docMk/>
            <pc:sldMk cId="2079390749" sldId="306"/>
            <ac:spMk id="5" creationId="{00000000-0000-0000-0000-000000000000}"/>
          </ac:spMkLst>
        </pc:spChg>
        <pc:spChg chg="mod">
          <ac:chgData name="Shepherd, Ben (STFC,DL,AST)" userId="02dc61e3-dc23-405d-ab34-f2dd386ee475" providerId="ADAL" clId="{92D64051-008E-4637-ACD8-5A65BACD8C2A}" dt="2024-06-06T13:46:29.294" v="344" actId="164"/>
          <ac:spMkLst>
            <pc:docMk/>
            <pc:sldMk cId="2079390749" sldId="306"/>
            <ac:spMk id="6" creationId="{00000000-0000-0000-0000-000000000000}"/>
          </ac:spMkLst>
        </pc:spChg>
        <pc:spChg chg="mod">
          <ac:chgData name="Shepherd, Ben (STFC,DL,AST)" userId="02dc61e3-dc23-405d-ab34-f2dd386ee475" providerId="ADAL" clId="{92D64051-008E-4637-ACD8-5A65BACD8C2A}" dt="2024-06-06T13:48:17.898" v="361" actId="404"/>
          <ac:spMkLst>
            <pc:docMk/>
            <pc:sldMk cId="2079390749" sldId="306"/>
            <ac:spMk id="7" creationId="{00000000-0000-0000-0000-000000000000}"/>
          </ac:spMkLst>
        </pc:spChg>
        <pc:spChg chg="mod">
          <ac:chgData name="Shepherd, Ben (STFC,DL,AST)" userId="02dc61e3-dc23-405d-ab34-f2dd386ee475" providerId="ADAL" clId="{92D64051-008E-4637-ACD8-5A65BACD8C2A}" dt="2024-06-06T13:47:42.769" v="355" actId="207"/>
          <ac:spMkLst>
            <pc:docMk/>
            <pc:sldMk cId="2079390749" sldId="306"/>
            <ac:spMk id="8" creationId="{00000000-0000-0000-0000-000000000000}"/>
          </ac:spMkLst>
        </pc:spChg>
        <pc:spChg chg="mod">
          <ac:chgData name="Shepherd, Ben (STFC,DL,AST)" userId="02dc61e3-dc23-405d-ab34-f2dd386ee475" providerId="ADAL" clId="{92D64051-008E-4637-ACD8-5A65BACD8C2A}" dt="2024-06-06T13:47:46.561" v="356" actId="207"/>
          <ac:spMkLst>
            <pc:docMk/>
            <pc:sldMk cId="2079390749" sldId="306"/>
            <ac:spMk id="9" creationId="{00000000-0000-0000-0000-000000000000}"/>
          </ac:spMkLst>
        </pc:spChg>
        <pc:grpChg chg="add mod">
          <ac:chgData name="Shepherd, Ben (STFC,DL,AST)" userId="02dc61e3-dc23-405d-ab34-f2dd386ee475" providerId="ADAL" clId="{92D64051-008E-4637-ACD8-5A65BACD8C2A}" dt="2024-06-06T13:46:39.676" v="347" actId="115"/>
          <ac:grpSpMkLst>
            <pc:docMk/>
            <pc:sldMk cId="2079390749" sldId="306"/>
            <ac:grpSpMk id="10" creationId="{DBA8EE21-FFB1-434D-F7DF-F71CFA17DFDC}"/>
          </ac:grpSpMkLst>
        </pc:grpChg>
      </pc:sldChg>
      <pc:sldChg chg="del">
        <pc:chgData name="Shepherd, Ben (STFC,DL,AST)" userId="02dc61e3-dc23-405d-ab34-f2dd386ee475" providerId="ADAL" clId="{92D64051-008E-4637-ACD8-5A65BACD8C2A}" dt="2024-06-06T13:45:44.530" v="340" actId="47"/>
        <pc:sldMkLst>
          <pc:docMk/>
          <pc:sldMk cId="1782280374" sldId="307"/>
        </pc:sldMkLst>
      </pc:sldChg>
      <pc:sldChg chg="delSp modSp mod">
        <pc:chgData name="Shepherd, Ben (STFC,DL,AST)" userId="02dc61e3-dc23-405d-ab34-f2dd386ee475" providerId="ADAL" clId="{92D64051-008E-4637-ACD8-5A65BACD8C2A}" dt="2024-06-06T13:51:19.235" v="393" actId="14861"/>
        <pc:sldMkLst>
          <pc:docMk/>
          <pc:sldMk cId="4078228085" sldId="308"/>
        </pc:sldMkLst>
        <pc:spChg chg="del mod topLvl">
          <ac:chgData name="Shepherd, Ben (STFC,DL,AST)" userId="02dc61e3-dc23-405d-ab34-f2dd386ee475" providerId="ADAL" clId="{92D64051-008E-4637-ACD8-5A65BACD8C2A}" dt="2024-06-06T13:49:52.125" v="372" actId="478"/>
          <ac:spMkLst>
            <pc:docMk/>
            <pc:sldMk cId="4078228085" sldId="308"/>
            <ac:spMk id="6" creationId="{0B3BB5A9-ABAB-FBAE-CD14-DB4432747602}"/>
          </ac:spMkLst>
        </pc:spChg>
        <pc:spChg chg="mod topLvl">
          <ac:chgData name="Shepherd, Ben (STFC,DL,AST)" userId="02dc61e3-dc23-405d-ab34-f2dd386ee475" providerId="ADAL" clId="{92D64051-008E-4637-ACD8-5A65BACD8C2A}" dt="2024-06-06T13:51:19.235" v="393" actId="14861"/>
          <ac:spMkLst>
            <pc:docMk/>
            <pc:sldMk cId="4078228085" sldId="308"/>
            <ac:spMk id="7" creationId="{F01C62E6-6E02-A155-910F-3C5E3CEB1511}"/>
          </ac:spMkLst>
        </pc:spChg>
        <pc:grpChg chg="del mod">
          <ac:chgData name="Shepherd, Ben (STFC,DL,AST)" userId="02dc61e3-dc23-405d-ab34-f2dd386ee475" providerId="ADAL" clId="{92D64051-008E-4637-ACD8-5A65BACD8C2A}" dt="2024-06-06T13:49:45.987" v="370" actId="165"/>
          <ac:grpSpMkLst>
            <pc:docMk/>
            <pc:sldMk cId="4078228085" sldId="308"/>
            <ac:grpSpMk id="5" creationId="{446B0FB5-37D5-DC32-4A7D-69554480B63F}"/>
          </ac:grpSpMkLst>
        </pc:grpChg>
        <pc:graphicFrameChg chg="mod">
          <ac:chgData name="Shepherd, Ben (STFC,DL,AST)" userId="02dc61e3-dc23-405d-ab34-f2dd386ee475" providerId="ADAL" clId="{92D64051-008E-4637-ACD8-5A65BACD8C2A}" dt="2024-06-06T13:50:57.212" v="391" actId="20577"/>
          <ac:graphicFrameMkLst>
            <pc:docMk/>
            <pc:sldMk cId="4078228085" sldId="308"/>
            <ac:graphicFrameMk id="4" creationId="{8791D537-293B-D1F3-67B6-0C3DECC85B30}"/>
          </ac:graphicFrameMkLst>
        </pc:graphicFrameChg>
      </pc:sldChg>
      <pc:sldChg chg="addSp modSp mod">
        <pc:chgData name="Shepherd, Ben (STFC,DL,AST)" userId="02dc61e3-dc23-405d-ab34-f2dd386ee475" providerId="ADAL" clId="{92D64051-008E-4637-ACD8-5A65BACD8C2A}" dt="2024-06-06T13:58:02.024" v="605"/>
        <pc:sldMkLst>
          <pc:docMk/>
          <pc:sldMk cId="118500549" sldId="309"/>
        </pc:sldMkLst>
        <pc:spChg chg="mod">
          <ac:chgData name="Shepherd, Ben (STFC,DL,AST)" userId="02dc61e3-dc23-405d-ab34-f2dd386ee475" providerId="ADAL" clId="{92D64051-008E-4637-ACD8-5A65BACD8C2A}" dt="2024-06-06T13:56:37.245" v="515" actId="14100"/>
          <ac:spMkLst>
            <pc:docMk/>
            <pc:sldMk cId="118500549" sldId="309"/>
            <ac:spMk id="2" creationId="{00000000-0000-0000-0000-000000000000}"/>
          </ac:spMkLst>
        </pc:spChg>
        <pc:spChg chg="add mod">
          <ac:chgData name="Shepherd, Ben (STFC,DL,AST)" userId="02dc61e3-dc23-405d-ab34-f2dd386ee475" providerId="ADAL" clId="{92D64051-008E-4637-ACD8-5A65BACD8C2A}" dt="2024-06-06T13:58:02.024" v="605"/>
          <ac:spMkLst>
            <pc:docMk/>
            <pc:sldMk cId="118500549" sldId="309"/>
            <ac:spMk id="3" creationId="{2EA43E83-8F0B-5D53-D9FC-79E23AD567E4}"/>
          </ac:spMkLst>
        </pc:spChg>
      </pc:sldChg>
      <pc:sldChg chg="del">
        <pc:chgData name="Shepherd, Ben (STFC,DL,AST)" userId="02dc61e3-dc23-405d-ab34-f2dd386ee475" providerId="ADAL" clId="{92D64051-008E-4637-ACD8-5A65BACD8C2A}" dt="2024-06-06T13:46:11.599" v="341" actId="47"/>
        <pc:sldMkLst>
          <pc:docMk/>
          <pc:sldMk cId="1647848291" sldId="310"/>
        </pc:sldMkLst>
      </pc:sldChg>
      <pc:sldChg chg="del">
        <pc:chgData name="Shepherd, Ben (STFC,DL,AST)" userId="02dc61e3-dc23-405d-ab34-f2dd386ee475" providerId="ADAL" clId="{92D64051-008E-4637-ACD8-5A65BACD8C2A}" dt="2024-06-06T13:46:13.833" v="342" actId="47"/>
        <pc:sldMkLst>
          <pc:docMk/>
          <pc:sldMk cId="685381242" sldId="311"/>
        </pc:sldMkLst>
      </pc:sldChg>
      <pc:sldChg chg="del">
        <pc:chgData name="Shepherd, Ben (STFC,DL,AST)" userId="02dc61e3-dc23-405d-ab34-f2dd386ee475" providerId="ADAL" clId="{92D64051-008E-4637-ACD8-5A65BACD8C2A}" dt="2024-06-06T13:46:16.262" v="343" actId="47"/>
        <pc:sldMkLst>
          <pc:docMk/>
          <pc:sldMk cId="835907950" sldId="312"/>
        </pc:sldMkLst>
      </pc:sldChg>
      <pc:sldChg chg="addSp modSp mod">
        <pc:chgData name="Shepherd, Ben (STFC,DL,AST)" userId="02dc61e3-dc23-405d-ab34-f2dd386ee475" providerId="ADAL" clId="{92D64051-008E-4637-ACD8-5A65BACD8C2A}" dt="2024-06-06T13:55:26.186" v="513" actId="20577"/>
        <pc:sldMkLst>
          <pc:docMk/>
          <pc:sldMk cId="1949040460" sldId="315"/>
        </pc:sldMkLst>
        <pc:spChg chg="mod">
          <ac:chgData name="Shepherd, Ben (STFC,DL,AST)" userId="02dc61e3-dc23-405d-ab34-f2dd386ee475" providerId="ADAL" clId="{92D64051-008E-4637-ACD8-5A65BACD8C2A}" dt="2024-06-06T13:52:50.731" v="401" actId="1076"/>
          <ac:spMkLst>
            <pc:docMk/>
            <pc:sldMk cId="1949040460" sldId="315"/>
            <ac:spMk id="2" creationId="{00000000-0000-0000-0000-000000000000}"/>
          </ac:spMkLst>
        </pc:spChg>
        <pc:spChg chg="mod">
          <ac:chgData name="Shepherd, Ben (STFC,DL,AST)" userId="02dc61e3-dc23-405d-ab34-f2dd386ee475" providerId="ADAL" clId="{92D64051-008E-4637-ACD8-5A65BACD8C2A}" dt="2024-06-06T13:55:26.186" v="513" actId="20577"/>
          <ac:spMkLst>
            <pc:docMk/>
            <pc:sldMk cId="1949040460" sldId="315"/>
            <ac:spMk id="3" creationId="{00000000-0000-0000-0000-000000000000}"/>
          </ac:spMkLst>
        </pc:spChg>
        <pc:spChg chg="add mod">
          <ac:chgData name="Shepherd, Ben (STFC,DL,AST)" userId="02dc61e3-dc23-405d-ab34-f2dd386ee475" providerId="ADAL" clId="{92D64051-008E-4637-ACD8-5A65BACD8C2A}" dt="2024-06-06T13:55:02.482" v="504" actId="14861"/>
          <ac:spMkLst>
            <pc:docMk/>
            <pc:sldMk cId="1949040460" sldId="315"/>
            <ac:spMk id="12" creationId="{8B62BDA6-4F75-DBAF-B12B-E7ECED1E13E5}"/>
          </ac:spMkLst>
        </pc:spChg>
        <pc:spChg chg="add mod">
          <ac:chgData name="Shepherd, Ben (STFC,DL,AST)" userId="02dc61e3-dc23-405d-ab34-f2dd386ee475" providerId="ADAL" clId="{92D64051-008E-4637-ACD8-5A65BACD8C2A}" dt="2024-06-06T13:54:52.269" v="503" actId="1076"/>
          <ac:spMkLst>
            <pc:docMk/>
            <pc:sldMk cId="1949040460" sldId="315"/>
            <ac:spMk id="13" creationId="{BEC23D1B-0670-5787-4A7D-9895C93823AE}"/>
          </ac:spMkLst>
        </pc:spChg>
      </pc:sldChg>
      <pc:sldChg chg="del">
        <pc:chgData name="Shepherd, Ben (STFC,DL,AST)" userId="02dc61e3-dc23-405d-ab34-f2dd386ee475" providerId="ADAL" clId="{92D64051-008E-4637-ACD8-5A65BACD8C2A}" dt="2024-06-06T13:51:46.696" v="394" actId="47"/>
        <pc:sldMkLst>
          <pc:docMk/>
          <pc:sldMk cId="1920014843" sldId="316"/>
        </pc:sldMkLst>
      </pc:sldChg>
      <pc:sldChg chg="ord">
        <pc:chgData name="Shepherd, Ben (STFC,DL,AST)" userId="02dc61e3-dc23-405d-ab34-f2dd386ee475" providerId="ADAL" clId="{92D64051-008E-4637-ACD8-5A65BACD8C2A}" dt="2024-06-06T13:04:38.529" v="10"/>
        <pc:sldMkLst>
          <pc:docMk/>
          <pc:sldMk cId="48009377" sldId="317"/>
        </pc:sldMkLst>
      </pc:sldChg>
      <pc:sldChg chg="del ord">
        <pc:chgData name="Shepherd, Ben (STFC,DL,AST)" userId="02dc61e3-dc23-405d-ab34-f2dd386ee475" providerId="ADAL" clId="{92D64051-008E-4637-ACD8-5A65BACD8C2A}" dt="2024-06-06T13:07:16.523" v="19" actId="47"/>
        <pc:sldMkLst>
          <pc:docMk/>
          <pc:sldMk cId="2025533940" sldId="318"/>
        </pc:sldMkLst>
      </pc:sldChg>
      <pc:sldChg chg="del ord">
        <pc:chgData name="Shepherd, Ben (STFC,DL,AST)" userId="02dc61e3-dc23-405d-ab34-f2dd386ee475" providerId="ADAL" clId="{92D64051-008E-4637-ACD8-5A65BACD8C2A}" dt="2024-06-06T13:07:16.523" v="19" actId="47"/>
        <pc:sldMkLst>
          <pc:docMk/>
          <pc:sldMk cId="4220836959" sldId="319"/>
        </pc:sldMkLst>
      </pc:sldChg>
      <pc:sldChg chg="del ord">
        <pc:chgData name="Shepherd, Ben (STFC,DL,AST)" userId="02dc61e3-dc23-405d-ab34-f2dd386ee475" providerId="ADAL" clId="{92D64051-008E-4637-ACD8-5A65BACD8C2A}" dt="2024-06-06T13:07:16.523" v="19" actId="47"/>
        <pc:sldMkLst>
          <pc:docMk/>
          <pc:sldMk cId="1545914929" sldId="320"/>
        </pc:sldMkLst>
      </pc:sldChg>
      <pc:sldChg chg="del ord">
        <pc:chgData name="Shepherd, Ben (STFC,DL,AST)" userId="02dc61e3-dc23-405d-ab34-f2dd386ee475" providerId="ADAL" clId="{92D64051-008E-4637-ACD8-5A65BACD8C2A}" dt="2024-06-06T13:07:16.523" v="19" actId="47"/>
        <pc:sldMkLst>
          <pc:docMk/>
          <pc:sldMk cId="120381512" sldId="321"/>
        </pc:sldMkLst>
      </pc:sldChg>
      <pc:sldChg chg="del ord">
        <pc:chgData name="Shepherd, Ben (STFC,DL,AST)" userId="02dc61e3-dc23-405d-ab34-f2dd386ee475" providerId="ADAL" clId="{92D64051-008E-4637-ACD8-5A65BACD8C2A}" dt="2024-06-06T13:07:16.523" v="19" actId="47"/>
        <pc:sldMkLst>
          <pc:docMk/>
          <pc:sldMk cId="164529420" sldId="322"/>
        </pc:sldMkLst>
      </pc:sldChg>
      <pc:sldChg chg="ord">
        <pc:chgData name="Shepherd, Ben (STFC,DL,AST)" userId="02dc61e3-dc23-405d-ab34-f2dd386ee475" providerId="ADAL" clId="{92D64051-008E-4637-ACD8-5A65BACD8C2A}" dt="2024-06-06T13:07:35.054" v="21"/>
        <pc:sldMkLst>
          <pc:docMk/>
          <pc:sldMk cId="1636584612" sldId="323"/>
        </pc:sldMkLst>
      </pc:sldChg>
      <pc:sldChg chg="new del">
        <pc:chgData name="Shepherd, Ben (STFC,DL,AST)" userId="02dc61e3-dc23-405d-ab34-f2dd386ee475" providerId="ADAL" clId="{92D64051-008E-4637-ACD8-5A65BACD8C2A}" dt="2024-06-06T13:03:33.207" v="6" actId="47"/>
        <pc:sldMkLst>
          <pc:docMk/>
          <pc:sldMk cId="4133304487" sldId="324"/>
        </pc:sldMkLst>
      </pc:sldChg>
      <pc:sldChg chg="addSp modSp add mod">
        <pc:chgData name="Shepherd, Ben (STFC,DL,AST)" userId="02dc61e3-dc23-405d-ab34-f2dd386ee475" providerId="ADAL" clId="{92D64051-008E-4637-ACD8-5A65BACD8C2A}" dt="2024-06-06T13:26:20.054" v="194" actId="114"/>
        <pc:sldMkLst>
          <pc:docMk/>
          <pc:sldMk cId="1595221726" sldId="336"/>
        </pc:sldMkLst>
        <pc:spChg chg="add mod">
          <ac:chgData name="Shepherd, Ben (STFC,DL,AST)" userId="02dc61e3-dc23-405d-ab34-f2dd386ee475" providerId="ADAL" clId="{92D64051-008E-4637-ACD8-5A65BACD8C2A}" dt="2024-06-06T13:22:33.264" v="46" actId="164"/>
          <ac:spMkLst>
            <pc:docMk/>
            <pc:sldMk cId="1595221726" sldId="336"/>
            <ac:spMk id="4" creationId="{9DE5F0C0-1A9F-E630-E342-874911B89861}"/>
          </ac:spMkLst>
        </pc:spChg>
        <pc:spChg chg="add mod">
          <ac:chgData name="Shepherd, Ben (STFC,DL,AST)" userId="02dc61e3-dc23-405d-ab34-f2dd386ee475" providerId="ADAL" clId="{92D64051-008E-4637-ACD8-5A65BACD8C2A}" dt="2024-06-06T13:22:33.264" v="46" actId="164"/>
          <ac:spMkLst>
            <pc:docMk/>
            <pc:sldMk cId="1595221726" sldId="336"/>
            <ac:spMk id="5" creationId="{470C9269-213A-4A7F-479A-8C8A25642A0E}"/>
          </ac:spMkLst>
        </pc:spChg>
        <pc:spChg chg="add mod">
          <ac:chgData name="Shepherd, Ben (STFC,DL,AST)" userId="02dc61e3-dc23-405d-ab34-f2dd386ee475" providerId="ADAL" clId="{92D64051-008E-4637-ACD8-5A65BACD8C2A}" dt="2024-06-06T13:22:33.264" v="46" actId="164"/>
          <ac:spMkLst>
            <pc:docMk/>
            <pc:sldMk cId="1595221726" sldId="336"/>
            <ac:spMk id="7" creationId="{80187375-F2B7-7C25-9937-B0EF1CB61655}"/>
          </ac:spMkLst>
        </pc:spChg>
        <pc:spChg chg="mod">
          <ac:chgData name="Shepherd, Ben (STFC,DL,AST)" userId="02dc61e3-dc23-405d-ab34-f2dd386ee475" providerId="ADAL" clId="{92D64051-008E-4637-ACD8-5A65BACD8C2A}" dt="2024-06-06T13:26:20.054" v="194" actId="114"/>
          <ac:spMkLst>
            <pc:docMk/>
            <pc:sldMk cId="1595221726" sldId="336"/>
            <ac:spMk id="10" creationId="{00000000-0000-0000-0000-000000000000}"/>
          </ac:spMkLst>
        </pc:spChg>
        <pc:grpChg chg="add mod">
          <ac:chgData name="Shepherd, Ben (STFC,DL,AST)" userId="02dc61e3-dc23-405d-ab34-f2dd386ee475" providerId="ADAL" clId="{92D64051-008E-4637-ACD8-5A65BACD8C2A}" dt="2024-06-06T13:22:33.264" v="46" actId="164"/>
          <ac:grpSpMkLst>
            <pc:docMk/>
            <pc:sldMk cId="1595221726" sldId="336"/>
            <ac:grpSpMk id="8" creationId="{C3B8C9FD-4AEA-8F9E-037B-6E27E82366E9}"/>
          </ac:grpSpMkLst>
        </pc:grpChg>
        <pc:graphicFrameChg chg="add mod">
          <ac:chgData name="Shepherd, Ben (STFC,DL,AST)" userId="02dc61e3-dc23-405d-ab34-f2dd386ee475" providerId="ADAL" clId="{92D64051-008E-4637-ACD8-5A65BACD8C2A}" dt="2024-06-06T13:22:15.842" v="44"/>
          <ac:graphicFrameMkLst>
            <pc:docMk/>
            <pc:sldMk cId="1595221726" sldId="336"/>
            <ac:graphicFrameMk id="2" creationId="{4D3F5EDF-D72B-13A7-947C-36601E8F74F6}"/>
          </ac:graphicFrameMkLst>
        </pc:graphicFrameChg>
        <pc:graphicFrameChg chg="add mod">
          <ac:chgData name="Shepherd, Ben (STFC,DL,AST)" userId="02dc61e3-dc23-405d-ab34-f2dd386ee475" providerId="ADAL" clId="{92D64051-008E-4637-ACD8-5A65BACD8C2A}" dt="2024-06-06T13:22:33.264" v="46" actId="164"/>
          <ac:graphicFrameMkLst>
            <pc:docMk/>
            <pc:sldMk cId="1595221726" sldId="336"/>
            <ac:graphicFrameMk id="3" creationId="{BFEFA2B5-9776-0EE0-C8AF-B3EFDEB2AAAF}"/>
          </ac:graphicFrameMkLst>
        </pc:graphicFrameChg>
        <pc:picChg chg="add mod">
          <ac:chgData name="Shepherd, Ben (STFC,DL,AST)" userId="02dc61e3-dc23-405d-ab34-f2dd386ee475" providerId="ADAL" clId="{92D64051-008E-4637-ACD8-5A65BACD8C2A}" dt="2024-06-06T13:22:48.468" v="49" actId="1076"/>
          <ac:picMkLst>
            <pc:docMk/>
            <pc:sldMk cId="1595221726" sldId="336"/>
            <ac:picMk id="11" creationId="{8DE60079-6A4A-348D-FFCD-A2B167537E41}"/>
          </ac:picMkLst>
        </pc:picChg>
        <pc:cxnChg chg="add mod">
          <ac:chgData name="Shepherd, Ben (STFC,DL,AST)" userId="02dc61e3-dc23-405d-ab34-f2dd386ee475" providerId="ADAL" clId="{92D64051-008E-4637-ACD8-5A65BACD8C2A}" dt="2024-06-06T13:22:33.264" v="46" actId="164"/>
          <ac:cxnSpMkLst>
            <pc:docMk/>
            <pc:sldMk cId="1595221726" sldId="336"/>
            <ac:cxnSpMk id="6" creationId="{9D08F4E7-0009-EB21-466B-B48AD0B7EEDD}"/>
          </ac:cxnSpMkLst>
        </pc:cxnChg>
      </pc:sldChg>
      <pc:sldChg chg="add del">
        <pc:chgData name="Shepherd, Ben (STFC,DL,AST)" userId="02dc61e3-dc23-405d-ab34-f2dd386ee475" providerId="ADAL" clId="{92D64051-008E-4637-ACD8-5A65BACD8C2A}" dt="2024-06-06T13:26:28.732" v="195" actId="47"/>
        <pc:sldMkLst>
          <pc:docMk/>
          <pc:sldMk cId="398497563" sldId="337"/>
        </pc:sldMkLst>
      </pc:sldChg>
      <pc:sldChg chg="addSp delSp modSp add mod">
        <pc:chgData name="Shepherd, Ben (STFC,DL,AST)" userId="02dc61e3-dc23-405d-ab34-f2dd386ee475" providerId="ADAL" clId="{92D64051-008E-4637-ACD8-5A65BACD8C2A}" dt="2024-06-06T13:44:09.913" v="320" actId="113"/>
        <pc:sldMkLst>
          <pc:docMk/>
          <pc:sldMk cId="919027672" sldId="338"/>
        </pc:sldMkLst>
        <pc:spChg chg="add del mod">
          <ac:chgData name="Shepherd, Ben (STFC,DL,AST)" userId="02dc61e3-dc23-405d-ab34-f2dd386ee475" providerId="ADAL" clId="{92D64051-008E-4637-ACD8-5A65BACD8C2A}" dt="2024-06-06T13:28:05.013" v="198" actId="478"/>
          <ac:spMkLst>
            <pc:docMk/>
            <pc:sldMk cId="919027672" sldId="338"/>
            <ac:spMk id="3" creationId="{36E1A57A-D06F-E2D6-6661-DE61ACED62F5}"/>
          </ac:spMkLst>
        </pc:spChg>
        <pc:spChg chg="mod">
          <ac:chgData name="Shepherd, Ben (STFC,DL,AST)" userId="02dc61e3-dc23-405d-ab34-f2dd386ee475" providerId="ADAL" clId="{92D64051-008E-4637-ACD8-5A65BACD8C2A}" dt="2024-06-06T13:44:09.913" v="320" actId="113"/>
          <ac:spMkLst>
            <pc:docMk/>
            <pc:sldMk cId="919027672" sldId="338"/>
            <ac:spMk id="10" creationId="{00000000-0000-0000-0000-000000000000}"/>
          </ac:spMkLst>
        </pc:spChg>
        <pc:graphicFrameChg chg="add del mod">
          <ac:chgData name="Shepherd, Ben (STFC,DL,AST)" userId="02dc61e3-dc23-405d-ab34-f2dd386ee475" providerId="ADAL" clId="{92D64051-008E-4637-ACD8-5A65BACD8C2A}" dt="2024-06-06T13:42:53.157" v="314" actId="478"/>
          <ac:graphicFrameMkLst>
            <pc:docMk/>
            <pc:sldMk cId="919027672" sldId="338"/>
            <ac:graphicFrameMk id="4" creationId="{C97A168C-204B-05AA-BB6D-87405AE38DC7}"/>
          </ac:graphicFrameMkLst>
        </pc:graphicFrameChg>
        <pc:graphicFrameChg chg="add mod">
          <ac:chgData name="Shepherd, Ben (STFC,DL,AST)" userId="02dc61e3-dc23-405d-ab34-f2dd386ee475" providerId="ADAL" clId="{92D64051-008E-4637-ACD8-5A65BACD8C2A}" dt="2024-06-06T13:43:04.981" v="319" actId="14100"/>
          <ac:graphicFrameMkLst>
            <pc:docMk/>
            <pc:sldMk cId="919027672" sldId="338"/>
            <ac:graphicFrameMk id="5" creationId="{C97A168C-204B-05AA-BB6D-87405AE38DC7}"/>
          </ac:graphicFrameMkLst>
        </pc:graphicFrameChg>
      </pc:sldChg>
      <pc:sldChg chg="add del">
        <pc:chgData name="Shepherd, Ben (STFC,DL,AST)" userId="02dc61e3-dc23-405d-ab34-f2dd386ee475" providerId="ADAL" clId="{92D64051-008E-4637-ACD8-5A65BACD8C2A}" dt="2024-06-06T13:26:30.672" v="196" actId="47"/>
        <pc:sldMkLst>
          <pc:docMk/>
          <pc:sldMk cId="1381219053" sldId="352"/>
        </pc:sldMkLst>
      </pc:sldChg>
      <pc:sldChg chg="add">
        <pc:chgData name="Shepherd, Ben (STFC,DL,AST)" userId="02dc61e3-dc23-405d-ab34-f2dd386ee475" providerId="ADAL" clId="{92D64051-008E-4637-ACD8-5A65BACD8C2A}" dt="2024-06-06T13:05:09.663" v="12"/>
        <pc:sldMkLst>
          <pc:docMk/>
          <pc:sldMk cId="1588136227" sldId="353"/>
        </pc:sldMkLst>
      </pc:sldChg>
      <pc:sldChg chg="add">
        <pc:chgData name="Shepherd, Ben (STFC,DL,AST)" userId="02dc61e3-dc23-405d-ab34-f2dd386ee475" providerId="ADAL" clId="{92D64051-008E-4637-ACD8-5A65BACD8C2A}" dt="2024-06-06T13:05:24.750" v="14"/>
        <pc:sldMkLst>
          <pc:docMk/>
          <pc:sldMk cId="3323697948" sldId="354"/>
        </pc:sldMkLst>
      </pc:sldChg>
      <pc:sldChg chg="add">
        <pc:chgData name="Shepherd, Ben (STFC,DL,AST)" userId="02dc61e3-dc23-405d-ab34-f2dd386ee475" providerId="ADAL" clId="{92D64051-008E-4637-ACD8-5A65BACD8C2A}" dt="2024-06-06T13:06:07.673" v="15"/>
        <pc:sldMkLst>
          <pc:docMk/>
          <pc:sldMk cId="879912632" sldId="355"/>
        </pc:sldMkLst>
      </pc:sldChg>
      <pc:sldChg chg="addSp modSp add mod">
        <pc:chgData name="Shepherd, Ben (STFC,DL,AST)" userId="02dc61e3-dc23-405d-ab34-f2dd386ee475" providerId="ADAL" clId="{92D64051-008E-4637-ACD8-5A65BACD8C2A}" dt="2024-06-06T14:16:01.441" v="807" actId="14100"/>
        <pc:sldMkLst>
          <pc:docMk/>
          <pc:sldMk cId="458716228" sldId="356"/>
        </pc:sldMkLst>
        <pc:spChg chg="mod">
          <ac:chgData name="Shepherd, Ben (STFC,DL,AST)" userId="02dc61e3-dc23-405d-ab34-f2dd386ee475" providerId="ADAL" clId="{92D64051-008E-4637-ACD8-5A65BACD8C2A}" dt="2024-06-06T14:12:38.773" v="799" actId="27636"/>
          <ac:spMkLst>
            <pc:docMk/>
            <pc:sldMk cId="458716228" sldId="356"/>
            <ac:spMk id="3" creationId="{00000000-0000-0000-0000-000000000000}"/>
          </ac:spMkLst>
        </pc:spChg>
        <pc:graphicFrameChg chg="mod">
          <ac:chgData name="Shepherd, Ben (STFC,DL,AST)" userId="02dc61e3-dc23-405d-ab34-f2dd386ee475" providerId="ADAL" clId="{92D64051-008E-4637-ACD8-5A65BACD8C2A}" dt="2024-06-06T14:12:23.145" v="793" actId="20577"/>
          <ac:graphicFrameMkLst>
            <pc:docMk/>
            <pc:sldMk cId="458716228" sldId="356"/>
            <ac:graphicFrameMk id="4" creationId="{00000000-0000-0000-0000-000000000000}"/>
          </ac:graphicFrameMkLst>
        </pc:graphicFrameChg>
        <pc:picChg chg="add mod">
          <ac:chgData name="Shepherd, Ben (STFC,DL,AST)" userId="02dc61e3-dc23-405d-ab34-f2dd386ee475" providerId="ADAL" clId="{92D64051-008E-4637-ACD8-5A65BACD8C2A}" dt="2024-06-06T14:12:46.608" v="801" actId="14100"/>
          <ac:picMkLst>
            <pc:docMk/>
            <pc:sldMk cId="458716228" sldId="356"/>
            <ac:picMk id="5" creationId="{FDD91A7D-4AA7-BC68-B5CF-60128E2A6E35}"/>
          </ac:picMkLst>
        </pc:picChg>
        <pc:picChg chg="add mod">
          <ac:chgData name="Shepherd, Ben (STFC,DL,AST)" userId="02dc61e3-dc23-405d-ab34-f2dd386ee475" providerId="ADAL" clId="{92D64051-008E-4637-ACD8-5A65BACD8C2A}" dt="2024-06-06T14:16:01.441" v="807" actId="14100"/>
          <ac:picMkLst>
            <pc:docMk/>
            <pc:sldMk cId="458716228" sldId="356"/>
            <ac:picMk id="11" creationId="{AAE15781-7099-716B-F2BD-C954F7474C04}"/>
          </ac:picMkLst>
        </pc:picChg>
      </pc:sldChg>
      <pc:sldChg chg="add">
        <pc:chgData name="Shepherd, Ben (STFC,DL,AST)" userId="02dc61e3-dc23-405d-ab34-f2dd386ee475" providerId="ADAL" clId="{92D64051-008E-4637-ACD8-5A65BACD8C2A}" dt="2024-06-06T13:05:00.112" v="11"/>
        <pc:sldMkLst>
          <pc:docMk/>
          <pc:sldMk cId="2651268536" sldId="373"/>
        </pc:sldMkLst>
      </pc:sldChg>
      <pc:sldChg chg="delSp add del mod">
        <pc:chgData name="Shepherd, Ben (STFC,DL,AST)" userId="02dc61e3-dc23-405d-ab34-f2dd386ee475" providerId="ADAL" clId="{92D64051-008E-4637-ACD8-5A65BACD8C2A}" dt="2024-06-06T14:16:11.248" v="808" actId="47"/>
        <pc:sldMkLst>
          <pc:docMk/>
          <pc:sldMk cId="3938877076" sldId="374"/>
        </pc:sldMkLst>
        <pc:picChg chg="del">
          <ac:chgData name="Shepherd, Ben (STFC,DL,AST)" userId="02dc61e3-dc23-405d-ab34-f2dd386ee475" providerId="ADAL" clId="{92D64051-008E-4637-ACD8-5A65BACD8C2A}" dt="2024-06-06T14:12:02.147" v="766" actId="478"/>
          <ac:picMkLst>
            <pc:docMk/>
            <pc:sldMk cId="3938877076" sldId="374"/>
            <ac:picMk id="11" creationId="{00000000-0000-0000-0000-000000000000}"/>
          </ac:picMkLst>
        </pc:picChg>
      </pc:sldChg>
      <pc:sldChg chg="add">
        <pc:chgData name="Shepherd, Ben (STFC,DL,AST)" userId="02dc61e3-dc23-405d-ab34-f2dd386ee475" providerId="ADAL" clId="{92D64051-008E-4637-ACD8-5A65BACD8C2A}" dt="2024-06-06T13:07:10.587" v="18"/>
        <pc:sldMkLst>
          <pc:docMk/>
          <pc:sldMk cId="3482649664" sldId="375"/>
        </pc:sldMkLst>
      </pc:sldChg>
      <pc:sldChg chg="add">
        <pc:chgData name="Shepherd, Ben (STFC,DL,AST)" userId="02dc61e3-dc23-405d-ab34-f2dd386ee475" providerId="ADAL" clId="{92D64051-008E-4637-ACD8-5A65BACD8C2A}" dt="2024-06-06T13:05:20.551" v="13"/>
        <pc:sldMkLst>
          <pc:docMk/>
          <pc:sldMk cId="3276700558" sldId="377"/>
        </pc:sldMkLst>
      </pc:sldChg>
      <pc:sldMasterChg chg="delSldLayout">
        <pc:chgData name="Shepherd, Ben (STFC,DL,AST)" userId="02dc61e3-dc23-405d-ab34-f2dd386ee475" providerId="ADAL" clId="{92D64051-008E-4637-ACD8-5A65BACD8C2A}" dt="2024-06-06T13:45:32.427" v="339" actId="47"/>
        <pc:sldMasterMkLst>
          <pc:docMk/>
          <pc:sldMasterMk cId="2415061021" sldId="2147483648"/>
        </pc:sldMasterMkLst>
        <pc:sldLayoutChg chg="del">
          <pc:chgData name="Shepherd, Ben (STFC,DL,AST)" userId="02dc61e3-dc23-405d-ab34-f2dd386ee475" providerId="ADAL" clId="{92D64051-008E-4637-ACD8-5A65BACD8C2A}" dt="2024-06-06T13:45:32.427" v="339" actId="47"/>
          <pc:sldLayoutMkLst>
            <pc:docMk/>
            <pc:sldMasterMk cId="2415061021" sldId="2147483648"/>
            <pc:sldLayoutMk cId="2813637879" sldId="2147483660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oleObject" Target="https://stfc365.sharepoint.com/sites/SustainableAcceleratorsTaskForce/Shared%20Documents/Accelerator%20Lifecycle%20Analysis/Tesla%20-%20Energy%20Consumption%20of%20typical%20accelerator%20quadrupole.xlsx" TargetMode="External"/><Relationship Id="rId4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Sheet1!$G$1</c:f>
              <c:strCache>
                <c:ptCount val="1"/>
                <c:pt idx="0">
                  <c:v>Actual</c:v>
                </c:pt>
              </c:strCache>
            </c:strRef>
          </c:tx>
          <c:spPr>
            <a:ln>
              <a:noFill/>
            </a:ln>
          </c:spPr>
          <c:xVal>
            <c:numRef>
              <c:f>Sheet1!$F$2:$F$41</c:f>
              <c:numCache>
                <c:formatCode>General</c:formatCode>
                <c:ptCount val="40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  <c:pt idx="26">
                  <c:v>2026</c:v>
                </c:pt>
                <c:pt idx="27">
                  <c:v>2027</c:v>
                </c:pt>
                <c:pt idx="28">
                  <c:v>2028</c:v>
                </c:pt>
                <c:pt idx="29">
                  <c:v>2029</c:v>
                </c:pt>
                <c:pt idx="30">
                  <c:v>2030</c:v>
                </c:pt>
                <c:pt idx="31">
                  <c:v>2031</c:v>
                </c:pt>
                <c:pt idx="32">
                  <c:v>2032</c:v>
                </c:pt>
                <c:pt idx="33">
                  <c:v>2033</c:v>
                </c:pt>
                <c:pt idx="34">
                  <c:v>2034</c:v>
                </c:pt>
                <c:pt idx="35">
                  <c:v>2035</c:v>
                </c:pt>
                <c:pt idx="36">
                  <c:v>2036</c:v>
                </c:pt>
                <c:pt idx="37">
                  <c:v>2037</c:v>
                </c:pt>
                <c:pt idx="38">
                  <c:v>2038</c:v>
                </c:pt>
                <c:pt idx="39">
                  <c:v>2039</c:v>
                </c:pt>
              </c:numCache>
            </c:numRef>
          </c:xVal>
          <c:yVal>
            <c:numRef>
              <c:f>Sheet1!$G$2:$G$41</c:f>
              <c:numCache>
                <c:formatCode>0</c:formatCode>
                <c:ptCount val="40"/>
                <c:pt idx="0">
                  <c:v>449.14</c:v>
                </c:pt>
                <c:pt idx="1">
                  <c:v>470.34</c:v>
                </c:pt>
                <c:pt idx="2">
                  <c:v>456.7</c:v>
                </c:pt>
                <c:pt idx="3">
                  <c:v>470.34</c:v>
                </c:pt>
                <c:pt idx="4">
                  <c:v>473.37</c:v>
                </c:pt>
                <c:pt idx="5">
                  <c:v>466.73</c:v>
                </c:pt>
                <c:pt idx="6">
                  <c:v>496.08</c:v>
                </c:pt>
                <c:pt idx="7">
                  <c:v>493.81</c:v>
                </c:pt>
                <c:pt idx="8">
                  <c:v>485.31</c:v>
                </c:pt>
                <c:pt idx="9">
                  <c:v>452.05</c:v>
                </c:pt>
                <c:pt idx="10">
                  <c:v>460.02</c:v>
                </c:pt>
                <c:pt idx="11">
                  <c:v>445.48</c:v>
                </c:pt>
                <c:pt idx="12">
                  <c:v>494.26</c:v>
                </c:pt>
                <c:pt idx="13">
                  <c:v>462.19</c:v>
                </c:pt>
                <c:pt idx="14">
                  <c:v>412.05</c:v>
                </c:pt>
                <c:pt idx="15">
                  <c:v>351.56</c:v>
                </c:pt>
                <c:pt idx="16">
                  <c:v>283.07</c:v>
                </c:pt>
                <c:pt idx="17">
                  <c:v>255.6</c:v>
                </c:pt>
                <c:pt idx="18">
                  <c:v>233.14</c:v>
                </c:pt>
                <c:pt idx="19">
                  <c:v>212.33</c:v>
                </c:pt>
                <c:pt idx="20">
                  <c:v>193.38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0F6-4D41-8F86-97B6D9BE4B97}"/>
            </c:ext>
          </c:extLst>
        </c:ser>
        <c:ser>
          <c:idx val="3"/>
          <c:order val="1"/>
          <c:tx>
            <c:strRef>
              <c:f>Sheet1!$L$1</c:f>
              <c:strCache>
                <c:ptCount val="1"/>
                <c:pt idx="0">
                  <c:v>UK gov projection</c:v>
                </c:pt>
              </c:strCache>
            </c:strRef>
          </c:tx>
          <c:spPr>
            <a:ln>
              <a:solidFill>
                <a:schemeClr val="accent5"/>
              </a:solidFill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Sheet1!$P$10:$P$42</c:f>
                <c:numCache>
                  <c:formatCode>General</c:formatCode>
                  <c:ptCount val="33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0</c:v>
                  </c:pt>
                  <c:pt idx="5">
                    <c:v>0</c:v>
                  </c:pt>
                  <c:pt idx="6">
                    <c:v>0</c:v>
                  </c:pt>
                  <c:pt idx="7">
                    <c:v>0</c:v>
                  </c:pt>
                  <c:pt idx="8">
                    <c:v>0</c:v>
                  </c:pt>
                  <c:pt idx="9">
                    <c:v>0</c:v>
                  </c:pt>
                  <c:pt idx="10">
                    <c:v>0</c:v>
                  </c:pt>
                  <c:pt idx="11">
                    <c:v>0</c:v>
                  </c:pt>
                  <c:pt idx="12">
                    <c:v>0</c:v>
                  </c:pt>
                  <c:pt idx="13">
                    <c:v>0.84556941320010992</c:v>
                  </c:pt>
                  <c:pt idx="14">
                    <c:v>11.251528300794973</c:v>
                  </c:pt>
                  <c:pt idx="15">
                    <c:v>7.2474099104597371</c:v>
                  </c:pt>
                  <c:pt idx="16">
                    <c:v>14.985343099772734</c:v>
                  </c:pt>
                  <c:pt idx="17">
                    <c:v>10.555465838586571</c:v>
                  </c:pt>
                  <c:pt idx="18">
                    <c:v>16.267558285946791</c:v>
                  </c:pt>
                  <c:pt idx="19">
                    <c:v>23.300446251759965</c:v>
                  </c:pt>
                  <c:pt idx="20">
                    <c:v>21.055661199126646</c:v>
                  </c:pt>
                  <c:pt idx="21">
                    <c:v>16.525387859257094</c:v>
                  </c:pt>
                  <c:pt idx="22">
                    <c:v>12.831439367094063</c:v>
                  </c:pt>
                  <c:pt idx="23">
                    <c:v>14.055558226405083</c:v>
                  </c:pt>
                  <c:pt idx="24">
                    <c:v>12.10073639398756</c:v>
                  </c:pt>
                  <c:pt idx="25">
                    <c:v>14.641276116801137</c:v>
                  </c:pt>
                  <c:pt idx="26">
                    <c:v>18.696953036589946</c:v>
                  </c:pt>
                  <c:pt idx="27">
                    <c:v>20.687403632629767</c:v>
                  </c:pt>
                  <c:pt idx="28">
                    <c:v>25.15898363181995</c:v>
                  </c:pt>
                  <c:pt idx="29">
                    <c:v>25.85881605655176</c:v>
                  </c:pt>
                  <c:pt idx="30">
                    <c:v>29.973764145352362</c:v>
                  </c:pt>
                  <c:pt idx="31">
                    <c:v>33.569692495523171</c:v>
                  </c:pt>
                  <c:pt idx="32">
                    <c:v>33.964912973177277</c:v>
                  </c:pt>
                </c:numCache>
              </c:numRef>
            </c:plus>
            <c:minus>
              <c:numRef>
                <c:f>Sheet1!$O$10:$O$42</c:f>
                <c:numCache>
                  <c:formatCode>General</c:formatCode>
                  <c:ptCount val="33"/>
                  <c:pt idx="0">
                    <c:v>0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0</c:v>
                  </c:pt>
                  <c:pt idx="5">
                    <c:v>0</c:v>
                  </c:pt>
                  <c:pt idx="6">
                    <c:v>0</c:v>
                  </c:pt>
                  <c:pt idx="7">
                    <c:v>0</c:v>
                  </c:pt>
                  <c:pt idx="8">
                    <c:v>0</c:v>
                  </c:pt>
                  <c:pt idx="9">
                    <c:v>0</c:v>
                  </c:pt>
                  <c:pt idx="10">
                    <c:v>0</c:v>
                  </c:pt>
                  <c:pt idx="11">
                    <c:v>0</c:v>
                  </c:pt>
                  <c:pt idx="12">
                    <c:v>0</c:v>
                  </c:pt>
                  <c:pt idx="13">
                    <c:v>-0.75431123889367768</c:v>
                  </c:pt>
                  <c:pt idx="14">
                    <c:v>8.0460511691855743</c:v>
                  </c:pt>
                  <c:pt idx="15">
                    <c:v>17.35252395632088</c:v>
                  </c:pt>
                  <c:pt idx="16">
                    <c:v>3.115859174344962</c:v>
                  </c:pt>
                  <c:pt idx="17">
                    <c:v>7.1205099965935688</c:v>
                  </c:pt>
                  <c:pt idx="18">
                    <c:v>5.31297679418185</c:v>
                  </c:pt>
                  <c:pt idx="19">
                    <c:v>9.8889370044065572</c:v>
                  </c:pt>
                  <c:pt idx="20">
                    <c:v>10.972368428680042</c:v>
                  </c:pt>
                  <c:pt idx="21">
                    <c:v>9.3722113206030713</c:v>
                  </c:pt>
                  <c:pt idx="22">
                    <c:v>10.409225998737639</c:v>
                  </c:pt>
                  <c:pt idx="23">
                    <c:v>11.603752974913277</c:v>
                  </c:pt>
                  <c:pt idx="24">
                    <c:v>11.071649648044811</c:v>
                  </c:pt>
                  <c:pt idx="25">
                    <c:v>10.860133861541883</c:v>
                  </c:pt>
                  <c:pt idx="26">
                    <c:v>10.121708632989666</c:v>
                  </c:pt>
                  <c:pt idx="27">
                    <c:v>8.6303971219178806</c:v>
                  </c:pt>
                  <c:pt idx="28">
                    <c:v>9.262456997085323</c:v>
                  </c:pt>
                  <c:pt idx="29">
                    <c:v>7.7652045884868812</c:v>
                  </c:pt>
                  <c:pt idx="30">
                    <c:v>6.4033927155260244</c:v>
                  </c:pt>
                  <c:pt idx="31">
                    <c:v>7.7306101329500052</c:v>
                  </c:pt>
                  <c:pt idx="32">
                    <c:v>6.7466531471750812</c:v>
                  </c:pt>
                </c:numCache>
              </c:numRef>
            </c:minus>
            <c:spPr>
              <a:ln>
                <a:solidFill>
                  <a:schemeClr val="accent5"/>
                </a:solidFill>
              </a:ln>
            </c:spPr>
          </c:errBars>
          <c:xVal>
            <c:numRef>
              <c:f>Sheet1!$F$10:$F$42</c:f>
              <c:numCache>
                <c:formatCode>General</c:formatCode>
                <c:ptCount val="33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  <c:pt idx="12">
                  <c:v>2020</c:v>
                </c:pt>
                <c:pt idx="13">
                  <c:v>2021</c:v>
                </c:pt>
                <c:pt idx="14">
                  <c:v>2022</c:v>
                </c:pt>
                <c:pt idx="15">
                  <c:v>2023</c:v>
                </c:pt>
                <c:pt idx="16">
                  <c:v>2024</c:v>
                </c:pt>
                <c:pt idx="17">
                  <c:v>2025</c:v>
                </c:pt>
                <c:pt idx="18">
                  <c:v>2026</c:v>
                </c:pt>
                <c:pt idx="19">
                  <c:v>2027</c:v>
                </c:pt>
                <c:pt idx="20">
                  <c:v>2028</c:v>
                </c:pt>
                <c:pt idx="21">
                  <c:v>2029</c:v>
                </c:pt>
                <c:pt idx="22">
                  <c:v>2030</c:v>
                </c:pt>
                <c:pt idx="23">
                  <c:v>2031</c:v>
                </c:pt>
                <c:pt idx="24">
                  <c:v>2032</c:v>
                </c:pt>
                <c:pt idx="25">
                  <c:v>2033</c:v>
                </c:pt>
                <c:pt idx="26">
                  <c:v>2034</c:v>
                </c:pt>
                <c:pt idx="27">
                  <c:v>2035</c:v>
                </c:pt>
                <c:pt idx="28">
                  <c:v>2036</c:v>
                </c:pt>
                <c:pt idx="29">
                  <c:v>2037</c:v>
                </c:pt>
                <c:pt idx="30">
                  <c:v>2038</c:v>
                </c:pt>
                <c:pt idx="31">
                  <c:v>2039</c:v>
                </c:pt>
                <c:pt idx="32">
                  <c:v>2040</c:v>
                </c:pt>
              </c:numCache>
            </c:numRef>
          </c:xVal>
          <c:yVal>
            <c:numRef>
              <c:f>Sheet1!$L$10:$L$42</c:f>
              <c:numCache>
                <c:formatCode>0</c:formatCode>
                <c:ptCount val="33"/>
                <c:pt idx="0">
                  <c:v>487.68650607621743</c:v>
                </c:pt>
                <c:pt idx="1">
                  <c:v>450.11011308717946</c:v>
                </c:pt>
                <c:pt idx="2">
                  <c:v>461.45064485902702</c:v>
                </c:pt>
                <c:pt idx="3">
                  <c:v>446.03446619220756</c:v>
                </c:pt>
                <c:pt idx="4">
                  <c:v>483.59018617969673</c:v>
                </c:pt>
                <c:pt idx="5">
                  <c:v>450.94228100573724</c:v>
                </c:pt>
                <c:pt idx="6">
                  <c:v>397.43515124613589</c:v>
                </c:pt>
                <c:pt idx="7">
                  <c:v>336.99613635369428</c:v>
                </c:pt>
                <c:pt idx="8">
                  <c:v>267.01515019160706</c:v>
                </c:pt>
                <c:pt idx="9">
                  <c:v>242.75282545129991</c:v>
                </c:pt>
                <c:pt idx="10">
                  <c:v>222.97594996067963</c:v>
                </c:pt>
                <c:pt idx="11">
                  <c:v>202.02539156782436</c:v>
                </c:pt>
                <c:pt idx="12">
                  <c:v>184.46970990371582</c:v>
                </c:pt>
                <c:pt idx="13">
                  <c:v>198.23128688963007</c:v>
                </c:pt>
                <c:pt idx="14">
                  <c:v>198.60831175857709</c:v>
                </c:pt>
                <c:pt idx="15">
                  <c:v>169.60308333393127</c:v>
                </c:pt>
                <c:pt idx="16">
                  <c:v>150.19631125500135</c:v>
                </c:pt>
                <c:pt idx="17">
                  <c:v>149.4761333800158</c:v>
                </c:pt>
                <c:pt idx="18">
                  <c:v>137.8146447251552</c:v>
                </c:pt>
                <c:pt idx="19">
                  <c:v>126.50870771410537</c:v>
                </c:pt>
                <c:pt idx="20">
                  <c:v>107.92563619249181</c:v>
                </c:pt>
                <c:pt idx="21">
                  <c:v>104.77585541576764</c:v>
                </c:pt>
                <c:pt idx="22">
                  <c:v>97.076042631757574</c:v>
                </c:pt>
                <c:pt idx="23">
                  <c:v>104.31821021598172</c:v>
                </c:pt>
                <c:pt idx="24">
                  <c:v>104.43258601260422</c:v>
                </c:pt>
                <c:pt idx="25">
                  <c:v>104.90116988833167</c:v>
                </c:pt>
                <c:pt idx="26">
                  <c:v>103.2106349205125</c:v>
                </c:pt>
                <c:pt idx="27">
                  <c:v>95.460419805209995</c:v>
                </c:pt>
                <c:pt idx="28">
                  <c:v>94.301229598898345</c:v>
                </c:pt>
                <c:pt idx="29">
                  <c:v>95.345997294232859</c:v>
                </c:pt>
                <c:pt idx="30">
                  <c:v>95.343766681910907</c:v>
                </c:pt>
                <c:pt idx="31">
                  <c:v>96.715810579283882</c:v>
                </c:pt>
                <c:pt idx="32">
                  <c:v>95.92812673095149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0F6-4D41-8F86-97B6D9BE4B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71722992"/>
        <c:axId val="1871723824"/>
      </c:scatterChart>
      <c:valAx>
        <c:axId val="1871722992"/>
        <c:scaling>
          <c:orientation val="minMax"/>
          <c:max val="2040"/>
          <c:min val="2000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Year</a:t>
                </a:r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crossAx val="1871723824"/>
        <c:crossesAt val="-8.9999999999999999E+99"/>
        <c:crossBetween val="midCat"/>
      </c:valAx>
      <c:valAx>
        <c:axId val="1871723824"/>
        <c:scaling>
          <c:orientation val="minMax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Carbon intensity [gCO₂e/kWh]</a:t>
                </a:r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crossAx val="1871722992"/>
        <c:crossesAt val="-8.9999999999999999E+99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1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616-4142-9604-61AB5C638772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616-4142-9604-61AB5C638772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616-4142-9604-61AB5C638772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1616-4142-9604-61AB5C638772}"/>
              </c:ext>
            </c:extLst>
          </c:dPt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LHC</c:v>
                </c:pt>
                <c:pt idx="1">
                  <c:v>FCCee (TT)</c:v>
                </c:pt>
                <c:pt idx="2">
                  <c:v>FCChh</c:v>
                </c:pt>
                <c:pt idx="3">
                  <c:v>Manchester (2022)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0.75</c:v>
                </c:pt>
                <c:pt idx="1">
                  <c:v>1.77</c:v>
                </c:pt>
                <c:pt idx="2" formatCode="0.0">
                  <c:v>4</c:v>
                </c:pt>
                <c:pt idx="3">
                  <c:v>2.3758297877241001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616-4142-9604-61AB5C6387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833061375"/>
        <c:axId val="1657310448"/>
      </c:barChart>
      <c:catAx>
        <c:axId val="833061375"/>
        <c:scaling>
          <c:orientation val="maxMin"/>
        </c:scaling>
        <c:delete val="1"/>
        <c:axPos val="l"/>
        <c:numFmt formatCode="General" sourceLinked="1"/>
        <c:majorTickMark val="none"/>
        <c:minorTickMark val="none"/>
        <c:tickLblPos val="nextTo"/>
        <c:crossAx val="1657310448"/>
        <c:crosses val="autoZero"/>
        <c:auto val="1"/>
        <c:lblAlgn val="ctr"/>
        <c:lblOffset val="100"/>
        <c:noMultiLvlLbl val="0"/>
      </c:catAx>
      <c:valAx>
        <c:axId val="1657310448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TWh per year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306137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'[Tesla - Energy Consumption of typical accelerator quadrupole.xlsx]Summary'!$A$7:$B$17</cx:f>
        <cx:lvl ptCount="11">
          <cx:pt idx="0">Copper</cx:pt>
          <cx:pt idx="1">Steel</cx:pt>
          <cx:pt idx="3">Copper</cx:pt>
          <cx:pt idx="4">Steel</cx:pt>
          <cx:pt idx="6">Yoke</cx:pt>
          <cx:pt idx="7">Poles</cx:pt>
          <cx:pt idx="8">Coils</cx:pt>
          <cx:pt idx="9">Assemble</cx:pt>
          <cx:pt idx="10">Test</cx:pt>
        </cx:lvl>
        <cx:lvl ptCount="11">
          <cx:pt idx="0">Transport</cx:pt>
          <cx:pt idx="1">Transport</cx:pt>
          <cx:pt idx="3">Materials</cx:pt>
          <cx:pt idx="4">Materials</cx:pt>
          <cx:pt idx="6">Energy</cx:pt>
          <cx:pt idx="7">Energy</cx:pt>
          <cx:pt idx="8">Energy</cx:pt>
          <cx:pt idx="9">Energy</cx:pt>
          <cx:pt idx="10">Energy</cx:pt>
        </cx:lvl>
      </cx:strDim>
      <cx:numDim type="size">
        <cx:f>'[Tesla - Energy Consumption of typical accelerator quadrupole.xlsx]Summary'!$G$7:$G$17</cx:f>
        <cx:lvl ptCount="11" formatCode="0">
          <cx:pt idx="0">62.910000000000011</cx:pt>
          <cx:pt idx="1">358.58699999999999</cx:pt>
          <cx:pt idx="2">0</cx:pt>
          <cx:pt idx="3">60</cx:pt>
          <cx:pt idx="4">4867.8000000000002</cx:pt>
          <cx:pt idx="5">0</cx:pt>
          <cx:pt idx="6">128.67197999999999</cx:pt>
          <cx:pt idx="7">229.401332</cx:pt>
          <cx:pt idx="8">308.43480460000001</cx:pt>
          <cx:pt idx="9">17.411059999999999</cx:pt>
          <cx:pt idx="10">104.508826</cx:pt>
        </cx:lvl>
      </cx:numDim>
    </cx:data>
  </cx:chartData>
  <cx:chart>
    <cx:plotArea>
      <cx:plotAreaRegion>
        <cx:series layoutId="sunburst" uniqueId="{CB6A0101-3A07-4C8C-BFC1-557B8BEF3C46}">
          <cx:tx>
            <cx:txData>
              <cx:f>'[Tesla - Energy Consumption of typical accelerator quadrupole.xlsx]Summary'!$G$3:$G$6</cx:f>
              <cx:v>kgCO₂e </cx:v>
            </cx:txData>
          </cx:tx>
          <cx:dataLabels pos="inEnd">
            <cx:txPr>
              <a:bodyPr vertOverflow="overflow" horzOverflow="overflow" wrap="square" lIns="0" tIns="0" rIns="0" bIns="0"/>
              <a:lstStyle/>
              <a:p>
                <a:pPr algn="ctr" rtl="0">
                  <a:defRPr sz="1200" b="0" i="0">
                    <a:solidFill>
                      <a:srgbClr val="FFFF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pPr>
                <a:endParaRPr lang="en-GB" sz="1200"/>
              </a:p>
            </cx:txPr>
            <cx:visibility seriesName="0" categoryName="1" value="1"/>
            <cx:separator>
</cx:separator>
          </cx:dataLabels>
          <cx:dataId val="0"/>
          <cx:layoutPr>
            <cx:parentLabelLayout val="overlapping"/>
          </cx:layoutPr>
        </cx:series>
      </cx:plotAreaRegion>
    </cx:plotArea>
    <cx:legend pos="b" align="ctr" overlay="0">
      <cx:txPr>
        <a:bodyPr vertOverflow="overflow" horzOverflow="overflow" wrap="square" lIns="0" tIns="0" rIns="0" bIns="0"/>
        <a:lstStyle/>
        <a:p>
          <a:pPr algn="ctr" rtl="0">
            <a:defRPr sz="2000" b="0" i="0">
              <a:solidFill>
                <a:srgbClr val="595959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defRPr>
          </a:pPr>
          <a:endParaRPr lang="en-GB" sz="2000"/>
        </a:p>
      </cx:txPr>
    </cx:legend>
  </cx:chart>
  <cx:clrMapOvr bg1="lt1" tx1="dk1" bg2="lt2" tx2="dk2" accent1="accent1" accent2="accent2" accent3="accent3" accent4="accent4" accent5="accent5" accent6="accent6" hlink="hlink" folHlink="folHlink"/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bg1"/>
    </cs:fontRef>
    <cs:defRPr sz="900" kern="1200"/>
    <cs:bodyPr lIns="38100" tIns="19050" rIns="38100" bIns="19050">
      <a:spAutoFit/>
    </cs:bodyPr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defRPr sz="900"/>
  </cs:dataTable>
  <cs:downBar>
    <cs:lnRef idx="0"/>
    <cs:fillRef idx="0"/>
    <cs:effectRef idx="0"/>
    <cs:fontRef idx="minor">
      <a:schemeClr val="tx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tx1"/>
    </cs:fontRef>
  </cs:dropLine>
  <cs:errorBar>
    <cs:lnRef idx="0"/>
    <cs:fillRef idx="0"/>
    <cs:effectRef idx="0"/>
    <cs:fontRef idx="minor">
      <a:schemeClr val="tx1"/>
    </cs:fontRef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  <a:lumOff val="10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</cs:hiLoLine>
  <cs:leaderLine>
    <cs:lnRef idx="0"/>
    <cs:fillRef idx="0"/>
    <cs:effectRef idx="0"/>
    <cs:fontRef idx="minor">
      <a:schemeClr val="tx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image" Target="../media/image2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image" Target="../media/image2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F18DB4-5436-4EA1-B963-52A9D05642CC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343600F-AC51-44B0-B84D-81FDB4684E93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Ben Shepherd</a:t>
          </a:r>
          <a:br>
            <a:rPr lang="en-US" dirty="0">
              <a:solidFill>
                <a:schemeClr val="tx1"/>
              </a:solidFill>
            </a:rPr>
          </a:br>
          <a:r>
            <a:rPr lang="en-US" dirty="0">
              <a:solidFill>
                <a:schemeClr val="tx1"/>
              </a:solidFill>
            </a:rPr>
            <a:t>Magnets</a:t>
          </a:r>
        </a:p>
      </dgm:t>
    </dgm:pt>
    <dgm:pt modelId="{032573AC-567C-463A-8154-99B310869C67}" type="parTrans" cxnId="{0117175A-AC01-4019-88E0-790144383F17}">
      <dgm:prSet/>
      <dgm:spPr/>
      <dgm:t>
        <a:bodyPr/>
        <a:lstStyle/>
        <a:p>
          <a:endParaRPr lang="en-US"/>
        </a:p>
      </dgm:t>
    </dgm:pt>
    <dgm:pt modelId="{E15D7593-CAA2-416A-80FE-2CB50DAC8A09}" type="sibTrans" cxnId="{0117175A-AC01-4019-88E0-790144383F17}">
      <dgm:prSet/>
      <dgm:spPr/>
      <dgm:t>
        <a:bodyPr/>
        <a:lstStyle/>
        <a:p>
          <a:endParaRPr lang="en-US"/>
        </a:p>
      </dgm:t>
    </dgm:pt>
    <dgm:pt modelId="{FF96A2A2-A42C-4EC4-BB61-AA001E607A2D}">
      <dgm:prSet phldrT="[Text]"/>
      <dgm:spPr/>
      <dgm:t>
        <a:bodyPr/>
        <a:lstStyle/>
        <a:p>
          <a:r>
            <a:rPr lang="en-GB"/>
            <a:t>Alan Wheelhouse</a:t>
          </a:r>
          <a:br>
            <a:rPr lang="en-GB"/>
          </a:br>
          <a:r>
            <a:rPr lang="en-GB"/>
            <a:t>RF</a:t>
          </a:r>
          <a:endParaRPr lang="en-US"/>
        </a:p>
      </dgm:t>
    </dgm:pt>
    <dgm:pt modelId="{0F8EF192-2C2A-40DC-B74A-1645D4F0566A}" type="parTrans" cxnId="{008D546B-F6FA-4A58-941B-DF8C599580FE}">
      <dgm:prSet/>
      <dgm:spPr/>
      <dgm:t>
        <a:bodyPr/>
        <a:lstStyle/>
        <a:p>
          <a:endParaRPr lang="en-US"/>
        </a:p>
      </dgm:t>
    </dgm:pt>
    <dgm:pt modelId="{AA95DC2B-2AAC-44F6-BB16-61AACA5116C2}" type="sibTrans" cxnId="{008D546B-F6FA-4A58-941B-DF8C599580FE}">
      <dgm:prSet/>
      <dgm:spPr/>
      <dgm:t>
        <a:bodyPr/>
        <a:lstStyle/>
        <a:p>
          <a:endParaRPr lang="en-US"/>
        </a:p>
      </dgm:t>
    </dgm:pt>
    <dgm:pt modelId="{83065109-F8C0-40F1-A688-96E6BFC36E6F}">
      <dgm:prSet phldrT="[Text]"/>
      <dgm:spPr/>
      <dgm:t>
        <a:bodyPr/>
        <a:lstStyle/>
        <a:p>
          <a:r>
            <a:rPr lang="en-GB"/>
            <a:t>Anthony Gleeson </a:t>
          </a:r>
          <a:br>
            <a:rPr lang="en-GB"/>
          </a:br>
          <a:r>
            <a:rPr lang="en-GB"/>
            <a:t>Business</a:t>
          </a:r>
          <a:endParaRPr lang="en-US"/>
        </a:p>
      </dgm:t>
    </dgm:pt>
    <dgm:pt modelId="{070141DC-D9E5-4ECC-B267-121EBF2821D9}" type="parTrans" cxnId="{D5CE6C0C-6F9A-45F7-AABC-59C3C1C14C3E}">
      <dgm:prSet/>
      <dgm:spPr/>
      <dgm:t>
        <a:bodyPr/>
        <a:lstStyle/>
        <a:p>
          <a:endParaRPr lang="en-US"/>
        </a:p>
      </dgm:t>
    </dgm:pt>
    <dgm:pt modelId="{5891AE21-D866-4A2D-B922-F216A3CBCBE3}" type="sibTrans" cxnId="{D5CE6C0C-6F9A-45F7-AABC-59C3C1C14C3E}">
      <dgm:prSet/>
      <dgm:spPr/>
      <dgm:t>
        <a:bodyPr/>
        <a:lstStyle/>
        <a:p>
          <a:endParaRPr lang="en-US"/>
        </a:p>
      </dgm:t>
    </dgm:pt>
    <dgm:pt modelId="{33B710C4-DFFF-4D16-BEF1-D3954C9BE0F7}">
      <dgm:prSet phldrT="[Text]"/>
      <dgm:spPr/>
      <dgm:t>
        <a:bodyPr/>
        <a:lstStyle/>
        <a:p>
          <a:r>
            <a:rPr lang="en-GB"/>
            <a:t>Gary Hughes </a:t>
          </a:r>
          <a:br>
            <a:rPr lang="en-GB"/>
          </a:br>
          <a:r>
            <a:rPr lang="en-GB"/>
            <a:t>Facilities</a:t>
          </a:r>
          <a:endParaRPr lang="en-US"/>
        </a:p>
      </dgm:t>
    </dgm:pt>
    <dgm:pt modelId="{D219CDD4-C5AC-433B-84BC-2F8510F1BC40}" type="parTrans" cxnId="{5837F1F9-A7E4-4DE7-820B-3042E6B4904B}">
      <dgm:prSet/>
      <dgm:spPr/>
      <dgm:t>
        <a:bodyPr/>
        <a:lstStyle/>
        <a:p>
          <a:endParaRPr lang="en-US"/>
        </a:p>
      </dgm:t>
    </dgm:pt>
    <dgm:pt modelId="{A18E5162-C3CF-4A50-BDFB-5DA038E64FB5}" type="sibTrans" cxnId="{5837F1F9-A7E4-4DE7-820B-3042E6B4904B}">
      <dgm:prSet/>
      <dgm:spPr/>
      <dgm:t>
        <a:bodyPr/>
        <a:lstStyle/>
        <a:p>
          <a:endParaRPr lang="en-US"/>
        </a:p>
      </dgm:t>
    </dgm:pt>
    <dgm:pt modelId="{BC7AF26B-B660-4A7C-A616-22B28625B6AB}">
      <dgm:prSet/>
      <dgm:spPr/>
      <dgm:t>
        <a:bodyPr/>
        <a:lstStyle/>
        <a:p>
          <a:r>
            <a:rPr lang="en-GB"/>
            <a:t>Storm Mathisen Diagnostics</a:t>
          </a:r>
        </a:p>
      </dgm:t>
    </dgm:pt>
    <dgm:pt modelId="{CEB1A579-7BB6-4F23-BBAC-65B3C156B043}" type="parTrans" cxnId="{3DF58428-92DB-4A23-937A-A6E7362A9C8A}">
      <dgm:prSet/>
      <dgm:spPr/>
      <dgm:t>
        <a:bodyPr/>
        <a:lstStyle/>
        <a:p>
          <a:endParaRPr lang="en-US"/>
        </a:p>
      </dgm:t>
    </dgm:pt>
    <dgm:pt modelId="{282D7926-1F19-4921-B237-94E7B6D57DBE}" type="sibTrans" cxnId="{3DF58428-92DB-4A23-937A-A6E7362A9C8A}">
      <dgm:prSet/>
      <dgm:spPr/>
      <dgm:t>
        <a:bodyPr/>
        <a:lstStyle/>
        <a:p>
          <a:endParaRPr lang="en-US"/>
        </a:p>
      </dgm:t>
    </dgm:pt>
    <dgm:pt modelId="{8B45DE25-529A-465A-8648-58F0C873B6F5}">
      <dgm:prSet/>
      <dgm:spPr/>
      <dgm:t>
        <a:bodyPr/>
        <a:lstStyle/>
        <a:p>
          <a:r>
            <a:rPr lang="en-GB"/>
            <a:t>Hywel Owen </a:t>
          </a:r>
          <a:br>
            <a:rPr lang="en-GB"/>
          </a:br>
          <a:r>
            <a:rPr lang="en-GB" err="1"/>
            <a:t>Acc</a:t>
          </a:r>
          <a:r>
            <a:rPr lang="en-GB"/>
            <a:t> Physics</a:t>
          </a:r>
        </a:p>
      </dgm:t>
    </dgm:pt>
    <dgm:pt modelId="{9ED01A62-6AD1-43D3-A729-66B9393DD741}" type="parTrans" cxnId="{69DAFC57-98C7-40F1-9361-1CD32CECC067}">
      <dgm:prSet/>
      <dgm:spPr/>
      <dgm:t>
        <a:bodyPr/>
        <a:lstStyle/>
        <a:p>
          <a:endParaRPr lang="en-US"/>
        </a:p>
      </dgm:t>
    </dgm:pt>
    <dgm:pt modelId="{71663BF3-1676-4865-8BB6-0E4599524328}" type="sibTrans" cxnId="{69DAFC57-98C7-40F1-9361-1CD32CECC067}">
      <dgm:prSet/>
      <dgm:spPr/>
      <dgm:t>
        <a:bodyPr/>
        <a:lstStyle/>
        <a:p>
          <a:endParaRPr lang="en-US"/>
        </a:p>
      </dgm:t>
    </dgm:pt>
    <dgm:pt modelId="{6D107140-FD98-41FD-8FD4-741BDEAF197E}">
      <dgm:prSet/>
      <dgm:spPr/>
      <dgm:t>
        <a:bodyPr/>
        <a:lstStyle/>
        <a:p>
          <a:r>
            <a:rPr lang="en-GB"/>
            <a:t>Andrew Vick </a:t>
          </a:r>
          <a:br>
            <a:rPr lang="en-GB"/>
          </a:br>
          <a:r>
            <a:rPr lang="en-GB"/>
            <a:t>Vacuum</a:t>
          </a:r>
        </a:p>
      </dgm:t>
    </dgm:pt>
    <dgm:pt modelId="{2DFCA4C6-502A-4A5E-AE1D-A8E0FDC4C858}" type="parTrans" cxnId="{C5026D13-9607-4DC0-83CA-27D2DA9895FD}">
      <dgm:prSet/>
      <dgm:spPr/>
      <dgm:t>
        <a:bodyPr/>
        <a:lstStyle/>
        <a:p>
          <a:endParaRPr lang="en-US"/>
        </a:p>
      </dgm:t>
    </dgm:pt>
    <dgm:pt modelId="{5CE4D3DF-BF5C-4634-83A1-03DFCDAA3431}" type="sibTrans" cxnId="{C5026D13-9607-4DC0-83CA-27D2DA9895FD}">
      <dgm:prSet/>
      <dgm:spPr/>
      <dgm:t>
        <a:bodyPr/>
        <a:lstStyle/>
        <a:p>
          <a:endParaRPr lang="en-US"/>
        </a:p>
      </dgm:t>
    </dgm:pt>
    <dgm:pt modelId="{A35812FC-0EC3-46F3-8FB6-1850C5D966E8}">
      <dgm:prSet/>
      <dgm:spPr/>
      <dgm:t>
        <a:bodyPr/>
        <a:lstStyle/>
        <a:p>
          <a:r>
            <a:rPr lang="en-GB" dirty="0"/>
            <a:t>Katie Morrow </a:t>
          </a:r>
          <a:br>
            <a:rPr lang="en-GB" dirty="0"/>
          </a:br>
          <a:r>
            <a:rPr lang="en-GB" dirty="0"/>
            <a:t>Lasers</a:t>
          </a:r>
        </a:p>
      </dgm:t>
    </dgm:pt>
    <dgm:pt modelId="{F2CBD736-9ABB-4FA4-8EDB-5EA48ABA5F9F}" type="parTrans" cxnId="{7AFD39FD-6C56-44B5-B687-31AD6EFB8928}">
      <dgm:prSet/>
      <dgm:spPr/>
      <dgm:t>
        <a:bodyPr/>
        <a:lstStyle/>
        <a:p>
          <a:endParaRPr lang="en-US"/>
        </a:p>
      </dgm:t>
    </dgm:pt>
    <dgm:pt modelId="{B858FDD4-DC85-4D90-94B0-ED00BB799880}" type="sibTrans" cxnId="{7AFD39FD-6C56-44B5-B687-31AD6EFB8928}">
      <dgm:prSet/>
      <dgm:spPr/>
      <dgm:t>
        <a:bodyPr/>
        <a:lstStyle/>
        <a:p>
          <a:endParaRPr lang="en-US"/>
        </a:p>
      </dgm:t>
    </dgm:pt>
    <dgm:pt modelId="{96621CFE-6BED-425D-93E0-119DB8309A31}" type="pres">
      <dgm:prSet presAssocID="{F4F18DB4-5436-4EA1-B963-52A9D05642CC}" presName="Name0" presStyleCnt="0">
        <dgm:presLayoutVars>
          <dgm:dir/>
          <dgm:resizeHandles val="exact"/>
        </dgm:presLayoutVars>
      </dgm:prSet>
      <dgm:spPr/>
    </dgm:pt>
    <dgm:pt modelId="{A1633A9F-1C0C-4770-90A7-C0C89F2E2B69}" type="pres">
      <dgm:prSet presAssocID="{4343600F-AC51-44B0-B84D-81FDB4684E93}" presName="compNode" presStyleCnt="0"/>
      <dgm:spPr/>
    </dgm:pt>
    <dgm:pt modelId="{6AB8F037-3C91-4E4A-B3D0-C565BD81A872}" type="pres">
      <dgm:prSet presAssocID="{4343600F-AC51-44B0-B84D-81FDB4684E93}" presName="pictRect" presStyleLbl="node1" presStyleIdx="0" presStyleCnt="8" custScaleX="68948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535B8A82-56E2-4845-A102-561FACFCD532}" type="pres">
      <dgm:prSet presAssocID="{4343600F-AC51-44B0-B84D-81FDB4684E93}" presName="textRect" presStyleLbl="revTx" presStyleIdx="0" presStyleCnt="8">
        <dgm:presLayoutVars>
          <dgm:bulletEnabled val="1"/>
        </dgm:presLayoutVars>
      </dgm:prSet>
      <dgm:spPr/>
    </dgm:pt>
    <dgm:pt modelId="{BD1BC96F-6D4F-4648-BC57-BF0166EA437E}" type="pres">
      <dgm:prSet presAssocID="{E15D7593-CAA2-416A-80FE-2CB50DAC8A09}" presName="sibTrans" presStyleLbl="sibTrans2D1" presStyleIdx="0" presStyleCnt="0"/>
      <dgm:spPr/>
    </dgm:pt>
    <dgm:pt modelId="{985BF996-8416-4587-8BA1-04FAE3CC1D43}" type="pres">
      <dgm:prSet presAssocID="{FF96A2A2-A42C-4EC4-BB61-AA001E607A2D}" presName="compNode" presStyleCnt="0"/>
      <dgm:spPr/>
    </dgm:pt>
    <dgm:pt modelId="{9B164579-FADA-478B-A345-4CEFBF872EE2}" type="pres">
      <dgm:prSet presAssocID="{FF96A2A2-A42C-4EC4-BB61-AA001E607A2D}" presName="pictRect" presStyleLbl="node1" presStyleIdx="1" presStyleCnt="8" custScaleX="68948"/>
      <dgm:spPr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35254B34-43AA-4701-909E-4CC539EE7CDD}" type="pres">
      <dgm:prSet presAssocID="{FF96A2A2-A42C-4EC4-BB61-AA001E607A2D}" presName="textRect" presStyleLbl="revTx" presStyleIdx="1" presStyleCnt="8">
        <dgm:presLayoutVars>
          <dgm:bulletEnabled val="1"/>
        </dgm:presLayoutVars>
      </dgm:prSet>
      <dgm:spPr/>
    </dgm:pt>
    <dgm:pt modelId="{2E018348-6C31-4AA3-8412-F3FCB60D20C7}" type="pres">
      <dgm:prSet presAssocID="{AA95DC2B-2AAC-44F6-BB16-61AACA5116C2}" presName="sibTrans" presStyleLbl="sibTrans2D1" presStyleIdx="0" presStyleCnt="0"/>
      <dgm:spPr/>
    </dgm:pt>
    <dgm:pt modelId="{FDEFAE1E-0C41-406C-87BE-C9E73A67C557}" type="pres">
      <dgm:prSet presAssocID="{83065109-F8C0-40F1-A688-96E6BFC36E6F}" presName="compNode" presStyleCnt="0"/>
      <dgm:spPr/>
    </dgm:pt>
    <dgm:pt modelId="{F6E0D66D-4E5B-4AC9-ABA8-FCBC773D0F68}" type="pres">
      <dgm:prSet presAssocID="{83065109-F8C0-40F1-A688-96E6BFC36E6F}" presName="pictRect" presStyleLbl="node1" presStyleIdx="2" presStyleCnt="8" custScaleX="68948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FA4FC5B1-41C4-4B45-B96C-F9A5B154C038}" type="pres">
      <dgm:prSet presAssocID="{83065109-F8C0-40F1-A688-96E6BFC36E6F}" presName="textRect" presStyleLbl="revTx" presStyleIdx="2" presStyleCnt="8">
        <dgm:presLayoutVars>
          <dgm:bulletEnabled val="1"/>
        </dgm:presLayoutVars>
      </dgm:prSet>
      <dgm:spPr/>
    </dgm:pt>
    <dgm:pt modelId="{5B6962F3-CC2E-48F9-A683-A1F1DF069AFC}" type="pres">
      <dgm:prSet presAssocID="{5891AE21-D866-4A2D-B922-F216A3CBCBE3}" presName="sibTrans" presStyleLbl="sibTrans2D1" presStyleIdx="0" presStyleCnt="0"/>
      <dgm:spPr/>
    </dgm:pt>
    <dgm:pt modelId="{A11CC902-CE62-43DA-BDE3-B0636DF54358}" type="pres">
      <dgm:prSet presAssocID="{33B710C4-DFFF-4D16-BEF1-D3954C9BE0F7}" presName="compNode" presStyleCnt="0"/>
      <dgm:spPr/>
    </dgm:pt>
    <dgm:pt modelId="{CCF83FBC-9F1E-41EA-8298-CB7C88209255}" type="pres">
      <dgm:prSet presAssocID="{33B710C4-DFFF-4D16-BEF1-D3954C9BE0F7}" presName="pictRect" presStyleLbl="node1" presStyleIdx="3" presStyleCnt="8" custScaleX="68948"/>
      <dgm:spPr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762072FD-5FB0-48F8-8D0B-1610912622FF}" type="pres">
      <dgm:prSet presAssocID="{33B710C4-DFFF-4D16-BEF1-D3954C9BE0F7}" presName="textRect" presStyleLbl="revTx" presStyleIdx="3" presStyleCnt="8">
        <dgm:presLayoutVars>
          <dgm:bulletEnabled val="1"/>
        </dgm:presLayoutVars>
      </dgm:prSet>
      <dgm:spPr/>
    </dgm:pt>
    <dgm:pt modelId="{FD0AEFF1-C10C-411D-85F9-E53A323CD3F4}" type="pres">
      <dgm:prSet presAssocID="{A18E5162-C3CF-4A50-BDFB-5DA038E64FB5}" presName="sibTrans" presStyleLbl="sibTrans2D1" presStyleIdx="0" presStyleCnt="0"/>
      <dgm:spPr/>
    </dgm:pt>
    <dgm:pt modelId="{0553E403-5E57-4834-817A-F401CFA7AD0F}" type="pres">
      <dgm:prSet presAssocID="{BC7AF26B-B660-4A7C-A616-22B28625B6AB}" presName="compNode" presStyleCnt="0"/>
      <dgm:spPr/>
    </dgm:pt>
    <dgm:pt modelId="{248FFE00-7878-44CF-B108-7C9ED4B90343}" type="pres">
      <dgm:prSet presAssocID="{BC7AF26B-B660-4A7C-A616-22B28625B6AB}" presName="pictRect" presStyleLbl="node1" presStyleIdx="4" presStyleCnt="8" custScaleX="68948"/>
      <dgm:spPr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67CF9E36-1342-48B4-B945-AF497C2B97C6}" type="pres">
      <dgm:prSet presAssocID="{BC7AF26B-B660-4A7C-A616-22B28625B6AB}" presName="textRect" presStyleLbl="revTx" presStyleIdx="4" presStyleCnt="8">
        <dgm:presLayoutVars>
          <dgm:bulletEnabled val="1"/>
        </dgm:presLayoutVars>
      </dgm:prSet>
      <dgm:spPr/>
    </dgm:pt>
    <dgm:pt modelId="{E65ECC34-D0E4-4C15-BEB2-5CB25BE75428}" type="pres">
      <dgm:prSet presAssocID="{282D7926-1F19-4921-B237-94E7B6D57DBE}" presName="sibTrans" presStyleLbl="sibTrans2D1" presStyleIdx="0" presStyleCnt="0"/>
      <dgm:spPr/>
    </dgm:pt>
    <dgm:pt modelId="{4C2B9B16-A09B-410C-B09E-346BD450D650}" type="pres">
      <dgm:prSet presAssocID="{8B45DE25-529A-465A-8648-58F0C873B6F5}" presName="compNode" presStyleCnt="0"/>
      <dgm:spPr/>
    </dgm:pt>
    <dgm:pt modelId="{EE101086-D2C5-46B5-844C-D79B4ED3F0E8}" type="pres">
      <dgm:prSet presAssocID="{8B45DE25-529A-465A-8648-58F0C873B6F5}" presName="pictRect" presStyleLbl="node1" presStyleIdx="5" presStyleCnt="8" custScaleX="68948"/>
      <dgm:spPr>
        <a:blipFill rotWithShape="1"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169DD03A-288A-413E-877E-9E3CEA2B70A2}" type="pres">
      <dgm:prSet presAssocID="{8B45DE25-529A-465A-8648-58F0C873B6F5}" presName="textRect" presStyleLbl="revTx" presStyleIdx="5" presStyleCnt="8">
        <dgm:presLayoutVars>
          <dgm:bulletEnabled val="1"/>
        </dgm:presLayoutVars>
      </dgm:prSet>
      <dgm:spPr/>
    </dgm:pt>
    <dgm:pt modelId="{06496400-06F0-43A5-887E-995E44DC43C6}" type="pres">
      <dgm:prSet presAssocID="{71663BF3-1676-4865-8BB6-0E4599524328}" presName="sibTrans" presStyleLbl="sibTrans2D1" presStyleIdx="0" presStyleCnt="0"/>
      <dgm:spPr/>
    </dgm:pt>
    <dgm:pt modelId="{76E4DE81-3A10-4677-8142-0A8A6660E41F}" type="pres">
      <dgm:prSet presAssocID="{6D107140-FD98-41FD-8FD4-741BDEAF197E}" presName="compNode" presStyleCnt="0"/>
      <dgm:spPr/>
    </dgm:pt>
    <dgm:pt modelId="{D4F4C3B5-E3CD-4FEB-9891-67FB537CB4BB}" type="pres">
      <dgm:prSet presAssocID="{6D107140-FD98-41FD-8FD4-741BDEAF197E}" presName="pictRect" presStyleLbl="node1" presStyleIdx="6" presStyleCnt="8" custScaleX="68948"/>
      <dgm:spPr>
        <a:blipFill rotWithShape="1"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698E51EA-7295-4F2B-8C50-DA2FC3226FA5}" type="pres">
      <dgm:prSet presAssocID="{6D107140-FD98-41FD-8FD4-741BDEAF197E}" presName="textRect" presStyleLbl="revTx" presStyleIdx="6" presStyleCnt="8">
        <dgm:presLayoutVars>
          <dgm:bulletEnabled val="1"/>
        </dgm:presLayoutVars>
      </dgm:prSet>
      <dgm:spPr/>
    </dgm:pt>
    <dgm:pt modelId="{6D3464E8-30C5-41F4-AF11-BE6C9C45047E}" type="pres">
      <dgm:prSet presAssocID="{5CE4D3DF-BF5C-4634-83A1-03DFCDAA3431}" presName="sibTrans" presStyleLbl="sibTrans2D1" presStyleIdx="0" presStyleCnt="0"/>
      <dgm:spPr/>
    </dgm:pt>
    <dgm:pt modelId="{1504CE1D-4E64-4844-97E9-645B53211A68}" type="pres">
      <dgm:prSet presAssocID="{A35812FC-0EC3-46F3-8FB6-1850C5D966E8}" presName="compNode" presStyleCnt="0"/>
      <dgm:spPr/>
    </dgm:pt>
    <dgm:pt modelId="{2E437508-C296-47C4-A56F-8A37669A13DD}" type="pres">
      <dgm:prSet presAssocID="{A35812FC-0EC3-46F3-8FB6-1850C5D966E8}" presName="pictRect" presStyleLbl="node1" presStyleIdx="7" presStyleCnt="8" custScaleX="68948"/>
      <dgm:spPr>
        <a:blipFill rotWithShape="1">
          <a:blip xmlns:r="http://schemas.openxmlformats.org/officeDocument/2006/relationships"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09BC0ECA-8AF1-4D88-B781-2ABA65A2A4A9}" type="pres">
      <dgm:prSet presAssocID="{A35812FC-0EC3-46F3-8FB6-1850C5D966E8}" presName="textRect" presStyleLbl="revTx" presStyleIdx="7" presStyleCnt="8">
        <dgm:presLayoutVars>
          <dgm:bulletEnabled val="1"/>
        </dgm:presLayoutVars>
      </dgm:prSet>
      <dgm:spPr/>
    </dgm:pt>
  </dgm:ptLst>
  <dgm:cxnLst>
    <dgm:cxn modelId="{F3E3DC00-751B-4BDE-A7EF-9B9A820E1CB0}" type="presOf" srcId="{33B710C4-DFFF-4D16-BEF1-D3954C9BE0F7}" destId="{762072FD-5FB0-48F8-8D0B-1610912622FF}" srcOrd="0" destOrd="0" presId="urn:microsoft.com/office/officeart/2005/8/layout/pList1"/>
    <dgm:cxn modelId="{51801D01-29EA-47B4-B234-51A75D37A78A}" type="presOf" srcId="{A18E5162-C3CF-4A50-BDFB-5DA038E64FB5}" destId="{FD0AEFF1-C10C-411D-85F9-E53A323CD3F4}" srcOrd="0" destOrd="0" presId="urn:microsoft.com/office/officeart/2005/8/layout/pList1"/>
    <dgm:cxn modelId="{D5CE6C0C-6F9A-45F7-AABC-59C3C1C14C3E}" srcId="{F4F18DB4-5436-4EA1-B963-52A9D05642CC}" destId="{83065109-F8C0-40F1-A688-96E6BFC36E6F}" srcOrd="2" destOrd="0" parTransId="{070141DC-D9E5-4ECC-B267-121EBF2821D9}" sibTransId="{5891AE21-D866-4A2D-B922-F216A3CBCBE3}"/>
    <dgm:cxn modelId="{754DEA0C-DF7C-4D1D-BDC5-9C6700E9ADBD}" type="presOf" srcId="{F4F18DB4-5436-4EA1-B963-52A9D05642CC}" destId="{96621CFE-6BED-425D-93E0-119DB8309A31}" srcOrd="0" destOrd="0" presId="urn:microsoft.com/office/officeart/2005/8/layout/pList1"/>
    <dgm:cxn modelId="{C5026D13-9607-4DC0-83CA-27D2DA9895FD}" srcId="{F4F18DB4-5436-4EA1-B963-52A9D05642CC}" destId="{6D107140-FD98-41FD-8FD4-741BDEAF197E}" srcOrd="6" destOrd="0" parTransId="{2DFCA4C6-502A-4A5E-AE1D-A8E0FDC4C858}" sibTransId="{5CE4D3DF-BF5C-4634-83A1-03DFCDAA3431}"/>
    <dgm:cxn modelId="{221CF822-A485-401A-87D9-EA473DCAC231}" type="presOf" srcId="{AA95DC2B-2AAC-44F6-BB16-61AACA5116C2}" destId="{2E018348-6C31-4AA3-8412-F3FCB60D20C7}" srcOrd="0" destOrd="0" presId="urn:microsoft.com/office/officeart/2005/8/layout/pList1"/>
    <dgm:cxn modelId="{3DF58428-92DB-4A23-937A-A6E7362A9C8A}" srcId="{F4F18DB4-5436-4EA1-B963-52A9D05642CC}" destId="{BC7AF26B-B660-4A7C-A616-22B28625B6AB}" srcOrd="4" destOrd="0" parTransId="{CEB1A579-7BB6-4F23-BBAC-65B3C156B043}" sibTransId="{282D7926-1F19-4921-B237-94E7B6D57DBE}"/>
    <dgm:cxn modelId="{9620F241-23D4-434A-AA9A-AD6EA6D1F1CA}" type="presOf" srcId="{4343600F-AC51-44B0-B84D-81FDB4684E93}" destId="{535B8A82-56E2-4845-A102-561FACFCD532}" srcOrd="0" destOrd="0" presId="urn:microsoft.com/office/officeart/2005/8/layout/pList1"/>
    <dgm:cxn modelId="{E5D36A42-163C-44CB-A241-B4B4D6E93689}" type="presOf" srcId="{71663BF3-1676-4865-8BB6-0E4599524328}" destId="{06496400-06F0-43A5-887E-995E44DC43C6}" srcOrd="0" destOrd="0" presId="urn:microsoft.com/office/officeart/2005/8/layout/pList1"/>
    <dgm:cxn modelId="{DFE3EA43-AE1C-4DF0-8134-DAE994EB12A5}" type="presOf" srcId="{6D107140-FD98-41FD-8FD4-741BDEAF197E}" destId="{698E51EA-7295-4F2B-8C50-DA2FC3226FA5}" srcOrd="0" destOrd="0" presId="urn:microsoft.com/office/officeart/2005/8/layout/pList1"/>
    <dgm:cxn modelId="{008D546B-F6FA-4A58-941B-DF8C599580FE}" srcId="{F4F18DB4-5436-4EA1-B963-52A9D05642CC}" destId="{FF96A2A2-A42C-4EC4-BB61-AA001E607A2D}" srcOrd="1" destOrd="0" parTransId="{0F8EF192-2C2A-40DC-B74A-1645D4F0566A}" sibTransId="{AA95DC2B-2AAC-44F6-BB16-61AACA5116C2}"/>
    <dgm:cxn modelId="{465A1C74-A7E0-4C66-820B-230F4C46E0A9}" type="presOf" srcId="{FF96A2A2-A42C-4EC4-BB61-AA001E607A2D}" destId="{35254B34-43AA-4701-909E-4CC539EE7CDD}" srcOrd="0" destOrd="0" presId="urn:microsoft.com/office/officeart/2005/8/layout/pList1"/>
    <dgm:cxn modelId="{69DAFC57-98C7-40F1-9361-1CD32CECC067}" srcId="{F4F18DB4-5436-4EA1-B963-52A9D05642CC}" destId="{8B45DE25-529A-465A-8648-58F0C873B6F5}" srcOrd="5" destOrd="0" parTransId="{9ED01A62-6AD1-43D3-A729-66B9393DD741}" sibTransId="{71663BF3-1676-4865-8BB6-0E4599524328}"/>
    <dgm:cxn modelId="{0117175A-AC01-4019-88E0-790144383F17}" srcId="{F4F18DB4-5436-4EA1-B963-52A9D05642CC}" destId="{4343600F-AC51-44B0-B84D-81FDB4684E93}" srcOrd="0" destOrd="0" parTransId="{032573AC-567C-463A-8154-99B310869C67}" sibTransId="{E15D7593-CAA2-416A-80FE-2CB50DAC8A09}"/>
    <dgm:cxn modelId="{EFC5C07A-55A4-420B-BA17-C48EB7AC9F7F}" type="presOf" srcId="{282D7926-1F19-4921-B237-94E7B6D57DBE}" destId="{E65ECC34-D0E4-4C15-BEB2-5CB25BE75428}" srcOrd="0" destOrd="0" presId="urn:microsoft.com/office/officeart/2005/8/layout/pList1"/>
    <dgm:cxn modelId="{130D627B-6FD5-4271-8D71-2336E2D6E436}" type="presOf" srcId="{8B45DE25-529A-465A-8648-58F0C873B6F5}" destId="{169DD03A-288A-413E-877E-9E3CEA2B70A2}" srcOrd="0" destOrd="0" presId="urn:microsoft.com/office/officeart/2005/8/layout/pList1"/>
    <dgm:cxn modelId="{456C41A2-1E59-4D16-B64D-0EE059802BD9}" type="presOf" srcId="{83065109-F8C0-40F1-A688-96E6BFC36E6F}" destId="{FA4FC5B1-41C4-4B45-B96C-F9A5B154C038}" srcOrd="0" destOrd="0" presId="urn:microsoft.com/office/officeart/2005/8/layout/pList1"/>
    <dgm:cxn modelId="{5464E9A3-CE40-48BB-9F20-F44916D40A50}" type="presOf" srcId="{A35812FC-0EC3-46F3-8FB6-1850C5D966E8}" destId="{09BC0ECA-8AF1-4D88-B781-2ABA65A2A4A9}" srcOrd="0" destOrd="0" presId="urn:microsoft.com/office/officeart/2005/8/layout/pList1"/>
    <dgm:cxn modelId="{27E0B9A4-9166-4EF0-A410-99D7DD7EC1F3}" type="presOf" srcId="{5CE4D3DF-BF5C-4634-83A1-03DFCDAA3431}" destId="{6D3464E8-30C5-41F4-AF11-BE6C9C45047E}" srcOrd="0" destOrd="0" presId="urn:microsoft.com/office/officeart/2005/8/layout/pList1"/>
    <dgm:cxn modelId="{C4D181A7-014D-46C4-BC04-679923765D0B}" type="presOf" srcId="{E15D7593-CAA2-416A-80FE-2CB50DAC8A09}" destId="{BD1BC96F-6D4F-4648-BC57-BF0166EA437E}" srcOrd="0" destOrd="0" presId="urn:microsoft.com/office/officeart/2005/8/layout/pList1"/>
    <dgm:cxn modelId="{3E60F4F1-0308-4573-8854-6E329D6C5664}" type="presOf" srcId="{BC7AF26B-B660-4A7C-A616-22B28625B6AB}" destId="{67CF9E36-1342-48B4-B945-AF497C2B97C6}" srcOrd="0" destOrd="0" presId="urn:microsoft.com/office/officeart/2005/8/layout/pList1"/>
    <dgm:cxn modelId="{5837F1F9-A7E4-4DE7-820B-3042E6B4904B}" srcId="{F4F18DB4-5436-4EA1-B963-52A9D05642CC}" destId="{33B710C4-DFFF-4D16-BEF1-D3954C9BE0F7}" srcOrd="3" destOrd="0" parTransId="{D219CDD4-C5AC-433B-84BC-2F8510F1BC40}" sibTransId="{A18E5162-C3CF-4A50-BDFB-5DA038E64FB5}"/>
    <dgm:cxn modelId="{CB0C2FFD-ED54-43BC-AD81-F9CD5068C8DE}" type="presOf" srcId="{5891AE21-D866-4A2D-B922-F216A3CBCBE3}" destId="{5B6962F3-CC2E-48F9-A683-A1F1DF069AFC}" srcOrd="0" destOrd="0" presId="urn:microsoft.com/office/officeart/2005/8/layout/pList1"/>
    <dgm:cxn modelId="{7AFD39FD-6C56-44B5-B687-31AD6EFB8928}" srcId="{F4F18DB4-5436-4EA1-B963-52A9D05642CC}" destId="{A35812FC-0EC3-46F3-8FB6-1850C5D966E8}" srcOrd="7" destOrd="0" parTransId="{F2CBD736-9ABB-4FA4-8EDB-5EA48ABA5F9F}" sibTransId="{B858FDD4-DC85-4D90-94B0-ED00BB799880}"/>
    <dgm:cxn modelId="{071D8987-A25B-406F-823A-C9F7F2B7A59B}" type="presParOf" srcId="{96621CFE-6BED-425D-93E0-119DB8309A31}" destId="{A1633A9F-1C0C-4770-90A7-C0C89F2E2B69}" srcOrd="0" destOrd="0" presId="urn:microsoft.com/office/officeart/2005/8/layout/pList1"/>
    <dgm:cxn modelId="{254EA137-F297-4C2B-AA6B-66166CE2C2E0}" type="presParOf" srcId="{A1633A9F-1C0C-4770-90A7-C0C89F2E2B69}" destId="{6AB8F037-3C91-4E4A-B3D0-C565BD81A872}" srcOrd="0" destOrd="0" presId="urn:microsoft.com/office/officeart/2005/8/layout/pList1"/>
    <dgm:cxn modelId="{B920583C-6547-4FFA-A4D7-9784AB551145}" type="presParOf" srcId="{A1633A9F-1C0C-4770-90A7-C0C89F2E2B69}" destId="{535B8A82-56E2-4845-A102-561FACFCD532}" srcOrd="1" destOrd="0" presId="urn:microsoft.com/office/officeart/2005/8/layout/pList1"/>
    <dgm:cxn modelId="{48476015-BCA6-40E2-A074-39E99A33C37F}" type="presParOf" srcId="{96621CFE-6BED-425D-93E0-119DB8309A31}" destId="{BD1BC96F-6D4F-4648-BC57-BF0166EA437E}" srcOrd="1" destOrd="0" presId="urn:microsoft.com/office/officeart/2005/8/layout/pList1"/>
    <dgm:cxn modelId="{FB8F24BB-0889-47FD-9862-6A918C5016BC}" type="presParOf" srcId="{96621CFE-6BED-425D-93E0-119DB8309A31}" destId="{985BF996-8416-4587-8BA1-04FAE3CC1D43}" srcOrd="2" destOrd="0" presId="urn:microsoft.com/office/officeart/2005/8/layout/pList1"/>
    <dgm:cxn modelId="{A6D930D3-D766-4790-A7CE-7C402C3652D8}" type="presParOf" srcId="{985BF996-8416-4587-8BA1-04FAE3CC1D43}" destId="{9B164579-FADA-478B-A345-4CEFBF872EE2}" srcOrd="0" destOrd="0" presId="urn:microsoft.com/office/officeart/2005/8/layout/pList1"/>
    <dgm:cxn modelId="{DC57F1B8-672D-490E-B8CB-354DCA800FC1}" type="presParOf" srcId="{985BF996-8416-4587-8BA1-04FAE3CC1D43}" destId="{35254B34-43AA-4701-909E-4CC539EE7CDD}" srcOrd="1" destOrd="0" presId="urn:microsoft.com/office/officeart/2005/8/layout/pList1"/>
    <dgm:cxn modelId="{4A344495-432C-48F4-8D6C-CBFE63F6390F}" type="presParOf" srcId="{96621CFE-6BED-425D-93E0-119DB8309A31}" destId="{2E018348-6C31-4AA3-8412-F3FCB60D20C7}" srcOrd="3" destOrd="0" presId="urn:microsoft.com/office/officeart/2005/8/layout/pList1"/>
    <dgm:cxn modelId="{F30C000B-A616-4209-A2A0-B5C75808B1C5}" type="presParOf" srcId="{96621CFE-6BED-425D-93E0-119DB8309A31}" destId="{FDEFAE1E-0C41-406C-87BE-C9E73A67C557}" srcOrd="4" destOrd="0" presId="urn:microsoft.com/office/officeart/2005/8/layout/pList1"/>
    <dgm:cxn modelId="{993B002E-6717-416A-B1A0-F119066CA703}" type="presParOf" srcId="{FDEFAE1E-0C41-406C-87BE-C9E73A67C557}" destId="{F6E0D66D-4E5B-4AC9-ABA8-FCBC773D0F68}" srcOrd="0" destOrd="0" presId="urn:microsoft.com/office/officeart/2005/8/layout/pList1"/>
    <dgm:cxn modelId="{FAFC5B01-05AC-4A90-947C-80C87122AEF5}" type="presParOf" srcId="{FDEFAE1E-0C41-406C-87BE-C9E73A67C557}" destId="{FA4FC5B1-41C4-4B45-B96C-F9A5B154C038}" srcOrd="1" destOrd="0" presId="urn:microsoft.com/office/officeart/2005/8/layout/pList1"/>
    <dgm:cxn modelId="{8E53966F-1438-4C81-B8A4-229EACF85DB2}" type="presParOf" srcId="{96621CFE-6BED-425D-93E0-119DB8309A31}" destId="{5B6962F3-CC2E-48F9-A683-A1F1DF069AFC}" srcOrd="5" destOrd="0" presId="urn:microsoft.com/office/officeart/2005/8/layout/pList1"/>
    <dgm:cxn modelId="{5C79D29D-3FF6-40FF-8B50-B08858CCA344}" type="presParOf" srcId="{96621CFE-6BED-425D-93E0-119DB8309A31}" destId="{A11CC902-CE62-43DA-BDE3-B0636DF54358}" srcOrd="6" destOrd="0" presId="urn:microsoft.com/office/officeart/2005/8/layout/pList1"/>
    <dgm:cxn modelId="{805B90E9-C8CD-4753-A2E0-C28EC90EB2AE}" type="presParOf" srcId="{A11CC902-CE62-43DA-BDE3-B0636DF54358}" destId="{CCF83FBC-9F1E-41EA-8298-CB7C88209255}" srcOrd="0" destOrd="0" presId="urn:microsoft.com/office/officeart/2005/8/layout/pList1"/>
    <dgm:cxn modelId="{EA9E4823-EDA0-42C1-B257-F102A2931286}" type="presParOf" srcId="{A11CC902-CE62-43DA-BDE3-B0636DF54358}" destId="{762072FD-5FB0-48F8-8D0B-1610912622FF}" srcOrd="1" destOrd="0" presId="urn:microsoft.com/office/officeart/2005/8/layout/pList1"/>
    <dgm:cxn modelId="{8D2FBF47-3F39-45EB-85DA-FCB22EDB1D29}" type="presParOf" srcId="{96621CFE-6BED-425D-93E0-119DB8309A31}" destId="{FD0AEFF1-C10C-411D-85F9-E53A323CD3F4}" srcOrd="7" destOrd="0" presId="urn:microsoft.com/office/officeart/2005/8/layout/pList1"/>
    <dgm:cxn modelId="{19AC64FB-4385-4079-B5FF-CA6AA85A912C}" type="presParOf" srcId="{96621CFE-6BED-425D-93E0-119DB8309A31}" destId="{0553E403-5E57-4834-817A-F401CFA7AD0F}" srcOrd="8" destOrd="0" presId="urn:microsoft.com/office/officeart/2005/8/layout/pList1"/>
    <dgm:cxn modelId="{ABA955E4-499E-4AEE-BE2D-82EC692FDFCB}" type="presParOf" srcId="{0553E403-5E57-4834-817A-F401CFA7AD0F}" destId="{248FFE00-7878-44CF-B108-7C9ED4B90343}" srcOrd="0" destOrd="0" presId="urn:microsoft.com/office/officeart/2005/8/layout/pList1"/>
    <dgm:cxn modelId="{D4F335DA-4DF3-4938-A72E-473776FFED66}" type="presParOf" srcId="{0553E403-5E57-4834-817A-F401CFA7AD0F}" destId="{67CF9E36-1342-48B4-B945-AF497C2B97C6}" srcOrd="1" destOrd="0" presId="urn:microsoft.com/office/officeart/2005/8/layout/pList1"/>
    <dgm:cxn modelId="{CB5711DA-F49D-481A-BEE2-86E5C4DF62AE}" type="presParOf" srcId="{96621CFE-6BED-425D-93E0-119DB8309A31}" destId="{E65ECC34-D0E4-4C15-BEB2-5CB25BE75428}" srcOrd="9" destOrd="0" presId="urn:microsoft.com/office/officeart/2005/8/layout/pList1"/>
    <dgm:cxn modelId="{28BD9B21-4EE3-4952-A54E-758F858AD980}" type="presParOf" srcId="{96621CFE-6BED-425D-93E0-119DB8309A31}" destId="{4C2B9B16-A09B-410C-B09E-346BD450D650}" srcOrd="10" destOrd="0" presId="urn:microsoft.com/office/officeart/2005/8/layout/pList1"/>
    <dgm:cxn modelId="{599D3FB3-5C1A-451F-A37B-45000B6003F5}" type="presParOf" srcId="{4C2B9B16-A09B-410C-B09E-346BD450D650}" destId="{EE101086-D2C5-46B5-844C-D79B4ED3F0E8}" srcOrd="0" destOrd="0" presId="urn:microsoft.com/office/officeart/2005/8/layout/pList1"/>
    <dgm:cxn modelId="{D21C1DE6-8F5D-4E6F-927B-4DA9A90A7896}" type="presParOf" srcId="{4C2B9B16-A09B-410C-B09E-346BD450D650}" destId="{169DD03A-288A-413E-877E-9E3CEA2B70A2}" srcOrd="1" destOrd="0" presId="urn:microsoft.com/office/officeart/2005/8/layout/pList1"/>
    <dgm:cxn modelId="{71A36B40-8295-47B4-B802-EB80FE51D04C}" type="presParOf" srcId="{96621CFE-6BED-425D-93E0-119DB8309A31}" destId="{06496400-06F0-43A5-887E-995E44DC43C6}" srcOrd="11" destOrd="0" presId="urn:microsoft.com/office/officeart/2005/8/layout/pList1"/>
    <dgm:cxn modelId="{B02B43C9-A88F-4354-99D0-C88744C18224}" type="presParOf" srcId="{96621CFE-6BED-425D-93E0-119DB8309A31}" destId="{76E4DE81-3A10-4677-8142-0A8A6660E41F}" srcOrd="12" destOrd="0" presId="urn:microsoft.com/office/officeart/2005/8/layout/pList1"/>
    <dgm:cxn modelId="{760F276D-AB3B-4BAD-9954-E9C306AF1409}" type="presParOf" srcId="{76E4DE81-3A10-4677-8142-0A8A6660E41F}" destId="{D4F4C3B5-E3CD-4FEB-9891-67FB537CB4BB}" srcOrd="0" destOrd="0" presId="urn:microsoft.com/office/officeart/2005/8/layout/pList1"/>
    <dgm:cxn modelId="{825AB919-D0BC-4044-A528-248DB09D76CC}" type="presParOf" srcId="{76E4DE81-3A10-4677-8142-0A8A6660E41F}" destId="{698E51EA-7295-4F2B-8C50-DA2FC3226FA5}" srcOrd="1" destOrd="0" presId="urn:microsoft.com/office/officeart/2005/8/layout/pList1"/>
    <dgm:cxn modelId="{6558F878-9C34-4193-AF86-3F908FBE4BEA}" type="presParOf" srcId="{96621CFE-6BED-425D-93E0-119DB8309A31}" destId="{6D3464E8-30C5-41F4-AF11-BE6C9C45047E}" srcOrd="13" destOrd="0" presId="urn:microsoft.com/office/officeart/2005/8/layout/pList1"/>
    <dgm:cxn modelId="{91695ACC-8847-46DC-8A8D-FE358363BE53}" type="presParOf" srcId="{96621CFE-6BED-425D-93E0-119DB8309A31}" destId="{1504CE1D-4E64-4844-97E9-645B53211A68}" srcOrd="14" destOrd="0" presId="urn:microsoft.com/office/officeart/2005/8/layout/pList1"/>
    <dgm:cxn modelId="{45377535-5418-4443-A5FA-B7C5A108639B}" type="presParOf" srcId="{1504CE1D-4E64-4844-97E9-645B53211A68}" destId="{2E437508-C296-47C4-A56F-8A37669A13DD}" srcOrd="0" destOrd="0" presId="urn:microsoft.com/office/officeart/2005/8/layout/pList1"/>
    <dgm:cxn modelId="{11224021-9EB5-4626-AFE6-5EAE4FC45E1D}" type="presParOf" srcId="{1504CE1D-4E64-4844-97E9-645B53211A68}" destId="{09BC0ECA-8AF1-4D88-B781-2ABA65A2A4A9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61ED30-7FFB-41D3-8ED5-DF7AC0A0216A}" type="doc">
      <dgm:prSet loTypeId="urn:microsoft.com/office/officeart/2005/8/layout/arrow2" loCatId="process" qsTypeId="urn:microsoft.com/office/officeart/2005/8/quickstyle/simple1" qsCatId="simple" csTypeId="urn:microsoft.com/office/officeart/2005/8/colors/accent6_1" csCatId="accent6" phldr="1"/>
      <dgm:spPr/>
    </dgm:pt>
    <dgm:pt modelId="{28465EE7-3FD4-4634-8CE3-DFE114D4824F}">
      <dgm:prSet phldrT="[Text]"/>
      <dgm:spPr/>
      <dgm:t>
        <a:bodyPr/>
        <a:lstStyle/>
        <a:p>
          <a:r>
            <a:rPr lang="en-GB" dirty="0"/>
            <a:t>SRF Thin Films</a:t>
          </a:r>
        </a:p>
      </dgm:t>
    </dgm:pt>
    <dgm:pt modelId="{9FF949BD-4B85-48E8-8FA9-16D3058E9BD5}" type="parTrans" cxnId="{342BECFD-AB76-4B3E-A39F-662DF42C5FF2}">
      <dgm:prSet/>
      <dgm:spPr/>
      <dgm:t>
        <a:bodyPr/>
        <a:lstStyle/>
        <a:p>
          <a:endParaRPr lang="en-GB"/>
        </a:p>
      </dgm:t>
    </dgm:pt>
    <dgm:pt modelId="{A55225A6-2542-4903-AE89-08319EFB3DCD}" type="sibTrans" cxnId="{342BECFD-AB76-4B3E-A39F-662DF42C5FF2}">
      <dgm:prSet/>
      <dgm:spPr/>
      <dgm:t>
        <a:bodyPr/>
        <a:lstStyle/>
        <a:p>
          <a:endParaRPr lang="en-GB"/>
        </a:p>
      </dgm:t>
    </dgm:pt>
    <dgm:pt modelId="{33FB2C4D-CE2A-483B-BA30-C7913C9B5A2E}">
      <dgm:prSet phldrT="[Text]"/>
      <dgm:spPr/>
      <dgm:t>
        <a:bodyPr/>
        <a:lstStyle/>
        <a:p>
          <a:r>
            <a:rPr lang="en-GB"/>
            <a:t>3D geometry: </a:t>
          </a:r>
          <a:br>
            <a:rPr lang="en-GB"/>
          </a:br>
          <a:r>
            <a:rPr lang="en-GB"/>
            <a:t>6 GHz Cavity</a:t>
          </a:r>
          <a:endParaRPr lang="en-GB" dirty="0"/>
        </a:p>
      </dgm:t>
    </dgm:pt>
    <dgm:pt modelId="{9AA49BA2-01BE-4322-9F68-50A1EA303496}" type="parTrans" cxnId="{643250FF-309F-4B81-B37B-0352C38C1298}">
      <dgm:prSet/>
      <dgm:spPr/>
      <dgm:t>
        <a:bodyPr/>
        <a:lstStyle/>
        <a:p>
          <a:endParaRPr lang="en-GB"/>
        </a:p>
      </dgm:t>
    </dgm:pt>
    <dgm:pt modelId="{2176FC3C-B7EE-43C4-9B06-F6EDFF133F9C}" type="sibTrans" cxnId="{643250FF-309F-4B81-B37B-0352C38C1298}">
      <dgm:prSet/>
      <dgm:spPr/>
      <dgm:t>
        <a:bodyPr/>
        <a:lstStyle/>
        <a:p>
          <a:endParaRPr lang="en-GB"/>
        </a:p>
      </dgm:t>
    </dgm:pt>
    <dgm:pt modelId="{5741C7DE-66E7-4D98-B864-8246E6BB8EF4}">
      <dgm:prSet phldrT="[Text]"/>
      <dgm:spPr/>
      <dgm:t>
        <a:bodyPr/>
        <a:lstStyle/>
        <a:p>
          <a:r>
            <a:rPr lang="en-GB"/>
            <a:t>High Power tests: </a:t>
          </a:r>
          <a:br>
            <a:rPr lang="en-GB"/>
          </a:br>
          <a:r>
            <a:rPr lang="en-GB"/>
            <a:t>1.3 GHz Cavity</a:t>
          </a:r>
          <a:endParaRPr lang="en-GB" dirty="0"/>
        </a:p>
      </dgm:t>
    </dgm:pt>
    <dgm:pt modelId="{64BC75DC-425D-4C56-988E-DEE4D7B5A44A}" type="parTrans" cxnId="{BDD0B16A-1D01-4D64-BD60-02116184B2DD}">
      <dgm:prSet/>
      <dgm:spPr/>
      <dgm:t>
        <a:bodyPr/>
        <a:lstStyle/>
        <a:p>
          <a:endParaRPr lang="en-GB"/>
        </a:p>
      </dgm:t>
    </dgm:pt>
    <dgm:pt modelId="{A0B15E22-699B-46A6-BEF8-5F72647B885E}" type="sibTrans" cxnId="{BDD0B16A-1D01-4D64-BD60-02116184B2DD}">
      <dgm:prSet/>
      <dgm:spPr/>
      <dgm:t>
        <a:bodyPr/>
        <a:lstStyle/>
        <a:p>
          <a:endParaRPr lang="en-GB"/>
        </a:p>
      </dgm:t>
    </dgm:pt>
    <dgm:pt modelId="{03E30639-B72F-4BD6-BFDA-E344D20E3E01}">
      <dgm:prSet phldrT="[Text]"/>
      <dgm:spPr/>
      <dgm:t>
        <a:bodyPr/>
        <a:lstStyle/>
        <a:p>
          <a:r>
            <a:rPr lang="en-GB"/>
            <a:t>Prototype </a:t>
          </a:r>
          <a:r>
            <a:rPr lang="en-GB" err="1"/>
            <a:t>Cryomodule</a:t>
          </a:r>
          <a:r>
            <a:rPr lang="en-GB"/>
            <a:t> for ISIS II or UKXFEL</a:t>
          </a:r>
        </a:p>
      </dgm:t>
    </dgm:pt>
    <dgm:pt modelId="{DADB3F03-728D-4305-A3D0-ED540082D19B}" type="parTrans" cxnId="{EF30EFC6-48A1-4061-A792-64BE7C60359F}">
      <dgm:prSet/>
      <dgm:spPr/>
      <dgm:t>
        <a:bodyPr/>
        <a:lstStyle/>
        <a:p>
          <a:endParaRPr lang="en-GB"/>
        </a:p>
      </dgm:t>
    </dgm:pt>
    <dgm:pt modelId="{87EEF3A4-0B47-4383-A054-103D7BD8B2CB}" type="sibTrans" cxnId="{EF30EFC6-48A1-4061-A792-64BE7C60359F}">
      <dgm:prSet/>
      <dgm:spPr/>
      <dgm:t>
        <a:bodyPr/>
        <a:lstStyle/>
        <a:p>
          <a:endParaRPr lang="en-GB"/>
        </a:p>
      </dgm:t>
    </dgm:pt>
    <dgm:pt modelId="{CD665774-3125-4486-A289-9982A699AFDB}">
      <dgm:prSet/>
      <dgm:spPr/>
      <dgm:t>
        <a:bodyPr/>
        <a:lstStyle/>
        <a:p>
          <a:r>
            <a:rPr lang="en-GB"/>
            <a:t>Surface preparation</a:t>
          </a:r>
        </a:p>
      </dgm:t>
    </dgm:pt>
    <dgm:pt modelId="{50E8D27C-26B6-41C2-8B96-48A74928EA31}" type="parTrans" cxnId="{9F501CE8-F334-4613-A495-E877D364FC72}">
      <dgm:prSet/>
      <dgm:spPr/>
      <dgm:t>
        <a:bodyPr/>
        <a:lstStyle/>
        <a:p>
          <a:endParaRPr lang="en-GB"/>
        </a:p>
      </dgm:t>
    </dgm:pt>
    <dgm:pt modelId="{D0C11F98-C117-4562-9052-400C57B4E87D}" type="sibTrans" cxnId="{9F501CE8-F334-4613-A495-E877D364FC72}">
      <dgm:prSet/>
      <dgm:spPr/>
      <dgm:t>
        <a:bodyPr/>
        <a:lstStyle/>
        <a:p>
          <a:endParaRPr lang="en-GB"/>
        </a:p>
      </dgm:t>
    </dgm:pt>
    <dgm:pt modelId="{DFB95491-3016-4901-8A40-430820CF27A7}">
      <dgm:prSet/>
      <dgm:spPr/>
      <dgm:t>
        <a:bodyPr/>
        <a:lstStyle/>
        <a:p>
          <a:r>
            <a:rPr lang="en-GB"/>
            <a:t>Film deposition and testing</a:t>
          </a:r>
        </a:p>
      </dgm:t>
    </dgm:pt>
    <dgm:pt modelId="{7A3CA856-DA4C-4CBB-A631-3C432B7AEA33}" type="parTrans" cxnId="{97DD33E8-0735-4293-87F9-BB48FDA84D82}">
      <dgm:prSet/>
      <dgm:spPr/>
      <dgm:t>
        <a:bodyPr/>
        <a:lstStyle/>
        <a:p>
          <a:endParaRPr lang="en-GB"/>
        </a:p>
      </dgm:t>
    </dgm:pt>
    <dgm:pt modelId="{E7A089C8-1612-4832-BAAD-FEDE23B842EA}" type="sibTrans" cxnId="{97DD33E8-0735-4293-87F9-BB48FDA84D82}">
      <dgm:prSet/>
      <dgm:spPr/>
      <dgm:t>
        <a:bodyPr/>
        <a:lstStyle/>
        <a:p>
          <a:endParaRPr lang="en-GB"/>
        </a:p>
      </dgm:t>
    </dgm:pt>
    <dgm:pt modelId="{1B3F2971-02DC-4837-A971-778D6E7A02CD}">
      <dgm:prSet/>
      <dgm:spPr/>
      <dgm:t>
        <a:bodyPr/>
        <a:lstStyle/>
        <a:p>
          <a:r>
            <a:rPr lang="en-GB"/>
            <a:t>Coating and testing of 3D geometry</a:t>
          </a:r>
        </a:p>
      </dgm:t>
    </dgm:pt>
    <dgm:pt modelId="{A5BE16AB-882B-42C1-9000-3D2358993F3B}" type="parTrans" cxnId="{A92B82BF-C798-4AA1-9590-F2308CE77785}">
      <dgm:prSet/>
      <dgm:spPr/>
      <dgm:t>
        <a:bodyPr/>
        <a:lstStyle/>
        <a:p>
          <a:endParaRPr lang="en-GB"/>
        </a:p>
      </dgm:t>
    </dgm:pt>
    <dgm:pt modelId="{D3FD74D2-43D1-4187-9EC2-78A5C4475365}" type="sibTrans" cxnId="{A92B82BF-C798-4AA1-9590-F2308CE77785}">
      <dgm:prSet/>
      <dgm:spPr/>
      <dgm:t>
        <a:bodyPr/>
        <a:lstStyle/>
        <a:p>
          <a:endParaRPr lang="en-GB"/>
        </a:p>
      </dgm:t>
    </dgm:pt>
    <dgm:pt modelId="{11309FE9-FB30-4144-A79D-A000E934F953}">
      <dgm:prSet/>
      <dgm:spPr/>
      <dgm:t>
        <a:bodyPr/>
        <a:lstStyle/>
        <a:p>
          <a:r>
            <a:rPr lang="en-GB"/>
            <a:t>Performance of thin film at high powers</a:t>
          </a:r>
        </a:p>
      </dgm:t>
    </dgm:pt>
    <dgm:pt modelId="{E69F46A8-A7ED-41D0-AC13-E4131922EB77}" type="parTrans" cxnId="{2FD2A19E-07C1-47EE-9F0B-1703CB173C47}">
      <dgm:prSet/>
      <dgm:spPr/>
      <dgm:t>
        <a:bodyPr/>
        <a:lstStyle/>
        <a:p>
          <a:endParaRPr lang="en-GB"/>
        </a:p>
      </dgm:t>
    </dgm:pt>
    <dgm:pt modelId="{066C880A-93A7-4A94-AF50-F6474B37F47A}" type="sibTrans" cxnId="{2FD2A19E-07C1-47EE-9F0B-1703CB173C47}">
      <dgm:prSet/>
      <dgm:spPr/>
      <dgm:t>
        <a:bodyPr/>
        <a:lstStyle/>
        <a:p>
          <a:endParaRPr lang="en-GB"/>
        </a:p>
      </dgm:t>
    </dgm:pt>
    <dgm:pt modelId="{EA198CEA-A570-4ABD-8C05-311D033346BC}">
      <dgm:prSet/>
      <dgm:spPr/>
      <dgm:t>
        <a:bodyPr/>
        <a:lstStyle/>
        <a:p>
          <a:r>
            <a:rPr lang="en-GB"/>
            <a:t>Performance of thin film at suitable frequency cavity</a:t>
          </a:r>
          <a:endParaRPr lang="en-GB" dirty="0"/>
        </a:p>
      </dgm:t>
    </dgm:pt>
    <dgm:pt modelId="{5DBDA7DC-A28A-423B-B70B-0A0D6AE76F40}" type="parTrans" cxnId="{4D033835-4203-478A-9392-0291B8972447}">
      <dgm:prSet/>
      <dgm:spPr/>
      <dgm:t>
        <a:bodyPr/>
        <a:lstStyle/>
        <a:p>
          <a:endParaRPr lang="en-GB"/>
        </a:p>
      </dgm:t>
    </dgm:pt>
    <dgm:pt modelId="{E2B3C2E7-12C7-475F-9BC4-4BA50618A322}" type="sibTrans" cxnId="{4D033835-4203-478A-9392-0291B8972447}">
      <dgm:prSet/>
      <dgm:spPr/>
      <dgm:t>
        <a:bodyPr/>
        <a:lstStyle/>
        <a:p>
          <a:endParaRPr lang="en-GB"/>
        </a:p>
      </dgm:t>
    </dgm:pt>
    <dgm:pt modelId="{AA16EDDC-87E8-4C84-8F55-63D74293E8F8}" type="pres">
      <dgm:prSet presAssocID="{FA61ED30-7FFB-41D3-8ED5-DF7AC0A0216A}" presName="arrowDiagram" presStyleCnt="0">
        <dgm:presLayoutVars>
          <dgm:chMax val="5"/>
          <dgm:dir/>
          <dgm:resizeHandles val="exact"/>
        </dgm:presLayoutVars>
      </dgm:prSet>
      <dgm:spPr/>
    </dgm:pt>
    <dgm:pt modelId="{DD4937CA-FE14-40C1-8C7B-B7083229A0DA}" type="pres">
      <dgm:prSet presAssocID="{FA61ED30-7FFB-41D3-8ED5-DF7AC0A0216A}" presName="arrow" presStyleLbl="bgShp" presStyleIdx="0" presStyleCnt="1" custScaleX="133248"/>
      <dgm:spPr>
        <a:gradFill flip="none" rotWithShape="0">
          <a:gsLst>
            <a:gs pos="0">
              <a:srgbClr val="00B050"/>
            </a:gs>
            <a:gs pos="50000">
              <a:schemeClr val="accent6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6">
                <a:lumMod val="60000"/>
                <a:lumOff val="40000"/>
                <a:shade val="100000"/>
                <a:satMod val="115000"/>
              </a:schemeClr>
            </a:gs>
          </a:gsLst>
          <a:lin ang="8100000" scaled="1"/>
          <a:tileRect/>
        </a:gradFill>
      </dgm:spPr>
    </dgm:pt>
    <dgm:pt modelId="{260A679E-73E3-49EC-881F-75680D389A12}" type="pres">
      <dgm:prSet presAssocID="{FA61ED30-7FFB-41D3-8ED5-DF7AC0A0216A}" presName="arrowDiagram4" presStyleCnt="0"/>
      <dgm:spPr/>
    </dgm:pt>
    <dgm:pt modelId="{0A785F5C-223C-4C3D-BCE9-9795269DCFDA}" type="pres">
      <dgm:prSet presAssocID="{28465EE7-3FD4-4634-8CE3-DFE114D4824F}" presName="bullet4a" presStyleLbl="node1" presStyleIdx="0" presStyleCnt="4"/>
      <dgm:spPr/>
    </dgm:pt>
    <dgm:pt modelId="{37350E42-2C76-479E-87A1-FDFAAF913EFD}" type="pres">
      <dgm:prSet presAssocID="{28465EE7-3FD4-4634-8CE3-DFE114D4824F}" presName="textBox4a" presStyleLbl="revTx" presStyleIdx="0" presStyleCnt="4">
        <dgm:presLayoutVars>
          <dgm:bulletEnabled val="1"/>
        </dgm:presLayoutVars>
      </dgm:prSet>
      <dgm:spPr/>
    </dgm:pt>
    <dgm:pt modelId="{2686CEB0-EE24-40B1-9497-391A3CE6C100}" type="pres">
      <dgm:prSet presAssocID="{33FB2C4D-CE2A-483B-BA30-C7913C9B5A2E}" presName="bullet4b" presStyleLbl="node1" presStyleIdx="1" presStyleCnt="4"/>
      <dgm:spPr/>
    </dgm:pt>
    <dgm:pt modelId="{BA1E9659-09E5-4161-8832-71A17F21D638}" type="pres">
      <dgm:prSet presAssocID="{33FB2C4D-CE2A-483B-BA30-C7913C9B5A2E}" presName="textBox4b" presStyleLbl="revTx" presStyleIdx="1" presStyleCnt="4">
        <dgm:presLayoutVars>
          <dgm:bulletEnabled val="1"/>
        </dgm:presLayoutVars>
      </dgm:prSet>
      <dgm:spPr/>
    </dgm:pt>
    <dgm:pt modelId="{D478F08F-F6EE-4935-A5FB-222E4EA7572E}" type="pres">
      <dgm:prSet presAssocID="{5741C7DE-66E7-4D98-B864-8246E6BB8EF4}" presName="bullet4c" presStyleLbl="node1" presStyleIdx="2" presStyleCnt="4"/>
      <dgm:spPr/>
    </dgm:pt>
    <dgm:pt modelId="{E606A70E-BDFE-45C6-B70A-FBFD64136811}" type="pres">
      <dgm:prSet presAssocID="{5741C7DE-66E7-4D98-B864-8246E6BB8EF4}" presName="textBox4c" presStyleLbl="revTx" presStyleIdx="2" presStyleCnt="4">
        <dgm:presLayoutVars>
          <dgm:bulletEnabled val="1"/>
        </dgm:presLayoutVars>
      </dgm:prSet>
      <dgm:spPr/>
    </dgm:pt>
    <dgm:pt modelId="{44FCAF29-F85D-4DA6-A7F9-836F51CB0302}" type="pres">
      <dgm:prSet presAssocID="{03E30639-B72F-4BD6-BFDA-E344D20E3E01}" presName="bullet4d" presStyleLbl="node1" presStyleIdx="3" presStyleCnt="4" custLinFactNeighborX="83589" custLinFactNeighborY="-15817"/>
      <dgm:spPr/>
    </dgm:pt>
    <dgm:pt modelId="{43DE26CC-FEA3-4899-A400-EB6764292868}" type="pres">
      <dgm:prSet presAssocID="{03E30639-B72F-4BD6-BFDA-E344D20E3E01}" presName="textBox4d" presStyleLbl="revTx" presStyleIdx="3" presStyleCnt="4" custScaleX="142969" custScaleY="64485" custLinFactNeighborX="43222" custLinFactNeighborY="-5074">
        <dgm:presLayoutVars>
          <dgm:bulletEnabled val="1"/>
        </dgm:presLayoutVars>
      </dgm:prSet>
      <dgm:spPr/>
    </dgm:pt>
  </dgm:ptLst>
  <dgm:cxnLst>
    <dgm:cxn modelId="{48CA8214-D270-437C-83E9-D02AABACB0ED}" type="presOf" srcId="{EA198CEA-A570-4ABD-8C05-311D033346BC}" destId="{43DE26CC-FEA3-4899-A400-EB6764292868}" srcOrd="0" destOrd="1" presId="urn:microsoft.com/office/officeart/2005/8/layout/arrow2"/>
    <dgm:cxn modelId="{DF369528-7030-4C5F-961D-86778CA64B58}" type="presOf" srcId="{DFB95491-3016-4901-8A40-430820CF27A7}" destId="{37350E42-2C76-479E-87A1-FDFAAF913EFD}" srcOrd="0" destOrd="2" presId="urn:microsoft.com/office/officeart/2005/8/layout/arrow2"/>
    <dgm:cxn modelId="{4EBC822C-3414-41C8-8B92-0491B3E2B75E}" type="presOf" srcId="{CD665774-3125-4486-A289-9982A699AFDB}" destId="{37350E42-2C76-479E-87A1-FDFAAF913EFD}" srcOrd="0" destOrd="1" presId="urn:microsoft.com/office/officeart/2005/8/layout/arrow2"/>
    <dgm:cxn modelId="{4D033835-4203-478A-9392-0291B8972447}" srcId="{03E30639-B72F-4BD6-BFDA-E344D20E3E01}" destId="{EA198CEA-A570-4ABD-8C05-311D033346BC}" srcOrd="0" destOrd="0" parTransId="{5DBDA7DC-A28A-423B-B70B-0A0D6AE76F40}" sibTransId="{E2B3C2E7-12C7-475F-9BC4-4BA50618A322}"/>
    <dgm:cxn modelId="{BDD0B16A-1D01-4D64-BD60-02116184B2DD}" srcId="{FA61ED30-7FFB-41D3-8ED5-DF7AC0A0216A}" destId="{5741C7DE-66E7-4D98-B864-8246E6BB8EF4}" srcOrd="2" destOrd="0" parTransId="{64BC75DC-425D-4C56-988E-DEE4D7B5A44A}" sibTransId="{A0B15E22-699B-46A6-BEF8-5F72647B885E}"/>
    <dgm:cxn modelId="{FB27F46E-E176-484E-B9A9-A8D20C9F3A34}" type="presOf" srcId="{28465EE7-3FD4-4634-8CE3-DFE114D4824F}" destId="{37350E42-2C76-479E-87A1-FDFAAF913EFD}" srcOrd="0" destOrd="0" presId="urn:microsoft.com/office/officeart/2005/8/layout/arrow2"/>
    <dgm:cxn modelId="{DBF14583-7056-4CF2-870E-150367B050BD}" type="presOf" srcId="{FA61ED30-7FFB-41D3-8ED5-DF7AC0A0216A}" destId="{AA16EDDC-87E8-4C84-8F55-63D74293E8F8}" srcOrd="0" destOrd="0" presId="urn:microsoft.com/office/officeart/2005/8/layout/arrow2"/>
    <dgm:cxn modelId="{0EEB9786-88FD-4145-9715-CC4C69BEF5D2}" type="presOf" srcId="{03E30639-B72F-4BD6-BFDA-E344D20E3E01}" destId="{43DE26CC-FEA3-4899-A400-EB6764292868}" srcOrd="0" destOrd="0" presId="urn:microsoft.com/office/officeart/2005/8/layout/arrow2"/>
    <dgm:cxn modelId="{BAFFE499-FAEE-48F3-AA95-9ED2C37DC35E}" type="presOf" srcId="{11309FE9-FB30-4144-A79D-A000E934F953}" destId="{E606A70E-BDFE-45C6-B70A-FBFD64136811}" srcOrd="0" destOrd="1" presId="urn:microsoft.com/office/officeart/2005/8/layout/arrow2"/>
    <dgm:cxn modelId="{2FD2A19E-07C1-47EE-9F0B-1703CB173C47}" srcId="{5741C7DE-66E7-4D98-B864-8246E6BB8EF4}" destId="{11309FE9-FB30-4144-A79D-A000E934F953}" srcOrd="0" destOrd="0" parTransId="{E69F46A8-A7ED-41D0-AC13-E4131922EB77}" sibTransId="{066C880A-93A7-4A94-AF50-F6474B37F47A}"/>
    <dgm:cxn modelId="{F9E06CA9-41BB-45C7-A73C-E252A60138F8}" type="presOf" srcId="{33FB2C4D-CE2A-483B-BA30-C7913C9B5A2E}" destId="{BA1E9659-09E5-4161-8832-71A17F21D638}" srcOrd="0" destOrd="0" presId="urn:microsoft.com/office/officeart/2005/8/layout/arrow2"/>
    <dgm:cxn modelId="{A92B82BF-C798-4AA1-9590-F2308CE77785}" srcId="{33FB2C4D-CE2A-483B-BA30-C7913C9B5A2E}" destId="{1B3F2971-02DC-4837-A971-778D6E7A02CD}" srcOrd="0" destOrd="0" parTransId="{A5BE16AB-882B-42C1-9000-3D2358993F3B}" sibTransId="{D3FD74D2-43D1-4187-9EC2-78A5C4475365}"/>
    <dgm:cxn modelId="{EF30EFC6-48A1-4061-A792-64BE7C60359F}" srcId="{FA61ED30-7FFB-41D3-8ED5-DF7AC0A0216A}" destId="{03E30639-B72F-4BD6-BFDA-E344D20E3E01}" srcOrd="3" destOrd="0" parTransId="{DADB3F03-728D-4305-A3D0-ED540082D19B}" sibTransId="{87EEF3A4-0B47-4383-A054-103D7BD8B2CB}"/>
    <dgm:cxn modelId="{BC59BCE2-45D3-45A7-8159-7096F5D024FB}" type="presOf" srcId="{5741C7DE-66E7-4D98-B864-8246E6BB8EF4}" destId="{E606A70E-BDFE-45C6-B70A-FBFD64136811}" srcOrd="0" destOrd="0" presId="urn:microsoft.com/office/officeart/2005/8/layout/arrow2"/>
    <dgm:cxn modelId="{9F501CE8-F334-4613-A495-E877D364FC72}" srcId="{28465EE7-3FD4-4634-8CE3-DFE114D4824F}" destId="{CD665774-3125-4486-A289-9982A699AFDB}" srcOrd="0" destOrd="0" parTransId="{50E8D27C-26B6-41C2-8B96-48A74928EA31}" sibTransId="{D0C11F98-C117-4562-9052-400C57B4E87D}"/>
    <dgm:cxn modelId="{97DD33E8-0735-4293-87F9-BB48FDA84D82}" srcId="{28465EE7-3FD4-4634-8CE3-DFE114D4824F}" destId="{DFB95491-3016-4901-8A40-430820CF27A7}" srcOrd="1" destOrd="0" parTransId="{7A3CA856-DA4C-4CBB-A631-3C432B7AEA33}" sibTransId="{E7A089C8-1612-4832-BAAD-FEDE23B842EA}"/>
    <dgm:cxn modelId="{9AD137EE-4B70-4671-A6B5-6FBB6D31DE47}" type="presOf" srcId="{1B3F2971-02DC-4837-A971-778D6E7A02CD}" destId="{BA1E9659-09E5-4161-8832-71A17F21D638}" srcOrd="0" destOrd="1" presId="urn:microsoft.com/office/officeart/2005/8/layout/arrow2"/>
    <dgm:cxn modelId="{342BECFD-AB76-4B3E-A39F-662DF42C5FF2}" srcId="{FA61ED30-7FFB-41D3-8ED5-DF7AC0A0216A}" destId="{28465EE7-3FD4-4634-8CE3-DFE114D4824F}" srcOrd="0" destOrd="0" parTransId="{9FF949BD-4B85-48E8-8FA9-16D3058E9BD5}" sibTransId="{A55225A6-2542-4903-AE89-08319EFB3DCD}"/>
    <dgm:cxn modelId="{643250FF-309F-4B81-B37B-0352C38C1298}" srcId="{FA61ED30-7FFB-41D3-8ED5-DF7AC0A0216A}" destId="{33FB2C4D-CE2A-483B-BA30-C7913C9B5A2E}" srcOrd="1" destOrd="0" parTransId="{9AA49BA2-01BE-4322-9F68-50A1EA303496}" sibTransId="{2176FC3C-B7EE-43C4-9B06-F6EDFF133F9C}"/>
    <dgm:cxn modelId="{DA7BFB9C-8D82-40A2-BBB5-DE43202DA054}" type="presParOf" srcId="{AA16EDDC-87E8-4C84-8F55-63D74293E8F8}" destId="{DD4937CA-FE14-40C1-8C7B-B7083229A0DA}" srcOrd="0" destOrd="0" presId="urn:microsoft.com/office/officeart/2005/8/layout/arrow2"/>
    <dgm:cxn modelId="{7B10D7C5-E47D-454E-AD39-F8A1DB1C837D}" type="presParOf" srcId="{AA16EDDC-87E8-4C84-8F55-63D74293E8F8}" destId="{260A679E-73E3-49EC-881F-75680D389A12}" srcOrd="1" destOrd="0" presId="urn:microsoft.com/office/officeart/2005/8/layout/arrow2"/>
    <dgm:cxn modelId="{23AD6CD4-8F3B-4073-962F-F4613C722211}" type="presParOf" srcId="{260A679E-73E3-49EC-881F-75680D389A12}" destId="{0A785F5C-223C-4C3D-BCE9-9795269DCFDA}" srcOrd="0" destOrd="0" presId="urn:microsoft.com/office/officeart/2005/8/layout/arrow2"/>
    <dgm:cxn modelId="{14DC9A9F-4062-48E2-AF24-F692DD6B4E10}" type="presParOf" srcId="{260A679E-73E3-49EC-881F-75680D389A12}" destId="{37350E42-2C76-479E-87A1-FDFAAF913EFD}" srcOrd="1" destOrd="0" presId="urn:microsoft.com/office/officeart/2005/8/layout/arrow2"/>
    <dgm:cxn modelId="{2245E0C1-7791-40CD-82D0-3CE44A7D11F1}" type="presParOf" srcId="{260A679E-73E3-49EC-881F-75680D389A12}" destId="{2686CEB0-EE24-40B1-9497-391A3CE6C100}" srcOrd="2" destOrd="0" presId="urn:microsoft.com/office/officeart/2005/8/layout/arrow2"/>
    <dgm:cxn modelId="{2AB11015-CCA2-4FA5-AAF3-C97AFDEF4E90}" type="presParOf" srcId="{260A679E-73E3-49EC-881F-75680D389A12}" destId="{BA1E9659-09E5-4161-8832-71A17F21D638}" srcOrd="3" destOrd="0" presId="urn:microsoft.com/office/officeart/2005/8/layout/arrow2"/>
    <dgm:cxn modelId="{4B41045A-CAE3-4AAB-835D-E1E3AA94B498}" type="presParOf" srcId="{260A679E-73E3-49EC-881F-75680D389A12}" destId="{D478F08F-F6EE-4935-A5FB-222E4EA7572E}" srcOrd="4" destOrd="0" presId="urn:microsoft.com/office/officeart/2005/8/layout/arrow2"/>
    <dgm:cxn modelId="{6DDF5121-2F8E-4D0F-8F0F-06AB669B93BB}" type="presParOf" srcId="{260A679E-73E3-49EC-881F-75680D389A12}" destId="{E606A70E-BDFE-45C6-B70A-FBFD64136811}" srcOrd="5" destOrd="0" presId="urn:microsoft.com/office/officeart/2005/8/layout/arrow2"/>
    <dgm:cxn modelId="{FD57C4E5-4B36-40D3-B55D-A11772E988A4}" type="presParOf" srcId="{260A679E-73E3-49EC-881F-75680D389A12}" destId="{44FCAF29-F85D-4DA6-A7F9-836F51CB0302}" srcOrd="6" destOrd="0" presId="urn:microsoft.com/office/officeart/2005/8/layout/arrow2"/>
    <dgm:cxn modelId="{C20DBD35-728C-4584-9863-66BBD9C9A1AB}" type="presParOf" srcId="{260A679E-73E3-49EC-881F-75680D389A12}" destId="{43DE26CC-FEA3-4899-A400-EB6764292868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EA9EAEE-E444-4272-BF30-D6DF50B0311C}" type="doc">
      <dgm:prSet loTypeId="urn:microsoft.com/office/officeart/2005/8/layout/StepDownProcess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CAEF6D2-9FA8-4DD0-B765-BAD883306843}">
      <dgm:prSet phldrT="[Text]" custT="1"/>
      <dgm:spPr/>
      <dgm:t>
        <a:bodyPr/>
        <a:lstStyle/>
        <a:p>
          <a:r>
            <a:rPr lang="en-GB" sz="2000"/>
            <a:t>Thin film deposition</a:t>
          </a:r>
        </a:p>
      </dgm:t>
    </dgm:pt>
    <dgm:pt modelId="{878E38E9-897E-42CE-BC7E-2DC4D649C9BB}" type="parTrans" cxnId="{3AA6F2DA-A280-4D72-AFFA-52AC57E7DB14}">
      <dgm:prSet/>
      <dgm:spPr/>
      <dgm:t>
        <a:bodyPr/>
        <a:lstStyle/>
        <a:p>
          <a:endParaRPr lang="en-GB"/>
        </a:p>
      </dgm:t>
    </dgm:pt>
    <dgm:pt modelId="{FF623345-46B6-454A-ACA9-33F21F938AB7}" type="sibTrans" cxnId="{3AA6F2DA-A280-4D72-AFFA-52AC57E7DB14}">
      <dgm:prSet/>
      <dgm:spPr/>
      <dgm:t>
        <a:bodyPr/>
        <a:lstStyle/>
        <a:p>
          <a:endParaRPr lang="en-GB"/>
        </a:p>
      </dgm:t>
    </dgm:pt>
    <dgm:pt modelId="{6FAB1782-B1D1-41E5-A347-C19809AE877D}">
      <dgm:prSet phldrT="[Text]" custT="1"/>
      <dgm:spPr/>
      <dgm:t>
        <a:bodyPr/>
        <a:lstStyle/>
        <a:p>
          <a:r>
            <a:rPr lang="en-GB" sz="1600" b="1"/>
            <a:t>PVD</a:t>
          </a:r>
          <a:r>
            <a:rPr lang="en-GB" sz="1600"/>
            <a:t>: DC, pulsed, HIPIMS… </a:t>
          </a:r>
        </a:p>
      </dgm:t>
    </dgm:pt>
    <dgm:pt modelId="{013C4B52-1199-4BA8-813D-715A1D50AA82}" type="parTrans" cxnId="{89651536-326B-4EF1-B027-492D666F7AB0}">
      <dgm:prSet/>
      <dgm:spPr/>
      <dgm:t>
        <a:bodyPr/>
        <a:lstStyle/>
        <a:p>
          <a:endParaRPr lang="en-GB"/>
        </a:p>
      </dgm:t>
    </dgm:pt>
    <dgm:pt modelId="{FF7793CA-D8EF-4983-BF2A-C5E7A61BC3DD}" type="sibTrans" cxnId="{89651536-326B-4EF1-B027-492D666F7AB0}">
      <dgm:prSet/>
      <dgm:spPr/>
      <dgm:t>
        <a:bodyPr/>
        <a:lstStyle/>
        <a:p>
          <a:endParaRPr lang="en-GB"/>
        </a:p>
      </dgm:t>
    </dgm:pt>
    <dgm:pt modelId="{7B57427B-09B9-476F-A872-EF9FA1BBC188}">
      <dgm:prSet phldrT="[Text]" custT="1"/>
      <dgm:spPr>
        <a:solidFill>
          <a:srgbClr val="FFC000"/>
        </a:solidFill>
      </dgm:spPr>
      <dgm:t>
        <a:bodyPr/>
        <a:lstStyle/>
        <a:p>
          <a:r>
            <a:rPr lang="en-GB" sz="2000"/>
            <a:t>Film characterisation</a:t>
          </a:r>
        </a:p>
      </dgm:t>
    </dgm:pt>
    <dgm:pt modelId="{B532E245-767B-4301-8900-D420BBA5B1DB}" type="parTrans" cxnId="{85E31EEF-9B9A-437A-8F56-990A801C12AC}">
      <dgm:prSet/>
      <dgm:spPr/>
      <dgm:t>
        <a:bodyPr/>
        <a:lstStyle/>
        <a:p>
          <a:endParaRPr lang="en-GB"/>
        </a:p>
      </dgm:t>
    </dgm:pt>
    <dgm:pt modelId="{2AAACF4B-040E-46E1-8A07-A6464193126F}" type="sibTrans" cxnId="{85E31EEF-9B9A-437A-8F56-990A801C12AC}">
      <dgm:prSet/>
      <dgm:spPr/>
      <dgm:t>
        <a:bodyPr/>
        <a:lstStyle/>
        <a:p>
          <a:endParaRPr lang="en-GB"/>
        </a:p>
      </dgm:t>
    </dgm:pt>
    <dgm:pt modelId="{B809833C-1183-4634-B01D-F284819B3735}">
      <dgm:prSet phldrT="[Text]" custT="1"/>
      <dgm:spPr/>
      <dgm:t>
        <a:bodyPr/>
        <a:lstStyle/>
        <a:p>
          <a:r>
            <a:rPr lang="en-GB" sz="1600"/>
            <a:t>SEM, FIB, AFM,</a:t>
          </a:r>
        </a:p>
      </dgm:t>
    </dgm:pt>
    <dgm:pt modelId="{A78BD900-0B86-49FA-A9E8-454B4E2998DB}" type="parTrans" cxnId="{3676700A-9EBA-469F-8CB4-B7C4D990F419}">
      <dgm:prSet/>
      <dgm:spPr/>
      <dgm:t>
        <a:bodyPr/>
        <a:lstStyle/>
        <a:p>
          <a:endParaRPr lang="en-GB"/>
        </a:p>
      </dgm:t>
    </dgm:pt>
    <dgm:pt modelId="{C89D33AD-25C8-4DBB-B7C2-14811FB8FC98}" type="sibTrans" cxnId="{3676700A-9EBA-469F-8CB4-B7C4D990F419}">
      <dgm:prSet/>
      <dgm:spPr/>
      <dgm:t>
        <a:bodyPr/>
        <a:lstStyle/>
        <a:p>
          <a:endParaRPr lang="en-GB"/>
        </a:p>
      </dgm:t>
    </dgm:pt>
    <dgm:pt modelId="{B6F1BCBA-865B-4A40-AD86-EA8C004C98C2}">
      <dgm:prSet phldrT="[Text]" custT="1"/>
      <dgm:spPr>
        <a:solidFill>
          <a:srgbClr val="00B050"/>
        </a:solidFill>
      </dgm:spPr>
      <dgm:t>
        <a:bodyPr/>
        <a:lstStyle/>
        <a:p>
          <a:r>
            <a:rPr lang="en-GB" sz="2000"/>
            <a:t>Real cavity  measurement</a:t>
          </a:r>
        </a:p>
      </dgm:t>
    </dgm:pt>
    <dgm:pt modelId="{CA1E7587-F2D0-4BBD-A42F-C42D8B8F90B7}" type="parTrans" cxnId="{8B133460-2E68-4052-8116-93E920F57FF1}">
      <dgm:prSet/>
      <dgm:spPr/>
      <dgm:t>
        <a:bodyPr/>
        <a:lstStyle/>
        <a:p>
          <a:endParaRPr lang="en-GB"/>
        </a:p>
      </dgm:t>
    </dgm:pt>
    <dgm:pt modelId="{26B83EA0-C209-4595-ABED-2597ACF39A7C}" type="sibTrans" cxnId="{8B133460-2E68-4052-8116-93E920F57FF1}">
      <dgm:prSet/>
      <dgm:spPr/>
      <dgm:t>
        <a:bodyPr/>
        <a:lstStyle/>
        <a:p>
          <a:endParaRPr lang="en-GB"/>
        </a:p>
      </dgm:t>
    </dgm:pt>
    <dgm:pt modelId="{C39E2F5C-1A6A-4FAA-A6C1-B38E360602DF}">
      <dgm:prSet phldrT="[Text]" custT="1"/>
      <dgm:spPr/>
      <dgm:t>
        <a:bodyPr/>
        <a:lstStyle/>
        <a:p>
          <a:r>
            <a:rPr lang="en-GB" sz="1600">
              <a:solidFill>
                <a:schemeClr val="bg1"/>
              </a:solidFill>
            </a:rPr>
            <a:t>Cavity deposition</a:t>
          </a:r>
        </a:p>
      </dgm:t>
    </dgm:pt>
    <dgm:pt modelId="{F7070A1B-01C8-4F04-8EB4-9E7EA8E451B0}" type="parTrans" cxnId="{BF2B6D9C-7DC9-4FB4-A503-0C006E21E098}">
      <dgm:prSet/>
      <dgm:spPr/>
      <dgm:t>
        <a:bodyPr/>
        <a:lstStyle/>
        <a:p>
          <a:endParaRPr lang="en-GB"/>
        </a:p>
      </dgm:t>
    </dgm:pt>
    <dgm:pt modelId="{16750E3E-A31B-4B8B-A1FF-3BDC042D81D9}" type="sibTrans" cxnId="{BF2B6D9C-7DC9-4FB4-A503-0C006E21E098}">
      <dgm:prSet/>
      <dgm:spPr/>
      <dgm:t>
        <a:bodyPr/>
        <a:lstStyle/>
        <a:p>
          <a:endParaRPr lang="en-GB"/>
        </a:p>
      </dgm:t>
    </dgm:pt>
    <dgm:pt modelId="{BDC5FE40-44EC-4840-AD9B-14EE64DCBDB8}">
      <dgm:prSet phldrT="[Text]" custT="1"/>
      <dgm:spPr/>
      <dgm:t>
        <a:bodyPr/>
        <a:lstStyle/>
        <a:p>
          <a:r>
            <a:rPr lang="en-GB" sz="1600">
              <a:solidFill>
                <a:schemeClr val="accent6">
                  <a:lumMod val="50000"/>
                </a:schemeClr>
              </a:solidFill>
            </a:rPr>
            <a:t>(PE)CVD, (PE)ALD</a:t>
          </a:r>
        </a:p>
      </dgm:t>
    </dgm:pt>
    <dgm:pt modelId="{98713331-6877-426A-956D-568122DB8A47}" type="parTrans" cxnId="{062CA7E8-844E-49B0-99FD-1A3067F21CF0}">
      <dgm:prSet/>
      <dgm:spPr/>
      <dgm:t>
        <a:bodyPr/>
        <a:lstStyle/>
        <a:p>
          <a:endParaRPr lang="en-GB"/>
        </a:p>
      </dgm:t>
    </dgm:pt>
    <dgm:pt modelId="{1F9D4510-C7C5-40B6-98DE-FE5C19D21740}" type="sibTrans" cxnId="{062CA7E8-844E-49B0-99FD-1A3067F21CF0}">
      <dgm:prSet/>
      <dgm:spPr/>
      <dgm:t>
        <a:bodyPr/>
        <a:lstStyle/>
        <a:p>
          <a:endParaRPr lang="en-GB"/>
        </a:p>
      </dgm:t>
    </dgm:pt>
    <dgm:pt modelId="{569A1FE1-93AA-4F34-BF57-AF885A3686D1}">
      <dgm:prSet phldrT="[Text]" custT="1"/>
      <dgm:spPr/>
      <dgm:t>
        <a:bodyPr/>
        <a:lstStyle/>
        <a:p>
          <a:r>
            <a:rPr lang="en-GB" sz="1600"/>
            <a:t>XPS, XRD, RBS, TEM… </a:t>
          </a:r>
        </a:p>
      </dgm:t>
    </dgm:pt>
    <dgm:pt modelId="{813A2FC3-7D5C-47C6-989A-3AB8DA3ECF46}" type="parTrans" cxnId="{0E01A329-F70E-4CC1-8967-A55BEFABB914}">
      <dgm:prSet/>
      <dgm:spPr/>
      <dgm:t>
        <a:bodyPr/>
        <a:lstStyle/>
        <a:p>
          <a:endParaRPr lang="en-GB"/>
        </a:p>
      </dgm:t>
    </dgm:pt>
    <dgm:pt modelId="{3248FAE7-70D2-41BA-82B9-E14A3DE56AB4}" type="sibTrans" cxnId="{0E01A329-F70E-4CC1-8967-A55BEFABB914}">
      <dgm:prSet/>
      <dgm:spPr/>
      <dgm:t>
        <a:bodyPr/>
        <a:lstStyle/>
        <a:p>
          <a:endParaRPr lang="en-GB"/>
        </a:p>
      </dgm:t>
    </dgm:pt>
    <dgm:pt modelId="{F8B87128-E586-4145-809B-DB088059FF9A}">
      <dgm:prSet phldrT="[Text]" custT="1"/>
      <dgm:spPr>
        <a:solidFill>
          <a:srgbClr val="C00000"/>
        </a:solidFill>
      </dgm:spPr>
      <dgm:t>
        <a:bodyPr/>
        <a:lstStyle/>
        <a:p>
          <a:r>
            <a:rPr lang="en-GB" sz="1800"/>
            <a:t> </a:t>
          </a:r>
          <a:r>
            <a:rPr lang="en-GB" sz="2000"/>
            <a:t>Superconducting RF properties evaluation</a:t>
          </a:r>
          <a:endParaRPr lang="en-GB" sz="1800"/>
        </a:p>
      </dgm:t>
    </dgm:pt>
    <dgm:pt modelId="{67FC6E27-C489-48AB-8DE5-C2586C36AD0A}" type="parTrans" cxnId="{812DF239-1ADB-47D7-9CA6-9569CD9C8A4C}">
      <dgm:prSet/>
      <dgm:spPr/>
      <dgm:t>
        <a:bodyPr/>
        <a:lstStyle/>
        <a:p>
          <a:endParaRPr lang="en-GB"/>
        </a:p>
      </dgm:t>
    </dgm:pt>
    <dgm:pt modelId="{AD9FE069-6F72-4624-B87A-737405AFB0B9}" type="sibTrans" cxnId="{812DF239-1ADB-47D7-9CA6-9569CD9C8A4C}">
      <dgm:prSet/>
      <dgm:spPr/>
      <dgm:t>
        <a:bodyPr/>
        <a:lstStyle/>
        <a:p>
          <a:endParaRPr lang="en-GB"/>
        </a:p>
      </dgm:t>
    </dgm:pt>
    <dgm:pt modelId="{C4C62C85-F761-4735-B10B-D96293CD9F23}">
      <dgm:prSet phldrT="[Text]" custT="1"/>
      <dgm:spPr>
        <a:solidFill>
          <a:srgbClr val="7030A0"/>
        </a:solidFill>
      </dgm:spPr>
      <dgm:t>
        <a:bodyPr/>
        <a:lstStyle/>
        <a:p>
          <a:r>
            <a:rPr lang="en-GB" sz="2000"/>
            <a:t>Superconducting properties measurement</a:t>
          </a:r>
        </a:p>
      </dgm:t>
    </dgm:pt>
    <dgm:pt modelId="{C68FF7B0-B44D-4BF6-B9A1-EBCA504C6F0F}" type="parTrans" cxnId="{AB8F9A6F-DC8C-42A2-B3C4-A3B7F6B51644}">
      <dgm:prSet/>
      <dgm:spPr/>
      <dgm:t>
        <a:bodyPr/>
        <a:lstStyle/>
        <a:p>
          <a:endParaRPr lang="en-GB"/>
        </a:p>
      </dgm:t>
    </dgm:pt>
    <dgm:pt modelId="{87AAD171-E6F7-4E88-833D-7DD6E7DE8D93}" type="sibTrans" cxnId="{AB8F9A6F-DC8C-42A2-B3C4-A3B7F6B51644}">
      <dgm:prSet/>
      <dgm:spPr/>
      <dgm:t>
        <a:bodyPr/>
        <a:lstStyle/>
        <a:p>
          <a:endParaRPr lang="en-GB"/>
        </a:p>
      </dgm:t>
    </dgm:pt>
    <dgm:pt modelId="{4D304B9F-FDCA-4761-81E5-0F07730DAE05}">
      <dgm:prSet phldrT="[Text]" custT="1"/>
      <dgm:spPr/>
      <dgm:t>
        <a:bodyPr/>
        <a:lstStyle/>
        <a:p>
          <a:pPr marL="87313" marR="0" indent="-87313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600"/>
            <a:t> </a:t>
          </a:r>
          <a:r>
            <a:rPr lang="en-GB" sz="1600" i="1"/>
            <a:t>RRR, </a:t>
          </a:r>
          <a:r>
            <a:rPr lang="en-GB" sz="1600" i="1" err="1"/>
            <a:t>H</a:t>
          </a:r>
          <a:r>
            <a:rPr lang="en-GB" sz="1600" i="1" baseline="-25000" err="1"/>
            <a:t>c</a:t>
          </a:r>
          <a:r>
            <a:rPr lang="en-GB" sz="1600" i="1"/>
            <a:t>, </a:t>
          </a:r>
          <a:r>
            <a:rPr lang="en-GB" sz="1600" i="1" err="1"/>
            <a:t>H</a:t>
          </a:r>
          <a:r>
            <a:rPr lang="en-GB" sz="1600" i="1" baseline="-25000" err="1"/>
            <a:t>fp</a:t>
          </a:r>
          <a:r>
            <a:rPr lang="en-GB" sz="1600" i="1"/>
            <a:t>, </a:t>
          </a:r>
          <a:r>
            <a:rPr lang="en-GB" sz="1600" i="1" err="1"/>
            <a:t>H</a:t>
          </a:r>
          <a:r>
            <a:rPr lang="en-GB" sz="1600" i="1" baseline="-25000" err="1"/>
            <a:t>sh</a:t>
          </a:r>
          <a:r>
            <a:rPr lang="en-GB" sz="1600"/>
            <a:t>,  …</a:t>
          </a:r>
        </a:p>
      </dgm:t>
    </dgm:pt>
    <dgm:pt modelId="{2887F4BA-F02B-449D-A23F-D0F0D047F4DD}" type="parTrans" cxnId="{F4549C28-4218-47BE-A5CD-38D2D92C8352}">
      <dgm:prSet/>
      <dgm:spPr/>
      <dgm:t>
        <a:bodyPr/>
        <a:lstStyle/>
        <a:p>
          <a:endParaRPr lang="en-GB"/>
        </a:p>
      </dgm:t>
    </dgm:pt>
    <dgm:pt modelId="{78EAC478-7EDC-47C4-86B5-02E5757F5151}" type="sibTrans" cxnId="{F4549C28-4218-47BE-A5CD-38D2D92C8352}">
      <dgm:prSet/>
      <dgm:spPr/>
      <dgm:t>
        <a:bodyPr/>
        <a:lstStyle/>
        <a:p>
          <a:endParaRPr lang="en-GB"/>
        </a:p>
      </dgm:t>
    </dgm:pt>
    <dgm:pt modelId="{5B6C2779-70B5-40CA-95F2-19F5A0A687B2}">
      <dgm:prSet phldrT="[Text]" custT="1"/>
      <dgm:spPr/>
      <dgm:t>
        <a:bodyPr/>
        <a:lstStyle/>
        <a:p>
          <a:r>
            <a:rPr lang="en-US" sz="1600"/>
            <a:t>Choke cavity</a:t>
          </a:r>
          <a:endParaRPr lang="en-GB" sz="1600"/>
        </a:p>
      </dgm:t>
    </dgm:pt>
    <dgm:pt modelId="{0C03977E-8ECF-49C8-B147-515324EF3833}" type="parTrans" cxnId="{213032EC-38C3-4DAD-AC40-5942C9BE007E}">
      <dgm:prSet/>
      <dgm:spPr/>
      <dgm:t>
        <a:bodyPr/>
        <a:lstStyle/>
        <a:p>
          <a:endParaRPr lang="en-GB"/>
        </a:p>
      </dgm:t>
    </dgm:pt>
    <dgm:pt modelId="{C3ED9B91-C993-427D-B4F5-E6507017C271}" type="sibTrans" cxnId="{213032EC-38C3-4DAD-AC40-5942C9BE007E}">
      <dgm:prSet/>
      <dgm:spPr/>
      <dgm:t>
        <a:bodyPr/>
        <a:lstStyle/>
        <a:p>
          <a:endParaRPr lang="en-GB"/>
        </a:p>
      </dgm:t>
    </dgm:pt>
    <dgm:pt modelId="{6E500A07-9B99-4E57-966F-B54B9F7446C8}">
      <dgm:prSet phldrT="[Text]" custT="1"/>
      <dgm:spPr/>
      <dgm:t>
        <a:bodyPr/>
        <a:lstStyle/>
        <a:p>
          <a:r>
            <a:rPr lang="en-GB" sz="1600" b="1" err="1">
              <a:solidFill>
                <a:schemeClr val="tx1"/>
              </a:solidFill>
            </a:rPr>
            <a:t>Nb</a:t>
          </a:r>
          <a:r>
            <a:rPr lang="en-GB" sz="1600" b="1">
              <a:solidFill>
                <a:schemeClr val="tx1"/>
              </a:solidFill>
            </a:rPr>
            <a:t>, </a:t>
          </a:r>
          <a:r>
            <a:rPr lang="en-GB" sz="1600" b="1" err="1">
              <a:solidFill>
                <a:schemeClr val="tx1"/>
              </a:solidFill>
            </a:rPr>
            <a:t>NbN</a:t>
          </a:r>
          <a:r>
            <a:rPr lang="en-GB" sz="1600" b="1">
              <a:solidFill>
                <a:schemeClr val="tx1"/>
              </a:solidFill>
            </a:rPr>
            <a:t>, Nb</a:t>
          </a:r>
          <a:r>
            <a:rPr lang="en-GB" sz="1600" b="1" baseline="-25000">
              <a:solidFill>
                <a:schemeClr val="tx1"/>
              </a:solidFill>
            </a:rPr>
            <a:t>3</a:t>
          </a:r>
          <a:r>
            <a:rPr lang="en-GB" sz="1600" b="1">
              <a:solidFill>
                <a:schemeClr val="tx1"/>
              </a:solidFill>
            </a:rPr>
            <a:t>Sn</a:t>
          </a:r>
          <a:r>
            <a:rPr lang="en-GB" sz="1600">
              <a:solidFill>
                <a:schemeClr val="tx1"/>
              </a:solidFill>
            </a:rPr>
            <a:t>, MgB</a:t>
          </a:r>
          <a:r>
            <a:rPr lang="en-GB" sz="1600" baseline="-25000">
              <a:solidFill>
                <a:schemeClr val="tx1"/>
              </a:solidFill>
            </a:rPr>
            <a:t>2</a:t>
          </a:r>
          <a:r>
            <a:rPr lang="en-GB" sz="1600">
              <a:solidFill>
                <a:schemeClr val="tx1"/>
              </a:solidFill>
            </a:rPr>
            <a:t>, SIS, etc.</a:t>
          </a:r>
        </a:p>
      </dgm:t>
    </dgm:pt>
    <dgm:pt modelId="{578B198A-B97A-471C-85A4-948B571EBDBB}" type="parTrans" cxnId="{9C694CBB-38C2-4B1D-B9C8-46C83235751C}">
      <dgm:prSet/>
      <dgm:spPr/>
      <dgm:t>
        <a:bodyPr/>
        <a:lstStyle/>
        <a:p>
          <a:endParaRPr lang="en-GB"/>
        </a:p>
      </dgm:t>
    </dgm:pt>
    <dgm:pt modelId="{8FB783F9-A48F-4302-9049-33722CEB49B0}" type="sibTrans" cxnId="{9C694CBB-38C2-4B1D-B9C8-46C83235751C}">
      <dgm:prSet/>
      <dgm:spPr/>
      <dgm:t>
        <a:bodyPr/>
        <a:lstStyle/>
        <a:p>
          <a:endParaRPr lang="en-GB"/>
        </a:p>
      </dgm:t>
    </dgm:pt>
    <dgm:pt modelId="{DBC831C9-3B30-4B86-B08A-E4A4ACD26395}">
      <dgm:prSet custT="1"/>
      <dgm:spPr>
        <a:solidFill>
          <a:schemeClr val="tx1">
            <a:lumMod val="75000"/>
          </a:schemeClr>
        </a:solidFill>
      </dgm:spPr>
      <dgm:t>
        <a:bodyPr/>
        <a:lstStyle/>
        <a:p>
          <a:r>
            <a:rPr lang="en-GB" sz="2000"/>
            <a:t>Surface preparation</a:t>
          </a:r>
        </a:p>
      </dgm:t>
    </dgm:pt>
    <dgm:pt modelId="{225F85D4-C16D-49E9-B5BD-968ABDA555FB}" type="parTrans" cxnId="{E36B3276-B0F6-438F-840E-47BFEB27727A}">
      <dgm:prSet/>
      <dgm:spPr/>
      <dgm:t>
        <a:bodyPr/>
        <a:lstStyle/>
        <a:p>
          <a:endParaRPr lang="en-GB"/>
        </a:p>
      </dgm:t>
    </dgm:pt>
    <dgm:pt modelId="{85995E96-8A94-4FB2-A26E-CA3BFF72F816}" type="sibTrans" cxnId="{E36B3276-B0F6-438F-840E-47BFEB27727A}">
      <dgm:prSet/>
      <dgm:spPr/>
      <dgm:t>
        <a:bodyPr/>
        <a:lstStyle/>
        <a:p>
          <a:endParaRPr lang="en-GB"/>
        </a:p>
      </dgm:t>
    </dgm:pt>
    <dgm:pt modelId="{E6893EED-36DE-470C-964B-CBAC7424AB1A}">
      <dgm:prSet custT="1"/>
      <dgm:spPr/>
      <dgm:t>
        <a:bodyPr/>
        <a:lstStyle/>
        <a:p>
          <a:r>
            <a:rPr lang="en-GB" sz="1600"/>
            <a:t>Cleaning, etching,</a:t>
          </a:r>
        </a:p>
      </dgm:t>
    </dgm:pt>
    <dgm:pt modelId="{F5BAA086-E217-4036-B63C-ADE9E34A162C}" type="parTrans" cxnId="{07AD1287-7038-48E2-9748-B1125F77C9C8}">
      <dgm:prSet/>
      <dgm:spPr/>
      <dgm:t>
        <a:bodyPr/>
        <a:lstStyle/>
        <a:p>
          <a:endParaRPr lang="en-GB"/>
        </a:p>
      </dgm:t>
    </dgm:pt>
    <dgm:pt modelId="{D302CE2F-240C-4698-802E-F5F79AD3292D}" type="sibTrans" cxnId="{07AD1287-7038-48E2-9748-B1125F77C9C8}">
      <dgm:prSet/>
      <dgm:spPr/>
      <dgm:t>
        <a:bodyPr/>
        <a:lstStyle/>
        <a:p>
          <a:endParaRPr lang="en-GB"/>
        </a:p>
      </dgm:t>
    </dgm:pt>
    <dgm:pt modelId="{5018DAC9-803B-4BA4-890C-EA92F1BCAC15}">
      <dgm:prSet custT="1"/>
      <dgm:spPr/>
      <dgm:t>
        <a:bodyPr/>
        <a:lstStyle/>
        <a:p>
          <a:r>
            <a:rPr lang="en-GB" sz="1600"/>
            <a:t>Polishing, passivating</a:t>
          </a:r>
        </a:p>
      </dgm:t>
    </dgm:pt>
    <dgm:pt modelId="{E7D31BEC-A1D5-4EF1-91B5-1D4EE7EA52BA}" type="parTrans" cxnId="{32119CFF-C432-4582-ACB4-C7FCC86F6224}">
      <dgm:prSet/>
      <dgm:spPr/>
      <dgm:t>
        <a:bodyPr/>
        <a:lstStyle/>
        <a:p>
          <a:endParaRPr lang="en-GB"/>
        </a:p>
      </dgm:t>
    </dgm:pt>
    <dgm:pt modelId="{189C2BC7-601D-4175-B64D-5D3480932EBE}" type="sibTrans" cxnId="{32119CFF-C432-4582-ACB4-C7FCC86F6224}">
      <dgm:prSet/>
      <dgm:spPr/>
      <dgm:t>
        <a:bodyPr/>
        <a:lstStyle/>
        <a:p>
          <a:endParaRPr lang="en-GB"/>
        </a:p>
      </dgm:t>
    </dgm:pt>
    <dgm:pt modelId="{830EBFD2-AE1C-4DC6-AD22-002C9585C554}">
      <dgm:prSet phldrT="[Text]" custT="1"/>
      <dgm:spPr/>
      <dgm:t>
        <a:bodyPr/>
        <a:lstStyle/>
        <a:p>
          <a:pPr marL="87313" marR="0" indent="-87313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600"/>
            <a:t> DC magnetic susceptibility, </a:t>
          </a:r>
        </a:p>
      </dgm:t>
    </dgm:pt>
    <dgm:pt modelId="{E2ABDF19-A55F-4CA6-B61F-6671F544D5CA}" type="parTrans" cxnId="{48514E5C-2755-46EE-853D-7F61002A4A31}">
      <dgm:prSet/>
      <dgm:spPr/>
      <dgm:t>
        <a:bodyPr/>
        <a:lstStyle/>
        <a:p>
          <a:endParaRPr lang="en-GB"/>
        </a:p>
      </dgm:t>
    </dgm:pt>
    <dgm:pt modelId="{73CB50DB-0C8B-44EC-9376-CB30AE8D196A}" type="sibTrans" cxnId="{48514E5C-2755-46EE-853D-7F61002A4A31}">
      <dgm:prSet/>
      <dgm:spPr/>
      <dgm:t>
        <a:bodyPr/>
        <a:lstStyle/>
        <a:p>
          <a:endParaRPr lang="en-GB"/>
        </a:p>
      </dgm:t>
    </dgm:pt>
    <dgm:pt modelId="{374465DD-5701-402E-9B80-E1E80300216F}">
      <dgm:prSet phldrT="[Text]" custT="1"/>
      <dgm:spPr/>
      <dgm:t>
        <a:bodyPr/>
        <a:lstStyle/>
        <a:p>
          <a:pPr marL="87313" marR="0" indent="-87313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600"/>
            <a:t> Field penetration</a:t>
          </a:r>
        </a:p>
      </dgm:t>
    </dgm:pt>
    <dgm:pt modelId="{9AFA2704-E288-462A-AEE4-5FAEA2F37F75}" type="parTrans" cxnId="{A4E03F41-1C33-4467-8B66-65C24DEE1583}">
      <dgm:prSet/>
      <dgm:spPr/>
      <dgm:t>
        <a:bodyPr/>
        <a:lstStyle/>
        <a:p>
          <a:endParaRPr lang="en-GB"/>
        </a:p>
      </dgm:t>
    </dgm:pt>
    <dgm:pt modelId="{17BCA8E0-02AD-42CB-A0A5-7010D699060B}" type="sibTrans" cxnId="{A4E03F41-1C33-4467-8B66-65C24DEE1583}">
      <dgm:prSet/>
      <dgm:spPr/>
      <dgm:t>
        <a:bodyPr/>
        <a:lstStyle/>
        <a:p>
          <a:endParaRPr lang="en-GB"/>
        </a:p>
      </dgm:t>
    </dgm:pt>
    <dgm:pt modelId="{11D7BBFF-01A2-4126-ABC4-3D0D0068E019}" type="pres">
      <dgm:prSet presAssocID="{0EA9EAEE-E444-4272-BF30-D6DF50B0311C}" presName="rootnode" presStyleCnt="0">
        <dgm:presLayoutVars>
          <dgm:chMax/>
          <dgm:chPref/>
          <dgm:dir/>
          <dgm:animLvl val="lvl"/>
        </dgm:presLayoutVars>
      </dgm:prSet>
      <dgm:spPr/>
    </dgm:pt>
    <dgm:pt modelId="{5EE6683F-95B1-47BE-BD94-B0DFB86DDE72}" type="pres">
      <dgm:prSet presAssocID="{DBC831C9-3B30-4B86-B08A-E4A4ACD26395}" presName="composite" presStyleCnt="0"/>
      <dgm:spPr/>
    </dgm:pt>
    <dgm:pt modelId="{42DBB386-C1B8-4B18-9B1F-90591C86D5E1}" type="pres">
      <dgm:prSet presAssocID="{DBC831C9-3B30-4B86-B08A-E4A4ACD26395}" presName="bentUpArrow1" presStyleLbl="alignImgPlace1" presStyleIdx="0" presStyleCnt="5" custScaleX="77428" custLinFactNeighborX="-45082" custLinFactNeighborY="-28835"/>
      <dgm:spPr/>
    </dgm:pt>
    <dgm:pt modelId="{E6DE9C64-22B1-47DD-B637-5BC76A7614FB}" type="pres">
      <dgm:prSet presAssocID="{DBC831C9-3B30-4B86-B08A-E4A4ACD26395}" presName="ParentText" presStyleLbl="node1" presStyleIdx="0" presStyleCnt="6" custScaleX="152671" custLinFactNeighborX="-1334" custLinFactNeighborY="-45368">
        <dgm:presLayoutVars>
          <dgm:chMax val="1"/>
          <dgm:chPref val="1"/>
          <dgm:bulletEnabled val="1"/>
        </dgm:presLayoutVars>
      </dgm:prSet>
      <dgm:spPr/>
    </dgm:pt>
    <dgm:pt modelId="{23C6D264-6EAA-4775-8CAB-7C9F4D2795FA}" type="pres">
      <dgm:prSet presAssocID="{DBC831C9-3B30-4B86-B08A-E4A4ACD26395}" presName="ChildText" presStyleLbl="revTx" presStyleIdx="0" presStyleCnt="6" custScaleX="307990" custScaleY="138620" custLinFactX="39962" custLinFactNeighborX="100000" custLinFactNeighborY="-54441">
        <dgm:presLayoutVars>
          <dgm:chMax val="0"/>
          <dgm:chPref val="0"/>
          <dgm:bulletEnabled val="1"/>
        </dgm:presLayoutVars>
      </dgm:prSet>
      <dgm:spPr/>
    </dgm:pt>
    <dgm:pt modelId="{EF406C5A-D565-4727-88F5-1ECB8964A2DB}" type="pres">
      <dgm:prSet presAssocID="{85995E96-8A94-4FB2-A26E-CA3BFF72F816}" presName="sibTrans" presStyleCnt="0"/>
      <dgm:spPr/>
    </dgm:pt>
    <dgm:pt modelId="{1FB1F902-B800-4129-9070-0AE3CD68C5FD}" type="pres">
      <dgm:prSet presAssocID="{0CAEF6D2-9FA8-4DD0-B765-BAD883306843}" presName="composite" presStyleCnt="0"/>
      <dgm:spPr/>
    </dgm:pt>
    <dgm:pt modelId="{83CF12EF-F632-41C3-8E93-D41EC76A463F}" type="pres">
      <dgm:prSet presAssocID="{0CAEF6D2-9FA8-4DD0-B765-BAD883306843}" presName="bentUpArrow1" presStyleLbl="alignImgPlace1" presStyleIdx="1" presStyleCnt="5" custScaleX="90871" custLinFactX="-240" custLinFactNeighborX="-100000" custLinFactNeighborY="-32370"/>
      <dgm:spPr/>
    </dgm:pt>
    <dgm:pt modelId="{8B264F77-EDBD-4CD5-9725-C42F15B3CB86}" type="pres">
      <dgm:prSet presAssocID="{0CAEF6D2-9FA8-4DD0-B765-BAD883306843}" presName="ParentText" presStyleLbl="node1" presStyleIdx="1" presStyleCnt="6" custScaleX="185583" custLinFactNeighborX="-59814" custLinFactNeighborY="-25660">
        <dgm:presLayoutVars>
          <dgm:chMax val="1"/>
          <dgm:chPref val="1"/>
          <dgm:bulletEnabled val="1"/>
        </dgm:presLayoutVars>
      </dgm:prSet>
      <dgm:spPr/>
    </dgm:pt>
    <dgm:pt modelId="{E6A027EC-6474-4A24-90F1-927C79242976}" type="pres">
      <dgm:prSet presAssocID="{0CAEF6D2-9FA8-4DD0-B765-BAD883306843}" presName="ChildText" presStyleLbl="revTx" presStyleIdx="1" presStyleCnt="6" custScaleX="415289" custScaleY="180391" custLinFactX="31104" custLinFactNeighborX="100000" custLinFactNeighborY="-43718">
        <dgm:presLayoutVars>
          <dgm:chMax val="0"/>
          <dgm:chPref val="0"/>
          <dgm:bulletEnabled val="1"/>
        </dgm:presLayoutVars>
      </dgm:prSet>
      <dgm:spPr/>
    </dgm:pt>
    <dgm:pt modelId="{8AA4FD04-0D18-4576-BAC0-C60A4453E46C}" type="pres">
      <dgm:prSet presAssocID="{FF623345-46B6-454A-ACA9-33F21F938AB7}" presName="sibTrans" presStyleCnt="0"/>
      <dgm:spPr/>
    </dgm:pt>
    <dgm:pt modelId="{90F770B9-6FE1-4494-8C07-40ADAB119F02}" type="pres">
      <dgm:prSet presAssocID="{7B57427B-09B9-476F-A872-EF9FA1BBC188}" presName="composite" presStyleCnt="0"/>
      <dgm:spPr/>
    </dgm:pt>
    <dgm:pt modelId="{7A19C41A-0DD8-444C-9B84-BD0AADA80B63}" type="pres">
      <dgm:prSet presAssocID="{7B57427B-09B9-476F-A872-EF9FA1BBC188}" presName="bentUpArrow1" presStyleLbl="alignImgPlace1" presStyleIdx="2" presStyleCnt="5" custScaleX="119234" custLinFactNeighborX="-99561" custLinFactNeighborY="-33141"/>
      <dgm:spPr/>
    </dgm:pt>
    <dgm:pt modelId="{A2F44327-0DEC-4301-9A6C-97C7907B7356}" type="pres">
      <dgm:prSet presAssocID="{7B57427B-09B9-476F-A872-EF9FA1BBC188}" presName="ParentText" presStyleLbl="node1" presStyleIdx="2" presStyleCnt="6" custScaleX="216311" custLinFactNeighborX="-73056" custLinFactNeighborY="-32205">
        <dgm:presLayoutVars>
          <dgm:chMax val="1"/>
          <dgm:chPref val="1"/>
          <dgm:bulletEnabled val="1"/>
        </dgm:presLayoutVars>
      </dgm:prSet>
      <dgm:spPr/>
    </dgm:pt>
    <dgm:pt modelId="{1AB9D224-59E7-421E-961A-120ED8C6A700}" type="pres">
      <dgm:prSet presAssocID="{7B57427B-09B9-476F-A872-EF9FA1BBC188}" presName="ChildText" presStyleLbl="revTx" presStyleIdx="2" presStyleCnt="6" custScaleX="312234" custScaleY="142845" custLinFactNeighborX="79144" custLinFactNeighborY="-39783">
        <dgm:presLayoutVars>
          <dgm:chMax val="0"/>
          <dgm:chPref val="0"/>
          <dgm:bulletEnabled val="1"/>
        </dgm:presLayoutVars>
      </dgm:prSet>
      <dgm:spPr/>
    </dgm:pt>
    <dgm:pt modelId="{B3FFE616-80CE-4B63-867C-C781BCD0A121}" type="pres">
      <dgm:prSet presAssocID="{2AAACF4B-040E-46E1-8A07-A6464193126F}" presName="sibTrans" presStyleCnt="0"/>
      <dgm:spPr/>
    </dgm:pt>
    <dgm:pt modelId="{2BDA771C-6BF8-441F-8DD0-5E6EC52E94DC}" type="pres">
      <dgm:prSet presAssocID="{C4C62C85-F761-4735-B10B-D96293CD9F23}" presName="composite" presStyleCnt="0"/>
      <dgm:spPr/>
    </dgm:pt>
    <dgm:pt modelId="{6D8799F0-E236-4BDD-BF99-9A833F28AF73}" type="pres">
      <dgm:prSet presAssocID="{C4C62C85-F761-4735-B10B-D96293CD9F23}" presName="bentUpArrow1" presStyleLbl="alignImgPlace1" presStyleIdx="3" presStyleCnt="5" custScaleX="94555" custLinFactX="-5425" custLinFactNeighborX="-100000" custLinFactNeighborY="-14356"/>
      <dgm:spPr/>
    </dgm:pt>
    <dgm:pt modelId="{8479A71D-D8EC-4F5C-A1D9-1EB5347B7180}" type="pres">
      <dgm:prSet presAssocID="{C4C62C85-F761-4735-B10B-D96293CD9F23}" presName="ParentText" presStyleLbl="node1" presStyleIdx="3" presStyleCnt="6" custScaleX="218000" custScaleY="121097" custLinFactNeighborX="-52259" custLinFactNeighborY="-30835">
        <dgm:presLayoutVars>
          <dgm:chMax val="1"/>
          <dgm:chPref val="1"/>
          <dgm:bulletEnabled val="1"/>
        </dgm:presLayoutVars>
      </dgm:prSet>
      <dgm:spPr/>
    </dgm:pt>
    <dgm:pt modelId="{325CB47C-D328-4E8E-B979-6924867B2B56}" type="pres">
      <dgm:prSet presAssocID="{C4C62C85-F761-4735-B10B-D96293CD9F23}" presName="ChildText" presStyleLbl="revTx" presStyleIdx="3" presStyleCnt="6" custScaleX="446710" custScaleY="209497" custLinFactX="100000" custLinFactNeighborX="109188" custLinFactNeighborY="-48352">
        <dgm:presLayoutVars>
          <dgm:chMax val="0"/>
          <dgm:chPref val="0"/>
          <dgm:bulletEnabled val="1"/>
        </dgm:presLayoutVars>
      </dgm:prSet>
      <dgm:spPr/>
    </dgm:pt>
    <dgm:pt modelId="{660F49DD-85CC-4053-AEB9-6A528BD00E1D}" type="pres">
      <dgm:prSet presAssocID="{87AAD171-E6F7-4E88-833D-7DD6E7DE8D93}" presName="sibTrans" presStyleCnt="0"/>
      <dgm:spPr/>
    </dgm:pt>
    <dgm:pt modelId="{1F21799A-B6FD-4A87-898C-CEF43949468D}" type="pres">
      <dgm:prSet presAssocID="{F8B87128-E586-4145-809B-DB088059FF9A}" presName="composite" presStyleCnt="0"/>
      <dgm:spPr/>
    </dgm:pt>
    <dgm:pt modelId="{1A7E66CB-A5D3-43AA-B3DB-533FD079490A}" type="pres">
      <dgm:prSet presAssocID="{F8B87128-E586-4145-809B-DB088059FF9A}" presName="bentUpArrow1" presStyleLbl="alignImgPlace1" presStyleIdx="4" presStyleCnt="5" custScaleX="78925" custLinFactNeighborX="-75414" custLinFactNeighborY="14527"/>
      <dgm:spPr/>
    </dgm:pt>
    <dgm:pt modelId="{034C68A1-51C0-4950-B919-108ED3586A46}" type="pres">
      <dgm:prSet presAssocID="{F8B87128-E586-4145-809B-DB088059FF9A}" presName="ParentText" presStyleLbl="node1" presStyleIdx="4" presStyleCnt="6" custScaleX="206538" custScaleY="141645" custLinFactNeighborX="-61993" custLinFactNeighborY="-12419">
        <dgm:presLayoutVars>
          <dgm:chMax val="1"/>
          <dgm:chPref val="1"/>
          <dgm:bulletEnabled val="1"/>
        </dgm:presLayoutVars>
      </dgm:prSet>
      <dgm:spPr/>
    </dgm:pt>
    <dgm:pt modelId="{4993D8DD-1D97-4797-9BDE-4C3C90F88B86}" type="pres">
      <dgm:prSet presAssocID="{F8B87128-E586-4145-809B-DB088059FF9A}" presName="ChildText" presStyleLbl="revTx" presStyleIdx="4" presStyleCnt="6" custScaleX="281591" custScaleY="142209" custLinFactNeighborX="82169" custLinFactNeighborY="-23147">
        <dgm:presLayoutVars>
          <dgm:chMax val="0"/>
          <dgm:chPref val="0"/>
          <dgm:bulletEnabled val="1"/>
        </dgm:presLayoutVars>
      </dgm:prSet>
      <dgm:spPr/>
    </dgm:pt>
    <dgm:pt modelId="{1A1FC4B8-77BC-4FF6-9593-BC707C510953}" type="pres">
      <dgm:prSet presAssocID="{AD9FE069-6F72-4624-B87A-737405AFB0B9}" presName="sibTrans" presStyleCnt="0"/>
      <dgm:spPr/>
    </dgm:pt>
    <dgm:pt modelId="{91854944-EC30-475A-A091-BE9DC3B92CEB}" type="pres">
      <dgm:prSet presAssocID="{B6F1BCBA-865B-4A40-AD86-EA8C004C98C2}" presName="composite" presStyleCnt="0"/>
      <dgm:spPr/>
    </dgm:pt>
    <dgm:pt modelId="{69D64B38-CF56-4713-9F89-B991CC438D56}" type="pres">
      <dgm:prSet presAssocID="{B6F1BCBA-865B-4A40-AD86-EA8C004C98C2}" presName="ParentText" presStyleLbl="node1" presStyleIdx="5" presStyleCnt="6" custScaleX="180967" custLinFactNeighborX="-56461" custLinFactNeighborY="14761">
        <dgm:presLayoutVars>
          <dgm:chMax val="1"/>
          <dgm:chPref val="1"/>
          <dgm:bulletEnabled val="1"/>
        </dgm:presLayoutVars>
      </dgm:prSet>
      <dgm:spPr/>
    </dgm:pt>
    <dgm:pt modelId="{1ECCABB3-2536-47EB-AE6B-21B265793710}" type="pres">
      <dgm:prSet presAssocID="{B6F1BCBA-865B-4A40-AD86-EA8C004C98C2}" presName="FinalChildText" presStyleLbl="revTx" presStyleIdx="5" presStyleCnt="6" custScaleX="164313" custLinFactNeighborX="2388" custLinFactNeighborY="28065">
        <dgm:presLayoutVars>
          <dgm:chMax val="0"/>
          <dgm:chPref val="0"/>
          <dgm:bulletEnabled val="1"/>
        </dgm:presLayoutVars>
      </dgm:prSet>
      <dgm:spPr/>
    </dgm:pt>
  </dgm:ptLst>
  <dgm:cxnLst>
    <dgm:cxn modelId="{3676700A-9EBA-469F-8CB4-B7C4D990F419}" srcId="{7B57427B-09B9-476F-A872-EF9FA1BBC188}" destId="{B809833C-1183-4634-B01D-F284819B3735}" srcOrd="0" destOrd="0" parTransId="{A78BD900-0B86-49FA-A9E8-454B4E2998DB}" sibTransId="{C89D33AD-25C8-4DBB-B7C2-14811FB8FC98}"/>
    <dgm:cxn modelId="{AB9D960D-22D2-4ADE-8F16-382BD0C63B54}" type="presOf" srcId="{C39E2F5C-1A6A-4FAA-A6C1-B38E360602DF}" destId="{1ECCABB3-2536-47EB-AE6B-21B265793710}" srcOrd="0" destOrd="0" presId="urn:microsoft.com/office/officeart/2005/8/layout/StepDownProcess"/>
    <dgm:cxn modelId="{9BBD7613-CC0D-4261-ABB5-A86E2A85E663}" type="presOf" srcId="{6E500A07-9B99-4E57-966F-B54B9F7446C8}" destId="{E6A027EC-6474-4A24-90F1-927C79242976}" srcOrd="0" destOrd="2" presId="urn:microsoft.com/office/officeart/2005/8/layout/StepDownProcess"/>
    <dgm:cxn modelId="{E6D1A521-DEEE-498A-B0B1-A89C01D1DAE6}" type="presOf" srcId="{DBC831C9-3B30-4B86-B08A-E4A4ACD26395}" destId="{E6DE9C64-22B1-47DD-B637-5BC76A7614FB}" srcOrd="0" destOrd="0" presId="urn:microsoft.com/office/officeart/2005/8/layout/StepDownProcess"/>
    <dgm:cxn modelId="{EBA85727-EA05-4E73-AD6E-12FBC6BED2C4}" type="presOf" srcId="{0CAEF6D2-9FA8-4DD0-B765-BAD883306843}" destId="{8B264F77-EDBD-4CD5-9725-C42F15B3CB86}" srcOrd="0" destOrd="0" presId="urn:microsoft.com/office/officeart/2005/8/layout/StepDownProcess"/>
    <dgm:cxn modelId="{F4549C28-4218-47BE-A5CD-38D2D92C8352}" srcId="{C4C62C85-F761-4735-B10B-D96293CD9F23}" destId="{4D304B9F-FDCA-4761-81E5-0F07730DAE05}" srcOrd="0" destOrd="0" parTransId="{2887F4BA-F02B-449D-A23F-D0F0D047F4DD}" sibTransId="{78EAC478-7EDC-47C4-86B5-02E5757F5151}"/>
    <dgm:cxn modelId="{0E01A329-F70E-4CC1-8967-A55BEFABB914}" srcId="{7B57427B-09B9-476F-A872-EF9FA1BBC188}" destId="{569A1FE1-93AA-4F34-BF57-AF885A3686D1}" srcOrd="1" destOrd="0" parTransId="{813A2FC3-7D5C-47C6-989A-3AB8DA3ECF46}" sibTransId="{3248FAE7-70D2-41BA-82B9-E14A3DE56AB4}"/>
    <dgm:cxn modelId="{89651536-326B-4EF1-B027-492D666F7AB0}" srcId="{0CAEF6D2-9FA8-4DD0-B765-BAD883306843}" destId="{6FAB1782-B1D1-41E5-A347-C19809AE877D}" srcOrd="0" destOrd="0" parTransId="{013C4B52-1199-4BA8-813D-715A1D50AA82}" sibTransId="{FF7793CA-D8EF-4983-BF2A-C5E7A61BC3DD}"/>
    <dgm:cxn modelId="{812DF239-1ADB-47D7-9CA6-9569CD9C8A4C}" srcId="{0EA9EAEE-E444-4272-BF30-D6DF50B0311C}" destId="{F8B87128-E586-4145-809B-DB088059FF9A}" srcOrd="4" destOrd="0" parTransId="{67FC6E27-C489-48AB-8DE5-C2586C36AD0A}" sibTransId="{AD9FE069-6F72-4624-B87A-737405AFB0B9}"/>
    <dgm:cxn modelId="{48514E5C-2755-46EE-853D-7F61002A4A31}" srcId="{C4C62C85-F761-4735-B10B-D96293CD9F23}" destId="{830EBFD2-AE1C-4DC6-AD22-002C9585C554}" srcOrd="1" destOrd="0" parTransId="{E2ABDF19-A55F-4CA6-B61F-6671F544D5CA}" sibTransId="{73CB50DB-0C8B-44EC-9376-CB30AE8D196A}"/>
    <dgm:cxn modelId="{8B133460-2E68-4052-8116-93E920F57FF1}" srcId="{0EA9EAEE-E444-4272-BF30-D6DF50B0311C}" destId="{B6F1BCBA-865B-4A40-AD86-EA8C004C98C2}" srcOrd="5" destOrd="0" parTransId="{CA1E7587-F2D0-4BBD-A42F-C42D8B8F90B7}" sibTransId="{26B83EA0-C209-4595-ABED-2597ACF39A7C}"/>
    <dgm:cxn modelId="{A4E03F41-1C33-4467-8B66-65C24DEE1583}" srcId="{C4C62C85-F761-4735-B10B-D96293CD9F23}" destId="{374465DD-5701-402E-9B80-E1E80300216F}" srcOrd="2" destOrd="0" parTransId="{9AFA2704-E288-462A-AEE4-5FAEA2F37F75}" sibTransId="{17BCA8E0-02AD-42CB-A0A5-7010D699060B}"/>
    <dgm:cxn modelId="{019F9141-5AA8-4429-8BC4-1FFC19A37D35}" type="presOf" srcId="{5B6C2779-70B5-40CA-95F2-19F5A0A687B2}" destId="{4993D8DD-1D97-4797-9BDE-4C3C90F88B86}" srcOrd="0" destOrd="0" presId="urn:microsoft.com/office/officeart/2005/8/layout/StepDownProcess"/>
    <dgm:cxn modelId="{50512B47-454C-412D-ABA0-86DA6F404B8E}" type="presOf" srcId="{4D304B9F-FDCA-4761-81E5-0F07730DAE05}" destId="{325CB47C-D328-4E8E-B979-6924867B2B56}" srcOrd="0" destOrd="0" presId="urn:microsoft.com/office/officeart/2005/8/layout/StepDownProcess"/>
    <dgm:cxn modelId="{80C1414A-8A21-4BCB-8C64-97DF55257A10}" type="presOf" srcId="{B809833C-1183-4634-B01D-F284819B3735}" destId="{1AB9D224-59E7-421E-961A-120ED8C6A700}" srcOrd="0" destOrd="0" presId="urn:microsoft.com/office/officeart/2005/8/layout/StepDownProcess"/>
    <dgm:cxn modelId="{AB8F9A6F-DC8C-42A2-B3C4-A3B7F6B51644}" srcId="{0EA9EAEE-E444-4272-BF30-D6DF50B0311C}" destId="{C4C62C85-F761-4735-B10B-D96293CD9F23}" srcOrd="3" destOrd="0" parTransId="{C68FF7B0-B44D-4BF6-B9A1-EBCA504C6F0F}" sibTransId="{87AAD171-E6F7-4E88-833D-7DD6E7DE8D93}"/>
    <dgm:cxn modelId="{E36B3276-B0F6-438F-840E-47BFEB27727A}" srcId="{0EA9EAEE-E444-4272-BF30-D6DF50B0311C}" destId="{DBC831C9-3B30-4B86-B08A-E4A4ACD26395}" srcOrd="0" destOrd="0" parTransId="{225F85D4-C16D-49E9-B5BD-968ABDA555FB}" sibTransId="{85995E96-8A94-4FB2-A26E-CA3BFF72F816}"/>
    <dgm:cxn modelId="{07AD1287-7038-48E2-9748-B1125F77C9C8}" srcId="{DBC831C9-3B30-4B86-B08A-E4A4ACD26395}" destId="{E6893EED-36DE-470C-964B-CBAC7424AB1A}" srcOrd="0" destOrd="0" parTransId="{F5BAA086-E217-4036-B63C-ADE9E34A162C}" sibTransId="{D302CE2F-240C-4698-802E-F5F79AD3292D}"/>
    <dgm:cxn modelId="{9F24AC90-AD6A-4EE3-AAED-309B68F02EC7}" type="presOf" srcId="{7B57427B-09B9-476F-A872-EF9FA1BBC188}" destId="{A2F44327-0DEC-4301-9A6C-97C7907B7356}" srcOrd="0" destOrd="0" presId="urn:microsoft.com/office/officeart/2005/8/layout/StepDownProcess"/>
    <dgm:cxn modelId="{BF2B6D9C-7DC9-4FB4-A503-0C006E21E098}" srcId="{B6F1BCBA-865B-4A40-AD86-EA8C004C98C2}" destId="{C39E2F5C-1A6A-4FAA-A6C1-B38E360602DF}" srcOrd="0" destOrd="0" parTransId="{F7070A1B-01C8-4F04-8EB4-9E7EA8E451B0}" sibTransId="{16750E3E-A31B-4B8B-A1FF-3BDC042D81D9}"/>
    <dgm:cxn modelId="{9C694CBB-38C2-4B1D-B9C8-46C83235751C}" srcId="{0CAEF6D2-9FA8-4DD0-B765-BAD883306843}" destId="{6E500A07-9B99-4E57-966F-B54B9F7446C8}" srcOrd="2" destOrd="0" parTransId="{578B198A-B97A-471C-85A4-948B571EBDBB}" sibTransId="{8FB783F9-A48F-4302-9049-33722CEB49B0}"/>
    <dgm:cxn modelId="{EF4BD8C8-BFE4-47CC-B0FC-85198D06665E}" type="presOf" srcId="{569A1FE1-93AA-4F34-BF57-AF885A3686D1}" destId="{1AB9D224-59E7-421E-961A-120ED8C6A700}" srcOrd="0" destOrd="1" presId="urn:microsoft.com/office/officeart/2005/8/layout/StepDownProcess"/>
    <dgm:cxn modelId="{B2AA25CD-A16E-4648-ABCD-F36806AF6D63}" type="presOf" srcId="{6FAB1782-B1D1-41E5-A347-C19809AE877D}" destId="{E6A027EC-6474-4A24-90F1-927C79242976}" srcOrd="0" destOrd="0" presId="urn:microsoft.com/office/officeart/2005/8/layout/StepDownProcess"/>
    <dgm:cxn modelId="{67552DD0-B8EC-4954-A333-AD88434CDE83}" type="presOf" srcId="{E6893EED-36DE-470C-964B-CBAC7424AB1A}" destId="{23C6D264-6EAA-4775-8CAB-7C9F4D2795FA}" srcOrd="0" destOrd="0" presId="urn:microsoft.com/office/officeart/2005/8/layout/StepDownProcess"/>
    <dgm:cxn modelId="{F49B47D0-ECB3-425E-BFBF-02E18591EF43}" type="presOf" srcId="{0EA9EAEE-E444-4272-BF30-D6DF50B0311C}" destId="{11D7BBFF-01A2-4126-ABC4-3D0D0068E019}" srcOrd="0" destOrd="0" presId="urn:microsoft.com/office/officeart/2005/8/layout/StepDownProcess"/>
    <dgm:cxn modelId="{E8AC64D4-8F54-4A2C-B868-334D77BA8BA0}" type="presOf" srcId="{B6F1BCBA-865B-4A40-AD86-EA8C004C98C2}" destId="{69D64B38-CF56-4713-9F89-B991CC438D56}" srcOrd="0" destOrd="0" presId="urn:microsoft.com/office/officeart/2005/8/layout/StepDownProcess"/>
    <dgm:cxn modelId="{30CFDCD8-2927-4795-8ADE-FF76EC32A208}" type="presOf" srcId="{C4C62C85-F761-4735-B10B-D96293CD9F23}" destId="{8479A71D-D8EC-4F5C-A1D9-1EB5347B7180}" srcOrd="0" destOrd="0" presId="urn:microsoft.com/office/officeart/2005/8/layout/StepDownProcess"/>
    <dgm:cxn modelId="{CC93EDD9-3CEB-4651-84BF-17E6B8799E4B}" type="presOf" srcId="{BDC5FE40-44EC-4840-AD9B-14EE64DCBDB8}" destId="{E6A027EC-6474-4A24-90F1-927C79242976}" srcOrd="0" destOrd="1" presId="urn:microsoft.com/office/officeart/2005/8/layout/StepDownProcess"/>
    <dgm:cxn modelId="{3AA6F2DA-A280-4D72-AFFA-52AC57E7DB14}" srcId="{0EA9EAEE-E444-4272-BF30-D6DF50B0311C}" destId="{0CAEF6D2-9FA8-4DD0-B765-BAD883306843}" srcOrd="1" destOrd="0" parTransId="{878E38E9-897E-42CE-BC7E-2DC4D649C9BB}" sibTransId="{FF623345-46B6-454A-ACA9-33F21F938AB7}"/>
    <dgm:cxn modelId="{7C7022DF-1E6E-4C18-BE72-E9D5C7CEBC03}" type="presOf" srcId="{5018DAC9-803B-4BA4-890C-EA92F1BCAC15}" destId="{23C6D264-6EAA-4775-8CAB-7C9F4D2795FA}" srcOrd="0" destOrd="1" presId="urn:microsoft.com/office/officeart/2005/8/layout/StepDownProcess"/>
    <dgm:cxn modelId="{E73D47E2-1CEE-4573-AFF1-FD8CD5B68CE6}" type="presOf" srcId="{374465DD-5701-402E-9B80-E1E80300216F}" destId="{325CB47C-D328-4E8E-B979-6924867B2B56}" srcOrd="0" destOrd="2" presId="urn:microsoft.com/office/officeart/2005/8/layout/StepDownProcess"/>
    <dgm:cxn modelId="{062CA7E8-844E-49B0-99FD-1A3067F21CF0}" srcId="{0CAEF6D2-9FA8-4DD0-B765-BAD883306843}" destId="{BDC5FE40-44EC-4840-AD9B-14EE64DCBDB8}" srcOrd="1" destOrd="0" parTransId="{98713331-6877-426A-956D-568122DB8A47}" sibTransId="{1F9D4510-C7C5-40B6-98DE-FE5C19D21740}"/>
    <dgm:cxn modelId="{213032EC-38C3-4DAD-AC40-5942C9BE007E}" srcId="{F8B87128-E586-4145-809B-DB088059FF9A}" destId="{5B6C2779-70B5-40CA-95F2-19F5A0A687B2}" srcOrd="0" destOrd="0" parTransId="{0C03977E-8ECF-49C8-B147-515324EF3833}" sibTransId="{C3ED9B91-C993-427D-B4F5-E6507017C271}"/>
    <dgm:cxn modelId="{85E31EEF-9B9A-437A-8F56-990A801C12AC}" srcId="{0EA9EAEE-E444-4272-BF30-D6DF50B0311C}" destId="{7B57427B-09B9-476F-A872-EF9FA1BBC188}" srcOrd="2" destOrd="0" parTransId="{B532E245-767B-4301-8900-D420BBA5B1DB}" sibTransId="{2AAACF4B-040E-46E1-8A07-A6464193126F}"/>
    <dgm:cxn modelId="{3C8C52EF-2763-4D2E-899C-F30A1A9CE6AF}" type="presOf" srcId="{F8B87128-E586-4145-809B-DB088059FF9A}" destId="{034C68A1-51C0-4950-B919-108ED3586A46}" srcOrd="0" destOrd="0" presId="urn:microsoft.com/office/officeart/2005/8/layout/StepDownProcess"/>
    <dgm:cxn modelId="{286567FA-D179-4198-967C-13832E0848A1}" type="presOf" srcId="{830EBFD2-AE1C-4DC6-AD22-002C9585C554}" destId="{325CB47C-D328-4E8E-B979-6924867B2B56}" srcOrd="0" destOrd="1" presId="urn:microsoft.com/office/officeart/2005/8/layout/StepDownProcess"/>
    <dgm:cxn modelId="{32119CFF-C432-4582-ACB4-C7FCC86F6224}" srcId="{DBC831C9-3B30-4B86-B08A-E4A4ACD26395}" destId="{5018DAC9-803B-4BA4-890C-EA92F1BCAC15}" srcOrd="1" destOrd="0" parTransId="{E7D31BEC-A1D5-4EF1-91B5-1D4EE7EA52BA}" sibTransId="{189C2BC7-601D-4175-B64D-5D3480932EBE}"/>
    <dgm:cxn modelId="{92692922-84D0-4152-B0FA-8C9DC777A324}" type="presParOf" srcId="{11D7BBFF-01A2-4126-ABC4-3D0D0068E019}" destId="{5EE6683F-95B1-47BE-BD94-B0DFB86DDE72}" srcOrd="0" destOrd="0" presId="urn:microsoft.com/office/officeart/2005/8/layout/StepDownProcess"/>
    <dgm:cxn modelId="{6FDA2923-6674-495C-A0C1-87EC49BED07A}" type="presParOf" srcId="{5EE6683F-95B1-47BE-BD94-B0DFB86DDE72}" destId="{42DBB386-C1B8-4B18-9B1F-90591C86D5E1}" srcOrd="0" destOrd="0" presId="urn:microsoft.com/office/officeart/2005/8/layout/StepDownProcess"/>
    <dgm:cxn modelId="{6A0F240D-36B0-49FB-BA4F-1BBD22F910C2}" type="presParOf" srcId="{5EE6683F-95B1-47BE-BD94-B0DFB86DDE72}" destId="{E6DE9C64-22B1-47DD-B637-5BC76A7614FB}" srcOrd="1" destOrd="0" presId="urn:microsoft.com/office/officeart/2005/8/layout/StepDownProcess"/>
    <dgm:cxn modelId="{912351EA-DABF-425A-BA1D-63F5C5AFD87D}" type="presParOf" srcId="{5EE6683F-95B1-47BE-BD94-B0DFB86DDE72}" destId="{23C6D264-6EAA-4775-8CAB-7C9F4D2795FA}" srcOrd="2" destOrd="0" presId="urn:microsoft.com/office/officeart/2005/8/layout/StepDownProcess"/>
    <dgm:cxn modelId="{748A8E28-A3A1-49C5-9CB3-E06FE67EF473}" type="presParOf" srcId="{11D7BBFF-01A2-4126-ABC4-3D0D0068E019}" destId="{EF406C5A-D565-4727-88F5-1ECB8964A2DB}" srcOrd="1" destOrd="0" presId="urn:microsoft.com/office/officeart/2005/8/layout/StepDownProcess"/>
    <dgm:cxn modelId="{41FB42F4-25D1-4C83-9362-017E019B99C1}" type="presParOf" srcId="{11D7BBFF-01A2-4126-ABC4-3D0D0068E019}" destId="{1FB1F902-B800-4129-9070-0AE3CD68C5FD}" srcOrd="2" destOrd="0" presId="urn:microsoft.com/office/officeart/2005/8/layout/StepDownProcess"/>
    <dgm:cxn modelId="{0FE37E90-DB75-4606-BA85-CF1A60125EFE}" type="presParOf" srcId="{1FB1F902-B800-4129-9070-0AE3CD68C5FD}" destId="{83CF12EF-F632-41C3-8E93-D41EC76A463F}" srcOrd="0" destOrd="0" presId="urn:microsoft.com/office/officeart/2005/8/layout/StepDownProcess"/>
    <dgm:cxn modelId="{69B5FB60-C86A-475E-AC35-FCA7DAE2561C}" type="presParOf" srcId="{1FB1F902-B800-4129-9070-0AE3CD68C5FD}" destId="{8B264F77-EDBD-4CD5-9725-C42F15B3CB86}" srcOrd="1" destOrd="0" presId="urn:microsoft.com/office/officeart/2005/8/layout/StepDownProcess"/>
    <dgm:cxn modelId="{D087BC63-9021-489E-9353-9D77DFB8194E}" type="presParOf" srcId="{1FB1F902-B800-4129-9070-0AE3CD68C5FD}" destId="{E6A027EC-6474-4A24-90F1-927C79242976}" srcOrd="2" destOrd="0" presId="urn:microsoft.com/office/officeart/2005/8/layout/StepDownProcess"/>
    <dgm:cxn modelId="{FD32C66E-8FEF-48B9-B145-BB8BA2D0BC25}" type="presParOf" srcId="{11D7BBFF-01A2-4126-ABC4-3D0D0068E019}" destId="{8AA4FD04-0D18-4576-BAC0-C60A4453E46C}" srcOrd="3" destOrd="0" presId="urn:microsoft.com/office/officeart/2005/8/layout/StepDownProcess"/>
    <dgm:cxn modelId="{EB5B5C00-0CEA-4737-8338-5FF372455AAF}" type="presParOf" srcId="{11D7BBFF-01A2-4126-ABC4-3D0D0068E019}" destId="{90F770B9-6FE1-4494-8C07-40ADAB119F02}" srcOrd="4" destOrd="0" presId="urn:microsoft.com/office/officeart/2005/8/layout/StepDownProcess"/>
    <dgm:cxn modelId="{4DFE3A48-D96E-48A0-86B8-91BA3223AF15}" type="presParOf" srcId="{90F770B9-6FE1-4494-8C07-40ADAB119F02}" destId="{7A19C41A-0DD8-444C-9B84-BD0AADA80B63}" srcOrd="0" destOrd="0" presId="urn:microsoft.com/office/officeart/2005/8/layout/StepDownProcess"/>
    <dgm:cxn modelId="{4C7372A0-BCD7-45B2-A740-14D06035C670}" type="presParOf" srcId="{90F770B9-6FE1-4494-8C07-40ADAB119F02}" destId="{A2F44327-0DEC-4301-9A6C-97C7907B7356}" srcOrd="1" destOrd="0" presId="urn:microsoft.com/office/officeart/2005/8/layout/StepDownProcess"/>
    <dgm:cxn modelId="{D9720EE0-0C43-4D21-95D8-E93DA79E982F}" type="presParOf" srcId="{90F770B9-6FE1-4494-8C07-40ADAB119F02}" destId="{1AB9D224-59E7-421E-961A-120ED8C6A700}" srcOrd="2" destOrd="0" presId="urn:microsoft.com/office/officeart/2005/8/layout/StepDownProcess"/>
    <dgm:cxn modelId="{20ABCA9B-818E-41CB-B2AF-DA4AB98E1F32}" type="presParOf" srcId="{11D7BBFF-01A2-4126-ABC4-3D0D0068E019}" destId="{B3FFE616-80CE-4B63-867C-C781BCD0A121}" srcOrd="5" destOrd="0" presId="urn:microsoft.com/office/officeart/2005/8/layout/StepDownProcess"/>
    <dgm:cxn modelId="{DC72C1F6-6399-463C-ADD9-EA6CA489D66D}" type="presParOf" srcId="{11D7BBFF-01A2-4126-ABC4-3D0D0068E019}" destId="{2BDA771C-6BF8-441F-8DD0-5E6EC52E94DC}" srcOrd="6" destOrd="0" presId="urn:microsoft.com/office/officeart/2005/8/layout/StepDownProcess"/>
    <dgm:cxn modelId="{14494B3E-AFC9-45CF-9E25-51B09CA6D16A}" type="presParOf" srcId="{2BDA771C-6BF8-441F-8DD0-5E6EC52E94DC}" destId="{6D8799F0-E236-4BDD-BF99-9A833F28AF73}" srcOrd="0" destOrd="0" presId="urn:microsoft.com/office/officeart/2005/8/layout/StepDownProcess"/>
    <dgm:cxn modelId="{4054467F-3912-4AF9-A15C-B72A41FFF672}" type="presParOf" srcId="{2BDA771C-6BF8-441F-8DD0-5E6EC52E94DC}" destId="{8479A71D-D8EC-4F5C-A1D9-1EB5347B7180}" srcOrd="1" destOrd="0" presId="urn:microsoft.com/office/officeart/2005/8/layout/StepDownProcess"/>
    <dgm:cxn modelId="{12B64C86-D796-4CB7-957E-A1FFE1D4E506}" type="presParOf" srcId="{2BDA771C-6BF8-441F-8DD0-5E6EC52E94DC}" destId="{325CB47C-D328-4E8E-B979-6924867B2B56}" srcOrd="2" destOrd="0" presId="urn:microsoft.com/office/officeart/2005/8/layout/StepDownProcess"/>
    <dgm:cxn modelId="{27792628-5B97-4E15-BBAB-B54E57E30A1A}" type="presParOf" srcId="{11D7BBFF-01A2-4126-ABC4-3D0D0068E019}" destId="{660F49DD-85CC-4053-AEB9-6A528BD00E1D}" srcOrd="7" destOrd="0" presId="urn:microsoft.com/office/officeart/2005/8/layout/StepDownProcess"/>
    <dgm:cxn modelId="{3BF24977-11E1-4523-91D6-3F6857EB4D1E}" type="presParOf" srcId="{11D7BBFF-01A2-4126-ABC4-3D0D0068E019}" destId="{1F21799A-B6FD-4A87-898C-CEF43949468D}" srcOrd="8" destOrd="0" presId="urn:microsoft.com/office/officeart/2005/8/layout/StepDownProcess"/>
    <dgm:cxn modelId="{5072250D-4A83-4593-9A9E-1DCABE6052D1}" type="presParOf" srcId="{1F21799A-B6FD-4A87-898C-CEF43949468D}" destId="{1A7E66CB-A5D3-43AA-B3DB-533FD079490A}" srcOrd="0" destOrd="0" presId="urn:microsoft.com/office/officeart/2005/8/layout/StepDownProcess"/>
    <dgm:cxn modelId="{C18F827E-B9B1-40BD-A327-9F90DD67879B}" type="presParOf" srcId="{1F21799A-B6FD-4A87-898C-CEF43949468D}" destId="{034C68A1-51C0-4950-B919-108ED3586A46}" srcOrd="1" destOrd="0" presId="urn:microsoft.com/office/officeart/2005/8/layout/StepDownProcess"/>
    <dgm:cxn modelId="{0BC5AD02-700A-4159-B740-82EA0D20A832}" type="presParOf" srcId="{1F21799A-B6FD-4A87-898C-CEF43949468D}" destId="{4993D8DD-1D97-4797-9BDE-4C3C90F88B86}" srcOrd="2" destOrd="0" presId="urn:microsoft.com/office/officeart/2005/8/layout/StepDownProcess"/>
    <dgm:cxn modelId="{7FFAF616-7AC2-428F-AC74-2B41059C6DDD}" type="presParOf" srcId="{11D7BBFF-01A2-4126-ABC4-3D0D0068E019}" destId="{1A1FC4B8-77BC-4FF6-9593-BC707C510953}" srcOrd="9" destOrd="0" presId="urn:microsoft.com/office/officeart/2005/8/layout/StepDownProcess"/>
    <dgm:cxn modelId="{688D6CAB-B93D-489A-8282-148993F208A2}" type="presParOf" srcId="{11D7BBFF-01A2-4126-ABC4-3D0D0068E019}" destId="{91854944-EC30-475A-A091-BE9DC3B92CEB}" srcOrd="10" destOrd="0" presId="urn:microsoft.com/office/officeart/2005/8/layout/StepDownProcess"/>
    <dgm:cxn modelId="{D3B6AF8E-3D34-4F17-A5F0-F162FE6D198E}" type="presParOf" srcId="{91854944-EC30-475A-A091-BE9DC3B92CEB}" destId="{69D64B38-CF56-4713-9F89-B991CC438D56}" srcOrd="0" destOrd="0" presId="urn:microsoft.com/office/officeart/2005/8/layout/StepDownProcess"/>
    <dgm:cxn modelId="{6802F3C3-D8ED-4699-9D18-F8E4EB624A7B}" type="presParOf" srcId="{91854944-EC30-475A-A091-BE9DC3B92CEB}" destId="{1ECCABB3-2536-47EB-AE6B-21B265793710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1824369-96BB-4227-8966-7D93AD81E794}" type="doc">
      <dgm:prSet loTypeId="urn:microsoft.com/office/officeart/2005/8/layout/radial5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666676E1-0836-409A-8FFF-98F2F75A24C6}">
      <dgm:prSet phldrT="[Text]"/>
      <dgm:spPr/>
      <dgm:t>
        <a:bodyPr/>
        <a:lstStyle/>
        <a:p>
          <a:r>
            <a:rPr lang="en-GB" dirty="0"/>
            <a:t>CESA Technology R&amp;D</a:t>
          </a:r>
        </a:p>
      </dgm:t>
    </dgm:pt>
    <dgm:pt modelId="{AA79EF22-1873-4DAF-A088-D77BE95A5CED}" type="parTrans" cxnId="{BABED26A-D30A-4A5D-821E-01D32FA45B47}">
      <dgm:prSet/>
      <dgm:spPr/>
      <dgm:t>
        <a:bodyPr/>
        <a:lstStyle/>
        <a:p>
          <a:endParaRPr lang="en-GB"/>
        </a:p>
      </dgm:t>
    </dgm:pt>
    <dgm:pt modelId="{7A578DDC-55F9-4A82-827C-C6CDEFF85C17}" type="sibTrans" cxnId="{BABED26A-D30A-4A5D-821E-01D32FA45B47}">
      <dgm:prSet/>
      <dgm:spPr/>
      <dgm:t>
        <a:bodyPr/>
        <a:lstStyle/>
        <a:p>
          <a:endParaRPr lang="en-GB"/>
        </a:p>
      </dgm:t>
    </dgm:pt>
    <dgm:pt modelId="{CEB548AA-3619-415B-916B-48223CACF366}">
      <dgm:prSet phldrT="[Text]"/>
      <dgm:spPr>
        <a:solidFill>
          <a:schemeClr val="accent1"/>
        </a:solidFill>
      </dgm:spPr>
      <dgm:t>
        <a:bodyPr/>
        <a:lstStyle/>
        <a:p>
          <a:r>
            <a:rPr lang="en-GB" dirty="0"/>
            <a:t>Thin Film SRF</a:t>
          </a:r>
        </a:p>
      </dgm:t>
    </dgm:pt>
    <dgm:pt modelId="{171F1D38-FF9B-4BFC-BD6F-CB8B9C0981C1}" type="parTrans" cxnId="{72A82E03-B408-432A-A76F-009DCA6168E9}">
      <dgm:prSet/>
      <dgm:spPr/>
      <dgm:t>
        <a:bodyPr/>
        <a:lstStyle/>
        <a:p>
          <a:endParaRPr lang="en-GB"/>
        </a:p>
      </dgm:t>
    </dgm:pt>
    <dgm:pt modelId="{27ED3454-089D-4FA8-9E89-464FD584ADB0}" type="sibTrans" cxnId="{72A82E03-B408-432A-A76F-009DCA6168E9}">
      <dgm:prSet/>
      <dgm:spPr/>
      <dgm:t>
        <a:bodyPr/>
        <a:lstStyle/>
        <a:p>
          <a:endParaRPr lang="en-GB"/>
        </a:p>
      </dgm:t>
    </dgm:pt>
    <dgm:pt modelId="{A37F3295-73D8-42AB-9933-5DB3AD12DBC7}">
      <dgm:prSet phldrT="[Text]"/>
      <dgm:spPr>
        <a:solidFill>
          <a:schemeClr val="accent1"/>
        </a:solidFill>
      </dgm:spPr>
      <dgm:t>
        <a:bodyPr/>
        <a:lstStyle/>
        <a:p>
          <a:r>
            <a:rPr lang="en-GB" dirty="0"/>
            <a:t>Fast Reactive Tuners</a:t>
          </a:r>
        </a:p>
      </dgm:t>
    </dgm:pt>
    <dgm:pt modelId="{DB8B3F7F-0687-4EE5-8D82-A908DA044F66}" type="parTrans" cxnId="{47540DA1-EA43-4D2B-B530-90594C549A5F}">
      <dgm:prSet/>
      <dgm:spPr/>
      <dgm:t>
        <a:bodyPr/>
        <a:lstStyle/>
        <a:p>
          <a:endParaRPr lang="en-GB"/>
        </a:p>
      </dgm:t>
    </dgm:pt>
    <dgm:pt modelId="{1F9D8E25-92E0-4921-94B3-7518E750D4CE}" type="sibTrans" cxnId="{47540DA1-EA43-4D2B-B530-90594C549A5F}">
      <dgm:prSet/>
      <dgm:spPr/>
      <dgm:t>
        <a:bodyPr/>
        <a:lstStyle/>
        <a:p>
          <a:endParaRPr lang="en-GB"/>
        </a:p>
      </dgm:t>
    </dgm:pt>
    <dgm:pt modelId="{77507BAC-8823-436B-9540-90847D99D167}">
      <dgm:prSet phldrT="[Text]"/>
      <dgm:spPr>
        <a:solidFill>
          <a:schemeClr val="accent1"/>
        </a:solidFill>
      </dgm:spPr>
      <dgm:t>
        <a:bodyPr/>
        <a:lstStyle/>
        <a:p>
          <a:r>
            <a:rPr lang="en-GB" dirty="0"/>
            <a:t>High Efficiency Klystrons</a:t>
          </a:r>
        </a:p>
      </dgm:t>
    </dgm:pt>
    <dgm:pt modelId="{0A893540-53F9-46DA-A254-F3511E21180B}" type="parTrans" cxnId="{B9CB39A2-3E99-4F12-AB64-3A248CC54611}">
      <dgm:prSet/>
      <dgm:spPr/>
      <dgm:t>
        <a:bodyPr/>
        <a:lstStyle/>
        <a:p>
          <a:endParaRPr lang="en-GB"/>
        </a:p>
      </dgm:t>
    </dgm:pt>
    <dgm:pt modelId="{5318D17A-FBA4-47EA-8635-18D5EEE5D052}" type="sibTrans" cxnId="{B9CB39A2-3E99-4F12-AB64-3A248CC54611}">
      <dgm:prSet/>
      <dgm:spPr/>
      <dgm:t>
        <a:bodyPr/>
        <a:lstStyle/>
        <a:p>
          <a:endParaRPr lang="en-GB"/>
        </a:p>
      </dgm:t>
    </dgm:pt>
    <dgm:pt modelId="{A4016AF9-5FAC-4B6D-A08A-44705E62EC79}">
      <dgm:prSet phldrT="[Text]"/>
      <dgm:spPr>
        <a:solidFill>
          <a:schemeClr val="accent2"/>
        </a:solidFill>
      </dgm:spPr>
      <dgm:t>
        <a:bodyPr/>
        <a:lstStyle/>
        <a:p>
          <a:r>
            <a:rPr lang="en-GB" dirty="0"/>
            <a:t>PM-based magnets</a:t>
          </a:r>
        </a:p>
      </dgm:t>
    </dgm:pt>
    <dgm:pt modelId="{FA8C03DB-9920-4A7D-8F0E-2C1DFB282F88}" type="parTrans" cxnId="{0F05289B-043E-4358-BCA1-0565BCED6803}">
      <dgm:prSet/>
      <dgm:spPr/>
      <dgm:t>
        <a:bodyPr/>
        <a:lstStyle/>
        <a:p>
          <a:endParaRPr lang="en-GB"/>
        </a:p>
      </dgm:t>
    </dgm:pt>
    <dgm:pt modelId="{AC9FBF68-3DF9-4FAF-ADEE-5114946435E4}" type="sibTrans" cxnId="{0F05289B-043E-4358-BCA1-0565BCED6803}">
      <dgm:prSet/>
      <dgm:spPr/>
      <dgm:t>
        <a:bodyPr/>
        <a:lstStyle/>
        <a:p>
          <a:endParaRPr lang="en-GB"/>
        </a:p>
      </dgm:t>
    </dgm:pt>
    <dgm:pt modelId="{3B6DC298-95BC-4E7F-8FE6-0DF3E2F455AE}">
      <dgm:prSet phldrT="[Text]"/>
      <dgm:spPr>
        <a:solidFill>
          <a:schemeClr val="accent2"/>
        </a:solidFill>
      </dgm:spPr>
      <dgm:t>
        <a:bodyPr/>
        <a:lstStyle/>
        <a:p>
          <a:r>
            <a:rPr lang="en-GB" dirty="0"/>
            <a:t>HTS magnets</a:t>
          </a:r>
        </a:p>
      </dgm:t>
    </dgm:pt>
    <dgm:pt modelId="{E7EB578C-2891-4E28-A85A-F736829E8C28}" type="parTrans" cxnId="{42E7908B-196A-4BC8-BE1A-20F901DE656A}">
      <dgm:prSet/>
      <dgm:spPr/>
      <dgm:t>
        <a:bodyPr/>
        <a:lstStyle/>
        <a:p>
          <a:endParaRPr lang="en-GB"/>
        </a:p>
      </dgm:t>
    </dgm:pt>
    <dgm:pt modelId="{7ABE6DA9-7C51-4949-A1C1-E1932001DD76}" type="sibTrans" cxnId="{42E7908B-196A-4BC8-BE1A-20F901DE656A}">
      <dgm:prSet/>
      <dgm:spPr/>
      <dgm:t>
        <a:bodyPr/>
        <a:lstStyle/>
        <a:p>
          <a:endParaRPr lang="en-GB"/>
        </a:p>
      </dgm:t>
    </dgm:pt>
    <dgm:pt modelId="{F8FD61A0-A5CC-401D-93E9-740E4263FF01}">
      <dgm:prSet phldrT="[Text]"/>
      <dgm:spPr>
        <a:solidFill>
          <a:schemeClr val="accent4"/>
        </a:solidFill>
      </dgm:spPr>
      <dgm:t>
        <a:bodyPr/>
        <a:lstStyle/>
        <a:p>
          <a:r>
            <a:rPr lang="en-GB" dirty="0"/>
            <a:t>Machine Learning</a:t>
          </a:r>
        </a:p>
      </dgm:t>
    </dgm:pt>
    <dgm:pt modelId="{24C0808C-56BC-4D37-B634-BDBD752DFC4F}" type="parTrans" cxnId="{F8DD1282-98DB-4498-A53D-CBA6836EA7B9}">
      <dgm:prSet/>
      <dgm:spPr/>
      <dgm:t>
        <a:bodyPr/>
        <a:lstStyle/>
        <a:p>
          <a:endParaRPr lang="en-GB"/>
        </a:p>
      </dgm:t>
    </dgm:pt>
    <dgm:pt modelId="{85EB7A22-84CA-44DF-8CD5-53515B18D67D}" type="sibTrans" cxnId="{F8DD1282-98DB-4498-A53D-CBA6836EA7B9}">
      <dgm:prSet/>
      <dgm:spPr/>
      <dgm:t>
        <a:bodyPr/>
        <a:lstStyle/>
        <a:p>
          <a:endParaRPr lang="en-GB"/>
        </a:p>
      </dgm:t>
    </dgm:pt>
    <dgm:pt modelId="{BD0ABBA1-3692-47C9-951B-9B3251209652}">
      <dgm:prSet phldrT="[Text]"/>
      <dgm:spPr>
        <a:solidFill>
          <a:schemeClr val="accent6"/>
        </a:solidFill>
      </dgm:spPr>
      <dgm:t>
        <a:bodyPr/>
        <a:lstStyle/>
        <a:p>
          <a:r>
            <a:rPr lang="en-GB" dirty="0"/>
            <a:t>Wakefield Accelerators</a:t>
          </a:r>
        </a:p>
      </dgm:t>
    </dgm:pt>
    <dgm:pt modelId="{7A0CE0C0-8019-4D26-945F-9DACFE889C84}" type="parTrans" cxnId="{697092E4-D589-4F65-91A3-3B47EE3BE454}">
      <dgm:prSet/>
      <dgm:spPr/>
      <dgm:t>
        <a:bodyPr/>
        <a:lstStyle/>
        <a:p>
          <a:endParaRPr lang="en-GB"/>
        </a:p>
      </dgm:t>
    </dgm:pt>
    <dgm:pt modelId="{652937F1-46F7-4F6B-A055-33FBA97E9A0D}" type="sibTrans" cxnId="{697092E4-D589-4F65-91A3-3B47EE3BE454}">
      <dgm:prSet/>
      <dgm:spPr/>
      <dgm:t>
        <a:bodyPr/>
        <a:lstStyle/>
        <a:p>
          <a:endParaRPr lang="en-GB"/>
        </a:p>
      </dgm:t>
    </dgm:pt>
    <dgm:pt modelId="{3E67D23C-F82B-4268-884B-77AB1C628BFF}" type="pres">
      <dgm:prSet presAssocID="{11824369-96BB-4227-8966-7D93AD81E794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28CA258A-1D89-4F76-BADD-6130DB45272B}" type="pres">
      <dgm:prSet presAssocID="{666676E1-0836-409A-8FFF-98F2F75A24C6}" presName="centerShape" presStyleLbl="node0" presStyleIdx="0" presStyleCnt="1"/>
      <dgm:spPr/>
    </dgm:pt>
    <dgm:pt modelId="{2436A45F-0664-4692-B811-EC39142F7AC3}" type="pres">
      <dgm:prSet presAssocID="{171F1D38-FF9B-4BFC-BD6F-CB8B9C0981C1}" presName="parTrans" presStyleLbl="sibTrans2D1" presStyleIdx="0" presStyleCnt="7"/>
      <dgm:spPr/>
    </dgm:pt>
    <dgm:pt modelId="{35181DB7-EE94-4A52-A73A-FA25C3669F00}" type="pres">
      <dgm:prSet presAssocID="{171F1D38-FF9B-4BFC-BD6F-CB8B9C0981C1}" presName="connectorText" presStyleLbl="sibTrans2D1" presStyleIdx="0" presStyleCnt="7"/>
      <dgm:spPr/>
    </dgm:pt>
    <dgm:pt modelId="{C48E0C67-4BC0-4A28-8759-3CADDFB25A1F}" type="pres">
      <dgm:prSet presAssocID="{CEB548AA-3619-415B-916B-48223CACF366}" presName="node" presStyleLbl="node1" presStyleIdx="0" presStyleCnt="7">
        <dgm:presLayoutVars>
          <dgm:bulletEnabled val="1"/>
        </dgm:presLayoutVars>
      </dgm:prSet>
      <dgm:spPr/>
    </dgm:pt>
    <dgm:pt modelId="{BA4382FB-1696-466D-92EC-656FA56F290B}" type="pres">
      <dgm:prSet presAssocID="{DB8B3F7F-0687-4EE5-8D82-A908DA044F66}" presName="parTrans" presStyleLbl="sibTrans2D1" presStyleIdx="1" presStyleCnt="7"/>
      <dgm:spPr/>
    </dgm:pt>
    <dgm:pt modelId="{16E8C107-EC63-4191-A351-BAE64908A0CB}" type="pres">
      <dgm:prSet presAssocID="{DB8B3F7F-0687-4EE5-8D82-A908DA044F66}" presName="connectorText" presStyleLbl="sibTrans2D1" presStyleIdx="1" presStyleCnt="7"/>
      <dgm:spPr/>
    </dgm:pt>
    <dgm:pt modelId="{1DC847A7-0528-47B5-8A99-4DA71AB258E0}" type="pres">
      <dgm:prSet presAssocID="{A37F3295-73D8-42AB-9933-5DB3AD12DBC7}" presName="node" presStyleLbl="node1" presStyleIdx="1" presStyleCnt="7">
        <dgm:presLayoutVars>
          <dgm:bulletEnabled val="1"/>
        </dgm:presLayoutVars>
      </dgm:prSet>
      <dgm:spPr/>
    </dgm:pt>
    <dgm:pt modelId="{CF163DBD-4CD5-44C4-A84C-6233932B6295}" type="pres">
      <dgm:prSet presAssocID="{0A893540-53F9-46DA-A254-F3511E21180B}" presName="parTrans" presStyleLbl="sibTrans2D1" presStyleIdx="2" presStyleCnt="7"/>
      <dgm:spPr/>
    </dgm:pt>
    <dgm:pt modelId="{27DF4C4F-90B5-4405-A739-17BFEA7394D7}" type="pres">
      <dgm:prSet presAssocID="{0A893540-53F9-46DA-A254-F3511E21180B}" presName="connectorText" presStyleLbl="sibTrans2D1" presStyleIdx="2" presStyleCnt="7"/>
      <dgm:spPr/>
    </dgm:pt>
    <dgm:pt modelId="{1C7AED2A-F235-4FFA-9FD0-4306B2D785B7}" type="pres">
      <dgm:prSet presAssocID="{77507BAC-8823-436B-9540-90847D99D167}" presName="node" presStyleLbl="node1" presStyleIdx="2" presStyleCnt="7">
        <dgm:presLayoutVars>
          <dgm:bulletEnabled val="1"/>
        </dgm:presLayoutVars>
      </dgm:prSet>
      <dgm:spPr/>
    </dgm:pt>
    <dgm:pt modelId="{20FF2383-F4AC-4439-8DD3-CA586BFD0C8A}" type="pres">
      <dgm:prSet presAssocID="{FA8C03DB-9920-4A7D-8F0E-2C1DFB282F88}" presName="parTrans" presStyleLbl="sibTrans2D1" presStyleIdx="3" presStyleCnt="7"/>
      <dgm:spPr/>
    </dgm:pt>
    <dgm:pt modelId="{9E090C53-6F26-4E98-B996-FD6838803C84}" type="pres">
      <dgm:prSet presAssocID="{FA8C03DB-9920-4A7D-8F0E-2C1DFB282F88}" presName="connectorText" presStyleLbl="sibTrans2D1" presStyleIdx="3" presStyleCnt="7"/>
      <dgm:spPr/>
    </dgm:pt>
    <dgm:pt modelId="{4BE2CE2B-A133-4DAF-8A02-1A1A8636E5FF}" type="pres">
      <dgm:prSet presAssocID="{A4016AF9-5FAC-4B6D-A08A-44705E62EC79}" presName="node" presStyleLbl="node1" presStyleIdx="3" presStyleCnt="7">
        <dgm:presLayoutVars>
          <dgm:bulletEnabled val="1"/>
        </dgm:presLayoutVars>
      </dgm:prSet>
      <dgm:spPr/>
    </dgm:pt>
    <dgm:pt modelId="{D36F4A6D-6617-4149-AD44-000A515C3172}" type="pres">
      <dgm:prSet presAssocID="{E7EB578C-2891-4E28-A85A-F736829E8C28}" presName="parTrans" presStyleLbl="sibTrans2D1" presStyleIdx="4" presStyleCnt="7"/>
      <dgm:spPr/>
    </dgm:pt>
    <dgm:pt modelId="{CAD712D9-6F89-4B62-9FE0-B7A2C833D445}" type="pres">
      <dgm:prSet presAssocID="{E7EB578C-2891-4E28-A85A-F736829E8C28}" presName="connectorText" presStyleLbl="sibTrans2D1" presStyleIdx="4" presStyleCnt="7"/>
      <dgm:spPr/>
    </dgm:pt>
    <dgm:pt modelId="{0FCF4142-5687-4D59-84DD-490175904940}" type="pres">
      <dgm:prSet presAssocID="{3B6DC298-95BC-4E7F-8FE6-0DF3E2F455AE}" presName="node" presStyleLbl="node1" presStyleIdx="4" presStyleCnt="7">
        <dgm:presLayoutVars>
          <dgm:bulletEnabled val="1"/>
        </dgm:presLayoutVars>
      </dgm:prSet>
      <dgm:spPr/>
    </dgm:pt>
    <dgm:pt modelId="{56B8E203-9C69-4304-BF49-D9EF747798ED}" type="pres">
      <dgm:prSet presAssocID="{24C0808C-56BC-4D37-B634-BDBD752DFC4F}" presName="parTrans" presStyleLbl="sibTrans2D1" presStyleIdx="5" presStyleCnt="7"/>
      <dgm:spPr/>
    </dgm:pt>
    <dgm:pt modelId="{B7BC0409-7B06-42C3-84C5-5A8603C06058}" type="pres">
      <dgm:prSet presAssocID="{24C0808C-56BC-4D37-B634-BDBD752DFC4F}" presName="connectorText" presStyleLbl="sibTrans2D1" presStyleIdx="5" presStyleCnt="7"/>
      <dgm:spPr/>
    </dgm:pt>
    <dgm:pt modelId="{87561CCA-94D9-4657-91E9-D7EB28A00CF0}" type="pres">
      <dgm:prSet presAssocID="{F8FD61A0-A5CC-401D-93E9-740E4263FF01}" presName="node" presStyleLbl="node1" presStyleIdx="5" presStyleCnt="7">
        <dgm:presLayoutVars>
          <dgm:bulletEnabled val="1"/>
        </dgm:presLayoutVars>
      </dgm:prSet>
      <dgm:spPr/>
    </dgm:pt>
    <dgm:pt modelId="{C4C139E4-7A97-437A-B713-52295D40E5E1}" type="pres">
      <dgm:prSet presAssocID="{7A0CE0C0-8019-4D26-945F-9DACFE889C84}" presName="parTrans" presStyleLbl="sibTrans2D1" presStyleIdx="6" presStyleCnt="7"/>
      <dgm:spPr/>
    </dgm:pt>
    <dgm:pt modelId="{17E0CB36-5FC2-47AC-A300-448222C73EFC}" type="pres">
      <dgm:prSet presAssocID="{7A0CE0C0-8019-4D26-945F-9DACFE889C84}" presName="connectorText" presStyleLbl="sibTrans2D1" presStyleIdx="6" presStyleCnt="7"/>
      <dgm:spPr/>
    </dgm:pt>
    <dgm:pt modelId="{2C0743D3-9EC1-4017-A5D9-56C75FBFB12A}" type="pres">
      <dgm:prSet presAssocID="{BD0ABBA1-3692-47C9-951B-9B3251209652}" presName="node" presStyleLbl="node1" presStyleIdx="6" presStyleCnt="7">
        <dgm:presLayoutVars>
          <dgm:bulletEnabled val="1"/>
        </dgm:presLayoutVars>
      </dgm:prSet>
      <dgm:spPr/>
    </dgm:pt>
  </dgm:ptLst>
  <dgm:cxnLst>
    <dgm:cxn modelId="{72A82E03-B408-432A-A76F-009DCA6168E9}" srcId="{666676E1-0836-409A-8FFF-98F2F75A24C6}" destId="{CEB548AA-3619-415B-916B-48223CACF366}" srcOrd="0" destOrd="0" parTransId="{171F1D38-FF9B-4BFC-BD6F-CB8B9C0981C1}" sibTransId="{27ED3454-089D-4FA8-9E89-464FD584ADB0}"/>
    <dgm:cxn modelId="{D8E64220-F87B-40A2-B943-39ADAEFC76E4}" type="presOf" srcId="{24C0808C-56BC-4D37-B634-BDBD752DFC4F}" destId="{B7BC0409-7B06-42C3-84C5-5A8603C06058}" srcOrd="1" destOrd="0" presId="urn:microsoft.com/office/officeart/2005/8/layout/radial5"/>
    <dgm:cxn modelId="{4DAFCD3D-1B4C-4C3D-8084-19472F277239}" type="presOf" srcId="{E7EB578C-2891-4E28-A85A-F736829E8C28}" destId="{CAD712D9-6F89-4B62-9FE0-B7A2C833D445}" srcOrd="1" destOrd="0" presId="urn:microsoft.com/office/officeart/2005/8/layout/radial5"/>
    <dgm:cxn modelId="{FB3B8A3E-50CF-4E44-92A7-421FE9238E93}" type="presOf" srcId="{A37F3295-73D8-42AB-9933-5DB3AD12DBC7}" destId="{1DC847A7-0528-47B5-8A99-4DA71AB258E0}" srcOrd="0" destOrd="0" presId="urn:microsoft.com/office/officeart/2005/8/layout/radial5"/>
    <dgm:cxn modelId="{7FAA025C-D32E-485F-89F1-3B2227AC8A0B}" type="presOf" srcId="{7A0CE0C0-8019-4D26-945F-9DACFE889C84}" destId="{17E0CB36-5FC2-47AC-A300-448222C73EFC}" srcOrd="1" destOrd="0" presId="urn:microsoft.com/office/officeart/2005/8/layout/radial5"/>
    <dgm:cxn modelId="{15013A60-C91D-444F-A3A0-3BFB444E327F}" type="presOf" srcId="{24C0808C-56BC-4D37-B634-BDBD752DFC4F}" destId="{56B8E203-9C69-4304-BF49-D9EF747798ED}" srcOrd="0" destOrd="0" presId="urn:microsoft.com/office/officeart/2005/8/layout/radial5"/>
    <dgm:cxn modelId="{31363C66-1CDD-4E68-A13C-B122CD6C78D9}" type="presOf" srcId="{CEB548AA-3619-415B-916B-48223CACF366}" destId="{C48E0C67-4BC0-4A28-8759-3CADDFB25A1F}" srcOrd="0" destOrd="0" presId="urn:microsoft.com/office/officeart/2005/8/layout/radial5"/>
    <dgm:cxn modelId="{BABED26A-D30A-4A5D-821E-01D32FA45B47}" srcId="{11824369-96BB-4227-8966-7D93AD81E794}" destId="{666676E1-0836-409A-8FFF-98F2F75A24C6}" srcOrd="0" destOrd="0" parTransId="{AA79EF22-1873-4DAF-A088-D77BE95A5CED}" sibTransId="{7A578DDC-55F9-4A82-827C-C6CDEFF85C17}"/>
    <dgm:cxn modelId="{15C4734D-A673-46D8-8EC9-DB279BD09B04}" type="presOf" srcId="{BD0ABBA1-3692-47C9-951B-9B3251209652}" destId="{2C0743D3-9EC1-4017-A5D9-56C75FBFB12A}" srcOrd="0" destOrd="0" presId="urn:microsoft.com/office/officeart/2005/8/layout/radial5"/>
    <dgm:cxn modelId="{62B65372-1831-413A-A667-A277FBFA2CB4}" type="presOf" srcId="{171F1D38-FF9B-4BFC-BD6F-CB8B9C0981C1}" destId="{2436A45F-0664-4692-B811-EC39142F7AC3}" srcOrd="0" destOrd="0" presId="urn:microsoft.com/office/officeart/2005/8/layout/radial5"/>
    <dgm:cxn modelId="{70284579-3C41-46B8-8F4E-94F6295B74AD}" type="presOf" srcId="{A4016AF9-5FAC-4B6D-A08A-44705E62EC79}" destId="{4BE2CE2B-A133-4DAF-8A02-1A1A8636E5FF}" srcOrd="0" destOrd="0" presId="urn:microsoft.com/office/officeart/2005/8/layout/radial5"/>
    <dgm:cxn modelId="{2C610A7F-F794-49B5-9FA1-7CA918435C42}" type="presOf" srcId="{11824369-96BB-4227-8966-7D93AD81E794}" destId="{3E67D23C-F82B-4268-884B-77AB1C628BFF}" srcOrd="0" destOrd="0" presId="urn:microsoft.com/office/officeart/2005/8/layout/radial5"/>
    <dgm:cxn modelId="{F8DD1282-98DB-4498-A53D-CBA6836EA7B9}" srcId="{666676E1-0836-409A-8FFF-98F2F75A24C6}" destId="{F8FD61A0-A5CC-401D-93E9-740E4263FF01}" srcOrd="5" destOrd="0" parTransId="{24C0808C-56BC-4D37-B634-BDBD752DFC4F}" sibTransId="{85EB7A22-84CA-44DF-8CD5-53515B18D67D}"/>
    <dgm:cxn modelId="{4DFC658B-449C-4538-AEAA-FA3A08926587}" type="presOf" srcId="{DB8B3F7F-0687-4EE5-8D82-A908DA044F66}" destId="{16E8C107-EC63-4191-A351-BAE64908A0CB}" srcOrd="1" destOrd="0" presId="urn:microsoft.com/office/officeart/2005/8/layout/radial5"/>
    <dgm:cxn modelId="{42E7908B-196A-4BC8-BE1A-20F901DE656A}" srcId="{666676E1-0836-409A-8FFF-98F2F75A24C6}" destId="{3B6DC298-95BC-4E7F-8FE6-0DF3E2F455AE}" srcOrd="4" destOrd="0" parTransId="{E7EB578C-2891-4E28-A85A-F736829E8C28}" sibTransId="{7ABE6DA9-7C51-4949-A1C1-E1932001DD76}"/>
    <dgm:cxn modelId="{3300AA95-8737-4963-8FFE-D7EDD24809D1}" type="presOf" srcId="{DB8B3F7F-0687-4EE5-8D82-A908DA044F66}" destId="{BA4382FB-1696-466D-92EC-656FA56F290B}" srcOrd="0" destOrd="0" presId="urn:microsoft.com/office/officeart/2005/8/layout/radial5"/>
    <dgm:cxn modelId="{E1B5CB98-3C57-4547-8AB0-1056D27A4A29}" type="presOf" srcId="{E7EB578C-2891-4E28-A85A-F736829E8C28}" destId="{D36F4A6D-6617-4149-AD44-000A515C3172}" srcOrd="0" destOrd="0" presId="urn:microsoft.com/office/officeart/2005/8/layout/radial5"/>
    <dgm:cxn modelId="{0F05289B-043E-4358-BCA1-0565BCED6803}" srcId="{666676E1-0836-409A-8FFF-98F2F75A24C6}" destId="{A4016AF9-5FAC-4B6D-A08A-44705E62EC79}" srcOrd="3" destOrd="0" parTransId="{FA8C03DB-9920-4A7D-8F0E-2C1DFB282F88}" sibTransId="{AC9FBF68-3DF9-4FAF-ADEE-5114946435E4}"/>
    <dgm:cxn modelId="{47540DA1-EA43-4D2B-B530-90594C549A5F}" srcId="{666676E1-0836-409A-8FFF-98F2F75A24C6}" destId="{A37F3295-73D8-42AB-9933-5DB3AD12DBC7}" srcOrd="1" destOrd="0" parTransId="{DB8B3F7F-0687-4EE5-8D82-A908DA044F66}" sibTransId="{1F9D8E25-92E0-4921-94B3-7518E750D4CE}"/>
    <dgm:cxn modelId="{795868A1-C0A7-47AC-AA05-FE84FF8E64B6}" type="presOf" srcId="{171F1D38-FF9B-4BFC-BD6F-CB8B9C0981C1}" destId="{35181DB7-EE94-4A52-A73A-FA25C3669F00}" srcOrd="1" destOrd="0" presId="urn:microsoft.com/office/officeart/2005/8/layout/radial5"/>
    <dgm:cxn modelId="{B9CB39A2-3E99-4F12-AB64-3A248CC54611}" srcId="{666676E1-0836-409A-8FFF-98F2F75A24C6}" destId="{77507BAC-8823-436B-9540-90847D99D167}" srcOrd="2" destOrd="0" parTransId="{0A893540-53F9-46DA-A254-F3511E21180B}" sibTransId="{5318D17A-FBA4-47EA-8635-18D5EEE5D052}"/>
    <dgm:cxn modelId="{BC223FA7-1941-414A-953D-78020D343E45}" type="presOf" srcId="{77507BAC-8823-436B-9540-90847D99D167}" destId="{1C7AED2A-F235-4FFA-9FD0-4306B2D785B7}" srcOrd="0" destOrd="0" presId="urn:microsoft.com/office/officeart/2005/8/layout/radial5"/>
    <dgm:cxn modelId="{E4274FC3-7539-4373-AD71-5ECC60676633}" type="presOf" srcId="{3B6DC298-95BC-4E7F-8FE6-0DF3E2F455AE}" destId="{0FCF4142-5687-4D59-84DD-490175904940}" srcOrd="0" destOrd="0" presId="urn:microsoft.com/office/officeart/2005/8/layout/radial5"/>
    <dgm:cxn modelId="{1A3529C5-0C9B-461A-907E-B377D1533243}" type="presOf" srcId="{FA8C03DB-9920-4A7D-8F0E-2C1DFB282F88}" destId="{9E090C53-6F26-4E98-B996-FD6838803C84}" srcOrd="1" destOrd="0" presId="urn:microsoft.com/office/officeart/2005/8/layout/radial5"/>
    <dgm:cxn modelId="{7249FCC6-E9D6-4395-9FEF-7AA18DB1620D}" type="presOf" srcId="{FA8C03DB-9920-4A7D-8F0E-2C1DFB282F88}" destId="{20FF2383-F4AC-4439-8DD3-CA586BFD0C8A}" srcOrd="0" destOrd="0" presId="urn:microsoft.com/office/officeart/2005/8/layout/radial5"/>
    <dgm:cxn modelId="{ED1B46CC-628E-445C-B7DF-C5663E613181}" type="presOf" srcId="{7A0CE0C0-8019-4D26-945F-9DACFE889C84}" destId="{C4C139E4-7A97-437A-B713-52295D40E5E1}" srcOrd="0" destOrd="0" presId="urn:microsoft.com/office/officeart/2005/8/layout/radial5"/>
    <dgm:cxn modelId="{D537B4D7-A1D7-4E3C-8E7C-89C1FBD0743B}" type="presOf" srcId="{0A893540-53F9-46DA-A254-F3511E21180B}" destId="{27DF4C4F-90B5-4405-A739-17BFEA7394D7}" srcOrd="1" destOrd="0" presId="urn:microsoft.com/office/officeart/2005/8/layout/radial5"/>
    <dgm:cxn modelId="{697092E4-D589-4F65-91A3-3B47EE3BE454}" srcId="{666676E1-0836-409A-8FFF-98F2F75A24C6}" destId="{BD0ABBA1-3692-47C9-951B-9B3251209652}" srcOrd="6" destOrd="0" parTransId="{7A0CE0C0-8019-4D26-945F-9DACFE889C84}" sibTransId="{652937F1-46F7-4F6B-A055-33FBA97E9A0D}"/>
    <dgm:cxn modelId="{7C7FBFE4-E578-46C0-80D6-62C37EF61290}" type="presOf" srcId="{666676E1-0836-409A-8FFF-98F2F75A24C6}" destId="{28CA258A-1D89-4F76-BADD-6130DB45272B}" srcOrd="0" destOrd="0" presId="urn:microsoft.com/office/officeart/2005/8/layout/radial5"/>
    <dgm:cxn modelId="{CCBD2DF7-F632-4D54-9968-BF92C54417CC}" type="presOf" srcId="{0A893540-53F9-46DA-A254-F3511E21180B}" destId="{CF163DBD-4CD5-44C4-A84C-6233932B6295}" srcOrd="0" destOrd="0" presId="urn:microsoft.com/office/officeart/2005/8/layout/radial5"/>
    <dgm:cxn modelId="{DF2F84FA-6F8B-4DB1-81BB-D1A15343506F}" type="presOf" srcId="{F8FD61A0-A5CC-401D-93E9-740E4263FF01}" destId="{87561CCA-94D9-4657-91E9-D7EB28A00CF0}" srcOrd="0" destOrd="0" presId="urn:microsoft.com/office/officeart/2005/8/layout/radial5"/>
    <dgm:cxn modelId="{4AD6FEF0-2696-424C-B2F0-2CD4D1C8EAA8}" type="presParOf" srcId="{3E67D23C-F82B-4268-884B-77AB1C628BFF}" destId="{28CA258A-1D89-4F76-BADD-6130DB45272B}" srcOrd="0" destOrd="0" presId="urn:microsoft.com/office/officeart/2005/8/layout/radial5"/>
    <dgm:cxn modelId="{50CA2196-EAFE-46E8-BA17-6F4AC307178F}" type="presParOf" srcId="{3E67D23C-F82B-4268-884B-77AB1C628BFF}" destId="{2436A45F-0664-4692-B811-EC39142F7AC3}" srcOrd="1" destOrd="0" presId="urn:microsoft.com/office/officeart/2005/8/layout/radial5"/>
    <dgm:cxn modelId="{845DBB85-D6D8-47BB-8816-7CB0523C901C}" type="presParOf" srcId="{2436A45F-0664-4692-B811-EC39142F7AC3}" destId="{35181DB7-EE94-4A52-A73A-FA25C3669F00}" srcOrd="0" destOrd="0" presId="urn:microsoft.com/office/officeart/2005/8/layout/radial5"/>
    <dgm:cxn modelId="{9252D724-13BC-43E5-A5E7-E188CCBAC96D}" type="presParOf" srcId="{3E67D23C-F82B-4268-884B-77AB1C628BFF}" destId="{C48E0C67-4BC0-4A28-8759-3CADDFB25A1F}" srcOrd="2" destOrd="0" presId="urn:microsoft.com/office/officeart/2005/8/layout/radial5"/>
    <dgm:cxn modelId="{48401EC9-579C-4C6A-9636-C36523166324}" type="presParOf" srcId="{3E67D23C-F82B-4268-884B-77AB1C628BFF}" destId="{BA4382FB-1696-466D-92EC-656FA56F290B}" srcOrd="3" destOrd="0" presId="urn:microsoft.com/office/officeart/2005/8/layout/radial5"/>
    <dgm:cxn modelId="{C98EC303-2723-4F24-A78D-9CDB95945128}" type="presParOf" srcId="{BA4382FB-1696-466D-92EC-656FA56F290B}" destId="{16E8C107-EC63-4191-A351-BAE64908A0CB}" srcOrd="0" destOrd="0" presId="urn:microsoft.com/office/officeart/2005/8/layout/radial5"/>
    <dgm:cxn modelId="{55F82F4A-DE46-476E-84A1-A216D4C789C9}" type="presParOf" srcId="{3E67D23C-F82B-4268-884B-77AB1C628BFF}" destId="{1DC847A7-0528-47B5-8A99-4DA71AB258E0}" srcOrd="4" destOrd="0" presId="urn:microsoft.com/office/officeart/2005/8/layout/radial5"/>
    <dgm:cxn modelId="{2D0B62B6-7F3B-4624-B83A-5AEFD0B6B875}" type="presParOf" srcId="{3E67D23C-F82B-4268-884B-77AB1C628BFF}" destId="{CF163DBD-4CD5-44C4-A84C-6233932B6295}" srcOrd="5" destOrd="0" presId="urn:microsoft.com/office/officeart/2005/8/layout/radial5"/>
    <dgm:cxn modelId="{32D577C1-BF16-4E9A-BD5F-CBE2E0BE58F8}" type="presParOf" srcId="{CF163DBD-4CD5-44C4-A84C-6233932B6295}" destId="{27DF4C4F-90B5-4405-A739-17BFEA7394D7}" srcOrd="0" destOrd="0" presId="urn:microsoft.com/office/officeart/2005/8/layout/radial5"/>
    <dgm:cxn modelId="{CB9425E4-D9B1-47BD-B163-C8C480F30B8C}" type="presParOf" srcId="{3E67D23C-F82B-4268-884B-77AB1C628BFF}" destId="{1C7AED2A-F235-4FFA-9FD0-4306B2D785B7}" srcOrd="6" destOrd="0" presId="urn:microsoft.com/office/officeart/2005/8/layout/radial5"/>
    <dgm:cxn modelId="{9457D948-B990-4384-80A3-F387FC325F1D}" type="presParOf" srcId="{3E67D23C-F82B-4268-884B-77AB1C628BFF}" destId="{20FF2383-F4AC-4439-8DD3-CA586BFD0C8A}" srcOrd="7" destOrd="0" presId="urn:microsoft.com/office/officeart/2005/8/layout/radial5"/>
    <dgm:cxn modelId="{F0B2AC16-9995-406F-9E17-4263B1BFDD2C}" type="presParOf" srcId="{20FF2383-F4AC-4439-8DD3-CA586BFD0C8A}" destId="{9E090C53-6F26-4E98-B996-FD6838803C84}" srcOrd="0" destOrd="0" presId="urn:microsoft.com/office/officeart/2005/8/layout/radial5"/>
    <dgm:cxn modelId="{C6879B94-6D8C-498B-AFAF-AF49E8560F58}" type="presParOf" srcId="{3E67D23C-F82B-4268-884B-77AB1C628BFF}" destId="{4BE2CE2B-A133-4DAF-8A02-1A1A8636E5FF}" srcOrd="8" destOrd="0" presId="urn:microsoft.com/office/officeart/2005/8/layout/radial5"/>
    <dgm:cxn modelId="{0675A5C1-69B1-4530-9505-B5AEE8C9AB83}" type="presParOf" srcId="{3E67D23C-F82B-4268-884B-77AB1C628BFF}" destId="{D36F4A6D-6617-4149-AD44-000A515C3172}" srcOrd="9" destOrd="0" presId="urn:microsoft.com/office/officeart/2005/8/layout/radial5"/>
    <dgm:cxn modelId="{3FB1C611-5315-4DEF-B0AB-A29B7D12F848}" type="presParOf" srcId="{D36F4A6D-6617-4149-AD44-000A515C3172}" destId="{CAD712D9-6F89-4B62-9FE0-B7A2C833D445}" srcOrd="0" destOrd="0" presId="urn:microsoft.com/office/officeart/2005/8/layout/radial5"/>
    <dgm:cxn modelId="{E51536B9-9185-4DE9-8772-FDF58CEF97C3}" type="presParOf" srcId="{3E67D23C-F82B-4268-884B-77AB1C628BFF}" destId="{0FCF4142-5687-4D59-84DD-490175904940}" srcOrd="10" destOrd="0" presId="urn:microsoft.com/office/officeart/2005/8/layout/radial5"/>
    <dgm:cxn modelId="{5F052EB6-C962-45E0-B21D-8F53DDC15697}" type="presParOf" srcId="{3E67D23C-F82B-4268-884B-77AB1C628BFF}" destId="{56B8E203-9C69-4304-BF49-D9EF747798ED}" srcOrd="11" destOrd="0" presId="urn:microsoft.com/office/officeart/2005/8/layout/radial5"/>
    <dgm:cxn modelId="{418A5E43-E188-4DAD-AF58-D9DA88DEF27E}" type="presParOf" srcId="{56B8E203-9C69-4304-BF49-D9EF747798ED}" destId="{B7BC0409-7B06-42C3-84C5-5A8603C06058}" srcOrd="0" destOrd="0" presId="urn:microsoft.com/office/officeart/2005/8/layout/radial5"/>
    <dgm:cxn modelId="{7FE1D5C1-C7A4-4736-95E8-07341EBD43C6}" type="presParOf" srcId="{3E67D23C-F82B-4268-884B-77AB1C628BFF}" destId="{87561CCA-94D9-4657-91E9-D7EB28A00CF0}" srcOrd="12" destOrd="0" presId="urn:microsoft.com/office/officeart/2005/8/layout/radial5"/>
    <dgm:cxn modelId="{B5484466-D5A7-4382-BCE4-E86F12A8EAB4}" type="presParOf" srcId="{3E67D23C-F82B-4268-884B-77AB1C628BFF}" destId="{C4C139E4-7A97-437A-B713-52295D40E5E1}" srcOrd="13" destOrd="0" presId="urn:microsoft.com/office/officeart/2005/8/layout/radial5"/>
    <dgm:cxn modelId="{2FC3B232-B5D9-4F72-B09E-B6E50E8B5894}" type="presParOf" srcId="{C4C139E4-7A97-437A-B713-52295D40E5E1}" destId="{17E0CB36-5FC2-47AC-A300-448222C73EFC}" srcOrd="0" destOrd="0" presId="urn:microsoft.com/office/officeart/2005/8/layout/radial5"/>
    <dgm:cxn modelId="{63147C3C-2D19-4BAA-92B1-707F8EA7336B}" type="presParOf" srcId="{3E67D23C-F82B-4268-884B-77AB1C628BFF}" destId="{2C0743D3-9EC1-4017-A5D9-56C75FBFB12A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1CE6235-08D1-4463-8831-7D99B7181D4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AF39D04-9EF6-4FFD-9076-BDDEC81BC228}">
      <dgm:prSet phldrT="[Text]"/>
      <dgm:spPr/>
      <dgm:t>
        <a:bodyPr/>
        <a:lstStyle/>
        <a:p>
          <a:r>
            <a:rPr lang="en-GB" noProof="0" dirty="0"/>
            <a:t>New building</a:t>
          </a:r>
        </a:p>
      </dgm:t>
    </dgm:pt>
    <dgm:pt modelId="{63D0914B-9F8F-402B-82F6-64D1B69F8CA2}" type="parTrans" cxnId="{E3E31787-48B3-4DDA-998A-EF9A98ED12C2}">
      <dgm:prSet/>
      <dgm:spPr/>
      <dgm:t>
        <a:bodyPr/>
        <a:lstStyle/>
        <a:p>
          <a:endParaRPr lang="en-US"/>
        </a:p>
      </dgm:t>
    </dgm:pt>
    <dgm:pt modelId="{3CA1530A-F04B-4274-BF98-A5A5C805AA75}" type="sibTrans" cxnId="{E3E31787-48B3-4DDA-998A-EF9A98ED12C2}">
      <dgm:prSet/>
      <dgm:spPr/>
      <dgm:t>
        <a:bodyPr/>
        <a:lstStyle/>
        <a:p>
          <a:endParaRPr lang="en-US"/>
        </a:p>
      </dgm:t>
    </dgm:pt>
    <dgm:pt modelId="{0807690B-9EBE-450E-92F3-B81EE98DA656}">
      <dgm:prSet phldrT="[Text]"/>
      <dgm:spPr/>
      <dgm:t>
        <a:bodyPr/>
        <a:lstStyle/>
        <a:p>
          <a:r>
            <a:rPr lang="en-GB" noProof="0" dirty="0"/>
            <a:t>Repurpose existing building</a:t>
          </a:r>
        </a:p>
      </dgm:t>
    </dgm:pt>
    <dgm:pt modelId="{56F6F99B-A7C7-4286-84C1-F7792EDCC014}" type="parTrans" cxnId="{CB5F6FAD-B3C2-473D-884F-A5DBCB4516F4}">
      <dgm:prSet/>
      <dgm:spPr/>
      <dgm:t>
        <a:bodyPr/>
        <a:lstStyle/>
        <a:p>
          <a:endParaRPr lang="en-US"/>
        </a:p>
      </dgm:t>
    </dgm:pt>
    <dgm:pt modelId="{CA5AD20D-C636-427F-A2F8-55799F56FC40}" type="sibTrans" cxnId="{CB5F6FAD-B3C2-473D-884F-A5DBCB4516F4}">
      <dgm:prSet/>
      <dgm:spPr/>
      <dgm:t>
        <a:bodyPr/>
        <a:lstStyle/>
        <a:p>
          <a:endParaRPr lang="en-US"/>
        </a:p>
      </dgm:t>
    </dgm:pt>
    <dgm:pt modelId="{1C6DD4C9-D252-40FD-9C39-B9E0D95945DC}">
      <dgm:prSet phldrT="[Text]"/>
      <dgm:spPr/>
      <dgm:t>
        <a:bodyPr/>
        <a:lstStyle/>
        <a:p>
          <a:r>
            <a:rPr lang="en-GB" noProof="0" dirty="0"/>
            <a:t>Distributed centre</a:t>
          </a:r>
        </a:p>
      </dgm:t>
    </dgm:pt>
    <dgm:pt modelId="{709B5885-6B3B-419E-8E34-E0F5D64BD776}" type="parTrans" cxnId="{1702D9B3-CE6B-4AFB-82C4-D6CAB7ADAEE4}">
      <dgm:prSet/>
      <dgm:spPr/>
      <dgm:t>
        <a:bodyPr/>
        <a:lstStyle/>
        <a:p>
          <a:endParaRPr lang="en-US"/>
        </a:p>
      </dgm:t>
    </dgm:pt>
    <dgm:pt modelId="{F884D6D9-B4BD-44A9-BDA3-256D69224D39}" type="sibTrans" cxnId="{1702D9B3-CE6B-4AFB-82C4-D6CAB7ADAEE4}">
      <dgm:prSet/>
      <dgm:spPr/>
      <dgm:t>
        <a:bodyPr/>
        <a:lstStyle/>
        <a:p>
          <a:endParaRPr lang="en-US"/>
        </a:p>
      </dgm:t>
    </dgm:pt>
    <dgm:pt modelId="{13BBEBDB-6386-4982-AA46-26D61F27838E}">
      <dgm:prSet phldrT="[Text]"/>
      <dgm:spPr/>
      <dgm:t>
        <a:bodyPr/>
        <a:lstStyle/>
        <a:p>
          <a:r>
            <a:rPr lang="en-GB" noProof="0" dirty="0"/>
            <a:t>Virtual entity</a:t>
          </a:r>
        </a:p>
      </dgm:t>
    </dgm:pt>
    <dgm:pt modelId="{0FBC2CED-DB6F-441F-83B6-4AE4AF711992}" type="parTrans" cxnId="{A99EE4BE-5A0E-4260-8A55-EB7725E7BAAF}">
      <dgm:prSet/>
      <dgm:spPr/>
      <dgm:t>
        <a:bodyPr/>
        <a:lstStyle/>
        <a:p>
          <a:endParaRPr lang="en-US"/>
        </a:p>
      </dgm:t>
    </dgm:pt>
    <dgm:pt modelId="{B147E22D-7B5E-4BC0-B3CC-A1C561C933CA}" type="sibTrans" cxnId="{A99EE4BE-5A0E-4260-8A55-EB7725E7BAAF}">
      <dgm:prSet/>
      <dgm:spPr/>
      <dgm:t>
        <a:bodyPr/>
        <a:lstStyle/>
        <a:p>
          <a:endParaRPr lang="en-US"/>
        </a:p>
      </dgm:t>
    </dgm:pt>
    <dgm:pt modelId="{2570EF4A-1AED-4458-8BE4-FBF0CB51FCC7}">
      <dgm:prSet phldrT="[Text]"/>
      <dgm:spPr/>
      <dgm:t>
        <a:bodyPr/>
        <a:lstStyle/>
        <a:p>
          <a:r>
            <a:rPr lang="en-GB" noProof="0" dirty="0"/>
            <a:t>Hybrid entity</a:t>
          </a:r>
        </a:p>
      </dgm:t>
    </dgm:pt>
    <dgm:pt modelId="{5037E0C9-B1C1-42EA-A714-65FD3CE68013}" type="parTrans" cxnId="{DA04559E-D1C8-40B3-97EF-2D0663217691}">
      <dgm:prSet/>
      <dgm:spPr/>
      <dgm:t>
        <a:bodyPr/>
        <a:lstStyle/>
        <a:p>
          <a:endParaRPr lang="en-US"/>
        </a:p>
      </dgm:t>
    </dgm:pt>
    <dgm:pt modelId="{FBFC7096-1008-4F10-8237-9F69954E2E3C}" type="sibTrans" cxnId="{DA04559E-D1C8-40B3-97EF-2D0663217691}">
      <dgm:prSet/>
      <dgm:spPr/>
      <dgm:t>
        <a:bodyPr/>
        <a:lstStyle/>
        <a:p>
          <a:endParaRPr lang="en-US"/>
        </a:p>
      </dgm:t>
    </dgm:pt>
    <dgm:pt modelId="{D8486B5F-8A77-4A76-BC7D-811E6F59F3E7}">
      <dgm:prSet phldrT="[Text]"/>
      <dgm:spPr/>
      <dgm:t>
        <a:bodyPr/>
        <a:lstStyle/>
        <a:p>
          <a:r>
            <a:rPr lang="en-GB" noProof="0" dirty="0"/>
            <a:t>Engage with international effort</a:t>
          </a:r>
        </a:p>
      </dgm:t>
    </dgm:pt>
    <dgm:pt modelId="{DC82889E-46E4-430E-BEBD-82F213D53726}" type="parTrans" cxnId="{5475EE5F-AB39-4490-930C-25E8969F32C3}">
      <dgm:prSet/>
      <dgm:spPr/>
      <dgm:t>
        <a:bodyPr/>
        <a:lstStyle/>
        <a:p>
          <a:endParaRPr lang="en-US"/>
        </a:p>
      </dgm:t>
    </dgm:pt>
    <dgm:pt modelId="{8D4397F8-8A13-4611-BAA4-2E98A2DEF518}" type="sibTrans" cxnId="{5475EE5F-AB39-4490-930C-25E8969F32C3}">
      <dgm:prSet/>
      <dgm:spPr/>
      <dgm:t>
        <a:bodyPr/>
        <a:lstStyle/>
        <a:p>
          <a:endParaRPr lang="en-US"/>
        </a:p>
      </dgm:t>
    </dgm:pt>
    <dgm:pt modelId="{3E4A3796-5CAD-4E6B-9219-FD7CD6D93F1A}">
      <dgm:prSet phldrT="[Text]"/>
      <dgm:spPr/>
      <dgm:t>
        <a:bodyPr/>
        <a:lstStyle/>
        <a:p>
          <a:r>
            <a:rPr lang="en-GB" noProof="0" dirty="0"/>
            <a:t>A new/existing centre </a:t>
          </a:r>
          <a:br>
            <a:rPr lang="en-GB" noProof="0" dirty="0"/>
          </a:br>
          <a:r>
            <a:rPr lang="en-GB" noProof="0" dirty="0"/>
            <a:t>with a major virtual presence</a:t>
          </a:r>
        </a:p>
      </dgm:t>
    </dgm:pt>
    <dgm:pt modelId="{361AB0C2-CE42-4467-A9E3-2024A6817DEA}" type="parTrans" cxnId="{D6EDCA3B-6407-4F39-8A6D-E2A6D591CC4A}">
      <dgm:prSet/>
      <dgm:spPr/>
      <dgm:t>
        <a:bodyPr/>
        <a:lstStyle/>
        <a:p>
          <a:endParaRPr lang="en-US"/>
        </a:p>
      </dgm:t>
    </dgm:pt>
    <dgm:pt modelId="{C5F2B240-C3B4-404E-9E02-2C0A74A462F9}" type="sibTrans" cxnId="{D6EDCA3B-6407-4F39-8A6D-E2A6D591CC4A}">
      <dgm:prSet/>
      <dgm:spPr/>
      <dgm:t>
        <a:bodyPr/>
        <a:lstStyle/>
        <a:p>
          <a:endParaRPr lang="en-US"/>
        </a:p>
      </dgm:t>
    </dgm:pt>
    <dgm:pt modelId="{D287A855-B8FE-43BA-9820-C69C66785657}">
      <dgm:prSet phldrT="[Text]"/>
      <dgm:spPr/>
      <dgm:t>
        <a:bodyPr/>
        <a:lstStyle/>
        <a:p>
          <a:r>
            <a:rPr lang="en-GB" noProof="0" dirty="0"/>
            <a:t>Collaborate with </a:t>
          </a:r>
          <a:br>
            <a:rPr lang="en-GB" noProof="0" dirty="0"/>
          </a:br>
          <a:r>
            <a:rPr lang="en-GB" noProof="0" dirty="0"/>
            <a:t>other sustainability </a:t>
          </a:r>
          <a:br>
            <a:rPr lang="en-GB" noProof="0" dirty="0"/>
          </a:br>
          <a:r>
            <a:rPr lang="en-GB" noProof="0" dirty="0"/>
            <a:t>groups </a:t>
          </a:r>
        </a:p>
      </dgm:t>
    </dgm:pt>
    <dgm:pt modelId="{1DD7A450-2276-4979-A25A-2D8E7AD43356}" type="parTrans" cxnId="{E4462CF6-104C-405D-8D41-2993EE087885}">
      <dgm:prSet/>
      <dgm:spPr/>
      <dgm:t>
        <a:bodyPr/>
        <a:lstStyle/>
        <a:p>
          <a:endParaRPr lang="en-US"/>
        </a:p>
      </dgm:t>
    </dgm:pt>
    <dgm:pt modelId="{BE075CA8-6D9C-455A-BE04-E2E74A710460}" type="sibTrans" cxnId="{E4462CF6-104C-405D-8D41-2993EE087885}">
      <dgm:prSet/>
      <dgm:spPr/>
      <dgm:t>
        <a:bodyPr/>
        <a:lstStyle/>
        <a:p>
          <a:endParaRPr lang="en-US"/>
        </a:p>
      </dgm:t>
    </dgm:pt>
    <dgm:pt modelId="{A127EB99-87AF-4991-9BF8-92959C48339C}">
      <dgm:prSet phldrT="[Text]"/>
      <dgm:spPr/>
      <dgm:t>
        <a:bodyPr/>
        <a:lstStyle/>
        <a:p>
          <a:r>
            <a:rPr lang="en-GB" noProof="0" dirty="0"/>
            <a:t>Across several </a:t>
          </a:r>
          <a:br>
            <a:rPr lang="en-GB" noProof="0" dirty="0"/>
          </a:br>
          <a:r>
            <a:rPr lang="en-GB" noProof="0" dirty="0"/>
            <a:t>different sites</a:t>
          </a:r>
        </a:p>
      </dgm:t>
    </dgm:pt>
    <dgm:pt modelId="{94F7B2E1-EA47-485D-8DFD-E0BF9BD71A35}" type="parTrans" cxnId="{A41CF9F1-165C-4B78-98DD-A353EBC193DB}">
      <dgm:prSet/>
      <dgm:spPr/>
      <dgm:t>
        <a:bodyPr/>
        <a:lstStyle/>
        <a:p>
          <a:endParaRPr lang="en-US"/>
        </a:p>
      </dgm:t>
    </dgm:pt>
    <dgm:pt modelId="{B159BD13-1DDB-4DF6-8450-FDD166A7C13E}" type="sibTrans" cxnId="{A41CF9F1-165C-4B78-98DD-A353EBC193DB}">
      <dgm:prSet/>
      <dgm:spPr/>
      <dgm:t>
        <a:bodyPr/>
        <a:lstStyle/>
        <a:p>
          <a:endParaRPr lang="en-US"/>
        </a:p>
      </dgm:t>
    </dgm:pt>
    <dgm:pt modelId="{40392ECF-4796-402B-8409-639667C9A814}">
      <dgm:prSet phldrT="[Text]"/>
      <dgm:spPr/>
      <dgm:t>
        <a:bodyPr/>
        <a:lstStyle/>
        <a:p>
          <a:r>
            <a:rPr lang="en-GB" noProof="0" dirty="0"/>
            <a:t>At DL or RAL</a:t>
          </a:r>
        </a:p>
      </dgm:t>
    </dgm:pt>
    <dgm:pt modelId="{D705316B-0976-459D-96FF-CB90AD793572}" type="parTrans" cxnId="{A7F406ED-0265-4064-9102-7C73666DC1AA}">
      <dgm:prSet/>
      <dgm:spPr/>
      <dgm:t>
        <a:bodyPr/>
        <a:lstStyle/>
        <a:p>
          <a:endParaRPr lang="en-US"/>
        </a:p>
      </dgm:t>
    </dgm:pt>
    <dgm:pt modelId="{F0913064-93E0-429A-94FC-40F948B20CF5}" type="sibTrans" cxnId="{A7F406ED-0265-4064-9102-7C73666DC1AA}">
      <dgm:prSet/>
      <dgm:spPr/>
      <dgm:t>
        <a:bodyPr/>
        <a:lstStyle/>
        <a:p>
          <a:endParaRPr lang="en-US"/>
        </a:p>
      </dgm:t>
    </dgm:pt>
    <dgm:pt modelId="{1DED3043-80E3-4519-ACBF-F736DF71523A}">
      <dgm:prSet phldrT="[Text]"/>
      <dgm:spPr/>
      <dgm:t>
        <a:bodyPr/>
        <a:lstStyle/>
        <a:p>
          <a:r>
            <a:rPr lang="en-GB" noProof="0" dirty="0"/>
            <a:t>‘Hub and spoke’?</a:t>
          </a:r>
        </a:p>
      </dgm:t>
    </dgm:pt>
    <dgm:pt modelId="{52C90497-2289-4D59-831E-3F4C30B3BB0C}" type="parTrans" cxnId="{73FAF911-DBFB-46AB-BC41-6190DD8A8F8B}">
      <dgm:prSet/>
      <dgm:spPr/>
      <dgm:t>
        <a:bodyPr/>
        <a:lstStyle/>
        <a:p>
          <a:endParaRPr lang="en-US"/>
        </a:p>
      </dgm:t>
    </dgm:pt>
    <dgm:pt modelId="{FE7A86F2-BDC0-42D1-9640-A5E096AB9CB8}" type="sibTrans" cxnId="{73FAF911-DBFB-46AB-BC41-6190DD8A8F8B}">
      <dgm:prSet/>
      <dgm:spPr/>
      <dgm:t>
        <a:bodyPr/>
        <a:lstStyle/>
        <a:p>
          <a:endParaRPr lang="en-US"/>
        </a:p>
      </dgm:t>
    </dgm:pt>
    <dgm:pt modelId="{4E0FC1A2-DDCD-4305-B7BD-D6889E56F2B9}">
      <dgm:prSet phldrT="[Text]"/>
      <dgm:spPr/>
      <dgm:t>
        <a:bodyPr/>
        <a:lstStyle/>
        <a:p>
          <a:r>
            <a:rPr lang="en-GB" noProof="0" dirty="0"/>
            <a:t>At DL or RAL</a:t>
          </a:r>
        </a:p>
      </dgm:t>
    </dgm:pt>
    <dgm:pt modelId="{2EA78E78-FBDB-41C0-B4CD-C525B7DD739F}" type="parTrans" cxnId="{970895AD-1DC7-4EE1-A9AF-03870ADAC107}">
      <dgm:prSet/>
      <dgm:spPr/>
      <dgm:t>
        <a:bodyPr/>
        <a:lstStyle/>
        <a:p>
          <a:endParaRPr lang="en-US"/>
        </a:p>
      </dgm:t>
    </dgm:pt>
    <dgm:pt modelId="{62154D8A-F1FC-41FE-9837-C1D173493872}" type="sibTrans" cxnId="{970895AD-1DC7-4EE1-A9AF-03870ADAC107}">
      <dgm:prSet/>
      <dgm:spPr/>
      <dgm:t>
        <a:bodyPr/>
        <a:lstStyle/>
        <a:p>
          <a:endParaRPr lang="en-US"/>
        </a:p>
      </dgm:t>
    </dgm:pt>
    <dgm:pt modelId="{70DE7C75-4DB4-4AE5-8920-6B99D493139A}">
      <dgm:prSet phldrT="[Text]"/>
      <dgm:spPr/>
      <dgm:t>
        <a:bodyPr/>
        <a:lstStyle/>
        <a:p>
          <a:r>
            <a:rPr lang="en-GB" noProof="0" dirty="0"/>
            <a:t>Space reserved </a:t>
          </a:r>
          <a:br>
            <a:rPr lang="en-GB" noProof="0" dirty="0"/>
          </a:br>
          <a:r>
            <a:rPr lang="en-GB" noProof="0" dirty="0"/>
            <a:t>by Estates</a:t>
          </a:r>
        </a:p>
      </dgm:t>
    </dgm:pt>
    <dgm:pt modelId="{ADD70D2A-5893-4E97-AEB8-A85E0F6184E6}" type="parTrans" cxnId="{D7606685-B847-4924-9B20-A760FAE98E31}">
      <dgm:prSet/>
      <dgm:spPr/>
      <dgm:t>
        <a:bodyPr/>
        <a:lstStyle/>
        <a:p>
          <a:endParaRPr lang="en-GB"/>
        </a:p>
      </dgm:t>
    </dgm:pt>
    <dgm:pt modelId="{C4AC1143-B228-4AD6-BC97-45CC8ACB9825}" type="sibTrans" cxnId="{D7606685-B847-4924-9B20-A760FAE98E31}">
      <dgm:prSet/>
      <dgm:spPr/>
      <dgm:t>
        <a:bodyPr/>
        <a:lstStyle/>
        <a:p>
          <a:endParaRPr lang="en-GB"/>
        </a:p>
      </dgm:t>
    </dgm:pt>
    <dgm:pt modelId="{8698F917-D083-4AEE-A3B5-86AE8AA55CCD}" type="pres">
      <dgm:prSet presAssocID="{21CE6235-08D1-4463-8831-7D99B7181D44}" presName="diagram" presStyleCnt="0">
        <dgm:presLayoutVars>
          <dgm:dir/>
          <dgm:resizeHandles val="exact"/>
        </dgm:presLayoutVars>
      </dgm:prSet>
      <dgm:spPr/>
    </dgm:pt>
    <dgm:pt modelId="{1B88316E-3514-4AE3-9F45-B68B82C6EEB3}" type="pres">
      <dgm:prSet presAssocID="{EAF39D04-9EF6-4FFD-9076-BDDEC81BC228}" presName="node" presStyleLbl="node1" presStyleIdx="0" presStyleCnt="6">
        <dgm:presLayoutVars>
          <dgm:bulletEnabled val="1"/>
        </dgm:presLayoutVars>
      </dgm:prSet>
      <dgm:spPr/>
    </dgm:pt>
    <dgm:pt modelId="{CC04F084-A100-47EA-8AD6-3EC13E960D11}" type="pres">
      <dgm:prSet presAssocID="{3CA1530A-F04B-4274-BF98-A5A5C805AA75}" presName="sibTrans" presStyleCnt="0"/>
      <dgm:spPr/>
    </dgm:pt>
    <dgm:pt modelId="{4AF6447E-6D53-4DA3-B59B-3F430F374614}" type="pres">
      <dgm:prSet presAssocID="{0807690B-9EBE-450E-92F3-B81EE98DA656}" presName="node" presStyleLbl="node1" presStyleIdx="1" presStyleCnt="6">
        <dgm:presLayoutVars>
          <dgm:bulletEnabled val="1"/>
        </dgm:presLayoutVars>
      </dgm:prSet>
      <dgm:spPr/>
    </dgm:pt>
    <dgm:pt modelId="{CCD5F08D-A15F-47C4-8A59-93936A0C778C}" type="pres">
      <dgm:prSet presAssocID="{CA5AD20D-C636-427F-A2F8-55799F56FC40}" presName="sibTrans" presStyleCnt="0"/>
      <dgm:spPr/>
    </dgm:pt>
    <dgm:pt modelId="{1F7D6DE7-69EE-4519-9003-A863AEE0DB8E}" type="pres">
      <dgm:prSet presAssocID="{1C6DD4C9-D252-40FD-9C39-B9E0D95945DC}" presName="node" presStyleLbl="node1" presStyleIdx="2" presStyleCnt="6">
        <dgm:presLayoutVars>
          <dgm:bulletEnabled val="1"/>
        </dgm:presLayoutVars>
      </dgm:prSet>
      <dgm:spPr/>
    </dgm:pt>
    <dgm:pt modelId="{428F7BAE-0AFD-4119-92C8-4356D2B01037}" type="pres">
      <dgm:prSet presAssocID="{F884D6D9-B4BD-44A9-BDA3-256D69224D39}" presName="sibTrans" presStyleCnt="0"/>
      <dgm:spPr/>
    </dgm:pt>
    <dgm:pt modelId="{EF0F34F6-5E6F-4EBF-9D5A-20D48AF3D678}" type="pres">
      <dgm:prSet presAssocID="{13BBEBDB-6386-4982-AA46-26D61F27838E}" presName="node" presStyleLbl="node1" presStyleIdx="3" presStyleCnt="6">
        <dgm:presLayoutVars>
          <dgm:bulletEnabled val="1"/>
        </dgm:presLayoutVars>
      </dgm:prSet>
      <dgm:spPr/>
    </dgm:pt>
    <dgm:pt modelId="{EA96F207-FBCA-41D4-B14B-69FEBBB80B5C}" type="pres">
      <dgm:prSet presAssocID="{B147E22D-7B5E-4BC0-B3CC-A1C561C933CA}" presName="sibTrans" presStyleCnt="0"/>
      <dgm:spPr/>
    </dgm:pt>
    <dgm:pt modelId="{67E6B2C5-59C4-44E6-BB9D-839CF5F98CF3}" type="pres">
      <dgm:prSet presAssocID="{2570EF4A-1AED-4458-8BE4-FBF0CB51FCC7}" presName="node" presStyleLbl="node1" presStyleIdx="4" presStyleCnt="6">
        <dgm:presLayoutVars>
          <dgm:bulletEnabled val="1"/>
        </dgm:presLayoutVars>
      </dgm:prSet>
      <dgm:spPr/>
    </dgm:pt>
    <dgm:pt modelId="{5DABA9C9-0A24-4BBE-9A11-6E2625877F68}" type="pres">
      <dgm:prSet presAssocID="{FBFC7096-1008-4F10-8237-9F69954E2E3C}" presName="sibTrans" presStyleCnt="0"/>
      <dgm:spPr/>
    </dgm:pt>
    <dgm:pt modelId="{A15CD0DE-5DD1-46AA-BEAB-C241EFA50286}" type="pres">
      <dgm:prSet presAssocID="{D8486B5F-8A77-4A76-BC7D-811E6F59F3E7}" presName="node" presStyleLbl="node1" presStyleIdx="5" presStyleCnt="6">
        <dgm:presLayoutVars>
          <dgm:bulletEnabled val="1"/>
        </dgm:presLayoutVars>
      </dgm:prSet>
      <dgm:spPr/>
    </dgm:pt>
  </dgm:ptLst>
  <dgm:cxnLst>
    <dgm:cxn modelId="{BC8CF602-843D-446B-BD82-595E0DA054D6}" type="presOf" srcId="{1C6DD4C9-D252-40FD-9C39-B9E0D95945DC}" destId="{1F7D6DE7-69EE-4519-9003-A863AEE0DB8E}" srcOrd="0" destOrd="0" presId="urn:microsoft.com/office/officeart/2005/8/layout/default"/>
    <dgm:cxn modelId="{73FAF911-DBFB-46AB-BC41-6190DD8A8F8B}" srcId="{1C6DD4C9-D252-40FD-9C39-B9E0D95945DC}" destId="{1DED3043-80E3-4519-ACBF-F736DF71523A}" srcOrd="1" destOrd="0" parTransId="{52C90497-2289-4D59-831E-3F4C30B3BB0C}" sibTransId="{FE7A86F2-BDC0-42D1-9640-A5E096AB9CB8}"/>
    <dgm:cxn modelId="{6AE2C82E-56F2-4850-B9F9-9EA55A3C4E63}" type="presOf" srcId="{1DED3043-80E3-4519-ACBF-F736DF71523A}" destId="{1F7D6DE7-69EE-4519-9003-A863AEE0DB8E}" srcOrd="0" destOrd="2" presId="urn:microsoft.com/office/officeart/2005/8/layout/default"/>
    <dgm:cxn modelId="{D6EDCA3B-6407-4F39-8A6D-E2A6D591CC4A}" srcId="{2570EF4A-1AED-4458-8BE4-FBF0CB51FCC7}" destId="{3E4A3796-5CAD-4E6B-9219-FD7CD6D93F1A}" srcOrd="0" destOrd="0" parTransId="{361AB0C2-CE42-4467-A9E3-2024A6817DEA}" sibTransId="{C5F2B240-C3B4-404E-9E02-2C0A74A462F9}"/>
    <dgm:cxn modelId="{5475EE5F-AB39-4490-930C-25E8969F32C3}" srcId="{21CE6235-08D1-4463-8831-7D99B7181D44}" destId="{D8486B5F-8A77-4A76-BC7D-811E6F59F3E7}" srcOrd="5" destOrd="0" parTransId="{DC82889E-46E4-430E-BEBD-82F213D53726}" sibTransId="{8D4397F8-8A13-4611-BAA4-2E98A2DEF518}"/>
    <dgm:cxn modelId="{96621460-1F98-4D92-BEC6-8CE791804397}" type="presOf" srcId="{13BBEBDB-6386-4982-AA46-26D61F27838E}" destId="{EF0F34F6-5E6F-4EBF-9D5A-20D48AF3D678}" srcOrd="0" destOrd="0" presId="urn:microsoft.com/office/officeart/2005/8/layout/default"/>
    <dgm:cxn modelId="{3B667562-263A-4608-B0E7-706720588003}" type="presOf" srcId="{21CE6235-08D1-4463-8831-7D99B7181D44}" destId="{8698F917-D083-4AEE-A3B5-86AE8AA55CCD}" srcOrd="0" destOrd="0" presId="urn:microsoft.com/office/officeart/2005/8/layout/default"/>
    <dgm:cxn modelId="{87E06044-4E71-4882-AF6C-0A5F1F6D9CD2}" type="presOf" srcId="{40392ECF-4796-402B-8409-639667C9A814}" destId="{1B88316E-3514-4AE3-9F45-B68B82C6EEB3}" srcOrd="0" destOrd="1" presId="urn:microsoft.com/office/officeart/2005/8/layout/default"/>
    <dgm:cxn modelId="{5CB4784C-0167-4B18-9A69-999C41935E04}" type="presOf" srcId="{70DE7C75-4DB4-4AE5-8920-6B99D493139A}" destId="{1B88316E-3514-4AE3-9F45-B68B82C6EEB3}" srcOrd="0" destOrd="2" presId="urn:microsoft.com/office/officeart/2005/8/layout/default"/>
    <dgm:cxn modelId="{B0828E6C-2AC1-4642-9850-2ECE263B671A}" type="presOf" srcId="{4E0FC1A2-DDCD-4305-B7BD-D6889E56F2B9}" destId="{4AF6447E-6D53-4DA3-B59B-3F430F374614}" srcOrd="0" destOrd="1" presId="urn:microsoft.com/office/officeart/2005/8/layout/default"/>
    <dgm:cxn modelId="{B8F9CD54-3A2C-4F0E-9CD6-7B50568F3C3D}" type="presOf" srcId="{A127EB99-87AF-4991-9BF8-92959C48339C}" destId="{1F7D6DE7-69EE-4519-9003-A863AEE0DB8E}" srcOrd="0" destOrd="1" presId="urn:microsoft.com/office/officeart/2005/8/layout/default"/>
    <dgm:cxn modelId="{D7606685-B847-4924-9B20-A760FAE98E31}" srcId="{EAF39D04-9EF6-4FFD-9076-BDDEC81BC228}" destId="{70DE7C75-4DB4-4AE5-8920-6B99D493139A}" srcOrd="1" destOrd="0" parTransId="{ADD70D2A-5893-4E97-AEB8-A85E0F6184E6}" sibTransId="{C4AC1143-B228-4AD6-BC97-45CC8ACB9825}"/>
    <dgm:cxn modelId="{E3E31787-48B3-4DDA-998A-EF9A98ED12C2}" srcId="{21CE6235-08D1-4463-8831-7D99B7181D44}" destId="{EAF39D04-9EF6-4FFD-9076-BDDEC81BC228}" srcOrd="0" destOrd="0" parTransId="{63D0914B-9F8F-402B-82F6-64D1B69F8CA2}" sibTransId="{3CA1530A-F04B-4274-BF98-A5A5C805AA75}"/>
    <dgm:cxn modelId="{DA04559E-D1C8-40B3-97EF-2D0663217691}" srcId="{21CE6235-08D1-4463-8831-7D99B7181D44}" destId="{2570EF4A-1AED-4458-8BE4-FBF0CB51FCC7}" srcOrd="4" destOrd="0" parTransId="{5037E0C9-B1C1-42EA-A714-65FD3CE68013}" sibTransId="{FBFC7096-1008-4F10-8237-9F69954E2E3C}"/>
    <dgm:cxn modelId="{427EB5A8-515C-403D-BFA7-05656DBDFA7E}" type="presOf" srcId="{D8486B5F-8A77-4A76-BC7D-811E6F59F3E7}" destId="{A15CD0DE-5DD1-46AA-BEAB-C241EFA50286}" srcOrd="0" destOrd="0" presId="urn:microsoft.com/office/officeart/2005/8/layout/default"/>
    <dgm:cxn modelId="{CB5F6FAD-B3C2-473D-884F-A5DBCB4516F4}" srcId="{21CE6235-08D1-4463-8831-7D99B7181D44}" destId="{0807690B-9EBE-450E-92F3-B81EE98DA656}" srcOrd="1" destOrd="0" parTransId="{56F6F99B-A7C7-4286-84C1-F7792EDCC014}" sibTransId="{CA5AD20D-C636-427F-A2F8-55799F56FC40}"/>
    <dgm:cxn modelId="{970895AD-1DC7-4EE1-A9AF-03870ADAC107}" srcId="{0807690B-9EBE-450E-92F3-B81EE98DA656}" destId="{4E0FC1A2-DDCD-4305-B7BD-D6889E56F2B9}" srcOrd="0" destOrd="0" parTransId="{2EA78E78-FBDB-41C0-B4CD-C525B7DD739F}" sibTransId="{62154D8A-F1FC-41FE-9837-C1D173493872}"/>
    <dgm:cxn modelId="{1702D9B3-CE6B-4AFB-82C4-D6CAB7ADAEE4}" srcId="{21CE6235-08D1-4463-8831-7D99B7181D44}" destId="{1C6DD4C9-D252-40FD-9C39-B9E0D95945DC}" srcOrd="2" destOrd="0" parTransId="{709B5885-6B3B-419E-8E34-E0F5D64BD776}" sibTransId="{F884D6D9-B4BD-44A9-BDA3-256D69224D39}"/>
    <dgm:cxn modelId="{D298BFB8-F2EA-41B1-A99B-9BEC351346EA}" type="presOf" srcId="{0807690B-9EBE-450E-92F3-B81EE98DA656}" destId="{4AF6447E-6D53-4DA3-B59B-3F430F374614}" srcOrd="0" destOrd="0" presId="urn:microsoft.com/office/officeart/2005/8/layout/default"/>
    <dgm:cxn modelId="{A99EE4BE-5A0E-4260-8A55-EB7725E7BAAF}" srcId="{21CE6235-08D1-4463-8831-7D99B7181D44}" destId="{13BBEBDB-6386-4982-AA46-26D61F27838E}" srcOrd="3" destOrd="0" parTransId="{0FBC2CED-DB6F-441F-83B6-4AE4AF711992}" sibTransId="{B147E22D-7B5E-4BC0-B3CC-A1C561C933CA}"/>
    <dgm:cxn modelId="{162D4AD9-58B5-4CC0-A533-597447666CBC}" type="presOf" srcId="{D287A855-B8FE-43BA-9820-C69C66785657}" destId="{A15CD0DE-5DD1-46AA-BEAB-C241EFA50286}" srcOrd="0" destOrd="1" presId="urn:microsoft.com/office/officeart/2005/8/layout/default"/>
    <dgm:cxn modelId="{7595B5DF-D5C6-4BC1-A5AB-E4899B36AE47}" type="presOf" srcId="{EAF39D04-9EF6-4FFD-9076-BDDEC81BC228}" destId="{1B88316E-3514-4AE3-9F45-B68B82C6EEB3}" srcOrd="0" destOrd="0" presId="urn:microsoft.com/office/officeart/2005/8/layout/default"/>
    <dgm:cxn modelId="{F754DEE2-22F9-4AA8-9C38-D160629DFDAB}" type="presOf" srcId="{3E4A3796-5CAD-4E6B-9219-FD7CD6D93F1A}" destId="{67E6B2C5-59C4-44E6-BB9D-839CF5F98CF3}" srcOrd="0" destOrd="1" presId="urn:microsoft.com/office/officeart/2005/8/layout/default"/>
    <dgm:cxn modelId="{1CDA6FE4-6698-44D2-ABC9-8E50C7CEE51E}" type="presOf" srcId="{2570EF4A-1AED-4458-8BE4-FBF0CB51FCC7}" destId="{67E6B2C5-59C4-44E6-BB9D-839CF5F98CF3}" srcOrd="0" destOrd="0" presId="urn:microsoft.com/office/officeart/2005/8/layout/default"/>
    <dgm:cxn modelId="{A7F406ED-0265-4064-9102-7C73666DC1AA}" srcId="{EAF39D04-9EF6-4FFD-9076-BDDEC81BC228}" destId="{40392ECF-4796-402B-8409-639667C9A814}" srcOrd="0" destOrd="0" parTransId="{D705316B-0976-459D-96FF-CB90AD793572}" sibTransId="{F0913064-93E0-429A-94FC-40F948B20CF5}"/>
    <dgm:cxn modelId="{A41CF9F1-165C-4B78-98DD-A353EBC193DB}" srcId="{1C6DD4C9-D252-40FD-9C39-B9E0D95945DC}" destId="{A127EB99-87AF-4991-9BF8-92959C48339C}" srcOrd="0" destOrd="0" parTransId="{94F7B2E1-EA47-485D-8DFD-E0BF9BD71A35}" sibTransId="{B159BD13-1DDB-4DF6-8450-FDD166A7C13E}"/>
    <dgm:cxn modelId="{E4462CF6-104C-405D-8D41-2993EE087885}" srcId="{D8486B5F-8A77-4A76-BC7D-811E6F59F3E7}" destId="{D287A855-B8FE-43BA-9820-C69C66785657}" srcOrd="0" destOrd="0" parTransId="{1DD7A450-2276-4979-A25A-2D8E7AD43356}" sibTransId="{BE075CA8-6D9C-455A-BE04-E2E74A710460}"/>
    <dgm:cxn modelId="{003B7092-CB8F-44B6-93C1-6C9C6CF3F587}" type="presParOf" srcId="{8698F917-D083-4AEE-A3B5-86AE8AA55CCD}" destId="{1B88316E-3514-4AE3-9F45-B68B82C6EEB3}" srcOrd="0" destOrd="0" presId="urn:microsoft.com/office/officeart/2005/8/layout/default"/>
    <dgm:cxn modelId="{0DAF99E8-A3D6-4BD2-A53A-94A0A1BBA29A}" type="presParOf" srcId="{8698F917-D083-4AEE-A3B5-86AE8AA55CCD}" destId="{CC04F084-A100-47EA-8AD6-3EC13E960D11}" srcOrd="1" destOrd="0" presId="urn:microsoft.com/office/officeart/2005/8/layout/default"/>
    <dgm:cxn modelId="{96F97493-A7BF-4892-890C-7A06E5A55EF8}" type="presParOf" srcId="{8698F917-D083-4AEE-A3B5-86AE8AA55CCD}" destId="{4AF6447E-6D53-4DA3-B59B-3F430F374614}" srcOrd="2" destOrd="0" presId="urn:microsoft.com/office/officeart/2005/8/layout/default"/>
    <dgm:cxn modelId="{0010751D-A424-4B0C-B502-31151697536C}" type="presParOf" srcId="{8698F917-D083-4AEE-A3B5-86AE8AA55CCD}" destId="{CCD5F08D-A15F-47C4-8A59-93936A0C778C}" srcOrd="3" destOrd="0" presId="urn:microsoft.com/office/officeart/2005/8/layout/default"/>
    <dgm:cxn modelId="{DE4A9371-CA97-4D0C-9B78-B7490A845034}" type="presParOf" srcId="{8698F917-D083-4AEE-A3B5-86AE8AA55CCD}" destId="{1F7D6DE7-69EE-4519-9003-A863AEE0DB8E}" srcOrd="4" destOrd="0" presId="urn:microsoft.com/office/officeart/2005/8/layout/default"/>
    <dgm:cxn modelId="{89191E69-2390-4AB0-BA1E-55F9ABDC638B}" type="presParOf" srcId="{8698F917-D083-4AEE-A3B5-86AE8AA55CCD}" destId="{428F7BAE-0AFD-4119-92C8-4356D2B01037}" srcOrd="5" destOrd="0" presId="urn:microsoft.com/office/officeart/2005/8/layout/default"/>
    <dgm:cxn modelId="{1330A9CD-D0FF-48A1-B6DF-7123A57897AD}" type="presParOf" srcId="{8698F917-D083-4AEE-A3B5-86AE8AA55CCD}" destId="{EF0F34F6-5E6F-4EBF-9D5A-20D48AF3D678}" srcOrd="6" destOrd="0" presId="urn:microsoft.com/office/officeart/2005/8/layout/default"/>
    <dgm:cxn modelId="{B97A6A69-7DC0-4CA4-90D7-CD209D673E60}" type="presParOf" srcId="{8698F917-D083-4AEE-A3B5-86AE8AA55CCD}" destId="{EA96F207-FBCA-41D4-B14B-69FEBBB80B5C}" srcOrd="7" destOrd="0" presId="urn:microsoft.com/office/officeart/2005/8/layout/default"/>
    <dgm:cxn modelId="{BF8869AF-9017-4283-8ABF-85B48F271800}" type="presParOf" srcId="{8698F917-D083-4AEE-A3B5-86AE8AA55CCD}" destId="{67E6B2C5-59C4-44E6-BB9D-839CF5F98CF3}" srcOrd="8" destOrd="0" presId="urn:microsoft.com/office/officeart/2005/8/layout/default"/>
    <dgm:cxn modelId="{E5EB38D8-01D2-4142-9FE2-F75DD96ACED5}" type="presParOf" srcId="{8698F917-D083-4AEE-A3B5-86AE8AA55CCD}" destId="{5DABA9C9-0A24-4BBE-9A11-6E2625877F68}" srcOrd="9" destOrd="0" presId="urn:microsoft.com/office/officeart/2005/8/layout/default"/>
    <dgm:cxn modelId="{FAAE0183-6D33-4D89-AE1D-50D0CFD90B4C}" type="presParOf" srcId="{8698F917-D083-4AEE-A3B5-86AE8AA55CCD}" destId="{A15CD0DE-5DD1-46AA-BEAB-C241EFA50286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D0C9DFC-5C08-4E54-83AE-7D5B7CA8FB66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43A93F9-3631-47A5-AFD3-6D6B60944E54}">
      <dgm:prSet phldrT="[Text]"/>
      <dgm:spPr/>
      <dgm:t>
        <a:bodyPr/>
        <a:lstStyle/>
        <a:p>
          <a:r>
            <a:rPr lang="en-GB" dirty="0"/>
            <a:t>RUEDI</a:t>
          </a:r>
        </a:p>
      </dgm:t>
    </dgm:pt>
    <dgm:pt modelId="{9AAD695F-4C52-4A3A-9C1B-75E41666A0EB}" type="parTrans" cxnId="{5DE2B7FA-1E8D-4868-9AEE-09C365A63EE9}">
      <dgm:prSet/>
      <dgm:spPr/>
      <dgm:t>
        <a:bodyPr/>
        <a:lstStyle/>
        <a:p>
          <a:endParaRPr lang="en-GB"/>
        </a:p>
      </dgm:t>
    </dgm:pt>
    <dgm:pt modelId="{0078803F-3093-41C0-BA2D-6B1A06C4A719}" type="sibTrans" cxnId="{5DE2B7FA-1E8D-4868-9AEE-09C365A63EE9}">
      <dgm:prSet/>
      <dgm:spPr/>
      <dgm:t>
        <a:bodyPr/>
        <a:lstStyle/>
        <a:p>
          <a:endParaRPr lang="en-GB"/>
        </a:p>
      </dgm:t>
    </dgm:pt>
    <dgm:pt modelId="{6EE5EB92-7BF0-4086-A2FC-C94492AEE3F2}">
      <dgm:prSet phldrT="[Text]"/>
      <dgm:spPr/>
      <dgm:t>
        <a:bodyPr/>
        <a:lstStyle/>
        <a:p>
          <a:r>
            <a:rPr lang="en-GB" dirty="0"/>
            <a:t>Magnets</a:t>
          </a:r>
        </a:p>
      </dgm:t>
    </dgm:pt>
    <dgm:pt modelId="{1E938600-681A-4BDA-BC3A-48A8FFF74163}" type="parTrans" cxnId="{90762955-56F4-4578-AF58-1A76F605D5A5}">
      <dgm:prSet/>
      <dgm:spPr/>
      <dgm:t>
        <a:bodyPr/>
        <a:lstStyle/>
        <a:p>
          <a:endParaRPr lang="en-GB"/>
        </a:p>
      </dgm:t>
    </dgm:pt>
    <dgm:pt modelId="{305B3D3C-007D-48CF-AF5A-797A9B5AF5CD}" type="sibTrans" cxnId="{90762955-56F4-4578-AF58-1A76F605D5A5}">
      <dgm:prSet/>
      <dgm:spPr/>
      <dgm:t>
        <a:bodyPr/>
        <a:lstStyle/>
        <a:p>
          <a:endParaRPr lang="en-GB"/>
        </a:p>
      </dgm:t>
    </dgm:pt>
    <dgm:pt modelId="{E3A05B56-4EF9-4F1F-BC23-BF46170BB370}">
      <dgm:prSet phldrT="[Text]"/>
      <dgm:spPr/>
      <dgm:t>
        <a:bodyPr/>
        <a:lstStyle/>
        <a:p>
          <a:r>
            <a:rPr lang="en-GB" dirty="0"/>
            <a:t>Steel</a:t>
          </a:r>
        </a:p>
      </dgm:t>
    </dgm:pt>
    <dgm:pt modelId="{005D4646-D0F0-4555-82C5-F87BE38DED8A}" type="parTrans" cxnId="{215D0ABB-85E1-49D2-B373-52A655806DD9}">
      <dgm:prSet/>
      <dgm:spPr/>
      <dgm:t>
        <a:bodyPr/>
        <a:lstStyle/>
        <a:p>
          <a:endParaRPr lang="en-GB"/>
        </a:p>
      </dgm:t>
    </dgm:pt>
    <dgm:pt modelId="{717F99B0-50EB-4A0F-A6A8-F4E94383AC0F}" type="sibTrans" cxnId="{215D0ABB-85E1-49D2-B373-52A655806DD9}">
      <dgm:prSet/>
      <dgm:spPr/>
      <dgm:t>
        <a:bodyPr/>
        <a:lstStyle/>
        <a:p>
          <a:endParaRPr lang="en-GB"/>
        </a:p>
      </dgm:t>
    </dgm:pt>
    <dgm:pt modelId="{2172F3F4-990C-4B35-BC1D-5FFF3B194269}">
      <dgm:prSet phldrT="[Text]"/>
      <dgm:spPr/>
      <dgm:t>
        <a:bodyPr/>
        <a:lstStyle/>
        <a:p>
          <a:r>
            <a:rPr lang="en-GB" dirty="0"/>
            <a:t>Copper</a:t>
          </a:r>
        </a:p>
      </dgm:t>
    </dgm:pt>
    <dgm:pt modelId="{1410DE73-9C0F-4F89-A9BF-A2F1A4ACB7FE}" type="parTrans" cxnId="{B12955E7-43D5-40D1-8D3D-D92AAA79CAF0}">
      <dgm:prSet/>
      <dgm:spPr/>
      <dgm:t>
        <a:bodyPr/>
        <a:lstStyle/>
        <a:p>
          <a:endParaRPr lang="en-GB"/>
        </a:p>
      </dgm:t>
    </dgm:pt>
    <dgm:pt modelId="{49433F19-ED06-42B6-A457-CFA5CE2ABB83}" type="sibTrans" cxnId="{B12955E7-43D5-40D1-8D3D-D92AAA79CAF0}">
      <dgm:prSet/>
      <dgm:spPr/>
      <dgm:t>
        <a:bodyPr/>
        <a:lstStyle/>
        <a:p>
          <a:endParaRPr lang="en-GB"/>
        </a:p>
      </dgm:t>
    </dgm:pt>
    <dgm:pt modelId="{107B36C5-B5C3-40CE-A9FA-6ADE5989D572}">
      <dgm:prSet phldrT="[Text]"/>
      <dgm:spPr/>
      <dgm:t>
        <a:bodyPr/>
        <a:lstStyle/>
        <a:p>
          <a:r>
            <a:rPr lang="en-GB" dirty="0"/>
            <a:t>RF</a:t>
          </a:r>
        </a:p>
      </dgm:t>
    </dgm:pt>
    <dgm:pt modelId="{78A33692-7930-4A71-84B7-D3D8623F4625}" type="parTrans" cxnId="{11EE6086-ACF3-441E-AED7-B9338078A0D0}">
      <dgm:prSet/>
      <dgm:spPr/>
      <dgm:t>
        <a:bodyPr/>
        <a:lstStyle/>
        <a:p>
          <a:endParaRPr lang="en-GB"/>
        </a:p>
      </dgm:t>
    </dgm:pt>
    <dgm:pt modelId="{BBE7B4C9-0F64-4059-8E95-53F5F1CA17DD}" type="sibTrans" cxnId="{11EE6086-ACF3-441E-AED7-B9338078A0D0}">
      <dgm:prSet/>
      <dgm:spPr/>
      <dgm:t>
        <a:bodyPr/>
        <a:lstStyle/>
        <a:p>
          <a:endParaRPr lang="en-GB"/>
        </a:p>
      </dgm:t>
    </dgm:pt>
    <dgm:pt modelId="{5C965673-84FA-48D7-9ED2-23DB84A044C7}">
      <dgm:prSet phldrT="[Text]"/>
      <dgm:spPr/>
      <dgm:t>
        <a:bodyPr/>
        <a:lstStyle/>
        <a:p>
          <a:r>
            <a:rPr lang="en-GB" dirty="0"/>
            <a:t>Copper</a:t>
          </a:r>
        </a:p>
      </dgm:t>
    </dgm:pt>
    <dgm:pt modelId="{2B88655D-8C66-4433-A6AA-9784B75D5154}" type="parTrans" cxnId="{B3832F78-BB9F-44E7-94AC-79E9BF6830A5}">
      <dgm:prSet/>
      <dgm:spPr/>
      <dgm:t>
        <a:bodyPr/>
        <a:lstStyle/>
        <a:p>
          <a:endParaRPr lang="en-GB"/>
        </a:p>
      </dgm:t>
    </dgm:pt>
    <dgm:pt modelId="{126CC35C-2776-42C1-A7D1-BF6D79B7C851}" type="sibTrans" cxnId="{B3832F78-BB9F-44E7-94AC-79E9BF6830A5}">
      <dgm:prSet/>
      <dgm:spPr/>
      <dgm:t>
        <a:bodyPr/>
        <a:lstStyle/>
        <a:p>
          <a:endParaRPr lang="en-GB"/>
        </a:p>
      </dgm:t>
    </dgm:pt>
    <dgm:pt modelId="{102F7897-5181-4B61-86A0-7B48ED482F94}">
      <dgm:prSet phldrT="[Text]"/>
      <dgm:spPr/>
      <dgm:t>
        <a:bodyPr/>
        <a:lstStyle/>
        <a:p>
          <a:r>
            <a:rPr lang="en-GB" dirty="0"/>
            <a:t>Aluminium</a:t>
          </a:r>
        </a:p>
      </dgm:t>
    </dgm:pt>
    <dgm:pt modelId="{49B3F36B-60F8-4918-81A3-BD1FBEB2ADB3}" type="parTrans" cxnId="{68D42749-D8E4-41C5-BCF6-6164C0347E98}">
      <dgm:prSet/>
      <dgm:spPr/>
      <dgm:t>
        <a:bodyPr/>
        <a:lstStyle/>
        <a:p>
          <a:endParaRPr lang="en-GB"/>
        </a:p>
      </dgm:t>
    </dgm:pt>
    <dgm:pt modelId="{3761F0DC-2749-4111-A6DF-A1F3D10B07F2}" type="sibTrans" cxnId="{68D42749-D8E4-41C5-BCF6-6164C0347E98}">
      <dgm:prSet/>
      <dgm:spPr/>
      <dgm:t>
        <a:bodyPr/>
        <a:lstStyle/>
        <a:p>
          <a:endParaRPr lang="en-GB"/>
        </a:p>
      </dgm:t>
    </dgm:pt>
    <dgm:pt modelId="{B6D78EE0-EF30-4F29-8DF3-0045FD165F8F}">
      <dgm:prSet phldrT="[Text]"/>
      <dgm:spPr/>
      <dgm:t>
        <a:bodyPr/>
        <a:lstStyle/>
        <a:p>
          <a:r>
            <a:rPr lang="en-GB" dirty="0"/>
            <a:t>Steel</a:t>
          </a:r>
        </a:p>
      </dgm:t>
    </dgm:pt>
    <dgm:pt modelId="{107D575D-7068-40F0-AAC5-A07D2824DC0F}" type="parTrans" cxnId="{1660B84A-BF34-4E86-94B1-6B539DA8674B}">
      <dgm:prSet/>
      <dgm:spPr/>
      <dgm:t>
        <a:bodyPr/>
        <a:lstStyle/>
        <a:p>
          <a:endParaRPr lang="en-GB"/>
        </a:p>
      </dgm:t>
    </dgm:pt>
    <dgm:pt modelId="{4F01AE9F-2AA9-42F0-A921-43F2B28F22D7}" type="sibTrans" cxnId="{1660B84A-BF34-4E86-94B1-6B539DA8674B}">
      <dgm:prSet/>
      <dgm:spPr/>
      <dgm:t>
        <a:bodyPr/>
        <a:lstStyle/>
        <a:p>
          <a:endParaRPr lang="en-GB"/>
        </a:p>
      </dgm:t>
    </dgm:pt>
    <dgm:pt modelId="{7BF12EF3-EB0A-4267-9D12-2A86022CA360}">
      <dgm:prSet phldrT="[Text]"/>
      <dgm:spPr/>
      <dgm:t>
        <a:bodyPr/>
        <a:lstStyle/>
        <a:p>
          <a:r>
            <a:rPr lang="en-GB" dirty="0"/>
            <a:t>Lasers</a:t>
          </a:r>
        </a:p>
      </dgm:t>
    </dgm:pt>
    <dgm:pt modelId="{57CB56CB-8CEB-4073-AC52-7D5A4114D403}" type="parTrans" cxnId="{F9336CA1-A1C9-4560-8780-23FD919EE877}">
      <dgm:prSet/>
      <dgm:spPr/>
      <dgm:t>
        <a:bodyPr/>
        <a:lstStyle/>
        <a:p>
          <a:endParaRPr lang="en-GB"/>
        </a:p>
      </dgm:t>
    </dgm:pt>
    <dgm:pt modelId="{6E1AA424-9EB0-40B3-A7C5-8FADEFA7B1A4}" type="sibTrans" cxnId="{F9336CA1-A1C9-4560-8780-23FD919EE877}">
      <dgm:prSet/>
      <dgm:spPr/>
      <dgm:t>
        <a:bodyPr/>
        <a:lstStyle/>
        <a:p>
          <a:endParaRPr lang="en-GB"/>
        </a:p>
      </dgm:t>
    </dgm:pt>
    <dgm:pt modelId="{490A7060-478A-4015-803C-4421E04D05B3}">
      <dgm:prSet phldrT="[Text]"/>
      <dgm:spPr/>
      <dgm:t>
        <a:bodyPr/>
        <a:lstStyle/>
        <a:p>
          <a:r>
            <a:rPr lang="en-GB" dirty="0"/>
            <a:t>Diagnostics</a:t>
          </a:r>
        </a:p>
      </dgm:t>
    </dgm:pt>
    <dgm:pt modelId="{71AD716C-E5A9-4EBD-B22D-16BAEA0850E7}" type="parTrans" cxnId="{B4EB20B9-64F3-41C7-806D-41B39C758394}">
      <dgm:prSet/>
      <dgm:spPr/>
      <dgm:t>
        <a:bodyPr/>
        <a:lstStyle/>
        <a:p>
          <a:endParaRPr lang="en-GB"/>
        </a:p>
      </dgm:t>
    </dgm:pt>
    <dgm:pt modelId="{30F967FA-A09A-4ABE-95E6-4020DDE5D2A4}" type="sibTrans" cxnId="{B4EB20B9-64F3-41C7-806D-41B39C758394}">
      <dgm:prSet/>
      <dgm:spPr/>
      <dgm:t>
        <a:bodyPr/>
        <a:lstStyle/>
        <a:p>
          <a:endParaRPr lang="en-GB"/>
        </a:p>
      </dgm:t>
    </dgm:pt>
    <dgm:pt modelId="{9AEFFA6D-1A7C-48F8-B483-A049B2825FDC}">
      <dgm:prSet phldrT="[Text]"/>
      <dgm:spPr/>
      <dgm:t>
        <a:bodyPr/>
        <a:lstStyle/>
        <a:p>
          <a:r>
            <a:rPr lang="en-GB" dirty="0"/>
            <a:t>Shielding</a:t>
          </a:r>
        </a:p>
      </dgm:t>
    </dgm:pt>
    <dgm:pt modelId="{F449BD4D-6808-4469-A1C4-B8FF0F007FC8}" type="parTrans" cxnId="{C2A1AF5A-117F-4A9E-9A0A-2A5AD63B9E21}">
      <dgm:prSet/>
      <dgm:spPr/>
      <dgm:t>
        <a:bodyPr/>
        <a:lstStyle/>
        <a:p>
          <a:endParaRPr lang="en-GB"/>
        </a:p>
      </dgm:t>
    </dgm:pt>
    <dgm:pt modelId="{5271D628-8FBC-40D9-ACFF-D9F77698D438}" type="sibTrans" cxnId="{C2A1AF5A-117F-4A9E-9A0A-2A5AD63B9E21}">
      <dgm:prSet/>
      <dgm:spPr/>
      <dgm:t>
        <a:bodyPr/>
        <a:lstStyle/>
        <a:p>
          <a:endParaRPr lang="en-GB"/>
        </a:p>
      </dgm:t>
    </dgm:pt>
    <dgm:pt modelId="{3A644282-1D9E-47FD-9CF1-1C4A6D164936}">
      <dgm:prSet phldrT="[Text]"/>
      <dgm:spPr/>
      <dgm:t>
        <a:bodyPr/>
        <a:lstStyle/>
        <a:p>
          <a:r>
            <a:rPr lang="en-GB" dirty="0"/>
            <a:t>…</a:t>
          </a:r>
        </a:p>
      </dgm:t>
    </dgm:pt>
    <dgm:pt modelId="{3DE68FFB-30FB-4DF4-8865-369119EA2299}" type="parTrans" cxnId="{B1125A69-B3E1-4AF2-B93D-7F59C019503B}">
      <dgm:prSet/>
      <dgm:spPr/>
      <dgm:t>
        <a:bodyPr/>
        <a:lstStyle/>
        <a:p>
          <a:endParaRPr lang="en-GB"/>
        </a:p>
      </dgm:t>
    </dgm:pt>
    <dgm:pt modelId="{92892677-6995-40B8-A5EB-80E8314C4620}" type="sibTrans" cxnId="{B1125A69-B3E1-4AF2-B93D-7F59C019503B}">
      <dgm:prSet/>
      <dgm:spPr/>
      <dgm:t>
        <a:bodyPr/>
        <a:lstStyle/>
        <a:p>
          <a:endParaRPr lang="en-GB"/>
        </a:p>
      </dgm:t>
    </dgm:pt>
    <dgm:pt modelId="{C71BB093-DD65-4CD1-9DEB-4365E865FB59}" type="pres">
      <dgm:prSet presAssocID="{FD0C9DFC-5C08-4E54-83AE-7D5B7CA8FB6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A868AF0-00F4-4CD7-94EA-D53EB96FD835}" type="pres">
      <dgm:prSet presAssocID="{643A93F9-3631-47A5-AFD3-6D6B60944E54}" presName="hierRoot1" presStyleCnt="0">
        <dgm:presLayoutVars>
          <dgm:hierBranch val="init"/>
        </dgm:presLayoutVars>
      </dgm:prSet>
      <dgm:spPr/>
    </dgm:pt>
    <dgm:pt modelId="{0B84F954-7F6B-48E7-84DC-39439C0684B4}" type="pres">
      <dgm:prSet presAssocID="{643A93F9-3631-47A5-AFD3-6D6B60944E54}" presName="rootComposite1" presStyleCnt="0"/>
      <dgm:spPr/>
    </dgm:pt>
    <dgm:pt modelId="{1E97DB11-2285-404B-9714-8FC99EB5B846}" type="pres">
      <dgm:prSet presAssocID="{643A93F9-3631-47A5-AFD3-6D6B60944E54}" presName="rootText1" presStyleLbl="node0" presStyleIdx="0" presStyleCnt="1">
        <dgm:presLayoutVars>
          <dgm:chPref val="3"/>
        </dgm:presLayoutVars>
      </dgm:prSet>
      <dgm:spPr/>
    </dgm:pt>
    <dgm:pt modelId="{5A19E9AB-0964-4C5F-915C-F882BCA72581}" type="pres">
      <dgm:prSet presAssocID="{643A93F9-3631-47A5-AFD3-6D6B60944E54}" presName="rootConnector1" presStyleLbl="node1" presStyleIdx="0" presStyleCnt="0"/>
      <dgm:spPr/>
    </dgm:pt>
    <dgm:pt modelId="{5F074058-431F-48E7-83BE-74414AE5CD98}" type="pres">
      <dgm:prSet presAssocID="{643A93F9-3631-47A5-AFD3-6D6B60944E54}" presName="hierChild2" presStyleCnt="0"/>
      <dgm:spPr/>
    </dgm:pt>
    <dgm:pt modelId="{B3D98C64-132F-471A-A400-3CE355751D08}" type="pres">
      <dgm:prSet presAssocID="{1E938600-681A-4BDA-BC3A-48A8FFF74163}" presName="Name64" presStyleLbl="parChTrans1D2" presStyleIdx="0" presStyleCnt="6"/>
      <dgm:spPr/>
    </dgm:pt>
    <dgm:pt modelId="{13E3D0B8-DCDA-45D8-8E1C-CB323D34DE00}" type="pres">
      <dgm:prSet presAssocID="{6EE5EB92-7BF0-4086-A2FC-C94492AEE3F2}" presName="hierRoot2" presStyleCnt="0">
        <dgm:presLayoutVars>
          <dgm:hierBranch val="init"/>
        </dgm:presLayoutVars>
      </dgm:prSet>
      <dgm:spPr/>
    </dgm:pt>
    <dgm:pt modelId="{226AF910-ADCC-40D8-942C-726757FD9499}" type="pres">
      <dgm:prSet presAssocID="{6EE5EB92-7BF0-4086-A2FC-C94492AEE3F2}" presName="rootComposite" presStyleCnt="0"/>
      <dgm:spPr/>
    </dgm:pt>
    <dgm:pt modelId="{293E0AF5-EC8E-4FE4-B72D-0FADC94AD3FB}" type="pres">
      <dgm:prSet presAssocID="{6EE5EB92-7BF0-4086-A2FC-C94492AEE3F2}" presName="rootText" presStyleLbl="node2" presStyleIdx="0" presStyleCnt="6">
        <dgm:presLayoutVars>
          <dgm:chPref val="3"/>
        </dgm:presLayoutVars>
      </dgm:prSet>
      <dgm:spPr/>
    </dgm:pt>
    <dgm:pt modelId="{B90E200F-F5C3-46C2-B208-D24AE1784831}" type="pres">
      <dgm:prSet presAssocID="{6EE5EB92-7BF0-4086-A2FC-C94492AEE3F2}" presName="rootConnector" presStyleLbl="node2" presStyleIdx="0" presStyleCnt="6"/>
      <dgm:spPr/>
    </dgm:pt>
    <dgm:pt modelId="{0E8C84D0-6500-4E99-9DCD-F21FAC6EC08F}" type="pres">
      <dgm:prSet presAssocID="{6EE5EB92-7BF0-4086-A2FC-C94492AEE3F2}" presName="hierChild4" presStyleCnt="0"/>
      <dgm:spPr/>
    </dgm:pt>
    <dgm:pt modelId="{F5E482C6-9D1C-4B7C-8688-02DAD4CD4A7C}" type="pres">
      <dgm:prSet presAssocID="{005D4646-D0F0-4555-82C5-F87BE38DED8A}" presName="Name64" presStyleLbl="parChTrans1D3" presStyleIdx="0" presStyleCnt="5"/>
      <dgm:spPr/>
    </dgm:pt>
    <dgm:pt modelId="{C0AF04D7-46DB-4A75-BE36-E5B5F6E29724}" type="pres">
      <dgm:prSet presAssocID="{E3A05B56-4EF9-4F1F-BC23-BF46170BB370}" presName="hierRoot2" presStyleCnt="0">
        <dgm:presLayoutVars>
          <dgm:hierBranch val="init"/>
        </dgm:presLayoutVars>
      </dgm:prSet>
      <dgm:spPr/>
    </dgm:pt>
    <dgm:pt modelId="{111EE4E2-D264-4FD8-B214-BE6224B4694B}" type="pres">
      <dgm:prSet presAssocID="{E3A05B56-4EF9-4F1F-BC23-BF46170BB370}" presName="rootComposite" presStyleCnt="0"/>
      <dgm:spPr/>
    </dgm:pt>
    <dgm:pt modelId="{5F30877C-4FB0-47B3-B008-17ADA8961C57}" type="pres">
      <dgm:prSet presAssocID="{E3A05B56-4EF9-4F1F-BC23-BF46170BB370}" presName="rootText" presStyleLbl="node3" presStyleIdx="0" presStyleCnt="5">
        <dgm:presLayoutVars>
          <dgm:chPref val="3"/>
        </dgm:presLayoutVars>
      </dgm:prSet>
      <dgm:spPr/>
    </dgm:pt>
    <dgm:pt modelId="{1D3B686A-4016-4345-971B-198678ABD22C}" type="pres">
      <dgm:prSet presAssocID="{E3A05B56-4EF9-4F1F-BC23-BF46170BB370}" presName="rootConnector" presStyleLbl="node3" presStyleIdx="0" presStyleCnt="5"/>
      <dgm:spPr/>
    </dgm:pt>
    <dgm:pt modelId="{D92EBE9E-BCF6-453E-981E-20309CCB6E50}" type="pres">
      <dgm:prSet presAssocID="{E3A05B56-4EF9-4F1F-BC23-BF46170BB370}" presName="hierChild4" presStyleCnt="0"/>
      <dgm:spPr/>
    </dgm:pt>
    <dgm:pt modelId="{26B71CF6-E928-4492-A1AF-248D284F66A2}" type="pres">
      <dgm:prSet presAssocID="{E3A05B56-4EF9-4F1F-BC23-BF46170BB370}" presName="hierChild5" presStyleCnt="0"/>
      <dgm:spPr/>
    </dgm:pt>
    <dgm:pt modelId="{1E943B86-C03B-4982-B92C-35009CEADFC0}" type="pres">
      <dgm:prSet presAssocID="{1410DE73-9C0F-4F89-A9BF-A2F1A4ACB7FE}" presName="Name64" presStyleLbl="parChTrans1D3" presStyleIdx="1" presStyleCnt="5"/>
      <dgm:spPr/>
    </dgm:pt>
    <dgm:pt modelId="{BA01ADC8-201D-471A-ACA6-A46A23F9502C}" type="pres">
      <dgm:prSet presAssocID="{2172F3F4-990C-4B35-BC1D-5FFF3B194269}" presName="hierRoot2" presStyleCnt="0">
        <dgm:presLayoutVars>
          <dgm:hierBranch val="init"/>
        </dgm:presLayoutVars>
      </dgm:prSet>
      <dgm:spPr/>
    </dgm:pt>
    <dgm:pt modelId="{9758C843-A012-4BB4-AC76-47E4BE1AFA95}" type="pres">
      <dgm:prSet presAssocID="{2172F3F4-990C-4B35-BC1D-5FFF3B194269}" presName="rootComposite" presStyleCnt="0"/>
      <dgm:spPr/>
    </dgm:pt>
    <dgm:pt modelId="{87B0A053-D9B9-4173-A5AB-8E420AC691A8}" type="pres">
      <dgm:prSet presAssocID="{2172F3F4-990C-4B35-BC1D-5FFF3B194269}" presName="rootText" presStyleLbl="node3" presStyleIdx="1" presStyleCnt="5">
        <dgm:presLayoutVars>
          <dgm:chPref val="3"/>
        </dgm:presLayoutVars>
      </dgm:prSet>
      <dgm:spPr/>
    </dgm:pt>
    <dgm:pt modelId="{A4A92ED5-3BA7-43AF-B561-673A795CD7E4}" type="pres">
      <dgm:prSet presAssocID="{2172F3F4-990C-4B35-BC1D-5FFF3B194269}" presName="rootConnector" presStyleLbl="node3" presStyleIdx="1" presStyleCnt="5"/>
      <dgm:spPr/>
    </dgm:pt>
    <dgm:pt modelId="{86CF7B91-4058-48CD-B133-F63A42BAC24E}" type="pres">
      <dgm:prSet presAssocID="{2172F3F4-990C-4B35-BC1D-5FFF3B194269}" presName="hierChild4" presStyleCnt="0"/>
      <dgm:spPr/>
    </dgm:pt>
    <dgm:pt modelId="{B9F3F6CC-38E7-47C7-A0C2-093848B720F7}" type="pres">
      <dgm:prSet presAssocID="{2172F3F4-990C-4B35-BC1D-5FFF3B194269}" presName="hierChild5" presStyleCnt="0"/>
      <dgm:spPr/>
    </dgm:pt>
    <dgm:pt modelId="{AF2CE643-637D-47F2-8EA8-69E0C5B43922}" type="pres">
      <dgm:prSet presAssocID="{6EE5EB92-7BF0-4086-A2FC-C94492AEE3F2}" presName="hierChild5" presStyleCnt="0"/>
      <dgm:spPr/>
    </dgm:pt>
    <dgm:pt modelId="{EFEE42E5-3E80-4D12-B1AE-53F06A931B84}" type="pres">
      <dgm:prSet presAssocID="{78A33692-7930-4A71-84B7-D3D8623F4625}" presName="Name64" presStyleLbl="parChTrans1D2" presStyleIdx="1" presStyleCnt="6"/>
      <dgm:spPr/>
    </dgm:pt>
    <dgm:pt modelId="{B56C22B7-9423-488A-87E1-194C92E8EF70}" type="pres">
      <dgm:prSet presAssocID="{107B36C5-B5C3-40CE-A9FA-6ADE5989D572}" presName="hierRoot2" presStyleCnt="0">
        <dgm:presLayoutVars>
          <dgm:hierBranch val="init"/>
        </dgm:presLayoutVars>
      </dgm:prSet>
      <dgm:spPr/>
    </dgm:pt>
    <dgm:pt modelId="{AF73C8A6-C11D-4E70-A08F-F0EED7B24B20}" type="pres">
      <dgm:prSet presAssocID="{107B36C5-B5C3-40CE-A9FA-6ADE5989D572}" presName="rootComposite" presStyleCnt="0"/>
      <dgm:spPr/>
    </dgm:pt>
    <dgm:pt modelId="{6576BB42-E340-4827-87E4-28ECEC81F92E}" type="pres">
      <dgm:prSet presAssocID="{107B36C5-B5C3-40CE-A9FA-6ADE5989D572}" presName="rootText" presStyleLbl="node2" presStyleIdx="1" presStyleCnt="6">
        <dgm:presLayoutVars>
          <dgm:chPref val="3"/>
        </dgm:presLayoutVars>
      </dgm:prSet>
      <dgm:spPr/>
    </dgm:pt>
    <dgm:pt modelId="{9352A5E1-9F33-4648-B843-5B4BD9AE8B5F}" type="pres">
      <dgm:prSet presAssocID="{107B36C5-B5C3-40CE-A9FA-6ADE5989D572}" presName="rootConnector" presStyleLbl="node2" presStyleIdx="1" presStyleCnt="6"/>
      <dgm:spPr/>
    </dgm:pt>
    <dgm:pt modelId="{6D554E4D-4299-48DA-B00A-399C0D9186AA}" type="pres">
      <dgm:prSet presAssocID="{107B36C5-B5C3-40CE-A9FA-6ADE5989D572}" presName="hierChild4" presStyleCnt="0"/>
      <dgm:spPr/>
    </dgm:pt>
    <dgm:pt modelId="{3B6600C1-6D21-4627-B152-20111BB9C516}" type="pres">
      <dgm:prSet presAssocID="{2B88655D-8C66-4433-A6AA-9784B75D5154}" presName="Name64" presStyleLbl="parChTrans1D3" presStyleIdx="2" presStyleCnt="5"/>
      <dgm:spPr/>
    </dgm:pt>
    <dgm:pt modelId="{4AC4A8A3-BC2A-4B4B-91EC-AD19B6D500D1}" type="pres">
      <dgm:prSet presAssocID="{5C965673-84FA-48D7-9ED2-23DB84A044C7}" presName="hierRoot2" presStyleCnt="0">
        <dgm:presLayoutVars>
          <dgm:hierBranch val="init"/>
        </dgm:presLayoutVars>
      </dgm:prSet>
      <dgm:spPr/>
    </dgm:pt>
    <dgm:pt modelId="{69CA98EA-E15A-452C-BEC9-58C9D0F1CE60}" type="pres">
      <dgm:prSet presAssocID="{5C965673-84FA-48D7-9ED2-23DB84A044C7}" presName="rootComposite" presStyleCnt="0"/>
      <dgm:spPr/>
    </dgm:pt>
    <dgm:pt modelId="{8FB5012D-2D7F-4839-A4E1-EC5D77902C22}" type="pres">
      <dgm:prSet presAssocID="{5C965673-84FA-48D7-9ED2-23DB84A044C7}" presName="rootText" presStyleLbl="node3" presStyleIdx="2" presStyleCnt="5">
        <dgm:presLayoutVars>
          <dgm:chPref val="3"/>
        </dgm:presLayoutVars>
      </dgm:prSet>
      <dgm:spPr/>
    </dgm:pt>
    <dgm:pt modelId="{B4F6D7EA-84D4-4461-8E54-A7FBC84277FC}" type="pres">
      <dgm:prSet presAssocID="{5C965673-84FA-48D7-9ED2-23DB84A044C7}" presName="rootConnector" presStyleLbl="node3" presStyleIdx="2" presStyleCnt="5"/>
      <dgm:spPr/>
    </dgm:pt>
    <dgm:pt modelId="{2D563FC3-08F3-4A6C-A256-BCD07A08CFD0}" type="pres">
      <dgm:prSet presAssocID="{5C965673-84FA-48D7-9ED2-23DB84A044C7}" presName="hierChild4" presStyleCnt="0"/>
      <dgm:spPr/>
    </dgm:pt>
    <dgm:pt modelId="{F93566D4-7B09-4ACA-B094-AE2088C0E03E}" type="pres">
      <dgm:prSet presAssocID="{5C965673-84FA-48D7-9ED2-23DB84A044C7}" presName="hierChild5" presStyleCnt="0"/>
      <dgm:spPr/>
    </dgm:pt>
    <dgm:pt modelId="{13033607-0CC1-4178-8D25-8E84BF9748C0}" type="pres">
      <dgm:prSet presAssocID="{49B3F36B-60F8-4918-81A3-BD1FBEB2ADB3}" presName="Name64" presStyleLbl="parChTrans1D3" presStyleIdx="3" presStyleCnt="5"/>
      <dgm:spPr/>
    </dgm:pt>
    <dgm:pt modelId="{B89B6226-85C5-4F36-A6D6-739F01A8BB8D}" type="pres">
      <dgm:prSet presAssocID="{102F7897-5181-4B61-86A0-7B48ED482F94}" presName="hierRoot2" presStyleCnt="0">
        <dgm:presLayoutVars>
          <dgm:hierBranch val="init"/>
        </dgm:presLayoutVars>
      </dgm:prSet>
      <dgm:spPr/>
    </dgm:pt>
    <dgm:pt modelId="{58B8CBDF-08B3-494E-8D91-25AFA01A17C7}" type="pres">
      <dgm:prSet presAssocID="{102F7897-5181-4B61-86A0-7B48ED482F94}" presName="rootComposite" presStyleCnt="0"/>
      <dgm:spPr/>
    </dgm:pt>
    <dgm:pt modelId="{F542EE61-8834-4098-AF6A-35BADAC63DEA}" type="pres">
      <dgm:prSet presAssocID="{102F7897-5181-4B61-86A0-7B48ED482F94}" presName="rootText" presStyleLbl="node3" presStyleIdx="3" presStyleCnt="5">
        <dgm:presLayoutVars>
          <dgm:chPref val="3"/>
        </dgm:presLayoutVars>
      </dgm:prSet>
      <dgm:spPr/>
    </dgm:pt>
    <dgm:pt modelId="{FCEE51BE-3EA6-4A74-AC1D-B1ACA4B0ACDE}" type="pres">
      <dgm:prSet presAssocID="{102F7897-5181-4B61-86A0-7B48ED482F94}" presName="rootConnector" presStyleLbl="node3" presStyleIdx="3" presStyleCnt="5"/>
      <dgm:spPr/>
    </dgm:pt>
    <dgm:pt modelId="{17C76FB8-5477-4D28-98F9-F76023835A08}" type="pres">
      <dgm:prSet presAssocID="{102F7897-5181-4B61-86A0-7B48ED482F94}" presName="hierChild4" presStyleCnt="0"/>
      <dgm:spPr/>
    </dgm:pt>
    <dgm:pt modelId="{2250BB79-6E40-4D3D-AF7B-2EA4255728D7}" type="pres">
      <dgm:prSet presAssocID="{102F7897-5181-4B61-86A0-7B48ED482F94}" presName="hierChild5" presStyleCnt="0"/>
      <dgm:spPr/>
    </dgm:pt>
    <dgm:pt modelId="{995DAA38-1CD9-4834-879D-9EA19F828EA5}" type="pres">
      <dgm:prSet presAssocID="{107D575D-7068-40F0-AAC5-A07D2824DC0F}" presName="Name64" presStyleLbl="parChTrans1D3" presStyleIdx="4" presStyleCnt="5"/>
      <dgm:spPr/>
    </dgm:pt>
    <dgm:pt modelId="{8C4789D4-C1E7-47FE-A1B1-C9764F15BD94}" type="pres">
      <dgm:prSet presAssocID="{B6D78EE0-EF30-4F29-8DF3-0045FD165F8F}" presName="hierRoot2" presStyleCnt="0">
        <dgm:presLayoutVars>
          <dgm:hierBranch val="init"/>
        </dgm:presLayoutVars>
      </dgm:prSet>
      <dgm:spPr/>
    </dgm:pt>
    <dgm:pt modelId="{63F7CC9D-1774-46B2-BE06-8E4C30BD73F6}" type="pres">
      <dgm:prSet presAssocID="{B6D78EE0-EF30-4F29-8DF3-0045FD165F8F}" presName="rootComposite" presStyleCnt="0"/>
      <dgm:spPr/>
    </dgm:pt>
    <dgm:pt modelId="{A8DE2F9C-463F-437A-95F6-A0E0336187FC}" type="pres">
      <dgm:prSet presAssocID="{B6D78EE0-EF30-4F29-8DF3-0045FD165F8F}" presName="rootText" presStyleLbl="node3" presStyleIdx="4" presStyleCnt="5">
        <dgm:presLayoutVars>
          <dgm:chPref val="3"/>
        </dgm:presLayoutVars>
      </dgm:prSet>
      <dgm:spPr/>
    </dgm:pt>
    <dgm:pt modelId="{E5DD2709-10BB-4CCF-AB3B-1A178EF0F59B}" type="pres">
      <dgm:prSet presAssocID="{B6D78EE0-EF30-4F29-8DF3-0045FD165F8F}" presName="rootConnector" presStyleLbl="node3" presStyleIdx="4" presStyleCnt="5"/>
      <dgm:spPr/>
    </dgm:pt>
    <dgm:pt modelId="{29286A6A-A084-4BCB-96B6-6C7F19335DDA}" type="pres">
      <dgm:prSet presAssocID="{B6D78EE0-EF30-4F29-8DF3-0045FD165F8F}" presName="hierChild4" presStyleCnt="0"/>
      <dgm:spPr/>
    </dgm:pt>
    <dgm:pt modelId="{5F99D5A7-6CD6-424F-A32F-27FF569D3073}" type="pres">
      <dgm:prSet presAssocID="{B6D78EE0-EF30-4F29-8DF3-0045FD165F8F}" presName="hierChild5" presStyleCnt="0"/>
      <dgm:spPr/>
    </dgm:pt>
    <dgm:pt modelId="{04038BD0-3370-4E7F-AA0D-7E3EAA80BE74}" type="pres">
      <dgm:prSet presAssocID="{107B36C5-B5C3-40CE-A9FA-6ADE5989D572}" presName="hierChild5" presStyleCnt="0"/>
      <dgm:spPr/>
    </dgm:pt>
    <dgm:pt modelId="{45821B57-3939-4AD2-B28E-44F7333EE554}" type="pres">
      <dgm:prSet presAssocID="{57CB56CB-8CEB-4073-AC52-7D5A4114D403}" presName="Name64" presStyleLbl="parChTrans1D2" presStyleIdx="2" presStyleCnt="6"/>
      <dgm:spPr/>
    </dgm:pt>
    <dgm:pt modelId="{9B4B3BC5-62B5-49F9-82C6-98C60BBAC6CF}" type="pres">
      <dgm:prSet presAssocID="{7BF12EF3-EB0A-4267-9D12-2A86022CA360}" presName="hierRoot2" presStyleCnt="0">
        <dgm:presLayoutVars>
          <dgm:hierBranch val="init"/>
        </dgm:presLayoutVars>
      </dgm:prSet>
      <dgm:spPr/>
    </dgm:pt>
    <dgm:pt modelId="{988FA9BD-4BA7-49B1-9F36-5D24E4E4A720}" type="pres">
      <dgm:prSet presAssocID="{7BF12EF3-EB0A-4267-9D12-2A86022CA360}" presName="rootComposite" presStyleCnt="0"/>
      <dgm:spPr/>
    </dgm:pt>
    <dgm:pt modelId="{045D755B-AC6C-4309-997E-C07357E654F3}" type="pres">
      <dgm:prSet presAssocID="{7BF12EF3-EB0A-4267-9D12-2A86022CA360}" presName="rootText" presStyleLbl="node2" presStyleIdx="2" presStyleCnt="6">
        <dgm:presLayoutVars>
          <dgm:chPref val="3"/>
        </dgm:presLayoutVars>
      </dgm:prSet>
      <dgm:spPr/>
    </dgm:pt>
    <dgm:pt modelId="{F9FA82C4-9212-41EB-90DB-07EC21654AE9}" type="pres">
      <dgm:prSet presAssocID="{7BF12EF3-EB0A-4267-9D12-2A86022CA360}" presName="rootConnector" presStyleLbl="node2" presStyleIdx="2" presStyleCnt="6"/>
      <dgm:spPr/>
    </dgm:pt>
    <dgm:pt modelId="{FC1F5CE7-4822-4E50-A05A-0F2B2B3A7CAE}" type="pres">
      <dgm:prSet presAssocID="{7BF12EF3-EB0A-4267-9D12-2A86022CA360}" presName="hierChild4" presStyleCnt="0"/>
      <dgm:spPr/>
    </dgm:pt>
    <dgm:pt modelId="{07F98C50-BE19-418E-85DC-8B5FC7EB63E9}" type="pres">
      <dgm:prSet presAssocID="{7BF12EF3-EB0A-4267-9D12-2A86022CA360}" presName="hierChild5" presStyleCnt="0"/>
      <dgm:spPr/>
    </dgm:pt>
    <dgm:pt modelId="{65C9E41D-1B92-44FD-BF86-5CBB895EADF2}" type="pres">
      <dgm:prSet presAssocID="{71AD716C-E5A9-4EBD-B22D-16BAEA0850E7}" presName="Name64" presStyleLbl="parChTrans1D2" presStyleIdx="3" presStyleCnt="6"/>
      <dgm:spPr/>
    </dgm:pt>
    <dgm:pt modelId="{D9694668-BCE9-4558-94B9-1AB6603D5BF4}" type="pres">
      <dgm:prSet presAssocID="{490A7060-478A-4015-803C-4421E04D05B3}" presName="hierRoot2" presStyleCnt="0">
        <dgm:presLayoutVars>
          <dgm:hierBranch val="init"/>
        </dgm:presLayoutVars>
      </dgm:prSet>
      <dgm:spPr/>
    </dgm:pt>
    <dgm:pt modelId="{4E37BCC1-3CB7-4589-97AF-D0480F8A7FF9}" type="pres">
      <dgm:prSet presAssocID="{490A7060-478A-4015-803C-4421E04D05B3}" presName="rootComposite" presStyleCnt="0"/>
      <dgm:spPr/>
    </dgm:pt>
    <dgm:pt modelId="{5CE94569-B650-45FC-AEAF-DDA006B3C84B}" type="pres">
      <dgm:prSet presAssocID="{490A7060-478A-4015-803C-4421E04D05B3}" presName="rootText" presStyleLbl="node2" presStyleIdx="3" presStyleCnt="6">
        <dgm:presLayoutVars>
          <dgm:chPref val="3"/>
        </dgm:presLayoutVars>
      </dgm:prSet>
      <dgm:spPr/>
    </dgm:pt>
    <dgm:pt modelId="{5066337F-1106-4B45-ABB5-FE68349AEC44}" type="pres">
      <dgm:prSet presAssocID="{490A7060-478A-4015-803C-4421E04D05B3}" presName="rootConnector" presStyleLbl="node2" presStyleIdx="3" presStyleCnt="6"/>
      <dgm:spPr/>
    </dgm:pt>
    <dgm:pt modelId="{374D9C1B-596A-4ADB-9F32-BFF575668617}" type="pres">
      <dgm:prSet presAssocID="{490A7060-478A-4015-803C-4421E04D05B3}" presName="hierChild4" presStyleCnt="0"/>
      <dgm:spPr/>
    </dgm:pt>
    <dgm:pt modelId="{4E0F843F-0D9B-4AEE-BAC3-70564E0C5411}" type="pres">
      <dgm:prSet presAssocID="{490A7060-478A-4015-803C-4421E04D05B3}" presName="hierChild5" presStyleCnt="0"/>
      <dgm:spPr/>
    </dgm:pt>
    <dgm:pt modelId="{AD130D6E-79EB-4604-863C-389294E848CA}" type="pres">
      <dgm:prSet presAssocID="{F449BD4D-6808-4469-A1C4-B8FF0F007FC8}" presName="Name64" presStyleLbl="parChTrans1D2" presStyleIdx="4" presStyleCnt="6"/>
      <dgm:spPr/>
    </dgm:pt>
    <dgm:pt modelId="{D3AD5590-3B7F-4E7D-B647-ED9DB5EC5BA1}" type="pres">
      <dgm:prSet presAssocID="{9AEFFA6D-1A7C-48F8-B483-A049B2825FDC}" presName="hierRoot2" presStyleCnt="0">
        <dgm:presLayoutVars>
          <dgm:hierBranch val="init"/>
        </dgm:presLayoutVars>
      </dgm:prSet>
      <dgm:spPr/>
    </dgm:pt>
    <dgm:pt modelId="{160F9D66-CD15-486B-897E-AEEC8BFD5F8A}" type="pres">
      <dgm:prSet presAssocID="{9AEFFA6D-1A7C-48F8-B483-A049B2825FDC}" presName="rootComposite" presStyleCnt="0"/>
      <dgm:spPr/>
    </dgm:pt>
    <dgm:pt modelId="{54DE1116-122F-45F2-918B-A56D8B4E3EA2}" type="pres">
      <dgm:prSet presAssocID="{9AEFFA6D-1A7C-48F8-B483-A049B2825FDC}" presName="rootText" presStyleLbl="node2" presStyleIdx="4" presStyleCnt="6">
        <dgm:presLayoutVars>
          <dgm:chPref val="3"/>
        </dgm:presLayoutVars>
      </dgm:prSet>
      <dgm:spPr/>
    </dgm:pt>
    <dgm:pt modelId="{986ECF3B-1561-4E0E-B95B-049508A6C762}" type="pres">
      <dgm:prSet presAssocID="{9AEFFA6D-1A7C-48F8-B483-A049B2825FDC}" presName="rootConnector" presStyleLbl="node2" presStyleIdx="4" presStyleCnt="6"/>
      <dgm:spPr/>
    </dgm:pt>
    <dgm:pt modelId="{471BE93B-9344-436A-879A-A22121BF7F75}" type="pres">
      <dgm:prSet presAssocID="{9AEFFA6D-1A7C-48F8-B483-A049B2825FDC}" presName="hierChild4" presStyleCnt="0"/>
      <dgm:spPr/>
    </dgm:pt>
    <dgm:pt modelId="{46CB3E28-538D-4ACD-8D72-6D5C6FB5B221}" type="pres">
      <dgm:prSet presAssocID="{9AEFFA6D-1A7C-48F8-B483-A049B2825FDC}" presName="hierChild5" presStyleCnt="0"/>
      <dgm:spPr/>
    </dgm:pt>
    <dgm:pt modelId="{D99A6670-BE94-4A3E-BA8E-C2790F6AE3A5}" type="pres">
      <dgm:prSet presAssocID="{3DE68FFB-30FB-4DF4-8865-369119EA2299}" presName="Name64" presStyleLbl="parChTrans1D2" presStyleIdx="5" presStyleCnt="6"/>
      <dgm:spPr/>
    </dgm:pt>
    <dgm:pt modelId="{6BFD6CDF-3412-40B0-9EBD-8D23A738481A}" type="pres">
      <dgm:prSet presAssocID="{3A644282-1D9E-47FD-9CF1-1C4A6D164936}" presName="hierRoot2" presStyleCnt="0">
        <dgm:presLayoutVars>
          <dgm:hierBranch val="init"/>
        </dgm:presLayoutVars>
      </dgm:prSet>
      <dgm:spPr/>
    </dgm:pt>
    <dgm:pt modelId="{0C467BEF-6419-40C0-A40C-AAE772727BE3}" type="pres">
      <dgm:prSet presAssocID="{3A644282-1D9E-47FD-9CF1-1C4A6D164936}" presName="rootComposite" presStyleCnt="0"/>
      <dgm:spPr/>
    </dgm:pt>
    <dgm:pt modelId="{8BD9DB59-464B-4C24-8CAD-20DBA23D936D}" type="pres">
      <dgm:prSet presAssocID="{3A644282-1D9E-47FD-9CF1-1C4A6D164936}" presName="rootText" presStyleLbl="node2" presStyleIdx="5" presStyleCnt="6">
        <dgm:presLayoutVars>
          <dgm:chPref val="3"/>
        </dgm:presLayoutVars>
      </dgm:prSet>
      <dgm:spPr/>
    </dgm:pt>
    <dgm:pt modelId="{66E1D0C3-A76A-4FD7-9C53-40956138F299}" type="pres">
      <dgm:prSet presAssocID="{3A644282-1D9E-47FD-9CF1-1C4A6D164936}" presName="rootConnector" presStyleLbl="node2" presStyleIdx="5" presStyleCnt="6"/>
      <dgm:spPr/>
    </dgm:pt>
    <dgm:pt modelId="{8FE2C592-AFF7-4D53-9F05-6C3C9605B5E4}" type="pres">
      <dgm:prSet presAssocID="{3A644282-1D9E-47FD-9CF1-1C4A6D164936}" presName="hierChild4" presStyleCnt="0"/>
      <dgm:spPr/>
    </dgm:pt>
    <dgm:pt modelId="{9D4A0FF7-1FC3-46BB-B384-BA94BBDE76C1}" type="pres">
      <dgm:prSet presAssocID="{3A644282-1D9E-47FD-9CF1-1C4A6D164936}" presName="hierChild5" presStyleCnt="0"/>
      <dgm:spPr/>
    </dgm:pt>
    <dgm:pt modelId="{967CB8FE-B23B-4940-AFB9-0525ADE330D7}" type="pres">
      <dgm:prSet presAssocID="{643A93F9-3631-47A5-AFD3-6D6B60944E54}" presName="hierChild3" presStyleCnt="0"/>
      <dgm:spPr/>
    </dgm:pt>
  </dgm:ptLst>
  <dgm:cxnLst>
    <dgm:cxn modelId="{084F880A-51EC-4182-A57C-E10F829D2F68}" type="presOf" srcId="{005D4646-D0F0-4555-82C5-F87BE38DED8A}" destId="{F5E482C6-9D1C-4B7C-8688-02DAD4CD4A7C}" srcOrd="0" destOrd="0" presId="urn:microsoft.com/office/officeart/2009/3/layout/HorizontalOrganizationChart"/>
    <dgm:cxn modelId="{B5279D0C-E7FF-43A7-953E-4DA7A9617729}" type="presOf" srcId="{E3A05B56-4EF9-4F1F-BC23-BF46170BB370}" destId="{5F30877C-4FB0-47B3-B008-17ADA8961C57}" srcOrd="0" destOrd="0" presId="urn:microsoft.com/office/officeart/2009/3/layout/HorizontalOrganizationChart"/>
    <dgm:cxn modelId="{EE6E020E-54D1-47EF-85B5-7D6A4286D9F1}" type="presOf" srcId="{5C965673-84FA-48D7-9ED2-23DB84A044C7}" destId="{8FB5012D-2D7F-4839-A4E1-EC5D77902C22}" srcOrd="0" destOrd="0" presId="urn:microsoft.com/office/officeart/2009/3/layout/HorizontalOrganizationChart"/>
    <dgm:cxn modelId="{D3CF2214-1207-488D-9F4E-9AC4BC701D27}" type="presOf" srcId="{643A93F9-3631-47A5-AFD3-6D6B60944E54}" destId="{5A19E9AB-0964-4C5F-915C-F882BCA72581}" srcOrd="1" destOrd="0" presId="urn:microsoft.com/office/officeart/2009/3/layout/HorizontalOrganizationChart"/>
    <dgm:cxn modelId="{91583F15-788E-4D08-A376-29102BD8D8F6}" type="presOf" srcId="{F449BD4D-6808-4469-A1C4-B8FF0F007FC8}" destId="{AD130D6E-79EB-4604-863C-389294E848CA}" srcOrd="0" destOrd="0" presId="urn:microsoft.com/office/officeart/2009/3/layout/HorizontalOrganizationChart"/>
    <dgm:cxn modelId="{37750621-FE3B-425B-886D-2958ECBC6359}" type="presOf" srcId="{1E938600-681A-4BDA-BC3A-48A8FFF74163}" destId="{B3D98C64-132F-471A-A400-3CE355751D08}" srcOrd="0" destOrd="0" presId="urn:microsoft.com/office/officeart/2009/3/layout/HorizontalOrganizationChart"/>
    <dgm:cxn modelId="{387C0D30-572B-4AC1-BFFC-73EA2E55DED8}" type="presOf" srcId="{107D575D-7068-40F0-AAC5-A07D2824DC0F}" destId="{995DAA38-1CD9-4834-879D-9EA19F828EA5}" srcOrd="0" destOrd="0" presId="urn:microsoft.com/office/officeart/2009/3/layout/HorizontalOrganizationChart"/>
    <dgm:cxn modelId="{6B4E1965-2877-44F5-9ACD-14A2D3A29C26}" type="presOf" srcId="{5C965673-84FA-48D7-9ED2-23DB84A044C7}" destId="{B4F6D7EA-84D4-4461-8E54-A7FBC84277FC}" srcOrd="1" destOrd="0" presId="urn:microsoft.com/office/officeart/2009/3/layout/HorizontalOrganizationChart"/>
    <dgm:cxn modelId="{D894B645-499B-42DB-90EE-0DF3BC07B45F}" type="presOf" srcId="{9AEFFA6D-1A7C-48F8-B483-A049B2825FDC}" destId="{54DE1116-122F-45F2-918B-A56D8B4E3EA2}" srcOrd="0" destOrd="0" presId="urn:microsoft.com/office/officeart/2009/3/layout/HorizontalOrganizationChart"/>
    <dgm:cxn modelId="{B1242668-7C6B-4690-8BA3-7E3B0F33E77C}" type="presOf" srcId="{102F7897-5181-4B61-86A0-7B48ED482F94}" destId="{F542EE61-8834-4098-AF6A-35BADAC63DEA}" srcOrd="0" destOrd="0" presId="urn:microsoft.com/office/officeart/2009/3/layout/HorizontalOrganizationChart"/>
    <dgm:cxn modelId="{68D42749-D8E4-41C5-BCF6-6164C0347E98}" srcId="{107B36C5-B5C3-40CE-A9FA-6ADE5989D572}" destId="{102F7897-5181-4B61-86A0-7B48ED482F94}" srcOrd="1" destOrd="0" parTransId="{49B3F36B-60F8-4918-81A3-BD1FBEB2ADB3}" sibTransId="{3761F0DC-2749-4111-A6DF-A1F3D10B07F2}"/>
    <dgm:cxn modelId="{B1125A69-B3E1-4AF2-B93D-7F59C019503B}" srcId="{643A93F9-3631-47A5-AFD3-6D6B60944E54}" destId="{3A644282-1D9E-47FD-9CF1-1C4A6D164936}" srcOrd="5" destOrd="0" parTransId="{3DE68FFB-30FB-4DF4-8865-369119EA2299}" sibTransId="{92892677-6995-40B8-A5EB-80E8314C4620}"/>
    <dgm:cxn modelId="{1660B84A-BF34-4E86-94B1-6B539DA8674B}" srcId="{107B36C5-B5C3-40CE-A9FA-6ADE5989D572}" destId="{B6D78EE0-EF30-4F29-8DF3-0045FD165F8F}" srcOrd="2" destOrd="0" parTransId="{107D575D-7068-40F0-AAC5-A07D2824DC0F}" sibTransId="{4F01AE9F-2AA9-42F0-A921-43F2B28F22D7}"/>
    <dgm:cxn modelId="{18708D6E-8084-4D66-96E7-2A87481DC79E}" type="presOf" srcId="{490A7060-478A-4015-803C-4421E04D05B3}" destId="{5066337F-1106-4B45-ABB5-FE68349AEC44}" srcOrd="1" destOrd="0" presId="urn:microsoft.com/office/officeart/2009/3/layout/HorizontalOrganizationChart"/>
    <dgm:cxn modelId="{EF8A344F-3F46-4626-8DAA-90C15A3B6235}" type="presOf" srcId="{490A7060-478A-4015-803C-4421E04D05B3}" destId="{5CE94569-B650-45FC-AEAF-DDA006B3C84B}" srcOrd="0" destOrd="0" presId="urn:microsoft.com/office/officeart/2009/3/layout/HorizontalOrganizationChart"/>
    <dgm:cxn modelId="{A7E84A4F-9397-4BC8-8CBB-E1C8D8DC663E}" type="presOf" srcId="{3A644282-1D9E-47FD-9CF1-1C4A6D164936}" destId="{66E1D0C3-A76A-4FD7-9C53-40956138F299}" srcOrd="1" destOrd="0" presId="urn:microsoft.com/office/officeart/2009/3/layout/HorizontalOrganizationChart"/>
    <dgm:cxn modelId="{BDD26771-112F-4392-BF18-0BD97038B328}" type="presOf" srcId="{71AD716C-E5A9-4EBD-B22D-16BAEA0850E7}" destId="{65C9E41D-1B92-44FD-BF86-5CBB895EADF2}" srcOrd="0" destOrd="0" presId="urn:microsoft.com/office/officeart/2009/3/layout/HorizontalOrganizationChart"/>
    <dgm:cxn modelId="{32761952-7DA8-42B7-B022-3C54255F799E}" type="presOf" srcId="{78A33692-7930-4A71-84B7-D3D8623F4625}" destId="{EFEE42E5-3E80-4D12-B1AE-53F06A931B84}" srcOrd="0" destOrd="0" presId="urn:microsoft.com/office/officeart/2009/3/layout/HorizontalOrganizationChart"/>
    <dgm:cxn modelId="{B4A01073-1757-4018-9B4E-1C921BC8E341}" type="presOf" srcId="{6EE5EB92-7BF0-4086-A2FC-C94492AEE3F2}" destId="{B90E200F-F5C3-46C2-B208-D24AE1784831}" srcOrd="1" destOrd="0" presId="urn:microsoft.com/office/officeart/2009/3/layout/HorizontalOrganizationChart"/>
    <dgm:cxn modelId="{1FA68373-C635-48F9-B9F3-B1453CB77CEB}" type="presOf" srcId="{FD0C9DFC-5C08-4E54-83AE-7D5B7CA8FB66}" destId="{C71BB093-DD65-4CD1-9DEB-4365E865FB59}" srcOrd="0" destOrd="0" presId="urn:microsoft.com/office/officeart/2009/3/layout/HorizontalOrganizationChart"/>
    <dgm:cxn modelId="{90762955-56F4-4578-AF58-1A76F605D5A5}" srcId="{643A93F9-3631-47A5-AFD3-6D6B60944E54}" destId="{6EE5EB92-7BF0-4086-A2FC-C94492AEE3F2}" srcOrd="0" destOrd="0" parTransId="{1E938600-681A-4BDA-BC3A-48A8FFF74163}" sibTransId="{305B3D3C-007D-48CF-AF5A-797A9B5AF5CD}"/>
    <dgm:cxn modelId="{5CA7A575-BCE8-4213-A5FF-8B23F42C4138}" type="presOf" srcId="{107B36C5-B5C3-40CE-A9FA-6ADE5989D572}" destId="{6576BB42-E340-4827-87E4-28ECEC81F92E}" srcOrd="0" destOrd="0" presId="urn:microsoft.com/office/officeart/2009/3/layout/HorizontalOrganizationChart"/>
    <dgm:cxn modelId="{23623676-00D3-4892-8B94-B65CE2E4153C}" type="presOf" srcId="{57CB56CB-8CEB-4073-AC52-7D5A4114D403}" destId="{45821B57-3939-4AD2-B28E-44F7333EE554}" srcOrd="0" destOrd="0" presId="urn:microsoft.com/office/officeart/2009/3/layout/HorizontalOrganizationChart"/>
    <dgm:cxn modelId="{BD7CA556-201D-42E3-B5A8-4A92E6A17D0D}" type="presOf" srcId="{2172F3F4-990C-4B35-BC1D-5FFF3B194269}" destId="{A4A92ED5-3BA7-43AF-B561-673A795CD7E4}" srcOrd="1" destOrd="0" presId="urn:microsoft.com/office/officeart/2009/3/layout/HorizontalOrganizationChart"/>
    <dgm:cxn modelId="{1FCC5977-0135-44A8-8F75-0EA30CF6FEE4}" type="presOf" srcId="{643A93F9-3631-47A5-AFD3-6D6B60944E54}" destId="{1E97DB11-2285-404B-9714-8FC99EB5B846}" srcOrd="0" destOrd="0" presId="urn:microsoft.com/office/officeart/2009/3/layout/HorizontalOrganizationChart"/>
    <dgm:cxn modelId="{B3832F78-BB9F-44E7-94AC-79E9BF6830A5}" srcId="{107B36C5-B5C3-40CE-A9FA-6ADE5989D572}" destId="{5C965673-84FA-48D7-9ED2-23DB84A044C7}" srcOrd="0" destOrd="0" parTransId="{2B88655D-8C66-4433-A6AA-9784B75D5154}" sibTransId="{126CC35C-2776-42C1-A7D1-BF6D79B7C851}"/>
    <dgm:cxn modelId="{A84BAB79-8510-49CE-81D8-54E94432CB92}" type="presOf" srcId="{2172F3F4-990C-4B35-BC1D-5FFF3B194269}" destId="{87B0A053-D9B9-4173-A5AB-8E420AC691A8}" srcOrd="0" destOrd="0" presId="urn:microsoft.com/office/officeart/2009/3/layout/HorizontalOrganizationChart"/>
    <dgm:cxn modelId="{014B0F5A-3BA1-47BC-9CEA-9A01B4D93667}" type="presOf" srcId="{2B88655D-8C66-4433-A6AA-9784B75D5154}" destId="{3B6600C1-6D21-4627-B152-20111BB9C516}" srcOrd="0" destOrd="0" presId="urn:microsoft.com/office/officeart/2009/3/layout/HorizontalOrganizationChart"/>
    <dgm:cxn modelId="{C2A1AF5A-117F-4A9E-9A0A-2A5AD63B9E21}" srcId="{643A93F9-3631-47A5-AFD3-6D6B60944E54}" destId="{9AEFFA6D-1A7C-48F8-B483-A049B2825FDC}" srcOrd="4" destOrd="0" parTransId="{F449BD4D-6808-4469-A1C4-B8FF0F007FC8}" sibTransId="{5271D628-8FBC-40D9-ACFF-D9F77698D438}"/>
    <dgm:cxn modelId="{A62CAC7E-0404-4A4C-B0C6-B5D0FD453D31}" type="presOf" srcId="{9AEFFA6D-1A7C-48F8-B483-A049B2825FDC}" destId="{986ECF3B-1561-4E0E-B95B-049508A6C762}" srcOrd="1" destOrd="0" presId="urn:microsoft.com/office/officeart/2009/3/layout/HorizontalOrganizationChart"/>
    <dgm:cxn modelId="{11EE6086-ACF3-441E-AED7-B9338078A0D0}" srcId="{643A93F9-3631-47A5-AFD3-6D6B60944E54}" destId="{107B36C5-B5C3-40CE-A9FA-6ADE5989D572}" srcOrd="1" destOrd="0" parTransId="{78A33692-7930-4A71-84B7-D3D8623F4625}" sibTransId="{BBE7B4C9-0F64-4059-8E95-53F5F1CA17DD}"/>
    <dgm:cxn modelId="{9F22598C-224A-4220-BF11-CC5B1CE1EC17}" type="presOf" srcId="{6EE5EB92-7BF0-4086-A2FC-C94492AEE3F2}" destId="{293E0AF5-EC8E-4FE4-B72D-0FADC94AD3FB}" srcOrd="0" destOrd="0" presId="urn:microsoft.com/office/officeart/2009/3/layout/HorizontalOrganizationChart"/>
    <dgm:cxn modelId="{A4D76F90-DF2E-4376-9B84-C183BBD73DE8}" type="presOf" srcId="{3DE68FFB-30FB-4DF4-8865-369119EA2299}" destId="{D99A6670-BE94-4A3E-BA8E-C2790F6AE3A5}" srcOrd="0" destOrd="0" presId="urn:microsoft.com/office/officeart/2009/3/layout/HorizontalOrganizationChart"/>
    <dgm:cxn modelId="{BC677C93-00D0-4DB6-A0DD-B9B5F54E18D7}" type="presOf" srcId="{1410DE73-9C0F-4F89-A9BF-A2F1A4ACB7FE}" destId="{1E943B86-C03B-4982-B92C-35009CEADFC0}" srcOrd="0" destOrd="0" presId="urn:microsoft.com/office/officeart/2009/3/layout/HorizontalOrganizationChart"/>
    <dgm:cxn modelId="{24943F99-080E-4EC7-96BC-FDDBECE6A41E}" type="presOf" srcId="{107B36C5-B5C3-40CE-A9FA-6ADE5989D572}" destId="{9352A5E1-9F33-4648-B843-5B4BD9AE8B5F}" srcOrd="1" destOrd="0" presId="urn:microsoft.com/office/officeart/2009/3/layout/HorizontalOrganizationChart"/>
    <dgm:cxn modelId="{946F919B-EAD8-4760-8EC9-08E05DB3DD74}" type="presOf" srcId="{102F7897-5181-4B61-86A0-7B48ED482F94}" destId="{FCEE51BE-3EA6-4A74-AC1D-B1ACA4B0ACDE}" srcOrd="1" destOrd="0" presId="urn:microsoft.com/office/officeart/2009/3/layout/HorizontalOrganizationChart"/>
    <dgm:cxn modelId="{F9336CA1-A1C9-4560-8780-23FD919EE877}" srcId="{643A93F9-3631-47A5-AFD3-6D6B60944E54}" destId="{7BF12EF3-EB0A-4267-9D12-2A86022CA360}" srcOrd="2" destOrd="0" parTransId="{57CB56CB-8CEB-4073-AC52-7D5A4114D403}" sibTransId="{6E1AA424-9EB0-40B3-A7C5-8FADEFA7B1A4}"/>
    <dgm:cxn modelId="{8B5062B0-4997-4377-919D-C687987001A1}" type="presOf" srcId="{7BF12EF3-EB0A-4267-9D12-2A86022CA360}" destId="{045D755B-AC6C-4309-997E-C07357E654F3}" srcOrd="0" destOrd="0" presId="urn:microsoft.com/office/officeart/2009/3/layout/HorizontalOrganizationChart"/>
    <dgm:cxn modelId="{6D09CDB0-BE63-40A8-ABBF-E57FF608F0EA}" type="presOf" srcId="{E3A05B56-4EF9-4F1F-BC23-BF46170BB370}" destId="{1D3B686A-4016-4345-971B-198678ABD22C}" srcOrd="1" destOrd="0" presId="urn:microsoft.com/office/officeart/2009/3/layout/HorizontalOrganizationChart"/>
    <dgm:cxn modelId="{B4EB20B9-64F3-41C7-806D-41B39C758394}" srcId="{643A93F9-3631-47A5-AFD3-6D6B60944E54}" destId="{490A7060-478A-4015-803C-4421E04D05B3}" srcOrd="3" destOrd="0" parTransId="{71AD716C-E5A9-4EBD-B22D-16BAEA0850E7}" sibTransId="{30F967FA-A09A-4ABE-95E6-4020DDE5D2A4}"/>
    <dgm:cxn modelId="{215D0ABB-85E1-49D2-B373-52A655806DD9}" srcId="{6EE5EB92-7BF0-4086-A2FC-C94492AEE3F2}" destId="{E3A05B56-4EF9-4F1F-BC23-BF46170BB370}" srcOrd="0" destOrd="0" parTransId="{005D4646-D0F0-4555-82C5-F87BE38DED8A}" sibTransId="{717F99B0-50EB-4A0F-A6A8-F4E94383AC0F}"/>
    <dgm:cxn modelId="{B60494CF-6DC6-48DA-A728-0A6DA56FB060}" type="presOf" srcId="{7BF12EF3-EB0A-4267-9D12-2A86022CA360}" destId="{F9FA82C4-9212-41EB-90DB-07EC21654AE9}" srcOrd="1" destOrd="0" presId="urn:microsoft.com/office/officeart/2009/3/layout/HorizontalOrganizationChart"/>
    <dgm:cxn modelId="{C966EEDE-888C-43C4-96D2-2B1A6FF1E997}" type="presOf" srcId="{49B3F36B-60F8-4918-81A3-BD1FBEB2ADB3}" destId="{13033607-0CC1-4178-8D25-8E84BF9748C0}" srcOrd="0" destOrd="0" presId="urn:microsoft.com/office/officeart/2009/3/layout/HorizontalOrganizationChart"/>
    <dgm:cxn modelId="{A0C745E5-96BF-4088-B7C1-9332444F8D47}" type="presOf" srcId="{B6D78EE0-EF30-4F29-8DF3-0045FD165F8F}" destId="{E5DD2709-10BB-4CCF-AB3B-1A178EF0F59B}" srcOrd="1" destOrd="0" presId="urn:microsoft.com/office/officeart/2009/3/layout/HorizontalOrganizationChart"/>
    <dgm:cxn modelId="{B12955E7-43D5-40D1-8D3D-D92AAA79CAF0}" srcId="{6EE5EB92-7BF0-4086-A2FC-C94492AEE3F2}" destId="{2172F3F4-990C-4B35-BC1D-5FFF3B194269}" srcOrd="1" destOrd="0" parTransId="{1410DE73-9C0F-4F89-A9BF-A2F1A4ACB7FE}" sibTransId="{49433F19-ED06-42B6-A457-CFA5CE2ABB83}"/>
    <dgm:cxn modelId="{EBC04FEB-2F3A-4324-A5F1-AE61F0B63E68}" type="presOf" srcId="{3A644282-1D9E-47FD-9CF1-1C4A6D164936}" destId="{8BD9DB59-464B-4C24-8CAD-20DBA23D936D}" srcOrd="0" destOrd="0" presId="urn:microsoft.com/office/officeart/2009/3/layout/HorizontalOrganizationChart"/>
    <dgm:cxn modelId="{F5C420F6-919A-42F9-B73C-9238AA3059E8}" type="presOf" srcId="{B6D78EE0-EF30-4F29-8DF3-0045FD165F8F}" destId="{A8DE2F9C-463F-437A-95F6-A0E0336187FC}" srcOrd="0" destOrd="0" presId="urn:microsoft.com/office/officeart/2009/3/layout/HorizontalOrganizationChart"/>
    <dgm:cxn modelId="{5DE2B7FA-1E8D-4868-9AEE-09C365A63EE9}" srcId="{FD0C9DFC-5C08-4E54-83AE-7D5B7CA8FB66}" destId="{643A93F9-3631-47A5-AFD3-6D6B60944E54}" srcOrd="0" destOrd="0" parTransId="{9AAD695F-4C52-4A3A-9C1B-75E41666A0EB}" sibTransId="{0078803F-3093-41C0-BA2D-6B1A06C4A719}"/>
    <dgm:cxn modelId="{FFC577FD-97A6-46F6-9D67-F27B45C8190F}" type="presParOf" srcId="{C71BB093-DD65-4CD1-9DEB-4365E865FB59}" destId="{3A868AF0-00F4-4CD7-94EA-D53EB96FD835}" srcOrd="0" destOrd="0" presId="urn:microsoft.com/office/officeart/2009/3/layout/HorizontalOrganizationChart"/>
    <dgm:cxn modelId="{1F3698EB-9056-44DD-AF34-9DD073ED7CC9}" type="presParOf" srcId="{3A868AF0-00F4-4CD7-94EA-D53EB96FD835}" destId="{0B84F954-7F6B-48E7-84DC-39439C0684B4}" srcOrd="0" destOrd="0" presId="urn:microsoft.com/office/officeart/2009/3/layout/HorizontalOrganizationChart"/>
    <dgm:cxn modelId="{B58E071B-7C9E-49A3-97FF-B7CC85028C1C}" type="presParOf" srcId="{0B84F954-7F6B-48E7-84DC-39439C0684B4}" destId="{1E97DB11-2285-404B-9714-8FC99EB5B846}" srcOrd="0" destOrd="0" presId="urn:microsoft.com/office/officeart/2009/3/layout/HorizontalOrganizationChart"/>
    <dgm:cxn modelId="{99A06659-AE99-4CC9-9CDB-F1CEAA3F20DD}" type="presParOf" srcId="{0B84F954-7F6B-48E7-84DC-39439C0684B4}" destId="{5A19E9AB-0964-4C5F-915C-F882BCA72581}" srcOrd="1" destOrd="0" presId="urn:microsoft.com/office/officeart/2009/3/layout/HorizontalOrganizationChart"/>
    <dgm:cxn modelId="{6204CC4B-0619-4083-9D52-3E7FBD09BA9D}" type="presParOf" srcId="{3A868AF0-00F4-4CD7-94EA-D53EB96FD835}" destId="{5F074058-431F-48E7-83BE-74414AE5CD98}" srcOrd="1" destOrd="0" presId="urn:microsoft.com/office/officeart/2009/3/layout/HorizontalOrganizationChart"/>
    <dgm:cxn modelId="{82F48936-91B5-40D4-AFC6-6F4AED8FA4FA}" type="presParOf" srcId="{5F074058-431F-48E7-83BE-74414AE5CD98}" destId="{B3D98C64-132F-471A-A400-3CE355751D08}" srcOrd="0" destOrd="0" presId="urn:microsoft.com/office/officeart/2009/3/layout/HorizontalOrganizationChart"/>
    <dgm:cxn modelId="{ED63FD99-E4F3-4D28-A126-C6101ECF334B}" type="presParOf" srcId="{5F074058-431F-48E7-83BE-74414AE5CD98}" destId="{13E3D0B8-DCDA-45D8-8E1C-CB323D34DE00}" srcOrd="1" destOrd="0" presId="urn:microsoft.com/office/officeart/2009/3/layout/HorizontalOrganizationChart"/>
    <dgm:cxn modelId="{CC5FA184-3B20-420A-B09C-D49489CD9855}" type="presParOf" srcId="{13E3D0B8-DCDA-45D8-8E1C-CB323D34DE00}" destId="{226AF910-ADCC-40D8-942C-726757FD9499}" srcOrd="0" destOrd="0" presId="urn:microsoft.com/office/officeart/2009/3/layout/HorizontalOrganizationChart"/>
    <dgm:cxn modelId="{8D1FE641-083C-479D-B242-2C836DFFECCC}" type="presParOf" srcId="{226AF910-ADCC-40D8-942C-726757FD9499}" destId="{293E0AF5-EC8E-4FE4-B72D-0FADC94AD3FB}" srcOrd="0" destOrd="0" presId="urn:microsoft.com/office/officeart/2009/3/layout/HorizontalOrganizationChart"/>
    <dgm:cxn modelId="{95DD8774-4D99-4686-BDB5-A25799434226}" type="presParOf" srcId="{226AF910-ADCC-40D8-942C-726757FD9499}" destId="{B90E200F-F5C3-46C2-B208-D24AE1784831}" srcOrd="1" destOrd="0" presId="urn:microsoft.com/office/officeart/2009/3/layout/HorizontalOrganizationChart"/>
    <dgm:cxn modelId="{8596CA03-C545-43A4-A8E8-0CE8FCFB04DF}" type="presParOf" srcId="{13E3D0B8-DCDA-45D8-8E1C-CB323D34DE00}" destId="{0E8C84D0-6500-4E99-9DCD-F21FAC6EC08F}" srcOrd="1" destOrd="0" presId="urn:microsoft.com/office/officeart/2009/3/layout/HorizontalOrganizationChart"/>
    <dgm:cxn modelId="{9CACAD52-31E7-4558-BE39-9A637DB2445D}" type="presParOf" srcId="{0E8C84D0-6500-4E99-9DCD-F21FAC6EC08F}" destId="{F5E482C6-9D1C-4B7C-8688-02DAD4CD4A7C}" srcOrd="0" destOrd="0" presId="urn:microsoft.com/office/officeart/2009/3/layout/HorizontalOrganizationChart"/>
    <dgm:cxn modelId="{5F15A3D1-BD81-44F5-96EC-FECD84E1331C}" type="presParOf" srcId="{0E8C84D0-6500-4E99-9DCD-F21FAC6EC08F}" destId="{C0AF04D7-46DB-4A75-BE36-E5B5F6E29724}" srcOrd="1" destOrd="0" presId="urn:microsoft.com/office/officeart/2009/3/layout/HorizontalOrganizationChart"/>
    <dgm:cxn modelId="{6CF48D90-6B88-487C-AB1D-DAA9DB15B922}" type="presParOf" srcId="{C0AF04D7-46DB-4A75-BE36-E5B5F6E29724}" destId="{111EE4E2-D264-4FD8-B214-BE6224B4694B}" srcOrd="0" destOrd="0" presId="urn:microsoft.com/office/officeart/2009/3/layout/HorizontalOrganizationChart"/>
    <dgm:cxn modelId="{5E2B4A71-7E14-4C40-97E5-A5D0EE496D68}" type="presParOf" srcId="{111EE4E2-D264-4FD8-B214-BE6224B4694B}" destId="{5F30877C-4FB0-47B3-B008-17ADA8961C57}" srcOrd="0" destOrd="0" presId="urn:microsoft.com/office/officeart/2009/3/layout/HorizontalOrganizationChart"/>
    <dgm:cxn modelId="{46253D03-A2BF-4C9B-BC2F-405F3024C73A}" type="presParOf" srcId="{111EE4E2-D264-4FD8-B214-BE6224B4694B}" destId="{1D3B686A-4016-4345-971B-198678ABD22C}" srcOrd="1" destOrd="0" presId="urn:microsoft.com/office/officeart/2009/3/layout/HorizontalOrganizationChart"/>
    <dgm:cxn modelId="{9D4FC1EE-5F1C-46F8-964B-9E00D0E6D4E0}" type="presParOf" srcId="{C0AF04D7-46DB-4A75-BE36-E5B5F6E29724}" destId="{D92EBE9E-BCF6-453E-981E-20309CCB6E50}" srcOrd="1" destOrd="0" presId="urn:microsoft.com/office/officeart/2009/3/layout/HorizontalOrganizationChart"/>
    <dgm:cxn modelId="{71A4EEA4-11DF-4526-A2FA-FC3139CADAB9}" type="presParOf" srcId="{C0AF04D7-46DB-4A75-BE36-E5B5F6E29724}" destId="{26B71CF6-E928-4492-A1AF-248D284F66A2}" srcOrd="2" destOrd="0" presId="urn:microsoft.com/office/officeart/2009/3/layout/HorizontalOrganizationChart"/>
    <dgm:cxn modelId="{814B4FB9-9CDF-4FAE-90A9-16CC6D048679}" type="presParOf" srcId="{0E8C84D0-6500-4E99-9DCD-F21FAC6EC08F}" destId="{1E943B86-C03B-4982-B92C-35009CEADFC0}" srcOrd="2" destOrd="0" presId="urn:microsoft.com/office/officeart/2009/3/layout/HorizontalOrganizationChart"/>
    <dgm:cxn modelId="{394BB870-31FE-4689-AA51-B93356ABEC36}" type="presParOf" srcId="{0E8C84D0-6500-4E99-9DCD-F21FAC6EC08F}" destId="{BA01ADC8-201D-471A-ACA6-A46A23F9502C}" srcOrd="3" destOrd="0" presId="urn:microsoft.com/office/officeart/2009/3/layout/HorizontalOrganizationChart"/>
    <dgm:cxn modelId="{0CB9E9D5-683D-438B-8692-5260739ED4FD}" type="presParOf" srcId="{BA01ADC8-201D-471A-ACA6-A46A23F9502C}" destId="{9758C843-A012-4BB4-AC76-47E4BE1AFA95}" srcOrd="0" destOrd="0" presId="urn:microsoft.com/office/officeart/2009/3/layout/HorizontalOrganizationChart"/>
    <dgm:cxn modelId="{95F294F7-EC44-4975-8850-9EA3463A0258}" type="presParOf" srcId="{9758C843-A012-4BB4-AC76-47E4BE1AFA95}" destId="{87B0A053-D9B9-4173-A5AB-8E420AC691A8}" srcOrd="0" destOrd="0" presId="urn:microsoft.com/office/officeart/2009/3/layout/HorizontalOrganizationChart"/>
    <dgm:cxn modelId="{6E7516DE-FD92-4E69-B1AF-D8E09B1AA366}" type="presParOf" srcId="{9758C843-A012-4BB4-AC76-47E4BE1AFA95}" destId="{A4A92ED5-3BA7-43AF-B561-673A795CD7E4}" srcOrd="1" destOrd="0" presId="urn:microsoft.com/office/officeart/2009/3/layout/HorizontalOrganizationChart"/>
    <dgm:cxn modelId="{E4EDBB8C-B9A3-45B1-A231-479C0F5D3923}" type="presParOf" srcId="{BA01ADC8-201D-471A-ACA6-A46A23F9502C}" destId="{86CF7B91-4058-48CD-B133-F63A42BAC24E}" srcOrd="1" destOrd="0" presId="urn:microsoft.com/office/officeart/2009/3/layout/HorizontalOrganizationChart"/>
    <dgm:cxn modelId="{D283FBF7-F62A-4A63-A312-69A1EE120D84}" type="presParOf" srcId="{BA01ADC8-201D-471A-ACA6-A46A23F9502C}" destId="{B9F3F6CC-38E7-47C7-A0C2-093848B720F7}" srcOrd="2" destOrd="0" presId="urn:microsoft.com/office/officeart/2009/3/layout/HorizontalOrganizationChart"/>
    <dgm:cxn modelId="{95EBD282-4D5D-45AC-AF5B-50D82B7CC821}" type="presParOf" srcId="{13E3D0B8-DCDA-45D8-8E1C-CB323D34DE00}" destId="{AF2CE643-637D-47F2-8EA8-69E0C5B43922}" srcOrd="2" destOrd="0" presId="urn:microsoft.com/office/officeart/2009/3/layout/HorizontalOrganizationChart"/>
    <dgm:cxn modelId="{AFF2ED7C-0071-4D16-88FC-8C600DEC199D}" type="presParOf" srcId="{5F074058-431F-48E7-83BE-74414AE5CD98}" destId="{EFEE42E5-3E80-4D12-B1AE-53F06A931B84}" srcOrd="2" destOrd="0" presId="urn:microsoft.com/office/officeart/2009/3/layout/HorizontalOrganizationChart"/>
    <dgm:cxn modelId="{69BD5BA6-1ECF-46DF-B4D7-695FDA5661BA}" type="presParOf" srcId="{5F074058-431F-48E7-83BE-74414AE5CD98}" destId="{B56C22B7-9423-488A-87E1-194C92E8EF70}" srcOrd="3" destOrd="0" presId="urn:microsoft.com/office/officeart/2009/3/layout/HorizontalOrganizationChart"/>
    <dgm:cxn modelId="{8C761F8A-75C9-4A93-923D-A61CE435C519}" type="presParOf" srcId="{B56C22B7-9423-488A-87E1-194C92E8EF70}" destId="{AF73C8A6-C11D-4E70-A08F-F0EED7B24B20}" srcOrd="0" destOrd="0" presId="urn:microsoft.com/office/officeart/2009/3/layout/HorizontalOrganizationChart"/>
    <dgm:cxn modelId="{40216715-F771-4665-9241-7D4301C71748}" type="presParOf" srcId="{AF73C8A6-C11D-4E70-A08F-F0EED7B24B20}" destId="{6576BB42-E340-4827-87E4-28ECEC81F92E}" srcOrd="0" destOrd="0" presId="urn:microsoft.com/office/officeart/2009/3/layout/HorizontalOrganizationChart"/>
    <dgm:cxn modelId="{7CBE6A94-60E1-48F6-BF3F-4183706667B8}" type="presParOf" srcId="{AF73C8A6-C11D-4E70-A08F-F0EED7B24B20}" destId="{9352A5E1-9F33-4648-B843-5B4BD9AE8B5F}" srcOrd="1" destOrd="0" presId="urn:microsoft.com/office/officeart/2009/3/layout/HorizontalOrganizationChart"/>
    <dgm:cxn modelId="{27752E81-E44B-45E8-BC7B-C2203AF5FD79}" type="presParOf" srcId="{B56C22B7-9423-488A-87E1-194C92E8EF70}" destId="{6D554E4D-4299-48DA-B00A-399C0D9186AA}" srcOrd="1" destOrd="0" presId="urn:microsoft.com/office/officeart/2009/3/layout/HorizontalOrganizationChart"/>
    <dgm:cxn modelId="{D77FA68E-EF27-41CD-A5A3-913D033E8CFD}" type="presParOf" srcId="{6D554E4D-4299-48DA-B00A-399C0D9186AA}" destId="{3B6600C1-6D21-4627-B152-20111BB9C516}" srcOrd="0" destOrd="0" presId="urn:microsoft.com/office/officeart/2009/3/layout/HorizontalOrganizationChart"/>
    <dgm:cxn modelId="{4D25E499-F955-4111-91AD-77764A911109}" type="presParOf" srcId="{6D554E4D-4299-48DA-B00A-399C0D9186AA}" destId="{4AC4A8A3-BC2A-4B4B-91EC-AD19B6D500D1}" srcOrd="1" destOrd="0" presId="urn:microsoft.com/office/officeart/2009/3/layout/HorizontalOrganizationChart"/>
    <dgm:cxn modelId="{08CC4831-5468-488E-9E3A-1FB034F054DE}" type="presParOf" srcId="{4AC4A8A3-BC2A-4B4B-91EC-AD19B6D500D1}" destId="{69CA98EA-E15A-452C-BEC9-58C9D0F1CE60}" srcOrd="0" destOrd="0" presId="urn:microsoft.com/office/officeart/2009/3/layout/HorizontalOrganizationChart"/>
    <dgm:cxn modelId="{1B35C563-B9F5-4C04-90B9-12DC7EB73DDA}" type="presParOf" srcId="{69CA98EA-E15A-452C-BEC9-58C9D0F1CE60}" destId="{8FB5012D-2D7F-4839-A4E1-EC5D77902C22}" srcOrd="0" destOrd="0" presId="urn:microsoft.com/office/officeart/2009/3/layout/HorizontalOrganizationChart"/>
    <dgm:cxn modelId="{CA9A4688-4873-4E55-81EF-4FEC8192DB3F}" type="presParOf" srcId="{69CA98EA-E15A-452C-BEC9-58C9D0F1CE60}" destId="{B4F6D7EA-84D4-4461-8E54-A7FBC84277FC}" srcOrd="1" destOrd="0" presId="urn:microsoft.com/office/officeart/2009/3/layout/HorizontalOrganizationChart"/>
    <dgm:cxn modelId="{A683FA67-E5FB-4176-92E7-7D0A991BE240}" type="presParOf" srcId="{4AC4A8A3-BC2A-4B4B-91EC-AD19B6D500D1}" destId="{2D563FC3-08F3-4A6C-A256-BCD07A08CFD0}" srcOrd="1" destOrd="0" presId="urn:microsoft.com/office/officeart/2009/3/layout/HorizontalOrganizationChart"/>
    <dgm:cxn modelId="{402AC1A6-3BA1-4A6E-9CE1-ADFF2DCB2224}" type="presParOf" srcId="{4AC4A8A3-BC2A-4B4B-91EC-AD19B6D500D1}" destId="{F93566D4-7B09-4ACA-B094-AE2088C0E03E}" srcOrd="2" destOrd="0" presId="urn:microsoft.com/office/officeart/2009/3/layout/HorizontalOrganizationChart"/>
    <dgm:cxn modelId="{54A5D739-55B6-48CD-8170-DC3C9182803D}" type="presParOf" srcId="{6D554E4D-4299-48DA-B00A-399C0D9186AA}" destId="{13033607-0CC1-4178-8D25-8E84BF9748C0}" srcOrd="2" destOrd="0" presId="urn:microsoft.com/office/officeart/2009/3/layout/HorizontalOrganizationChart"/>
    <dgm:cxn modelId="{1A1A674C-9F27-487F-9222-557EE9D4AA13}" type="presParOf" srcId="{6D554E4D-4299-48DA-B00A-399C0D9186AA}" destId="{B89B6226-85C5-4F36-A6D6-739F01A8BB8D}" srcOrd="3" destOrd="0" presId="urn:microsoft.com/office/officeart/2009/3/layout/HorizontalOrganizationChart"/>
    <dgm:cxn modelId="{CC8FCF20-414D-4BBD-838D-58CD4660CEA1}" type="presParOf" srcId="{B89B6226-85C5-4F36-A6D6-739F01A8BB8D}" destId="{58B8CBDF-08B3-494E-8D91-25AFA01A17C7}" srcOrd="0" destOrd="0" presId="urn:microsoft.com/office/officeart/2009/3/layout/HorizontalOrganizationChart"/>
    <dgm:cxn modelId="{936CA7CD-BDE3-4EC7-9844-35D6B01D6565}" type="presParOf" srcId="{58B8CBDF-08B3-494E-8D91-25AFA01A17C7}" destId="{F542EE61-8834-4098-AF6A-35BADAC63DEA}" srcOrd="0" destOrd="0" presId="urn:microsoft.com/office/officeart/2009/3/layout/HorizontalOrganizationChart"/>
    <dgm:cxn modelId="{F761F3CF-6DBE-4586-9F6B-B5213B3CACD7}" type="presParOf" srcId="{58B8CBDF-08B3-494E-8D91-25AFA01A17C7}" destId="{FCEE51BE-3EA6-4A74-AC1D-B1ACA4B0ACDE}" srcOrd="1" destOrd="0" presId="urn:microsoft.com/office/officeart/2009/3/layout/HorizontalOrganizationChart"/>
    <dgm:cxn modelId="{F00A46AA-06FB-4F33-9CD2-EEA70DA0D3AF}" type="presParOf" srcId="{B89B6226-85C5-4F36-A6D6-739F01A8BB8D}" destId="{17C76FB8-5477-4D28-98F9-F76023835A08}" srcOrd="1" destOrd="0" presId="urn:microsoft.com/office/officeart/2009/3/layout/HorizontalOrganizationChart"/>
    <dgm:cxn modelId="{6EB1B45A-79BB-47ED-AF17-F554B8A020FE}" type="presParOf" srcId="{B89B6226-85C5-4F36-A6D6-739F01A8BB8D}" destId="{2250BB79-6E40-4D3D-AF7B-2EA4255728D7}" srcOrd="2" destOrd="0" presId="urn:microsoft.com/office/officeart/2009/3/layout/HorizontalOrganizationChart"/>
    <dgm:cxn modelId="{28C9D5FA-5998-48DB-B68E-26BF7C3CAE17}" type="presParOf" srcId="{6D554E4D-4299-48DA-B00A-399C0D9186AA}" destId="{995DAA38-1CD9-4834-879D-9EA19F828EA5}" srcOrd="4" destOrd="0" presId="urn:microsoft.com/office/officeart/2009/3/layout/HorizontalOrganizationChart"/>
    <dgm:cxn modelId="{B6741AC5-5B88-464C-BC88-DD8034A21F3D}" type="presParOf" srcId="{6D554E4D-4299-48DA-B00A-399C0D9186AA}" destId="{8C4789D4-C1E7-47FE-A1B1-C9764F15BD94}" srcOrd="5" destOrd="0" presId="urn:microsoft.com/office/officeart/2009/3/layout/HorizontalOrganizationChart"/>
    <dgm:cxn modelId="{637C574F-8906-4E2B-BC41-7018B3A2CFE0}" type="presParOf" srcId="{8C4789D4-C1E7-47FE-A1B1-C9764F15BD94}" destId="{63F7CC9D-1774-46B2-BE06-8E4C30BD73F6}" srcOrd="0" destOrd="0" presId="urn:microsoft.com/office/officeart/2009/3/layout/HorizontalOrganizationChart"/>
    <dgm:cxn modelId="{D24D3DBC-03C8-4123-B983-8646B02D8DCA}" type="presParOf" srcId="{63F7CC9D-1774-46B2-BE06-8E4C30BD73F6}" destId="{A8DE2F9C-463F-437A-95F6-A0E0336187FC}" srcOrd="0" destOrd="0" presId="urn:microsoft.com/office/officeart/2009/3/layout/HorizontalOrganizationChart"/>
    <dgm:cxn modelId="{19D86F2A-305A-4256-A4B2-650FC0962F4D}" type="presParOf" srcId="{63F7CC9D-1774-46B2-BE06-8E4C30BD73F6}" destId="{E5DD2709-10BB-4CCF-AB3B-1A178EF0F59B}" srcOrd="1" destOrd="0" presId="urn:microsoft.com/office/officeart/2009/3/layout/HorizontalOrganizationChart"/>
    <dgm:cxn modelId="{CABD3C29-14B1-47B4-8EFE-2C530A127DEC}" type="presParOf" srcId="{8C4789D4-C1E7-47FE-A1B1-C9764F15BD94}" destId="{29286A6A-A084-4BCB-96B6-6C7F19335DDA}" srcOrd="1" destOrd="0" presId="urn:microsoft.com/office/officeart/2009/3/layout/HorizontalOrganizationChart"/>
    <dgm:cxn modelId="{87A8C575-CF0B-482B-96F3-70318C5440BF}" type="presParOf" srcId="{8C4789D4-C1E7-47FE-A1B1-C9764F15BD94}" destId="{5F99D5A7-6CD6-424F-A32F-27FF569D3073}" srcOrd="2" destOrd="0" presId="urn:microsoft.com/office/officeart/2009/3/layout/HorizontalOrganizationChart"/>
    <dgm:cxn modelId="{36E307B4-794D-4943-85B2-FF834DEF09B2}" type="presParOf" srcId="{B56C22B7-9423-488A-87E1-194C92E8EF70}" destId="{04038BD0-3370-4E7F-AA0D-7E3EAA80BE74}" srcOrd="2" destOrd="0" presId="urn:microsoft.com/office/officeart/2009/3/layout/HorizontalOrganizationChart"/>
    <dgm:cxn modelId="{9AAEDC83-8415-4FC0-AEC0-3FF1B8E73793}" type="presParOf" srcId="{5F074058-431F-48E7-83BE-74414AE5CD98}" destId="{45821B57-3939-4AD2-B28E-44F7333EE554}" srcOrd="4" destOrd="0" presId="urn:microsoft.com/office/officeart/2009/3/layout/HorizontalOrganizationChart"/>
    <dgm:cxn modelId="{9C8D5AEB-8B72-4B02-86A4-75780DC0C29C}" type="presParOf" srcId="{5F074058-431F-48E7-83BE-74414AE5CD98}" destId="{9B4B3BC5-62B5-49F9-82C6-98C60BBAC6CF}" srcOrd="5" destOrd="0" presId="urn:microsoft.com/office/officeart/2009/3/layout/HorizontalOrganizationChart"/>
    <dgm:cxn modelId="{9EA8A842-53AD-49F4-AF09-F2C7E9E7D239}" type="presParOf" srcId="{9B4B3BC5-62B5-49F9-82C6-98C60BBAC6CF}" destId="{988FA9BD-4BA7-49B1-9F36-5D24E4E4A720}" srcOrd="0" destOrd="0" presId="urn:microsoft.com/office/officeart/2009/3/layout/HorizontalOrganizationChart"/>
    <dgm:cxn modelId="{C79C09C5-874A-4FF0-9657-84F997117655}" type="presParOf" srcId="{988FA9BD-4BA7-49B1-9F36-5D24E4E4A720}" destId="{045D755B-AC6C-4309-997E-C07357E654F3}" srcOrd="0" destOrd="0" presId="urn:microsoft.com/office/officeart/2009/3/layout/HorizontalOrganizationChart"/>
    <dgm:cxn modelId="{8AB26158-9618-4B9F-AA7E-360583CB9AA9}" type="presParOf" srcId="{988FA9BD-4BA7-49B1-9F36-5D24E4E4A720}" destId="{F9FA82C4-9212-41EB-90DB-07EC21654AE9}" srcOrd="1" destOrd="0" presId="urn:microsoft.com/office/officeart/2009/3/layout/HorizontalOrganizationChart"/>
    <dgm:cxn modelId="{98B7EBB6-BED1-4C4F-B4A5-0878933A79C7}" type="presParOf" srcId="{9B4B3BC5-62B5-49F9-82C6-98C60BBAC6CF}" destId="{FC1F5CE7-4822-4E50-A05A-0F2B2B3A7CAE}" srcOrd="1" destOrd="0" presId="urn:microsoft.com/office/officeart/2009/3/layout/HorizontalOrganizationChart"/>
    <dgm:cxn modelId="{0811997E-BDD6-4C48-9F3E-CE6C9B90F1EB}" type="presParOf" srcId="{9B4B3BC5-62B5-49F9-82C6-98C60BBAC6CF}" destId="{07F98C50-BE19-418E-85DC-8B5FC7EB63E9}" srcOrd="2" destOrd="0" presId="urn:microsoft.com/office/officeart/2009/3/layout/HorizontalOrganizationChart"/>
    <dgm:cxn modelId="{350D8CAF-1220-4D20-ADC0-E9BC1C4A7001}" type="presParOf" srcId="{5F074058-431F-48E7-83BE-74414AE5CD98}" destId="{65C9E41D-1B92-44FD-BF86-5CBB895EADF2}" srcOrd="6" destOrd="0" presId="urn:microsoft.com/office/officeart/2009/3/layout/HorizontalOrganizationChart"/>
    <dgm:cxn modelId="{ADE8ABF9-E0D3-49CE-883F-EBB4DF480A32}" type="presParOf" srcId="{5F074058-431F-48E7-83BE-74414AE5CD98}" destId="{D9694668-BCE9-4558-94B9-1AB6603D5BF4}" srcOrd="7" destOrd="0" presId="urn:microsoft.com/office/officeart/2009/3/layout/HorizontalOrganizationChart"/>
    <dgm:cxn modelId="{D6E7AEDA-ED27-4921-8C3C-4DAE5C7C54CF}" type="presParOf" srcId="{D9694668-BCE9-4558-94B9-1AB6603D5BF4}" destId="{4E37BCC1-3CB7-4589-97AF-D0480F8A7FF9}" srcOrd="0" destOrd="0" presId="urn:microsoft.com/office/officeart/2009/3/layout/HorizontalOrganizationChart"/>
    <dgm:cxn modelId="{5EB28784-CB8B-4685-BF5C-DE32AF407715}" type="presParOf" srcId="{4E37BCC1-3CB7-4589-97AF-D0480F8A7FF9}" destId="{5CE94569-B650-45FC-AEAF-DDA006B3C84B}" srcOrd="0" destOrd="0" presId="urn:microsoft.com/office/officeart/2009/3/layout/HorizontalOrganizationChart"/>
    <dgm:cxn modelId="{464FB788-10D8-4966-88F0-2711A4EDBED4}" type="presParOf" srcId="{4E37BCC1-3CB7-4589-97AF-D0480F8A7FF9}" destId="{5066337F-1106-4B45-ABB5-FE68349AEC44}" srcOrd="1" destOrd="0" presId="urn:microsoft.com/office/officeart/2009/3/layout/HorizontalOrganizationChart"/>
    <dgm:cxn modelId="{D674A48E-0313-489D-849B-75CE16C57580}" type="presParOf" srcId="{D9694668-BCE9-4558-94B9-1AB6603D5BF4}" destId="{374D9C1B-596A-4ADB-9F32-BFF575668617}" srcOrd="1" destOrd="0" presId="urn:microsoft.com/office/officeart/2009/3/layout/HorizontalOrganizationChart"/>
    <dgm:cxn modelId="{F746CE0A-BE5D-4486-AEE3-82A7F804061A}" type="presParOf" srcId="{D9694668-BCE9-4558-94B9-1AB6603D5BF4}" destId="{4E0F843F-0D9B-4AEE-BAC3-70564E0C5411}" srcOrd="2" destOrd="0" presId="urn:microsoft.com/office/officeart/2009/3/layout/HorizontalOrganizationChart"/>
    <dgm:cxn modelId="{6AB821D8-78E7-4657-B169-B5AA814EA73E}" type="presParOf" srcId="{5F074058-431F-48E7-83BE-74414AE5CD98}" destId="{AD130D6E-79EB-4604-863C-389294E848CA}" srcOrd="8" destOrd="0" presId="urn:microsoft.com/office/officeart/2009/3/layout/HorizontalOrganizationChart"/>
    <dgm:cxn modelId="{21B5F502-71BF-47F1-9C74-39F8DA18D3BC}" type="presParOf" srcId="{5F074058-431F-48E7-83BE-74414AE5CD98}" destId="{D3AD5590-3B7F-4E7D-B647-ED9DB5EC5BA1}" srcOrd="9" destOrd="0" presId="urn:microsoft.com/office/officeart/2009/3/layout/HorizontalOrganizationChart"/>
    <dgm:cxn modelId="{586E496F-155E-4E34-B8EC-9A6EA2842197}" type="presParOf" srcId="{D3AD5590-3B7F-4E7D-B647-ED9DB5EC5BA1}" destId="{160F9D66-CD15-486B-897E-AEEC8BFD5F8A}" srcOrd="0" destOrd="0" presId="urn:microsoft.com/office/officeart/2009/3/layout/HorizontalOrganizationChart"/>
    <dgm:cxn modelId="{65EBB8CA-4548-419B-AB41-581F5D59D5D5}" type="presParOf" srcId="{160F9D66-CD15-486B-897E-AEEC8BFD5F8A}" destId="{54DE1116-122F-45F2-918B-A56D8B4E3EA2}" srcOrd="0" destOrd="0" presId="urn:microsoft.com/office/officeart/2009/3/layout/HorizontalOrganizationChart"/>
    <dgm:cxn modelId="{8B9328AA-299A-430B-901A-F22FCDE9EB25}" type="presParOf" srcId="{160F9D66-CD15-486B-897E-AEEC8BFD5F8A}" destId="{986ECF3B-1561-4E0E-B95B-049508A6C762}" srcOrd="1" destOrd="0" presId="urn:microsoft.com/office/officeart/2009/3/layout/HorizontalOrganizationChart"/>
    <dgm:cxn modelId="{E89A761C-6AD0-4918-B01C-4D82A6361F80}" type="presParOf" srcId="{D3AD5590-3B7F-4E7D-B647-ED9DB5EC5BA1}" destId="{471BE93B-9344-436A-879A-A22121BF7F75}" srcOrd="1" destOrd="0" presId="urn:microsoft.com/office/officeart/2009/3/layout/HorizontalOrganizationChart"/>
    <dgm:cxn modelId="{6F3A383A-9182-4428-9B60-D42D0941D45B}" type="presParOf" srcId="{D3AD5590-3B7F-4E7D-B647-ED9DB5EC5BA1}" destId="{46CB3E28-538D-4ACD-8D72-6D5C6FB5B221}" srcOrd="2" destOrd="0" presId="urn:microsoft.com/office/officeart/2009/3/layout/HorizontalOrganizationChart"/>
    <dgm:cxn modelId="{43B7AC42-53FD-48C0-858D-DA3D7C6847CE}" type="presParOf" srcId="{5F074058-431F-48E7-83BE-74414AE5CD98}" destId="{D99A6670-BE94-4A3E-BA8E-C2790F6AE3A5}" srcOrd="10" destOrd="0" presId="urn:microsoft.com/office/officeart/2009/3/layout/HorizontalOrganizationChart"/>
    <dgm:cxn modelId="{BE27754A-FF04-450A-BD57-49E85347223E}" type="presParOf" srcId="{5F074058-431F-48E7-83BE-74414AE5CD98}" destId="{6BFD6CDF-3412-40B0-9EBD-8D23A738481A}" srcOrd="11" destOrd="0" presId="urn:microsoft.com/office/officeart/2009/3/layout/HorizontalOrganizationChart"/>
    <dgm:cxn modelId="{7E0C0239-49D1-4A59-92AB-9AA88D502C3C}" type="presParOf" srcId="{6BFD6CDF-3412-40B0-9EBD-8D23A738481A}" destId="{0C467BEF-6419-40C0-A40C-AAE772727BE3}" srcOrd="0" destOrd="0" presId="urn:microsoft.com/office/officeart/2009/3/layout/HorizontalOrganizationChart"/>
    <dgm:cxn modelId="{A7283563-9872-48E0-A728-0362D481489E}" type="presParOf" srcId="{0C467BEF-6419-40C0-A40C-AAE772727BE3}" destId="{8BD9DB59-464B-4C24-8CAD-20DBA23D936D}" srcOrd="0" destOrd="0" presId="urn:microsoft.com/office/officeart/2009/3/layout/HorizontalOrganizationChart"/>
    <dgm:cxn modelId="{8087F912-7AF4-4C76-8A92-39FF55173632}" type="presParOf" srcId="{0C467BEF-6419-40C0-A40C-AAE772727BE3}" destId="{66E1D0C3-A76A-4FD7-9C53-40956138F299}" srcOrd="1" destOrd="0" presId="urn:microsoft.com/office/officeart/2009/3/layout/HorizontalOrganizationChart"/>
    <dgm:cxn modelId="{2A5F6763-372E-4658-9244-8990FD187FBB}" type="presParOf" srcId="{6BFD6CDF-3412-40B0-9EBD-8D23A738481A}" destId="{8FE2C592-AFF7-4D53-9F05-6C3C9605B5E4}" srcOrd="1" destOrd="0" presId="urn:microsoft.com/office/officeart/2009/3/layout/HorizontalOrganizationChart"/>
    <dgm:cxn modelId="{84912984-6B47-4EDA-A7DB-5A1AE5AD87A0}" type="presParOf" srcId="{6BFD6CDF-3412-40B0-9EBD-8D23A738481A}" destId="{9D4A0FF7-1FC3-46BB-B384-BA94BBDE76C1}" srcOrd="2" destOrd="0" presId="urn:microsoft.com/office/officeart/2009/3/layout/HorizontalOrganizationChart"/>
    <dgm:cxn modelId="{9566EE40-5180-4054-8EF3-72970741DD33}" type="presParOf" srcId="{3A868AF0-00F4-4CD7-94EA-D53EB96FD835}" destId="{967CB8FE-B23B-4940-AFB9-0525ADE330D7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B8F037-3C91-4E4A-B3D0-C565BD81A872}">
      <dsp:nvSpPr>
        <dsp:cNvPr id="0" name=""/>
        <dsp:cNvSpPr/>
      </dsp:nvSpPr>
      <dsp:spPr>
        <a:xfrm>
          <a:off x="185279" y="357494"/>
          <a:ext cx="799624" cy="799068"/>
        </a:xfrm>
        <a:prstGeom prst="round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5B8A82-56E2-4845-A102-561FACFCD532}">
      <dsp:nvSpPr>
        <dsp:cNvPr id="0" name=""/>
        <dsp:cNvSpPr/>
      </dsp:nvSpPr>
      <dsp:spPr>
        <a:xfrm>
          <a:off x="5216" y="1156562"/>
          <a:ext cx="1159750" cy="4302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tx1"/>
              </a:solidFill>
            </a:rPr>
            <a:t>Ben Shepherd</a:t>
          </a:r>
          <a:br>
            <a:rPr lang="en-US" sz="1100" kern="1200" dirty="0">
              <a:solidFill>
                <a:schemeClr val="tx1"/>
              </a:solidFill>
            </a:rPr>
          </a:br>
          <a:r>
            <a:rPr lang="en-US" sz="1100" kern="1200" dirty="0">
              <a:solidFill>
                <a:schemeClr val="tx1"/>
              </a:solidFill>
            </a:rPr>
            <a:t>Magnets</a:t>
          </a:r>
        </a:p>
      </dsp:txBody>
      <dsp:txXfrm>
        <a:off x="5216" y="1156562"/>
        <a:ext cx="1159750" cy="430267"/>
      </dsp:txXfrm>
    </dsp:sp>
    <dsp:sp modelId="{9B164579-FADA-478B-A345-4CEFBF872EE2}">
      <dsp:nvSpPr>
        <dsp:cNvPr id="0" name=""/>
        <dsp:cNvSpPr/>
      </dsp:nvSpPr>
      <dsp:spPr>
        <a:xfrm>
          <a:off x="1461053" y="357494"/>
          <a:ext cx="799624" cy="799068"/>
        </a:xfrm>
        <a:prstGeom prst="roundRect">
          <a:avLst/>
        </a:prstGeom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254B34-43AA-4701-909E-4CC539EE7CDD}">
      <dsp:nvSpPr>
        <dsp:cNvPr id="0" name=""/>
        <dsp:cNvSpPr/>
      </dsp:nvSpPr>
      <dsp:spPr>
        <a:xfrm>
          <a:off x="1280990" y="1156562"/>
          <a:ext cx="1159750" cy="4302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/>
            <a:t>Alan Wheelhouse</a:t>
          </a:r>
          <a:br>
            <a:rPr lang="en-GB" sz="1100" kern="1200"/>
          </a:br>
          <a:r>
            <a:rPr lang="en-GB" sz="1100" kern="1200"/>
            <a:t>RF</a:t>
          </a:r>
          <a:endParaRPr lang="en-US" sz="1100" kern="1200"/>
        </a:p>
      </dsp:txBody>
      <dsp:txXfrm>
        <a:off x="1280990" y="1156562"/>
        <a:ext cx="1159750" cy="430267"/>
      </dsp:txXfrm>
    </dsp:sp>
    <dsp:sp modelId="{F6E0D66D-4E5B-4AC9-ABA8-FCBC773D0F68}">
      <dsp:nvSpPr>
        <dsp:cNvPr id="0" name=""/>
        <dsp:cNvSpPr/>
      </dsp:nvSpPr>
      <dsp:spPr>
        <a:xfrm>
          <a:off x="2736827" y="357494"/>
          <a:ext cx="799624" cy="799068"/>
        </a:xfrm>
        <a:prstGeom prst="round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4FC5B1-41C4-4B45-B96C-F9A5B154C038}">
      <dsp:nvSpPr>
        <dsp:cNvPr id="0" name=""/>
        <dsp:cNvSpPr/>
      </dsp:nvSpPr>
      <dsp:spPr>
        <a:xfrm>
          <a:off x="2556764" y="1156562"/>
          <a:ext cx="1159750" cy="4302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/>
            <a:t>Anthony Gleeson </a:t>
          </a:r>
          <a:br>
            <a:rPr lang="en-GB" sz="1100" kern="1200"/>
          </a:br>
          <a:r>
            <a:rPr lang="en-GB" sz="1100" kern="1200"/>
            <a:t>Business</a:t>
          </a:r>
          <a:endParaRPr lang="en-US" sz="1100" kern="1200"/>
        </a:p>
      </dsp:txBody>
      <dsp:txXfrm>
        <a:off x="2556764" y="1156562"/>
        <a:ext cx="1159750" cy="430267"/>
      </dsp:txXfrm>
    </dsp:sp>
    <dsp:sp modelId="{CCF83FBC-9F1E-41EA-8298-CB7C88209255}">
      <dsp:nvSpPr>
        <dsp:cNvPr id="0" name=""/>
        <dsp:cNvSpPr/>
      </dsp:nvSpPr>
      <dsp:spPr>
        <a:xfrm>
          <a:off x="4012602" y="357494"/>
          <a:ext cx="799624" cy="799068"/>
        </a:xfrm>
        <a:prstGeom prst="roundRect">
          <a:avLst/>
        </a:prstGeom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2072FD-5FB0-48F8-8D0B-1610912622FF}">
      <dsp:nvSpPr>
        <dsp:cNvPr id="0" name=""/>
        <dsp:cNvSpPr/>
      </dsp:nvSpPr>
      <dsp:spPr>
        <a:xfrm>
          <a:off x="3832539" y="1156562"/>
          <a:ext cx="1159750" cy="4302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/>
            <a:t>Gary Hughes </a:t>
          </a:r>
          <a:br>
            <a:rPr lang="en-GB" sz="1100" kern="1200"/>
          </a:br>
          <a:r>
            <a:rPr lang="en-GB" sz="1100" kern="1200"/>
            <a:t>Facilities</a:t>
          </a:r>
          <a:endParaRPr lang="en-US" sz="1100" kern="1200"/>
        </a:p>
      </dsp:txBody>
      <dsp:txXfrm>
        <a:off x="3832539" y="1156562"/>
        <a:ext cx="1159750" cy="430267"/>
      </dsp:txXfrm>
    </dsp:sp>
    <dsp:sp modelId="{248FFE00-7878-44CF-B108-7C9ED4B90343}">
      <dsp:nvSpPr>
        <dsp:cNvPr id="0" name=""/>
        <dsp:cNvSpPr/>
      </dsp:nvSpPr>
      <dsp:spPr>
        <a:xfrm>
          <a:off x="5288376" y="357494"/>
          <a:ext cx="799624" cy="799068"/>
        </a:xfrm>
        <a:prstGeom prst="roundRect">
          <a:avLst/>
        </a:prstGeom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CF9E36-1342-48B4-B945-AF497C2B97C6}">
      <dsp:nvSpPr>
        <dsp:cNvPr id="0" name=""/>
        <dsp:cNvSpPr/>
      </dsp:nvSpPr>
      <dsp:spPr>
        <a:xfrm>
          <a:off x="5108313" y="1156562"/>
          <a:ext cx="1159750" cy="4302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/>
            <a:t>Storm Mathisen Diagnostics</a:t>
          </a:r>
        </a:p>
      </dsp:txBody>
      <dsp:txXfrm>
        <a:off x="5108313" y="1156562"/>
        <a:ext cx="1159750" cy="430267"/>
      </dsp:txXfrm>
    </dsp:sp>
    <dsp:sp modelId="{EE101086-D2C5-46B5-844C-D79B4ED3F0E8}">
      <dsp:nvSpPr>
        <dsp:cNvPr id="0" name=""/>
        <dsp:cNvSpPr/>
      </dsp:nvSpPr>
      <dsp:spPr>
        <a:xfrm>
          <a:off x="6564150" y="357494"/>
          <a:ext cx="799624" cy="799068"/>
        </a:xfrm>
        <a:prstGeom prst="roundRect">
          <a:avLst/>
        </a:prstGeom>
        <a:blipFill rotWithShape="1"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9DD03A-288A-413E-877E-9E3CEA2B70A2}">
      <dsp:nvSpPr>
        <dsp:cNvPr id="0" name=""/>
        <dsp:cNvSpPr/>
      </dsp:nvSpPr>
      <dsp:spPr>
        <a:xfrm>
          <a:off x="6384087" y="1156562"/>
          <a:ext cx="1159750" cy="4302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/>
            <a:t>Hywel Owen </a:t>
          </a:r>
          <a:br>
            <a:rPr lang="en-GB" sz="1100" kern="1200"/>
          </a:br>
          <a:r>
            <a:rPr lang="en-GB" sz="1100" kern="1200" err="1"/>
            <a:t>Acc</a:t>
          </a:r>
          <a:r>
            <a:rPr lang="en-GB" sz="1100" kern="1200"/>
            <a:t> Physics</a:t>
          </a:r>
        </a:p>
      </dsp:txBody>
      <dsp:txXfrm>
        <a:off x="6384087" y="1156562"/>
        <a:ext cx="1159750" cy="430267"/>
      </dsp:txXfrm>
    </dsp:sp>
    <dsp:sp modelId="{D4F4C3B5-E3CD-4FEB-9891-67FB537CB4BB}">
      <dsp:nvSpPr>
        <dsp:cNvPr id="0" name=""/>
        <dsp:cNvSpPr/>
      </dsp:nvSpPr>
      <dsp:spPr>
        <a:xfrm>
          <a:off x="7839924" y="357494"/>
          <a:ext cx="799624" cy="799068"/>
        </a:xfrm>
        <a:prstGeom prst="roundRect">
          <a:avLst/>
        </a:prstGeom>
        <a:blipFill rotWithShape="1"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8E51EA-7295-4F2B-8C50-DA2FC3226FA5}">
      <dsp:nvSpPr>
        <dsp:cNvPr id="0" name=""/>
        <dsp:cNvSpPr/>
      </dsp:nvSpPr>
      <dsp:spPr>
        <a:xfrm>
          <a:off x="7659861" y="1156562"/>
          <a:ext cx="1159750" cy="4302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/>
            <a:t>Andrew Vick </a:t>
          </a:r>
          <a:br>
            <a:rPr lang="en-GB" sz="1100" kern="1200"/>
          </a:br>
          <a:r>
            <a:rPr lang="en-GB" sz="1100" kern="1200"/>
            <a:t>Vacuum</a:t>
          </a:r>
        </a:p>
      </dsp:txBody>
      <dsp:txXfrm>
        <a:off x="7659861" y="1156562"/>
        <a:ext cx="1159750" cy="430267"/>
      </dsp:txXfrm>
    </dsp:sp>
    <dsp:sp modelId="{2E437508-C296-47C4-A56F-8A37669A13DD}">
      <dsp:nvSpPr>
        <dsp:cNvPr id="0" name=""/>
        <dsp:cNvSpPr/>
      </dsp:nvSpPr>
      <dsp:spPr>
        <a:xfrm>
          <a:off x="9115698" y="357494"/>
          <a:ext cx="799624" cy="799068"/>
        </a:xfrm>
        <a:prstGeom prst="roundRect">
          <a:avLst/>
        </a:prstGeom>
        <a:blipFill rotWithShape="1">
          <a:blip xmlns:r="http://schemas.openxmlformats.org/officeDocument/2006/relationships"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BC0ECA-8AF1-4D88-B781-2ABA65A2A4A9}">
      <dsp:nvSpPr>
        <dsp:cNvPr id="0" name=""/>
        <dsp:cNvSpPr/>
      </dsp:nvSpPr>
      <dsp:spPr>
        <a:xfrm>
          <a:off x="8935635" y="1156562"/>
          <a:ext cx="1159750" cy="4302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Katie Morrow </a:t>
          </a:r>
          <a:br>
            <a:rPr lang="en-GB" sz="1100" kern="1200" dirty="0"/>
          </a:br>
          <a:r>
            <a:rPr lang="en-GB" sz="1100" kern="1200" dirty="0"/>
            <a:t>Lasers</a:t>
          </a:r>
        </a:p>
      </dsp:txBody>
      <dsp:txXfrm>
        <a:off x="8935635" y="1156562"/>
        <a:ext cx="1159750" cy="4302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4937CA-FE14-40C1-8C7B-B7083229A0DA}">
      <dsp:nvSpPr>
        <dsp:cNvPr id="0" name=""/>
        <dsp:cNvSpPr/>
      </dsp:nvSpPr>
      <dsp:spPr>
        <a:xfrm>
          <a:off x="972902" y="0"/>
          <a:ext cx="9438936" cy="4427335"/>
        </a:xfrm>
        <a:prstGeom prst="swooshArrow">
          <a:avLst>
            <a:gd name="adj1" fmla="val 25000"/>
            <a:gd name="adj2" fmla="val 25000"/>
          </a:avLst>
        </a:prstGeom>
        <a:gradFill flip="none" rotWithShape="0">
          <a:gsLst>
            <a:gs pos="0">
              <a:srgbClr val="00B050"/>
            </a:gs>
            <a:gs pos="50000">
              <a:schemeClr val="accent6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6">
                <a:lumMod val="60000"/>
                <a:lumOff val="40000"/>
                <a:shade val="100000"/>
                <a:satMod val="115000"/>
              </a:schemeClr>
            </a:gs>
          </a:gsLst>
          <a:lin ang="81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785F5C-223C-4C3D-BCE9-9795269DCFDA}">
      <dsp:nvSpPr>
        <dsp:cNvPr id="0" name=""/>
        <dsp:cNvSpPr/>
      </dsp:nvSpPr>
      <dsp:spPr>
        <a:xfrm>
          <a:off x="2848250" y="3292166"/>
          <a:ext cx="162925" cy="1629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350E42-2C76-479E-87A1-FDFAAF913EFD}">
      <dsp:nvSpPr>
        <dsp:cNvPr id="0" name=""/>
        <dsp:cNvSpPr/>
      </dsp:nvSpPr>
      <dsp:spPr>
        <a:xfrm>
          <a:off x="2929713" y="3373629"/>
          <a:ext cx="1211318" cy="10537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331" tIns="0" rIns="0" bIns="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SRF Thin Films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/>
            <a:t>Surface preparation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/>
            <a:t>Film deposition and testing</a:t>
          </a:r>
        </a:p>
      </dsp:txBody>
      <dsp:txXfrm>
        <a:off x="2929713" y="3373629"/>
        <a:ext cx="1211318" cy="1053705"/>
      </dsp:txXfrm>
    </dsp:sp>
    <dsp:sp modelId="{2686CEB0-EE24-40B1-9497-391A3CE6C100}">
      <dsp:nvSpPr>
        <dsp:cNvPr id="0" name=""/>
        <dsp:cNvSpPr/>
      </dsp:nvSpPr>
      <dsp:spPr>
        <a:xfrm>
          <a:off x="3999358" y="2262368"/>
          <a:ext cx="283349" cy="2833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1E9659-09E5-4161-8832-71A17F21D638}">
      <dsp:nvSpPr>
        <dsp:cNvPr id="0" name=""/>
        <dsp:cNvSpPr/>
      </dsp:nvSpPr>
      <dsp:spPr>
        <a:xfrm>
          <a:off x="4141032" y="2404042"/>
          <a:ext cx="1487584" cy="20232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0141" tIns="0" rIns="0" bIns="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3D geometry: </a:t>
          </a:r>
          <a:br>
            <a:rPr lang="en-GB" sz="1500" kern="1200"/>
          </a:br>
          <a:r>
            <a:rPr lang="en-GB" sz="1500" kern="1200"/>
            <a:t>6 GHz Cavity</a:t>
          </a:r>
          <a:endParaRPr lang="en-GB" sz="15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/>
            <a:t>Coating and testing of 3D geometry</a:t>
          </a:r>
        </a:p>
      </dsp:txBody>
      <dsp:txXfrm>
        <a:off x="4141032" y="2404042"/>
        <a:ext cx="1487584" cy="2023292"/>
      </dsp:txXfrm>
    </dsp:sp>
    <dsp:sp modelId="{D478F08F-F6EE-4935-A5FB-222E4EA7572E}">
      <dsp:nvSpPr>
        <dsp:cNvPr id="0" name=""/>
        <dsp:cNvSpPr/>
      </dsp:nvSpPr>
      <dsp:spPr>
        <a:xfrm>
          <a:off x="5469233" y="1503522"/>
          <a:ext cx="375438" cy="37543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06A70E-BDFE-45C6-B70A-FBFD64136811}">
      <dsp:nvSpPr>
        <dsp:cNvPr id="0" name=""/>
        <dsp:cNvSpPr/>
      </dsp:nvSpPr>
      <dsp:spPr>
        <a:xfrm>
          <a:off x="5656952" y="1691241"/>
          <a:ext cx="1487584" cy="27360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937" tIns="0" rIns="0" bIns="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High Power tests: </a:t>
          </a:r>
          <a:br>
            <a:rPr lang="en-GB" sz="1500" kern="1200"/>
          </a:br>
          <a:r>
            <a:rPr lang="en-GB" sz="1500" kern="1200"/>
            <a:t>1.3 GHz Cavity</a:t>
          </a:r>
          <a:endParaRPr lang="en-GB" sz="15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/>
            <a:t>Performance of thin film at high powers</a:t>
          </a:r>
        </a:p>
      </dsp:txBody>
      <dsp:txXfrm>
        <a:off x="5656952" y="1691241"/>
        <a:ext cx="1487584" cy="2736093"/>
      </dsp:txXfrm>
    </dsp:sp>
    <dsp:sp modelId="{44FCAF29-F85D-4DA6-A7F9-836F51CB0302}">
      <dsp:nvSpPr>
        <dsp:cNvPr id="0" name=""/>
        <dsp:cNvSpPr/>
      </dsp:nvSpPr>
      <dsp:spPr>
        <a:xfrm>
          <a:off x="7490564" y="921912"/>
          <a:ext cx="502945" cy="50294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DE26CC-FEA3-4899-A400-EB6764292868}">
      <dsp:nvSpPr>
        <dsp:cNvPr id="0" name=""/>
        <dsp:cNvSpPr/>
      </dsp:nvSpPr>
      <dsp:spPr>
        <a:xfrm>
          <a:off x="7644993" y="1655560"/>
          <a:ext cx="2126784" cy="20470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500" tIns="0" rIns="0" bIns="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Prototype </a:t>
          </a:r>
          <a:r>
            <a:rPr lang="en-GB" sz="1500" kern="1200" err="1"/>
            <a:t>Cryomodule</a:t>
          </a:r>
          <a:r>
            <a:rPr lang="en-GB" sz="1500" kern="1200"/>
            <a:t> for ISIS II or UKXFEL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/>
            <a:t>Performance of thin film at suitable frequency cavity</a:t>
          </a:r>
          <a:endParaRPr lang="en-GB" sz="1200" kern="1200" dirty="0"/>
        </a:p>
      </dsp:txBody>
      <dsp:txXfrm>
        <a:off x="7644993" y="1655560"/>
        <a:ext cx="2126784" cy="20470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DBB386-C1B8-4B18-9B1F-90591C86D5E1}">
      <dsp:nvSpPr>
        <dsp:cNvPr id="0" name=""/>
        <dsp:cNvSpPr/>
      </dsp:nvSpPr>
      <dsp:spPr>
        <a:xfrm rot="5400000">
          <a:off x="117507" y="709659"/>
          <a:ext cx="593619" cy="52326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6DE9C64-22B1-47DD-B637-5BC76A7614FB}">
      <dsp:nvSpPr>
        <dsp:cNvPr id="0" name=""/>
        <dsp:cNvSpPr/>
      </dsp:nvSpPr>
      <dsp:spPr>
        <a:xfrm>
          <a:off x="0" y="0"/>
          <a:ext cx="1525648" cy="699481"/>
        </a:xfrm>
        <a:prstGeom prst="roundRect">
          <a:avLst>
            <a:gd name="adj" fmla="val 16670"/>
          </a:avLst>
        </a:prstGeom>
        <a:solidFill>
          <a:schemeClr val="tx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Surface preparation</a:t>
          </a:r>
        </a:p>
      </dsp:txBody>
      <dsp:txXfrm>
        <a:off x="34152" y="34152"/>
        <a:ext cx="1457344" cy="631177"/>
      </dsp:txXfrm>
    </dsp:sp>
    <dsp:sp modelId="{23C6D264-6EAA-4775-8CAB-7C9F4D2795FA}">
      <dsp:nvSpPr>
        <dsp:cNvPr id="0" name=""/>
        <dsp:cNvSpPr/>
      </dsp:nvSpPr>
      <dsp:spPr>
        <a:xfrm>
          <a:off x="1525617" y="0"/>
          <a:ext cx="2238469" cy="7836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/>
            <a:t>Cleaning, etching,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/>
            <a:t>Polishing, passivating</a:t>
          </a:r>
        </a:p>
      </dsp:txBody>
      <dsp:txXfrm>
        <a:off x="1525617" y="0"/>
        <a:ext cx="2238469" cy="783690"/>
      </dsp:txXfrm>
    </dsp:sp>
    <dsp:sp modelId="{83CF12EF-F632-41C3-8E93-D41EC76A463F}">
      <dsp:nvSpPr>
        <dsp:cNvPr id="0" name=""/>
        <dsp:cNvSpPr/>
      </dsp:nvSpPr>
      <dsp:spPr>
        <a:xfrm rot="5400000">
          <a:off x="1226840" y="1589532"/>
          <a:ext cx="593619" cy="61411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B264F77-EDBD-4CD5-9725-C42F15B3CB86}">
      <dsp:nvSpPr>
        <dsp:cNvPr id="0" name=""/>
        <dsp:cNvSpPr/>
      </dsp:nvSpPr>
      <dsp:spPr>
        <a:xfrm>
          <a:off x="721662" y="913314"/>
          <a:ext cx="1854540" cy="699481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Thin film deposition</a:t>
          </a:r>
        </a:p>
      </dsp:txBody>
      <dsp:txXfrm>
        <a:off x="755814" y="947466"/>
        <a:ext cx="1786236" cy="631177"/>
      </dsp:txXfrm>
    </dsp:sp>
    <dsp:sp modelId="{E6A027EC-6474-4A24-90F1-927C79242976}">
      <dsp:nvSpPr>
        <dsp:cNvPr id="0" name=""/>
        <dsp:cNvSpPr/>
      </dsp:nvSpPr>
      <dsp:spPr>
        <a:xfrm>
          <a:off x="2553412" y="685106"/>
          <a:ext cx="3018317" cy="10198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b="1" kern="1200"/>
            <a:t>PVD</a:t>
          </a:r>
          <a:r>
            <a:rPr lang="en-GB" sz="1600" kern="1200"/>
            <a:t>: DC, pulsed, HIPIMS…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>
              <a:solidFill>
                <a:schemeClr val="accent6">
                  <a:lumMod val="50000"/>
                </a:schemeClr>
              </a:solidFill>
            </a:rPr>
            <a:t>(PE)CVD, (PE)ALD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b="1" kern="1200" err="1">
              <a:solidFill>
                <a:schemeClr val="tx1"/>
              </a:solidFill>
            </a:rPr>
            <a:t>Nb</a:t>
          </a:r>
          <a:r>
            <a:rPr lang="en-GB" sz="1600" b="1" kern="1200">
              <a:solidFill>
                <a:schemeClr val="tx1"/>
              </a:solidFill>
            </a:rPr>
            <a:t>, </a:t>
          </a:r>
          <a:r>
            <a:rPr lang="en-GB" sz="1600" b="1" kern="1200" err="1">
              <a:solidFill>
                <a:schemeClr val="tx1"/>
              </a:solidFill>
            </a:rPr>
            <a:t>NbN</a:t>
          </a:r>
          <a:r>
            <a:rPr lang="en-GB" sz="1600" b="1" kern="1200">
              <a:solidFill>
                <a:schemeClr val="tx1"/>
              </a:solidFill>
            </a:rPr>
            <a:t>, Nb</a:t>
          </a:r>
          <a:r>
            <a:rPr lang="en-GB" sz="1600" b="1" kern="1200" baseline="-25000">
              <a:solidFill>
                <a:schemeClr val="tx1"/>
              </a:solidFill>
            </a:rPr>
            <a:t>3</a:t>
          </a:r>
          <a:r>
            <a:rPr lang="en-GB" sz="1600" b="1" kern="1200">
              <a:solidFill>
                <a:schemeClr val="tx1"/>
              </a:solidFill>
            </a:rPr>
            <a:t>Sn</a:t>
          </a:r>
          <a:r>
            <a:rPr lang="en-GB" sz="1600" kern="1200">
              <a:solidFill>
                <a:schemeClr val="tx1"/>
              </a:solidFill>
            </a:rPr>
            <a:t>, MgB</a:t>
          </a:r>
          <a:r>
            <a:rPr lang="en-GB" sz="1600" kern="1200" baseline="-25000">
              <a:solidFill>
                <a:schemeClr val="tx1"/>
              </a:solidFill>
            </a:rPr>
            <a:t>2</a:t>
          </a:r>
          <a:r>
            <a:rPr lang="en-GB" sz="1600" kern="1200">
              <a:solidFill>
                <a:schemeClr val="tx1"/>
              </a:solidFill>
            </a:rPr>
            <a:t>, SIS, etc.</a:t>
          </a:r>
        </a:p>
      </dsp:txBody>
      <dsp:txXfrm>
        <a:off x="2553412" y="685106"/>
        <a:ext cx="3018317" cy="1019843"/>
      </dsp:txXfrm>
    </dsp:sp>
    <dsp:sp modelId="{7A19C41A-0DD8-444C-9B84-BD0AADA80B63}">
      <dsp:nvSpPr>
        <dsp:cNvPr id="0" name=""/>
        <dsp:cNvSpPr/>
      </dsp:nvSpPr>
      <dsp:spPr>
        <a:xfrm rot="5400000">
          <a:off x="2702616" y="2329264"/>
          <a:ext cx="593619" cy="80580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2F44327-0DEC-4301-9A6C-97C7907B7356}">
      <dsp:nvSpPr>
        <dsp:cNvPr id="0" name=""/>
        <dsp:cNvSpPr/>
      </dsp:nvSpPr>
      <dsp:spPr>
        <a:xfrm>
          <a:off x="1906987" y="1707682"/>
          <a:ext cx="2161606" cy="699481"/>
        </a:xfrm>
        <a:prstGeom prst="roundRect">
          <a:avLst>
            <a:gd name="adj" fmla="val 16670"/>
          </a:avLst>
        </a:prstGeom>
        <a:solidFill>
          <a:srgbClr val="FFC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Film characterisation</a:t>
          </a:r>
        </a:p>
      </dsp:txBody>
      <dsp:txXfrm>
        <a:off x="1941139" y="1741834"/>
        <a:ext cx="2093302" cy="631177"/>
      </dsp:txXfrm>
    </dsp:sp>
    <dsp:sp modelId="{1AB9D224-59E7-421E-961A-120ED8C6A700}">
      <dsp:nvSpPr>
        <dsp:cNvPr id="0" name=""/>
        <dsp:cNvSpPr/>
      </dsp:nvSpPr>
      <dsp:spPr>
        <a:xfrm>
          <a:off x="4021456" y="1653635"/>
          <a:ext cx="2269314" cy="8075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/>
            <a:t>SEM, FIB, AFM,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/>
            <a:t>XPS, XRD, RBS, TEM… </a:t>
          </a:r>
        </a:p>
      </dsp:txBody>
      <dsp:txXfrm>
        <a:off x="4021456" y="1653635"/>
        <a:ext cx="2269314" cy="807576"/>
      </dsp:txXfrm>
    </dsp:sp>
    <dsp:sp modelId="{6D8799F0-E236-4BDD-BF99-9A833F28AF73}">
      <dsp:nvSpPr>
        <dsp:cNvPr id="0" name=""/>
        <dsp:cNvSpPr/>
      </dsp:nvSpPr>
      <dsp:spPr>
        <a:xfrm rot="5400000">
          <a:off x="3989078" y="3552726"/>
          <a:ext cx="593619" cy="63901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479A71D-D8EC-4F5C-A1D9-1EB5347B7180}">
      <dsp:nvSpPr>
        <dsp:cNvPr id="0" name=""/>
        <dsp:cNvSpPr/>
      </dsp:nvSpPr>
      <dsp:spPr>
        <a:xfrm>
          <a:off x="3432466" y="2672038"/>
          <a:ext cx="2178484" cy="847050"/>
        </a:xfrm>
        <a:prstGeom prst="roundRect">
          <a:avLst>
            <a:gd name="adj" fmla="val 16670"/>
          </a:avLst>
        </a:prstGeom>
        <a:solidFill>
          <a:srgbClr val="7030A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Superconducting properties measurement</a:t>
          </a:r>
        </a:p>
      </dsp:txBody>
      <dsp:txXfrm>
        <a:off x="3473823" y="2713395"/>
        <a:ext cx="2095770" cy="764336"/>
      </dsp:txXfrm>
    </dsp:sp>
    <dsp:sp modelId="{325CB47C-D328-4E8E-B979-6924867B2B56}">
      <dsp:nvSpPr>
        <dsp:cNvPr id="0" name=""/>
        <dsp:cNvSpPr/>
      </dsp:nvSpPr>
      <dsp:spPr>
        <a:xfrm>
          <a:off x="5709419" y="2445339"/>
          <a:ext cx="3246684" cy="11843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87313" marR="0" lvl="1" indent="-87313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600" kern="1200"/>
            <a:t> </a:t>
          </a:r>
          <a:r>
            <a:rPr lang="en-GB" sz="1600" i="1" kern="1200"/>
            <a:t>RRR, </a:t>
          </a:r>
          <a:r>
            <a:rPr lang="en-GB" sz="1600" i="1" kern="1200" err="1"/>
            <a:t>H</a:t>
          </a:r>
          <a:r>
            <a:rPr lang="en-GB" sz="1600" i="1" kern="1200" baseline="-25000" err="1"/>
            <a:t>c</a:t>
          </a:r>
          <a:r>
            <a:rPr lang="en-GB" sz="1600" i="1" kern="1200"/>
            <a:t>, </a:t>
          </a:r>
          <a:r>
            <a:rPr lang="en-GB" sz="1600" i="1" kern="1200" err="1"/>
            <a:t>H</a:t>
          </a:r>
          <a:r>
            <a:rPr lang="en-GB" sz="1600" i="1" kern="1200" baseline="-25000" err="1"/>
            <a:t>fp</a:t>
          </a:r>
          <a:r>
            <a:rPr lang="en-GB" sz="1600" i="1" kern="1200"/>
            <a:t>, </a:t>
          </a:r>
          <a:r>
            <a:rPr lang="en-GB" sz="1600" i="1" kern="1200" err="1"/>
            <a:t>H</a:t>
          </a:r>
          <a:r>
            <a:rPr lang="en-GB" sz="1600" i="1" kern="1200" baseline="-25000" err="1"/>
            <a:t>sh</a:t>
          </a:r>
          <a:r>
            <a:rPr lang="en-GB" sz="1600" kern="1200"/>
            <a:t>,  …</a:t>
          </a:r>
        </a:p>
        <a:p>
          <a:pPr marL="87313" marR="0" lvl="1" indent="-87313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600" kern="1200"/>
            <a:t> DC magnetic susceptibility, </a:t>
          </a:r>
        </a:p>
        <a:p>
          <a:pPr marL="87313" marR="0" lvl="1" indent="-87313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600" kern="1200"/>
            <a:t> Field penetration</a:t>
          </a:r>
        </a:p>
      </dsp:txBody>
      <dsp:txXfrm>
        <a:off x="5709419" y="2445339"/>
        <a:ext cx="3246684" cy="1184394"/>
      </dsp:txXfrm>
    </dsp:sp>
    <dsp:sp modelId="{1A7E66CB-A5D3-43AA-B3DB-533FD079490A}">
      <dsp:nvSpPr>
        <dsp:cNvPr id="0" name=""/>
        <dsp:cNvSpPr/>
      </dsp:nvSpPr>
      <dsp:spPr>
        <a:xfrm rot="5400000">
          <a:off x="5452280" y="4708393"/>
          <a:ext cx="593619" cy="53338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34C68A1-51C0-4950-B919-108ED3586A46}">
      <dsp:nvSpPr>
        <dsp:cNvPr id="0" name=""/>
        <dsp:cNvSpPr/>
      </dsp:nvSpPr>
      <dsp:spPr>
        <a:xfrm>
          <a:off x="4652847" y="3660387"/>
          <a:ext cx="2063944" cy="990779"/>
        </a:xfrm>
        <a:prstGeom prst="roundRect">
          <a:avLst>
            <a:gd name="adj" fmla="val 16670"/>
          </a:avLst>
        </a:prstGeom>
        <a:solidFill>
          <a:srgbClr val="C0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 </a:t>
          </a:r>
          <a:r>
            <a:rPr lang="en-GB" sz="2000" kern="1200"/>
            <a:t>Superconducting RF properties evaluation</a:t>
          </a:r>
          <a:endParaRPr lang="en-GB" sz="1800" kern="1200"/>
        </a:p>
      </dsp:txBody>
      <dsp:txXfrm>
        <a:off x="4701222" y="3708762"/>
        <a:ext cx="1967194" cy="894029"/>
      </dsp:txXfrm>
    </dsp:sp>
    <dsp:sp modelId="{4993D8DD-1D97-4797-9BDE-4C3C90F88B86}">
      <dsp:nvSpPr>
        <dsp:cNvPr id="0" name=""/>
        <dsp:cNvSpPr/>
      </dsp:nvSpPr>
      <dsp:spPr>
        <a:xfrm>
          <a:off x="6741273" y="3709440"/>
          <a:ext cx="2046601" cy="8039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/>
            <a:t>Choke cavity</a:t>
          </a:r>
          <a:endParaRPr lang="en-GB" sz="1600" kern="1200"/>
        </a:p>
      </dsp:txBody>
      <dsp:txXfrm>
        <a:off x="6741273" y="3709440"/>
        <a:ext cx="2046601" cy="803980"/>
      </dsp:txXfrm>
    </dsp:sp>
    <dsp:sp modelId="{69D64B38-CF56-4713-9F89-B991CC438D56}">
      <dsp:nvSpPr>
        <dsp:cNvPr id="0" name=""/>
        <dsp:cNvSpPr/>
      </dsp:nvSpPr>
      <dsp:spPr>
        <a:xfrm>
          <a:off x="6025782" y="4781904"/>
          <a:ext cx="1808412" cy="699481"/>
        </a:xfrm>
        <a:prstGeom prst="roundRect">
          <a:avLst>
            <a:gd name="adj" fmla="val 16670"/>
          </a:avLst>
        </a:prstGeom>
        <a:solidFill>
          <a:srgbClr val="00B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Real cavity  measurement</a:t>
          </a:r>
        </a:p>
      </dsp:txBody>
      <dsp:txXfrm>
        <a:off x="6059934" y="4816056"/>
        <a:ext cx="1740108" cy="631177"/>
      </dsp:txXfrm>
    </dsp:sp>
    <dsp:sp modelId="{1ECCABB3-2536-47EB-AE6B-21B265793710}">
      <dsp:nvSpPr>
        <dsp:cNvPr id="0" name=""/>
        <dsp:cNvSpPr/>
      </dsp:nvSpPr>
      <dsp:spPr>
        <a:xfrm>
          <a:off x="7761878" y="4904031"/>
          <a:ext cx="1194225" cy="5653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>
              <a:solidFill>
                <a:schemeClr val="bg1"/>
              </a:solidFill>
            </a:rPr>
            <a:t>Cavity deposition</a:t>
          </a:r>
        </a:p>
      </dsp:txBody>
      <dsp:txXfrm>
        <a:off x="7761878" y="4904031"/>
        <a:ext cx="1194225" cy="56535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CA258A-1D89-4F76-BADD-6130DB45272B}">
      <dsp:nvSpPr>
        <dsp:cNvPr id="0" name=""/>
        <dsp:cNvSpPr/>
      </dsp:nvSpPr>
      <dsp:spPr>
        <a:xfrm>
          <a:off x="4320740" y="2438414"/>
          <a:ext cx="1874118" cy="187411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CESA Technology R&amp;D</a:t>
          </a:r>
        </a:p>
      </dsp:txBody>
      <dsp:txXfrm>
        <a:off x="4595198" y="2712872"/>
        <a:ext cx="1325202" cy="1325202"/>
      </dsp:txXfrm>
    </dsp:sp>
    <dsp:sp modelId="{2436A45F-0664-4692-B811-EC39142F7AC3}">
      <dsp:nvSpPr>
        <dsp:cNvPr id="0" name=""/>
        <dsp:cNvSpPr/>
      </dsp:nvSpPr>
      <dsp:spPr>
        <a:xfrm rot="16200000">
          <a:off x="5059569" y="1757015"/>
          <a:ext cx="396460" cy="637200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700" kern="1200"/>
        </a:p>
      </dsp:txBody>
      <dsp:txXfrm>
        <a:off x="5119038" y="1943924"/>
        <a:ext cx="277522" cy="382320"/>
      </dsp:txXfrm>
    </dsp:sp>
    <dsp:sp modelId="{C48E0C67-4BC0-4A28-8759-3CADDFB25A1F}">
      <dsp:nvSpPr>
        <dsp:cNvPr id="0" name=""/>
        <dsp:cNvSpPr/>
      </dsp:nvSpPr>
      <dsp:spPr>
        <a:xfrm>
          <a:off x="4414446" y="3669"/>
          <a:ext cx="1686706" cy="1686706"/>
        </a:xfrm>
        <a:prstGeom prst="ellipse">
          <a:avLst/>
        </a:prstGeom>
        <a:solidFill>
          <a:schemeClr val="accent1"/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Thin Film SRF</a:t>
          </a:r>
        </a:p>
      </dsp:txBody>
      <dsp:txXfrm>
        <a:off x="4661458" y="250681"/>
        <a:ext cx="1192682" cy="1192682"/>
      </dsp:txXfrm>
    </dsp:sp>
    <dsp:sp modelId="{BA4382FB-1696-466D-92EC-656FA56F290B}">
      <dsp:nvSpPr>
        <dsp:cNvPr id="0" name=""/>
        <dsp:cNvSpPr/>
      </dsp:nvSpPr>
      <dsp:spPr>
        <a:xfrm rot="19285714">
          <a:off x="6075839" y="2246425"/>
          <a:ext cx="396460" cy="637200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700" kern="1200"/>
        </a:p>
      </dsp:txBody>
      <dsp:txXfrm>
        <a:off x="6088813" y="2410943"/>
        <a:ext cx="277522" cy="382320"/>
      </dsp:txXfrm>
    </dsp:sp>
    <dsp:sp modelId="{1DC847A7-0528-47B5-8A99-4DA71AB258E0}">
      <dsp:nvSpPr>
        <dsp:cNvPr id="0" name=""/>
        <dsp:cNvSpPr/>
      </dsp:nvSpPr>
      <dsp:spPr>
        <a:xfrm>
          <a:off x="6391269" y="955657"/>
          <a:ext cx="1686706" cy="1686706"/>
        </a:xfrm>
        <a:prstGeom prst="ellipse">
          <a:avLst/>
        </a:prstGeom>
        <a:solidFill>
          <a:schemeClr val="accent1"/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Fast Reactive Tuners</a:t>
          </a:r>
        </a:p>
      </dsp:txBody>
      <dsp:txXfrm>
        <a:off x="6638281" y="1202669"/>
        <a:ext cx="1192682" cy="1192682"/>
      </dsp:txXfrm>
    </dsp:sp>
    <dsp:sp modelId="{CF163DBD-4CD5-44C4-A84C-6233932B6295}">
      <dsp:nvSpPr>
        <dsp:cNvPr id="0" name=""/>
        <dsp:cNvSpPr/>
      </dsp:nvSpPr>
      <dsp:spPr>
        <a:xfrm rot="771429">
          <a:off x="6326837" y="3346119"/>
          <a:ext cx="396460" cy="637200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700" kern="1200"/>
        </a:p>
      </dsp:txBody>
      <dsp:txXfrm>
        <a:off x="6328328" y="3460326"/>
        <a:ext cx="277522" cy="382320"/>
      </dsp:txXfrm>
    </dsp:sp>
    <dsp:sp modelId="{1C7AED2A-F235-4FFA-9FD0-4306B2D785B7}">
      <dsp:nvSpPr>
        <dsp:cNvPr id="0" name=""/>
        <dsp:cNvSpPr/>
      </dsp:nvSpPr>
      <dsp:spPr>
        <a:xfrm>
          <a:off x="6879503" y="3094753"/>
          <a:ext cx="1686706" cy="1686706"/>
        </a:xfrm>
        <a:prstGeom prst="ellipse">
          <a:avLst/>
        </a:prstGeom>
        <a:solidFill>
          <a:schemeClr val="accent1"/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High Efficiency Klystrons</a:t>
          </a:r>
        </a:p>
      </dsp:txBody>
      <dsp:txXfrm>
        <a:off x="7126515" y="3341765"/>
        <a:ext cx="1192682" cy="1192682"/>
      </dsp:txXfrm>
    </dsp:sp>
    <dsp:sp modelId="{20FF2383-F4AC-4439-8DD3-CA586BFD0C8A}">
      <dsp:nvSpPr>
        <dsp:cNvPr id="0" name=""/>
        <dsp:cNvSpPr/>
      </dsp:nvSpPr>
      <dsp:spPr>
        <a:xfrm rot="3857143">
          <a:off x="5623556" y="4228004"/>
          <a:ext cx="396460" cy="637200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700" kern="1200"/>
        </a:p>
      </dsp:txBody>
      <dsp:txXfrm>
        <a:off x="5657222" y="4301864"/>
        <a:ext cx="277522" cy="382320"/>
      </dsp:txXfrm>
    </dsp:sp>
    <dsp:sp modelId="{4BE2CE2B-A133-4DAF-8A02-1A1A8636E5FF}">
      <dsp:nvSpPr>
        <dsp:cNvPr id="0" name=""/>
        <dsp:cNvSpPr/>
      </dsp:nvSpPr>
      <dsp:spPr>
        <a:xfrm>
          <a:off x="5511500" y="4810175"/>
          <a:ext cx="1686706" cy="1686706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PM-based magnets</a:t>
          </a:r>
        </a:p>
      </dsp:txBody>
      <dsp:txXfrm>
        <a:off x="5758512" y="5057187"/>
        <a:ext cx="1192682" cy="1192682"/>
      </dsp:txXfrm>
    </dsp:sp>
    <dsp:sp modelId="{D36F4A6D-6617-4149-AD44-000A515C3172}">
      <dsp:nvSpPr>
        <dsp:cNvPr id="0" name=""/>
        <dsp:cNvSpPr/>
      </dsp:nvSpPr>
      <dsp:spPr>
        <a:xfrm rot="6942857">
          <a:off x="4495582" y="4228004"/>
          <a:ext cx="396460" cy="637200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700" kern="1200"/>
        </a:p>
      </dsp:txBody>
      <dsp:txXfrm rot="10800000">
        <a:off x="4580854" y="4301864"/>
        <a:ext cx="277522" cy="382320"/>
      </dsp:txXfrm>
    </dsp:sp>
    <dsp:sp modelId="{0FCF4142-5687-4D59-84DD-490175904940}">
      <dsp:nvSpPr>
        <dsp:cNvPr id="0" name=""/>
        <dsp:cNvSpPr/>
      </dsp:nvSpPr>
      <dsp:spPr>
        <a:xfrm>
          <a:off x="3317393" y="4810175"/>
          <a:ext cx="1686706" cy="1686706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HTS magnets</a:t>
          </a:r>
        </a:p>
      </dsp:txBody>
      <dsp:txXfrm>
        <a:off x="3564405" y="5057187"/>
        <a:ext cx="1192682" cy="1192682"/>
      </dsp:txXfrm>
    </dsp:sp>
    <dsp:sp modelId="{56B8E203-9C69-4304-BF49-D9EF747798ED}">
      <dsp:nvSpPr>
        <dsp:cNvPr id="0" name=""/>
        <dsp:cNvSpPr/>
      </dsp:nvSpPr>
      <dsp:spPr>
        <a:xfrm rot="10028571">
          <a:off x="3792302" y="3346119"/>
          <a:ext cx="396460" cy="637200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700" kern="1200"/>
        </a:p>
      </dsp:txBody>
      <dsp:txXfrm rot="10800000">
        <a:off x="3909749" y="3460326"/>
        <a:ext cx="277522" cy="382320"/>
      </dsp:txXfrm>
    </dsp:sp>
    <dsp:sp modelId="{87561CCA-94D9-4657-91E9-D7EB28A00CF0}">
      <dsp:nvSpPr>
        <dsp:cNvPr id="0" name=""/>
        <dsp:cNvSpPr/>
      </dsp:nvSpPr>
      <dsp:spPr>
        <a:xfrm>
          <a:off x="1949389" y="3094753"/>
          <a:ext cx="1686706" cy="1686706"/>
        </a:xfrm>
        <a:prstGeom prst="ellipse">
          <a:avLst/>
        </a:prstGeom>
        <a:solidFill>
          <a:schemeClr val="accent4"/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Machine Learning</a:t>
          </a:r>
        </a:p>
      </dsp:txBody>
      <dsp:txXfrm>
        <a:off x="2196401" y="3341765"/>
        <a:ext cx="1192682" cy="1192682"/>
      </dsp:txXfrm>
    </dsp:sp>
    <dsp:sp modelId="{C4C139E4-7A97-437A-B713-52295D40E5E1}">
      <dsp:nvSpPr>
        <dsp:cNvPr id="0" name=""/>
        <dsp:cNvSpPr/>
      </dsp:nvSpPr>
      <dsp:spPr>
        <a:xfrm rot="13114286">
          <a:off x="4043300" y="2246425"/>
          <a:ext cx="396460" cy="637200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700" kern="1200"/>
        </a:p>
      </dsp:txBody>
      <dsp:txXfrm rot="10800000">
        <a:off x="4149264" y="2410943"/>
        <a:ext cx="277522" cy="382320"/>
      </dsp:txXfrm>
    </dsp:sp>
    <dsp:sp modelId="{2C0743D3-9EC1-4017-A5D9-56C75FBFB12A}">
      <dsp:nvSpPr>
        <dsp:cNvPr id="0" name=""/>
        <dsp:cNvSpPr/>
      </dsp:nvSpPr>
      <dsp:spPr>
        <a:xfrm>
          <a:off x="2437624" y="955657"/>
          <a:ext cx="1686706" cy="1686706"/>
        </a:xfrm>
        <a:prstGeom prst="ellipse">
          <a:avLst/>
        </a:prstGeom>
        <a:solidFill>
          <a:schemeClr val="accent6"/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Wakefield Accelerators</a:t>
          </a:r>
        </a:p>
      </dsp:txBody>
      <dsp:txXfrm>
        <a:off x="2684636" y="1202669"/>
        <a:ext cx="1192682" cy="119268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88316E-3514-4AE3-9F45-B68B82C6EEB3}">
      <dsp:nvSpPr>
        <dsp:cNvPr id="0" name=""/>
        <dsp:cNvSpPr/>
      </dsp:nvSpPr>
      <dsp:spPr>
        <a:xfrm>
          <a:off x="758" y="218436"/>
          <a:ext cx="2956563" cy="17739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noProof="0" dirty="0"/>
            <a:t>New building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noProof="0" dirty="0"/>
            <a:t>At DL or RAL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noProof="0" dirty="0"/>
            <a:t>Space reserved </a:t>
          </a:r>
          <a:br>
            <a:rPr lang="en-GB" sz="1800" kern="1200" noProof="0" dirty="0"/>
          </a:br>
          <a:r>
            <a:rPr lang="en-GB" sz="1800" kern="1200" noProof="0" dirty="0"/>
            <a:t>by Estates</a:t>
          </a:r>
        </a:p>
      </dsp:txBody>
      <dsp:txXfrm>
        <a:off x="758" y="218436"/>
        <a:ext cx="2956563" cy="1773938"/>
      </dsp:txXfrm>
    </dsp:sp>
    <dsp:sp modelId="{4AF6447E-6D53-4DA3-B59B-3F430F374614}">
      <dsp:nvSpPr>
        <dsp:cNvPr id="0" name=""/>
        <dsp:cNvSpPr/>
      </dsp:nvSpPr>
      <dsp:spPr>
        <a:xfrm>
          <a:off x="3252978" y="218436"/>
          <a:ext cx="2956563" cy="17739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noProof="0" dirty="0"/>
            <a:t>Repurpose existing building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noProof="0" dirty="0"/>
            <a:t>At DL or RAL</a:t>
          </a:r>
        </a:p>
      </dsp:txBody>
      <dsp:txXfrm>
        <a:off x="3252978" y="218436"/>
        <a:ext cx="2956563" cy="1773938"/>
      </dsp:txXfrm>
    </dsp:sp>
    <dsp:sp modelId="{1F7D6DE7-69EE-4519-9003-A863AEE0DB8E}">
      <dsp:nvSpPr>
        <dsp:cNvPr id="0" name=""/>
        <dsp:cNvSpPr/>
      </dsp:nvSpPr>
      <dsp:spPr>
        <a:xfrm>
          <a:off x="758" y="2288030"/>
          <a:ext cx="2956563" cy="17739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noProof="0" dirty="0"/>
            <a:t>Distributed centre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noProof="0" dirty="0"/>
            <a:t>Across several </a:t>
          </a:r>
          <a:br>
            <a:rPr lang="en-GB" sz="1800" kern="1200" noProof="0" dirty="0"/>
          </a:br>
          <a:r>
            <a:rPr lang="en-GB" sz="1800" kern="1200" noProof="0" dirty="0"/>
            <a:t>different sites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noProof="0" dirty="0"/>
            <a:t>‘Hub and spoke’?</a:t>
          </a:r>
        </a:p>
      </dsp:txBody>
      <dsp:txXfrm>
        <a:off x="758" y="2288030"/>
        <a:ext cx="2956563" cy="1773938"/>
      </dsp:txXfrm>
    </dsp:sp>
    <dsp:sp modelId="{EF0F34F6-5E6F-4EBF-9D5A-20D48AF3D678}">
      <dsp:nvSpPr>
        <dsp:cNvPr id="0" name=""/>
        <dsp:cNvSpPr/>
      </dsp:nvSpPr>
      <dsp:spPr>
        <a:xfrm>
          <a:off x="3252978" y="2288030"/>
          <a:ext cx="2956563" cy="17739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noProof="0" dirty="0"/>
            <a:t>Virtual entity</a:t>
          </a:r>
        </a:p>
      </dsp:txBody>
      <dsp:txXfrm>
        <a:off x="3252978" y="2288030"/>
        <a:ext cx="2956563" cy="1773938"/>
      </dsp:txXfrm>
    </dsp:sp>
    <dsp:sp modelId="{67E6B2C5-59C4-44E6-BB9D-839CF5F98CF3}">
      <dsp:nvSpPr>
        <dsp:cNvPr id="0" name=""/>
        <dsp:cNvSpPr/>
      </dsp:nvSpPr>
      <dsp:spPr>
        <a:xfrm>
          <a:off x="758" y="4357625"/>
          <a:ext cx="2956563" cy="17739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noProof="0" dirty="0"/>
            <a:t>Hybrid entity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noProof="0" dirty="0"/>
            <a:t>A new/existing centre </a:t>
          </a:r>
          <a:br>
            <a:rPr lang="en-GB" sz="1800" kern="1200" noProof="0" dirty="0"/>
          </a:br>
          <a:r>
            <a:rPr lang="en-GB" sz="1800" kern="1200" noProof="0" dirty="0"/>
            <a:t>with a major virtual presence</a:t>
          </a:r>
        </a:p>
      </dsp:txBody>
      <dsp:txXfrm>
        <a:off x="758" y="4357625"/>
        <a:ext cx="2956563" cy="1773938"/>
      </dsp:txXfrm>
    </dsp:sp>
    <dsp:sp modelId="{A15CD0DE-5DD1-46AA-BEAB-C241EFA50286}">
      <dsp:nvSpPr>
        <dsp:cNvPr id="0" name=""/>
        <dsp:cNvSpPr/>
      </dsp:nvSpPr>
      <dsp:spPr>
        <a:xfrm>
          <a:off x="3252978" y="4357625"/>
          <a:ext cx="2956563" cy="17739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noProof="0" dirty="0"/>
            <a:t>Engage with international effort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noProof="0" dirty="0"/>
            <a:t>Collaborate with </a:t>
          </a:r>
          <a:br>
            <a:rPr lang="en-GB" sz="1800" kern="1200" noProof="0" dirty="0"/>
          </a:br>
          <a:r>
            <a:rPr lang="en-GB" sz="1800" kern="1200" noProof="0" dirty="0"/>
            <a:t>other sustainability </a:t>
          </a:r>
          <a:br>
            <a:rPr lang="en-GB" sz="1800" kern="1200" noProof="0" dirty="0"/>
          </a:br>
          <a:r>
            <a:rPr lang="en-GB" sz="1800" kern="1200" noProof="0" dirty="0"/>
            <a:t>groups </a:t>
          </a:r>
        </a:p>
      </dsp:txBody>
      <dsp:txXfrm>
        <a:off x="3252978" y="4357625"/>
        <a:ext cx="2956563" cy="177393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9A6670-BE94-4A3E-BA8E-C2790F6AE3A5}">
      <dsp:nvSpPr>
        <dsp:cNvPr id="0" name=""/>
        <dsp:cNvSpPr/>
      </dsp:nvSpPr>
      <dsp:spPr>
        <a:xfrm>
          <a:off x="901752" y="2124034"/>
          <a:ext cx="180107" cy="12584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0053" y="0"/>
              </a:lnTo>
              <a:lnTo>
                <a:pt x="90053" y="1258499"/>
              </a:lnTo>
              <a:lnTo>
                <a:pt x="180107" y="125849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130D6E-79EB-4604-863C-389294E848CA}">
      <dsp:nvSpPr>
        <dsp:cNvPr id="0" name=""/>
        <dsp:cNvSpPr/>
      </dsp:nvSpPr>
      <dsp:spPr>
        <a:xfrm>
          <a:off x="901752" y="2124034"/>
          <a:ext cx="180107" cy="8712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0053" y="0"/>
              </a:lnTo>
              <a:lnTo>
                <a:pt x="90053" y="871269"/>
              </a:lnTo>
              <a:lnTo>
                <a:pt x="180107" y="87126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C9E41D-1B92-44FD-BF86-5CBB895EADF2}">
      <dsp:nvSpPr>
        <dsp:cNvPr id="0" name=""/>
        <dsp:cNvSpPr/>
      </dsp:nvSpPr>
      <dsp:spPr>
        <a:xfrm>
          <a:off x="901752" y="2124034"/>
          <a:ext cx="180107" cy="4840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0053" y="0"/>
              </a:lnTo>
              <a:lnTo>
                <a:pt x="90053" y="484038"/>
              </a:lnTo>
              <a:lnTo>
                <a:pt x="180107" y="48403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821B57-3939-4AD2-B28E-44F7333EE554}">
      <dsp:nvSpPr>
        <dsp:cNvPr id="0" name=""/>
        <dsp:cNvSpPr/>
      </dsp:nvSpPr>
      <dsp:spPr>
        <a:xfrm>
          <a:off x="901752" y="2124034"/>
          <a:ext cx="180107" cy="968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0053" y="0"/>
              </a:lnTo>
              <a:lnTo>
                <a:pt x="90053" y="96807"/>
              </a:lnTo>
              <a:lnTo>
                <a:pt x="180107" y="9680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5DAA38-1CD9-4834-879D-9EA19F828EA5}">
      <dsp:nvSpPr>
        <dsp:cNvPr id="0" name=""/>
        <dsp:cNvSpPr/>
      </dsp:nvSpPr>
      <dsp:spPr>
        <a:xfrm>
          <a:off x="1982396" y="1833611"/>
          <a:ext cx="180107" cy="387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0053" y="0"/>
              </a:lnTo>
              <a:lnTo>
                <a:pt x="90053" y="387230"/>
              </a:lnTo>
              <a:lnTo>
                <a:pt x="180107" y="38723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033607-0CC1-4178-8D25-8E84BF9748C0}">
      <dsp:nvSpPr>
        <dsp:cNvPr id="0" name=""/>
        <dsp:cNvSpPr/>
      </dsp:nvSpPr>
      <dsp:spPr>
        <a:xfrm>
          <a:off x="1982396" y="1787891"/>
          <a:ext cx="18010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80107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6600C1-6D21-4627-B152-20111BB9C516}">
      <dsp:nvSpPr>
        <dsp:cNvPr id="0" name=""/>
        <dsp:cNvSpPr/>
      </dsp:nvSpPr>
      <dsp:spPr>
        <a:xfrm>
          <a:off x="1982396" y="1446380"/>
          <a:ext cx="180107" cy="387230"/>
        </a:xfrm>
        <a:custGeom>
          <a:avLst/>
          <a:gdLst/>
          <a:ahLst/>
          <a:cxnLst/>
          <a:rect l="0" t="0" r="0" b="0"/>
          <a:pathLst>
            <a:path>
              <a:moveTo>
                <a:pt x="0" y="387230"/>
              </a:moveTo>
              <a:lnTo>
                <a:pt x="90053" y="387230"/>
              </a:lnTo>
              <a:lnTo>
                <a:pt x="90053" y="0"/>
              </a:lnTo>
              <a:lnTo>
                <a:pt x="180107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EE42E5-3E80-4D12-B1AE-53F06A931B84}">
      <dsp:nvSpPr>
        <dsp:cNvPr id="0" name=""/>
        <dsp:cNvSpPr/>
      </dsp:nvSpPr>
      <dsp:spPr>
        <a:xfrm>
          <a:off x="901752" y="1833611"/>
          <a:ext cx="180107" cy="290423"/>
        </a:xfrm>
        <a:custGeom>
          <a:avLst/>
          <a:gdLst/>
          <a:ahLst/>
          <a:cxnLst/>
          <a:rect l="0" t="0" r="0" b="0"/>
          <a:pathLst>
            <a:path>
              <a:moveTo>
                <a:pt x="0" y="290423"/>
              </a:moveTo>
              <a:lnTo>
                <a:pt x="90053" y="290423"/>
              </a:lnTo>
              <a:lnTo>
                <a:pt x="90053" y="0"/>
              </a:lnTo>
              <a:lnTo>
                <a:pt x="180107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943B86-C03B-4982-B92C-35009CEADFC0}">
      <dsp:nvSpPr>
        <dsp:cNvPr id="0" name=""/>
        <dsp:cNvSpPr/>
      </dsp:nvSpPr>
      <dsp:spPr>
        <a:xfrm>
          <a:off x="1982396" y="865534"/>
          <a:ext cx="180107" cy="1936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0053" y="0"/>
              </a:lnTo>
              <a:lnTo>
                <a:pt x="90053" y="193615"/>
              </a:lnTo>
              <a:lnTo>
                <a:pt x="180107" y="1936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E482C6-9D1C-4B7C-8688-02DAD4CD4A7C}">
      <dsp:nvSpPr>
        <dsp:cNvPr id="0" name=""/>
        <dsp:cNvSpPr/>
      </dsp:nvSpPr>
      <dsp:spPr>
        <a:xfrm>
          <a:off x="1982396" y="671919"/>
          <a:ext cx="180107" cy="193615"/>
        </a:xfrm>
        <a:custGeom>
          <a:avLst/>
          <a:gdLst/>
          <a:ahLst/>
          <a:cxnLst/>
          <a:rect l="0" t="0" r="0" b="0"/>
          <a:pathLst>
            <a:path>
              <a:moveTo>
                <a:pt x="0" y="193615"/>
              </a:moveTo>
              <a:lnTo>
                <a:pt x="90053" y="193615"/>
              </a:lnTo>
              <a:lnTo>
                <a:pt x="90053" y="0"/>
              </a:lnTo>
              <a:lnTo>
                <a:pt x="180107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D98C64-132F-471A-A400-3CE355751D08}">
      <dsp:nvSpPr>
        <dsp:cNvPr id="0" name=""/>
        <dsp:cNvSpPr/>
      </dsp:nvSpPr>
      <dsp:spPr>
        <a:xfrm>
          <a:off x="901752" y="865534"/>
          <a:ext cx="180107" cy="1258499"/>
        </a:xfrm>
        <a:custGeom>
          <a:avLst/>
          <a:gdLst/>
          <a:ahLst/>
          <a:cxnLst/>
          <a:rect l="0" t="0" r="0" b="0"/>
          <a:pathLst>
            <a:path>
              <a:moveTo>
                <a:pt x="0" y="1258499"/>
              </a:moveTo>
              <a:lnTo>
                <a:pt x="90053" y="1258499"/>
              </a:lnTo>
              <a:lnTo>
                <a:pt x="90053" y="0"/>
              </a:lnTo>
              <a:lnTo>
                <a:pt x="180107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97DB11-2285-404B-9714-8FC99EB5B846}">
      <dsp:nvSpPr>
        <dsp:cNvPr id="0" name=""/>
        <dsp:cNvSpPr/>
      </dsp:nvSpPr>
      <dsp:spPr>
        <a:xfrm>
          <a:off x="1215" y="1986702"/>
          <a:ext cx="900536" cy="274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RUEDI</a:t>
          </a:r>
        </a:p>
      </dsp:txBody>
      <dsp:txXfrm>
        <a:off x="1215" y="1986702"/>
        <a:ext cx="900536" cy="274663"/>
      </dsp:txXfrm>
    </dsp:sp>
    <dsp:sp modelId="{293E0AF5-EC8E-4FE4-B72D-0FADC94AD3FB}">
      <dsp:nvSpPr>
        <dsp:cNvPr id="0" name=""/>
        <dsp:cNvSpPr/>
      </dsp:nvSpPr>
      <dsp:spPr>
        <a:xfrm>
          <a:off x="1081859" y="728202"/>
          <a:ext cx="900536" cy="274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Magnets</a:t>
          </a:r>
        </a:p>
      </dsp:txBody>
      <dsp:txXfrm>
        <a:off x="1081859" y="728202"/>
        <a:ext cx="900536" cy="274663"/>
      </dsp:txXfrm>
    </dsp:sp>
    <dsp:sp modelId="{5F30877C-4FB0-47B3-B008-17ADA8961C57}">
      <dsp:nvSpPr>
        <dsp:cNvPr id="0" name=""/>
        <dsp:cNvSpPr/>
      </dsp:nvSpPr>
      <dsp:spPr>
        <a:xfrm>
          <a:off x="2162503" y="534587"/>
          <a:ext cx="900536" cy="274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Steel</a:t>
          </a:r>
        </a:p>
      </dsp:txBody>
      <dsp:txXfrm>
        <a:off x="2162503" y="534587"/>
        <a:ext cx="900536" cy="274663"/>
      </dsp:txXfrm>
    </dsp:sp>
    <dsp:sp modelId="{87B0A053-D9B9-4173-A5AB-8E420AC691A8}">
      <dsp:nvSpPr>
        <dsp:cNvPr id="0" name=""/>
        <dsp:cNvSpPr/>
      </dsp:nvSpPr>
      <dsp:spPr>
        <a:xfrm>
          <a:off x="2162503" y="921818"/>
          <a:ext cx="900536" cy="274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Copper</a:t>
          </a:r>
        </a:p>
      </dsp:txBody>
      <dsp:txXfrm>
        <a:off x="2162503" y="921818"/>
        <a:ext cx="900536" cy="274663"/>
      </dsp:txXfrm>
    </dsp:sp>
    <dsp:sp modelId="{6576BB42-E340-4827-87E4-28ECEC81F92E}">
      <dsp:nvSpPr>
        <dsp:cNvPr id="0" name=""/>
        <dsp:cNvSpPr/>
      </dsp:nvSpPr>
      <dsp:spPr>
        <a:xfrm>
          <a:off x="1081859" y="1696279"/>
          <a:ext cx="900536" cy="274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RF</a:t>
          </a:r>
        </a:p>
      </dsp:txBody>
      <dsp:txXfrm>
        <a:off x="1081859" y="1696279"/>
        <a:ext cx="900536" cy="274663"/>
      </dsp:txXfrm>
    </dsp:sp>
    <dsp:sp modelId="{8FB5012D-2D7F-4839-A4E1-EC5D77902C22}">
      <dsp:nvSpPr>
        <dsp:cNvPr id="0" name=""/>
        <dsp:cNvSpPr/>
      </dsp:nvSpPr>
      <dsp:spPr>
        <a:xfrm>
          <a:off x="2162503" y="1309049"/>
          <a:ext cx="900536" cy="274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Copper</a:t>
          </a:r>
        </a:p>
      </dsp:txBody>
      <dsp:txXfrm>
        <a:off x="2162503" y="1309049"/>
        <a:ext cx="900536" cy="274663"/>
      </dsp:txXfrm>
    </dsp:sp>
    <dsp:sp modelId="{F542EE61-8834-4098-AF6A-35BADAC63DEA}">
      <dsp:nvSpPr>
        <dsp:cNvPr id="0" name=""/>
        <dsp:cNvSpPr/>
      </dsp:nvSpPr>
      <dsp:spPr>
        <a:xfrm>
          <a:off x="2162503" y="1696279"/>
          <a:ext cx="900536" cy="274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Aluminium</a:t>
          </a:r>
        </a:p>
      </dsp:txBody>
      <dsp:txXfrm>
        <a:off x="2162503" y="1696279"/>
        <a:ext cx="900536" cy="274663"/>
      </dsp:txXfrm>
    </dsp:sp>
    <dsp:sp modelId="{A8DE2F9C-463F-437A-95F6-A0E0336187FC}">
      <dsp:nvSpPr>
        <dsp:cNvPr id="0" name=""/>
        <dsp:cNvSpPr/>
      </dsp:nvSpPr>
      <dsp:spPr>
        <a:xfrm>
          <a:off x="2162503" y="2083510"/>
          <a:ext cx="900536" cy="274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Steel</a:t>
          </a:r>
        </a:p>
      </dsp:txBody>
      <dsp:txXfrm>
        <a:off x="2162503" y="2083510"/>
        <a:ext cx="900536" cy="274663"/>
      </dsp:txXfrm>
    </dsp:sp>
    <dsp:sp modelId="{045D755B-AC6C-4309-997E-C07357E654F3}">
      <dsp:nvSpPr>
        <dsp:cNvPr id="0" name=""/>
        <dsp:cNvSpPr/>
      </dsp:nvSpPr>
      <dsp:spPr>
        <a:xfrm>
          <a:off x="1081859" y="2083510"/>
          <a:ext cx="900536" cy="274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Lasers</a:t>
          </a:r>
        </a:p>
      </dsp:txBody>
      <dsp:txXfrm>
        <a:off x="1081859" y="2083510"/>
        <a:ext cx="900536" cy="274663"/>
      </dsp:txXfrm>
    </dsp:sp>
    <dsp:sp modelId="{5CE94569-B650-45FC-AEAF-DDA006B3C84B}">
      <dsp:nvSpPr>
        <dsp:cNvPr id="0" name=""/>
        <dsp:cNvSpPr/>
      </dsp:nvSpPr>
      <dsp:spPr>
        <a:xfrm>
          <a:off x="1081859" y="2470741"/>
          <a:ext cx="900536" cy="274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Diagnostics</a:t>
          </a:r>
        </a:p>
      </dsp:txBody>
      <dsp:txXfrm>
        <a:off x="1081859" y="2470741"/>
        <a:ext cx="900536" cy="274663"/>
      </dsp:txXfrm>
    </dsp:sp>
    <dsp:sp modelId="{54DE1116-122F-45F2-918B-A56D8B4E3EA2}">
      <dsp:nvSpPr>
        <dsp:cNvPr id="0" name=""/>
        <dsp:cNvSpPr/>
      </dsp:nvSpPr>
      <dsp:spPr>
        <a:xfrm>
          <a:off x="1081859" y="2857972"/>
          <a:ext cx="900536" cy="274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Shielding</a:t>
          </a:r>
        </a:p>
      </dsp:txBody>
      <dsp:txXfrm>
        <a:off x="1081859" y="2857972"/>
        <a:ext cx="900536" cy="274663"/>
      </dsp:txXfrm>
    </dsp:sp>
    <dsp:sp modelId="{8BD9DB59-464B-4C24-8CAD-20DBA23D936D}">
      <dsp:nvSpPr>
        <dsp:cNvPr id="0" name=""/>
        <dsp:cNvSpPr/>
      </dsp:nvSpPr>
      <dsp:spPr>
        <a:xfrm>
          <a:off x="1081859" y="3245202"/>
          <a:ext cx="900536" cy="2746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…</a:t>
          </a:r>
        </a:p>
      </dsp:txBody>
      <dsp:txXfrm>
        <a:off x="1081859" y="3245202"/>
        <a:ext cx="900536" cy="2746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B11E79-9BCC-4F8F-AD25-418F594140C5}" type="datetimeFigureOut">
              <a:rPr lang="en-GB" smtClean="0"/>
              <a:t>03/06/2024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1BE40C-FBD6-4A1D-AF5D-196BFF7CAD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901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ARIES is going to the end by 30</a:t>
            </a:r>
            <a:r>
              <a:rPr lang="en-GB" baseline="30000"/>
              <a:t>th</a:t>
            </a:r>
            <a:r>
              <a:rPr lang="en-GB" baseline="0"/>
              <a:t> April this year.</a:t>
            </a:r>
          </a:p>
          <a:p>
            <a:r>
              <a:rPr lang="en-GB" baseline="0"/>
              <a:t>A new H2020 funded collaboration is starting on 1</a:t>
            </a:r>
            <a:r>
              <a:rPr lang="en-GB" baseline="30000"/>
              <a:t>st</a:t>
            </a:r>
            <a:r>
              <a:rPr lang="en-GB" baseline="0"/>
              <a:t> May for another 4 year. </a:t>
            </a:r>
          </a:p>
          <a:p>
            <a:r>
              <a:rPr lang="en-GB" baseline="0"/>
              <a:t>It is call IFAST: </a:t>
            </a:r>
            <a:r>
              <a:rPr lang="en-GB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Innovation Fostering in Accelerator Science and Technology.</a:t>
            </a:r>
            <a:endParaRPr lang="en-GB" baseline="0"/>
          </a:p>
          <a:p>
            <a:r>
              <a:rPr lang="en-GB" baseline="0"/>
              <a:t>Our team has successfully applied for further development of superconducting thin films for SRF applications.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C00000"/>
                </a:solidFill>
              </a:rPr>
              <a:t>We will continue all activities started with ARIES,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C00000"/>
                </a:solidFill>
              </a:rPr>
              <a:t>In addition to Physical Vapour Deposition methods, an Atomic Layer Deposition will be explored. 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C00000"/>
                </a:solidFill>
              </a:rPr>
              <a:t>However the main emphasis will be shifted on applying the result of ARIES to the deposition and testing of the half-wave RF cavities</a:t>
            </a:r>
            <a:r>
              <a:rPr lang="en-GB" sz="1200" baseline="0">
                <a:solidFill>
                  <a:srgbClr val="C00000"/>
                </a:solidFill>
              </a:rPr>
              <a:t> at 6, 3 and 1.3 GHz</a:t>
            </a:r>
            <a:r>
              <a:rPr lang="en-GB" sz="1200">
                <a:solidFill>
                  <a:srgbClr val="C00000"/>
                </a:solidFill>
              </a:rPr>
              <a:t>.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213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9541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Caveat for these numbers, not intended to be accurate, just for illustration.</a:t>
            </a:r>
          </a:p>
          <a:p>
            <a:r>
              <a:rPr lang="en-GB" dirty="0"/>
              <a:t>Similar savings are possible for other Big Projects like ISIS-II and FCCee. Scale and mix of technologies will be different in each case.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660E35-DC36-4BA0-A9D1-A95133BAE04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76023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660E35-DC36-4BA0-A9D1-A95133BAE04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474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3599A-3ECB-642C-106E-FEF27F81C5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44D5A9-5509-B9A9-9049-92235017FD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B8EEDC-5A67-E8D4-0D47-B9B06603B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8FFF4-206D-4CF8-84B4-B68F78F8A6B5}" type="datetime1">
              <a:rPr lang="en-GB" smtClean="0"/>
              <a:t>07/06/2024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9670C3-9129-F401-F381-010F3CBEB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981563-14E6-B675-76E9-B28A24887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344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F8220-90A7-4F72-4C1B-B12BD8477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175AA2-FFBA-4826-0DC1-67C2B48F2F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28D04-CEAB-07B1-5C08-4C6A8F801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9BE5D-C1E7-47BC-9A76-E474B0D36DAE}" type="datetime1">
              <a:rPr lang="en-GB" smtClean="0"/>
              <a:t>07/06/2024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45EBDB-5766-3942-2685-E8D73A567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41C1C3-0F8B-A31C-E9F9-6651AFA0A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91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2963BD-D6FE-16E6-AB78-F0D45077F3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13D271-D7D2-1C62-416F-04E297DB73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BDB90B-283A-8C99-3A47-626A10AEA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86F21-1A9B-441C-9441-EAA19FBB643F}" type="datetime1">
              <a:rPr lang="en-GB" smtClean="0"/>
              <a:t>07/06/2024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01FDE-D451-4BB2-76D3-3DE77D189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45710B-22B5-3107-3B99-4018ACF98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559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9E0DD-E9F0-9074-1597-7FB83955B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BC42F0-9771-EFBF-6684-CB1F4315B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134C60-B91F-2DDD-1404-B820D7F889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92875"/>
            <a:ext cx="2743200" cy="365125"/>
          </a:xfrm>
        </p:spPr>
        <p:txBody>
          <a:bodyPr/>
          <a:lstStyle/>
          <a:p>
            <a:fld id="{F5016CA9-EF37-4041-80CD-53B1C68A66C8}" type="datetime1">
              <a:rPr lang="en-GB" smtClean="0"/>
              <a:t>07/06/2024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00E1E-AB5E-ED53-7C01-5FAF6DF39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05018" y="6492875"/>
            <a:ext cx="5781964" cy="365125"/>
          </a:xfrm>
        </p:spPr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C936D6-1ADF-94C9-5D93-853FB0225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875"/>
            <a:ext cx="2743200" cy="365125"/>
          </a:xfrm>
        </p:spPr>
        <p:txBody>
          <a:bodyPr/>
          <a:lstStyle/>
          <a:p>
            <a:fld id="{1BB888A0-C736-4799-A5B4-82C2CAB473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111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8D2F2-6B3D-4632-A60E-E61FAADF2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DDB21B-78FF-8C71-A572-2FC85260D2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483EEF-BD25-4772-B064-69A46B37B7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21005"/>
            <a:ext cx="2743200" cy="365125"/>
          </a:xfrm>
        </p:spPr>
        <p:txBody>
          <a:bodyPr/>
          <a:lstStyle/>
          <a:p>
            <a:fld id="{32F42910-117F-423E-A6A3-2FA6288DE048}" type="datetime1">
              <a:rPr lang="en-GB" smtClean="0"/>
              <a:t>07/06/2024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9E986F-6F47-EAD2-77F8-27AAEE4A3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05018" y="6421005"/>
            <a:ext cx="5781964" cy="365125"/>
          </a:xfrm>
        </p:spPr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5F7E4D-AD12-B3AF-197B-FFA36EE23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21005"/>
            <a:ext cx="2743200" cy="365125"/>
          </a:xfrm>
        </p:spPr>
        <p:txBody>
          <a:bodyPr/>
          <a:lstStyle/>
          <a:p>
            <a:fld id="{1BB888A0-C736-4799-A5B4-82C2CAB473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5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81BDA-D32C-CC1B-933B-D0F0DB316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4CFA36-B444-7ACF-1196-E204D602E1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F39D1F-3F15-D5DC-4C4C-B8BD4D015C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1E216-C06D-6F77-6A7B-254816777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7A4F-647D-4FCA-A354-8B7D6AC9DBDE}" type="datetime1">
              <a:rPr lang="en-GB" smtClean="0"/>
              <a:t>07/06/2024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CE410E-3833-939B-6126-DA9F56342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85BCE6-E24A-FBC7-D6AA-2BC903F94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974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A293A-B37F-973B-48EE-CB1CFDED4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1DBE8E-94A7-5279-3342-E48C39C51D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284822-3747-7025-8CF2-D765C2D267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9890A5-65BB-E881-A00A-A8B8F1243A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465989-988C-9474-0999-4A200E44AC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8D8C0D-CAD4-1BB2-7E87-4B0D89E22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8FE8D-C06B-4B47-8314-2CC51A14169C}" type="datetime1">
              <a:rPr lang="en-GB" smtClean="0"/>
              <a:t>07/06/2024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3DB53E-28BF-9975-0F4C-2324474D2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6ACE37-02FC-689F-D9B4-93EE4F5CD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968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E25C5-28C0-B920-69BE-4BE8AF4B0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F54C15-768C-BFD0-1389-0B4BA8907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0A413-4737-405C-8EDD-737962D41F10}" type="datetime1">
              <a:rPr lang="en-GB" smtClean="0"/>
              <a:t>07/06/2024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DECB15-F4F1-E3D6-510C-72205D02D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7CDEB7-D587-7A7D-84B4-AD9004840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415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D94A4F-CA88-0051-3F9C-30FAC1121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6F71A-CAC4-47C9-8726-A577DCD72FAC}" type="datetime1">
              <a:rPr lang="en-GB" smtClean="0"/>
              <a:t>07/06/2024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31F202-4F07-7669-F6B7-DAD68BCF7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52A364-F0BB-0691-3AA1-405CF99F1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866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EA279-8A93-3708-98A7-95B2E1812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FFC49A-0653-4748-AA55-E85FD39AF0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2839AA-B946-B5B5-BA23-4ABE0DA192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1692C9-DF9F-6F86-DD25-D69BF41AB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1A13E-FFD5-4A4B-B282-DF8E445A8204}" type="datetime1">
              <a:rPr lang="en-GB" smtClean="0"/>
              <a:t>07/06/2024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57C82D-CD1F-8045-405C-8DAD15C09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DB7C2-1722-CDF4-398F-0B3659744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111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80ABF-115B-39EE-2EEF-B07E71817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0B893A-EF59-D1DA-F272-D30B03D1C5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17533B-1E68-F1A2-B821-359EAC36A9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AC3C82-0731-D51B-A13F-BF68874EB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F7534-474B-42DC-BF57-7BBD5D70AF6A}" type="datetime1">
              <a:rPr lang="en-GB" smtClean="0"/>
              <a:t>07/06/2024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BC62F5-0424-9FB2-4FE3-7916B48D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C674E4-74CA-24AE-ED70-18CDFA78C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1975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FD4452-2DDE-AFF9-13F8-062424ABB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55E6BF-F975-D85F-D152-64328DF714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86120C-9D80-8E05-7910-4783B82253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8DB7AD-3D61-4FA0-8AA7-70AFB729C3EE}" type="datetime1">
              <a:rPr lang="en-GB" smtClean="0"/>
              <a:t>07/06/2024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1E6B62-6AA1-2E87-A7D5-8BE755BFEE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05018" y="6356350"/>
            <a:ext cx="5781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3FB026-1D4C-2ACE-3E83-01ECBAB5E2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888A0-C736-4799-A5B4-82C2CAB473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061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1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accelconf.web.cern.ch/ipac2023/doi/jacow-ipac2023-moyd3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hyperlink" Target="http://jacow.org/IPAC2014/papers/tupro113.pdf" TargetMode="Externa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direct.com/science/article/pii/S0168583X2300071X" TargetMode="External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9" Type="http://schemas.openxmlformats.org/officeDocument/2006/relationships/image" Target="../media/image1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sa.ac.uk/" TargetMode="External"/><Relationship Id="rId2" Type="http://schemas.openxmlformats.org/officeDocument/2006/relationships/hyperlink" Target="mailto:ben.shepherd@stfc.ac.uk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6.png"/><Relationship Id="rId7" Type="http://schemas.openxmlformats.org/officeDocument/2006/relationships/image" Target="../media/image39.emf"/><Relationship Id="rId2" Type="http://schemas.openxmlformats.org/officeDocument/2006/relationships/hyperlink" Target="https://www.ukri.org/news/major-research-and-innovation-infrastructure-investment-announced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hyperlink" Target="https://ruedi.uk/" TargetMode="External"/><Relationship Id="rId4" Type="http://schemas.openxmlformats.org/officeDocument/2006/relationships/image" Target="../media/image37.sv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microsoft.com/office/2007/relationships/diagramDrawing" Target="../diagrams/drawing6.xml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diagramColors" Target="../diagrams/colors6.xm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11" Type="http://schemas.openxmlformats.org/officeDocument/2006/relationships/diagramQuickStyle" Target="../diagrams/quickStyle6.xml"/><Relationship Id="rId5" Type="http://schemas.openxmlformats.org/officeDocument/2006/relationships/image" Target="../media/image44.png"/><Relationship Id="rId10" Type="http://schemas.openxmlformats.org/officeDocument/2006/relationships/diagramLayout" Target="../diagrams/layout6.xml"/><Relationship Id="rId4" Type="http://schemas.openxmlformats.org/officeDocument/2006/relationships/image" Target="../media/image43.png"/><Relationship Id="rId9" Type="http://schemas.openxmlformats.org/officeDocument/2006/relationships/diagramData" Target="../diagrams/data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9.png"/><Relationship Id="rId7" Type="http://schemas.openxmlformats.org/officeDocument/2006/relationships/image" Target="../media/image51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microsoft.com/office/2007/relationships/hdphoto" Target="../media/hdphoto4.wdp"/><Relationship Id="rId5" Type="http://schemas.openxmlformats.org/officeDocument/2006/relationships/image" Target="../media/image50.png"/><Relationship Id="rId10" Type="http://schemas.openxmlformats.org/officeDocument/2006/relationships/image" Target="../media/image53.pn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6.png"/><Relationship Id="rId4" Type="http://schemas.openxmlformats.org/officeDocument/2006/relationships/hyperlink" Target="https://bit.ly/ruedi-sus" TargetMode="Externa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xfel.ac.uk/" TargetMode="External"/><Relationship Id="rId4" Type="http://schemas.openxmlformats.org/officeDocument/2006/relationships/image" Target="../media/image66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laticon.com/free-icon/solar-energy_2628809" TargetMode="External"/><Relationship Id="rId13" Type="http://schemas.openxmlformats.org/officeDocument/2006/relationships/hyperlink" Target="https://www.flaticon.com/free-icon/maintenance_2778802" TargetMode="External"/><Relationship Id="rId3" Type="http://schemas.openxmlformats.org/officeDocument/2006/relationships/hyperlink" Target="https://www.flaticon.com/free-icon/brick-wall_1887007" TargetMode="External"/><Relationship Id="rId7" Type="http://schemas.openxmlformats.org/officeDocument/2006/relationships/hyperlink" Target="https://www.flaticon.com/free-icon/heater_289708" TargetMode="External"/><Relationship Id="rId12" Type="http://schemas.openxmlformats.org/officeDocument/2006/relationships/hyperlink" Target="https://www.flaticon.com/free-icon/light-bulb_2988036" TargetMode="External"/><Relationship Id="rId2" Type="http://schemas.openxmlformats.org/officeDocument/2006/relationships/image" Target="../media/image1.jpg"/><Relationship Id="rId16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laticon.com/free-icon/cold_1684425" TargetMode="External"/><Relationship Id="rId11" Type="http://schemas.openxmlformats.org/officeDocument/2006/relationships/hyperlink" Target="https://www.flaticon.com/free-icon/truck_4108680" TargetMode="External"/><Relationship Id="rId5" Type="http://schemas.openxmlformats.org/officeDocument/2006/relationships/hyperlink" Target="https://www.flaticon.com/free-icon/magnetic-field_9994310" TargetMode="External"/><Relationship Id="rId15" Type="http://schemas.openxmlformats.org/officeDocument/2006/relationships/image" Target="../media/image10.png"/><Relationship Id="rId10" Type="http://schemas.openxmlformats.org/officeDocument/2006/relationships/hyperlink" Target="https://www.flaticon.com/free-icon/factory_3256216" TargetMode="External"/><Relationship Id="rId4" Type="http://schemas.openxmlformats.org/officeDocument/2006/relationships/hyperlink" Target="https://www.flaticon.com/free-icon/air-source-heat-pump_10483141" TargetMode="External"/><Relationship Id="rId9" Type="http://schemas.openxmlformats.org/officeDocument/2006/relationships/hyperlink" Target="https://www.flaticon.com/free-icon/mining-cart_3275628" TargetMode="External"/><Relationship Id="rId14" Type="http://schemas.openxmlformats.org/officeDocument/2006/relationships/hyperlink" Target="https://www.flaticon.com/free-icon/recycling_3658345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7" Type="http://schemas.openxmlformats.org/officeDocument/2006/relationships/image" Target="../media/image74.jpe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emf"/><Relationship Id="rId5" Type="http://schemas.openxmlformats.org/officeDocument/2006/relationships/hyperlink" Target="https://www.nature.com/articles/nmat4930" TargetMode="External"/><Relationship Id="rId4" Type="http://schemas.openxmlformats.org/officeDocument/2006/relationships/image" Target="../media/image72.png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jpg"/><Relationship Id="rId4" Type="http://schemas.openxmlformats.org/officeDocument/2006/relationships/image" Target="../media/image75.png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7" Type="http://schemas.openxmlformats.org/officeDocument/2006/relationships/image" Target="../media/image78.emf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5" Type="http://schemas.microsoft.com/office/2014/relationships/chartEx" Target="../charts/chartEx1.xml"/><Relationship Id="rId4" Type="http://schemas.openxmlformats.org/officeDocument/2006/relationships/image" Target="../media/image77.png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7" Type="http://schemas.openxmlformats.org/officeDocument/2006/relationships/image" Target="../media/image82.jpe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jpeg"/><Relationship Id="rId5" Type="http://schemas.openxmlformats.org/officeDocument/2006/relationships/image" Target="../media/image80.jpeg"/><Relationship Id="rId4" Type="http://schemas.openxmlformats.org/officeDocument/2006/relationships/image" Target="../media/image7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tiff"/><Relationship Id="rId13" Type="http://schemas.openxmlformats.org/officeDocument/2006/relationships/image" Target="../media/image19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17.gif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16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15.tiff"/><Relationship Id="rId1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oup of buildings and trees&#10;&#10;Description automatically generated">
            <a:extLst>
              <a:ext uri="{FF2B5EF4-FFF2-40B4-BE49-F238E27FC236}">
                <a16:creationId xmlns:a16="http://schemas.microsoft.com/office/drawing/2014/main" id="{D3D7EC90-6D7B-4084-A04D-200C9106314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3021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D2295EA-D70D-1E4E-E51A-A669A57D64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925" y="255589"/>
            <a:ext cx="11868150" cy="1705898"/>
          </a:xfrm>
        </p:spPr>
        <p:txBody>
          <a:bodyPr>
            <a:normAutofit/>
          </a:bodyPr>
          <a:lstStyle/>
          <a:p>
            <a:r>
              <a:rPr lang="en-GB" sz="4800" b="1" dirty="0"/>
              <a:t>Sustainable Accelerator R&amp;D in the UK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14EED9-F9A8-11EB-945B-A706CA3750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0600" y="1961487"/>
            <a:ext cx="10210800" cy="2387600"/>
          </a:xfrm>
        </p:spPr>
        <p:txBody>
          <a:bodyPr>
            <a:normAutofit/>
          </a:bodyPr>
          <a:lstStyle/>
          <a:p>
            <a:r>
              <a:rPr lang="en-GB" dirty="0"/>
              <a:t>Ben Shepherd</a:t>
            </a:r>
          </a:p>
          <a:p>
            <a:r>
              <a:rPr lang="en-GB" i="1" dirty="0"/>
              <a:t>on behalf of ASTeC’s Sustainable Accelerators Task Force</a:t>
            </a:r>
          </a:p>
          <a:p>
            <a:r>
              <a:rPr lang="en-GB" dirty="0"/>
              <a:t>Accelerator Science and Technology Centre, STFC Daresbury Laboratory, UK</a:t>
            </a:r>
          </a:p>
          <a:p>
            <a:r>
              <a:rPr lang="en-GB" b="1" dirty="0"/>
              <a:t>Sustainable HEP Workshop </a:t>
            </a:r>
            <a:r>
              <a:rPr lang="en-GB" dirty="0"/>
              <a:t>×</a:t>
            </a:r>
            <a:r>
              <a:rPr lang="en-GB" b="1" dirty="0"/>
              <a:t> IOP PAB Conference</a:t>
            </a:r>
          </a:p>
          <a:p>
            <a:r>
              <a:rPr lang="en-GB" b="1" dirty="0"/>
              <a:t>10-12 June 2024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EB82EA5-32AD-99BC-DAED-E8B0D3B0AE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80886564"/>
              </p:ext>
            </p:extLst>
          </p:nvPr>
        </p:nvGraphicFramePr>
        <p:xfrm>
          <a:off x="1045698" y="5193377"/>
          <a:ext cx="10100603" cy="1944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5" descr="A blue and white logo&#10;&#10;Description automatically generated">
            <a:extLst>
              <a:ext uri="{FF2B5EF4-FFF2-40B4-BE49-F238E27FC236}">
                <a16:creationId xmlns:a16="http://schemas.microsoft.com/office/drawing/2014/main" id="{F1965191-DB6C-FD33-3A04-C460ADC8712B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25" y="255587"/>
            <a:ext cx="3152775" cy="1354033"/>
          </a:xfrm>
          <a:prstGeom prst="rect">
            <a:avLst/>
          </a:prstGeom>
        </p:spPr>
      </p:pic>
      <p:pic>
        <p:nvPicPr>
          <p:cNvPr id="8" name="Picture 7" descr="A red and black logo&#10;&#10;Description automatically generated">
            <a:extLst>
              <a:ext uri="{FF2B5EF4-FFF2-40B4-BE49-F238E27FC236}">
                <a16:creationId xmlns:a16="http://schemas.microsoft.com/office/drawing/2014/main" id="{A8A38226-BEC3-CBC7-C1AA-F810C03E5E9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7724" y="255587"/>
            <a:ext cx="1617153" cy="1024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0579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D9E48E-1521-5AF8-E1C7-B48DE9E6E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Thin Films: impact on cost and energy usage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4E4C8C-2ED7-6828-91A8-423FFB3571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600" y="1559636"/>
            <a:ext cx="10515600" cy="3780873"/>
          </a:xfrm>
        </p:spPr>
        <p:txBody>
          <a:bodyPr>
            <a:normAutofit lnSpcReduction="10000"/>
          </a:bodyPr>
          <a:lstStyle/>
          <a:p>
            <a:r>
              <a:rPr lang="en-GB" dirty="0"/>
              <a:t>Capital costs: </a:t>
            </a:r>
          </a:p>
          <a:p>
            <a:pPr lvl="1"/>
            <a:r>
              <a:rPr lang="en-GB" dirty="0"/>
              <a:t>Cooling to 1.8 K represents </a:t>
            </a:r>
            <a:r>
              <a:rPr lang="en-GB" b="1" dirty="0"/>
              <a:t>35-40%</a:t>
            </a:r>
            <a:r>
              <a:rPr lang="en-GB" dirty="0"/>
              <a:t> of the total </a:t>
            </a:r>
            <a:r>
              <a:rPr lang="en-GB" dirty="0">
                <a:sym typeface="Wingdings" panose="05000000000000000000" pitchFamily="2" charset="2"/>
              </a:rPr>
              <a:t></a:t>
            </a:r>
          </a:p>
          <a:p>
            <a:r>
              <a:rPr lang="en-GB" dirty="0"/>
              <a:t>Operating costs:</a:t>
            </a:r>
          </a:p>
          <a:p>
            <a:pPr lvl="1"/>
            <a:r>
              <a:rPr lang="en-GB" dirty="0"/>
              <a:t>Combination of Carnot efficiency (thermodynamic limit)</a:t>
            </a:r>
            <a:br>
              <a:rPr lang="en-GB" dirty="0"/>
            </a:br>
            <a:r>
              <a:rPr lang="en-GB" dirty="0"/>
              <a:t>and refrigerator efficiency (technological limit)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r>
              <a:rPr lang="en-GB" b="1" dirty="0"/>
              <a:t>3x lower cooling power at 4.2 K</a:t>
            </a:r>
          </a:p>
          <a:p>
            <a:pPr lvl="1"/>
            <a:r>
              <a:rPr lang="en-GB" dirty="0"/>
              <a:t>Approx annual figures for an 8 GeV SC linac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5D358E-6647-F39D-5D02-4EA891FBD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B00BD2-855A-D618-B96A-6B46A7A68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10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597D21-B334-EA64-489B-FA8FEB334708}"/>
              </a:ext>
            </a:extLst>
          </p:cNvPr>
          <p:cNvSpPr txBox="1"/>
          <p:nvPr/>
        </p:nvSpPr>
        <p:spPr>
          <a:xfrm>
            <a:off x="9454135" y="18173"/>
            <a:ext cx="2737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Antoine, IPAC 2023 </a:t>
            </a:r>
            <a:r>
              <a:rPr lang="en-GB" dirty="0">
                <a:hlinkClick r:id="rId2"/>
              </a:rPr>
              <a:t>MOYD3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E752E14-CA3D-A4B9-5B88-C839AB2CC4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4135" y="1457950"/>
            <a:ext cx="2772066" cy="272539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A075D6E-F450-BBB9-4AF8-2E74A497D41F}"/>
                  </a:ext>
                </a:extLst>
              </p:cNvPr>
              <p:cNvSpPr txBox="1"/>
              <p:nvPr/>
            </p:nvSpPr>
            <p:spPr>
              <a:xfrm>
                <a:off x="3945716" y="3618000"/>
                <a:ext cx="1806007" cy="5653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𝑐𝑜𝑙𝑑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h𝑜𝑡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𝑐𝑜𝑙𝑑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A075D6E-F450-BBB9-4AF8-2E74A497D4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5716" y="3618000"/>
                <a:ext cx="1806007" cy="56534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68D71E8C-7059-89B8-1E71-0A64DC6603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963221"/>
              </p:ext>
            </p:extLst>
          </p:nvPr>
        </p:nvGraphicFramePr>
        <p:xfrm>
          <a:off x="6698838" y="3450072"/>
          <a:ext cx="2399697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6893">
                  <a:extLst>
                    <a:ext uri="{9D8B030D-6E8A-4147-A177-3AD203B41FA5}">
                      <a16:colId xmlns:a16="http://schemas.microsoft.com/office/drawing/2014/main" val="4080267930"/>
                    </a:ext>
                  </a:extLst>
                </a:gridCol>
                <a:gridCol w="932180">
                  <a:extLst>
                    <a:ext uri="{9D8B030D-6E8A-4147-A177-3AD203B41FA5}">
                      <a16:colId xmlns:a16="http://schemas.microsoft.com/office/drawing/2014/main" val="3557051061"/>
                    </a:ext>
                  </a:extLst>
                </a:gridCol>
                <a:gridCol w="930624">
                  <a:extLst>
                    <a:ext uri="{9D8B030D-6E8A-4147-A177-3AD203B41FA5}">
                      <a16:colId xmlns:a16="http://schemas.microsoft.com/office/drawing/2014/main" val="31033791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1.8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4.2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2816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1" dirty="0" err="1"/>
                        <a:t>η</a:t>
                      </a:r>
                      <a:r>
                        <a:rPr lang="en-GB" i="1" baseline="-25000" dirty="0" err="1"/>
                        <a:t>C</a:t>
                      </a:r>
                      <a:r>
                        <a:rPr lang="en-GB" i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15906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err="1"/>
                        <a:t>η</a:t>
                      </a:r>
                      <a:r>
                        <a:rPr lang="en-GB" i="1" baseline="-25000" dirty="0" err="1"/>
                        <a:t>th</a:t>
                      </a:r>
                      <a:r>
                        <a:rPr lang="en-GB" i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15-20%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25-30%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8913466"/>
                  </a:ext>
                </a:extLst>
              </a:tr>
            </a:tbl>
          </a:graphicData>
        </a:graphic>
      </p:graphicFrame>
      <p:grpSp>
        <p:nvGrpSpPr>
          <p:cNvPr id="22" name="Group 21">
            <a:extLst>
              <a:ext uri="{FF2B5EF4-FFF2-40B4-BE49-F238E27FC236}">
                <a16:creationId xmlns:a16="http://schemas.microsoft.com/office/drawing/2014/main" id="{F33670E8-2A87-073A-B10C-8C20589BEBE1}"/>
              </a:ext>
            </a:extLst>
          </p:cNvPr>
          <p:cNvGrpSpPr/>
          <p:nvPr/>
        </p:nvGrpSpPr>
        <p:grpSpPr>
          <a:xfrm>
            <a:off x="4104052" y="5355479"/>
            <a:ext cx="6378783" cy="865921"/>
            <a:chOff x="1784350" y="5293579"/>
            <a:chExt cx="6378783" cy="123478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90D4985-D57A-573E-A92A-5C5C16196BB4}"/>
                </a:ext>
              </a:extLst>
            </p:cNvPr>
            <p:cNvSpPr/>
            <p:nvPr/>
          </p:nvSpPr>
          <p:spPr>
            <a:xfrm>
              <a:off x="1784350" y="5293579"/>
              <a:ext cx="6378783" cy="558800"/>
            </a:xfrm>
            <a:prstGeom prst="rect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70 GWh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D9A15E2-E594-C550-7A77-5B8CF8DEE618}"/>
                </a:ext>
              </a:extLst>
            </p:cNvPr>
            <p:cNvSpPr/>
            <p:nvPr/>
          </p:nvSpPr>
          <p:spPr>
            <a:xfrm>
              <a:off x="1784350" y="5969568"/>
              <a:ext cx="2104998" cy="558800"/>
            </a:xfrm>
            <a:prstGeom prst="rect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23 GWh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6266EE5C-F0DE-2228-FED1-8CD87E497EDB}"/>
              </a:ext>
            </a:extLst>
          </p:cNvPr>
          <p:cNvSpPr txBox="1"/>
          <p:nvPr/>
        </p:nvSpPr>
        <p:spPr>
          <a:xfrm>
            <a:off x="2111338" y="5267213"/>
            <a:ext cx="1935978" cy="967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2000" dirty="0"/>
              <a:t>Solid Nb at 1.8 K</a:t>
            </a:r>
          </a:p>
          <a:p>
            <a:pPr algn="r">
              <a:lnSpc>
                <a:spcPct val="150000"/>
              </a:lnSpc>
            </a:pPr>
            <a:r>
              <a:rPr lang="en-GB" sz="2000" dirty="0"/>
              <a:t>Thin film at 4.2 K</a:t>
            </a:r>
          </a:p>
        </p:txBody>
      </p:sp>
    </p:spTree>
    <p:extLst>
      <p:ext uri="{BB962C8B-B14F-4D97-AF65-F5344CB8AC3E}">
        <p14:creationId xmlns:p14="http://schemas.microsoft.com/office/powerpoint/2010/main" val="29876351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D7F-8B99-8AB4-99B4-0872A195C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Permanent Magnets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E5630E-A6C7-722A-9802-8520FC9260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CC5B76-D31B-A1F2-B4FD-86FD7BC17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986A8F-57D9-40E3-3272-0A27BDDB1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9CCCF-E793-4170-AF52-CE843E6A667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41914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6-25-up-dow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r="14527"/>
          <a:stretch/>
        </p:blipFill>
        <p:spPr>
          <a:xfrm>
            <a:off x="7427879" y="619587"/>
            <a:ext cx="4345021" cy="3382743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95316" y="1316117"/>
            <a:ext cx="7355785" cy="5131500"/>
          </a:xfrm>
        </p:spPr>
        <p:txBody>
          <a:bodyPr>
            <a:normAutofit fontScale="92500" lnSpcReduction="10000"/>
          </a:bodyPr>
          <a:lstStyle/>
          <a:p>
            <a:r>
              <a:rPr lang="en-GB" b="1"/>
              <a:t>Ze</a:t>
            </a:r>
            <a:r>
              <a:rPr lang="en-GB"/>
              <a:t>ro-</a:t>
            </a:r>
            <a:r>
              <a:rPr lang="en-GB" b="1"/>
              <a:t>P</a:t>
            </a:r>
            <a:r>
              <a:rPr lang="en-GB"/>
              <a:t>ower </a:t>
            </a:r>
            <a:r>
              <a:rPr lang="en-GB" b="1"/>
              <a:t>T</a:t>
            </a:r>
            <a:r>
              <a:rPr lang="en-GB"/>
              <a:t>uneable </a:t>
            </a:r>
            <a:r>
              <a:rPr lang="en-GB" b="1"/>
              <a:t>O</a:t>
            </a:r>
            <a:r>
              <a:rPr lang="en-GB"/>
              <a:t>ptics</a:t>
            </a:r>
          </a:p>
          <a:p>
            <a:r>
              <a:rPr lang="en-GB"/>
              <a:t>Highly adjustable PM quadrupole and dipole magnets to replace electromagnets</a:t>
            </a:r>
          </a:p>
          <a:p>
            <a:pPr lvl="1"/>
            <a:r>
              <a:rPr lang="en-GB"/>
              <a:t>Large </a:t>
            </a:r>
            <a:r>
              <a:rPr lang="en-GB" b="1"/>
              <a:t>tuning range </a:t>
            </a:r>
            <a:r>
              <a:rPr lang="en-GB"/>
              <a:t>using motors to move PMs</a:t>
            </a:r>
          </a:p>
          <a:p>
            <a:pPr lvl="1"/>
            <a:r>
              <a:rPr lang="en-GB"/>
              <a:t>Same </a:t>
            </a:r>
            <a:r>
              <a:rPr lang="en-GB" b="1"/>
              <a:t>physical footprint</a:t>
            </a:r>
          </a:p>
          <a:p>
            <a:pPr lvl="1"/>
            <a:r>
              <a:rPr lang="en-GB"/>
              <a:t>No </a:t>
            </a:r>
            <a:r>
              <a:rPr lang="en-GB" b="1"/>
              <a:t>energy usage</a:t>
            </a:r>
            <a:r>
              <a:rPr lang="en-GB"/>
              <a:t> </a:t>
            </a:r>
            <a:br>
              <a:rPr lang="en-GB"/>
            </a:br>
            <a:r>
              <a:rPr lang="en-GB" sz="1900"/>
              <a:t>(except a tiny amount when adjusting)</a:t>
            </a:r>
            <a:endParaRPr lang="en-GB"/>
          </a:p>
          <a:p>
            <a:pPr lvl="1"/>
            <a:r>
              <a:rPr lang="en-GB"/>
              <a:t>Less </a:t>
            </a:r>
            <a:r>
              <a:rPr lang="en-GB" b="1"/>
              <a:t>infrastructure </a:t>
            </a:r>
            <a:r>
              <a:rPr lang="en-GB"/>
              <a:t>required </a:t>
            </a:r>
            <a:br>
              <a:rPr lang="en-GB"/>
            </a:br>
            <a:r>
              <a:rPr lang="en-GB" sz="1900"/>
              <a:t>(no big current cables, power supplies, cooling)</a:t>
            </a:r>
            <a:endParaRPr lang="en-GB"/>
          </a:p>
          <a:p>
            <a:r>
              <a:rPr lang="en-GB"/>
              <a:t>Two prototype quads built at Daresbury Laboratory</a:t>
            </a:r>
          </a:p>
          <a:p>
            <a:pPr lvl="1"/>
            <a:r>
              <a:rPr lang="en-GB" b="1"/>
              <a:t>27 mm </a:t>
            </a:r>
            <a:r>
              <a:rPr lang="en-GB"/>
              <a:t>aperture</a:t>
            </a:r>
          </a:p>
          <a:p>
            <a:pPr lvl="1"/>
            <a:r>
              <a:rPr lang="en-GB" b="1"/>
              <a:t>230 mm </a:t>
            </a:r>
            <a:r>
              <a:rPr lang="en-GB"/>
              <a:t>length</a:t>
            </a:r>
          </a:p>
          <a:p>
            <a:pPr lvl="1"/>
            <a:r>
              <a:rPr lang="en-GB" b="1"/>
              <a:t>15-60 T/m, 4-35 T/m </a:t>
            </a:r>
            <a:r>
              <a:rPr lang="en-GB"/>
              <a:t>ranges</a:t>
            </a:r>
          </a:p>
          <a:p>
            <a:pPr lvl="1"/>
            <a:r>
              <a:rPr lang="en-GB"/>
              <a:t>Fixed poles, movable PMs</a:t>
            </a:r>
          </a:p>
          <a:p>
            <a:pPr lvl="1"/>
            <a:r>
              <a:rPr lang="en-GB"/>
              <a:t>Simple control system with one motor</a:t>
            </a:r>
          </a:p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chemeClr val="accent2"/>
                </a:solidFill>
              </a:rPr>
              <a:t>The ZEPTO concept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4261713"/>
            <a:ext cx="1565490" cy="2459762"/>
          </a:xfrm>
          <a:prstGeom prst="rect">
            <a:avLst/>
          </a:prstGeom>
        </p:spPr>
      </p:pic>
      <p:pic>
        <p:nvPicPr>
          <p:cNvPr id="17" name="Content Placeholder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343" y="4261714"/>
            <a:ext cx="1639841" cy="2459762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871347" y="52428"/>
            <a:ext cx="3320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b="1">
                <a:latin typeface="Arial" panose="020B0604020202020204" pitchFamily="34" charset="0"/>
              </a:rPr>
              <a:t>Shepherd </a:t>
            </a:r>
            <a:r>
              <a:rPr lang="en-GB" sz="1400" b="1" i="1">
                <a:latin typeface="Arial" panose="020B0604020202020204" pitchFamily="34" charset="0"/>
              </a:rPr>
              <a:t>et al</a:t>
            </a:r>
            <a:r>
              <a:rPr lang="en-GB" sz="1400">
                <a:latin typeface="Arial" panose="020B0604020202020204" pitchFamily="34" charset="0"/>
              </a:rPr>
              <a:t>, IPAC2014 </a:t>
            </a:r>
            <a:r>
              <a:rPr lang="en-GB" sz="1400">
                <a:latin typeface="Arial" panose="020B0604020202020204" pitchFamily="34" charset="0"/>
                <a:hlinkClick r:id="rId7"/>
              </a:rPr>
              <a:t>TUPRO113</a:t>
            </a:r>
            <a:r>
              <a:rPr lang="en-GB" sz="1400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7554FB-9A3E-A665-2BE4-029D84D38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9CCCF-E793-4170-AF52-CE843E6A667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600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0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repeatCount="indefinite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8" t="1234" r="2223"/>
          <a:stretch>
            <a:fillRect/>
          </a:stretch>
        </p:blipFill>
        <p:spPr bwMode="auto">
          <a:xfrm>
            <a:off x="5556186" y="2927825"/>
            <a:ext cx="2650370" cy="3535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770" y="1268683"/>
            <a:ext cx="2578236" cy="14462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1900" y="0"/>
            <a:ext cx="4610100" cy="1680766"/>
          </a:xfrm>
          <a:prstGeom prst="snip2DiagRect">
            <a:avLst>
              <a:gd name="adj1" fmla="val 0"/>
              <a:gd name="adj2" fmla="val 30812"/>
            </a:avLst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-281994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>
                <a:solidFill>
                  <a:schemeClr val="accent5"/>
                </a:solidFill>
              </a:rPr>
              <a:t>ZEPTO Diamond Quadrupole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0300" y="1011046"/>
            <a:ext cx="2133600" cy="626302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7698155" y="1981073"/>
            <a:ext cx="4356364" cy="477640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lvl="1" indent="-342900">
              <a:lnSpc>
                <a:spcPct val="100000"/>
              </a:lnSpc>
            </a:pPr>
            <a:r>
              <a:rPr lang="en-GB" sz="2000">
                <a:latin typeface="Arial" panose="020B0604020202020204" pitchFamily="34" charset="0"/>
              </a:rPr>
              <a:t>Similar design to ZEPTO-Q2</a:t>
            </a:r>
          </a:p>
          <a:p>
            <a:pPr marL="1257300" lvl="2" indent="-342900">
              <a:lnSpc>
                <a:spcPct val="100000"/>
              </a:lnSpc>
            </a:pPr>
            <a:r>
              <a:rPr lang="en-GB" sz="1600">
                <a:latin typeface="Arial" panose="020B0604020202020204" pitchFamily="34" charset="0"/>
              </a:rPr>
              <a:t>Outer shell for large tuning range</a:t>
            </a:r>
          </a:p>
          <a:p>
            <a:pPr marL="800100" lvl="1" indent="-342900">
              <a:lnSpc>
                <a:spcPct val="100000"/>
              </a:lnSpc>
            </a:pPr>
            <a:r>
              <a:rPr lang="en-GB" sz="2000">
                <a:latin typeface="Arial" panose="020B0604020202020204" pitchFamily="34" charset="0"/>
              </a:rPr>
              <a:t>Max gradient </a:t>
            </a:r>
            <a:r>
              <a:rPr lang="en-GB" sz="2000" b="1">
                <a:latin typeface="Arial" panose="020B0604020202020204" pitchFamily="34" charset="0"/>
              </a:rPr>
              <a:t>19 T/m</a:t>
            </a:r>
          </a:p>
          <a:p>
            <a:pPr marL="800100" lvl="1" indent="-342900">
              <a:lnSpc>
                <a:spcPct val="100000"/>
              </a:lnSpc>
            </a:pPr>
            <a:r>
              <a:rPr lang="en-GB" sz="2000">
                <a:latin typeface="Arial" panose="020B0604020202020204" pitchFamily="34" charset="0"/>
              </a:rPr>
              <a:t>Min gradient </a:t>
            </a:r>
            <a:r>
              <a:rPr lang="en-GB" sz="2000" b="1">
                <a:latin typeface="Arial" panose="020B0604020202020204" pitchFamily="34" charset="0"/>
              </a:rPr>
              <a:t>0.5 T/m</a:t>
            </a:r>
            <a:endParaRPr lang="en-GB" sz="2000">
              <a:latin typeface="Arial" panose="020B0604020202020204" pitchFamily="34" charset="0"/>
            </a:endParaRPr>
          </a:p>
          <a:p>
            <a:pPr marL="800100" lvl="1" indent="-342900">
              <a:lnSpc>
                <a:spcPct val="100000"/>
              </a:lnSpc>
            </a:pPr>
            <a:r>
              <a:rPr lang="en-GB" sz="2000">
                <a:latin typeface="Arial" panose="020B0604020202020204" pitchFamily="34" charset="0"/>
              </a:rPr>
              <a:t>Movement range </a:t>
            </a:r>
            <a:r>
              <a:rPr lang="en-GB" sz="2000" b="1">
                <a:latin typeface="Arial" panose="020B0604020202020204" pitchFamily="34" charset="0"/>
              </a:rPr>
              <a:t>90 mm</a:t>
            </a:r>
            <a:endParaRPr lang="en-GB" sz="2000">
              <a:latin typeface="Arial" panose="020B0604020202020204" pitchFamily="34" charset="0"/>
            </a:endParaRPr>
          </a:p>
          <a:p>
            <a:pPr marL="800100" lvl="1" indent="-342900">
              <a:lnSpc>
                <a:spcPct val="100000"/>
              </a:lnSpc>
            </a:pPr>
            <a:r>
              <a:rPr lang="en-GB" sz="2000">
                <a:latin typeface="Arial" panose="020B0604020202020204" pitchFamily="34" charset="0"/>
              </a:rPr>
              <a:t>Aperture diameter </a:t>
            </a:r>
            <a:r>
              <a:rPr lang="en-GB" sz="2000" b="1">
                <a:latin typeface="Arial" panose="020B0604020202020204" pitchFamily="34" charset="0"/>
              </a:rPr>
              <a:t>32 mm</a:t>
            </a:r>
          </a:p>
          <a:p>
            <a:pPr marL="800100" lvl="1" indent="-342900">
              <a:lnSpc>
                <a:spcPct val="100000"/>
              </a:lnSpc>
            </a:pPr>
            <a:r>
              <a:rPr lang="en-GB" sz="2000" b="1">
                <a:latin typeface="Arial" panose="020B0604020202020204" pitchFamily="34" charset="0"/>
              </a:rPr>
              <a:t>Improvements to design:</a:t>
            </a:r>
          </a:p>
          <a:p>
            <a:pPr marL="1257300" lvl="2" indent="-342900">
              <a:lnSpc>
                <a:spcPct val="100000"/>
              </a:lnSpc>
            </a:pPr>
            <a:r>
              <a:rPr lang="en-GB" sz="1600" b="1">
                <a:latin typeface="Arial" panose="020B0604020202020204" pitchFamily="34" charset="0"/>
              </a:rPr>
              <a:t>SmCo</a:t>
            </a:r>
            <a:r>
              <a:rPr lang="en-GB" sz="1600">
                <a:latin typeface="Arial" panose="020B0604020202020204" pitchFamily="34" charset="0"/>
              </a:rPr>
              <a:t> blocks</a:t>
            </a:r>
          </a:p>
          <a:p>
            <a:pPr marL="1714500" lvl="3" indent="-342900">
              <a:lnSpc>
                <a:spcPct val="100000"/>
              </a:lnSpc>
            </a:pPr>
            <a:r>
              <a:rPr lang="en-GB" sz="1400">
                <a:latin typeface="Arial" panose="020B0604020202020204" pitchFamily="34" charset="0"/>
              </a:rPr>
              <a:t>improved temperature stability</a:t>
            </a:r>
          </a:p>
          <a:p>
            <a:pPr marL="1714500" lvl="3" indent="-342900">
              <a:lnSpc>
                <a:spcPct val="100000"/>
              </a:lnSpc>
            </a:pPr>
            <a:r>
              <a:rPr lang="en-GB" sz="1400">
                <a:latin typeface="Arial" panose="020B0604020202020204" pitchFamily="34" charset="0"/>
              </a:rPr>
              <a:t>radiation resistance</a:t>
            </a:r>
          </a:p>
          <a:p>
            <a:pPr marL="1257300" lvl="2" indent="-342900">
              <a:lnSpc>
                <a:spcPct val="100000"/>
              </a:lnSpc>
            </a:pPr>
            <a:r>
              <a:rPr lang="en-GB" sz="1600" b="1" err="1">
                <a:latin typeface="Arial" panose="020B0604020202020204" pitchFamily="34" charset="0"/>
              </a:rPr>
              <a:t>Splittable</a:t>
            </a:r>
            <a:r>
              <a:rPr lang="en-GB" sz="1600" b="1">
                <a:latin typeface="Arial" panose="020B0604020202020204" pitchFamily="34" charset="0"/>
              </a:rPr>
              <a:t> </a:t>
            </a:r>
            <a:r>
              <a:rPr lang="en-GB" sz="1600">
                <a:latin typeface="Arial" panose="020B0604020202020204" pitchFamily="34" charset="0"/>
              </a:rPr>
              <a:t>to allow installation around vacuum chamber</a:t>
            </a:r>
          </a:p>
          <a:p>
            <a:pPr marL="1257300" lvl="2" indent="-342900">
              <a:lnSpc>
                <a:spcPct val="100000"/>
              </a:lnSpc>
            </a:pPr>
            <a:r>
              <a:rPr lang="en-GB" sz="1600" b="1">
                <a:latin typeface="Arial" panose="020B0604020202020204" pitchFamily="34" charset="0"/>
              </a:rPr>
              <a:t>Two independent motors </a:t>
            </a:r>
            <a:r>
              <a:rPr lang="en-GB" sz="1600">
                <a:latin typeface="Arial" panose="020B0604020202020204" pitchFamily="34" charset="0"/>
              </a:rPr>
              <a:t>for magnetic centre correction</a:t>
            </a:r>
          </a:p>
          <a:p>
            <a:pPr marL="1257300" lvl="2" indent="-342900">
              <a:lnSpc>
                <a:spcPct val="100000"/>
              </a:lnSpc>
            </a:pPr>
            <a:r>
              <a:rPr lang="en-GB" sz="1600" b="1">
                <a:latin typeface="Arial" panose="020B0604020202020204" pitchFamily="34" charset="0"/>
              </a:rPr>
              <a:t>Ice cube tray</a:t>
            </a:r>
            <a:r>
              <a:rPr lang="en-GB" sz="1600">
                <a:latin typeface="Arial" panose="020B0604020202020204" pitchFamily="34" charset="0"/>
              </a:rPr>
              <a:t> concept for easy installation of PM blocks</a:t>
            </a:r>
            <a:endParaRPr lang="en-GB" sz="1600" b="1">
              <a:latin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1853" y="4507304"/>
            <a:ext cx="2297349" cy="198469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819150"/>
            <a:ext cx="5846322" cy="5886449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en-GB"/>
              <a:t>Aim: demonstrate operation of a ZEPTO quadrupole on a working accelerator</a:t>
            </a:r>
          </a:p>
          <a:p>
            <a:pPr>
              <a:lnSpc>
                <a:spcPct val="110000"/>
              </a:lnSpc>
            </a:pPr>
            <a:r>
              <a:rPr lang="en-GB"/>
              <a:t>Install a </a:t>
            </a:r>
            <a:r>
              <a:rPr lang="en-GB" dirty="0"/>
              <a:t>tuneable </a:t>
            </a:r>
            <a:r>
              <a:rPr lang="en-GB"/>
              <a:t>PM quad as a drop-in replacement for an EM quadrupole</a:t>
            </a:r>
          </a:p>
          <a:p>
            <a:pPr>
              <a:lnSpc>
                <a:spcPct val="110000"/>
              </a:lnSpc>
            </a:pPr>
            <a:r>
              <a:rPr lang="en-GB" dirty="0"/>
              <a:t>Installed </a:t>
            </a:r>
            <a:r>
              <a:rPr lang="en-GB"/>
              <a:t>at Diamond Light Source, </a:t>
            </a:r>
            <a:br>
              <a:rPr lang="en-GB" dirty="0"/>
            </a:br>
            <a:r>
              <a:rPr lang="en-GB"/>
              <a:t>on the BTS transfer line</a:t>
            </a:r>
          </a:p>
          <a:p>
            <a:pPr>
              <a:lnSpc>
                <a:spcPct val="110000"/>
              </a:lnSpc>
            </a:pPr>
            <a:r>
              <a:rPr lang="en-GB"/>
              <a:t>Enabled by STFC’s Proof of Concept Fund</a:t>
            </a:r>
          </a:p>
          <a:p>
            <a:pPr lvl="1">
              <a:lnSpc>
                <a:spcPct val="110000"/>
              </a:lnSpc>
            </a:pPr>
            <a:r>
              <a:rPr lang="en-GB"/>
              <a:t>Step towards commercialisation of ZEPTO</a:t>
            </a:r>
          </a:p>
          <a:p>
            <a:pPr>
              <a:lnSpc>
                <a:spcPct val="110000"/>
              </a:lnSpc>
            </a:pPr>
            <a:r>
              <a:rPr lang="en-GB" dirty="0"/>
              <a:t>Assembled </a:t>
            </a:r>
            <a:r>
              <a:rPr lang="en-GB"/>
              <a:t>and </a:t>
            </a:r>
            <a:r>
              <a:rPr lang="en-GB" dirty="0"/>
              <a:t>tested </a:t>
            </a:r>
            <a:r>
              <a:rPr lang="en-GB"/>
              <a:t>at Daresbury</a:t>
            </a:r>
          </a:p>
          <a:p>
            <a:pPr>
              <a:lnSpc>
                <a:spcPct val="110000"/>
              </a:lnSpc>
            </a:pPr>
            <a:r>
              <a:rPr lang="en-GB"/>
              <a:t>Installation at Diamond </a:t>
            </a:r>
            <a:br>
              <a:rPr lang="en-GB"/>
            </a:br>
            <a:r>
              <a:rPr lang="en-GB"/>
              <a:t>in August 2022 shutdown</a:t>
            </a:r>
          </a:p>
          <a:p>
            <a:pPr>
              <a:lnSpc>
                <a:spcPct val="110000"/>
              </a:lnSpc>
            </a:pPr>
            <a:r>
              <a:rPr lang="en-GB" dirty="0"/>
              <a:t>Operated </a:t>
            </a:r>
            <a:r>
              <a:rPr lang="en-GB"/>
              <a:t>successfully at </a:t>
            </a:r>
            <a:br>
              <a:rPr lang="en-GB"/>
            </a:br>
            <a:r>
              <a:rPr lang="en-GB"/>
              <a:t>Diamond for </a:t>
            </a:r>
            <a:r>
              <a:rPr lang="en-GB" dirty="0"/>
              <a:t>12 </a:t>
            </a:r>
            <a:r>
              <a:rPr lang="en-GB"/>
              <a:t>months</a:t>
            </a:r>
            <a:endParaRPr lang="en-GB" dirty="0"/>
          </a:p>
          <a:p>
            <a:pPr>
              <a:lnSpc>
                <a:spcPct val="110000"/>
              </a:lnSpc>
            </a:pPr>
            <a:r>
              <a:rPr lang="en-GB" dirty="0"/>
              <a:t>Next steps: remove, retest,</a:t>
            </a:r>
            <a:br>
              <a:rPr lang="en-GB" dirty="0"/>
            </a:br>
            <a:r>
              <a:rPr lang="en-GB" dirty="0"/>
              <a:t>ensure no radiation damage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EB625DB-01D5-0FBD-9583-342031F57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54F8F4-0BCF-88D6-9306-D58631ECC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9CCCF-E793-4170-AF52-CE843E6A6678}" type="slidenum">
              <a:rPr lang="en-GB" smtClean="0"/>
              <a:t>13</a:t>
            </a:fld>
            <a:endParaRPr lang="en-GB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8B62BDA6-4F75-DBAF-B12B-E7ECED1E13E5}"/>
              </a:ext>
            </a:extLst>
          </p:cNvPr>
          <p:cNvSpPr/>
          <p:nvPr/>
        </p:nvSpPr>
        <p:spPr>
          <a:xfrm rot="19981668">
            <a:off x="7315200" y="1038225"/>
            <a:ext cx="123825" cy="457200"/>
          </a:xfrm>
          <a:prstGeom prst="downArrow">
            <a:avLst/>
          </a:prstGeom>
          <a:effectLst>
            <a:glow rad="101600">
              <a:schemeClr val="bg1">
                <a:alpha val="6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C23D1B-0670-5787-4A7D-9895C93823AE}"/>
              </a:ext>
            </a:extLst>
          </p:cNvPr>
          <p:cNvSpPr txBox="1"/>
          <p:nvPr/>
        </p:nvSpPr>
        <p:spPr>
          <a:xfrm>
            <a:off x="6855944" y="744769"/>
            <a:ext cx="521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BTS</a:t>
            </a:r>
          </a:p>
        </p:txBody>
      </p:sp>
    </p:spTree>
    <p:extLst>
      <p:ext uri="{BB962C8B-B14F-4D97-AF65-F5344CB8AC3E}">
        <p14:creationId xmlns:p14="http://schemas.microsoft.com/office/powerpoint/2010/main" val="19490404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0286" y="479469"/>
            <a:ext cx="6601096" cy="21747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86" y="464271"/>
            <a:ext cx="10515600" cy="1325563"/>
          </a:xfrm>
        </p:spPr>
        <p:txBody>
          <a:bodyPr/>
          <a:lstStyle/>
          <a:p>
            <a:r>
              <a:rPr lang="en-GB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ECRIS: adjustable </a:t>
            </a:r>
            <a:br>
              <a:rPr lang="en-GB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</a:br>
            <a:r>
              <a:rPr lang="en-GB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PM dipole for ion sources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869662" y="0"/>
            <a:ext cx="4322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/>
              <a:t>Olli Tarvainen </a:t>
            </a:r>
            <a:r>
              <a:rPr lang="en-GB" i="1"/>
              <a:t>et al</a:t>
            </a:r>
            <a:r>
              <a:rPr lang="en-GB"/>
              <a:t>, </a:t>
            </a:r>
            <a:r>
              <a:rPr lang="en-GB" dirty="0">
                <a:hlinkClick r:id="rId3"/>
              </a:rPr>
              <a:t>Nuclear Physics B</a:t>
            </a:r>
            <a:r>
              <a:rPr lang="en-GB"/>
              <a:t> (2022</a:t>
            </a:r>
            <a:r>
              <a:rPr lang="en-GB" dirty="0"/>
              <a:t>)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C99EA0-9C53-2665-4DD4-55CE4643F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9CCCF-E793-4170-AF52-CE843E6A6678}" type="slidenum">
              <a:rPr lang="en-GB" smtClean="0"/>
              <a:t>14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15686" y="2074929"/>
            <a:ext cx="6201228" cy="435133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Compact ion source applicable to</a:t>
            </a:r>
          </a:p>
          <a:p>
            <a:pPr lvl="1"/>
            <a:r>
              <a:rPr lang="en-GB" dirty="0"/>
              <a:t>Thin Films centre</a:t>
            </a:r>
          </a:p>
          <a:p>
            <a:pPr lvl="1"/>
            <a:r>
              <a:rPr lang="en-GB" dirty="0"/>
              <a:t>Materials characterisation at ISIS</a:t>
            </a:r>
          </a:p>
          <a:p>
            <a:r>
              <a:rPr lang="en-GB" dirty="0"/>
              <a:t>Includes PM-based m/q separator</a:t>
            </a:r>
          </a:p>
          <a:p>
            <a:pPr lvl="1"/>
            <a:r>
              <a:rPr lang="en-GB" dirty="0"/>
              <a:t>Simpler than traditional EM-based system</a:t>
            </a:r>
          </a:p>
          <a:p>
            <a:r>
              <a:rPr lang="en-GB" dirty="0"/>
              <a:t>Mechanical adjustment: </a:t>
            </a:r>
            <a:r>
              <a:rPr lang="en-GB" b="1" dirty="0"/>
              <a:t>65-87 </a:t>
            </a:r>
            <a:r>
              <a:rPr lang="en-GB" b="1" dirty="0" err="1"/>
              <a:t>mT</a:t>
            </a:r>
            <a:endParaRPr lang="en-GB" b="1" dirty="0"/>
          </a:p>
          <a:p>
            <a:r>
              <a:rPr lang="en-GB" dirty="0"/>
              <a:t>Assembled and tested at DL in 2022</a:t>
            </a:r>
          </a:p>
          <a:p>
            <a:r>
              <a:rPr lang="en-GB" dirty="0"/>
              <a:t>Excellent agreement with modelling</a:t>
            </a:r>
          </a:p>
          <a:p>
            <a:r>
              <a:rPr lang="en-GB" dirty="0"/>
              <a:t>Field quality </a:t>
            </a:r>
            <a:r>
              <a:rPr lang="en-GB" b="1" dirty="0"/>
              <a:t>5x10</a:t>
            </a:r>
            <a:r>
              <a:rPr lang="en-GB" b="1" baseline="30000" dirty="0"/>
              <a:t>-4</a:t>
            </a:r>
          </a:p>
          <a:p>
            <a:r>
              <a:rPr lang="en-GB" dirty="0"/>
              <a:t>Installed and operating at Jyväskylä, Finland</a:t>
            </a:r>
          </a:p>
          <a:p>
            <a:r>
              <a:rPr lang="en-GB" dirty="0"/>
              <a:t>Transported Ar</a:t>
            </a:r>
            <a:r>
              <a:rPr lang="en-GB" baseline="30000" dirty="0"/>
              <a:t>6+</a:t>
            </a:r>
            <a:r>
              <a:rPr lang="en-GB" dirty="0"/>
              <a:t> to Ar</a:t>
            </a:r>
            <a:r>
              <a:rPr lang="en-GB" baseline="30000" dirty="0"/>
              <a:t>12+</a:t>
            </a:r>
            <a:r>
              <a:rPr lang="en-GB" dirty="0"/>
              <a:t> beams, May 2024</a:t>
            </a:r>
          </a:p>
          <a:p>
            <a:pPr lvl="1"/>
            <a:r>
              <a:rPr lang="en-GB" dirty="0"/>
              <a:t>Magnetic adjustment “works really well”</a:t>
            </a:r>
          </a:p>
        </p:txBody>
      </p:sp>
      <p:pic>
        <p:nvPicPr>
          <p:cNvPr id="11" name="Picture 10" descr="A room with several machines&#10;&#10;Description automatically generated with medium confidence">
            <a:extLst>
              <a:ext uri="{FF2B5EF4-FFF2-40B4-BE49-F238E27FC236}">
                <a16:creationId xmlns:a16="http://schemas.microsoft.com/office/drawing/2014/main" id="{980E2796-875C-D6EA-6FD3-669B347C51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187" y="2845851"/>
            <a:ext cx="4425195" cy="3318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6050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00E6F-6278-1B08-0FEA-83109C0CC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CESA: Centre of Excellence in Sustainable Accelerators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8996C8-1052-AC7A-FC7A-3BEAE9CA7E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148778-1111-2BB0-1D72-4857DBFF0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3FA9E0-764F-F7AC-9F6E-B07E41477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9CCCF-E793-4170-AF52-CE843E6A667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093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9775"/>
          </a:xfrm>
        </p:spPr>
        <p:txBody>
          <a:bodyPr/>
          <a:lstStyle/>
          <a:p>
            <a:r>
              <a:rPr lang="en-GB" dirty="0">
                <a:latin typeface="+mn-lt"/>
              </a:rPr>
              <a:t>What is CESA?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548496" y="1402773"/>
            <a:ext cx="11095008" cy="468458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GB" sz="2400" dirty="0">
                <a:solidFill>
                  <a:srgbClr val="3758FD"/>
                </a:solidFill>
                <a:latin typeface="+mn-lt"/>
              </a:rPr>
              <a:t>Our vision is that CESA is a </a:t>
            </a:r>
            <a:r>
              <a:rPr lang="en-GB" sz="2400" b="1" dirty="0">
                <a:solidFill>
                  <a:srgbClr val="3758FD"/>
                </a:solidFill>
                <a:latin typeface="+mn-lt"/>
              </a:rPr>
              <a:t>centre of mass</a:t>
            </a:r>
            <a:r>
              <a:rPr lang="en-GB" sz="2400" dirty="0">
                <a:solidFill>
                  <a:srgbClr val="3758FD"/>
                </a:solidFill>
                <a:latin typeface="+mn-lt"/>
              </a:rPr>
              <a:t> for UK-based accelerator R&amp;D with a specific mission to </a:t>
            </a:r>
            <a:r>
              <a:rPr lang="en-GB" sz="2400" b="1" dirty="0">
                <a:solidFill>
                  <a:srgbClr val="3758FD"/>
                </a:solidFill>
                <a:latin typeface="+mn-lt"/>
              </a:rPr>
              <a:t>make accelerators significantly more sustainable</a:t>
            </a:r>
          </a:p>
          <a:p>
            <a:pPr lvl="1"/>
            <a:r>
              <a:rPr lang="en-GB" sz="2000" dirty="0">
                <a:latin typeface="+mn-lt"/>
              </a:rPr>
              <a:t>Receives sufficient funding for a coherent and targeted </a:t>
            </a:r>
            <a:r>
              <a:rPr lang="en-GB" sz="2000" b="1" dirty="0">
                <a:latin typeface="+mn-lt"/>
              </a:rPr>
              <a:t>R&amp;D programme </a:t>
            </a:r>
            <a:r>
              <a:rPr lang="en-GB" sz="2000" dirty="0">
                <a:latin typeface="+mn-lt"/>
              </a:rPr>
              <a:t>enabling a step change in the rate of progress at a timescale relevant to our future pipeline</a:t>
            </a:r>
          </a:p>
          <a:p>
            <a:pPr lvl="1"/>
            <a:r>
              <a:rPr lang="en-GB" sz="2000" dirty="0">
                <a:latin typeface="+mn-lt"/>
              </a:rPr>
              <a:t>Collaborating directly with </a:t>
            </a:r>
            <a:r>
              <a:rPr lang="en-GB" sz="2000" b="1" dirty="0">
                <a:latin typeface="+mn-lt"/>
              </a:rPr>
              <a:t>industry</a:t>
            </a:r>
            <a:r>
              <a:rPr lang="en-GB" sz="2000" dirty="0">
                <a:latin typeface="+mn-lt"/>
              </a:rPr>
              <a:t> so that new products can be procured commercially as they are developed and proven, enhancing the UK economy and return from CERN</a:t>
            </a:r>
          </a:p>
          <a:p>
            <a:pPr lvl="1"/>
            <a:r>
              <a:rPr lang="en-GB" sz="2000" dirty="0">
                <a:latin typeface="+mn-lt"/>
              </a:rPr>
              <a:t>Has a small core team who provide training to engineers, technicians and scientists in </a:t>
            </a:r>
            <a:r>
              <a:rPr lang="en-GB" sz="2000" b="1" dirty="0">
                <a:latin typeface="+mn-lt"/>
              </a:rPr>
              <a:t>sustainable design practices </a:t>
            </a:r>
            <a:r>
              <a:rPr lang="en-GB" sz="2000" dirty="0">
                <a:latin typeface="+mn-lt"/>
              </a:rPr>
              <a:t>backed up by providing access to sustainability </a:t>
            </a:r>
            <a:r>
              <a:rPr lang="en-GB" sz="2000" b="1" dirty="0">
                <a:latin typeface="+mn-lt"/>
              </a:rPr>
              <a:t>software tools </a:t>
            </a:r>
            <a:r>
              <a:rPr lang="en-GB" sz="2000" dirty="0">
                <a:latin typeface="+mn-lt"/>
              </a:rPr>
              <a:t>and databases</a:t>
            </a:r>
          </a:p>
          <a:p>
            <a:pPr lvl="1"/>
            <a:r>
              <a:rPr lang="en-GB" sz="2000" dirty="0">
                <a:latin typeface="+mn-lt"/>
              </a:rPr>
              <a:t>Works collaboratively with </a:t>
            </a:r>
            <a:r>
              <a:rPr lang="en-GB" sz="2000" b="1" dirty="0">
                <a:latin typeface="+mn-lt"/>
              </a:rPr>
              <a:t>international partners </a:t>
            </a:r>
          </a:p>
          <a:p>
            <a:pPr lvl="1"/>
            <a:endParaRPr lang="en-GB" sz="2000" dirty="0">
              <a:latin typeface="+mn-lt"/>
            </a:endParaRPr>
          </a:p>
          <a:p>
            <a:r>
              <a:rPr lang="en-GB" sz="2400" dirty="0">
                <a:solidFill>
                  <a:srgbClr val="3758FD"/>
                </a:solidFill>
                <a:latin typeface="+mn-lt"/>
              </a:rPr>
              <a:t>We need to invest now to ensure we are ready in time for the potential mega-projects which are on the horizon – such as ISIS-II, UK XFEL, and FCC</a:t>
            </a:r>
          </a:p>
          <a:p>
            <a:pPr lvl="1"/>
            <a:r>
              <a:rPr lang="en-GB" sz="2000" dirty="0">
                <a:latin typeface="+mn-lt"/>
              </a:rPr>
              <a:t>It will take many years to demonstrate new technologies </a:t>
            </a:r>
          </a:p>
          <a:p>
            <a:pPr lvl="1"/>
            <a:r>
              <a:rPr lang="en-GB" sz="2000" dirty="0">
                <a:latin typeface="+mn-lt"/>
              </a:rPr>
              <a:t>We still have time but need to get going as they aim to start construction in the early ‘30s</a:t>
            </a:r>
          </a:p>
          <a:p>
            <a:endParaRPr lang="en-GB" sz="2400" dirty="0">
              <a:latin typeface="+mn-lt"/>
            </a:endParaRPr>
          </a:p>
          <a:p>
            <a:pPr lvl="1"/>
            <a:endParaRPr lang="en-GB" sz="2000" dirty="0">
              <a:latin typeface="+mn-lt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43C1422-5CC3-3E6D-0C4B-DEF8F8A05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EAE6D3-FF01-0FE6-F85A-BEAA8BF68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2685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BEC610BC-09E4-E91B-160F-223A3273493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0937730"/>
              </p:ext>
            </p:extLst>
          </p:nvPr>
        </p:nvGraphicFramePr>
        <p:xfrm>
          <a:off x="838200" y="191193"/>
          <a:ext cx="10515600" cy="6500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B2DECD1C-7A5B-85D2-E0D0-D7BBF285E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684" y="107430"/>
            <a:ext cx="10515600" cy="1325563"/>
          </a:xfrm>
        </p:spPr>
        <p:txBody>
          <a:bodyPr/>
          <a:lstStyle/>
          <a:p>
            <a:r>
              <a:rPr lang="en-GB" dirty="0"/>
              <a:t>Initial R&amp;D Scope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EE359C9-CA2A-5AB6-4A21-B5D3F190A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7EB94F1-F5A3-5499-22BA-5280932D1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7005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C6F42C8-391C-8308-F441-3690117B9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511" y="-13856"/>
            <a:ext cx="10515600" cy="730183"/>
          </a:xfrm>
        </p:spPr>
        <p:txBody>
          <a:bodyPr>
            <a:normAutofit/>
          </a:bodyPr>
          <a:lstStyle/>
          <a:p>
            <a:r>
              <a:rPr lang="en-GB" sz="3200" b="1" dirty="0">
                <a:latin typeface="+mn-lt"/>
              </a:rPr>
              <a:t>CESA Technology R&amp;D Areas: one-page overview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3427B0D-0416-F568-2D87-61B91F32FA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67" y="716326"/>
            <a:ext cx="11587220" cy="5259071"/>
          </a:xfrm>
          <a:prstGeom prst="rect">
            <a:avLst/>
          </a:prstGeo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8E1188C-01A7-FF6B-840B-A6709F745112}"/>
              </a:ext>
            </a:extLst>
          </p:cNvPr>
          <p:cNvSpPr txBox="1"/>
          <p:nvPr/>
        </p:nvSpPr>
        <p:spPr>
          <a:xfrm>
            <a:off x="291667" y="5975397"/>
            <a:ext cx="11587219" cy="332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sz="1400" kern="1200" dirty="0">
                <a:solidFill>
                  <a:srgbClr val="2E2C61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</a:rPr>
              <a:t>*</a:t>
            </a:r>
            <a:r>
              <a:rPr lang="en-GB" sz="1400" kern="1200" dirty="0">
                <a:solidFill>
                  <a:srgbClr val="2E2C61"/>
                </a:solidFill>
                <a:effectLst/>
                <a:latin typeface="Segoe UI Emoji" panose="020B0502040204020203" pitchFamily="34" charset="0"/>
                <a:ea typeface="MS PGothic" panose="020B0600070205080204" pitchFamily="34" charset="-128"/>
                <a:cs typeface="Segoe UI Emoji" panose="020B0502040204020203" pitchFamily="34" charset="0"/>
              </a:rPr>
              <a:t>🏭</a:t>
            </a:r>
            <a:r>
              <a:rPr lang="en-GB" sz="1400" kern="1200" dirty="0">
                <a:solidFill>
                  <a:srgbClr val="2E2C61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</a:rPr>
              <a:t> partnership with industry; </a:t>
            </a:r>
            <a:r>
              <a:rPr lang="en-GB" sz="1400" kern="1200" dirty="0">
                <a:solidFill>
                  <a:srgbClr val="2E2C61"/>
                </a:solidFill>
                <a:effectLst/>
                <a:latin typeface="Segoe UI Emoji" panose="020B0502040204020203" pitchFamily="34" charset="0"/>
                <a:ea typeface="MS PGothic" panose="020B0600070205080204" pitchFamily="34" charset="-128"/>
                <a:cs typeface="Segoe UI Emoji" panose="020B0502040204020203" pitchFamily="34" charset="0"/>
              </a:rPr>
              <a:t>👨‍🔧</a:t>
            </a:r>
            <a:r>
              <a:rPr lang="en-GB" sz="1400" kern="1200" dirty="0">
                <a:solidFill>
                  <a:srgbClr val="2E2C61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</a:rPr>
              <a:t> skills development; </a:t>
            </a:r>
            <a:r>
              <a:rPr lang="en-GB" sz="1400" kern="1200" dirty="0">
                <a:solidFill>
                  <a:srgbClr val="2E2C61"/>
                </a:solidFill>
                <a:effectLst/>
                <a:latin typeface="Segoe UI Emoji" panose="020B0502040204020203" pitchFamily="34" charset="0"/>
                <a:ea typeface="MS PGothic" panose="020B0600070205080204" pitchFamily="34" charset="-128"/>
                <a:cs typeface="Segoe UI Emoji" panose="020B0502040204020203" pitchFamily="34" charset="0"/>
              </a:rPr>
              <a:t>💡</a:t>
            </a:r>
            <a:r>
              <a:rPr lang="en-GB" sz="1400" kern="1200" dirty="0">
                <a:solidFill>
                  <a:srgbClr val="2E2C61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</a:rPr>
              <a:t> development/exploitation of IP; </a:t>
            </a:r>
            <a:r>
              <a:rPr lang="en-GB" sz="1400" kern="1200" dirty="0">
                <a:solidFill>
                  <a:srgbClr val="2E2C61"/>
                </a:solidFill>
                <a:effectLst/>
                <a:latin typeface="Segoe UI Emoji" panose="020B0502040204020203" pitchFamily="34" charset="0"/>
                <a:ea typeface="MS PGothic" panose="020B0600070205080204" pitchFamily="34" charset="-128"/>
                <a:cs typeface="Segoe UI Emoji" panose="020B0502040204020203" pitchFamily="34" charset="0"/>
              </a:rPr>
              <a:t>⚙️</a:t>
            </a:r>
            <a:r>
              <a:rPr lang="en-GB" sz="1400" kern="1200" dirty="0">
                <a:solidFill>
                  <a:srgbClr val="2E2C61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</a:rPr>
              <a:t> enabler for other green technologies</a:t>
            </a:r>
            <a:endParaRPr lang="en-GB" sz="14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C641D5-625E-ECA6-85DE-B0093F027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509F8C-4949-AF45-9C6E-37B29EB73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6979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01D15-3946-1E73-535C-74E30DE51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spc="-160" dirty="0">
                <a:solidFill>
                  <a:srgbClr val="2E2D62"/>
                </a:solidFill>
                <a:latin typeface="Arial"/>
                <a:ea typeface="+mn-ea"/>
                <a:cs typeface="Arial"/>
              </a:rPr>
              <a:t>CESA’s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0B2230-B4E7-2BBC-9008-A951D45ABA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5222" y="1825625"/>
            <a:ext cx="10098578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en-GB" dirty="0"/>
              <a:t>R&amp;D in </a:t>
            </a:r>
            <a:r>
              <a:rPr lang="en-GB" b="1" dirty="0"/>
              <a:t>key technology areas </a:t>
            </a:r>
            <a:r>
              <a:rPr lang="en-GB" dirty="0"/>
              <a:t>to drive sustainability improvements for </a:t>
            </a:r>
            <a:r>
              <a:rPr lang="en-GB" b="1" dirty="0"/>
              <a:t>current </a:t>
            </a:r>
            <a:r>
              <a:rPr lang="en-GB" dirty="0"/>
              <a:t>and </a:t>
            </a:r>
            <a:r>
              <a:rPr lang="en-GB" b="1" dirty="0"/>
              <a:t>next-generation </a:t>
            </a:r>
            <a:r>
              <a:rPr lang="en-GB" dirty="0"/>
              <a:t>accelerators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GB" dirty="0"/>
              <a:t>Tools, expertise and support to measure and optimise </a:t>
            </a:r>
            <a:r>
              <a:rPr lang="en-GB" b="1" dirty="0"/>
              <a:t>lifecycle carbon emissions </a:t>
            </a:r>
            <a:r>
              <a:rPr lang="en-GB" dirty="0"/>
              <a:t>in support of UKRI’s Net Zero 2040 target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GB" dirty="0"/>
              <a:t>Develop strong </a:t>
            </a:r>
            <a:r>
              <a:rPr lang="en-GB" b="1" dirty="0"/>
              <a:t>international collaborations </a:t>
            </a:r>
            <a:r>
              <a:rPr lang="en-GB" dirty="0"/>
              <a:t>with other international accelerator institutes, and industrial partners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GB" b="1" dirty="0"/>
              <a:t>Training </a:t>
            </a:r>
            <a:r>
              <a:rPr lang="en-GB" dirty="0"/>
              <a:t>for new and current accelerator designers in </a:t>
            </a:r>
            <a:r>
              <a:rPr lang="en-GB" b="1" dirty="0"/>
              <a:t>sustainable design</a:t>
            </a:r>
            <a:r>
              <a:rPr lang="en-GB" dirty="0"/>
              <a:t>; knowledge sharing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GB" b="1" dirty="0"/>
              <a:t>Education and outreach</a:t>
            </a:r>
            <a:r>
              <a:rPr lang="en-GB" dirty="0"/>
              <a:t> on the themes of sustainability and accelerator technology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CD5AA42-D087-FB4E-73FA-A04F1FC632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908694"/>
              </p:ext>
            </p:extLst>
          </p:nvPr>
        </p:nvGraphicFramePr>
        <p:xfrm>
          <a:off x="249382" y="1858875"/>
          <a:ext cx="914400" cy="4351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1551859434"/>
                    </a:ext>
                  </a:extLst>
                </a:gridCol>
              </a:tblGrid>
              <a:tr h="8702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dirty="0"/>
                        <a:t>💡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7500423"/>
                  </a:ext>
                </a:extLst>
              </a:tr>
              <a:tr h="8702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dirty="0"/>
                        <a:t>🧰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3203442"/>
                  </a:ext>
                </a:extLst>
              </a:tr>
              <a:tr h="8702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dirty="0"/>
                        <a:t>🌍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383934"/>
                  </a:ext>
                </a:extLst>
              </a:tr>
              <a:tr h="8702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dirty="0"/>
                        <a:t>🎓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888713"/>
                  </a:ext>
                </a:extLst>
              </a:tr>
              <a:tr h="8702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dirty="0"/>
                        <a:t>📣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3473208"/>
                  </a:ext>
                </a:extLst>
              </a:tr>
            </a:tbl>
          </a:graphicData>
        </a:graphic>
      </p:graphicFrame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5FC084-AED2-F901-EE3B-C7A69C200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C89C0E-99E9-C52B-5397-528305091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8136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0FDA9-4B9F-E31A-9DB3-B3CF42342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B62ED8-EF56-346F-6FBD-0BDFCD9B7C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Sustainable accelerator technologies</a:t>
            </a:r>
          </a:p>
          <a:p>
            <a:pPr lvl="1"/>
            <a:r>
              <a:rPr lang="en-GB" dirty="0"/>
              <a:t>Thin film superconducting RF</a:t>
            </a:r>
          </a:p>
          <a:p>
            <a:pPr lvl="1"/>
            <a:r>
              <a:rPr lang="en-GB" dirty="0"/>
              <a:t>Permanent magnets</a:t>
            </a:r>
          </a:p>
          <a:p>
            <a:r>
              <a:rPr lang="en-GB" dirty="0"/>
              <a:t>The CESA proposal: a new UK centre of excellence</a:t>
            </a:r>
          </a:p>
          <a:p>
            <a:r>
              <a:rPr lang="en-GB" dirty="0"/>
              <a:t>Accelerator carbon footprint: the RUEDI case study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3B7DE7-0B7B-5E40-776B-191577C8A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BC943F-FD62-4244-ED4E-A1E6F0F29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0614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074F54-5A93-BD36-F0BF-7DD0E1174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44391"/>
            <a:ext cx="10952480" cy="1325563"/>
          </a:xfrm>
        </p:spPr>
        <p:txBody>
          <a:bodyPr/>
          <a:lstStyle/>
          <a:p>
            <a:r>
              <a:rPr lang="en-GB" b="1" dirty="0"/>
              <a:t>Power / cost / CO₂ savings illustration: UK-XFEL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0275A0-1242-8C6E-CEA1-4C911A0183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369954"/>
            <a:ext cx="10515600" cy="5185458"/>
          </a:xfrm>
        </p:spPr>
        <p:txBody>
          <a:bodyPr>
            <a:noAutofit/>
          </a:bodyPr>
          <a:lstStyle/>
          <a:p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UK-XFEL conceptual design &amp; options analysis in progress</a:t>
            </a:r>
          </a:p>
          <a:p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Baseline: </a:t>
            </a:r>
          </a:p>
          <a:p>
            <a:pPr lvl="1"/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8 GeV, 1.3 GHz superconducting linac, solid Nb cavities</a:t>
            </a:r>
          </a:p>
          <a:p>
            <a:pPr lvl="1"/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Room temperature electromagnets</a:t>
            </a:r>
          </a:p>
          <a:p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Energy consumption estimates:</a:t>
            </a:r>
            <a:b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</a:br>
            <a:b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</a:br>
            <a:b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</a:br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Total per year: </a:t>
            </a:r>
            <a:r>
              <a:rPr lang="en-GB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113 GWh</a:t>
            </a:r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, </a:t>
            </a:r>
            <a:r>
              <a:rPr lang="en-GB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£29m</a:t>
            </a:r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, </a:t>
            </a:r>
            <a:r>
              <a:rPr lang="en-GB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7900 tCO₂e</a:t>
            </a:r>
            <a:endParaRPr lang="en-GB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  <a:p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Using </a:t>
            </a:r>
            <a:r>
              <a:rPr lang="en-GB" b="1" dirty="0">
                <a:solidFill>
                  <a:srgbClr val="00B05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CESA-developed technologies</a:t>
            </a:r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:</a:t>
            </a:r>
            <a:b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</a:br>
            <a:b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</a:br>
            <a:b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</a:br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Potential </a:t>
            </a:r>
            <a:r>
              <a:rPr lang="en-GB" b="1" dirty="0"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annual savings </a:t>
            </a:r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on the order of </a:t>
            </a:r>
            <a:r>
              <a:rPr lang="en-GB" b="1" dirty="0">
                <a:solidFill>
                  <a:srgbClr val="1E5DF8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85 GWh</a:t>
            </a:r>
            <a:r>
              <a:rPr lang="en-GB" dirty="0">
                <a:solidFill>
                  <a:srgbClr val="1E5DF8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, </a:t>
            </a:r>
            <a:r>
              <a:rPr lang="en-GB" b="1" dirty="0">
                <a:solidFill>
                  <a:srgbClr val="1E5DF8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£24m</a:t>
            </a:r>
            <a:r>
              <a:rPr lang="en-GB" dirty="0">
                <a:solidFill>
                  <a:srgbClr val="1E5DF8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, </a:t>
            </a:r>
            <a:r>
              <a:rPr lang="en-GB" b="1" dirty="0">
                <a:solidFill>
                  <a:srgbClr val="1E5DF8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6600 tCO₂e 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E3A3E1D-96ED-0476-A560-1AA8F83C4CFE}"/>
              </a:ext>
            </a:extLst>
          </p:cNvPr>
          <p:cNvGrpSpPr/>
          <p:nvPr/>
        </p:nvGrpSpPr>
        <p:grpSpPr>
          <a:xfrm>
            <a:off x="584200" y="3683283"/>
            <a:ext cx="10302240" cy="558800"/>
            <a:chOff x="1270000" y="4236720"/>
            <a:chExt cx="10302240" cy="558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B92B7C3-46B9-DB08-5E00-B7B58A4DF3C2}"/>
                </a:ext>
              </a:extLst>
            </p:cNvPr>
            <p:cNvSpPr/>
            <p:nvPr/>
          </p:nvSpPr>
          <p:spPr>
            <a:xfrm>
              <a:off x="1270000" y="4236720"/>
              <a:ext cx="6378783" cy="558800"/>
            </a:xfrm>
            <a:prstGeom prst="rect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Cryogenics 70 GWh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39D4910-8F5F-A520-2C09-ABB6DB95C2EE}"/>
                </a:ext>
              </a:extLst>
            </p:cNvPr>
            <p:cNvSpPr/>
            <p:nvPr/>
          </p:nvSpPr>
          <p:spPr>
            <a:xfrm>
              <a:off x="7653592" y="4236720"/>
              <a:ext cx="2916015" cy="558800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SRF 32 GWh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98F0ED8-E633-FE5B-3327-591B3AC5E2DC}"/>
                </a:ext>
              </a:extLst>
            </p:cNvPr>
            <p:cNvSpPr/>
            <p:nvPr/>
          </p:nvSpPr>
          <p:spPr>
            <a:xfrm>
              <a:off x="10569860" y="4236720"/>
              <a:ext cx="1002380" cy="55880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Magnets 11 GWh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EAAD58F-4040-1139-51F3-88D62B11AB2B}"/>
              </a:ext>
            </a:extLst>
          </p:cNvPr>
          <p:cNvGrpSpPr/>
          <p:nvPr/>
        </p:nvGrpSpPr>
        <p:grpSpPr>
          <a:xfrm>
            <a:off x="584200" y="5370575"/>
            <a:ext cx="2459658" cy="558800"/>
            <a:chOff x="1270000" y="5753100"/>
            <a:chExt cx="2459658" cy="5588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3B0D7D5-4BB5-E4FF-55F1-F51BDBFA9A4E}"/>
                </a:ext>
              </a:extLst>
            </p:cNvPr>
            <p:cNvSpPr/>
            <p:nvPr/>
          </p:nvSpPr>
          <p:spPr>
            <a:xfrm>
              <a:off x="1270000" y="5753100"/>
              <a:ext cx="2104998" cy="558800"/>
            </a:xfrm>
            <a:prstGeom prst="rect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Cryogenics 23 GWh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EAFFAB8-5650-A069-4226-1F7E94034B06}"/>
                </a:ext>
              </a:extLst>
            </p:cNvPr>
            <p:cNvSpPr/>
            <p:nvPr/>
          </p:nvSpPr>
          <p:spPr>
            <a:xfrm>
              <a:off x="3630149" y="5753100"/>
              <a:ext cx="99509" cy="558800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1 .1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5BCBC46-EC86-4C6E-DD1E-9E52F027764F}"/>
                </a:ext>
              </a:extLst>
            </p:cNvPr>
            <p:cNvSpPr/>
            <p:nvPr/>
          </p:nvSpPr>
          <p:spPr>
            <a:xfrm>
              <a:off x="3374998" y="5753100"/>
              <a:ext cx="255151" cy="558800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3.2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299575" y="1569771"/>
            <a:ext cx="2736850" cy="12003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CESA will pay for itself many times over during the 40+ year lifetime of a mega-project 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FD724C-A6BD-A5A9-5027-030C568A9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2E45BEC-6B8C-23B7-C714-DF95D0873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20</a:t>
            </a:fld>
            <a:endParaRPr lang="en-GB"/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C07AABB1-BA9F-559A-AE8D-8C86678816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1555197"/>
              </p:ext>
            </p:extLst>
          </p:nvPr>
        </p:nvGraphicFramePr>
        <p:xfrm>
          <a:off x="7067117" y="4560906"/>
          <a:ext cx="487137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71370">
                  <a:extLst>
                    <a:ext uri="{9D8B030D-6E8A-4147-A177-3AD203B41FA5}">
                      <a16:colId xmlns:a16="http://schemas.microsoft.com/office/drawing/2014/main" val="17876877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Thin film SRF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: 1.8K 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4.2K; 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x3 reduction in </a:t>
                      </a:r>
                      <a:r>
                        <a:rPr kumimoji="0" lang="en-GB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cryo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power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01736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FRTs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: higher Q 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x10 reduction in RF power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6935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HTS / PM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: x10 reduction in magnet power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41607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99126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0"/>
            <a:ext cx="10515600" cy="1325563"/>
          </a:xfrm>
        </p:spPr>
        <p:txBody>
          <a:bodyPr>
            <a:normAutofit/>
          </a:bodyPr>
          <a:lstStyle/>
          <a:p>
            <a:r>
              <a:rPr lang="en-GB" b="1" spc="-160" dirty="0">
                <a:solidFill>
                  <a:srgbClr val="2E2D62"/>
                </a:solidFill>
                <a:latin typeface="Arial"/>
                <a:ea typeface="+mn-ea"/>
                <a:cs typeface="Arial"/>
              </a:rPr>
              <a:t>Options for CESA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200" y="1325563"/>
            <a:ext cx="6184900" cy="3360738"/>
          </a:xfrm>
        </p:spPr>
        <p:txBody>
          <a:bodyPr>
            <a:normAutofit fontScale="85000" lnSpcReduction="20000"/>
          </a:bodyPr>
          <a:lstStyle/>
          <a:p>
            <a:r>
              <a:rPr lang="en-GB" sz="2400" dirty="0"/>
              <a:t>Initial options analysis carried out</a:t>
            </a:r>
          </a:p>
          <a:p>
            <a:r>
              <a:rPr lang="en-GB" sz="2400" dirty="0"/>
              <a:t>Evaluated each option against </a:t>
            </a:r>
            <a:br>
              <a:rPr lang="en-GB" sz="2400" dirty="0"/>
            </a:br>
            <a:r>
              <a:rPr lang="en-GB" sz="2400" i="1" dirty="0"/>
              <a:t>key criteria</a:t>
            </a:r>
          </a:p>
          <a:p>
            <a:pPr lvl="1"/>
            <a:r>
              <a:rPr lang="en-GB" sz="2000" dirty="0"/>
              <a:t>Delivery of core R&amp;D</a:t>
            </a:r>
          </a:p>
          <a:p>
            <a:pPr lvl="1"/>
            <a:r>
              <a:rPr lang="en-GB" sz="2000" dirty="0"/>
              <a:t>New lab space</a:t>
            </a:r>
          </a:p>
          <a:p>
            <a:pPr lvl="1"/>
            <a:r>
              <a:rPr lang="en-GB" sz="2000" dirty="0"/>
              <a:t>Innovation &amp; collaboration</a:t>
            </a:r>
          </a:p>
          <a:p>
            <a:pPr lvl="1"/>
            <a:r>
              <a:rPr lang="en-GB" sz="2000" dirty="0"/>
              <a:t>Workforce development</a:t>
            </a:r>
          </a:p>
          <a:p>
            <a:pPr lvl="1"/>
            <a:r>
              <a:rPr lang="en-GB" sz="2000" dirty="0"/>
              <a:t>Value for money</a:t>
            </a:r>
          </a:p>
          <a:p>
            <a:pPr lvl="1"/>
            <a:r>
              <a:rPr lang="en-GB" sz="2000" dirty="0"/>
              <a:t>Net Zero targets</a:t>
            </a:r>
          </a:p>
          <a:p>
            <a:pPr lvl="1"/>
            <a:r>
              <a:rPr lang="en-GB" sz="2000" dirty="0"/>
              <a:t>UK leadership</a:t>
            </a:r>
          </a:p>
          <a:p>
            <a:pPr lvl="1"/>
            <a:r>
              <a:rPr lang="en-GB" sz="2000" dirty="0"/>
              <a:t>Deliverability within 5 years</a:t>
            </a:r>
          </a:p>
          <a:p>
            <a:r>
              <a:rPr lang="en-GB" sz="2400" dirty="0"/>
              <a:t>and also against </a:t>
            </a:r>
            <a:r>
              <a:rPr lang="en-GB" sz="2400" i="1" dirty="0"/>
              <a:t>delivery of core R&amp;D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169429154"/>
              </p:ext>
            </p:extLst>
          </p:nvPr>
        </p:nvGraphicFramePr>
        <p:xfrm>
          <a:off x="5743575" y="230982"/>
          <a:ext cx="6210300" cy="635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2346722C-B604-908C-3C52-6F637AFF88BF}"/>
              </a:ext>
            </a:extLst>
          </p:cNvPr>
          <p:cNvGraphicFramePr>
            <a:graphicFrameLocks noGrp="1"/>
          </p:cNvGraphicFramePr>
          <p:nvPr/>
        </p:nvGraphicFramePr>
        <p:xfrm>
          <a:off x="11502499" y="4598320"/>
          <a:ext cx="277275" cy="1747528"/>
        </p:xfrm>
        <a:graphic>
          <a:graphicData uri="http://schemas.openxmlformats.org/drawingml/2006/table">
            <a:tbl>
              <a:tblPr/>
              <a:tblGrid>
                <a:gridCol w="277275">
                  <a:extLst>
                    <a:ext uri="{9D8B030D-6E8A-4147-A177-3AD203B41FA5}">
                      <a16:colId xmlns:a16="http://schemas.microsoft.com/office/drawing/2014/main" val="3239966578"/>
                    </a:ext>
                  </a:extLst>
                </a:gridCol>
              </a:tblGrid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B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7651445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B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2383731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BF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629484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BF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0727326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D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7466192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B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2170282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BF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291237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5672497"/>
                  </a:ext>
                </a:extLst>
              </a:tr>
            </a:tbl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04410699-9392-99E5-D92B-CA40D0025459}"/>
              </a:ext>
            </a:extLst>
          </p:cNvPr>
          <p:cNvGraphicFramePr>
            <a:graphicFrameLocks noGrp="1"/>
          </p:cNvGraphicFramePr>
          <p:nvPr/>
        </p:nvGraphicFramePr>
        <p:xfrm>
          <a:off x="8163739" y="4598320"/>
          <a:ext cx="277275" cy="1747528"/>
        </p:xfrm>
        <a:graphic>
          <a:graphicData uri="http://schemas.openxmlformats.org/drawingml/2006/table">
            <a:tbl>
              <a:tblPr/>
              <a:tblGrid>
                <a:gridCol w="277275">
                  <a:extLst>
                    <a:ext uri="{9D8B030D-6E8A-4147-A177-3AD203B41FA5}">
                      <a16:colId xmlns:a16="http://schemas.microsoft.com/office/drawing/2014/main" val="3817040317"/>
                    </a:ext>
                  </a:extLst>
                </a:gridCol>
              </a:tblGrid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B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5692008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B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6103321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B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6500689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D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1733265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B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3708004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D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0249974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BF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5104278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8782469"/>
                  </a:ext>
                </a:extLst>
              </a:tr>
            </a:tbl>
          </a:graphicData>
        </a:graphic>
      </p:graphicFrame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82D11501-AD16-325B-1406-0F9915451B98}"/>
              </a:ext>
            </a:extLst>
          </p:cNvPr>
          <p:cNvGraphicFramePr>
            <a:graphicFrameLocks noGrp="1"/>
          </p:cNvGraphicFramePr>
          <p:nvPr/>
        </p:nvGraphicFramePr>
        <p:xfrm>
          <a:off x="11502498" y="2528425"/>
          <a:ext cx="277275" cy="1747528"/>
        </p:xfrm>
        <a:graphic>
          <a:graphicData uri="http://schemas.openxmlformats.org/drawingml/2006/table">
            <a:tbl>
              <a:tblPr/>
              <a:tblGrid>
                <a:gridCol w="277275">
                  <a:extLst>
                    <a:ext uri="{9D8B030D-6E8A-4147-A177-3AD203B41FA5}">
                      <a16:colId xmlns:a16="http://schemas.microsoft.com/office/drawing/2014/main" val="3824039730"/>
                    </a:ext>
                  </a:extLst>
                </a:gridCol>
              </a:tblGrid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94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771415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0617062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94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8249948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B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6701378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94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3313150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B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168285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039360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09864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2FB5CB06-CED6-85B5-2924-973B6556F209}"/>
              </a:ext>
            </a:extLst>
          </p:cNvPr>
          <p:cNvGraphicFramePr>
            <a:graphicFrameLocks noGrp="1"/>
          </p:cNvGraphicFramePr>
          <p:nvPr/>
        </p:nvGraphicFramePr>
        <p:xfrm>
          <a:off x="8163738" y="2528425"/>
          <a:ext cx="277275" cy="1747528"/>
        </p:xfrm>
        <a:graphic>
          <a:graphicData uri="http://schemas.openxmlformats.org/drawingml/2006/table">
            <a:tbl>
              <a:tblPr/>
              <a:tblGrid>
                <a:gridCol w="277275">
                  <a:extLst>
                    <a:ext uri="{9D8B030D-6E8A-4147-A177-3AD203B41FA5}">
                      <a16:colId xmlns:a16="http://schemas.microsoft.com/office/drawing/2014/main" val="1769742548"/>
                    </a:ext>
                  </a:extLst>
                </a:gridCol>
              </a:tblGrid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B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7055241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B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8765337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B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164750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D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9822058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B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5118384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D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6517825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BF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3834683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106866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BE80B875-CC91-2D49-0EDD-BDC46EF2BBB7}"/>
              </a:ext>
            </a:extLst>
          </p:cNvPr>
          <p:cNvGraphicFramePr>
            <a:graphicFrameLocks noGrp="1"/>
          </p:cNvGraphicFramePr>
          <p:nvPr/>
        </p:nvGraphicFramePr>
        <p:xfrm>
          <a:off x="11527899" y="451798"/>
          <a:ext cx="277275" cy="1747528"/>
        </p:xfrm>
        <a:graphic>
          <a:graphicData uri="http://schemas.openxmlformats.org/drawingml/2006/table">
            <a:tbl>
              <a:tblPr/>
              <a:tblGrid>
                <a:gridCol w="277275">
                  <a:extLst>
                    <a:ext uri="{9D8B030D-6E8A-4147-A177-3AD203B41FA5}">
                      <a16:colId xmlns:a16="http://schemas.microsoft.com/office/drawing/2014/main" val="1855469533"/>
                    </a:ext>
                  </a:extLst>
                </a:gridCol>
              </a:tblGrid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D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448852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D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7216670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D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746525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167564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600488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D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4035303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D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583261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D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2063992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02C080A7-FEF7-2DD9-D2A9-61B8B25EA92E}"/>
              </a:ext>
            </a:extLst>
          </p:cNvPr>
          <p:cNvGraphicFramePr>
            <a:graphicFrameLocks noGrp="1"/>
          </p:cNvGraphicFramePr>
          <p:nvPr/>
        </p:nvGraphicFramePr>
        <p:xfrm>
          <a:off x="8163737" y="451798"/>
          <a:ext cx="277275" cy="1747528"/>
        </p:xfrm>
        <a:graphic>
          <a:graphicData uri="http://schemas.openxmlformats.org/drawingml/2006/table">
            <a:tbl>
              <a:tblPr/>
              <a:tblGrid>
                <a:gridCol w="277275">
                  <a:extLst>
                    <a:ext uri="{9D8B030D-6E8A-4147-A177-3AD203B41FA5}">
                      <a16:colId xmlns:a16="http://schemas.microsoft.com/office/drawing/2014/main" val="2759635768"/>
                    </a:ext>
                  </a:extLst>
                </a:gridCol>
              </a:tblGrid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7892040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8762740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2047160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7633909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D5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982245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459243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1975340"/>
                  </a:ext>
                </a:extLst>
              </a:tr>
              <a:tr h="218441"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0209144"/>
                  </a:ext>
                </a:extLst>
              </a:tr>
            </a:tbl>
          </a:graphicData>
        </a:graphic>
      </p:graphicFrame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6BD73E02-53BA-016F-22D8-2EDF4D5BF9F7}"/>
              </a:ext>
            </a:extLst>
          </p:cNvPr>
          <p:cNvGraphicFramePr>
            <a:graphicFrameLocks noGrp="1"/>
          </p:cNvGraphicFramePr>
          <p:nvPr/>
        </p:nvGraphicFramePr>
        <p:xfrm>
          <a:off x="8451449" y="451798"/>
          <a:ext cx="277200" cy="1746000"/>
        </p:xfrm>
        <a:graphic>
          <a:graphicData uri="http://schemas.openxmlformats.org/drawingml/2006/table">
            <a:tbl>
              <a:tblPr firstRow="1" firstCol="1"/>
              <a:tblGrid>
                <a:gridCol w="277200">
                  <a:extLst>
                    <a:ext uri="{9D8B030D-6E8A-4147-A177-3AD203B41FA5}">
                      <a16:colId xmlns:a16="http://schemas.microsoft.com/office/drawing/2014/main" val="3616130984"/>
                    </a:ext>
                  </a:extLst>
                </a:gridCol>
              </a:tblGrid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068253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0777473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1857507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4756503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7758761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5588876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021780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5281360"/>
                  </a:ext>
                </a:extLst>
              </a:tr>
            </a:tbl>
          </a:graphicData>
        </a:graphic>
      </p:graphicFrame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406EFE96-20E5-C1C7-3E79-57C21E42C71D}"/>
              </a:ext>
            </a:extLst>
          </p:cNvPr>
          <p:cNvGraphicFramePr>
            <a:graphicFrameLocks noGrp="1"/>
          </p:cNvGraphicFramePr>
          <p:nvPr/>
        </p:nvGraphicFramePr>
        <p:xfrm>
          <a:off x="11805161" y="451798"/>
          <a:ext cx="277200" cy="1746000"/>
        </p:xfrm>
        <a:graphic>
          <a:graphicData uri="http://schemas.openxmlformats.org/drawingml/2006/table">
            <a:tbl>
              <a:tblPr firstRow="1" firstCol="1"/>
              <a:tblGrid>
                <a:gridCol w="277200">
                  <a:extLst>
                    <a:ext uri="{9D8B030D-6E8A-4147-A177-3AD203B41FA5}">
                      <a16:colId xmlns:a16="http://schemas.microsoft.com/office/drawing/2014/main" val="3770514314"/>
                    </a:ext>
                  </a:extLst>
                </a:gridCol>
              </a:tblGrid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21009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7223849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0591239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5678600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2586232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52835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4031522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8289932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BD2035CE-29C0-4DD1-A589-608E18185818}"/>
              </a:ext>
            </a:extLst>
          </p:cNvPr>
          <p:cNvGraphicFramePr>
            <a:graphicFrameLocks noGrp="1"/>
          </p:cNvGraphicFramePr>
          <p:nvPr/>
        </p:nvGraphicFramePr>
        <p:xfrm>
          <a:off x="8441012" y="2528425"/>
          <a:ext cx="277200" cy="1746000"/>
        </p:xfrm>
        <a:graphic>
          <a:graphicData uri="http://schemas.openxmlformats.org/drawingml/2006/table">
            <a:tbl>
              <a:tblPr firstRow="1" firstCol="1"/>
              <a:tblGrid>
                <a:gridCol w="277200">
                  <a:extLst>
                    <a:ext uri="{9D8B030D-6E8A-4147-A177-3AD203B41FA5}">
                      <a16:colId xmlns:a16="http://schemas.microsoft.com/office/drawing/2014/main" val="2117135893"/>
                    </a:ext>
                  </a:extLst>
                </a:gridCol>
              </a:tblGrid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8905821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1221751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152871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6505180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5438046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6034471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1054671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7957704"/>
                  </a:ext>
                </a:extLst>
              </a:tr>
            </a:tbl>
          </a:graphicData>
        </a:graphic>
      </p:graphicFrame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271B6C2E-FDD1-0BC6-D9D0-727A0E028BA2}"/>
              </a:ext>
            </a:extLst>
          </p:cNvPr>
          <p:cNvGraphicFramePr>
            <a:graphicFrameLocks noGrp="1"/>
          </p:cNvGraphicFramePr>
          <p:nvPr/>
        </p:nvGraphicFramePr>
        <p:xfrm>
          <a:off x="11794725" y="2528425"/>
          <a:ext cx="277200" cy="1746000"/>
        </p:xfrm>
        <a:graphic>
          <a:graphicData uri="http://schemas.openxmlformats.org/drawingml/2006/table">
            <a:tbl>
              <a:tblPr firstRow="1" firstCol="1"/>
              <a:tblGrid>
                <a:gridCol w="277200">
                  <a:extLst>
                    <a:ext uri="{9D8B030D-6E8A-4147-A177-3AD203B41FA5}">
                      <a16:colId xmlns:a16="http://schemas.microsoft.com/office/drawing/2014/main" val="1845290513"/>
                    </a:ext>
                  </a:extLst>
                </a:gridCol>
              </a:tblGrid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271507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0171787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9652983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9640849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6542379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0735526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8791766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352618"/>
                  </a:ext>
                </a:extLst>
              </a:tr>
            </a:tbl>
          </a:graphicData>
        </a:graphic>
      </p:graphicFrame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71D93A5D-35C9-5ABF-E227-3F4FAE7A2429}"/>
              </a:ext>
            </a:extLst>
          </p:cNvPr>
          <p:cNvGraphicFramePr>
            <a:graphicFrameLocks noGrp="1"/>
          </p:cNvGraphicFramePr>
          <p:nvPr/>
        </p:nvGraphicFramePr>
        <p:xfrm>
          <a:off x="8441012" y="4598320"/>
          <a:ext cx="277200" cy="1746000"/>
        </p:xfrm>
        <a:graphic>
          <a:graphicData uri="http://schemas.openxmlformats.org/drawingml/2006/table">
            <a:tbl>
              <a:tblPr firstRow="1" firstCol="1"/>
              <a:tblGrid>
                <a:gridCol w="277200">
                  <a:extLst>
                    <a:ext uri="{9D8B030D-6E8A-4147-A177-3AD203B41FA5}">
                      <a16:colId xmlns:a16="http://schemas.microsoft.com/office/drawing/2014/main" val="3405536262"/>
                    </a:ext>
                  </a:extLst>
                </a:gridCol>
              </a:tblGrid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6827968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772737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7134676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162832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6332082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4157526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685125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387814"/>
                  </a:ext>
                </a:extLst>
              </a:tr>
            </a:tbl>
          </a:graphicData>
        </a:graphic>
      </p:graphicFrame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4F5CB718-3F33-2272-23AF-72425E746658}"/>
              </a:ext>
            </a:extLst>
          </p:cNvPr>
          <p:cNvGraphicFramePr>
            <a:graphicFrameLocks noGrp="1"/>
          </p:cNvGraphicFramePr>
          <p:nvPr/>
        </p:nvGraphicFramePr>
        <p:xfrm>
          <a:off x="11784273" y="4598320"/>
          <a:ext cx="277200" cy="1746000"/>
        </p:xfrm>
        <a:graphic>
          <a:graphicData uri="http://schemas.openxmlformats.org/drawingml/2006/table">
            <a:tbl>
              <a:tblPr firstRow="1" firstCol="1"/>
              <a:tblGrid>
                <a:gridCol w="277200">
                  <a:extLst>
                    <a:ext uri="{9D8B030D-6E8A-4147-A177-3AD203B41FA5}">
                      <a16:colId xmlns:a16="http://schemas.microsoft.com/office/drawing/2014/main" val="1412521227"/>
                    </a:ext>
                  </a:extLst>
                </a:gridCol>
              </a:tblGrid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1764045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5004288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8425207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7041141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6483423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6102812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3856954"/>
                  </a:ext>
                </a:extLst>
              </a:tr>
              <a:tr h="2182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dirty="0">
                        <a:solidFill>
                          <a:srgbClr val="595959"/>
                        </a:solidFill>
                        <a:effectLst/>
                        <a:latin typeface="Arial" panose="020B0604020202020204" pitchFamily="34" charset="0"/>
                        <a:ea typeface="Batang" panose="02030600000101010101" pitchFamily="18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34713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9413295-6C80-AA96-7FE4-1C1E76F3248E}"/>
              </a:ext>
            </a:extLst>
          </p:cNvPr>
          <p:cNvSpPr txBox="1"/>
          <p:nvPr/>
        </p:nvSpPr>
        <p:spPr>
          <a:xfrm rot="16200000">
            <a:off x="7687954" y="1141661"/>
            <a:ext cx="1216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key criteria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DC948C-44B5-1E97-2F7E-B15CDD39D1BF}"/>
              </a:ext>
            </a:extLst>
          </p:cNvPr>
          <p:cNvSpPr txBox="1"/>
          <p:nvPr/>
        </p:nvSpPr>
        <p:spPr>
          <a:xfrm rot="16200000">
            <a:off x="8053750" y="1141661"/>
            <a:ext cx="1072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core R&amp;D</a:t>
            </a:r>
          </a:p>
        </p:txBody>
      </p:sp>
      <p:sp>
        <p:nvSpPr>
          <p:cNvPr id="8" name="Rectangle 7"/>
          <p:cNvSpPr/>
          <p:nvPr/>
        </p:nvSpPr>
        <p:spPr>
          <a:xfrm>
            <a:off x="5638800" y="342900"/>
            <a:ext cx="3194050" cy="19621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363757" y="-26432"/>
            <a:ext cx="1799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Preferred Option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D91A7D-4AA7-BC68-B5CF-60128E2A6E3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315" y="5143500"/>
            <a:ext cx="2701600" cy="1437482"/>
          </a:xfrm>
          <a:prstGeom prst="rect">
            <a:avLst/>
          </a:prstGeom>
        </p:spPr>
      </p:pic>
      <p:pic>
        <p:nvPicPr>
          <p:cNvPr id="11" name="Picture 10" descr="A group of buildings and trees&#10;&#10;Description automatically generated">
            <a:extLst>
              <a:ext uri="{FF2B5EF4-FFF2-40B4-BE49-F238E27FC236}">
                <a16:creationId xmlns:a16="http://schemas.microsoft.com/office/drawing/2014/main" id="{AAE15781-7099-716B-F2BD-C954F7474C0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28" y="4598320"/>
            <a:ext cx="2909321" cy="1636356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C476305-427F-3439-7177-C65C62F3F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34FE548F-EE56-2AF3-B661-66F21B9A0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7162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9775"/>
          </a:xfrm>
        </p:spPr>
        <p:txBody>
          <a:bodyPr/>
          <a:lstStyle/>
          <a:p>
            <a:r>
              <a:rPr lang="en-GB" dirty="0">
                <a:latin typeface="+mn-lt"/>
              </a:rPr>
              <a:t>CESA Next Steps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91550" y="1560108"/>
            <a:ext cx="10662250" cy="4319676"/>
          </a:xfrm>
          <a:solidFill>
            <a:schemeClr val="bg1"/>
          </a:solidFill>
        </p:spPr>
        <p:txBody>
          <a:bodyPr>
            <a:normAutofit/>
          </a:bodyPr>
          <a:lstStyle/>
          <a:p>
            <a:pPr lvl="0" fontAlgn="base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00B050"/>
                </a:solidFill>
                <a:latin typeface="Calibri" panose="020F0502020204030204" pitchFamily="34" charset="0"/>
              </a:rPr>
              <a:t>We have written a </a:t>
            </a:r>
            <a:r>
              <a:rPr lang="en-GB" sz="2400" b="1" dirty="0">
                <a:solidFill>
                  <a:srgbClr val="00B050"/>
                </a:solidFill>
                <a:latin typeface="Calibri" panose="020F0502020204030204" pitchFamily="34" charset="0"/>
              </a:rPr>
              <a:t>Viability Case </a:t>
            </a:r>
            <a:r>
              <a:rPr lang="en-GB" sz="2400" dirty="0">
                <a:solidFill>
                  <a:srgbClr val="00B050"/>
                </a:solidFill>
                <a:latin typeface="Calibri" panose="020F0502020204030204" pitchFamily="34" charset="0"/>
              </a:rPr>
              <a:t>(a mini business case) for CESA and presented it to an internal STFC Viability Panel (this is an STFC process for major new initiatives)</a:t>
            </a:r>
          </a:p>
          <a:p>
            <a:pPr lvl="0" fontAlgn="base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Received very positive feedback to help us strengthen the Case</a:t>
            </a:r>
          </a:p>
          <a:p>
            <a:pPr lvl="0" fontAlgn="base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1E5DF8"/>
                </a:solidFill>
                <a:latin typeface="Calibri" panose="020F0502020204030204" pitchFamily="34" charset="0"/>
              </a:rPr>
              <a:t>Updating the Viability Case now, to be presented to </a:t>
            </a:r>
            <a:r>
              <a:rPr lang="en-GB" sz="2400" b="1" dirty="0">
                <a:solidFill>
                  <a:srgbClr val="1E5DF8"/>
                </a:solidFill>
                <a:latin typeface="Calibri" panose="020F0502020204030204" pitchFamily="34" charset="0"/>
              </a:rPr>
              <a:t>STFC Executive Board </a:t>
            </a:r>
            <a:r>
              <a:rPr lang="en-GB" sz="2400" dirty="0">
                <a:solidFill>
                  <a:srgbClr val="1E5DF8"/>
                </a:solidFill>
                <a:latin typeface="Calibri" panose="020F0502020204030204" pitchFamily="34" charset="0"/>
              </a:rPr>
              <a:t>in June</a:t>
            </a:r>
          </a:p>
          <a:p>
            <a:pPr lvl="0" fontAlgn="base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We will take on board their feedback and begin drafting the </a:t>
            </a:r>
            <a:r>
              <a:rPr lang="en-GB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Outline Business Case</a:t>
            </a:r>
          </a:p>
          <a:p>
            <a:pPr lvl="0" fontAlgn="base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defRPr/>
            </a:pPr>
            <a:endParaRPr lang="en-GB" sz="2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 fontAlgn="base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We will be asking for funding to </a:t>
            </a:r>
            <a:r>
              <a:rPr lang="en-GB" sz="2400" b="1" dirty="0">
                <a:solidFill>
                  <a:srgbClr val="000000"/>
                </a:solidFill>
                <a:latin typeface="Calibri" panose="020F0502020204030204" pitchFamily="34" charset="0"/>
              </a:rPr>
              <a:t>ramp up from 2025 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– this could come from the next government Spending Review, the UKRI Infrastructure Fund, or a specific </a:t>
            </a:r>
            <a:b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</a:rPr>
              <a:t>Net Zero fund</a:t>
            </a:r>
            <a:endParaRPr lang="en-GB" sz="16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 fontAlgn="base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defRPr/>
            </a:pPr>
            <a:endParaRPr lang="en-GB" sz="2400" dirty="0">
              <a:solidFill>
                <a:srgbClr val="000000"/>
              </a:solidFill>
              <a:latin typeface="Segoe UI" panose="020B05020402040202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97766" y="217535"/>
            <a:ext cx="4514619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Questions? Feedback? Want to get involved? </a:t>
            </a:r>
          </a:p>
          <a:p>
            <a:r>
              <a:rPr lang="en-GB" dirty="0"/>
              <a:t>Contact us: </a:t>
            </a:r>
            <a:r>
              <a:rPr lang="en-GB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ben.shepherd@stfc.ac.uk</a:t>
            </a:r>
            <a:r>
              <a:rPr lang="en-GB" dirty="0"/>
              <a:t> </a:t>
            </a:r>
          </a:p>
          <a:p>
            <a:r>
              <a:rPr lang="en-GB" i="1" dirty="0"/>
              <a:t>Coming soon: </a:t>
            </a:r>
            <a:r>
              <a:rPr lang="en-GB" i="1" dirty="0">
                <a:hlinkClick r:id="rId3"/>
              </a:rPr>
              <a:t>www.cesa.ac.uk</a:t>
            </a:r>
            <a:r>
              <a:rPr lang="en-GB" i="1" dirty="0"/>
              <a:t>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CEB8BA5-7072-F242-1F11-1BECD3B53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23192F-D616-E57B-9F84-CEFD89E26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6496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6235B2-C128-5763-46D1-7CD099070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Accelerator Carbon Footprint: RUEDI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F9F981-7A4E-F012-A862-F550CF69D0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84F593-9CC3-45DD-036F-CE2C8AA0D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E36054-5C3A-165A-DC69-8B2E69B9A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5846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3CBF7-E44F-4397-A3F2-CEE3B4B25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69BD14-D845-C8DD-0D73-3DE66361F1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Answer the question: </a:t>
            </a:r>
            <a:br>
              <a:rPr lang="en-GB" dirty="0"/>
            </a:br>
            <a:r>
              <a:rPr lang="en-GB" dirty="0"/>
              <a:t>“What is the carbon footprint of an accelerator?”</a:t>
            </a:r>
          </a:p>
          <a:p>
            <a:r>
              <a:rPr lang="en-GB" dirty="0"/>
              <a:t>Hard to find an accurate and definitive answer</a:t>
            </a:r>
          </a:p>
          <a:p>
            <a:pPr lvl="1"/>
            <a:r>
              <a:rPr lang="en-GB" dirty="0"/>
              <a:t>Especially before the design is complete</a:t>
            </a:r>
          </a:p>
          <a:p>
            <a:pPr lvl="1"/>
            <a:r>
              <a:rPr lang="en-GB" dirty="0"/>
              <a:t>But this is the critical time to do it</a:t>
            </a:r>
          </a:p>
          <a:p>
            <a:r>
              <a:rPr lang="en-GB" dirty="0"/>
              <a:t>Can we provide some guidance though?</a:t>
            </a:r>
          </a:p>
          <a:p>
            <a:r>
              <a:rPr lang="en-GB" dirty="0"/>
              <a:t>Look for the biggest possible gains</a:t>
            </a:r>
          </a:p>
          <a:p>
            <a:r>
              <a:rPr lang="en-GB" dirty="0"/>
              <a:t>Influence the design to minimise overall lifetime emissions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86617E-6C51-8ABC-0CDB-0A11DDA80D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9500" y="138383"/>
            <a:ext cx="4569589" cy="205673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B830F0-A22E-D348-7FD2-B20E742CC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407E3F-88E3-472A-FBC4-0B4B136D4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1785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EE3543-7657-6B54-CD90-3603967B64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043" y="1362858"/>
            <a:ext cx="10515600" cy="2121443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Relativistic Ultrafast Electron Diffraction and Imaging</a:t>
            </a:r>
          </a:p>
          <a:p>
            <a:r>
              <a:rPr lang="en-GB" dirty="0"/>
              <a:t>Facility to be built at STFC’s Daresbury Laboratory</a:t>
            </a:r>
          </a:p>
          <a:p>
            <a:pPr lvl="1"/>
            <a:r>
              <a:rPr lang="en-GB" dirty="0"/>
              <a:t>4 MeV; diffraction at 10-100 fs; imaging at 10-100 nm; </a:t>
            </a:r>
            <a:r>
              <a:rPr lang="en-GB" dirty="0" err="1"/>
              <a:t>fC</a:t>
            </a:r>
            <a:r>
              <a:rPr lang="en-GB" dirty="0"/>
              <a:t>-pC bunches</a:t>
            </a:r>
          </a:p>
          <a:p>
            <a:r>
              <a:rPr lang="en-GB" dirty="0"/>
              <a:t>TDR was completed early 2024</a:t>
            </a:r>
          </a:p>
          <a:p>
            <a:pPr lvl="1"/>
            <a:r>
              <a:rPr lang="en-GB" dirty="0"/>
              <a:t>Not published yet; available on request</a:t>
            </a:r>
          </a:p>
          <a:p>
            <a:r>
              <a:rPr lang="en-GB" dirty="0"/>
              <a:t>£124m for construction </a:t>
            </a:r>
            <a:r>
              <a:rPr lang="en-GB" dirty="0">
                <a:hlinkClick r:id="rId2"/>
              </a:rPr>
              <a:t>announced</a:t>
            </a:r>
            <a:r>
              <a:rPr lang="en-GB" dirty="0"/>
              <a:t> March 2024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26E7AEC-8C10-9D28-C701-2839D816CB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2763" y="313051"/>
            <a:ext cx="5312117" cy="7218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2193821-0B98-B8AE-F52F-6A3636E13C8A}"/>
              </a:ext>
            </a:extLst>
          </p:cNvPr>
          <p:cNvSpPr txBox="1"/>
          <p:nvPr/>
        </p:nvSpPr>
        <p:spPr>
          <a:xfrm>
            <a:off x="10182424" y="101705"/>
            <a:ext cx="1826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>
                <a:hlinkClick r:id="rId5"/>
              </a:rPr>
              <a:t>https://ruedi.uk/</a:t>
            </a:r>
            <a:endParaRPr lang="en-GB" dirty="0"/>
          </a:p>
        </p:txBody>
      </p:sp>
      <p:pic>
        <p:nvPicPr>
          <p:cNvPr id="10" name="Picture 9" descr="A qr code with black squares&#10;&#10;Description automatically generated">
            <a:extLst>
              <a:ext uri="{FF2B5EF4-FFF2-40B4-BE49-F238E27FC236}">
                <a16:creationId xmlns:a16="http://schemas.microsoft.com/office/drawing/2014/main" id="{0FFACB7F-8753-5076-9994-314C28CB0AAF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0443" y="417188"/>
            <a:ext cx="1826013" cy="1826013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61D19900-66C1-FC7A-E01D-662819A5115A}"/>
              </a:ext>
            </a:extLst>
          </p:cNvPr>
          <p:cNvGrpSpPr/>
          <p:nvPr/>
        </p:nvGrpSpPr>
        <p:grpSpPr>
          <a:xfrm>
            <a:off x="214043" y="3638779"/>
            <a:ext cx="2193267" cy="2930507"/>
            <a:chOff x="221675" y="3354411"/>
            <a:chExt cx="1990246" cy="2659243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8954F6A-E334-9D81-EA0F-4B41938353DB}"/>
                </a:ext>
              </a:extLst>
            </p:cNvPr>
            <p:cNvSpPr/>
            <p:nvPr/>
          </p:nvSpPr>
          <p:spPr>
            <a:xfrm>
              <a:off x="221675" y="3354411"/>
              <a:ext cx="1731919" cy="24492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isometricOffAxis1Right"/>
              <a:lightRig rig="threePt" dir="t"/>
            </a:scene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6BCF36D-F7E0-8E58-D5CE-7C0F943AA76B}"/>
                </a:ext>
              </a:extLst>
            </p:cNvPr>
            <p:cNvSpPr/>
            <p:nvPr/>
          </p:nvSpPr>
          <p:spPr>
            <a:xfrm>
              <a:off x="250433" y="3377777"/>
              <a:ext cx="1731919" cy="24492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isometricOffAxis1Right"/>
              <a:lightRig rig="threePt" dir="t"/>
            </a:scene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9CC2198-954E-2536-E3B4-6FDA6412B983}"/>
                </a:ext>
              </a:extLst>
            </p:cNvPr>
            <p:cNvSpPr/>
            <p:nvPr/>
          </p:nvSpPr>
          <p:spPr>
            <a:xfrm>
              <a:off x="279191" y="3401142"/>
              <a:ext cx="1731919" cy="24492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isometricOffAxis1Right"/>
              <a:lightRig rig="threePt" dir="t"/>
            </a:scene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ACF238F-F680-3173-DA97-720C3B9DA184}"/>
                </a:ext>
              </a:extLst>
            </p:cNvPr>
            <p:cNvSpPr/>
            <p:nvPr/>
          </p:nvSpPr>
          <p:spPr>
            <a:xfrm>
              <a:off x="307948" y="3424508"/>
              <a:ext cx="1731919" cy="24492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isometricOffAxis1Right"/>
              <a:lightRig rig="threePt" dir="t"/>
            </a:scene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0E8F45A-C635-78DA-7C8D-BA7B9D9162FC}"/>
                </a:ext>
              </a:extLst>
            </p:cNvPr>
            <p:cNvSpPr/>
            <p:nvPr/>
          </p:nvSpPr>
          <p:spPr>
            <a:xfrm>
              <a:off x="336706" y="3447873"/>
              <a:ext cx="1731919" cy="24492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isometricOffAxis1Right"/>
              <a:lightRig rig="threePt" dir="t"/>
            </a:scene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726880B-9322-8676-3AA0-4B35D3D1F102}"/>
                </a:ext>
              </a:extLst>
            </p:cNvPr>
            <p:cNvSpPr/>
            <p:nvPr/>
          </p:nvSpPr>
          <p:spPr>
            <a:xfrm>
              <a:off x="365464" y="3471239"/>
              <a:ext cx="1731919" cy="24492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isometricOffAxis1Right"/>
              <a:lightRig rig="threePt" dir="t"/>
            </a:scene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A9BD1CB-253A-FDFB-5B6B-82BAFA6FBF4A}"/>
                </a:ext>
              </a:extLst>
            </p:cNvPr>
            <p:cNvSpPr/>
            <p:nvPr/>
          </p:nvSpPr>
          <p:spPr>
            <a:xfrm>
              <a:off x="394222" y="3494604"/>
              <a:ext cx="1731919" cy="24492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isometricOffAxis1Right"/>
              <a:lightRig rig="threePt" dir="t"/>
            </a:scene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615365B-BD38-5ABA-F406-F1664C986817}"/>
                </a:ext>
              </a:extLst>
            </p:cNvPr>
            <p:cNvSpPr/>
            <p:nvPr/>
          </p:nvSpPr>
          <p:spPr>
            <a:xfrm>
              <a:off x="422979" y="3517970"/>
              <a:ext cx="1731919" cy="24492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isometricOffAxis1Right"/>
              <a:lightRig rig="threePt" dir="t"/>
            </a:scene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BCC63C0-B0AE-9F42-23B0-A829021036B3}"/>
                </a:ext>
              </a:extLst>
            </p:cNvPr>
            <p:cNvSpPr/>
            <p:nvPr/>
          </p:nvSpPr>
          <p:spPr>
            <a:xfrm>
              <a:off x="451737" y="3541337"/>
              <a:ext cx="1731919" cy="24492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scene3d>
              <a:camera prst="isometricOffAxis1Right"/>
              <a:lightRig rig="threePt" dir="t"/>
            </a:scene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B409069-0977-ECED-F6A5-ECE1936E1F8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80003" y="3565654"/>
              <a:ext cx="1731918" cy="2448000"/>
            </a:xfrm>
            <a:prstGeom prst="rect">
              <a:avLst/>
            </a:prstGeom>
            <a:ln>
              <a:solidFill>
                <a:schemeClr val="tx1"/>
              </a:solidFill>
            </a:ln>
            <a:scene3d>
              <a:camera prst="isometricOffAxis1Right"/>
              <a:lightRig rig="threePt" dir="t"/>
            </a:scene3d>
          </p:spPr>
        </p:pic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5ED8D861-746E-34A3-1331-587DBC04F6A1}"/>
              </a:ext>
            </a:extLst>
          </p:cNvPr>
          <p:cNvSpPr txBox="1"/>
          <p:nvPr/>
        </p:nvSpPr>
        <p:spPr>
          <a:xfrm>
            <a:off x="2493258" y="3417518"/>
            <a:ext cx="768916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b="0" i="0" u="none" strike="noStrike" baseline="0" dirty="0">
                <a:latin typeface="NimbusRomNo9L-Medi"/>
              </a:rPr>
              <a:t>2022: </a:t>
            </a:r>
            <a:r>
              <a:rPr lang="en-GB" sz="2000" b="0" i="0" u="none" strike="noStrike" baseline="0" dirty="0">
                <a:latin typeface="NimbusRomNo9L-Regu"/>
              </a:rPr>
              <a:t>Conceptual Design Review (CDR)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b="0" i="0" u="none" strike="noStrike" baseline="0" dirty="0">
                <a:latin typeface="NimbusRomNo9L-Medi"/>
              </a:rPr>
              <a:t>2023: </a:t>
            </a:r>
            <a:r>
              <a:rPr lang="en-GB" sz="2000" b="0" i="0" u="none" strike="noStrike" baseline="0" dirty="0">
                <a:latin typeface="NimbusRomNo9L-Regu"/>
              </a:rPr>
              <a:t>Technical Design Review (TDR) </a:t>
            </a:r>
            <a:br>
              <a:rPr lang="en-GB" sz="2000" b="0" i="0" u="none" strike="noStrike" baseline="0" dirty="0">
                <a:latin typeface="NimbusRomNo9L-Regu"/>
              </a:rPr>
            </a:br>
            <a:r>
              <a:rPr lang="en-GB" sz="2000" b="0" i="0" u="none" strike="noStrike" baseline="0" dirty="0">
                <a:latin typeface="NimbusRomNo9L-Regu"/>
              </a:rPr>
              <a:t>and capital funding bid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b="0" i="0" u="none" strike="noStrike" baseline="0" dirty="0">
                <a:latin typeface="NimbusRomNo9L-Medi"/>
              </a:rPr>
              <a:t>2024: </a:t>
            </a:r>
            <a:r>
              <a:rPr lang="en-GB" sz="2000" b="0" i="0" u="none" strike="noStrike" baseline="0" dirty="0">
                <a:latin typeface="NimbusRomNo9L-Regu"/>
              </a:rPr>
              <a:t>Final detailed design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b="0" i="0" u="none" strike="noStrike" baseline="0" dirty="0">
                <a:latin typeface="NimbusRomNo9L-Medi"/>
              </a:rPr>
              <a:t>25-26: </a:t>
            </a:r>
            <a:r>
              <a:rPr lang="en-GB" sz="2000" b="0" i="0" u="none" strike="noStrike" baseline="0" dirty="0">
                <a:latin typeface="NimbusRomNo9L-Regu"/>
              </a:rPr>
              <a:t>Procurement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b="0" i="0" u="none" strike="noStrike" baseline="0" dirty="0">
                <a:latin typeface="NimbusRomNo9L-Medi"/>
              </a:rPr>
              <a:t>26-29: </a:t>
            </a:r>
            <a:r>
              <a:rPr lang="en-GB" sz="2000" b="0" i="0" u="none" strike="noStrike" baseline="0" dirty="0">
                <a:latin typeface="NimbusRomNo9L-Regu"/>
              </a:rPr>
              <a:t>Construction and assembly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b="0" i="0" u="none" strike="noStrike" baseline="0" dirty="0">
                <a:latin typeface="NimbusRomNo9L-Medi"/>
              </a:rPr>
              <a:t>28-29: </a:t>
            </a:r>
            <a:r>
              <a:rPr lang="en-GB" sz="2000" b="0" i="0" u="none" strike="noStrike" baseline="0" dirty="0">
                <a:latin typeface="NimbusRomNo9L-Regu"/>
              </a:rPr>
              <a:t>Technical systems commissioning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b="0" i="0" u="none" strike="noStrike" baseline="0" dirty="0">
                <a:latin typeface="NimbusRomNo9L-Medi"/>
              </a:rPr>
              <a:t>29-30: </a:t>
            </a:r>
            <a:r>
              <a:rPr lang="en-GB" sz="2000" b="0" i="0" u="none" strike="noStrike" baseline="0" dirty="0">
                <a:latin typeface="NimbusRomNo9L-Regu"/>
              </a:rPr>
              <a:t>Science commissioning and initial user programme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b="0" i="0" u="none" strike="noStrike" baseline="0" dirty="0">
                <a:latin typeface="NimbusRomNo9L-Medi"/>
              </a:rPr>
              <a:t>31-35: </a:t>
            </a:r>
            <a:r>
              <a:rPr lang="en-GB" sz="2000" b="0" i="0" u="none" strike="noStrike" baseline="0" dirty="0">
                <a:latin typeface="NimbusRomNo9L-Regu"/>
              </a:rPr>
              <a:t>First five-year operational run</a:t>
            </a:r>
            <a:endParaRPr lang="en-GB" sz="2000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B871874A-C185-8B18-322A-C5BD2F9624A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00218" y="2413213"/>
            <a:ext cx="5196238" cy="2916714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126F58B-22F6-4983-F086-5083EC8AB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A5CEFE-A8C5-8111-D97F-2CFDD4480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9558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BABBECDF-DB82-F660-B1B7-9375FD8FEF66}"/>
              </a:ext>
            </a:extLst>
          </p:cNvPr>
          <p:cNvGrpSpPr/>
          <p:nvPr/>
        </p:nvGrpSpPr>
        <p:grpSpPr>
          <a:xfrm>
            <a:off x="8030464" y="4750034"/>
            <a:ext cx="3834056" cy="1971441"/>
            <a:chOff x="7622770" y="4979283"/>
            <a:chExt cx="3340505" cy="171766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EC710B7-2815-3D64-59C3-669C872D6F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25399"/>
            <a:stretch/>
          </p:blipFill>
          <p:spPr>
            <a:xfrm>
              <a:off x="7622770" y="4984777"/>
              <a:ext cx="3340505" cy="1712167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C4BCF15-8CC8-17D6-A1FE-0530D5EC3129}"/>
                </a:ext>
              </a:extLst>
            </p:cNvPr>
            <p:cNvSpPr/>
            <p:nvPr/>
          </p:nvSpPr>
          <p:spPr>
            <a:xfrm>
              <a:off x="7622772" y="4979283"/>
              <a:ext cx="3338328" cy="306261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DED4889-7ABE-406E-1C01-696FF1E626E3}"/>
                </a:ext>
              </a:extLst>
            </p:cNvPr>
            <p:cNvSpPr/>
            <p:nvPr/>
          </p:nvSpPr>
          <p:spPr>
            <a:xfrm flipV="1">
              <a:off x="7622772" y="6390681"/>
              <a:ext cx="3338328" cy="306261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65766E8-C5AE-83E9-1D05-64058FA81C92}"/>
                </a:ext>
              </a:extLst>
            </p:cNvPr>
            <p:cNvSpPr/>
            <p:nvPr/>
          </p:nvSpPr>
          <p:spPr>
            <a:xfrm rot="16200000" flipV="1">
              <a:off x="9777278" y="5507627"/>
              <a:ext cx="1712166" cy="655477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9EB54CF8-9D18-B135-EE0C-B94306EBE94E}"/>
              </a:ext>
            </a:extLst>
          </p:cNvPr>
          <p:cNvGrpSpPr/>
          <p:nvPr/>
        </p:nvGrpSpPr>
        <p:grpSpPr>
          <a:xfrm>
            <a:off x="7885566" y="2732453"/>
            <a:ext cx="4306434" cy="1964238"/>
            <a:chOff x="0" y="1425665"/>
            <a:chExt cx="9735642" cy="444059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3A35507-54E4-7659-56A2-E108F6FE7E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425665"/>
              <a:ext cx="3834927" cy="432000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perspectiveContrastingRightFacing"/>
              <a:lightRig rig="threePt" dir="t"/>
            </a:scene3d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2C75EBB-0088-B6A8-C538-AFBEF97553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26137" y="1425665"/>
              <a:ext cx="3858737" cy="432000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perspectiveContrastingRightFacing"/>
              <a:lightRig rig="threePt" dir="t"/>
            </a:scene3d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3CB50BE-DD4A-B969-9E7C-6686D056CD9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76084" y="1425665"/>
              <a:ext cx="3733954" cy="432000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perspectiveContrastingRightFacing"/>
              <a:lightRig rig="threePt" dir="t"/>
            </a:scene3d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2A1F40A-D11C-53DE-74F8-E721E34FA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01248" y="1425665"/>
              <a:ext cx="4241186" cy="432000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perspectiveContrastingRightFacing"/>
              <a:lightRig rig="threePt" dir="t"/>
            </a:scene3d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9F114E1-7AA0-A7E6-76DF-7818A5BE175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338832" y="1546258"/>
              <a:ext cx="3600000" cy="432000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perspectiveContrastingRightFacing"/>
              <a:lightRig rig="threePt" dir="t"/>
            </a:scene3d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B065D4E-CFC0-EE77-6849-C6B58E12E33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230042" y="1546258"/>
              <a:ext cx="4505600" cy="432000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perspectiveContrastingRightFacing"/>
              <a:lightRig rig="threePt" dir="t"/>
            </a:scene3d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3C778F0-155B-0788-7499-2AC635786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Carbon inventory: 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8E368B-F345-0645-AEC9-59CA751B09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136" y="1481328"/>
            <a:ext cx="10515600" cy="5039932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Break accelerator down into </a:t>
            </a:r>
            <a:r>
              <a:rPr lang="en-GB" b="1" dirty="0"/>
              <a:t>subsystems</a:t>
            </a:r>
          </a:p>
          <a:p>
            <a:pPr lvl="1"/>
            <a:r>
              <a:rPr lang="en-GB" dirty="0"/>
              <a:t>Mirrors organisational structure of our department</a:t>
            </a:r>
          </a:p>
          <a:p>
            <a:r>
              <a:rPr lang="en-GB" dirty="0"/>
              <a:t>For each one, make a guess at what </a:t>
            </a:r>
            <a:r>
              <a:rPr lang="en-GB" b="1" dirty="0"/>
              <a:t>parts</a:t>
            </a:r>
            <a:r>
              <a:rPr lang="en-GB" dirty="0"/>
              <a:t> are needed</a:t>
            </a:r>
          </a:p>
          <a:p>
            <a:pPr lvl="1"/>
            <a:r>
              <a:rPr lang="en-GB" dirty="0"/>
              <a:t>Not always specified in detail</a:t>
            </a:r>
          </a:p>
          <a:p>
            <a:pPr lvl="1"/>
            <a:r>
              <a:rPr lang="en-GB" dirty="0"/>
              <a:t>Makes it harder but also more valuable</a:t>
            </a:r>
          </a:p>
          <a:p>
            <a:pPr lvl="1"/>
            <a:r>
              <a:rPr lang="en-GB" dirty="0"/>
              <a:t>This is the best time to do it – </a:t>
            </a:r>
            <a:br>
              <a:rPr lang="en-GB" dirty="0"/>
            </a:br>
            <a:r>
              <a:rPr lang="en-GB" dirty="0"/>
              <a:t>not afterwards when all the decisions are made</a:t>
            </a:r>
          </a:p>
          <a:p>
            <a:r>
              <a:rPr lang="en-GB" dirty="0"/>
              <a:t>Use this to build up a </a:t>
            </a:r>
            <a:r>
              <a:rPr lang="en-GB" b="1" dirty="0"/>
              <a:t>materials inventory</a:t>
            </a:r>
          </a:p>
          <a:p>
            <a:pPr lvl="1"/>
            <a:r>
              <a:rPr lang="en-GB" dirty="0"/>
              <a:t>Make an educated guess about sources of materials</a:t>
            </a:r>
          </a:p>
          <a:p>
            <a:pPr lvl="1"/>
            <a:r>
              <a:rPr lang="en-GB" dirty="0"/>
              <a:t>Concentrate on biggest items (by mass)</a:t>
            </a:r>
          </a:p>
          <a:p>
            <a:pPr lvl="1"/>
            <a:r>
              <a:rPr lang="en-GB" dirty="0"/>
              <a:t>Assume smaller things have less of an impact</a:t>
            </a:r>
          </a:p>
          <a:p>
            <a:r>
              <a:rPr lang="en-GB" dirty="0"/>
              <a:t>For each material, establish a </a:t>
            </a:r>
            <a:r>
              <a:rPr lang="en-GB" b="1" dirty="0"/>
              <a:t>carbon intensity </a:t>
            </a:r>
            <a:r>
              <a:rPr lang="en-GB" dirty="0"/>
              <a:t>(</a:t>
            </a:r>
            <a:r>
              <a:rPr lang="en-GB" dirty="0" err="1"/>
              <a:t>kgCO₂e</a:t>
            </a:r>
            <a:r>
              <a:rPr lang="en-GB" dirty="0"/>
              <a:t> / kg)</a:t>
            </a:r>
          </a:p>
          <a:p>
            <a:pPr lvl="1"/>
            <a:r>
              <a:rPr lang="en-GB" dirty="0"/>
              <a:t>Use published literature</a:t>
            </a:r>
          </a:p>
          <a:p>
            <a:pPr lvl="1"/>
            <a:r>
              <a:rPr lang="en-GB" dirty="0"/>
              <a:t>Try to find multiple sources</a:t>
            </a:r>
          </a:p>
          <a:p>
            <a:pPr lvl="1"/>
            <a:r>
              <a:rPr lang="en-GB" dirty="0"/>
              <a:t>Build up database – makes the process easier next time</a:t>
            </a:r>
          </a:p>
          <a:p>
            <a:pPr lvl="1"/>
            <a:r>
              <a:rPr lang="en-GB" dirty="0"/>
              <a:t>Open data: available to share on request</a:t>
            </a: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3E2BF0EA-A591-B305-D4DE-8F3C985333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76467909"/>
              </p:ext>
            </p:extLst>
          </p:nvPr>
        </p:nvGraphicFramePr>
        <p:xfrm>
          <a:off x="8842914" y="-336539"/>
          <a:ext cx="3064256" cy="4054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5FAAFB-E861-618D-A975-6F9DBCA75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5359BB-4444-2DF7-8CE2-1F28DB857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3360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AB29C-E446-96FE-48F5-DB9994C02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Included and excluded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D6208A-E4D9-67A9-9344-8CF500839A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3974" y="1567542"/>
            <a:ext cx="9637939" cy="5041674"/>
          </a:xfrm>
        </p:spPr>
        <p:txBody>
          <a:bodyPr>
            <a:normAutofit fontScale="70000" lnSpcReduction="20000"/>
          </a:bodyPr>
          <a:lstStyle/>
          <a:p>
            <a:pPr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GB" dirty="0"/>
              <a:t>Raw materials – yes</a:t>
            </a:r>
          </a:p>
          <a:p>
            <a:pPr lvl="1"/>
            <a:r>
              <a:rPr lang="en-GB" dirty="0"/>
              <a:t>BUT not everything</a:t>
            </a:r>
          </a:p>
          <a:p>
            <a:pPr lvl="1"/>
            <a:r>
              <a:rPr lang="en-GB" dirty="0"/>
              <a:t>Biggest contributors by mass</a:t>
            </a:r>
          </a:p>
          <a:p>
            <a:pPr>
              <a:buClr>
                <a:srgbClr val="FF0000"/>
              </a:buClr>
              <a:buFont typeface="Calibri" panose="020F0502020204030204" pitchFamily="34" charset="0"/>
              <a:buChar char="X"/>
            </a:pPr>
            <a:r>
              <a:rPr lang="en-GB" dirty="0"/>
              <a:t>Processing at factory - no</a:t>
            </a:r>
          </a:p>
          <a:p>
            <a:pPr lvl="1"/>
            <a:r>
              <a:rPr lang="en-GB" dirty="0"/>
              <a:t>Often proprietary data, or too hard for manufacturers to estimate</a:t>
            </a:r>
          </a:p>
          <a:p>
            <a:pPr lvl="1"/>
            <a:r>
              <a:rPr lang="en-GB" dirty="0"/>
              <a:t>BUT – got some interesting info from magnet manufacturers – see later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anose="020F0502020204030204" pitchFamily="34" charset="0"/>
              <a:buChar char="X"/>
              <a:tabLst/>
              <a:defRPr/>
            </a:pPr>
            <a:r>
              <a:rPr kumimoji="0" lang="en-GB" sz="2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Transport to our site – no</a:t>
            </a:r>
          </a:p>
          <a:p>
            <a:pPr lvl="1"/>
            <a:r>
              <a:rPr lang="en-GB" dirty="0"/>
              <a:t>Not easy to estimate distances</a:t>
            </a:r>
          </a:p>
          <a:p>
            <a:pPr lvl="1"/>
            <a:r>
              <a:rPr lang="en-GB" dirty="0"/>
              <a:t>Probably small compared to materials extraction anyway</a:t>
            </a:r>
          </a:p>
          <a:p>
            <a:pPr>
              <a:buClr>
                <a:schemeClr val="accent6"/>
              </a:buClr>
              <a:buFont typeface="Wingdings" panose="05000000000000000000" pitchFamily="2" charset="2"/>
              <a:buChar char="ü"/>
            </a:pPr>
            <a:r>
              <a:rPr lang="en-GB" sz="2900" dirty="0"/>
              <a:t>Operations</a:t>
            </a:r>
            <a:r>
              <a:rPr lang="en-GB" dirty="0"/>
              <a:t> – yes</a:t>
            </a:r>
          </a:p>
          <a:p>
            <a:pPr lvl="1"/>
            <a:r>
              <a:rPr lang="en-GB" dirty="0"/>
              <a:t>Electricity use only</a:t>
            </a:r>
          </a:p>
          <a:p>
            <a:pPr lvl="1"/>
            <a:r>
              <a:rPr lang="en-GB" dirty="0"/>
              <a:t>Grid of 2030-40 assumed 50% greener than today; 2500 operating hours per year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anose="020F0502020204030204" pitchFamily="34" charset="0"/>
              <a:buChar char="X"/>
              <a:tabLst/>
              <a:defRPr/>
            </a:pPr>
            <a:r>
              <a:rPr kumimoji="0" lang="en-GB" sz="2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Maintenance and repair – no</a:t>
            </a:r>
          </a:p>
          <a:p>
            <a:pPr lvl="1"/>
            <a:r>
              <a:rPr lang="en-GB" dirty="0"/>
              <a:t>Too hard</a:t>
            </a:r>
          </a:p>
          <a:p>
            <a:pPr lvl="1"/>
            <a:r>
              <a:rPr lang="en-GB" dirty="0"/>
              <a:t>Probably not significant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anose="020F0502020204030204" pitchFamily="34" charset="0"/>
              <a:buChar char="X"/>
              <a:tabLst/>
              <a:defRPr/>
            </a:pPr>
            <a:r>
              <a:rPr kumimoji="0" lang="en-GB" sz="2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End of life – no</a:t>
            </a:r>
          </a:p>
          <a:p>
            <a:pPr lvl="1"/>
            <a:r>
              <a:rPr lang="en-GB" dirty="0"/>
              <a:t>Too many questions about where materials end up</a:t>
            </a:r>
          </a:p>
        </p:txBody>
      </p:sp>
      <p:pic>
        <p:nvPicPr>
          <p:cNvPr id="5" name="Picture 4" descr="A yellow cart full of rocks&#10;&#10;Description automatically generated">
            <a:extLst>
              <a:ext uri="{FF2B5EF4-FFF2-40B4-BE49-F238E27FC236}">
                <a16:creationId xmlns:a16="http://schemas.microsoft.com/office/drawing/2014/main" id="{4F7FC1B7-5C37-5B1E-6F1D-E8B95CA4206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087" y="1567542"/>
            <a:ext cx="576000" cy="576000"/>
          </a:xfrm>
          <a:prstGeom prst="rect">
            <a:avLst/>
          </a:prstGeom>
        </p:spPr>
      </p:pic>
      <p:pic>
        <p:nvPicPr>
          <p:cNvPr id="7" name="Picture 6" descr="A green recycle symbol on a black background&#10;&#10;Description automatically generated">
            <a:extLst>
              <a:ext uri="{FF2B5EF4-FFF2-40B4-BE49-F238E27FC236}">
                <a16:creationId xmlns:a16="http://schemas.microsoft.com/office/drawing/2014/main" id="{876017EE-DA1B-78DD-F016-2ED47A5E117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087" y="5650458"/>
            <a:ext cx="576000" cy="576000"/>
          </a:xfrm>
          <a:prstGeom prst="rect">
            <a:avLst/>
          </a:prstGeom>
        </p:spPr>
      </p:pic>
      <p:pic>
        <p:nvPicPr>
          <p:cNvPr id="9" name="Picture 8" descr="A screwdriver and wrench crossed&#10;&#10;Description automatically generated">
            <a:extLst>
              <a:ext uri="{FF2B5EF4-FFF2-40B4-BE49-F238E27FC236}">
                <a16:creationId xmlns:a16="http://schemas.microsoft.com/office/drawing/2014/main" id="{2A824315-840B-254F-D764-376313FD52A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087" y="4833874"/>
            <a:ext cx="576000" cy="576000"/>
          </a:xfrm>
          <a:prstGeom prst="rect">
            <a:avLst/>
          </a:prstGeom>
        </p:spPr>
      </p:pic>
      <p:pic>
        <p:nvPicPr>
          <p:cNvPr id="11" name="Picture 10" descr="A light bulb with a black background&#10;&#10;Description automatically generated">
            <a:extLst>
              <a:ext uri="{FF2B5EF4-FFF2-40B4-BE49-F238E27FC236}">
                <a16:creationId xmlns:a16="http://schemas.microsoft.com/office/drawing/2014/main" id="{E4213626-D235-EE9A-8942-083F86EBC8F0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087" y="4017291"/>
            <a:ext cx="576000" cy="576000"/>
          </a:xfrm>
          <a:prstGeom prst="rect">
            <a:avLst/>
          </a:prstGeom>
        </p:spPr>
      </p:pic>
      <p:pic>
        <p:nvPicPr>
          <p:cNvPr id="13" name="Picture 12" descr="A cartoon of a truck&#10;&#10;Description automatically generated">
            <a:extLst>
              <a:ext uri="{FF2B5EF4-FFF2-40B4-BE49-F238E27FC236}">
                <a16:creationId xmlns:a16="http://schemas.microsoft.com/office/drawing/2014/main" id="{24E5B787-F95A-B334-14F1-3E9927B308D0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087" y="3200708"/>
            <a:ext cx="576000" cy="576000"/>
          </a:xfrm>
          <a:prstGeom prst="rect">
            <a:avLst/>
          </a:prstGeom>
        </p:spPr>
      </p:pic>
      <p:pic>
        <p:nvPicPr>
          <p:cNvPr id="15" name="Picture 14" descr="A factory with smoke coming out of it&#10;&#10;Description automatically generated">
            <a:extLst>
              <a:ext uri="{FF2B5EF4-FFF2-40B4-BE49-F238E27FC236}">
                <a16:creationId xmlns:a16="http://schemas.microsoft.com/office/drawing/2014/main" id="{A5D947B0-DA45-1332-07C3-C3CA1E561EA7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087" y="2384125"/>
            <a:ext cx="576000" cy="57600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734A37-8D2D-F87F-069F-6696C1C15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125259-90E2-33EC-5D44-1DC505DD9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3528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5BFD9178-DE33-7C75-F805-2ABFD29EEC50}"/>
              </a:ext>
            </a:extLst>
          </p:cNvPr>
          <p:cNvGrpSpPr/>
          <p:nvPr/>
        </p:nvGrpSpPr>
        <p:grpSpPr>
          <a:xfrm>
            <a:off x="10628774" y="1570396"/>
            <a:ext cx="1450052" cy="1937175"/>
            <a:chOff x="2337732" y="365125"/>
            <a:chExt cx="2637448" cy="3523457"/>
          </a:xfrm>
          <a:scene3d>
            <a:camera prst="isometricOffAxis1Right"/>
            <a:lightRig rig="threePt" dir="t"/>
          </a:scene3d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F683C6E-4397-8E3D-B845-AB94351758D7}"/>
                </a:ext>
              </a:extLst>
            </p:cNvPr>
            <p:cNvSpPr/>
            <p:nvPr/>
          </p:nvSpPr>
          <p:spPr>
            <a:xfrm>
              <a:off x="2337732" y="365125"/>
              <a:ext cx="2294548" cy="32448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86BA2F1-DF91-69B6-84B4-B85985FD1974}"/>
                </a:ext>
              </a:extLst>
            </p:cNvPr>
            <p:cNvSpPr/>
            <p:nvPr/>
          </p:nvSpPr>
          <p:spPr>
            <a:xfrm>
              <a:off x="2375832" y="396081"/>
              <a:ext cx="2294548" cy="32448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FC96E97-E2E5-4E7C-8992-EA638B1CEF75}"/>
                </a:ext>
              </a:extLst>
            </p:cNvPr>
            <p:cNvSpPr/>
            <p:nvPr/>
          </p:nvSpPr>
          <p:spPr>
            <a:xfrm>
              <a:off x="2413932" y="427037"/>
              <a:ext cx="2294548" cy="32448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22B513D-EF4B-AD1D-91D2-7F3A3E072B9A}"/>
                </a:ext>
              </a:extLst>
            </p:cNvPr>
            <p:cNvSpPr/>
            <p:nvPr/>
          </p:nvSpPr>
          <p:spPr>
            <a:xfrm>
              <a:off x="2452032" y="457993"/>
              <a:ext cx="2294548" cy="32448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4EAC10F-5B59-112F-492F-A0504A7A49F9}"/>
                </a:ext>
              </a:extLst>
            </p:cNvPr>
            <p:cNvSpPr/>
            <p:nvPr/>
          </p:nvSpPr>
          <p:spPr>
            <a:xfrm>
              <a:off x="2490132" y="488949"/>
              <a:ext cx="2294548" cy="32448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AAB18CB-5251-8BA7-C320-0463EDCD9A6F}"/>
                </a:ext>
              </a:extLst>
            </p:cNvPr>
            <p:cNvSpPr/>
            <p:nvPr/>
          </p:nvSpPr>
          <p:spPr>
            <a:xfrm>
              <a:off x="2528232" y="519905"/>
              <a:ext cx="2294548" cy="32448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4B1F527-5B65-01B3-B819-25CB5CAE35BA}"/>
                </a:ext>
              </a:extLst>
            </p:cNvPr>
            <p:cNvSpPr/>
            <p:nvPr/>
          </p:nvSpPr>
          <p:spPr>
            <a:xfrm>
              <a:off x="2566332" y="550861"/>
              <a:ext cx="2294548" cy="32448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5764637-A995-4C81-BE6A-D26FE7A945F1}"/>
                </a:ext>
              </a:extLst>
            </p:cNvPr>
            <p:cNvSpPr/>
            <p:nvPr/>
          </p:nvSpPr>
          <p:spPr>
            <a:xfrm>
              <a:off x="2604432" y="581817"/>
              <a:ext cx="2294548" cy="32448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FA43E27-246E-7B97-74DF-A3D61D0E3B4E}"/>
                </a:ext>
              </a:extLst>
            </p:cNvPr>
            <p:cNvSpPr/>
            <p:nvPr/>
          </p:nvSpPr>
          <p:spPr>
            <a:xfrm>
              <a:off x="2642532" y="612775"/>
              <a:ext cx="2294548" cy="32448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FA9D66ED-27DE-A979-D808-DFACDCB9F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80632" y="643732"/>
              <a:ext cx="2294548" cy="324485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pic>
        <p:nvPicPr>
          <p:cNvPr id="1034" name="Picture 10">
            <a:extLst>
              <a:ext uri="{FF2B5EF4-FFF2-40B4-BE49-F238E27FC236}">
                <a16:creationId xmlns:a16="http://schemas.microsoft.com/office/drawing/2014/main" id="{EF0121D5-25CF-D0E1-FC3C-170EFD773C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36" y="1076400"/>
            <a:ext cx="9813637" cy="5131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223F883-8A74-6911-6678-82376A7A4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1275"/>
          </a:xfrm>
        </p:spPr>
        <p:txBody>
          <a:bodyPr/>
          <a:lstStyle/>
          <a:p>
            <a:r>
              <a:rPr lang="en-GB" dirty="0"/>
              <a:t>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48A79-61AF-A3B7-E62B-30AAF7D38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28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C6A583-387E-2AB1-8600-19003C888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50A140-18FF-2D2A-774B-0BD8DF1B63D4}"/>
              </a:ext>
            </a:extLst>
          </p:cNvPr>
          <p:cNvSpPr txBox="1"/>
          <p:nvPr/>
        </p:nvSpPr>
        <p:spPr>
          <a:xfrm>
            <a:off x="9172508" y="17104"/>
            <a:ext cx="1619383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GB" dirty="0"/>
              <a:t>RUEDI report: </a:t>
            </a:r>
          </a:p>
          <a:p>
            <a:pPr algn="r"/>
            <a:r>
              <a:rPr lang="en-GB" dirty="0">
                <a:hlinkClick r:id="rId4"/>
              </a:rPr>
              <a:t>bit.ly/</a:t>
            </a:r>
            <a:r>
              <a:rPr lang="en-GB" dirty="0" err="1">
                <a:hlinkClick r:id="rId4"/>
              </a:rPr>
              <a:t>ruedi</a:t>
            </a:r>
            <a:r>
              <a:rPr lang="en-GB" dirty="0">
                <a:hlinkClick r:id="rId4"/>
              </a:rPr>
              <a:t>-sus</a:t>
            </a:r>
            <a:r>
              <a:rPr lang="en-GB" dirty="0"/>
              <a:t> </a:t>
            </a:r>
          </a:p>
        </p:txBody>
      </p:sp>
      <p:pic>
        <p:nvPicPr>
          <p:cNvPr id="19" name="Picture 18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8BDD2099-21FB-DC3A-3892-EB6056B21C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1"/>
            <a:ext cx="14224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4776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0FB89-B581-4A38-068B-8F9800C19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Recommendations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7907E5-89E2-3D36-477C-5BC453ED9E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052" y="1690688"/>
            <a:ext cx="9533313" cy="4765675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b="1" dirty="0"/>
              <a:t>Reuse shielding </a:t>
            </a:r>
            <a:r>
              <a:rPr lang="en-GB" dirty="0"/>
              <a:t>from previous projects</a:t>
            </a:r>
          </a:p>
          <a:p>
            <a:pPr lvl="1"/>
            <a:r>
              <a:rPr lang="en-GB" dirty="0"/>
              <a:t>New blocks to be standardised and made from low-carbon concrete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/>
              <a:t>Temperature stability</a:t>
            </a:r>
          </a:p>
          <a:p>
            <a:pPr lvl="1"/>
            <a:r>
              <a:rPr lang="en-GB" dirty="0"/>
              <a:t>Consider variable-speed drives, free cooling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/>
              <a:t>Permanent magnets</a:t>
            </a:r>
          </a:p>
          <a:p>
            <a:pPr lvl="1"/>
            <a:r>
              <a:rPr lang="en-GB" dirty="0"/>
              <a:t>Tricky but possible for solenoid lenses?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/>
              <a:t>Consolidate cooling</a:t>
            </a:r>
          </a:p>
          <a:p>
            <a:pPr lvl="1"/>
            <a:r>
              <a:rPr lang="en-GB" dirty="0"/>
              <a:t>Integrate + centralise laser system cooling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/>
              <a:t>Reuse waste heat</a:t>
            </a:r>
            <a:endParaRPr lang="en-GB" dirty="0"/>
          </a:p>
          <a:p>
            <a:pPr lvl="1"/>
            <a:r>
              <a:rPr lang="en-GB" dirty="0"/>
              <a:t>Use heat removed from the accelerator to heat offices in winter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/>
              <a:t>Demand shifting</a:t>
            </a:r>
          </a:p>
          <a:p>
            <a:pPr lvl="1"/>
            <a:r>
              <a:rPr lang="en-GB" dirty="0"/>
              <a:t>Schedule heavy energy use for windy or sunny periods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/>
              <a:t>Submetering</a:t>
            </a:r>
          </a:p>
          <a:p>
            <a:pPr lvl="1"/>
            <a:r>
              <a:rPr lang="en-GB" dirty="0"/>
              <a:t>Look for energy consumption hotspots</a:t>
            </a:r>
          </a:p>
        </p:txBody>
      </p:sp>
      <p:pic>
        <p:nvPicPr>
          <p:cNvPr id="5" name="Picture 4" descr="A brick wall with a black background&#10;&#10;Description automatically generated">
            <a:extLst>
              <a:ext uri="{FF2B5EF4-FFF2-40B4-BE49-F238E27FC236}">
                <a16:creationId xmlns:a16="http://schemas.microsoft.com/office/drawing/2014/main" id="{A998715C-B5E7-9F2E-5378-747A13FB21A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122" y="1657351"/>
            <a:ext cx="534848" cy="534847"/>
          </a:xfrm>
          <a:prstGeom prst="rect">
            <a:avLst/>
          </a:prstGeom>
        </p:spPr>
      </p:pic>
      <p:pic>
        <p:nvPicPr>
          <p:cNvPr id="7" name="Picture 6" descr="A blue and white fan&#10;&#10;Description automatically generated">
            <a:extLst>
              <a:ext uri="{FF2B5EF4-FFF2-40B4-BE49-F238E27FC236}">
                <a16:creationId xmlns:a16="http://schemas.microsoft.com/office/drawing/2014/main" id="{F05CDC17-71E9-625C-5C13-54DEC21FEF2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122" y="2322272"/>
            <a:ext cx="534848" cy="534847"/>
          </a:xfrm>
          <a:prstGeom prst="rect">
            <a:avLst/>
          </a:prstGeom>
        </p:spPr>
      </p:pic>
      <p:pic>
        <p:nvPicPr>
          <p:cNvPr id="9" name="Picture 8" descr="A black background with colorful letters&#10;&#10;Description automatically generated">
            <a:extLst>
              <a:ext uri="{FF2B5EF4-FFF2-40B4-BE49-F238E27FC236}">
                <a16:creationId xmlns:a16="http://schemas.microsoft.com/office/drawing/2014/main" id="{A8A430AE-7DD7-B6E2-4E61-DDDE3B9E8EF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122" y="2987193"/>
            <a:ext cx="534848" cy="534847"/>
          </a:xfrm>
          <a:prstGeom prst="rect">
            <a:avLst/>
          </a:prstGeom>
        </p:spPr>
      </p:pic>
      <p:pic>
        <p:nvPicPr>
          <p:cNvPr id="13" name="Picture 12" descr="A thermometer with a blue cap&#10;&#10;Description automatically generated">
            <a:extLst>
              <a:ext uri="{FF2B5EF4-FFF2-40B4-BE49-F238E27FC236}">
                <a16:creationId xmlns:a16="http://schemas.microsoft.com/office/drawing/2014/main" id="{C36A4B9F-A7A8-C0D5-4FCF-BC9164DA553B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122" y="3652114"/>
            <a:ext cx="534848" cy="534847"/>
          </a:xfrm>
          <a:prstGeom prst="rect">
            <a:avLst/>
          </a:prstGeom>
        </p:spPr>
      </p:pic>
      <p:pic>
        <p:nvPicPr>
          <p:cNvPr id="17" name="Picture 16" descr="A yellow lines on a black background&#10;&#10;Description automatically generated">
            <a:extLst>
              <a:ext uri="{FF2B5EF4-FFF2-40B4-BE49-F238E27FC236}">
                <a16:creationId xmlns:a16="http://schemas.microsoft.com/office/drawing/2014/main" id="{8D0893E2-8853-0C13-B2C6-EB009BF42212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122" y="4317035"/>
            <a:ext cx="534848" cy="534847"/>
          </a:xfrm>
          <a:prstGeom prst="rect">
            <a:avLst/>
          </a:prstGeom>
        </p:spPr>
      </p:pic>
      <p:pic>
        <p:nvPicPr>
          <p:cNvPr id="21" name="Picture 20" descr="A windmill and solar panel&#10;&#10;Description automatically generated">
            <a:extLst>
              <a:ext uri="{FF2B5EF4-FFF2-40B4-BE49-F238E27FC236}">
                <a16:creationId xmlns:a16="http://schemas.microsoft.com/office/drawing/2014/main" id="{AA8397DF-EB9F-6C52-6F10-67F5ED0717EE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122" y="4981956"/>
            <a:ext cx="534848" cy="534847"/>
          </a:xfrm>
          <a:prstGeom prst="rect">
            <a:avLst/>
          </a:prstGeom>
        </p:spPr>
      </p:pic>
      <p:pic>
        <p:nvPicPr>
          <p:cNvPr id="23" name="Picture 22" descr="A grey rectangular object with a white screen&#10;&#10;Description automatically generated">
            <a:extLst>
              <a:ext uri="{FF2B5EF4-FFF2-40B4-BE49-F238E27FC236}">
                <a16:creationId xmlns:a16="http://schemas.microsoft.com/office/drawing/2014/main" id="{9B9DD59D-D7E2-50DC-E370-C790393A239A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122" y="5646878"/>
            <a:ext cx="534848" cy="534847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C727E2-4C50-B8D5-A754-B379684A7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E32F43-81CD-8233-A7C0-FBEDBC450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473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9775"/>
          </a:xfrm>
        </p:spPr>
        <p:txBody>
          <a:bodyPr/>
          <a:lstStyle/>
          <a:p>
            <a:r>
              <a:rPr lang="en-GB" dirty="0">
                <a:latin typeface="+mn-lt"/>
              </a:rPr>
              <a:t>Accelerator Context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72415" y="1344612"/>
            <a:ext cx="10515600" cy="5148263"/>
          </a:xfrm>
        </p:spPr>
        <p:txBody>
          <a:bodyPr>
            <a:normAutofit fontScale="85000" lnSpcReduction="20000"/>
          </a:bodyPr>
          <a:lstStyle/>
          <a:p>
            <a:r>
              <a:rPr lang="en-GB" sz="2400" dirty="0"/>
              <a:t>UKRI has committed to reach </a:t>
            </a:r>
            <a:r>
              <a:rPr lang="en-GB" sz="2400" b="1" dirty="0"/>
              <a:t>Net Zero by 2040</a:t>
            </a:r>
          </a:p>
          <a:p>
            <a:r>
              <a:rPr lang="en-GB" sz="2400" dirty="0"/>
              <a:t>Electricity usage is </a:t>
            </a:r>
            <a:r>
              <a:rPr lang="en-GB" sz="2400" b="1" dirty="0"/>
              <a:t>75%</a:t>
            </a:r>
            <a:r>
              <a:rPr lang="en-GB" sz="2400" dirty="0"/>
              <a:t> of STFC’s emissions – mostly big facilities </a:t>
            </a:r>
            <a:r>
              <a:rPr lang="en-GB" sz="2400" dirty="0">
                <a:sym typeface="Wingdings" panose="05000000000000000000" pitchFamily="2" charset="2"/>
              </a:rPr>
              <a:t></a:t>
            </a:r>
            <a:endParaRPr lang="en-GB" sz="2400" dirty="0"/>
          </a:p>
          <a:p>
            <a:r>
              <a:rPr lang="en-GB" sz="2400" dirty="0">
                <a:solidFill>
                  <a:schemeClr val="tx1"/>
                </a:solidFill>
                <a:latin typeface="+mn-lt"/>
              </a:rPr>
              <a:t>Particle Accelerators are core to many of our major science facilities:</a:t>
            </a:r>
          </a:p>
          <a:p>
            <a:pPr lvl="1"/>
            <a:r>
              <a:rPr lang="en-GB" sz="2000" dirty="0">
                <a:solidFill>
                  <a:srgbClr val="3758FD"/>
                </a:solidFill>
                <a:latin typeface="+mn-lt"/>
              </a:rPr>
              <a:t>ISIS Neutron and Muon Source</a:t>
            </a:r>
          </a:p>
          <a:p>
            <a:pPr lvl="1"/>
            <a:r>
              <a:rPr lang="en-GB" sz="2000" dirty="0">
                <a:solidFill>
                  <a:srgbClr val="3758FD"/>
                </a:solidFill>
                <a:latin typeface="+mn-lt"/>
              </a:rPr>
              <a:t>Diamond Light Source</a:t>
            </a:r>
          </a:p>
          <a:p>
            <a:pPr lvl="1"/>
            <a:r>
              <a:rPr lang="en-GB" sz="2000" dirty="0">
                <a:solidFill>
                  <a:srgbClr val="3758FD"/>
                </a:solidFill>
                <a:latin typeface="+mn-lt"/>
              </a:rPr>
              <a:t>CLARA electron beam test facility</a:t>
            </a:r>
          </a:p>
          <a:p>
            <a:pPr lvl="1"/>
            <a:r>
              <a:rPr lang="en-GB" sz="2000" dirty="0">
                <a:solidFill>
                  <a:srgbClr val="3758FD"/>
                </a:solidFill>
                <a:latin typeface="+mn-lt"/>
              </a:rPr>
              <a:t>Large Hadron Collider at CERN</a:t>
            </a:r>
          </a:p>
          <a:p>
            <a:pPr lvl="1"/>
            <a:r>
              <a:rPr lang="en-GB" sz="2000" dirty="0">
                <a:solidFill>
                  <a:srgbClr val="3758FD"/>
                </a:solidFill>
                <a:latin typeface="+mn-lt"/>
              </a:rPr>
              <a:t>European X-ray Free Electron Laser in Hamburg</a:t>
            </a:r>
          </a:p>
          <a:p>
            <a:pPr lvl="1"/>
            <a:r>
              <a:rPr lang="en-GB" sz="2000" dirty="0">
                <a:solidFill>
                  <a:srgbClr val="3758FD"/>
                </a:solidFill>
                <a:latin typeface="+mn-lt"/>
              </a:rPr>
              <a:t>ESRF in Grenoble</a:t>
            </a:r>
          </a:p>
          <a:p>
            <a:pPr lvl="1"/>
            <a:r>
              <a:rPr lang="en-GB" sz="2000" dirty="0">
                <a:solidFill>
                  <a:srgbClr val="3758FD"/>
                </a:solidFill>
              </a:rPr>
              <a:t>… </a:t>
            </a:r>
            <a:r>
              <a:rPr lang="en-GB" sz="2000" i="1" dirty="0">
                <a:solidFill>
                  <a:srgbClr val="3758FD"/>
                </a:solidFill>
              </a:rPr>
              <a:t>and more in the pipeline</a:t>
            </a:r>
            <a:r>
              <a:rPr lang="en-GB" sz="2000" dirty="0">
                <a:solidFill>
                  <a:srgbClr val="3758FD"/>
                </a:solidFill>
              </a:rPr>
              <a:t>: ISIS-II, Diamond-II, HL-LHC, RUEDI, </a:t>
            </a:r>
            <a:br>
              <a:rPr lang="en-GB" sz="2000" dirty="0">
                <a:solidFill>
                  <a:srgbClr val="3758FD"/>
                </a:solidFill>
              </a:rPr>
            </a:br>
            <a:r>
              <a:rPr lang="en-GB" sz="2000" dirty="0">
                <a:solidFill>
                  <a:srgbClr val="3758FD"/>
                </a:solidFill>
              </a:rPr>
              <a:t>EPAC, PIP-II, ESS, ITRF, UK-XFEL, EIC, …</a:t>
            </a:r>
            <a:endParaRPr lang="en-GB" sz="2000" dirty="0">
              <a:solidFill>
                <a:srgbClr val="3758FD"/>
              </a:solidFill>
              <a:latin typeface="+mn-lt"/>
            </a:endParaRPr>
          </a:p>
          <a:p>
            <a:r>
              <a:rPr lang="en-GB" sz="2400" dirty="0">
                <a:solidFill>
                  <a:srgbClr val="00B050"/>
                </a:solidFill>
                <a:latin typeface="+mn-lt"/>
              </a:rPr>
              <a:t>They are essential tools for enabling green research, </a:t>
            </a:r>
            <a:r>
              <a:rPr lang="en-GB" sz="2400" dirty="0">
                <a:solidFill>
                  <a:srgbClr val="FF0000"/>
                </a:solidFill>
                <a:latin typeface="+mn-lt"/>
              </a:rPr>
              <a:t>but…</a:t>
            </a:r>
            <a:r>
              <a:rPr lang="en-GB" sz="2400" dirty="0">
                <a:solidFill>
                  <a:srgbClr val="00B050"/>
                </a:solidFill>
                <a:latin typeface="+mn-lt"/>
              </a:rPr>
              <a:t> </a:t>
            </a:r>
          </a:p>
          <a:p>
            <a:r>
              <a:rPr lang="en-GB" sz="2400" dirty="0">
                <a:solidFill>
                  <a:srgbClr val="FF0000"/>
                </a:solidFill>
                <a:latin typeface="+mn-lt"/>
              </a:rPr>
              <a:t>They consume large amounts of electrical power and other resources</a:t>
            </a:r>
          </a:p>
          <a:p>
            <a:r>
              <a:rPr lang="en-GB" dirty="0"/>
              <a:t>The UK electricity grid is decarbonising </a:t>
            </a:r>
            <a:r>
              <a:rPr lang="en-GB" i="1" dirty="0"/>
              <a:t>but not to zero</a:t>
            </a:r>
          </a:p>
          <a:p>
            <a:pPr lvl="1"/>
            <a:r>
              <a:rPr lang="en-GB" dirty="0"/>
              <a:t>Last coal plant closing Sep ‘24</a:t>
            </a:r>
          </a:p>
          <a:p>
            <a:pPr lvl="1"/>
            <a:r>
              <a:rPr lang="en-GB" dirty="0"/>
              <a:t>Phase change fossil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renewable</a:t>
            </a:r>
          </a:p>
          <a:p>
            <a:pPr lvl="1"/>
            <a:r>
              <a:rPr lang="en-GB" dirty="0"/>
              <a:t>Expect </a:t>
            </a:r>
            <a:r>
              <a:rPr lang="en-GB" b="1" dirty="0"/>
              <a:t>100 </a:t>
            </a:r>
            <a:r>
              <a:rPr lang="en-GB" b="1" dirty="0" err="1"/>
              <a:t>gCO₂e</a:t>
            </a:r>
            <a:r>
              <a:rPr lang="en-GB" b="1" dirty="0"/>
              <a:t>/kWh</a:t>
            </a:r>
            <a:r>
              <a:rPr lang="en-GB" dirty="0"/>
              <a:t> by 2030, ~20% of 2000 value</a:t>
            </a:r>
          </a:p>
          <a:p>
            <a:endParaRPr lang="en-GB" sz="2400" dirty="0">
              <a:solidFill>
                <a:srgbClr val="00B050"/>
              </a:solidFill>
              <a:latin typeface="+mn-lt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3B8C9FD-4AEA-8F9E-037B-6E27E82366E9}"/>
              </a:ext>
            </a:extLst>
          </p:cNvPr>
          <p:cNvGrpSpPr/>
          <p:nvPr/>
        </p:nvGrpSpPr>
        <p:grpSpPr>
          <a:xfrm>
            <a:off x="8241191" y="3640438"/>
            <a:ext cx="3950809" cy="3261011"/>
            <a:chOff x="8241191" y="3640438"/>
            <a:chExt cx="3950809" cy="3261011"/>
          </a:xfrm>
        </p:grpSpPr>
        <p:graphicFrame>
          <p:nvGraphicFramePr>
            <p:cNvPr id="3" name="Chart 2">
              <a:extLst>
                <a:ext uri="{FF2B5EF4-FFF2-40B4-BE49-F238E27FC236}">
                  <a16:creationId xmlns:a16="http://schemas.microsoft.com/office/drawing/2014/main" id="{BFEFA2B5-9776-0EE0-C8AF-B3EFDEB2AAAF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123213221"/>
                </p:ext>
              </p:extLst>
            </p:nvPr>
          </p:nvGraphicFramePr>
          <p:xfrm>
            <a:off x="8241191" y="3640438"/>
            <a:ext cx="3950809" cy="326101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DE5F0C0-1A9F-E630-E342-874911B89861}"/>
                </a:ext>
              </a:extLst>
            </p:cNvPr>
            <p:cNvSpPr txBox="1"/>
            <p:nvPr/>
          </p:nvSpPr>
          <p:spPr>
            <a:xfrm>
              <a:off x="8866140" y="3832640"/>
              <a:ext cx="16167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Wingdings" panose="05000000000000000000" pitchFamily="2" charset="2"/>
                </a:rPr>
                <a:t> </a:t>
              </a: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mostly fossil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70C9269-213A-4A7F-479A-8C8A25642A0E}"/>
                </a:ext>
              </a:extLst>
            </p:cNvPr>
            <p:cNvSpPr txBox="1"/>
            <p:nvPr/>
          </p:nvSpPr>
          <p:spPr>
            <a:xfrm>
              <a:off x="9870586" y="5928674"/>
              <a:ext cx="21358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mostly renewable </a:t>
              </a: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Wingdings" panose="05000000000000000000" pitchFamily="2" charset="2"/>
                </a:rPr>
                <a:t>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9D08F4E7-0009-EB21-466B-B48AD0B7EEDD}"/>
                </a:ext>
              </a:extLst>
            </p:cNvPr>
            <p:cNvCxnSpPr/>
            <p:nvPr/>
          </p:nvCxnSpPr>
          <p:spPr>
            <a:xfrm>
              <a:off x="10713433" y="5085805"/>
              <a:ext cx="0" cy="46049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0187375-F2B7-7C25-9937-B0EF1CB61655}"/>
                </a:ext>
              </a:extLst>
            </p:cNvPr>
            <p:cNvSpPr txBox="1"/>
            <p:nvPr/>
          </p:nvSpPr>
          <p:spPr>
            <a:xfrm>
              <a:off x="10404328" y="4695526"/>
              <a:ext cx="13685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you are here</a:t>
              </a: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8DE60079-6A4A-348D-FFCD-A2B167537E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0793" y="786920"/>
            <a:ext cx="4691603" cy="2317799"/>
          </a:xfrm>
          <a:prstGeom prst="rect">
            <a:avLst/>
          </a:prstGeom>
          <a:noFill/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440A5C2-5DDD-73E1-CE5E-18DAC0221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BC49B09-9697-F5F1-943E-09DB6AB83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2217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4DFB26FB-2D9E-C6A2-42CB-ED2DCD9BA00F}"/>
              </a:ext>
            </a:extLst>
          </p:cNvPr>
          <p:cNvGrpSpPr/>
          <p:nvPr/>
        </p:nvGrpSpPr>
        <p:grpSpPr>
          <a:xfrm>
            <a:off x="471707" y="3017011"/>
            <a:ext cx="8605161" cy="4666999"/>
            <a:chOff x="3493017" y="-857891"/>
            <a:chExt cx="8083644" cy="438415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8B842F9-5D1C-2487-7034-DA1963FA67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142606">
              <a:off x="3493017" y="-857891"/>
              <a:ext cx="8083644" cy="4384155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B075530-2DFB-B4C9-9741-D87466181BED}"/>
                </a:ext>
              </a:extLst>
            </p:cNvPr>
            <p:cNvSpPr/>
            <p:nvPr/>
          </p:nvSpPr>
          <p:spPr>
            <a:xfrm>
              <a:off x="7600950" y="123825"/>
              <a:ext cx="2983790" cy="241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u="sng"/>
            </a:p>
          </p:txBody>
        </p:sp>
      </p:grpSp>
      <p:pic>
        <p:nvPicPr>
          <p:cNvPr id="10" name="Picture 9" descr="A qr code with a white background&#10;&#10;Description automatically generated">
            <a:extLst>
              <a:ext uri="{FF2B5EF4-FFF2-40B4-BE49-F238E27FC236}">
                <a16:creationId xmlns:a16="http://schemas.microsoft.com/office/drawing/2014/main" id="{5107E74A-12EF-A8E7-C2BE-BBE58A46892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3490" y="579672"/>
            <a:ext cx="863917" cy="8639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FE38AFB-E9F6-9187-C988-C7716C7D6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E80446-4982-6443-D027-B81C9243D3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755" y="1507490"/>
            <a:ext cx="10515600" cy="4351338"/>
          </a:xfrm>
        </p:spPr>
        <p:txBody>
          <a:bodyPr>
            <a:normAutofit/>
          </a:bodyPr>
          <a:lstStyle/>
          <a:p>
            <a:r>
              <a:rPr lang="en-GB" dirty="0"/>
              <a:t>Liaise with RUEDI team and implement recommendations</a:t>
            </a:r>
          </a:p>
          <a:p>
            <a:r>
              <a:rPr lang="en-GB" dirty="0"/>
              <a:t>Outline carbon accounting for </a:t>
            </a:r>
            <a:r>
              <a:rPr lang="en-GB" b="1" dirty="0"/>
              <a:t>UK-XFEL design study</a:t>
            </a:r>
          </a:p>
          <a:p>
            <a:pPr lvl="1"/>
            <a:r>
              <a:rPr lang="en-GB" dirty="0"/>
              <a:t>Baseline: 8 GeV, 1.3 GHz SC RF linac, 1.1km length</a:t>
            </a:r>
          </a:p>
          <a:p>
            <a:pPr lvl="1"/>
            <a:r>
              <a:rPr lang="en-GB" dirty="0"/>
              <a:t>Definitely not LCA-standard!</a:t>
            </a:r>
            <a:br>
              <a:rPr lang="en-GB" dirty="0"/>
            </a:br>
            <a:r>
              <a:rPr lang="en-GB" dirty="0"/>
              <a:t>Make a set of assumptions, produce rough figures for comparison</a:t>
            </a:r>
          </a:p>
          <a:p>
            <a:pPr lvl="1"/>
            <a:r>
              <a:rPr lang="en-GB" dirty="0"/>
              <a:t>Design is evolving</a:t>
            </a:r>
          </a:p>
          <a:p>
            <a:pPr lvl="1"/>
            <a:r>
              <a:rPr lang="en-GB" dirty="0"/>
              <a:t>Aim: embed sustainability into decisions about facility design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D46958-2F43-DF32-5632-D55226FA041A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5545" y="1690688"/>
            <a:ext cx="2375890" cy="335744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perspectiveContrastingRightFacing"/>
            <a:lightRig rig="threePt" dir="t"/>
          </a:scene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CD49B17-45D6-12E1-7CD5-1FD69233E5DC}"/>
              </a:ext>
            </a:extLst>
          </p:cNvPr>
          <p:cNvSpPr txBox="1"/>
          <p:nvPr/>
        </p:nvSpPr>
        <p:spPr>
          <a:xfrm>
            <a:off x="10504654" y="158245"/>
            <a:ext cx="1361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u="sng" dirty="0">
                <a:hlinkClick r:id="rId5"/>
              </a:rPr>
              <a:t>xfel.ac.uk</a:t>
            </a:r>
            <a:endParaRPr lang="en-GB" sz="2400" u="sng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C55483E-89C0-1F49-9C30-C11801D69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A6BC1BE-DEE8-31F9-FEC4-ED321A847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9004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oup of buildings and trees&#10;&#10;Description automatically generated">
            <a:extLst>
              <a:ext uri="{FF2B5EF4-FFF2-40B4-BE49-F238E27FC236}">
                <a16:creationId xmlns:a16="http://schemas.microsoft.com/office/drawing/2014/main" id="{9E723EDE-2275-693F-FFE5-D34CEFF4F74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3021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247ED85-C336-3425-5D8A-FD53F7253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Summary</a:t>
            </a:r>
            <a:endParaRPr lang="en-GB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D9B2E3-ECD1-B1E1-2C6D-97D004703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136" y="1582122"/>
            <a:ext cx="10515600" cy="4774228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Our accelerators are vital tools for science</a:t>
            </a:r>
          </a:p>
          <a:p>
            <a:r>
              <a:rPr lang="en-US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We need to ensure they operate in the most efficient way</a:t>
            </a:r>
          </a:p>
          <a:p>
            <a:r>
              <a:rPr lang="en-US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ASTeC aims to be the </a:t>
            </a:r>
            <a:r>
              <a:rPr lang="en-US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go-to place </a:t>
            </a:r>
            <a:r>
              <a:rPr lang="en-US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for </a:t>
            </a:r>
            <a:r>
              <a:rPr lang="en-US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sustainable accelerator technology</a:t>
            </a:r>
          </a:p>
          <a:p>
            <a:r>
              <a:rPr lang="en-US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We are developing cutting-edge green technologies, </a:t>
            </a:r>
            <a:br>
              <a:rPr lang="en-US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</a:br>
            <a:r>
              <a:rPr lang="en-US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as well as tools to understand our footprint</a:t>
            </a:r>
          </a:p>
          <a:p>
            <a:r>
              <a:rPr lang="en-US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We have an ambitious plan to build a global Centre of Excellence: </a:t>
            </a:r>
            <a:r>
              <a:rPr lang="en-US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CESA</a:t>
            </a:r>
          </a:p>
          <a:p>
            <a:endParaRPr lang="en-US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  <a:p>
            <a:r>
              <a:rPr lang="en-US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Acknowledgements</a:t>
            </a:r>
          </a:p>
          <a:p>
            <a:pPr lvl="1"/>
            <a:r>
              <a:rPr lang="en-GB" i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SATF</a:t>
            </a:r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: Alan Wheelhouse, Anthony Gleeson, Gary Hughes, Rachael Buckley, </a:t>
            </a:r>
            <a:b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</a:br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Storm Mathisen, Hywel Owen, Andrew Vick, Katie Morrow, Hannah Wakeling</a:t>
            </a:r>
          </a:p>
          <a:p>
            <a:pPr lvl="1"/>
            <a:r>
              <a:rPr lang="en-GB" i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RUEDI</a:t>
            </a:r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: Julian McKenzie, Alex Bainbridge, Mike Ellis, Tim Noakes</a:t>
            </a:r>
          </a:p>
          <a:p>
            <a:pPr lvl="1"/>
            <a:r>
              <a:rPr lang="en-GB" sz="1400" dirty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Icon credits: 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brick wall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, 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heat pump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, 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magnetic field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, 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cold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, 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heater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, 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solar energy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, 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mining cart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, 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factory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, 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truck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, 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light bulb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, 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maintenance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, 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recycling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 </a:t>
            </a:r>
          </a:p>
          <a:p>
            <a:pPr lvl="1"/>
            <a:endParaRPr lang="en-GB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048AB50-012C-6557-50D5-E27099177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BC773F9-3EAC-C97C-C7D9-D262A6421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31</a:t>
            </a:fld>
            <a:endParaRPr lang="en-GB"/>
          </a:p>
        </p:txBody>
      </p:sp>
      <p:pic>
        <p:nvPicPr>
          <p:cNvPr id="10" name="Picture 9" descr="A blue and white logo&#10;&#10;Description automatically generated">
            <a:extLst>
              <a:ext uri="{FF2B5EF4-FFF2-40B4-BE49-F238E27FC236}">
                <a16:creationId xmlns:a16="http://schemas.microsoft.com/office/drawing/2014/main" id="{F41FFE49-D6EB-A9F1-84C2-2DBC4DC9AAA8}"/>
              </a:ext>
            </a:extLst>
          </p:cNvPr>
          <p:cNvPicPr>
            <a:picLocks noChangeAspect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4949" y="114045"/>
            <a:ext cx="3152775" cy="1354033"/>
          </a:xfrm>
          <a:prstGeom prst="rect">
            <a:avLst/>
          </a:prstGeom>
        </p:spPr>
      </p:pic>
      <p:pic>
        <p:nvPicPr>
          <p:cNvPr id="13" name="Picture 12" descr="A red and black logo&#10;&#10;Description automatically generated">
            <a:extLst>
              <a:ext uri="{FF2B5EF4-FFF2-40B4-BE49-F238E27FC236}">
                <a16:creationId xmlns:a16="http://schemas.microsoft.com/office/drawing/2014/main" id="{C89279DA-A329-7B98-47C4-FD7B94F7689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7724" y="281473"/>
            <a:ext cx="161925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7490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0A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B7A5520B-09FD-B71A-FB71-DAE39DA28FFE}"/>
              </a:ext>
            </a:extLst>
          </p:cNvPr>
          <p:cNvGrpSpPr/>
          <p:nvPr/>
        </p:nvGrpSpPr>
        <p:grpSpPr>
          <a:xfrm>
            <a:off x="0" y="456653"/>
            <a:ext cx="12192000" cy="5944693"/>
            <a:chOff x="0" y="0"/>
            <a:chExt cx="12192000" cy="594469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E725BCA-1385-02E9-78FC-BB10EE09A2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2192000" cy="5944693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9DEE222-DA4A-0277-FD8F-30E04ADEE2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63527" y="66679"/>
              <a:ext cx="1171739" cy="1171739"/>
            </a:xfrm>
            <a:prstGeom prst="round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023EE04-DC0B-F5D8-C4A9-C0D26570E4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9135" y="3429000"/>
              <a:ext cx="5450378" cy="1905704"/>
            </a:xfrm>
            <a:prstGeom prst="rect">
              <a:avLst/>
            </a:prstGeom>
          </p:spPr>
        </p:pic>
      </p:grp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B8752C9F-AF59-5790-D419-DB081DEF0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67CC6C30-82DD-60DC-2909-8316A196B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0837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794845-E531-00B1-AAEB-468C08C21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Spare slides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7DBC10-E993-64A1-7398-049770FB40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6C1662-C659-8E7A-D2EE-B0030A841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40D667-0788-4795-5446-99F7A9C7C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8303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B879261-AA5F-9A79-92DD-2B9D3BEC862F}"/>
              </a:ext>
            </a:extLst>
          </p:cNvPr>
          <p:cNvGrpSpPr/>
          <p:nvPr/>
        </p:nvGrpSpPr>
        <p:grpSpPr>
          <a:xfrm>
            <a:off x="568036" y="1076671"/>
            <a:ext cx="11055927" cy="5781329"/>
            <a:chOff x="568036" y="1076671"/>
            <a:chExt cx="11055927" cy="5781329"/>
          </a:xfrm>
        </p:grpSpPr>
        <p:pic>
          <p:nvPicPr>
            <p:cNvPr id="4" name="Picture 4">
              <a:extLst>
                <a:ext uri="{FF2B5EF4-FFF2-40B4-BE49-F238E27FC236}">
                  <a16:creationId xmlns:a16="http://schemas.microsoft.com/office/drawing/2014/main" id="{02F26525-88B2-717C-154E-6E8D94F912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036" y="1076671"/>
              <a:ext cx="11055927" cy="5781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AC6A4FF-7D2C-3CEC-1AAC-0B24666B664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hqprint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944100" y="2213264"/>
              <a:ext cx="1679862" cy="25353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BDFFF5F-7FBB-DE44-8565-DAA910866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Shielding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FC002F-588A-330E-E96F-DC4997DE54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fontScale="85000" lnSpcReduction="20000"/>
          </a:bodyPr>
          <a:lstStyle/>
          <a:p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Concrete: almost the ideal shielding material</a:t>
            </a:r>
          </a:p>
          <a:p>
            <a:pPr lvl="1"/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Absorbs gammas and neutrons well</a:t>
            </a:r>
          </a:p>
          <a:p>
            <a:pPr lvl="1"/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Long-lasting and durable</a:t>
            </a:r>
          </a:p>
          <a:p>
            <a:pPr lvl="1"/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Easy to manufacture</a:t>
            </a:r>
          </a:p>
          <a:p>
            <a:pPr lvl="1"/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Acts as a structural material</a:t>
            </a:r>
          </a:p>
          <a:p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BUT: big carbon impact</a:t>
            </a:r>
          </a:p>
          <a:p>
            <a:pPr lvl="1"/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High temperatures involved in cement production (1450°C)</a:t>
            </a:r>
          </a:p>
          <a:p>
            <a:pPr lvl="1"/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Concrete production accounts for </a:t>
            </a:r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8% of global CO₂ emissions</a:t>
            </a:r>
            <a:endParaRPr lang="en-GB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  <a:p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For RUEDI, need 0.7m thick walls, plus roof</a:t>
            </a:r>
          </a:p>
          <a:p>
            <a:pPr lvl="1"/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Using existing building, no need for new floor</a:t>
            </a:r>
          </a:p>
          <a:p>
            <a:pPr lvl="1"/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Total 927 tonnes of concrete </a:t>
            </a:r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 panose="05000000000000000000" pitchFamily="2" charset="2"/>
              </a:rPr>
              <a:t> 137 tonnes </a:t>
            </a:r>
            <a:r>
              <a:rPr lang="en-GB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 panose="05000000000000000000" pitchFamily="2" charset="2"/>
              </a:rPr>
              <a:t>CO₂e</a:t>
            </a:r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 panose="05000000000000000000" pitchFamily="2" charset="2"/>
              </a:rPr>
              <a:t> </a:t>
            </a:r>
          </a:p>
          <a:p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 panose="05000000000000000000" pitchFamily="2" charset="2"/>
              </a:rPr>
              <a:t>Can we do better?</a:t>
            </a:r>
          </a:p>
          <a:p>
            <a:pPr lvl="1"/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 panose="05000000000000000000" pitchFamily="2" charset="2"/>
              </a:rPr>
              <a:t>Reuse old blocks (long history of this at our 60-year old lab)</a:t>
            </a:r>
          </a:p>
          <a:p>
            <a:pPr lvl="1"/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 panose="05000000000000000000" pitchFamily="2" charset="2"/>
              </a:rPr>
              <a:t>Use concrete with additives in place of 100% cement</a:t>
            </a:r>
          </a:p>
          <a:p>
            <a:pPr lvl="1"/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 panose="05000000000000000000" pitchFamily="2" charset="2"/>
              </a:rPr>
              <a:t>Including 50% GGBS can reduce carbon intensity of concrete by 42%</a:t>
            </a:r>
            <a:endParaRPr lang="en-GB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01DBE4B-6FE8-5732-28B2-2AA6F388864D}"/>
              </a:ext>
            </a:extLst>
          </p:cNvPr>
          <p:cNvGrpSpPr/>
          <p:nvPr/>
        </p:nvGrpSpPr>
        <p:grpSpPr>
          <a:xfrm>
            <a:off x="7267862" y="103909"/>
            <a:ext cx="4774855" cy="2143759"/>
            <a:chOff x="7267862" y="103909"/>
            <a:chExt cx="4774855" cy="214375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BAE30D5-A860-7ED1-7869-5F40B1741C2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67862" y="103909"/>
              <a:ext cx="2876436" cy="214375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8953B16-09B6-5F10-1CC8-75021AD4ED8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79380" y="103909"/>
              <a:ext cx="1763337" cy="214375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7189F00-5B9B-E2BA-E434-99CD4AA13167}"/>
                </a:ext>
              </a:extLst>
            </p:cNvPr>
            <p:cNvSpPr txBox="1"/>
            <p:nvPr/>
          </p:nvSpPr>
          <p:spPr>
            <a:xfrm>
              <a:off x="7267862" y="1970669"/>
              <a:ext cx="21064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Images credit: Jim Clarke, UKRI</a:t>
              </a:r>
            </a:p>
          </p:txBody>
        </p: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8441EA0-DA08-E51D-25F2-5A60E25A2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028853-70B7-43F8-755A-667323FA6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5351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EE372DD-2C5A-04AE-553E-DB1A83ABB01D}"/>
              </a:ext>
            </a:extLst>
          </p:cNvPr>
          <p:cNvGrpSpPr/>
          <p:nvPr/>
        </p:nvGrpSpPr>
        <p:grpSpPr>
          <a:xfrm>
            <a:off x="568036" y="1076671"/>
            <a:ext cx="11055927" cy="5781329"/>
            <a:chOff x="568036" y="1076671"/>
            <a:chExt cx="11055927" cy="578132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AC32581-9040-4769-789E-9FD4499ADC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036" y="1076671"/>
              <a:ext cx="11055927" cy="5781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7648E02-7CBA-8785-B348-765E8B82FBE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hqprint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68036" y="2213264"/>
              <a:ext cx="3785756" cy="46447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2838F38-AC04-4DAA-3486-B43FC1BDE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Heating and cooling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2ECDCD7-57B0-123E-6E7D-CBD651B5C694}"/>
              </a:ext>
            </a:extLst>
          </p:cNvPr>
          <p:cNvGraphicFramePr>
            <a:graphicFrameLocks noGrp="1"/>
          </p:cNvGraphicFramePr>
          <p:nvPr/>
        </p:nvGraphicFramePr>
        <p:xfrm>
          <a:off x="4623956" y="3278505"/>
          <a:ext cx="7234515" cy="2941320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1059467">
                  <a:extLst>
                    <a:ext uri="{9D8B030D-6E8A-4147-A177-3AD203B41FA5}">
                      <a16:colId xmlns:a16="http://schemas.microsoft.com/office/drawing/2014/main" val="419115575"/>
                    </a:ext>
                  </a:extLst>
                </a:gridCol>
                <a:gridCol w="885372">
                  <a:extLst>
                    <a:ext uri="{9D8B030D-6E8A-4147-A177-3AD203B41FA5}">
                      <a16:colId xmlns:a16="http://schemas.microsoft.com/office/drawing/2014/main" val="1308949575"/>
                    </a:ext>
                  </a:extLst>
                </a:gridCol>
                <a:gridCol w="1074057">
                  <a:extLst>
                    <a:ext uri="{9D8B030D-6E8A-4147-A177-3AD203B41FA5}">
                      <a16:colId xmlns:a16="http://schemas.microsoft.com/office/drawing/2014/main" val="3095290978"/>
                    </a:ext>
                  </a:extLst>
                </a:gridCol>
                <a:gridCol w="1161143">
                  <a:extLst>
                    <a:ext uri="{9D8B030D-6E8A-4147-A177-3AD203B41FA5}">
                      <a16:colId xmlns:a16="http://schemas.microsoft.com/office/drawing/2014/main" val="2146822840"/>
                    </a:ext>
                  </a:extLst>
                </a:gridCol>
                <a:gridCol w="1378857">
                  <a:extLst>
                    <a:ext uri="{9D8B030D-6E8A-4147-A177-3AD203B41FA5}">
                      <a16:colId xmlns:a16="http://schemas.microsoft.com/office/drawing/2014/main" val="1490754925"/>
                    </a:ext>
                  </a:extLst>
                </a:gridCol>
                <a:gridCol w="1675619">
                  <a:extLst>
                    <a:ext uri="{9D8B030D-6E8A-4147-A177-3AD203B41FA5}">
                      <a16:colId xmlns:a16="http://schemas.microsoft.com/office/drawing/2014/main" val="28111884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Power demand [kW]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Operating hours per 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Energy usage [MWh/year]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Carbon emissions [</a:t>
                      </a:r>
                      <a:r>
                        <a:rPr lang="en-GB" dirty="0" err="1"/>
                        <a:t>tCO₂e</a:t>
                      </a:r>
                      <a:r>
                        <a:rPr lang="en-GB" dirty="0"/>
                        <a:t>/year]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06776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Air handling units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36.5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8766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24.8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25834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Chillers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96.1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18.6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05386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Pumps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8766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15.3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15966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58.6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4947024"/>
                  </a:ext>
                </a:extLst>
              </a:tr>
            </a:tbl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C0630D-3CFE-2C57-FB4F-683C4AAFF7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Some systems (RF, magnets, laser) have water cooling – this is counted as an overhead for those areas (rule of thumb: 35%)</a:t>
            </a:r>
          </a:p>
          <a:p>
            <a:r>
              <a:rPr lang="en-GB" dirty="0"/>
              <a:t>In addition, need to keep the accelerator hall stable to 0.1</a:t>
            </a:r>
            <a:r>
              <a:rPr lang="en-US" dirty="0"/>
              <a:t>°C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1A498CD-2AA0-6C3F-A9B5-5BD2E53B3614}"/>
              </a:ext>
            </a:extLst>
          </p:cNvPr>
          <p:cNvGrpSpPr/>
          <p:nvPr/>
        </p:nvGrpSpPr>
        <p:grpSpPr>
          <a:xfrm>
            <a:off x="9550400" y="106319"/>
            <a:ext cx="2485735" cy="1717024"/>
            <a:chOff x="9550400" y="106319"/>
            <a:chExt cx="2485735" cy="1717024"/>
          </a:xfrm>
        </p:grpSpPr>
        <p:pic>
          <p:nvPicPr>
            <p:cNvPr id="11" name="Picture 10" descr="A large machine outside with pipes&#10;&#10;Description automatically generated">
              <a:extLst>
                <a:ext uri="{FF2B5EF4-FFF2-40B4-BE49-F238E27FC236}">
                  <a16:creationId xmlns:a16="http://schemas.microsoft.com/office/drawing/2014/main" id="{3386AD60-9F26-0441-B63C-CC08195757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50400" y="106319"/>
              <a:ext cx="2485735" cy="165767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70BCAC7-E608-D2C4-3492-AAA8ED4EA182}"/>
                </a:ext>
              </a:extLst>
            </p:cNvPr>
            <p:cNvSpPr txBox="1"/>
            <p:nvPr/>
          </p:nvSpPr>
          <p:spPr>
            <a:xfrm>
              <a:off x="9550400" y="1515566"/>
              <a:ext cx="18989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Image credit: </a:t>
              </a:r>
              <a:r>
                <a:rPr lang="en-US" sz="1400" dirty="0" err="1"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AirFixture</a:t>
              </a:r>
              <a:endParaRPr lang="en-GB" sz="14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endParaRPr>
            </a:p>
          </p:txBody>
        </p:sp>
      </p:grp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17189F-0C92-7B67-7C46-36601CEA1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978D14-EA68-1B31-A97B-2A6F9742E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44547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EE0BFE6-13E3-B7FA-E60C-9795D7FA368E}"/>
              </a:ext>
            </a:extLst>
          </p:cNvPr>
          <p:cNvGrpSpPr/>
          <p:nvPr/>
        </p:nvGrpSpPr>
        <p:grpSpPr>
          <a:xfrm>
            <a:off x="568036" y="1076671"/>
            <a:ext cx="11055927" cy="5781329"/>
            <a:chOff x="568036" y="1076671"/>
            <a:chExt cx="11055927" cy="578132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084D392-FA0E-2DE1-706A-60681D829D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036" y="1076671"/>
              <a:ext cx="11055927" cy="5781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06A1737-8B23-BA71-3CEA-32565246CB7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hqprint">
              <a:alphaModFix amt="3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374573" y="2234045"/>
              <a:ext cx="2566553" cy="24418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DE7789C-B3F4-3E8F-2535-FF6915B5A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B1E37C-D7E6-4415-FF9C-65DA4897BD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RUEDI is a low energy machine</a:t>
            </a:r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 (4 MeV)</a:t>
            </a:r>
          </a:p>
          <a:p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Need a few dipoles and quadrupoles </a:t>
            </a:r>
            <a:b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</a:br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to transport the beam (52 magnets, total 600W)</a:t>
            </a:r>
          </a:p>
          <a:p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Biggest impact is solenoid focusing lenses</a:t>
            </a:r>
          </a:p>
          <a:p>
            <a:pPr lvl="1"/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9 magnets, total </a:t>
            </a:r>
            <a:r>
              <a:rPr lang="en-GB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77 kW</a:t>
            </a:r>
          </a:p>
          <a:p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Hard to replace with alternatives</a:t>
            </a:r>
          </a:p>
          <a:p>
            <a:pPr lvl="1"/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PM solenoids – not easy to build</a:t>
            </a:r>
          </a:p>
          <a:p>
            <a:pPr lvl="1"/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Quadrupole focusing – introduces more aberrations</a:t>
            </a:r>
          </a:p>
          <a:p>
            <a:pPr marL="0" indent="0">
              <a:buNone/>
            </a:pPr>
            <a:endParaRPr lang="en-GB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  <a:p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Note that due to low energy, RF is a tiny fraction of emissions</a:t>
            </a:r>
          </a:p>
          <a:p>
            <a:pPr lvl="1"/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Photoinjector, TDC, </a:t>
            </a:r>
            <a:r>
              <a:rPr lang="en-GB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dechirper</a:t>
            </a:r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 – no </a:t>
            </a:r>
            <a:r>
              <a:rPr lang="en-GB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linacs</a:t>
            </a:r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. Total </a:t>
            </a:r>
            <a:r>
              <a:rPr lang="en-GB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24kW</a:t>
            </a:r>
          </a:p>
          <a:p>
            <a:pPr lvl="1"/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Would be very different for a GeV-level facility (synchrotrons, FELs)</a:t>
            </a:r>
            <a:endParaRPr lang="en-US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8C8B060-0EE4-6AEB-7DE5-FE34A2DD4E42}"/>
              </a:ext>
            </a:extLst>
          </p:cNvPr>
          <p:cNvGrpSpPr/>
          <p:nvPr/>
        </p:nvGrpSpPr>
        <p:grpSpPr>
          <a:xfrm>
            <a:off x="7958823" y="66155"/>
            <a:ext cx="4102458" cy="5157844"/>
            <a:chOff x="7958823" y="66155"/>
            <a:chExt cx="4102458" cy="515784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7C2C09E-564F-6F18-9626-F00C2A095BCB}"/>
                </a:ext>
              </a:extLst>
            </p:cNvPr>
            <p:cNvSpPr/>
            <p:nvPr/>
          </p:nvSpPr>
          <p:spPr>
            <a:xfrm>
              <a:off x="7968343" y="66155"/>
              <a:ext cx="4092938" cy="515784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cx1="http://schemas.microsoft.com/office/drawing/2015/9/8/chartex">
          <mc:Choice Requires="cx1">
            <p:graphicFrame>
              <p:nvGraphicFramePr>
                <p:cNvPr id="12" name="Chart 11">
                  <a:extLst>
                    <a:ext uri="{FF2B5EF4-FFF2-40B4-BE49-F238E27FC236}">
                      <a16:creationId xmlns:a16="http://schemas.microsoft.com/office/drawing/2014/main" id="{00000000-0008-0000-0000-000003000000}"/>
                    </a:ext>
                  </a:extLst>
                </p:cNvPr>
                <p:cNvGraphicFramePr/>
                <p:nvPr/>
              </p:nvGraphicFramePr>
              <p:xfrm>
                <a:off x="8201861" y="66155"/>
                <a:ext cx="3859420" cy="4147328"/>
              </p:xfrm>
              <a:graphic>
                <a:graphicData uri="http://schemas.microsoft.com/office/drawing/2014/chartex">
                  <cx:chart xmlns:cx="http://schemas.microsoft.com/office/drawing/2014/chartex" xmlns:r="http://schemas.openxmlformats.org/officeDocument/2006/relationships" r:id="rId5"/>
                </a:graphicData>
              </a:graphic>
            </p:graphicFrame>
          </mc:Choice>
          <mc:Fallback xmlns="">
            <p:pic>
              <p:nvPicPr>
                <p:cNvPr id="12" name="Chart 11">
                  <a:extLst>
                    <a:ext uri="{FF2B5EF4-FFF2-40B4-BE49-F238E27FC236}">
                      <a16:creationId xmlns:a16="http://schemas.microsoft.com/office/drawing/2014/main" id="{00000000-0008-0000-0000-000003000000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8201861" y="66155"/>
                  <a:ext cx="3859420" cy="4147328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1F2CA8D-5CAE-301E-6F24-297A2E480225}"/>
                </a:ext>
              </a:extLst>
            </p:cNvPr>
            <p:cNvSpPr txBox="1"/>
            <p:nvPr/>
          </p:nvSpPr>
          <p:spPr>
            <a:xfrm>
              <a:off x="7958823" y="4075744"/>
              <a:ext cx="410245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Analysis of processes to produce a ‘typical’ accelerator quadrupole. Emissions for </a:t>
              </a:r>
              <a:br>
                <a:rPr lang="en-GB" sz="1600" dirty="0"/>
              </a:br>
              <a:r>
                <a:rPr lang="en-GB" sz="1600" b="1" dirty="0">
                  <a:solidFill>
                    <a:srgbClr val="C00000"/>
                  </a:solidFill>
                </a:rPr>
                <a:t>raw materials </a:t>
              </a:r>
              <a:r>
                <a:rPr lang="en-GB" sz="1600" dirty="0"/>
                <a:t>are the dominant source.</a:t>
              </a:r>
              <a:br>
                <a:rPr lang="en-GB" sz="1600" dirty="0"/>
              </a:br>
              <a:r>
                <a:rPr lang="en-GB" sz="1600" dirty="0"/>
                <a:t>Credit: Tesla Engineering, UK. 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8A80791-7263-C552-F7ED-1E2694283CD5}"/>
              </a:ext>
            </a:extLst>
          </p:cNvPr>
          <p:cNvGrpSpPr/>
          <p:nvPr/>
        </p:nvGrpSpPr>
        <p:grpSpPr>
          <a:xfrm>
            <a:off x="5646057" y="67356"/>
            <a:ext cx="2056007" cy="1681611"/>
            <a:chOff x="5646057" y="67356"/>
            <a:chExt cx="2056007" cy="168161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F4E5D19-98D3-1E65-9742-A06C61779E8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46057" y="67356"/>
              <a:ext cx="2056007" cy="1662185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C4A7ECF-2CB2-E4BC-9D29-AD50496FA052}"/>
                </a:ext>
              </a:extLst>
            </p:cNvPr>
            <p:cNvSpPr txBox="1"/>
            <p:nvPr/>
          </p:nvSpPr>
          <p:spPr>
            <a:xfrm>
              <a:off x="5646057" y="1441190"/>
              <a:ext cx="18028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Image credit: Danfysik</a:t>
              </a:r>
              <a:endParaRPr lang="en-GB" sz="14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endParaRP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BD63F3-2940-475F-908C-0C43625DB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08BCAC5-F9B5-3AF1-2B70-067F64231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94943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04BC732-CB72-7884-82B7-6DEC392E9CBB}"/>
              </a:ext>
            </a:extLst>
          </p:cNvPr>
          <p:cNvGrpSpPr/>
          <p:nvPr/>
        </p:nvGrpSpPr>
        <p:grpSpPr>
          <a:xfrm>
            <a:off x="568036" y="1076671"/>
            <a:ext cx="11055927" cy="5781329"/>
            <a:chOff x="568036" y="1076671"/>
            <a:chExt cx="11055927" cy="578132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DEBEEB0-993F-8E44-5F8F-4267C191FE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036" y="1076671"/>
              <a:ext cx="11055927" cy="5781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6513016-2A85-F2CC-444F-405B84122F0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hqprint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374573" y="4644736"/>
              <a:ext cx="2566553" cy="22132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CDAD63D-406B-CB14-806F-1A1F36B0C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Travel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9B4696-8418-AD11-2C85-61D74B5BF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8812" y="1553860"/>
            <a:ext cx="10515600" cy="4351338"/>
          </a:xfrm>
        </p:spPr>
        <p:txBody>
          <a:bodyPr/>
          <a:lstStyle/>
          <a:p>
            <a:r>
              <a:rPr lang="en-US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RUEDI is a </a:t>
            </a:r>
            <a:r>
              <a:rPr lang="en-US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national </a:t>
            </a:r>
            <a:r>
              <a:rPr lang="en-US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facility – assume most users are from the UK</a:t>
            </a:r>
          </a:p>
          <a:p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Occasional long-haul trips (3 per year) made by facility staff to present at conferences</a:t>
            </a:r>
          </a:p>
          <a:p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Adds up to a significant contribution</a:t>
            </a:r>
          </a:p>
          <a:p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User site visits are more frequent </a:t>
            </a:r>
            <a:b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</a:br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but have less impact</a:t>
            </a:r>
          </a:p>
          <a:p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The message: </a:t>
            </a:r>
            <a:b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</a:br>
            <a:r>
              <a:rPr lang="en-GB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reduce long-haul flights </a:t>
            </a:r>
            <a:br>
              <a:rPr lang="en-GB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</a:br>
            <a:r>
              <a:rPr lang="en-GB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wherever possible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4DD4DB7-307C-3040-5578-01305AD83BF5}"/>
              </a:ext>
            </a:extLst>
          </p:cNvPr>
          <p:cNvGrpSpPr/>
          <p:nvPr/>
        </p:nvGrpSpPr>
        <p:grpSpPr>
          <a:xfrm>
            <a:off x="5809323" y="171464"/>
            <a:ext cx="6149920" cy="1158573"/>
            <a:chOff x="3110235" y="71711"/>
            <a:chExt cx="8957074" cy="1687408"/>
          </a:xfrm>
        </p:grpSpPr>
        <p:pic>
          <p:nvPicPr>
            <p:cNvPr id="9" name="Picture 8" descr="A white airplane in the sky&#10;&#10;Description automatically generated">
              <a:extLst>
                <a:ext uri="{FF2B5EF4-FFF2-40B4-BE49-F238E27FC236}">
                  <a16:creationId xmlns:a16="http://schemas.microsoft.com/office/drawing/2014/main" id="{23875607-C568-4F06-2BF8-D2B2989927E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69185" y="71711"/>
              <a:ext cx="2998124" cy="168644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1" name="Picture 10" descr="A train on the tracks&#10;&#10;Description automatically generated">
              <a:extLst>
                <a:ext uri="{FF2B5EF4-FFF2-40B4-BE49-F238E27FC236}">
                  <a16:creationId xmlns:a16="http://schemas.microsoft.com/office/drawing/2014/main" id="{F8CDF091-BF33-A824-4F9A-0538023CBF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35979" y="77455"/>
              <a:ext cx="2998124" cy="168166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3" name="Picture 12" descr="A traffic on a highway&#10;&#10;Description automatically generated">
              <a:extLst>
                <a:ext uri="{FF2B5EF4-FFF2-40B4-BE49-F238E27FC236}">
                  <a16:creationId xmlns:a16="http://schemas.microsoft.com/office/drawing/2014/main" id="{DB665BE7-1A21-0A79-FBBE-0DFD49B5D6A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10235" y="71711"/>
              <a:ext cx="2690662" cy="168166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69FA3B7C-7692-FE09-AB5A-39016B0FF573}"/>
              </a:ext>
            </a:extLst>
          </p:cNvPr>
          <p:cNvSpPr txBox="1"/>
          <p:nvPr/>
        </p:nvSpPr>
        <p:spPr>
          <a:xfrm>
            <a:off x="9841848" y="1111412"/>
            <a:ext cx="15119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Image credit: Sky News</a:t>
            </a:r>
            <a:endParaRPr lang="en-GB" sz="1100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8E25EE5-9C8B-4155-15D1-CFC1C96FF766}"/>
              </a:ext>
            </a:extLst>
          </p:cNvPr>
          <p:cNvSpPr txBox="1"/>
          <p:nvPr/>
        </p:nvSpPr>
        <p:spPr>
          <a:xfrm>
            <a:off x="7715614" y="1081635"/>
            <a:ext cx="22076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Image credit: Southeastern Railway</a:t>
            </a:r>
            <a:endParaRPr lang="en-GB" sz="1100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5F166B7-47C1-A664-C8C2-99E1A820235D}"/>
              </a:ext>
            </a:extLst>
          </p:cNvPr>
          <p:cNvSpPr txBox="1"/>
          <p:nvPr/>
        </p:nvSpPr>
        <p:spPr>
          <a:xfrm>
            <a:off x="5809323" y="1081635"/>
            <a:ext cx="13099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Image credit: iStock</a:t>
            </a:r>
            <a:endParaRPr lang="en-GB" sz="1100" dirty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3D0F0BB-D542-509B-6E0E-35012ECC7AD8}"/>
              </a:ext>
            </a:extLst>
          </p:cNvPr>
          <p:cNvGraphicFramePr>
            <a:graphicFrameLocks noGrp="1"/>
          </p:cNvGraphicFramePr>
          <p:nvPr/>
        </p:nvGraphicFramePr>
        <p:xfrm>
          <a:off x="6203375" y="3611417"/>
          <a:ext cx="5790182" cy="2633868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1713481">
                  <a:extLst>
                    <a:ext uri="{9D8B030D-6E8A-4147-A177-3AD203B41FA5}">
                      <a16:colId xmlns:a16="http://schemas.microsoft.com/office/drawing/2014/main" val="419115575"/>
                    </a:ext>
                  </a:extLst>
                </a:gridCol>
                <a:gridCol w="1018169">
                  <a:extLst>
                    <a:ext uri="{9D8B030D-6E8A-4147-A177-3AD203B41FA5}">
                      <a16:colId xmlns:a16="http://schemas.microsoft.com/office/drawing/2014/main" val="1308949575"/>
                    </a:ext>
                  </a:extLst>
                </a:gridCol>
                <a:gridCol w="1508580">
                  <a:extLst>
                    <a:ext uri="{9D8B030D-6E8A-4147-A177-3AD203B41FA5}">
                      <a16:colId xmlns:a16="http://schemas.microsoft.com/office/drawing/2014/main" val="3095290978"/>
                    </a:ext>
                  </a:extLst>
                </a:gridCol>
                <a:gridCol w="1549952">
                  <a:extLst>
                    <a:ext uri="{9D8B030D-6E8A-4147-A177-3AD203B41FA5}">
                      <a16:colId xmlns:a16="http://schemas.microsoft.com/office/drawing/2014/main" val="2811188408"/>
                    </a:ext>
                  </a:extLst>
                </a:gridCol>
              </a:tblGrid>
              <a:tr h="492699">
                <a:tc>
                  <a:txBody>
                    <a:bodyPr/>
                    <a:lstStyle/>
                    <a:p>
                      <a:r>
                        <a:rPr lang="en-GB" sz="1400" dirty="0"/>
                        <a:t>Mode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Yearly trips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One way distance [km]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Carbon emissions [</a:t>
                      </a:r>
                      <a:r>
                        <a:rPr lang="en-GB" sz="1400" dirty="0" err="1"/>
                        <a:t>tCO₂e</a:t>
                      </a:r>
                      <a:r>
                        <a:rPr lang="en-GB" sz="1400" dirty="0"/>
                        <a:t>/year]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0677624"/>
                  </a:ext>
                </a:extLst>
              </a:tr>
              <a:tr h="352618">
                <a:tc>
                  <a:txBody>
                    <a:bodyPr/>
                    <a:lstStyle/>
                    <a:p>
                      <a:r>
                        <a:rPr lang="en-GB" sz="1400" dirty="0"/>
                        <a:t>Rail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0.318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2583490"/>
                  </a:ext>
                </a:extLst>
              </a:tr>
              <a:tr h="352618">
                <a:tc>
                  <a:txBody>
                    <a:bodyPr/>
                    <a:lstStyle/>
                    <a:p>
                      <a:r>
                        <a:rPr lang="en-GB" sz="1400" dirty="0"/>
                        <a:t>Petrol car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2.95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0538612"/>
                  </a:ext>
                </a:extLst>
              </a:tr>
              <a:tr h="352618">
                <a:tc>
                  <a:txBody>
                    <a:bodyPr/>
                    <a:lstStyle/>
                    <a:p>
                      <a:r>
                        <a:rPr lang="en-GB" sz="1400" dirty="0"/>
                        <a:t>Electric car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0.029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1596699"/>
                  </a:ext>
                </a:extLst>
              </a:tr>
              <a:tr h="352618">
                <a:tc>
                  <a:txBody>
                    <a:bodyPr/>
                    <a:lstStyle/>
                    <a:p>
                      <a:r>
                        <a:rPr lang="en-GB" sz="1400" dirty="0"/>
                        <a:t>Short-haul flight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3.29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4709060"/>
                  </a:ext>
                </a:extLst>
              </a:tr>
              <a:tr h="352618">
                <a:tc>
                  <a:txBody>
                    <a:bodyPr/>
                    <a:lstStyle/>
                    <a:p>
                      <a:r>
                        <a:rPr lang="en-GB" sz="1400" dirty="0"/>
                        <a:t>Long-haul flight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8021715"/>
                  </a:ext>
                </a:extLst>
              </a:tr>
              <a:tr h="352618">
                <a:tc>
                  <a:txBody>
                    <a:bodyPr/>
                    <a:lstStyle/>
                    <a:p>
                      <a:r>
                        <a:rPr lang="en-GB" sz="14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18.6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4947024"/>
                  </a:ext>
                </a:extLst>
              </a:tr>
            </a:tbl>
          </a:graphicData>
        </a:graphic>
      </p:graphicFrame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D9FC30-8D96-7EB2-AB5A-5255E2378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635C59F-35B0-D4EC-75BD-5F46BEE68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814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9775"/>
          </a:xfrm>
        </p:spPr>
        <p:txBody>
          <a:bodyPr/>
          <a:lstStyle/>
          <a:p>
            <a:r>
              <a:rPr lang="en-GB" dirty="0">
                <a:latin typeface="+mn-lt"/>
              </a:rPr>
              <a:t>Bigger and Better?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66725" y="1389062"/>
            <a:ext cx="10515600" cy="481965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0000"/>
                </a:solidFill>
                <a:latin typeface="+mn-lt"/>
              </a:rPr>
              <a:t>In general, the next generation facilities are physically larger and consume more power and other resources during operations than their predecessors</a:t>
            </a:r>
          </a:p>
          <a:p>
            <a:r>
              <a:rPr lang="en-GB" b="1" dirty="0">
                <a:solidFill>
                  <a:srgbClr val="00B050"/>
                </a:solidFill>
                <a:latin typeface="+mn-lt"/>
              </a:rPr>
              <a:t>Example:</a:t>
            </a:r>
          </a:p>
          <a:p>
            <a:pPr lvl="1"/>
            <a:r>
              <a:rPr lang="en-GB" b="1" dirty="0">
                <a:latin typeface="+mn-lt"/>
              </a:rPr>
              <a:t>Future Circular Collider </a:t>
            </a:r>
            <a:r>
              <a:rPr lang="en-GB" dirty="0">
                <a:latin typeface="+mn-lt"/>
              </a:rPr>
              <a:t>is being proposed </a:t>
            </a:r>
            <a:br>
              <a:rPr lang="en-GB" dirty="0">
                <a:latin typeface="+mn-lt"/>
              </a:rPr>
            </a:br>
            <a:r>
              <a:rPr lang="en-GB" dirty="0">
                <a:latin typeface="+mn-lt"/>
              </a:rPr>
              <a:t>as a potential successor to </a:t>
            </a:r>
            <a:r>
              <a:rPr lang="en-GB" b="1" dirty="0">
                <a:latin typeface="+mn-lt"/>
              </a:rPr>
              <a:t>HL-LHC</a:t>
            </a:r>
          </a:p>
          <a:p>
            <a:pPr lvl="1"/>
            <a:r>
              <a:rPr lang="en-GB" dirty="0"/>
              <a:t>Tunnel: 26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90km</a:t>
            </a:r>
          </a:p>
          <a:p>
            <a:pPr lvl="1"/>
            <a:r>
              <a:rPr lang="en-GB" dirty="0">
                <a:latin typeface="+mn-lt"/>
              </a:rPr>
              <a:t>Energy consumption: 0.75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>
                <a:latin typeface="+mn-lt"/>
              </a:rPr>
              <a:t> </a:t>
            </a:r>
            <a:r>
              <a:rPr lang="en-GB" b="1" dirty="0">
                <a:latin typeface="+mn-lt"/>
              </a:rPr>
              <a:t>4.0 TWh/year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429500" y="6096000"/>
            <a:ext cx="4540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JP Burnett, FCC Week 2023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 Gianotti, FCC Week 2023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C97A168C-204B-05AA-BB6D-87405AE38DC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9236675"/>
              </p:ext>
            </p:extLst>
          </p:nvPr>
        </p:nvGraphicFramePr>
        <p:xfrm>
          <a:off x="7124700" y="2381250"/>
          <a:ext cx="4860925" cy="3467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BB88E0-1A92-2112-D3FD-085FAC692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E91749-471A-159B-C782-8DE4D4B2C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027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D3E4C-2D6F-B0EA-C6A8-EA6372474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Thin Film Superconducting RF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8E5FB5-5F7B-F120-F538-C988322DBE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D29B1B-F77A-2BDA-AB4F-4CB4D9574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6AC999-7AB8-FECA-E2D5-0F4A6593F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9CCCF-E793-4170-AF52-CE843E6A667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390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Why a TF SRF programme?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092" y="1764079"/>
            <a:ext cx="7303477" cy="4351338"/>
          </a:xfrm>
        </p:spPr>
        <p:txBody>
          <a:bodyPr>
            <a:normAutofit lnSpcReduction="10000"/>
          </a:bodyPr>
          <a:lstStyle/>
          <a:p>
            <a:r>
              <a:rPr lang="en-GB"/>
              <a:t>Future challenge identified - niobium reaching performance limit</a:t>
            </a:r>
          </a:p>
          <a:p>
            <a:r>
              <a:rPr lang="en-GB"/>
              <a:t>Technology development required for next generation of machines to meet challenging specifications</a:t>
            </a:r>
          </a:p>
          <a:p>
            <a:r>
              <a:rPr lang="en-GB"/>
              <a:t>Fits our skills and strategy</a:t>
            </a:r>
          </a:p>
          <a:p>
            <a:r>
              <a:rPr lang="en-GB"/>
              <a:t>Sustainability advantages can not be ignored</a:t>
            </a:r>
            <a:endParaRPr lang="en-GB" dirty="0"/>
          </a:p>
          <a:p>
            <a:endParaRPr lang="en-GB" dirty="0"/>
          </a:p>
          <a:p>
            <a:r>
              <a:rPr lang="en-GB" dirty="0"/>
              <a:t>Vision: </a:t>
            </a:r>
            <a:r>
              <a:rPr lang="en-GB" sz="2800" i="1" dirty="0">
                <a:cs typeface="Arial" panose="020B0604020202020204" pitchFamily="34" charset="0"/>
              </a:rPr>
              <a:t>To deliver high performing </a:t>
            </a:r>
            <a:r>
              <a:rPr lang="en-GB" sz="2800" b="1" i="1" dirty="0">
                <a:solidFill>
                  <a:schemeClr val="accent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thin film SRF</a:t>
            </a:r>
            <a:r>
              <a:rPr lang="en-GB" sz="2800" i="1" dirty="0">
                <a:cs typeface="Arial" panose="020B0604020202020204" pitchFamily="34" charset="0"/>
              </a:rPr>
              <a:t> </a:t>
            </a:r>
            <a:r>
              <a:rPr lang="en-GB" sz="2800" i="1" dirty="0" err="1">
                <a:cs typeface="Arial" panose="020B0604020202020204" pitchFamily="34" charset="0"/>
              </a:rPr>
              <a:t>cryo</a:t>
            </a:r>
            <a:r>
              <a:rPr lang="en-GB" sz="2800" i="1" dirty="0">
                <a:cs typeface="Arial" panose="020B0604020202020204" pitchFamily="34" charset="0"/>
              </a:rPr>
              <a:t> modules to future infrastructure projects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470"/>
          <a:stretch/>
        </p:blipFill>
        <p:spPr>
          <a:xfrm>
            <a:off x="8387542" y="-15389"/>
            <a:ext cx="3804458" cy="6883121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3F2367-45B7-5231-210A-1AC5DB2A3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</p:spTree>
    <p:extLst>
      <p:ext uri="{BB962C8B-B14F-4D97-AF65-F5344CB8AC3E}">
        <p14:creationId xmlns:p14="http://schemas.microsoft.com/office/powerpoint/2010/main" val="2757431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Replacing </a:t>
            </a:r>
            <a:r>
              <a:rPr lang="en-GB" err="1"/>
              <a:t>Nb</a:t>
            </a:r>
            <a:r>
              <a:rPr lang="en-GB"/>
              <a:t> bulk cavities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BA8EE21-FFB1-434D-F7DF-F71CFA17DFDC}"/>
              </a:ext>
            </a:extLst>
          </p:cNvPr>
          <p:cNvGrpSpPr/>
          <p:nvPr/>
        </p:nvGrpSpPr>
        <p:grpSpPr>
          <a:xfrm>
            <a:off x="180975" y="1595484"/>
            <a:ext cx="11858626" cy="4156856"/>
            <a:chOff x="960274" y="1595484"/>
            <a:chExt cx="10614539" cy="4156856"/>
          </a:xfrm>
        </p:grpSpPr>
        <p:sp>
          <p:nvSpPr>
            <p:cNvPr id="4" name="Freeform 3"/>
            <p:cNvSpPr/>
            <p:nvPr/>
          </p:nvSpPr>
          <p:spPr>
            <a:xfrm>
              <a:off x="960274" y="1595484"/>
              <a:ext cx="3391089" cy="966750"/>
            </a:xfrm>
            <a:custGeom>
              <a:avLst/>
              <a:gdLst>
                <a:gd name="connsiteX0" fmla="*/ 0 w 2323655"/>
                <a:gd name="connsiteY0" fmla="*/ 0 h 690548"/>
                <a:gd name="connsiteX1" fmla="*/ 2323655 w 2323655"/>
                <a:gd name="connsiteY1" fmla="*/ 0 h 690548"/>
                <a:gd name="connsiteX2" fmla="*/ 2323655 w 2323655"/>
                <a:gd name="connsiteY2" fmla="*/ 690548 h 690548"/>
                <a:gd name="connsiteX3" fmla="*/ 0 w 2323655"/>
                <a:gd name="connsiteY3" fmla="*/ 690548 h 690548"/>
                <a:gd name="connsiteX4" fmla="*/ 0 w 2323655"/>
                <a:gd name="connsiteY4" fmla="*/ 0 h 690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3655" h="690548">
                  <a:moveTo>
                    <a:pt x="0" y="0"/>
                  </a:moveTo>
                  <a:lnTo>
                    <a:pt x="2323655" y="0"/>
                  </a:lnTo>
                  <a:lnTo>
                    <a:pt x="2323655" y="690548"/>
                  </a:lnTo>
                  <a:lnTo>
                    <a:pt x="0" y="69054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5128" tIns="77216" rIns="135128" bIns="77216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 dirty="0"/>
                <a:t>Use Of Thin Films On Copper</a:t>
              </a:r>
            </a:p>
          </p:txBody>
        </p:sp>
        <p:sp>
          <p:nvSpPr>
            <p:cNvPr id="5" name="Freeform 4"/>
            <p:cNvSpPr/>
            <p:nvPr/>
          </p:nvSpPr>
          <p:spPr>
            <a:xfrm>
              <a:off x="960274" y="2581616"/>
              <a:ext cx="3391089" cy="3162972"/>
            </a:xfrm>
            <a:custGeom>
              <a:avLst/>
              <a:gdLst>
                <a:gd name="connsiteX0" fmla="*/ 0 w 2323655"/>
                <a:gd name="connsiteY0" fmla="*/ 0 h 2816369"/>
                <a:gd name="connsiteX1" fmla="*/ 2323655 w 2323655"/>
                <a:gd name="connsiteY1" fmla="*/ 0 h 2816369"/>
                <a:gd name="connsiteX2" fmla="*/ 2323655 w 2323655"/>
                <a:gd name="connsiteY2" fmla="*/ 2816369 h 2816369"/>
                <a:gd name="connsiteX3" fmla="*/ 0 w 2323655"/>
                <a:gd name="connsiteY3" fmla="*/ 2816369 h 2816369"/>
                <a:gd name="connsiteX4" fmla="*/ 0 w 2323655"/>
                <a:gd name="connsiteY4" fmla="*/ 0 h 2816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3655" h="2816369">
                  <a:moveTo>
                    <a:pt x="0" y="0"/>
                  </a:moveTo>
                  <a:lnTo>
                    <a:pt x="2323655" y="0"/>
                  </a:lnTo>
                  <a:lnTo>
                    <a:pt x="2323655" y="2816369"/>
                  </a:lnTo>
                  <a:lnTo>
                    <a:pt x="0" y="281636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1346" tIns="101346" rIns="135128" bIns="152019" numCol="1" spcCol="1270" anchor="t" anchorCtr="0">
              <a:noAutofit/>
            </a:bodyPr>
            <a:lstStyle/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400" kern="1200" dirty="0"/>
                <a:t>Reduce </a:t>
              </a:r>
              <a:r>
                <a:rPr lang="en-US" sz="2400" b="1" kern="1200" dirty="0"/>
                <a:t>costs</a:t>
              </a:r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400" kern="1200" dirty="0"/>
                <a:t>Easier to </a:t>
              </a:r>
              <a:r>
                <a:rPr lang="en-US" sz="2400" b="1" kern="1200" dirty="0"/>
                <a:t>machine</a:t>
              </a:r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400" kern="1200" dirty="0"/>
                <a:t>Higher </a:t>
              </a:r>
              <a:r>
                <a:rPr lang="en-US" sz="2400" b="1" kern="1200" dirty="0"/>
                <a:t>thermal conductivity </a:t>
              </a:r>
              <a:r>
                <a:rPr lang="en-US" sz="2400" kern="1200" dirty="0"/>
                <a:t>than Nb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4571999" y="1595484"/>
              <a:ext cx="3391089" cy="966750"/>
            </a:xfrm>
            <a:custGeom>
              <a:avLst/>
              <a:gdLst>
                <a:gd name="connsiteX0" fmla="*/ 0 w 2323655"/>
                <a:gd name="connsiteY0" fmla="*/ 0 h 690548"/>
                <a:gd name="connsiteX1" fmla="*/ 2323655 w 2323655"/>
                <a:gd name="connsiteY1" fmla="*/ 0 h 690548"/>
                <a:gd name="connsiteX2" fmla="*/ 2323655 w 2323655"/>
                <a:gd name="connsiteY2" fmla="*/ 690548 h 690548"/>
                <a:gd name="connsiteX3" fmla="*/ 0 w 2323655"/>
                <a:gd name="connsiteY3" fmla="*/ 690548 h 690548"/>
                <a:gd name="connsiteX4" fmla="*/ 0 w 2323655"/>
                <a:gd name="connsiteY4" fmla="*/ 0 h 690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3655" h="690548">
                  <a:moveTo>
                    <a:pt x="0" y="0"/>
                  </a:moveTo>
                  <a:lnTo>
                    <a:pt x="2323655" y="0"/>
                  </a:lnTo>
                  <a:lnTo>
                    <a:pt x="2323655" y="690548"/>
                  </a:lnTo>
                  <a:lnTo>
                    <a:pt x="0" y="69054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3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5128" tIns="77216" rIns="135128" bIns="77216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/>
                <a:t>Improve Accelerator Performance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4571999" y="2562234"/>
              <a:ext cx="3391089" cy="3190106"/>
            </a:xfrm>
            <a:custGeom>
              <a:avLst/>
              <a:gdLst>
                <a:gd name="connsiteX0" fmla="*/ 0 w 2323655"/>
                <a:gd name="connsiteY0" fmla="*/ 0 h 2816369"/>
                <a:gd name="connsiteX1" fmla="*/ 2323655 w 2323655"/>
                <a:gd name="connsiteY1" fmla="*/ 0 h 2816369"/>
                <a:gd name="connsiteX2" fmla="*/ 2323655 w 2323655"/>
                <a:gd name="connsiteY2" fmla="*/ 2816369 h 2816369"/>
                <a:gd name="connsiteX3" fmla="*/ 0 w 2323655"/>
                <a:gd name="connsiteY3" fmla="*/ 2816369 h 2816369"/>
                <a:gd name="connsiteX4" fmla="*/ 0 w 2323655"/>
                <a:gd name="connsiteY4" fmla="*/ 0 h 2816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3655" h="2816369">
                  <a:moveTo>
                    <a:pt x="0" y="0"/>
                  </a:moveTo>
                  <a:lnTo>
                    <a:pt x="2323655" y="0"/>
                  </a:lnTo>
                  <a:lnTo>
                    <a:pt x="2323655" y="2816369"/>
                  </a:lnTo>
                  <a:lnTo>
                    <a:pt x="0" y="281636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1346" tIns="101346" rIns="135128" bIns="152019" numCol="1" spcCol="1270" anchor="t" anchorCtr="0">
              <a:noAutofit/>
            </a:bodyPr>
            <a:lstStyle/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400" kern="1200" dirty="0"/>
                <a:t>Reach higher </a:t>
              </a:r>
              <a:r>
                <a:rPr lang="en-GB" sz="2400" b="1" i="1" kern="1200" dirty="0">
                  <a:solidFill>
                    <a:schemeClr val="tx1"/>
                  </a:solidFill>
                  <a:cs typeface="Arial" panose="020B0604020202020204" pitchFamily="34" charset="0"/>
                </a:rPr>
                <a:t>Q</a:t>
              </a:r>
              <a:r>
                <a:rPr lang="en-GB" sz="2400" b="1" kern="1200" baseline="-25000" dirty="0">
                  <a:solidFill>
                    <a:schemeClr val="tx1"/>
                  </a:solidFill>
                  <a:cs typeface="Arial" panose="020B0604020202020204" pitchFamily="34" charset="0"/>
                </a:rPr>
                <a:t>0</a:t>
              </a:r>
              <a:r>
                <a:rPr lang="en-GB" sz="2400" kern="1200" dirty="0">
                  <a:solidFill>
                    <a:schemeClr val="tx1"/>
                  </a:solidFill>
                  <a:cs typeface="Arial" panose="020B0604020202020204" pitchFamily="34" charset="0"/>
                </a:rPr>
                <a:t> and </a:t>
              </a:r>
              <a:r>
                <a:rPr lang="en-GB" sz="2400" b="1" i="1" kern="1200" dirty="0" err="1">
                  <a:solidFill>
                    <a:schemeClr val="tx1"/>
                  </a:solidFill>
                  <a:cs typeface="Arial" panose="020B0604020202020204" pitchFamily="34" charset="0"/>
                </a:rPr>
                <a:t>E</a:t>
              </a:r>
              <a:r>
                <a:rPr lang="en-GB" sz="2400" b="1" i="1" kern="1200" baseline="-25000" dirty="0" err="1">
                  <a:solidFill>
                    <a:schemeClr val="tx1"/>
                  </a:solidFill>
                  <a:cs typeface="Arial" panose="020B0604020202020204" pitchFamily="34" charset="0"/>
                </a:rPr>
                <a:t>acc</a:t>
              </a:r>
              <a:r>
                <a:rPr lang="en-US" sz="2400" kern="1200" dirty="0"/>
                <a:t> </a:t>
              </a:r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2400" kern="1200" dirty="0">
                  <a:solidFill>
                    <a:schemeClr val="tx1"/>
                  </a:solidFill>
                  <a:cs typeface="Arial" panose="020B0604020202020204" pitchFamily="34" charset="0"/>
                </a:rPr>
                <a:t>Utilise various </a:t>
              </a:r>
              <a:r>
                <a:rPr lang="en-GB" sz="2400" b="1" kern="1200" dirty="0">
                  <a:solidFill>
                    <a:schemeClr val="tx1"/>
                  </a:solidFill>
                  <a:cs typeface="Arial" panose="020B0604020202020204" pitchFamily="34" charset="0"/>
                </a:rPr>
                <a:t>high </a:t>
              </a:r>
              <a:r>
                <a:rPr lang="en-GB" sz="2400" b="1" i="1" kern="1200" dirty="0">
                  <a:solidFill>
                    <a:schemeClr val="tx1"/>
                  </a:solidFill>
                  <a:cs typeface="Arial" panose="020B0604020202020204" pitchFamily="34" charset="0"/>
                </a:rPr>
                <a:t>T</a:t>
              </a:r>
              <a:r>
                <a:rPr lang="en-GB" sz="2400" b="1" i="0" kern="1200" baseline="-25000" dirty="0">
                  <a:solidFill>
                    <a:schemeClr val="tx1"/>
                  </a:solidFill>
                  <a:cs typeface="Arial" panose="020B0604020202020204" pitchFamily="34" charset="0"/>
                </a:rPr>
                <a:t>c</a:t>
              </a:r>
              <a:r>
                <a:rPr lang="en-GB" sz="2400" b="1" kern="1200" dirty="0">
                  <a:solidFill>
                    <a:schemeClr val="tx1"/>
                  </a:solidFill>
                  <a:cs typeface="Arial" panose="020B0604020202020204" pitchFamily="34" charset="0"/>
                </a:rPr>
                <a:t> </a:t>
              </a:r>
              <a:r>
                <a:rPr lang="en-GB" sz="2400" kern="1200" dirty="0">
                  <a:solidFill>
                    <a:schemeClr val="tx1"/>
                  </a:solidFill>
                  <a:cs typeface="Arial" panose="020B0604020202020204" pitchFamily="34" charset="0"/>
                </a:rPr>
                <a:t>materials </a:t>
              </a:r>
              <a:br>
                <a:rPr lang="en-GB" sz="2400" kern="1200" dirty="0">
                  <a:solidFill>
                    <a:schemeClr val="tx1"/>
                  </a:solidFill>
                  <a:cs typeface="Arial" panose="020B0604020202020204" pitchFamily="34" charset="0"/>
                </a:rPr>
              </a:br>
              <a:r>
                <a:rPr lang="en-GB" kern="1200" dirty="0">
                  <a:solidFill>
                    <a:schemeClr val="tx1"/>
                  </a:solidFill>
                  <a:cs typeface="Arial" panose="020B0604020202020204" pitchFamily="34" charset="0"/>
                </a:rPr>
                <a:t>e.g. Nb</a:t>
              </a:r>
              <a:r>
                <a:rPr lang="en-GB" kern="1200" baseline="-25000" dirty="0">
                  <a:solidFill>
                    <a:schemeClr val="tx1"/>
                  </a:solidFill>
                  <a:cs typeface="Arial" panose="020B0604020202020204" pitchFamily="34" charset="0"/>
                </a:rPr>
                <a:t>3</a:t>
              </a:r>
              <a:r>
                <a:rPr lang="en-GB" kern="1200" dirty="0">
                  <a:solidFill>
                    <a:schemeClr val="tx1"/>
                  </a:solidFill>
                  <a:cs typeface="Arial" panose="020B0604020202020204" pitchFamily="34" charset="0"/>
                </a:rPr>
                <a:t>Sn, V</a:t>
              </a:r>
              <a:r>
                <a:rPr lang="en-GB" kern="1200" baseline="-25000" dirty="0">
                  <a:solidFill>
                    <a:schemeClr val="tx1"/>
                  </a:solidFill>
                  <a:cs typeface="Arial" panose="020B0604020202020204" pitchFamily="34" charset="0"/>
                </a:rPr>
                <a:t>3</a:t>
              </a:r>
              <a:r>
                <a:rPr lang="en-GB" kern="1200" dirty="0">
                  <a:solidFill>
                    <a:schemeClr val="tx1"/>
                  </a:solidFill>
                  <a:cs typeface="Arial" panose="020B0604020202020204" pitchFamily="34" charset="0"/>
                </a:rPr>
                <a:t>Si, </a:t>
              </a:r>
              <a:r>
                <a:rPr lang="en-GB" kern="1200" dirty="0" err="1">
                  <a:solidFill>
                    <a:schemeClr val="tx1"/>
                  </a:solidFill>
                  <a:cs typeface="Arial" panose="020B0604020202020204" pitchFamily="34" charset="0"/>
                </a:rPr>
                <a:t>NbN</a:t>
              </a:r>
              <a:r>
                <a:rPr lang="en-GB" kern="1200" dirty="0">
                  <a:solidFill>
                    <a:schemeClr val="tx1"/>
                  </a:solidFill>
                  <a:cs typeface="Arial" panose="020B0604020202020204" pitchFamily="34" charset="0"/>
                </a:rPr>
                <a:t>, </a:t>
              </a:r>
              <a:r>
                <a:rPr lang="en-GB" kern="1200" dirty="0" err="1">
                  <a:solidFill>
                    <a:schemeClr val="tx1"/>
                  </a:solidFill>
                  <a:cs typeface="Arial" panose="020B0604020202020204" pitchFamily="34" charset="0"/>
                </a:rPr>
                <a:t>NbTiN</a:t>
              </a:r>
              <a:r>
                <a:rPr lang="en-GB" kern="1200" dirty="0">
                  <a:solidFill>
                    <a:schemeClr val="tx1"/>
                  </a:solidFill>
                  <a:cs typeface="Arial" panose="020B0604020202020204" pitchFamily="34" charset="0"/>
                </a:rPr>
                <a:t>, MgB</a:t>
              </a:r>
              <a:r>
                <a:rPr lang="en-GB" kern="1200" baseline="-25000" dirty="0">
                  <a:solidFill>
                    <a:schemeClr val="tx1"/>
                  </a:solidFill>
                  <a:cs typeface="Arial" panose="020B0604020202020204" pitchFamily="34" charset="0"/>
                </a:rPr>
                <a:t>2</a:t>
              </a:r>
              <a:endParaRPr lang="en-US" sz="2400" kern="1200" baseline="0" dirty="0"/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400" kern="1200" baseline="0" dirty="0"/>
                <a:t>Multilayers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8183347" y="1595484"/>
              <a:ext cx="3391089" cy="966750"/>
            </a:xfrm>
            <a:custGeom>
              <a:avLst/>
              <a:gdLst>
                <a:gd name="connsiteX0" fmla="*/ 0 w 2323655"/>
                <a:gd name="connsiteY0" fmla="*/ 0 h 690548"/>
                <a:gd name="connsiteX1" fmla="*/ 2323655 w 2323655"/>
                <a:gd name="connsiteY1" fmla="*/ 0 h 690548"/>
                <a:gd name="connsiteX2" fmla="*/ 2323655 w 2323655"/>
                <a:gd name="connsiteY2" fmla="*/ 690548 h 690548"/>
                <a:gd name="connsiteX3" fmla="*/ 0 w 2323655"/>
                <a:gd name="connsiteY3" fmla="*/ 690548 h 690548"/>
                <a:gd name="connsiteX4" fmla="*/ 0 w 2323655"/>
                <a:gd name="connsiteY4" fmla="*/ 0 h 690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3655" h="690548">
                  <a:moveTo>
                    <a:pt x="0" y="0"/>
                  </a:moveTo>
                  <a:lnTo>
                    <a:pt x="2323655" y="0"/>
                  </a:lnTo>
                  <a:lnTo>
                    <a:pt x="2323655" y="690548"/>
                  </a:lnTo>
                  <a:lnTo>
                    <a:pt x="0" y="6905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3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5128" tIns="77216" rIns="135128" bIns="77216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 dirty="0"/>
                <a:t>More Sustainable Accelerators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8183724" y="2581616"/>
              <a:ext cx="3391089" cy="3162972"/>
            </a:xfrm>
            <a:custGeom>
              <a:avLst/>
              <a:gdLst>
                <a:gd name="connsiteX0" fmla="*/ 0 w 2323655"/>
                <a:gd name="connsiteY0" fmla="*/ 0 h 2816369"/>
                <a:gd name="connsiteX1" fmla="*/ 2323655 w 2323655"/>
                <a:gd name="connsiteY1" fmla="*/ 0 h 2816369"/>
                <a:gd name="connsiteX2" fmla="*/ 2323655 w 2323655"/>
                <a:gd name="connsiteY2" fmla="*/ 2816369 h 2816369"/>
                <a:gd name="connsiteX3" fmla="*/ 0 w 2323655"/>
                <a:gd name="connsiteY3" fmla="*/ 2816369 h 2816369"/>
                <a:gd name="connsiteX4" fmla="*/ 0 w 2323655"/>
                <a:gd name="connsiteY4" fmla="*/ 0 h 2816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3655" h="2816369">
                  <a:moveTo>
                    <a:pt x="0" y="0"/>
                  </a:moveTo>
                  <a:lnTo>
                    <a:pt x="2323655" y="0"/>
                  </a:lnTo>
                  <a:lnTo>
                    <a:pt x="2323655" y="2816369"/>
                  </a:lnTo>
                  <a:lnTo>
                    <a:pt x="0" y="28163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  <a:alpha val="90000"/>
              </a:schemeClr>
            </a:solidFill>
          </p:spPr>
          <p:style>
            <a:lnRef idx="1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1346" tIns="101346" rIns="135128" bIns="152019" numCol="1" spcCol="1270" anchor="t" anchorCtr="0">
              <a:noAutofit/>
            </a:bodyPr>
            <a:lstStyle/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400" kern="1200" dirty="0"/>
                <a:t>Bulk Cu vs Bulk Nb</a:t>
              </a:r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400" kern="1200" dirty="0"/>
                <a:t>Reduce cryogenic power consumption</a:t>
              </a:r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400" kern="1200" dirty="0"/>
                <a:t>Shorter accelerator structures</a:t>
              </a:r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400" dirty="0"/>
                <a:t>Up-cycling existing cavities</a:t>
              </a:r>
              <a:endParaRPr lang="en-US" sz="2400" kern="1200" dirty="0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7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1326981D-FE2F-89B6-93B0-5A2430672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</p:spTree>
    <p:extLst>
      <p:ext uri="{BB962C8B-B14F-4D97-AF65-F5344CB8AC3E}">
        <p14:creationId xmlns:p14="http://schemas.microsoft.com/office/powerpoint/2010/main" val="2079390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4CFC302-67B7-F558-D693-2D1F16AA9E9D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Strategy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791D537-293B-D1F3-67B6-0C3DECC85B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8950766"/>
              </p:ext>
            </p:extLst>
          </p:nvPr>
        </p:nvGraphicFramePr>
        <p:xfrm>
          <a:off x="403629" y="2325889"/>
          <a:ext cx="11384742" cy="44273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01C62E6-6E02-A155-910F-3C5E3CEB1511}"/>
              </a:ext>
            </a:extLst>
          </p:cNvPr>
          <p:cNvSpPr txBox="1"/>
          <p:nvPr/>
        </p:nvSpPr>
        <p:spPr>
          <a:xfrm>
            <a:off x="9871698" y="2593261"/>
            <a:ext cx="2393950" cy="1208901"/>
          </a:xfrm>
          <a:prstGeom prst="star24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/>
              <a:t>ISIS-II and </a:t>
            </a:r>
            <a:br>
              <a:rPr lang="en-GB" b="1" dirty="0"/>
            </a:br>
            <a:r>
              <a:rPr lang="en-GB" b="1" dirty="0"/>
              <a:t>UK-XFEL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58FAFC-E044-857D-072E-7DA68E38193E}"/>
              </a:ext>
            </a:extLst>
          </p:cNvPr>
          <p:cNvSpPr txBox="1"/>
          <p:nvPr/>
        </p:nvSpPr>
        <p:spPr>
          <a:xfrm>
            <a:off x="502458" y="1997385"/>
            <a:ext cx="3059084" cy="800219"/>
          </a:xfrm>
          <a:prstGeom prst="rec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/>
              <a:t>ESS Hi Beta Cavities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/>
              <a:t>Infrastructure to test cavities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/>
              <a:t>Experience of cavity production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C4BE5A-2413-6328-B2E0-C9EFBAD56FB1}"/>
              </a:ext>
            </a:extLst>
          </p:cNvPr>
          <p:cNvSpPr txBox="1"/>
          <p:nvPr/>
        </p:nvSpPr>
        <p:spPr>
          <a:xfrm>
            <a:off x="3935397" y="1997767"/>
            <a:ext cx="3486586" cy="800219"/>
          </a:xfrm>
          <a:prstGeom prst="rec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/>
              <a:t>PIP 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/>
              <a:t>Infrastructure to build </a:t>
            </a:r>
            <a:r>
              <a:rPr lang="en-GB" sz="1400" dirty="0"/>
              <a:t>cryomodules</a:t>
            </a:r>
            <a:endParaRPr lang="en-GB" sz="1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/>
              <a:t>Experience of </a:t>
            </a:r>
            <a:r>
              <a:rPr lang="en-GB" sz="1400" dirty="0"/>
              <a:t>cryomodule</a:t>
            </a:r>
            <a:r>
              <a:rPr lang="en-GB" sz="1400"/>
              <a:t> production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71AEB00C-AD1F-016A-C377-A12C5EB74BDD}"/>
              </a:ext>
            </a:extLst>
          </p:cNvPr>
          <p:cNvSpPr/>
          <p:nvPr/>
        </p:nvSpPr>
        <p:spPr>
          <a:xfrm>
            <a:off x="3561542" y="2308509"/>
            <a:ext cx="373855" cy="17797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Connector: Curved 10">
            <a:extLst>
              <a:ext uri="{FF2B5EF4-FFF2-40B4-BE49-F238E27FC236}">
                <a16:creationId xmlns:a16="http://schemas.microsoft.com/office/drawing/2014/main" id="{3D0677FC-7AEB-A9D6-D2B7-CAB2E026D87C}"/>
              </a:ext>
            </a:extLst>
          </p:cNvPr>
          <p:cNvCxnSpPr>
            <a:cxnSpLocks/>
          </p:cNvCxnSpPr>
          <p:nvPr/>
        </p:nvCxnSpPr>
        <p:spPr>
          <a:xfrm>
            <a:off x="5678690" y="2797221"/>
            <a:ext cx="1455955" cy="486027"/>
          </a:xfrm>
          <a:prstGeom prst="curvedConnector3">
            <a:avLst>
              <a:gd name="adj1" fmla="val 263"/>
            </a:avLst>
          </a:prstGeom>
          <a:ln w="5715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" name="Connector: Curved 11">
            <a:extLst>
              <a:ext uri="{FF2B5EF4-FFF2-40B4-BE49-F238E27FC236}">
                <a16:creationId xmlns:a16="http://schemas.microsoft.com/office/drawing/2014/main" id="{84541B5E-D49D-06E0-434F-A72DA84ACCC2}"/>
              </a:ext>
            </a:extLst>
          </p:cNvPr>
          <p:cNvCxnSpPr>
            <a:cxnSpLocks/>
            <a:stCxn id="8" idx="2"/>
          </p:cNvCxnSpPr>
          <p:nvPr/>
        </p:nvCxnSpPr>
        <p:spPr>
          <a:xfrm rot="16200000" flipH="1">
            <a:off x="3567746" y="1261858"/>
            <a:ext cx="800218" cy="3871710"/>
          </a:xfrm>
          <a:prstGeom prst="curvedConnector2">
            <a:avLst/>
          </a:prstGeom>
          <a:ln w="5715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458FAFC-E044-857D-072E-7DA68E38193E}"/>
              </a:ext>
            </a:extLst>
          </p:cNvPr>
          <p:cNvSpPr txBox="1"/>
          <p:nvPr/>
        </p:nvSpPr>
        <p:spPr>
          <a:xfrm>
            <a:off x="2405854" y="1184043"/>
            <a:ext cx="3272835" cy="800219"/>
          </a:xfrm>
          <a:prstGeom prst="rec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/>
              <a:t>Hi-</a:t>
            </a:r>
            <a:r>
              <a:rPr lang="en-GB" err="1"/>
              <a:t>Lumi</a:t>
            </a:r>
            <a:r>
              <a:rPr lang="en-GB"/>
              <a:t> LHC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/>
              <a:t>Infrastructure to build </a:t>
            </a:r>
            <a:r>
              <a:rPr lang="en-GB" sz="1400" err="1"/>
              <a:t>cryomodules</a:t>
            </a:r>
            <a:endParaRPr lang="en-GB" sz="1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/>
              <a:t>Experience of </a:t>
            </a:r>
            <a:r>
              <a:rPr lang="en-GB" sz="1400" err="1"/>
              <a:t>cryomodule</a:t>
            </a:r>
            <a:r>
              <a:rPr lang="en-GB" sz="1400"/>
              <a:t> production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D85419C-F829-DAF7-7269-9E836D120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CC646A5B-39C4-6A38-4C8A-74BBEF356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8228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3098" y="130021"/>
            <a:ext cx="3427202" cy="792162"/>
          </a:xfrm>
        </p:spPr>
        <p:txBody>
          <a:bodyPr>
            <a:noAutofit/>
          </a:bodyPr>
          <a:lstStyle/>
          <a:p>
            <a:r>
              <a:rPr lang="en-GB" b="1">
                <a:solidFill>
                  <a:srgbClr val="0070C0"/>
                </a:solidFill>
              </a:rPr>
              <a:t>Thin Film SRF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039405" y="504360"/>
          <a:ext cx="8956104" cy="5482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313381" y="4531854"/>
            <a:ext cx="9999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/>
              <a:t>Film deposition</a:t>
            </a:r>
          </a:p>
        </p:txBody>
      </p:sp>
      <p:pic>
        <p:nvPicPr>
          <p:cNvPr id="35" name="Picture 34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69" b="32975"/>
          <a:stretch/>
        </p:blipFill>
        <p:spPr bwMode="auto">
          <a:xfrm>
            <a:off x="8444661" y="1617431"/>
            <a:ext cx="2550848" cy="119913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9106376" y="1325731"/>
            <a:ext cx="158079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/>
              <a:t>SEM image of a </a:t>
            </a:r>
            <a:r>
              <a:rPr lang="en-GB" sz="900" err="1"/>
              <a:t>NbN</a:t>
            </a:r>
            <a:r>
              <a:rPr lang="en-GB" sz="900"/>
              <a:t> thin film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1" t="5677" r="7174" b="3396"/>
          <a:stretch/>
        </p:blipFill>
        <p:spPr>
          <a:xfrm>
            <a:off x="1765422" y="4545438"/>
            <a:ext cx="2093174" cy="1259886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2222389" y="5929374"/>
            <a:ext cx="117923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00"/>
              <a:t>DC magnetisation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38" t="6083" r="7228" b="20913"/>
          <a:stretch/>
        </p:blipFill>
        <p:spPr bwMode="auto">
          <a:xfrm>
            <a:off x="10152595" y="4207059"/>
            <a:ext cx="1972499" cy="89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0848025" y="3962277"/>
            <a:ext cx="983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/>
              <a:t>Test cavity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654979" y="2995924"/>
            <a:ext cx="1795257" cy="1396872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803272E-0AE9-94F3-26F1-A83585364EFA}"/>
              </a:ext>
            </a:extLst>
          </p:cNvPr>
          <p:cNvGrpSpPr/>
          <p:nvPr/>
        </p:nvGrpSpPr>
        <p:grpSpPr>
          <a:xfrm>
            <a:off x="10062831" y="5243444"/>
            <a:ext cx="2046601" cy="803980"/>
            <a:chOff x="6741273" y="3709440"/>
            <a:chExt cx="2046601" cy="80398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E640076-D443-774D-BC9E-AB1CB437834E}"/>
                </a:ext>
              </a:extLst>
            </p:cNvPr>
            <p:cNvSpPr/>
            <p:nvPr/>
          </p:nvSpPr>
          <p:spPr>
            <a:xfrm>
              <a:off x="6741273" y="3709440"/>
              <a:ext cx="2046601" cy="80398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DF95322-32FD-997A-0E25-198F37020D42}"/>
                </a:ext>
              </a:extLst>
            </p:cNvPr>
            <p:cNvSpPr txBox="1"/>
            <p:nvPr/>
          </p:nvSpPr>
          <p:spPr>
            <a:xfrm>
              <a:off x="6741273" y="3709440"/>
              <a:ext cx="2046601" cy="8039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600" kern="1200"/>
                <a:t>1.3 &amp; 6 GHz elliptical</a:t>
              </a:r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600"/>
                <a:t>1.3 &amp; 6 GHz split cavities</a:t>
              </a:r>
              <a:endParaRPr lang="en-GB" sz="1600" kern="1200"/>
            </a:p>
          </p:txBody>
        </p:sp>
      </p:grpSp>
      <p:pic>
        <p:nvPicPr>
          <p:cNvPr id="8" name="Picture 7" descr="A pair of metal parts&#10;&#10;Description automatically generated">
            <a:extLst>
              <a:ext uri="{FF2B5EF4-FFF2-40B4-BE49-F238E27FC236}">
                <a16:creationId xmlns:a16="http://schemas.microsoft.com/office/drawing/2014/main" id="{FFE87095-B382-B43C-D4ED-F68C4D367FBE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53891" y="4462410"/>
            <a:ext cx="1901257" cy="1425943"/>
          </a:xfrm>
          <a:prstGeom prst="rect">
            <a:avLst/>
          </a:prstGeom>
        </p:spPr>
      </p:pic>
      <p:pic>
        <p:nvPicPr>
          <p:cNvPr id="10" name="Picture 5" descr="image">
            <a:extLst>
              <a:ext uri="{FF2B5EF4-FFF2-40B4-BE49-F238E27FC236}">
                <a16:creationId xmlns:a16="http://schemas.microsoft.com/office/drawing/2014/main" id="{F5FEDB93-84DB-75F1-93DD-3166E761CA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77" y="1058257"/>
            <a:ext cx="1670362" cy="222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65" y="2731607"/>
            <a:ext cx="1644058" cy="161120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EA43E83-8F0B-5D53-D9FC-79E23AD567E4}"/>
              </a:ext>
            </a:extLst>
          </p:cNvPr>
          <p:cNvSpPr txBox="1"/>
          <p:nvPr/>
        </p:nvSpPr>
        <p:spPr>
          <a:xfrm>
            <a:off x="8789084" y="164268"/>
            <a:ext cx="3065519" cy="9233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📣 For more info,</a:t>
            </a:r>
            <a:br>
              <a:rPr lang="en-GB" dirty="0"/>
            </a:br>
            <a:r>
              <a:rPr lang="en-GB" dirty="0"/>
              <a:t>see </a:t>
            </a:r>
            <a:r>
              <a:rPr lang="en-GB" b="1" dirty="0"/>
              <a:t>Daniel Seal</a:t>
            </a:r>
            <a:r>
              <a:rPr lang="en-GB" dirty="0"/>
              <a:t>’s talk this week</a:t>
            </a:r>
            <a:br>
              <a:rPr lang="en-GB" dirty="0"/>
            </a:br>
            <a:r>
              <a:rPr lang="en-GB" dirty="0"/>
              <a:t>at IOP PAB conference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2CD3BF9-9F98-8B26-6842-43E86DA13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 Shepherd • Sustainable Accelerators • SusHEP × IOP PAB, June 2024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364203F4-1B86-DFC2-17BE-AE497B574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888A0-C736-4799-A5B4-82C2CAB4733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00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 2007 - 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2007 - 2010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2007 - 2010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1657ada-6c41-40dd-8fdc-30443b2fc6a6">
      <Terms xmlns="http://schemas.microsoft.com/office/infopath/2007/PartnerControls"/>
    </lcf76f155ced4ddcb4097134ff3c332f>
    <TaxCatchAll xmlns="ac47b1c9-cf8c-429c-8042-da56c3f383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E514948F5F06D48916347F2DC83AFA5" ma:contentTypeVersion="15" ma:contentTypeDescription="Create a new document." ma:contentTypeScope="" ma:versionID="490e0f8b6879e64afc8e3badd224b908">
  <xsd:schema xmlns:xsd="http://www.w3.org/2001/XMLSchema" xmlns:xs="http://www.w3.org/2001/XMLSchema" xmlns:p="http://schemas.microsoft.com/office/2006/metadata/properties" xmlns:ns2="81657ada-6c41-40dd-8fdc-30443b2fc6a6" xmlns:ns3="ac47b1c9-cf8c-429c-8042-da56c3f383a5" targetNamespace="http://schemas.microsoft.com/office/2006/metadata/properties" ma:root="true" ma:fieldsID="765135ffea6650eeb99e4eaf821d0213" ns2:_="" ns3:_="">
    <xsd:import namespace="81657ada-6c41-40dd-8fdc-30443b2fc6a6"/>
    <xsd:import namespace="ac47b1c9-cf8c-429c-8042-da56c3f383a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657ada-6c41-40dd-8fdc-30443b2fc6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fe07c91c-676c-4292-ab42-0332d43006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47b1c9-cf8c-429c-8042-da56c3f383a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4d77c391-e56b-4b28-b979-dba8255d2002}" ma:internalName="TaxCatchAll" ma:showField="CatchAllData" ma:web="ac47b1c9-cf8c-429c-8042-da56c3f383a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FD53816-F03C-4999-94B6-D85F6585E29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7651EE4-6218-4CD3-9F91-476DB5CF5109}">
  <ds:schemaRefs>
    <ds:schemaRef ds:uri="81657ada-6c41-40dd-8fdc-30443b2fc6a6"/>
    <ds:schemaRef ds:uri="ac47b1c9-cf8c-429c-8042-da56c3f383a5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062BC23-4A2A-449D-933F-FCEC03A0E0A3}">
  <ds:schemaRefs>
    <ds:schemaRef ds:uri="81657ada-6c41-40dd-8fdc-30443b2fc6a6"/>
    <ds:schemaRef ds:uri="ac47b1c9-cf8c-429c-8042-da56c3f383a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17066</TotalTime>
  <Words>3721</Words>
  <Application>Microsoft Office PowerPoint</Application>
  <PresentationFormat>Widescreen</PresentationFormat>
  <Paragraphs>623</Paragraphs>
  <Slides>37</Slides>
  <Notes>4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7" baseType="lpstr">
      <vt:lpstr>Arial</vt:lpstr>
      <vt:lpstr>Calibri</vt:lpstr>
      <vt:lpstr>Calibri Light</vt:lpstr>
      <vt:lpstr>Cambria Math</vt:lpstr>
      <vt:lpstr>NimbusRomNo9L-Medi</vt:lpstr>
      <vt:lpstr>NimbusRomNo9L-Regu</vt:lpstr>
      <vt:lpstr>Segoe UI</vt:lpstr>
      <vt:lpstr>Segoe UI Emoji</vt:lpstr>
      <vt:lpstr>Wingdings</vt:lpstr>
      <vt:lpstr>Office Theme</vt:lpstr>
      <vt:lpstr>Sustainable Accelerator R&amp;D in the UK</vt:lpstr>
      <vt:lpstr>Overview</vt:lpstr>
      <vt:lpstr>Accelerator Context</vt:lpstr>
      <vt:lpstr>Bigger and Better?</vt:lpstr>
      <vt:lpstr>Thin Film Superconducting RF</vt:lpstr>
      <vt:lpstr>Why a TF SRF programme?</vt:lpstr>
      <vt:lpstr>Replacing Nb bulk cavities</vt:lpstr>
      <vt:lpstr>PowerPoint Presentation</vt:lpstr>
      <vt:lpstr>Thin Film SRF</vt:lpstr>
      <vt:lpstr>Thin Films: impact on cost and energy usage</vt:lpstr>
      <vt:lpstr>Permanent Magnets</vt:lpstr>
      <vt:lpstr>The ZEPTO concept</vt:lpstr>
      <vt:lpstr>ZEPTO Diamond Quadrupole</vt:lpstr>
      <vt:lpstr>ECRIS: adjustable  PM dipole for ion sources</vt:lpstr>
      <vt:lpstr>CESA: Centre of Excellence in Sustainable Accelerators</vt:lpstr>
      <vt:lpstr>What is CESA?</vt:lpstr>
      <vt:lpstr>Initial R&amp;D Scope</vt:lpstr>
      <vt:lpstr>CESA Technology R&amp;D Areas: one-page overview</vt:lpstr>
      <vt:lpstr>CESA’s Objectives</vt:lpstr>
      <vt:lpstr>Power / cost / CO₂ savings illustration: UK-XFEL</vt:lpstr>
      <vt:lpstr>Options for CESA</vt:lpstr>
      <vt:lpstr>CESA Next Steps</vt:lpstr>
      <vt:lpstr>Accelerator Carbon Footprint: RUEDI</vt:lpstr>
      <vt:lpstr>Aims</vt:lpstr>
      <vt:lpstr>PowerPoint Presentation</vt:lpstr>
      <vt:lpstr>Carbon inventory: methodology</vt:lpstr>
      <vt:lpstr>Included and excluded</vt:lpstr>
      <vt:lpstr>Results</vt:lpstr>
      <vt:lpstr>Recommendations</vt:lpstr>
      <vt:lpstr>Next steps</vt:lpstr>
      <vt:lpstr>Summary</vt:lpstr>
      <vt:lpstr>PowerPoint Presentation</vt:lpstr>
      <vt:lpstr>Spare slides</vt:lpstr>
      <vt:lpstr>Shielding</vt:lpstr>
      <vt:lpstr>Heating and cooling</vt:lpstr>
      <vt:lpstr>Magnets</vt:lpstr>
      <vt:lpstr>Travel</vt:lpstr>
    </vt:vector>
  </TitlesOfParts>
  <Company>Science and Technology Facilities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 Impact Report: RUEDI</dc:title>
  <dc:creator>Shepherd, Ben (STFC,DL,AST)</dc:creator>
  <cp:lastModifiedBy>Shepherd, Ben (STFC,DL,AST)</cp:lastModifiedBy>
  <cp:revision>1</cp:revision>
  <dcterms:created xsi:type="dcterms:W3CDTF">2024-04-10T11:22:22Z</dcterms:created>
  <dcterms:modified xsi:type="dcterms:W3CDTF">2024-06-07T14:45:37Z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0x010100BE514948F5F06D48916347F2DC83AFA5</vt:lpwstr>
  </property>
  <property fmtid="{D5CDD505-2E9C-101B-9397-08002B2CF9AE}" pid="3" name="MediaServiceImageTags">
    <vt:lpwstr/>
  </property>
</Properties>
</file>