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omments/modernComment_105_9B51CC39.xml" ContentType="application/vnd.ms-powerpoint.comments+xml"/>
  <Override PartName="/ppt/comments/modernComment_102_FABAC384.xml" ContentType="application/vnd.ms-powerpoint.comments+xml"/>
  <Override PartName="/ppt/comments/modernComment_10A_E6932E2C.xml" ContentType="application/vnd.ms-powerpoint.comments+xml"/>
  <Override PartName="/ppt/comments/modernComment_10C_3A30B9B7.xml" ContentType="application/vnd.ms-powerpoint.comments+xml"/>
  <Override PartName="/ppt/comments/modernComment_10E_6413E14B.xml" ContentType="application/vnd.ms-powerpoint.comments+xml"/>
  <Override PartName="/ppt/comments/modernComment_110_5CE35795.xml" ContentType="application/vnd.ms-powerpoint.comments+xml"/>
  <Override PartName="/ppt/comments/modernComment_112_20B0977D.xml" ContentType="application/vnd.ms-powerpoint.comments+xml"/>
  <Override PartName="/ppt/comments/modernComment_113_3E7A5534.xml" ContentType="application/vnd.ms-powerpoint.comments+xml"/>
  <Override PartName="/ppt/comments/modernComment_114_5667615D.xml" ContentType="application/vnd.ms-powerpoint.comments+xml"/>
  <Override PartName="/ppt/comments/modernComment_115_AC153057.xml" ContentType="application/vnd.ms-powerpoint.comments+xml"/>
  <Override PartName="/ppt/comments/modernComment_11D_57F689A9.xml" ContentType="application/vnd.ms-powerpoint.comments+xml"/>
  <Override PartName="/ppt/comments/modernComment_11F_E60C69CB.xml" ContentType="application/vnd.ms-powerpoint.comments+xml"/>
  <Override PartName="/ppt/comments/modernComment_124_D2887AB8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27" r:id="rId4"/>
    <p:sldMasterId id="2147483719" r:id="rId5"/>
    <p:sldMasterId id="2147483663" r:id="rId6"/>
    <p:sldMasterId id="2147483734" r:id="rId7"/>
  </p:sldMasterIdLst>
  <p:notesMasterIdLst>
    <p:notesMasterId r:id="rId39"/>
  </p:notesMasterIdLst>
  <p:handoutMasterIdLst>
    <p:handoutMasterId r:id="rId40"/>
  </p:handoutMasterIdLst>
  <p:sldIdLst>
    <p:sldId id="256" r:id="rId8"/>
    <p:sldId id="257" r:id="rId9"/>
    <p:sldId id="263" r:id="rId10"/>
    <p:sldId id="259" r:id="rId11"/>
    <p:sldId id="260" r:id="rId12"/>
    <p:sldId id="261" r:id="rId13"/>
    <p:sldId id="258" r:id="rId14"/>
    <p:sldId id="295" r:id="rId15"/>
    <p:sldId id="262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94" r:id="rId31"/>
    <p:sldId id="284" r:id="rId32"/>
    <p:sldId id="285" r:id="rId33"/>
    <p:sldId id="286" r:id="rId34"/>
    <p:sldId id="287" r:id="rId35"/>
    <p:sldId id="291" r:id="rId36"/>
    <p:sldId id="292" r:id="rId37"/>
    <p:sldId id="293" r:id="rId38"/>
  </p:sldIdLst>
  <p:sldSz cx="12192000" cy="6858000"/>
  <p:notesSz cx="6858000" cy="9144000"/>
  <p:embeddedFontLs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Moderat Medium" panose="00000600000000000000" pitchFamily="2" charset="0"/>
      <p:regular r:id="rId45"/>
    </p:embeddedFont>
    <p:embeddedFont>
      <p:font typeface="Verdana" panose="020B0604030504040204" pitchFamily="34" charset="0"/>
      <p:regular r:id="rId46"/>
      <p:bold r:id="rId47"/>
      <p:italic r:id="rId48"/>
      <p:boldItalic r:id="rId49"/>
    </p:embeddedFont>
    <p:embeddedFont>
      <p:font typeface="Roboto" panose="02000000000000000000" pitchFamily="2" charset="0"/>
      <p:regular r:id="rId50"/>
      <p:bold r:id="rId51"/>
      <p:italic r:id="rId52"/>
      <p:boldItalic r:id="rId53"/>
    </p:embeddedFont>
    <p:embeddedFont>
      <p:font typeface="Cambria" panose="02040503050406030204" pitchFamily="18" charset="0"/>
      <p:regular r:id="rId54"/>
      <p:bold r:id="rId55"/>
      <p:italic r:id="rId56"/>
      <p:boldItalic r:id="rId5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0D3879F-1F59-2172-79A4-46DFCFFC0F02}" name="Cavanagh, Hayley (STFC,RAL,ISIS)" initials="C(" userId="S::hayley.cavanagh@stfc.ac.uk::80aa1fd9-916b-4185-9d45-799a03246c4a" providerId="AD"/>
  <p188:author id="{4E11E4DC-E74B-4609-F1D3-0227924678D2}" name="Williamson, Rob (STFC,RAL,ISIS)" initials="W(" userId="S::rob.williamson@stfc.ac.uk::9a0e7512-9499-4d73-82f1-b81d2d3233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767"/>
    <a:srgbClr val="FF9D1B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5AF11-FC4E-ED30-69B3-93819F1E72B3}" v="18" dt="2024-06-06T12:03:49.368"/>
    <p1510:client id="{4F6F3941-3513-C335-28D3-65707E4E1F09}" v="711" dt="2024-06-06T15:42:51.096"/>
    <p1510:client id="{58E337B0-98D3-F696-31CE-4AA5B614FB20}" v="20" dt="2024-06-07T13:04:59.084"/>
    <p1510:client id="{A71F55E8-293A-23B9-3A98-6428D5CC7E23}" v="2" dt="2024-06-07T13:03:14.431"/>
    <p1510:client id="{FC3890CC-517C-421C-5130-D115A5E8E495}" v="8" dt="2024-06-06T12:01:37.7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34" y="1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font" Target="fonts/font15.fntdata"/><Relationship Id="rId63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font" Target="fonts/font1.fntdata"/><Relationship Id="rId54" Type="http://schemas.openxmlformats.org/officeDocument/2006/relationships/font" Target="fonts/font14.fntdata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handoutMaster" Target="handoutMasters/handoutMaster1.xml"/><Relationship Id="rId45" Type="http://schemas.openxmlformats.org/officeDocument/2006/relationships/font" Target="fonts/font5.fntdata"/><Relationship Id="rId53" Type="http://schemas.openxmlformats.org/officeDocument/2006/relationships/font" Target="fonts/font13.fntdata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font" Target="fonts/font9.fntdata"/><Relationship Id="rId57" Type="http://schemas.openxmlformats.org/officeDocument/2006/relationships/font" Target="fonts/font17.fntdata"/><Relationship Id="rId61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font" Target="fonts/font16.fntdata"/><Relationship Id="rId64" Type="http://schemas.microsoft.com/office/2016/11/relationships/changesInfo" Target="changesInfos/changesInfo1.xml"/><Relationship Id="rId8" Type="http://schemas.openxmlformats.org/officeDocument/2006/relationships/slide" Target="slides/slide1.xml"/><Relationship Id="rId51" Type="http://schemas.openxmlformats.org/officeDocument/2006/relationships/font" Target="fonts/font11.fntdata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font" Target="fonts/font6.fntdata"/><Relationship Id="rId5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nagh, Hayley (STFC,RAL,ISIS)" userId="S::hayley.cavanagh@stfc.ac.uk::80aa1fd9-916b-4185-9d45-799a03246c4a" providerId="AD" clId="Web-{FC3890CC-517C-421C-5130-D115A5E8E495}"/>
    <pc:docChg chg="mod">
      <pc:chgData name="Cavanagh, Hayley (STFC,RAL,ISIS)" userId="S::hayley.cavanagh@stfc.ac.uk::80aa1fd9-916b-4185-9d45-799a03246c4a" providerId="AD" clId="Web-{FC3890CC-517C-421C-5130-D115A5E8E495}" dt="2024-06-06T12:01:37.752" v="7"/>
      <pc:docMkLst>
        <pc:docMk/>
      </pc:docMkLst>
      <pc:sldChg chg="addCm">
        <pc:chgData name="Cavanagh, Hayley (STFC,RAL,ISIS)" userId="S::hayley.cavanagh@stfc.ac.uk::80aa1fd9-916b-4185-9d45-799a03246c4a" providerId="AD" clId="Web-{FC3890CC-517C-421C-5130-D115A5E8E495}" dt="2024-06-06T12:01:37.752" v="7"/>
        <pc:sldMkLst>
          <pc:docMk/>
          <pc:sldMk cId="3868405292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vanagh, Hayley (STFC,RAL,ISIS)" userId="S::hayley.cavanagh@stfc.ac.uk::80aa1fd9-916b-4185-9d45-799a03246c4a" providerId="AD" clId="Web-{FC3890CC-517C-421C-5130-D115A5E8E495}" dt="2024-06-06T12:01:37.752" v="7"/>
              <pc2:cmMkLst xmlns:pc2="http://schemas.microsoft.com/office/powerpoint/2019/9/main/command">
                <pc:docMk/>
                <pc:sldMk cId="3868405292" sldId="266"/>
                <pc2:cmMk id="{E26BA6BD-91F4-4B4D-A0E8-A2842BDB3D62}"/>
              </pc2:cmMkLst>
            </pc226:cmChg>
          </p:ext>
        </pc:extLst>
      </pc:sldChg>
      <pc:sldChg chg="addCm">
        <pc:chgData name="Cavanagh, Hayley (STFC,RAL,ISIS)" userId="S::hayley.cavanagh@stfc.ac.uk::80aa1fd9-916b-4185-9d45-799a03246c4a" providerId="AD" clId="Web-{FC3890CC-517C-421C-5130-D115A5E8E495}" dt="2024-06-06T12:00:59.532" v="6"/>
        <pc:sldMkLst>
          <pc:docMk/>
          <pc:sldMk cId="976271799" sldId="26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vanagh, Hayley (STFC,RAL,ISIS)" userId="S::hayley.cavanagh@stfc.ac.uk::80aa1fd9-916b-4185-9d45-799a03246c4a" providerId="AD" clId="Web-{FC3890CC-517C-421C-5130-D115A5E8E495}" dt="2024-06-06T12:00:59.532" v="6"/>
              <pc2:cmMkLst xmlns:pc2="http://schemas.microsoft.com/office/powerpoint/2019/9/main/command">
                <pc:docMk/>
                <pc:sldMk cId="976271799" sldId="268"/>
                <pc2:cmMk id="{5DAAE409-974F-4B0E-A7AE-108B8A5B1D04}"/>
              </pc2:cmMkLst>
            </pc226:cmChg>
          </p:ext>
        </pc:extLst>
      </pc:sldChg>
      <pc:sldChg chg="addCm">
        <pc:chgData name="Cavanagh, Hayley (STFC,RAL,ISIS)" userId="S::hayley.cavanagh@stfc.ac.uk::80aa1fd9-916b-4185-9d45-799a03246c4a" providerId="AD" clId="Web-{FC3890CC-517C-421C-5130-D115A5E8E495}" dt="2024-06-06T11:55:39.630" v="1"/>
        <pc:sldMkLst>
          <pc:docMk/>
          <pc:sldMk cId="1558402965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vanagh, Hayley (STFC,RAL,ISIS)" userId="S::hayley.cavanagh@stfc.ac.uk::80aa1fd9-916b-4185-9d45-799a03246c4a" providerId="AD" clId="Web-{FC3890CC-517C-421C-5130-D115A5E8E495}" dt="2024-06-06T11:55:39.630" v="1"/>
              <pc2:cmMkLst xmlns:pc2="http://schemas.microsoft.com/office/powerpoint/2019/9/main/command">
                <pc:docMk/>
                <pc:sldMk cId="1558402965" sldId="272"/>
                <pc2:cmMk id="{109798D9-71FB-4847-B539-713EA2B48C3D}"/>
              </pc2:cmMkLst>
            </pc226:cmChg>
          </p:ext>
        </pc:extLst>
      </pc:sldChg>
      <pc:sldChg chg="addCm modCm">
        <pc:chgData name="Cavanagh, Hayley (STFC,RAL,ISIS)" userId="S::hayley.cavanagh@stfc.ac.uk::80aa1fd9-916b-4185-9d45-799a03246c4a" providerId="AD" clId="Web-{FC3890CC-517C-421C-5130-D115A5E8E495}" dt="2024-06-06T12:00:25.296" v="5"/>
        <pc:sldMkLst>
          <pc:docMk/>
          <pc:sldMk cId="548444029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vanagh, Hayley (STFC,RAL,ISIS)" userId="S::hayley.cavanagh@stfc.ac.uk::80aa1fd9-916b-4185-9d45-799a03246c4a" providerId="AD" clId="Web-{FC3890CC-517C-421C-5130-D115A5E8E495}" dt="2024-06-06T12:00:25.296" v="5"/>
              <pc2:cmMkLst xmlns:pc2="http://schemas.microsoft.com/office/powerpoint/2019/9/main/command">
                <pc:docMk/>
                <pc:sldMk cId="548444029" sldId="274"/>
                <pc2:cmMk id="{02A5385F-CDF1-4DE6-9CE5-0C0C2317DE92}"/>
              </pc2:cmMkLst>
            </pc226:cmChg>
            <pc226:cmChg xmlns:pc226="http://schemas.microsoft.com/office/powerpoint/2022/06/main/command" chg="add">
              <pc226:chgData name="Cavanagh, Hayley (STFC,RAL,ISIS)" userId="S::hayley.cavanagh@stfc.ac.uk::80aa1fd9-916b-4185-9d45-799a03246c4a" providerId="AD" clId="Web-{FC3890CC-517C-421C-5130-D115A5E8E495}" dt="2024-06-06T11:56:06.240" v="2"/>
              <pc2:cmMkLst xmlns:pc2="http://schemas.microsoft.com/office/powerpoint/2019/9/main/command">
                <pc:docMk/>
                <pc:sldMk cId="548444029" sldId="274"/>
                <pc2:cmMk id="{690E0E72-A0AB-40A7-9D72-E8583339F1CC}"/>
              </pc2:cmMkLst>
            </pc226:cmChg>
            <pc226:cmChg xmlns:pc226="http://schemas.microsoft.com/office/powerpoint/2022/06/main/command" chg="add mod">
              <pc226:chgData name="Cavanagh, Hayley (STFC,RAL,ISIS)" userId="S::hayley.cavanagh@stfc.ac.uk::80aa1fd9-916b-4185-9d45-799a03246c4a" providerId="AD" clId="Web-{FC3890CC-517C-421C-5130-D115A5E8E495}" dt="2024-06-06T12:00:21.265" v="4"/>
              <pc2:cmMkLst xmlns:pc2="http://schemas.microsoft.com/office/powerpoint/2019/9/main/command">
                <pc:docMk/>
                <pc:sldMk cId="548444029" sldId="274"/>
                <pc2:cmMk id="{4BC5C093-FC49-4954-A94D-DB62F426C6AF}"/>
              </pc2:cmMkLst>
            </pc226:cmChg>
          </p:ext>
        </pc:extLst>
      </pc:sldChg>
    </pc:docChg>
  </pc:docChgLst>
  <pc:docChgLst>
    <pc:chgData name="Williamson, Rob (STFC,RAL,ISIS)" userId="S::rob.williamson@stfc.ac.uk::9a0e7512-9499-4d73-82f1-b81d2d3233dc" providerId="AD" clId="Web-{1005AF11-FC4E-ED30-69B3-93819F1E72B3}"/>
    <pc:docChg chg="mod modSld">
      <pc:chgData name="Williamson, Rob (STFC,RAL,ISIS)" userId="S::rob.williamson@stfc.ac.uk::9a0e7512-9499-4d73-82f1-b81d2d3233dc" providerId="AD" clId="Web-{1005AF11-FC4E-ED30-69B3-93819F1E72B3}" dt="2024-06-06T12:03:49.368" v="17" actId="20577"/>
      <pc:docMkLst>
        <pc:docMk/>
      </pc:docMkLst>
      <pc:sldChg chg="addCm">
        <pc:chgData name="Williamson, Rob (STFC,RAL,ISIS)" userId="S::rob.williamson@stfc.ac.uk::9a0e7512-9499-4d73-82f1-b81d2d3233dc" providerId="AD" clId="Web-{1005AF11-FC4E-ED30-69B3-93819F1E72B3}" dt="2024-06-06T11:47:10.266" v="4"/>
        <pc:sldMkLst>
          <pc:docMk/>
          <pc:sldMk cId="4206543748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46:27.640" v="3"/>
              <pc2:cmMkLst xmlns:pc2="http://schemas.microsoft.com/office/powerpoint/2019/9/main/command">
                <pc:docMk/>
                <pc:sldMk cId="4206543748" sldId="258"/>
                <pc2:cmMk id="{3310D522-A441-4793-A329-7EF7C6B95317}"/>
              </pc2:cmMkLst>
            </pc226:cmChg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47:10.266" v="4"/>
              <pc2:cmMkLst xmlns:pc2="http://schemas.microsoft.com/office/powerpoint/2019/9/main/command">
                <pc:docMk/>
                <pc:sldMk cId="4206543748" sldId="258"/>
                <pc2:cmMk id="{E31184A3-9050-45EE-B4C9-2A385644B6AA}"/>
              </pc2:cmMkLst>
            </pc226:cmChg>
          </p:ext>
        </pc:extLst>
      </pc:sldChg>
      <pc:sldChg chg="addCm">
        <pc:chgData name="Williamson, Rob (STFC,RAL,ISIS)" userId="S::rob.williamson@stfc.ac.uk::9a0e7512-9499-4d73-82f1-b81d2d3233dc" providerId="AD" clId="Web-{1005AF11-FC4E-ED30-69B3-93819F1E72B3}" dt="2024-06-06T11:44:57.669" v="2"/>
        <pc:sldMkLst>
          <pc:docMk/>
          <pc:sldMk cId="2605829177" sldId="2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44:57.669" v="2"/>
              <pc2:cmMkLst xmlns:pc2="http://schemas.microsoft.com/office/powerpoint/2019/9/main/command">
                <pc:docMk/>
                <pc:sldMk cId="2605829177" sldId="261"/>
                <pc2:cmMk id="{9EEFDBC0-BAB3-4723-AC08-F8780372A53D}"/>
              </pc2:cmMkLst>
            </pc226:cmChg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44:38.841" v="1"/>
              <pc2:cmMkLst xmlns:pc2="http://schemas.microsoft.com/office/powerpoint/2019/9/main/command">
                <pc:docMk/>
                <pc:sldMk cId="2605829177" sldId="261"/>
                <pc2:cmMk id="{F9EAF9CD-DDBF-4A80-AC80-FADFCEEB9FFD}"/>
              </pc2:cmMkLst>
            </pc226:cmChg>
          </p:ext>
        </pc:extLst>
      </pc:sldChg>
      <pc:sldChg chg="addCm">
        <pc:chgData name="Williamson, Rob (STFC,RAL,ISIS)" userId="S::rob.williamson@stfc.ac.uk::9a0e7512-9499-4d73-82f1-b81d2d3233dc" providerId="AD" clId="Web-{1005AF11-FC4E-ED30-69B3-93819F1E72B3}" dt="2024-06-06T11:52:23.414" v="5"/>
        <pc:sldMkLst>
          <pc:docMk/>
          <pc:sldMk cId="976271799" sldId="26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52:23.414" v="5"/>
              <pc2:cmMkLst xmlns:pc2="http://schemas.microsoft.com/office/powerpoint/2019/9/main/command">
                <pc:docMk/>
                <pc:sldMk cId="976271799" sldId="268"/>
                <pc2:cmMk id="{285F9F16-FD2A-411A-880B-EA760F294D03}"/>
              </pc2:cmMkLst>
            </pc226:cmChg>
          </p:ext>
        </pc:extLst>
      </pc:sldChg>
      <pc:sldChg chg="addCm">
        <pc:chgData name="Williamson, Rob (STFC,RAL,ISIS)" userId="S::rob.williamson@stfc.ac.uk::9a0e7512-9499-4d73-82f1-b81d2d3233dc" providerId="AD" clId="Web-{1005AF11-FC4E-ED30-69B3-93819F1E72B3}" dt="2024-06-06T11:53:04.556" v="6"/>
        <pc:sldMkLst>
          <pc:docMk/>
          <pc:sldMk cId="1679024459" sldId="2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53:04.556" v="6"/>
              <pc2:cmMkLst xmlns:pc2="http://schemas.microsoft.com/office/powerpoint/2019/9/main/command">
                <pc:docMk/>
                <pc:sldMk cId="1679024459" sldId="270"/>
                <pc2:cmMk id="{A5FC7721-DEB5-4C07-9336-76BD6294EA6D}"/>
              </pc2:cmMkLst>
            </pc226:cmChg>
          </p:ext>
        </pc:extLst>
      </pc:sldChg>
      <pc:sldChg chg="addCm">
        <pc:chgData name="Williamson, Rob (STFC,RAL,ISIS)" userId="S::rob.williamson@stfc.ac.uk::9a0e7512-9499-4d73-82f1-b81d2d3233dc" providerId="AD" clId="Web-{1005AF11-FC4E-ED30-69B3-93819F1E72B3}" dt="2024-06-06T11:55:01.433" v="7"/>
        <pc:sldMkLst>
          <pc:docMk/>
          <pc:sldMk cId="548444029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55:01.433" v="7"/>
              <pc2:cmMkLst xmlns:pc2="http://schemas.microsoft.com/office/powerpoint/2019/9/main/command">
                <pc:docMk/>
                <pc:sldMk cId="548444029" sldId="274"/>
                <pc2:cmMk id="{25B91E56-76D1-4D88-89B5-79F9DF89B1B9}"/>
              </pc2:cmMkLst>
            </pc226:cmChg>
          </p:ext>
        </pc:extLst>
      </pc:sldChg>
      <pc:sldChg chg="addCm">
        <pc:chgData name="Williamson, Rob (STFC,RAL,ISIS)" userId="S::rob.williamson@stfc.ac.uk::9a0e7512-9499-4d73-82f1-b81d2d3233dc" providerId="AD" clId="Web-{1005AF11-FC4E-ED30-69B3-93819F1E72B3}" dt="2024-06-06T11:57:07.827" v="8"/>
        <pc:sldMkLst>
          <pc:docMk/>
          <pc:sldMk cId="1048204596" sldId="27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57:07.827" v="8"/>
              <pc2:cmMkLst xmlns:pc2="http://schemas.microsoft.com/office/powerpoint/2019/9/main/command">
                <pc:docMk/>
                <pc:sldMk cId="1048204596" sldId="275"/>
                <pc2:cmMk id="{46782411-1511-430F-B6A1-6A73C969B9DF}"/>
              </pc2:cmMkLst>
            </pc226:cmChg>
          </p:ext>
        </pc:extLst>
      </pc:sldChg>
      <pc:sldChg chg="addCm">
        <pc:chgData name="Williamson, Rob (STFC,RAL,ISIS)" userId="S::rob.williamson@stfc.ac.uk::9a0e7512-9499-4d73-82f1-b81d2d3233dc" providerId="AD" clId="Web-{1005AF11-FC4E-ED30-69B3-93819F1E72B3}" dt="2024-06-06T11:58:00.469" v="9"/>
        <pc:sldMkLst>
          <pc:docMk/>
          <pc:sldMk cId="1449615709" sldId="2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58:00.469" v="9"/>
              <pc2:cmMkLst xmlns:pc2="http://schemas.microsoft.com/office/powerpoint/2019/9/main/command">
                <pc:docMk/>
                <pc:sldMk cId="1449615709" sldId="276"/>
                <pc2:cmMk id="{D742CDE4-459A-4232-ADB3-49061F76AA28}"/>
              </pc2:cmMkLst>
            </pc226:cmChg>
          </p:ext>
        </pc:extLst>
      </pc:sldChg>
      <pc:sldChg chg="modSp addCm">
        <pc:chgData name="Williamson, Rob (STFC,RAL,ISIS)" userId="S::rob.williamson@stfc.ac.uk::9a0e7512-9499-4d73-82f1-b81d2d3233dc" providerId="AD" clId="Web-{1005AF11-FC4E-ED30-69B3-93819F1E72B3}" dt="2024-06-06T12:00:52.020" v="13"/>
        <pc:sldMkLst>
          <pc:docMk/>
          <pc:sldMk cId="2887069783" sldId="277"/>
        </pc:sldMkLst>
        <pc:spChg chg="mod">
          <ac:chgData name="Williamson, Rob (STFC,RAL,ISIS)" userId="S::rob.williamson@stfc.ac.uk::9a0e7512-9499-4d73-82f1-b81d2d3233dc" providerId="AD" clId="Web-{1005AF11-FC4E-ED30-69B3-93819F1E72B3}" dt="2024-06-06T12:00:43.285" v="12" actId="20577"/>
          <ac:spMkLst>
            <pc:docMk/>
            <pc:sldMk cId="2887069783" sldId="277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1:58:16.469" v="10"/>
              <pc2:cmMkLst xmlns:pc2="http://schemas.microsoft.com/office/powerpoint/2019/9/main/command">
                <pc:docMk/>
                <pc:sldMk cId="2887069783" sldId="277"/>
                <pc2:cmMk id="{FC591A37-52A2-4E7E-95EE-40080073D0AC}"/>
              </pc2:cmMkLst>
            </pc226:cmChg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2:00:52.020" v="13"/>
              <pc2:cmMkLst xmlns:pc2="http://schemas.microsoft.com/office/powerpoint/2019/9/main/command">
                <pc:docMk/>
                <pc:sldMk cId="2887069783" sldId="277"/>
                <pc2:cmMk id="{C543523E-13B8-4F1C-83D5-8E0C1CFBC26C}"/>
              </pc2:cmMkLst>
            </pc226:cmChg>
          </p:ext>
        </pc:extLst>
      </pc:sldChg>
      <pc:sldChg chg="addCm">
        <pc:chgData name="Williamson, Rob (STFC,RAL,ISIS)" userId="S::rob.williamson@stfc.ac.uk::9a0e7512-9499-4d73-82f1-b81d2d3233dc" providerId="AD" clId="Web-{1005AF11-FC4E-ED30-69B3-93819F1E72B3}" dt="2024-06-06T12:01:30.114" v="14"/>
        <pc:sldMkLst>
          <pc:docMk/>
          <pc:sldMk cId="1475774889" sldId="28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2:01:30.114" v="14"/>
              <pc2:cmMkLst xmlns:pc2="http://schemas.microsoft.com/office/powerpoint/2019/9/main/command">
                <pc:docMk/>
                <pc:sldMk cId="1475774889" sldId="285"/>
                <pc2:cmMk id="{B6A7C394-C877-46EF-B3A6-314EC94F2082}"/>
              </pc2:cmMkLst>
            </pc226:cmChg>
          </p:ext>
        </pc:extLst>
      </pc:sldChg>
      <pc:sldChg chg="addCm">
        <pc:chgData name="Williamson, Rob (STFC,RAL,ISIS)" userId="S::rob.williamson@stfc.ac.uk::9a0e7512-9499-4d73-82f1-b81d2d3233dc" providerId="AD" clId="Web-{1005AF11-FC4E-ED30-69B3-93819F1E72B3}" dt="2024-06-06T12:02:19.241" v="15"/>
        <pc:sldMkLst>
          <pc:docMk/>
          <pc:sldMk cId="3859573195" sldId="28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2:02:19.241" v="15"/>
              <pc2:cmMkLst xmlns:pc2="http://schemas.microsoft.com/office/powerpoint/2019/9/main/command">
                <pc:docMk/>
                <pc:sldMk cId="3859573195" sldId="287"/>
                <pc2:cmMk id="{8CC89AAF-50E5-43CE-B8C0-1EBAD956E106}"/>
              </pc2:cmMkLst>
            </pc226:cmChg>
          </p:ext>
        </pc:extLst>
      </pc:sldChg>
      <pc:sldChg chg="addCm">
        <pc:chgData name="Williamson, Rob (STFC,RAL,ISIS)" userId="S::rob.williamson@stfc.ac.uk::9a0e7512-9499-4d73-82f1-b81d2d3233dc" providerId="AD" clId="Web-{1005AF11-FC4E-ED30-69B3-93819F1E72B3}" dt="2024-06-06T12:03:09.179" v="16"/>
        <pc:sldMkLst>
          <pc:docMk/>
          <pc:sldMk cId="3532159672" sldId="29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lliamson, Rob (STFC,RAL,ISIS)" userId="S::rob.williamson@stfc.ac.uk::9a0e7512-9499-4d73-82f1-b81d2d3233dc" providerId="AD" clId="Web-{1005AF11-FC4E-ED30-69B3-93819F1E72B3}" dt="2024-06-06T12:03:09.179" v="16"/>
              <pc2:cmMkLst xmlns:pc2="http://schemas.microsoft.com/office/powerpoint/2019/9/main/command">
                <pc:docMk/>
                <pc:sldMk cId="3532159672" sldId="292"/>
                <pc2:cmMk id="{43D7B135-D1A2-46CA-8FC5-1B996020ABDC}"/>
              </pc2:cmMkLst>
            </pc226:cmChg>
          </p:ext>
        </pc:extLst>
      </pc:sldChg>
      <pc:sldChg chg="modSp">
        <pc:chgData name="Williamson, Rob (STFC,RAL,ISIS)" userId="S::rob.williamson@stfc.ac.uk::9a0e7512-9499-4d73-82f1-b81d2d3233dc" providerId="AD" clId="Web-{1005AF11-FC4E-ED30-69B3-93819F1E72B3}" dt="2024-06-06T12:03:49.368" v="17" actId="20577"/>
        <pc:sldMkLst>
          <pc:docMk/>
          <pc:sldMk cId="1955009578" sldId="293"/>
        </pc:sldMkLst>
        <pc:spChg chg="mod">
          <ac:chgData name="Williamson, Rob (STFC,RAL,ISIS)" userId="S::rob.williamson@stfc.ac.uk::9a0e7512-9499-4d73-82f1-b81d2d3233dc" providerId="AD" clId="Web-{1005AF11-FC4E-ED30-69B3-93819F1E72B3}" dt="2024-06-06T12:03:49.368" v="17" actId="20577"/>
          <ac:spMkLst>
            <pc:docMk/>
            <pc:sldMk cId="1955009578" sldId="293"/>
            <ac:spMk id="3" creationId="{00000000-0000-0000-0000-000000000000}"/>
          </ac:spMkLst>
        </pc:spChg>
      </pc:sldChg>
    </pc:docChg>
  </pc:docChgLst>
  <pc:docChgLst>
    <pc:chgData name="Kyle, Billy (STFC,RAL,ISIS)" userId="S::billy.kyle@stfc.ac.uk::3968e668-ebcd-41b5-a5fc-71a3420cbea5" providerId="AD" clId="Web-{58E337B0-98D3-F696-31CE-4AA5B614FB20}"/>
    <pc:docChg chg="modSld">
      <pc:chgData name="Kyle, Billy (STFC,RAL,ISIS)" userId="S::billy.kyle@stfc.ac.uk::3968e668-ebcd-41b5-a5fc-71a3420cbea5" providerId="AD" clId="Web-{58E337B0-98D3-F696-31CE-4AA5B614FB20}" dt="2024-06-07T13:04:59.084" v="12"/>
      <pc:docMkLst>
        <pc:docMk/>
      </pc:docMkLst>
      <pc:sldChg chg="modSp">
        <pc:chgData name="Kyle, Billy (STFC,RAL,ISIS)" userId="S::billy.kyle@stfc.ac.uk::3968e668-ebcd-41b5-a5fc-71a3420cbea5" providerId="AD" clId="Web-{58E337B0-98D3-F696-31CE-4AA5B614FB20}" dt="2024-06-07T13:04:10.300" v="4" actId="20577"/>
        <pc:sldMkLst>
          <pc:docMk/>
          <pc:sldMk cId="1048204596" sldId="275"/>
        </pc:sldMkLst>
        <pc:spChg chg="mod">
          <ac:chgData name="Kyle, Billy (STFC,RAL,ISIS)" userId="S::billy.kyle@stfc.ac.uk::3968e668-ebcd-41b5-a5fc-71a3420cbea5" providerId="AD" clId="Web-{58E337B0-98D3-F696-31CE-4AA5B614FB20}" dt="2024-06-07T13:04:10.300" v="4" actId="20577"/>
          <ac:spMkLst>
            <pc:docMk/>
            <pc:sldMk cId="1048204596" sldId="275"/>
            <ac:spMk id="11" creationId="{00000000-0000-0000-0000-000000000000}"/>
          </ac:spMkLst>
        </pc:spChg>
      </pc:sldChg>
      <pc:sldChg chg="modSp">
        <pc:chgData name="Kyle, Billy (STFC,RAL,ISIS)" userId="S::billy.kyle@stfc.ac.uk::3968e668-ebcd-41b5-a5fc-71a3420cbea5" providerId="AD" clId="Web-{58E337B0-98D3-F696-31CE-4AA5B614FB20}" dt="2024-06-07T13:04:37.551" v="7" actId="20577"/>
        <pc:sldMkLst>
          <pc:docMk/>
          <pc:sldMk cId="1475774889" sldId="285"/>
        </pc:sldMkLst>
        <pc:spChg chg="mod">
          <ac:chgData name="Kyle, Billy (STFC,RAL,ISIS)" userId="S::billy.kyle@stfc.ac.uk::3968e668-ebcd-41b5-a5fc-71a3420cbea5" providerId="AD" clId="Web-{58E337B0-98D3-F696-31CE-4AA5B614FB20}" dt="2024-06-07T13:04:37.551" v="7" actId="20577"/>
          <ac:spMkLst>
            <pc:docMk/>
            <pc:sldMk cId="1475774889" sldId="285"/>
            <ac:spMk id="21" creationId="{00000000-0000-0000-0000-000000000000}"/>
          </ac:spMkLst>
        </pc:spChg>
      </pc:sldChg>
      <pc:sldChg chg="delSp modSp">
        <pc:chgData name="Kyle, Billy (STFC,RAL,ISIS)" userId="S::billy.kyle@stfc.ac.uk::3968e668-ebcd-41b5-a5fc-71a3420cbea5" providerId="AD" clId="Web-{58E337B0-98D3-F696-31CE-4AA5B614FB20}" dt="2024-06-07T13:04:59.084" v="12"/>
        <pc:sldMkLst>
          <pc:docMk/>
          <pc:sldMk cId="580652355" sldId="286"/>
        </pc:sldMkLst>
        <pc:spChg chg="mod">
          <ac:chgData name="Kyle, Billy (STFC,RAL,ISIS)" userId="S::billy.kyle@stfc.ac.uk::3968e668-ebcd-41b5-a5fc-71a3420cbea5" providerId="AD" clId="Web-{58E337B0-98D3-F696-31CE-4AA5B614FB20}" dt="2024-06-07T13:04:53.053" v="11" actId="20577"/>
          <ac:spMkLst>
            <pc:docMk/>
            <pc:sldMk cId="580652355" sldId="286"/>
            <ac:spMk id="31" creationId="{D50CE988-F7F4-B7FC-7DE2-7BBFEF82A347}"/>
          </ac:spMkLst>
        </pc:spChg>
        <pc:spChg chg="del">
          <ac:chgData name="Kyle, Billy (STFC,RAL,ISIS)" userId="S::billy.kyle@stfc.ac.uk::3968e668-ebcd-41b5-a5fc-71a3420cbea5" providerId="AD" clId="Web-{58E337B0-98D3-F696-31CE-4AA5B614FB20}" dt="2024-06-07T13:04:59.084" v="12"/>
          <ac:spMkLst>
            <pc:docMk/>
            <pc:sldMk cId="580652355" sldId="286"/>
            <ac:spMk id="36" creationId="{18BFF1D0-39B9-FECB-0D9E-A8991DE4DFD9}"/>
          </ac:spMkLst>
        </pc:spChg>
      </pc:sldChg>
    </pc:docChg>
  </pc:docChgLst>
  <pc:docChgLst>
    <pc:chgData name="Kyle, Billy (STFC,RAL,ISIS)" userId="S::billy.kyle@stfc.ac.uk::3968e668-ebcd-41b5-a5fc-71a3420cbea5" providerId="AD" clId="Web-{4F6F3941-3513-C335-28D3-65707E4E1F09}"/>
    <pc:docChg chg="modSld">
      <pc:chgData name="Kyle, Billy (STFC,RAL,ISIS)" userId="S::billy.kyle@stfc.ac.uk::3968e668-ebcd-41b5-a5fc-71a3420cbea5" providerId="AD" clId="Web-{4F6F3941-3513-C335-28D3-65707E4E1F09}" dt="2024-06-06T15:42:51.096" v="552"/>
      <pc:docMkLst>
        <pc:docMk/>
      </pc:docMkLst>
      <pc:sldChg chg="modSp">
        <pc:chgData name="Kyle, Billy (STFC,RAL,ISIS)" userId="S::billy.kyle@stfc.ac.uk::3968e668-ebcd-41b5-a5fc-71a3420cbea5" providerId="AD" clId="Web-{4F6F3941-3513-C335-28D3-65707E4E1F09}" dt="2024-06-06T13:08:22.153" v="338" actId="14100"/>
        <pc:sldMkLst>
          <pc:docMk/>
          <pc:sldMk cId="4206543748" sldId="258"/>
        </pc:sldMkLst>
        <pc:spChg chg="mod">
          <ac:chgData name="Kyle, Billy (STFC,RAL,ISIS)" userId="S::billy.kyle@stfc.ac.uk::3968e668-ebcd-41b5-a5fc-71a3420cbea5" providerId="AD" clId="Web-{4F6F3941-3513-C335-28D3-65707E4E1F09}" dt="2024-06-06T13:08:22.153" v="338" actId="14100"/>
          <ac:spMkLst>
            <pc:docMk/>
            <pc:sldMk cId="4206543748" sldId="258"/>
            <ac:spMk id="3" creationId="{00000000-0000-0000-0000-000000000000}"/>
          </ac:spMkLst>
        </pc:spChg>
        <pc:picChg chg="mod">
          <ac:chgData name="Kyle, Billy (STFC,RAL,ISIS)" userId="S::billy.kyle@stfc.ac.uk::3968e668-ebcd-41b5-a5fc-71a3420cbea5" providerId="AD" clId="Web-{4F6F3941-3513-C335-28D3-65707E4E1F09}" dt="2024-06-06T12:59:18.182" v="129" actId="1076"/>
          <ac:picMkLst>
            <pc:docMk/>
            <pc:sldMk cId="4206543748" sldId="258"/>
            <ac:picMk id="2050" creationId="{00000000-0000-0000-0000-000000000000}"/>
          </ac:picMkLst>
        </pc:picChg>
      </pc:sldChg>
      <pc:sldChg chg="modSp">
        <pc:chgData name="Kyle, Billy (STFC,RAL,ISIS)" userId="S::billy.kyle@stfc.ac.uk::3968e668-ebcd-41b5-a5fc-71a3420cbea5" providerId="AD" clId="Web-{4F6F3941-3513-C335-28D3-65707E4E1F09}" dt="2024-06-06T12:55:12.699" v="7" actId="1076"/>
        <pc:sldMkLst>
          <pc:docMk/>
          <pc:sldMk cId="2605829177" sldId="261"/>
        </pc:sldMkLst>
        <pc:grpChg chg="mod">
          <ac:chgData name="Kyle, Billy (STFC,RAL,ISIS)" userId="S::billy.kyle@stfc.ac.uk::3968e668-ebcd-41b5-a5fc-71a3420cbea5" providerId="AD" clId="Web-{4F6F3941-3513-C335-28D3-65707E4E1F09}" dt="2024-06-06T12:55:12.699" v="7" actId="1076"/>
          <ac:grpSpMkLst>
            <pc:docMk/>
            <pc:sldMk cId="2605829177" sldId="261"/>
            <ac:grpSpMk id="18" creationId="{00000000-0000-0000-0000-000000000000}"/>
          </ac:grpSpMkLst>
        </pc:grpChg>
        <pc:graphicFrameChg chg="mod modGraphic">
          <ac:chgData name="Kyle, Billy (STFC,RAL,ISIS)" userId="S::billy.kyle@stfc.ac.uk::3968e668-ebcd-41b5-a5fc-71a3420cbea5" providerId="AD" clId="Web-{4F6F3941-3513-C335-28D3-65707E4E1F09}" dt="2024-06-06T12:55:04.245" v="6"/>
          <ac:graphicFrameMkLst>
            <pc:docMk/>
            <pc:sldMk cId="2605829177" sldId="261"/>
            <ac:graphicFrameMk id="17" creationId="{00000000-0000-0000-0000-000000000000}"/>
          </ac:graphicFrameMkLst>
        </pc:graphicFrameChg>
      </pc:sldChg>
      <pc:sldChg chg="modSp">
        <pc:chgData name="Kyle, Billy (STFC,RAL,ISIS)" userId="S::billy.kyle@stfc.ac.uk::3968e668-ebcd-41b5-a5fc-71a3420cbea5" providerId="AD" clId="Web-{4F6F3941-3513-C335-28D3-65707E4E1F09}" dt="2024-06-06T13:00:10.764" v="151" actId="20577"/>
        <pc:sldMkLst>
          <pc:docMk/>
          <pc:sldMk cId="3222664395" sldId="262"/>
        </pc:sldMkLst>
        <pc:spChg chg="mod">
          <ac:chgData name="Kyle, Billy (STFC,RAL,ISIS)" userId="S::billy.kyle@stfc.ac.uk::3968e668-ebcd-41b5-a5fc-71a3420cbea5" providerId="AD" clId="Web-{4F6F3941-3513-C335-28D3-65707E4E1F09}" dt="2024-06-06T13:00:10.764" v="151" actId="20577"/>
          <ac:spMkLst>
            <pc:docMk/>
            <pc:sldMk cId="3222664395" sldId="262"/>
            <ac:spMk id="3" creationId="{00000000-0000-0000-0000-000000000000}"/>
          </ac:spMkLst>
        </pc:spChg>
      </pc:sldChg>
      <pc:sldChg chg="modSp">
        <pc:chgData name="Kyle, Billy (STFC,RAL,ISIS)" userId="S::billy.kyle@stfc.ac.uk::3968e668-ebcd-41b5-a5fc-71a3420cbea5" providerId="AD" clId="Web-{4F6F3941-3513-C335-28D3-65707E4E1F09}" dt="2024-06-06T13:00:52.110" v="158" actId="20577"/>
        <pc:sldMkLst>
          <pc:docMk/>
          <pc:sldMk cId="3868405292" sldId="266"/>
        </pc:sldMkLst>
        <pc:spChg chg="mod">
          <ac:chgData name="Kyle, Billy (STFC,RAL,ISIS)" userId="S::billy.kyle@stfc.ac.uk::3968e668-ebcd-41b5-a5fc-71a3420cbea5" providerId="AD" clId="Web-{4F6F3941-3513-C335-28D3-65707E4E1F09}" dt="2024-06-06T13:00:24.561" v="155" actId="20577"/>
          <ac:spMkLst>
            <pc:docMk/>
            <pc:sldMk cId="3868405292" sldId="266"/>
            <ac:spMk id="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0:52.110" v="158" actId="20577"/>
          <ac:spMkLst>
            <pc:docMk/>
            <pc:sldMk cId="3868405292" sldId="266"/>
            <ac:spMk id="5" creationId="{00000000-0000-0000-0000-000000000000}"/>
          </ac:spMkLst>
        </pc:spChg>
        <pc:picChg chg="mod">
          <ac:chgData name="Kyle, Billy (STFC,RAL,ISIS)" userId="S::billy.kyle@stfc.ac.uk::3968e668-ebcd-41b5-a5fc-71a3420cbea5" providerId="AD" clId="Web-{4F6F3941-3513-C335-28D3-65707E4E1F09}" dt="2024-06-06T13:00:27.686" v="156" actId="1076"/>
          <ac:picMkLst>
            <pc:docMk/>
            <pc:sldMk cId="3868405292" sldId="266"/>
            <ac:picMk id="11" creationId="{00000000-0000-0000-0000-000000000000}"/>
          </ac:picMkLst>
        </pc:picChg>
        <pc:picChg chg="mod">
          <ac:chgData name="Kyle, Billy (STFC,RAL,ISIS)" userId="S::billy.kyle@stfc.ac.uk::3968e668-ebcd-41b5-a5fc-71a3420cbea5" providerId="AD" clId="Web-{4F6F3941-3513-C335-28D3-65707E4E1F09}" dt="2024-06-06T13:00:31.546" v="157" actId="1076"/>
          <ac:picMkLst>
            <pc:docMk/>
            <pc:sldMk cId="3868405292" sldId="266"/>
            <ac:picMk id="1026" creationId="{00000000-0000-0000-0000-000000000000}"/>
          </ac:picMkLst>
        </pc:picChg>
      </pc:sldChg>
      <pc:sldChg chg="addSp delSp modSp addAnim delAnim">
        <pc:chgData name="Kyle, Billy (STFC,RAL,ISIS)" userId="S::billy.kyle@stfc.ac.uk::3968e668-ebcd-41b5-a5fc-71a3420cbea5" providerId="AD" clId="Web-{4F6F3941-3513-C335-28D3-65707E4E1F09}" dt="2024-06-06T13:08:02.104" v="336" actId="20577"/>
        <pc:sldMkLst>
          <pc:docMk/>
          <pc:sldMk cId="976271799" sldId="268"/>
        </pc:sldMkLst>
        <pc:spChg chg="mod">
          <ac:chgData name="Kyle, Billy (STFC,RAL,ISIS)" userId="S::billy.kyle@stfc.ac.uk::3968e668-ebcd-41b5-a5fc-71a3420cbea5" providerId="AD" clId="Web-{4F6F3941-3513-C335-28D3-65707E4E1F09}" dt="2024-06-06T13:07:38.509" v="330" actId="20577"/>
          <ac:spMkLst>
            <pc:docMk/>
            <pc:sldMk cId="976271799" sldId="268"/>
            <ac:spMk id="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7:45.713" v="332" actId="20577"/>
          <ac:spMkLst>
            <pc:docMk/>
            <pc:sldMk cId="976271799" sldId="268"/>
            <ac:spMk id="7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7:42.088" v="331" actId="20577"/>
          <ac:spMkLst>
            <pc:docMk/>
            <pc:sldMk cId="976271799" sldId="268"/>
            <ac:spMk id="19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7:49.135" v="333" actId="20577"/>
          <ac:spMkLst>
            <pc:docMk/>
            <pc:sldMk cId="976271799" sldId="268"/>
            <ac:spMk id="28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7:53.135" v="334" actId="20577"/>
          <ac:spMkLst>
            <pc:docMk/>
            <pc:sldMk cId="976271799" sldId="268"/>
            <ac:spMk id="3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8:02.104" v="336" actId="20577"/>
          <ac:spMkLst>
            <pc:docMk/>
            <pc:sldMk cId="976271799" sldId="268"/>
            <ac:spMk id="2051" creationId="{00000000-0000-0000-0000-000000000000}"/>
          </ac:spMkLst>
        </pc:spChg>
        <pc:grpChg chg="add del mod">
          <ac:chgData name="Kyle, Billy (STFC,RAL,ISIS)" userId="S::billy.kyle@stfc.ac.uk::3968e668-ebcd-41b5-a5fc-71a3420cbea5" providerId="AD" clId="Web-{4F6F3941-3513-C335-28D3-65707E4E1F09}" dt="2024-06-06T13:02:15.693" v="207" actId="14100"/>
          <ac:grpSpMkLst>
            <pc:docMk/>
            <pc:sldMk cId="976271799" sldId="268"/>
            <ac:grpSpMk id="2050" creationId="{00000000-0000-0000-0000-000000000000}"/>
          </ac:grpSpMkLst>
        </pc:grpChg>
        <pc:picChg chg="mod">
          <ac:chgData name="Kyle, Billy (STFC,RAL,ISIS)" userId="S::billy.kyle@stfc.ac.uk::3968e668-ebcd-41b5-a5fc-71a3420cbea5" providerId="AD" clId="Web-{4F6F3941-3513-C335-28D3-65707E4E1F09}" dt="2024-06-06T13:02:06.583" v="204" actId="1076"/>
          <ac:picMkLst>
            <pc:docMk/>
            <pc:sldMk cId="976271799" sldId="268"/>
            <ac:picMk id="24" creationId="{00000000-0000-0000-0000-000000000000}"/>
          </ac:picMkLst>
        </pc:picChg>
        <pc:picChg chg="mod">
          <ac:chgData name="Kyle, Billy (STFC,RAL,ISIS)" userId="S::billy.kyle@stfc.ac.uk::3968e668-ebcd-41b5-a5fc-71a3420cbea5" providerId="AD" clId="Web-{4F6F3941-3513-C335-28D3-65707E4E1F09}" dt="2024-06-06T13:04:09.356" v="227" actId="1076"/>
          <ac:picMkLst>
            <pc:docMk/>
            <pc:sldMk cId="976271799" sldId="268"/>
            <ac:picMk id="2048" creationId="{00000000-0000-0000-0000-000000000000}"/>
          </ac:picMkLst>
        </pc:picChg>
      </pc:sldChg>
      <pc:sldChg chg="modSp">
        <pc:chgData name="Kyle, Billy (STFC,RAL,ISIS)" userId="S::billy.kyle@stfc.ac.uk::3968e668-ebcd-41b5-a5fc-71a3420cbea5" providerId="AD" clId="Web-{4F6F3941-3513-C335-28D3-65707E4E1F09}" dt="2024-06-06T13:07:21.321" v="329" actId="1076"/>
        <pc:sldMkLst>
          <pc:docMk/>
          <pc:sldMk cId="1679024459" sldId="270"/>
        </pc:sldMkLst>
        <pc:spChg chg="mod">
          <ac:chgData name="Kyle, Billy (STFC,RAL,ISIS)" userId="S::billy.kyle@stfc.ac.uk::3968e668-ebcd-41b5-a5fc-71a3420cbea5" providerId="AD" clId="Web-{4F6F3941-3513-C335-28D3-65707E4E1F09}" dt="2024-06-06T13:06:04.863" v="269" actId="20577"/>
          <ac:spMkLst>
            <pc:docMk/>
            <pc:sldMk cId="1679024459" sldId="270"/>
            <ac:spMk id="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6:53.163" v="319" actId="14100"/>
          <ac:spMkLst>
            <pc:docMk/>
            <pc:sldMk cId="1679024459" sldId="270"/>
            <ac:spMk id="12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6:27.943" v="306"/>
          <ac:spMkLst>
            <pc:docMk/>
            <pc:sldMk cId="1679024459" sldId="270"/>
            <ac:spMk id="20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7:10.351" v="325" actId="1076"/>
          <ac:spMkLst>
            <pc:docMk/>
            <pc:sldMk cId="1679024459" sldId="270"/>
            <ac:spMk id="21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7:21.321" v="329" actId="1076"/>
          <ac:spMkLst>
            <pc:docMk/>
            <pc:sldMk cId="1679024459" sldId="270"/>
            <ac:spMk id="22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7:16.492" v="327" actId="1076"/>
          <ac:spMkLst>
            <pc:docMk/>
            <pc:sldMk cId="1679024459" sldId="270"/>
            <ac:spMk id="25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6:27.943" v="308"/>
          <ac:spMkLst>
            <pc:docMk/>
            <pc:sldMk cId="1679024459" sldId="270"/>
            <ac:spMk id="29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7:04.679" v="323" actId="1076"/>
          <ac:spMkLst>
            <pc:docMk/>
            <pc:sldMk cId="1679024459" sldId="270"/>
            <ac:spMk id="30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6:27.943" v="310"/>
          <ac:spMkLst>
            <pc:docMk/>
            <pc:sldMk cId="1679024459" sldId="270"/>
            <ac:spMk id="31" creationId="{00000000-0000-0000-0000-000000000000}"/>
          </ac:spMkLst>
        </pc:spChg>
        <pc:picChg chg="mod">
          <ac:chgData name="Kyle, Billy (STFC,RAL,ISIS)" userId="S::billy.kyle@stfc.ac.uk::3968e668-ebcd-41b5-a5fc-71a3420cbea5" providerId="AD" clId="Web-{4F6F3941-3513-C335-28D3-65707E4E1F09}" dt="2024-06-06T13:07:21.305" v="328" actId="1076"/>
          <ac:picMkLst>
            <pc:docMk/>
            <pc:sldMk cId="1679024459" sldId="270"/>
            <ac:picMk id="6" creationId="{00000000-0000-0000-0000-000000000000}"/>
          </ac:picMkLst>
        </pc:picChg>
        <pc:picChg chg="mod">
          <ac:chgData name="Kyle, Billy (STFC,RAL,ISIS)" userId="S::billy.kyle@stfc.ac.uk::3968e668-ebcd-41b5-a5fc-71a3420cbea5" providerId="AD" clId="Web-{4F6F3941-3513-C335-28D3-65707E4E1F09}" dt="2024-06-06T13:07:10.336" v="324" actId="1076"/>
          <ac:picMkLst>
            <pc:docMk/>
            <pc:sldMk cId="1679024459" sldId="270"/>
            <ac:picMk id="18" creationId="{00000000-0000-0000-0000-000000000000}"/>
          </ac:picMkLst>
        </pc:picChg>
        <pc:picChg chg="mod">
          <ac:chgData name="Kyle, Billy (STFC,RAL,ISIS)" userId="S::billy.kyle@stfc.ac.uk::3968e668-ebcd-41b5-a5fc-71a3420cbea5" providerId="AD" clId="Web-{4F6F3941-3513-C335-28D3-65707E4E1F09}" dt="2024-06-06T13:07:04.664" v="322" actId="1076"/>
          <ac:picMkLst>
            <pc:docMk/>
            <pc:sldMk cId="1679024459" sldId="270"/>
            <ac:picMk id="19" creationId="{00000000-0000-0000-0000-000000000000}"/>
          </ac:picMkLst>
        </pc:picChg>
        <pc:picChg chg="mod">
          <ac:chgData name="Kyle, Billy (STFC,RAL,ISIS)" userId="S::billy.kyle@stfc.ac.uk::3968e668-ebcd-41b5-a5fc-71a3420cbea5" providerId="AD" clId="Web-{4F6F3941-3513-C335-28D3-65707E4E1F09}" dt="2024-06-06T13:07:16.461" v="326" actId="1076"/>
          <ac:picMkLst>
            <pc:docMk/>
            <pc:sldMk cId="1679024459" sldId="270"/>
            <ac:picMk id="1026" creationId="{00000000-0000-0000-0000-000000000000}"/>
          </ac:picMkLst>
        </pc:picChg>
      </pc:sldChg>
      <pc:sldChg chg="modSp">
        <pc:chgData name="Kyle, Billy (STFC,RAL,ISIS)" userId="S::billy.kyle@stfc.ac.uk::3968e668-ebcd-41b5-a5fc-71a3420cbea5" providerId="AD" clId="Web-{4F6F3941-3513-C335-28D3-65707E4E1F09}" dt="2024-06-06T13:09:02.030" v="353" actId="1076"/>
        <pc:sldMkLst>
          <pc:docMk/>
          <pc:sldMk cId="254942601" sldId="271"/>
        </pc:sldMkLst>
        <pc:spChg chg="mod">
          <ac:chgData name="Kyle, Billy (STFC,RAL,ISIS)" userId="S::billy.kyle@stfc.ac.uk::3968e668-ebcd-41b5-a5fc-71a3420cbea5" providerId="AD" clId="Web-{4F6F3941-3513-C335-28D3-65707E4E1F09}" dt="2024-06-06T13:08:45.060" v="343" actId="20577"/>
          <ac:spMkLst>
            <pc:docMk/>
            <pc:sldMk cId="254942601" sldId="271"/>
            <ac:spMk id="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9:02.030" v="353" actId="1076"/>
          <ac:spMkLst>
            <pc:docMk/>
            <pc:sldMk cId="254942601" sldId="271"/>
            <ac:spMk id="8" creationId="{00000000-0000-0000-0000-000000000000}"/>
          </ac:spMkLst>
        </pc:spChg>
      </pc:sldChg>
      <pc:sldChg chg="modSp">
        <pc:chgData name="Kyle, Billy (STFC,RAL,ISIS)" userId="S::billy.kyle@stfc.ac.uk::3968e668-ebcd-41b5-a5fc-71a3420cbea5" providerId="AD" clId="Web-{4F6F3941-3513-C335-28D3-65707E4E1F09}" dt="2024-06-06T13:09:56.893" v="378" actId="20577"/>
        <pc:sldMkLst>
          <pc:docMk/>
          <pc:sldMk cId="1558402965" sldId="272"/>
        </pc:sldMkLst>
        <pc:spChg chg="mod">
          <ac:chgData name="Kyle, Billy (STFC,RAL,ISIS)" userId="S::billy.kyle@stfc.ac.uk::3968e668-ebcd-41b5-a5fc-71a3420cbea5" providerId="AD" clId="Web-{4F6F3941-3513-C335-28D3-65707E4E1F09}" dt="2024-06-06T13:09:56.893" v="378" actId="20577"/>
          <ac:spMkLst>
            <pc:docMk/>
            <pc:sldMk cId="1558402965" sldId="272"/>
            <ac:spMk id="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9:14.562" v="354"/>
          <ac:spMkLst>
            <pc:docMk/>
            <pc:sldMk cId="1558402965" sldId="272"/>
            <ac:spMk id="10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9:14.562" v="355"/>
          <ac:spMkLst>
            <pc:docMk/>
            <pc:sldMk cId="1558402965" sldId="272"/>
            <ac:spMk id="11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9:14.562" v="356"/>
          <ac:spMkLst>
            <pc:docMk/>
            <pc:sldMk cId="1558402965" sldId="272"/>
            <ac:spMk id="12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09:46.611" v="372" actId="1076"/>
          <ac:spMkLst>
            <pc:docMk/>
            <pc:sldMk cId="1558402965" sldId="272"/>
            <ac:spMk id="13" creationId="{00000000-0000-0000-0000-000000000000}"/>
          </ac:spMkLst>
        </pc:spChg>
        <pc:picChg chg="mod">
          <ac:chgData name="Kyle, Billy (STFC,RAL,ISIS)" userId="S::billy.kyle@stfc.ac.uk::3968e668-ebcd-41b5-a5fc-71a3420cbea5" providerId="AD" clId="Web-{4F6F3941-3513-C335-28D3-65707E4E1F09}" dt="2024-06-06T13:09:46.673" v="373" actId="1076"/>
          <ac:picMkLst>
            <pc:docMk/>
            <pc:sldMk cId="1558402965" sldId="272"/>
            <ac:picMk id="3074" creationId="{00000000-0000-0000-0000-000000000000}"/>
          </ac:picMkLst>
        </pc:picChg>
      </pc:sldChg>
      <pc:sldChg chg="modSp">
        <pc:chgData name="Kyle, Billy (STFC,RAL,ISIS)" userId="S::billy.kyle@stfc.ac.uk::3968e668-ebcd-41b5-a5fc-71a3420cbea5" providerId="AD" clId="Web-{4F6F3941-3513-C335-28D3-65707E4E1F09}" dt="2024-06-06T13:30:47.216" v="411" actId="20577"/>
        <pc:sldMkLst>
          <pc:docMk/>
          <pc:sldMk cId="548444029" sldId="274"/>
        </pc:sldMkLst>
        <pc:spChg chg="mod">
          <ac:chgData name="Kyle, Billy (STFC,RAL,ISIS)" userId="S::billy.kyle@stfc.ac.uk::3968e668-ebcd-41b5-a5fc-71a3420cbea5" providerId="AD" clId="Web-{4F6F3941-3513-C335-28D3-65707E4E1F09}" dt="2024-06-06T13:30:47.216" v="411" actId="20577"/>
          <ac:spMkLst>
            <pc:docMk/>
            <pc:sldMk cId="548444029" sldId="274"/>
            <ac:spMk id="3" creationId="{00000000-0000-0000-0000-000000000000}"/>
          </ac:spMkLst>
        </pc:spChg>
      </pc:sldChg>
      <pc:sldChg chg="modSp">
        <pc:chgData name="Kyle, Billy (STFC,RAL,ISIS)" userId="S::billy.kyle@stfc.ac.uk::3968e668-ebcd-41b5-a5fc-71a3420cbea5" providerId="AD" clId="Web-{4F6F3941-3513-C335-28D3-65707E4E1F09}" dt="2024-06-06T13:31:47.873" v="433" actId="20577"/>
        <pc:sldMkLst>
          <pc:docMk/>
          <pc:sldMk cId="1048204596" sldId="275"/>
        </pc:sldMkLst>
        <pc:spChg chg="mod">
          <ac:chgData name="Kyle, Billy (STFC,RAL,ISIS)" userId="S::billy.kyle@stfc.ac.uk::3968e668-ebcd-41b5-a5fc-71a3420cbea5" providerId="AD" clId="Web-{4F6F3941-3513-C335-28D3-65707E4E1F09}" dt="2024-06-06T13:31:47.873" v="433" actId="20577"/>
          <ac:spMkLst>
            <pc:docMk/>
            <pc:sldMk cId="1048204596" sldId="275"/>
            <ac:spMk id="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1:12.263" v="421" actId="20577"/>
          <ac:spMkLst>
            <pc:docMk/>
            <pc:sldMk cId="1048204596" sldId="275"/>
            <ac:spMk id="11" creationId="{00000000-0000-0000-0000-000000000000}"/>
          </ac:spMkLst>
        </pc:spChg>
        <pc:grpChg chg="mod">
          <ac:chgData name="Kyle, Billy (STFC,RAL,ISIS)" userId="S::billy.kyle@stfc.ac.uk::3968e668-ebcd-41b5-a5fc-71a3420cbea5" providerId="AD" clId="Web-{4F6F3941-3513-C335-28D3-65707E4E1F09}" dt="2024-06-06T13:31:16.357" v="422" actId="1076"/>
          <ac:grpSpMkLst>
            <pc:docMk/>
            <pc:sldMk cId="1048204596" sldId="275"/>
            <ac:grpSpMk id="10" creationId="{00000000-0000-0000-0000-000000000000}"/>
          </ac:grpSpMkLst>
        </pc:grpChg>
      </pc:sldChg>
      <pc:sldChg chg="modSp">
        <pc:chgData name="Kyle, Billy (STFC,RAL,ISIS)" userId="S::billy.kyle@stfc.ac.uk::3968e668-ebcd-41b5-a5fc-71a3420cbea5" providerId="AD" clId="Web-{4F6F3941-3513-C335-28D3-65707E4E1F09}" dt="2024-06-06T13:32:18.124" v="440" actId="20577"/>
        <pc:sldMkLst>
          <pc:docMk/>
          <pc:sldMk cId="1449615709" sldId="276"/>
        </pc:sldMkLst>
        <pc:spChg chg="mod">
          <ac:chgData name="Kyle, Billy (STFC,RAL,ISIS)" userId="S::billy.kyle@stfc.ac.uk::3968e668-ebcd-41b5-a5fc-71a3420cbea5" providerId="AD" clId="Web-{4F6F3941-3513-C335-28D3-65707E4E1F09}" dt="2024-06-06T13:32:18.124" v="440" actId="20577"/>
          <ac:spMkLst>
            <pc:docMk/>
            <pc:sldMk cId="1449615709" sldId="276"/>
            <ac:spMk id="3" creationId="{00000000-0000-0000-0000-000000000000}"/>
          </ac:spMkLst>
        </pc:spChg>
      </pc:sldChg>
      <pc:sldChg chg="modSp">
        <pc:chgData name="Kyle, Billy (STFC,RAL,ISIS)" userId="S::billy.kyle@stfc.ac.uk::3968e668-ebcd-41b5-a5fc-71a3420cbea5" providerId="AD" clId="Web-{4F6F3941-3513-C335-28D3-65707E4E1F09}" dt="2024-06-06T13:34:01.658" v="499" actId="1076"/>
        <pc:sldMkLst>
          <pc:docMk/>
          <pc:sldMk cId="2887069783" sldId="277"/>
        </pc:sldMkLst>
        <pc:spChg chg="mod">
          <ac:chgData name="Kyle, Billy (STFC,RAL,ISIS)" userId="S::billy.kyle@stfc.ac.uk::3968e668-ebcd-41b5-a5fc-71a3420cbea5" providerId="AD" clId="Web-{4F6F3941-3513-C335-28D3-65707E4E1F09}" dt="2024-06-06T13:33:39.407" v="495" actId="20577"/>
          <ac:spMkLst>
            <pc:docMk/>
            <pc:sldMk cId="2887069783" sldId="277"/>
            <ac:spMk id="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3:12.703" v="481"/>
          <ac:spMkLst>
            <pc:docMk/>
            <pc:sldMk cId="2887069783" sldId="277"/>
            <ac:spMk id="7" creationId="{00000000-0000-0000-0000-000000000000}"/>
          </ac:spMkLst>
        </pc:spChg>
        <pc:grpChg chg="mod">
          <ac:chgData name="Kyle, Billy (STFC,RAL,ISIS)" userId="S::billy.kyle@stfc.ac.uk::3968e668-ebcd-41b5-a5fc-71a3420cbea5" providerId="AD" clId="Web-{4F6F3941-3513-C335-28D3-65707E4E1F09}" dt="2024-06-06T13:33:50.454" v="496" actId="1076"/>
          <ac:grpSpMkLst>
            <pc:docMk/>
            <pc:sldMk cId="2887069783" sldId="277"/>
            <ac:grpSpMk id="8" creationId="{00000000-0000-0000-0000-000000000000}"/>
          </ac:grpSpMkLst>
        </pc:grpChg>
        <pc:picChg chg="mod">
          <ac:chgData name="Kyle, Billy (STFC,RAL,ISIS)" userId="S::billy.kyle@stfc.ac.uk::3968e668-ebcd-41b5-a5fc-71a3420cbea5" providerId="AD" clId="Web-{4F6F3941-3513-C335-28D3-65707E4E1F09}" dt="2024-06-06T13:34:01.658" v="499" actId="1076"/>
          <ac:picMkLst>
            <pc:docMk/>
            <pc:sldMk cId="2887069783" sldId="277"/>
            <ac:picMk id="6" creationId="{00000000-0000-0000-0000-000000000000}"/>
          </ac:picMkLst>
        </pc:picChg>
      </pc:sldChg>
      <pc:sldChg chg="modSp">
        <pc:chgData name="Kyle, Billy (STFC,RAL,ISIS)" userId="S::billy.kyle@stfc.ac.uk::3968e668-ebcd-41b5-a5fc-71a3420cbea5" providerId="AD" clId="Web-{4F6F3941-3513-C335-28D3-65707E4E1F09}" dt="2024-06-06T13:35:47.504" v="515" actId="20577"/>
        <pc:sldMkLst>
          <pc:docMk/>
          <pc:sldMk cId="1475774889" sldId="285"/>
        </pc:sldMkLst>
        <pc:spChg chg="mod">
          <ac:chgData name="Kyle, Billy (STFC,RAL,ISIS)" userId="S::billy.kyle@stfc.ac.uk::3968e668-ebcd-41b5-a5fc-71a3420cbea5" providerId="AD" clId="Web-{4F6F3941-3513-C335-28D3-65707E4E1F09}" dt="2024-06-06T13:35:47.504" v="515" actId="20577"/>
          <ac:spMkLst>
            <pc:docMk/>
            <pc:sldMk cId="1475774889" sldId="285"/>
            <ac:spMk id="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4:41.346" v="500"/>
          <ac:spMkLst>
            <pc:docMk/>
            <pc:sldMk cId="1475774889" sldId="285"/>
            <ac:spMk id="11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4:41.346" v="501"/>
          <ac:spMkLst>
            <pc:docMk/>
            <pc:sldMk cId="1475774889" sldId="285"/>
            <ac:spMk id="13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5:25.394" v="509" actId="20577"/>
          <ac:spMkLst>
            <pc:docMk/>
            <pc:sldMk cId="1475774889" sldId="285"/>
            <ac:spMk id="14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5:13.503" v="503" actId="20577"/>
          <ac:spMkLst>
            <pc:docMk/>
            <pc:sldMk cId="1475774889" sldId="285"/>
            <ac:spMk id="17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5:19.003" v="506" actId="20577"/>
          <ac:spMkLst>
            <pc:docMk/>
            <pc:sldMk cId="1475774889" sldId="285"/>
            <ac:spMk id="19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5:22.410" v="508" actId="20577"/>
          <ac:spMkLst>
            <pc:docMk/>
            <pc:sldMk cId="1475774889" sldId="285"/>
            <ac:spMk id="20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4:41.471" v="502"/>
          <ac:spMkLst>
            <pc:docMk/>
            <pc:sldMk cId="1475774889" sldId="285"/>
            <ac:spMk id="21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5:16.800" v="505" actId="20577"/>
          <ac:spMkLst>
            <pc:docMk/>
            <pc:sldMk cId="1475774889" sldId="285"/>
            <ac:spMk id="28" creationId="{00000000-0000-0000-0000-000000000000}"/>
          </ac:spMkLst>
        </pc:spChg>
      </pc:sldChg>
      <pc:sldChg chg="modSp">
        <pc:chgData name="Kyle, Billy (STFC,RAL,ISIS)" userId="S::billy.kyle@stfc.ac.uk::3968e668-ebcd-41b5-a5fc-71a3420cbea5" providerId="AD" clId="Web-{4F6F3941-3513-C335-28D3-65707E4E1F09}" dt="2024-06-06T13:36:40.896" v="540" actId="14100"/>
        <pc:sldMkLst>
          <pc:docMk/>
          <pc:sldMk cId="580652355" sldId="286"/>
        </pc:sldMkLst>
        <pc:spChg chg="mod">
          <ac:chgData name="Kyle, Billy (STFC,RAL,ISIS)" userId="S::billy.kyle@stfc.ac.uk::3968e668-ebcd-41b5-a5fc-71a3420cbea5" providerId="AD" clId="Web-{4F6F3941-3513-C335-28D3-65707E4E1F09}" dt="2024-06-06T13:36:18.864" v="530" actId="20577"/>
          <ac:spMkLst>
            <pc:docMk/>
            <pc:sldMk cId="580652355" sldId="286"/>
            <ac:spMk id="15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6:10.458" v="523" actId="20577"/>
          <ac:spMkLst>
            <pc:docMk/>
            <pc:sldMk cId="580652355" sldId="286"/>
            <ac:spMk id="19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6:40.896" v="540" actId="14100"/>
          <ac:spMkLst>
            <pc:docMk/>
            <pc:sldMk cId="580652355" sldId="286"/>
            <ac:spMk id="27" creationId="{00000000-0000-0000-0000-000000000000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6:25.989" v="532" actId="20577"/>
          <ac:spMkLst>
            <pc:docMk/>
            <pc:sldMk cId="580652355" sldId="286"/>
            <ac:spMk id="37" creationId="{00000000-0000-0000-0000-000000000000}"/>
          </ac:spMkLst>
        </pc:spChg>
      </pc:sldChg>
      <pc:sldChg chg="delSp modSp">
        <pc:chgData name="Kyle, Billy (STFC,RAL,ISIS)" userId="S::billy.kyle@stfc.ac.uk::3968e668-ebcd-41b5-a5fc-71a3420cbea5" providerId="AD" clId="Web-{4F6F3941-3513-C335-28D3-65707E4E1F09}" dt="2024-06-06T13:37:07.287" v="542" actId="1076"/>
        <pc:sldMkLst>
          <pc:docMk/>
          <pc:sldMk cId="3859573195" sldId="287"/>
        </pc:sldMkLst>
        <pc:picChg chg="del">
          <ac:chgData name="Kyle, Billy (STFC,RAL,ISIS)" userId="S::billy.kyle@stfc.ac.uk::3968e668-ebcd-41b5-a5fc-71a3420cbea5" providerId="AD" clId="Web-{4F6F3941-3513-C335-28D3-65707E4E1F09}" dt="2024-06-06T13:37:03.896" v="541"/>
          <ac:picMkLst>
            <pc:docMk/>
            <pc:sldMk cId="3859573195" sldId="287"/>
            <ac:picMk id="7" creationId="{00000000-0000-0000-0000-000000000000}"/>
          </ac:picMkLst>
        </pc:picChg>
        <pc:picChg chg="mod">
          <ac:chgData name="Kyle, Billy (STFC,RAL,ISIS)" userId="S::billy.kyle@stfc.ac.uk::3968e668-ebcd-41b5-a5fc-71a3420cbea5" providerId="AD" clId="Web-{4F6F3941-3513-C335-28D3-65707E4E1F09}" dt="2024-06-06T13:37:07.287" v="542" actId="1076"/>
          <ac:picMkLst>
            <pc:docMk/>
            <pc:sldMk cId="3859573195" sldId="287"/>
            <ac:picMk id="8" creationId="{00000000-0000-0000-0000-000000000000}"/>
          </ac:picMkLst>
        </pc:picChg>
      </pc:sldChg>
      <pc:sldChg chg="addSp delSp modSp delAnim">
        <pc:chgData name="Kyle, Billy (STFC,RAL,ISIS)" userId="S::billy.kyle@stfc.ac.uk::3968e668-ebcd-41b5-a5fc-71a3420cbea5" providerId="AD" clId="Web-{4F6F3941-3513-C335-28D3-65707E4E1F09}" dt="2024-06-06T15:42:51.096" v="552"/>
        <pc:sldMkLst>
          <pc:docMk/>
          <pc:sldMk cId="3532159672" sldId="292"/>
        </pc:sldMkLst>
        <pc:spChg chg="del">
          <ac:chgData name="Kyle, Billy (STFC,RAL,ISIS)" userId="S::billy.kyle@stfc.ac.uk::3968e668-ebcd-41b5-a5fc-71a3420cbea5" providerId="AD" clId="Web-{4F6F3941-3513-C335-28D3-65707E4E1F09}" dt="2024-06-06T13:37:17.131" v="543"/>
          <ac:spMkLst>
            <pc:docMk/>
            <pc:sldMk cId="3532159672" sldId="292"/>
            <ac:spMk id="3" creationId="{00000000-0000-0000-0000-000000000000}"/>
          </ac:spMkLst>
        </pc:spChg>
        <pc:spChg chg="add del mod">
          <ac:chgData name="Kyle, Billy (STFC,RAL,ISIS)" userId="S::billy.kyle@stfc.ac.uk::3968e668-ebcd-41b5-a5fc-71a3420cbea5" providerId="AD" clId="Web-{4F6F3941-3513-C335-28D3-65707E4E1F09}" dt="2024-06-06T13:37:35.632" v="544"/>
          <ac:spMkLst>
            <pc:docMk/>
            <pc:sldMk cId="3532159672" sldId="292"/>
            <ac:spMk id="6" creationId="{C6A28F4E-2AB0-2987-E892-7B9547A50005}"/>
          </ac:spMkLst>
        </pc:spChg>
        <pc:spChg chg="mod">
          <ac:chgData name="Kyle, Billy (STFC,RAL,ISIS)" userId="S::billy.kyle@stfc.ac.uk::3968e668-ebcd-41b5-a5fc-71a3420cbea5" providerId="AD" clId="Web-{4F6F3941-3513-C335-28D3-65707E4E1F09}" dt="2024-06-06T13:37:39.475" v="545" actId="1076"/>
          <ac:spMkLst>
            <pc:docMk/>
            <pc:sldMk cId="3532159672" sldId="292"/>
            <ac:spMk id="26" creationId="{00000000-0000-0000-0000-000000000000}"/>
          </ac:spMkLst>
        </pc:spChg>
        <pc:grpChg chg="del">
          <ac:chgData name="Kyle, Billy (STFC,RAL,ISIS)" userId="S::billy.kyle@stfc.ac.uk::3968e668-ebcd-41b5-a5fc-71a3420cbea5" providerId="AD" clId="Web-{4F6F3941-3513-C335-28D3-65707E4E1F09}" dt="2024-06-06T13:37:44.319" v="546"/>
          <ac:grpSpMkLst>
            <pc:docMk/>
            <pc:sldMk cId="3532159672" sldId="292"/>
            <ac:grpSpMk id="18" creationId="{00000000-0000-0000-0000-000000000000}"/>
          </ac:grpSpMkLst>
        </pc:grpChg>
        <pc:grpChg chg="mod">
          <ac:chgData name="Kyle, Billy (STFC,RAL,ISIS)" userId="S::billy.kyle@stfc.ac.uk::3968e668-ebcd-41b5-a5fc-71a3420cbea5" providerId="AD" clId="Web-{4F6F3941-3513-C335-28D3-65707E4E1F09}" dt="2024-06-06T13:37:48.163" v="547" actId="1076"/>
          <ac:grpSpMkLst>
            <pc:docMk/>
            <pc:sldMk cId="3532159672" sldId="292"/>
            <ac:grpSpMk id="30" creationId="{00000000-0000-0000-0000-000000000000}"/>
          </ac:grpSpMkLst>
        </pc:grpChg>
        <pc:picChg chg="add del mod">
          <ac:chgData name="Kyle, Billy (STFC,RAL,ISIS)" userId="S::billy.kyle@stfc.ac.uk::3968e668-ebcd-41b5-a5fc-71a3420cbea5" providerId="AD" clId="Web-{4F6F3941-3513-C335-28D3-65707E4E1F09}" dt="2024-06-06T15:42:51.096" v="552"/>
          <ac:picMkLst>
            <pc:docMk/>
            <pc:sldMk cId="3532159672" sldId="292"/>
            <ac:picMk id="3" creationId="{A88D741A-452C-923F-AC6F-C22A25097410}"/>
          </ac:picMkLst>
        </pc:picChg>
        <pc:picChg chg="mod">
          <ac:chgData name="Kyle, Billy (STFC,RAL,ISIS)" userId="S::billy.kyle@stfc.ac.uk::3968e668-ebcd-41b5-a5fc-71a3420cbea5" providerId="AD" clId="Web-{4F6F3941-3513-C335-28D3-65707E4E1F09}" dt="2024-06-06T13:37:51.241" v="548" actId="1076"/>
          <ac:picMkLst>
            <pc:docMk/>
            <pc:sldMk cId="3532159672" sldId="292"/>
            <ac:picMk id="32" creationId="{00000000-0000-0000-0000-000000000000}"/>
          </ac:picMkLst>
        </pc:picChg>
      </pc:sldChg>
    </pc:docChg>
  </pc:docChgLst>
  <pc:docChgLst>
    <pc:chgData name="Kyle, Billy (STFC,RAL,ISIS)" userId="S::billy.kyle@stfc.ac.uk::3968e668-ebcd-41b5-a5fc-71a3420cbea5" providerId="AD" clId="Web-{A71F55E8-293A-23B9-3A98-6428D5CC7E23}"/>
    <pc:docChg chg="modSld">
      <pc:chgData name="Kyle, Billy (STFC,RAL,ISIS)" userId="S::billy.kyle@stfc.ac.uk::3968e668-ebcd-41b5-a5fc-71a3420cbea5" providerId="AD" clId="Web-{A71F55E8-293A-23B9-3A98-6428D5CC7E23}" dt="2024-06-07T13:03:14.431" v="1" actId="20577"/>
      <pc:docMkLst>
        <pc:docMk/>
      </pc:docMkLst>
      <pc:sldChg chg="modSp">
        <pc:chgData name="Kyle, Billy (STFC,RAL,ISIS)" userId="S::billy.kyle@stfc.ac.uk::3968e668-ebcd-41b5-a5fc-71a3420cbea5" providerId="AD" clId="Web-{A71F55E8-293A-23B9-3A98-6428D5CC7E23}" dt="2024-06-07T13:03:14.431" v="1" actId="20577"/>
        <pc:sldMkLst>
          <pc:docMk/>
          <pc:sldMk cId="4206543748" sldId="258"/>
        </pc:sldMkLst>
        <pc:spChg chg="mod">
          <ac:chgData name="Kyle, Billy (STFC,RAL,ISIS)" userId="S::billy.kyle@stfc.ac.uk::3968e668-ebcd-41b5-a5fc-71a3420cbea5" providerId="AD" clId="Web-{A71F55E8-293A-23B9-3A98-6428D5CC7E23}" dt="2024-06-07T13:03:14.431" v="1" actId="20577"/>
          <ac:spMkLst>
            <pc:docMk/>
            <pc:sldMk cId="4206543748" sldId="258"/>
            <ac:spMk id="3" creationId="{00000000-0000-0000-0000-000000000000}"/>
          </ac:spMkLst>
        </pc:spChg>
      </pc:sldChg>
    </pc:docChg>
  </pc:docChgLst>
  <pc:docChgLst>
    <pc:chgData name="Richardson, Stephanie (STFC,RAL,ISIS)" userId="fb9e1876-ffcf-45bf-abd9-b21078f88f3e" providerId="ADAL" clId="{9E069927-490C-44E9-AAB1-E6CFCB7EF69B}"/>
    <pc:docChg chg="modMainMaster">
      <pc:chgData name="Richardson, Stephanie (STFC,RAL,ISIS)" userId="fb9e1876-ffcf-45bf-abd9-b21078f88f3e" providerId="ADAL" clId="{9E069927-490C-44E9-AAB1-E6CFCB7EF69B}" dt="2023-08-11T19:19:01.199" v="2" actId="14826"/>
      <pc:docMkLst>
        <pc:docMk/>
      </pc:docMkLst>
      <pc:sldMasterChg chg="modSp">
        <pc:chgData name="Richardson, Stephanie (STFC,RAL,ISIS)" userId="fb9e1876-ffcf-45bf-abd9-b21078f88f3e" providerId="ADAL" clId="{9E069927-490C-44E9-AAB1-E6CFCB7EF69B}" dt="2023-08-11T19:18:50.293" v="1" actId="14826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9E069927-490C-44E9-AAB1-E6CFCB7EF69B}" dt="2023-08-11T19:18:50.293" v="1" actId="14826"/>
          <ac:picMkLst>
            <pc:docMk/>
            <pc:sldMasterMk cId="3837374745" sldId="2147483663"/>
            <ac:picMk id="7" creationId="{52AB5F44-508E-D5E3-9686-E5DB5331D657}"/>
          </ac:picMkLst>
        </pc:picChg>
      </pc:sldMasterChg>
      <pc:sldMasterChg chg="modSp">
        <pc:chgData name="Richardson, Stephanie (STFC,RAL,ISIS)" userId="fb9e1876-ffcf-45bf-abd9-b21078f88f3e" providerId="ADAL" clId="{9E069927-490C-44E9-AAB1-E6CFCB7EF69B}" dt="2023-08-11T19:18:39.512" v="0" actId="14826"/>
        <pc:sldMasterMkLst>
          <pc:docMk/>
          <pc:sldMasterMk cId="2232557041" sldId="2147483719"/>
        </pc:sldMasterMkLst>
        <pc:picChg chg="mod">
          <ac:chgData name="Richardson, Stephanie (STFC,RAL,ISIS)" userId="fb9e1876-ffcf-45bf-abd9-b21078f88f3e" providerId="ADAL" clId="{9E069927-490C-44E9-AAB1-E6CFCB7EF69B}" dt="2023-08-11T19:18:39.512" v="0" actId="14826"/>
          <ac:picMkLst>
            <pc:docMk/>
            <pc:sldMasterMk cId="2232557041" sldId="2147483719"/>
            <ac:picMk id="4" creationId="{C5EE97D3-004E-241C-1F4D-DA2001CE0425}"/>
          </ac:picMkLst>
        </pc:picChg>
      </pc:sldMasterChg>
      <pc:sldMasterChg chg="modSp">
        <pc:chgData name="Richardson, Stephanie (STFC,RAL,ISIS)" userId="fb9e1876-ffcf-45bf-abd9-b21078f88f3e" providerId="ADAL" clId="{9E069927-490C-44E9-AAB1-E6CFCB7EF69B}" dt="2023-08-11T19:19:01.199" v="2" actId="14826"/>
        <pc:sldMasterMkLst>
          <pc:docMk/>
          <pc:sldMasterMk cId="3562387349" sldId="2147483734"/>
        </pc:sldMasterMkLst>
        <pc:picChg chg="mod">
          <ac:chgData name="Richardson, Stephanie (STFC,RAL,ISIS)" userId="fb9e1876-ffcf-45bf-abd9-b21078f88f3e" providerId="ADAL" clId="{9E069927-490C-44E9-AAB1-E6CFCB7EF69B}" dt="2023-08-11T19:19:01.199" v="2" actId="14826"/>
          <ac:picMkLst>
            <pc:docMk/>
            <pc:sldMasterMk cId="3562387349" sldId="2147483734"/>
            <ac:picMk id="7" creationId="{52AB5F44-508E-D5E3-9686-E5DB5331D657}"/>
          </ac:picMkLst>
        </pc:picChg>
      </pc:sldMasterChg>
    </pc:docChg>
  </pc:docChgLst>
  <pc:docChgLst>
    <pc:chgData name="Richardson, Stephanie (STFC,RAL,ISIS)" userId="fb9e1876-ffcf-45bf-abd9-b21078f88f3e" providerId="ADAL" clId="{E97420A5-BC2B-4E02-A557-677BDFD394E8}"/>
    <pc:docChg chg="undo custSel addSld delSld modSld modMainMaster">
      <pc:chgData name="Richardson, Stephanie (STFC,RAL,ISIS)" userId="fb9e1876-ffcf-45bf-abd9-b21078f88f3e" providerId="ADAL" clId="{E97420A5-BC2B-4E02-A557-677BDFD394E8}" dt="2023-06-13T10:37:06.329" v="201" actId="14826"/>
      <pc:docMkLst>
        <pc:docMk/>
      </pc:docMkLst>
      <pc:sldChg chg="addSp delSp modSp mod">
        <pc:chgData name="Richardson, Stephanie (STFC,RAL,ISIS)" userId="fb9e1876-ffcf-45bf-abd9-b21078f88f3e" providerId="ADAL" clId="{E97420A5-BC2B-4E02-A557-677BDFD394E8}" dt="2023-06-13T10:18:17.004" v="155" actId="478"/>
        <pc:sldMkLst>
          <pc:docMk/>
          <pc:sldMk cId="583982086" sldId="257"/>
        </pc:sldMkLst>
        <pc:spChg chg="add del mod">
          <ac:chgData name="Richardson, Stephanie (STFC,RAL,ISIS)" userId="fb9e1876-ffcf-45bf-abd9-b21078f88f3e" providerId="ADAL" clId="{E97420A5-BC2B-4E02-A557-677BDFD394E8}" dt="2023-06-13T10:18:17.004" v="155" actId="478"/>
          <ac:spMkLst>
            <pc:docMk/>
            <pc:sldMk cId="583982086" sldId="257"/>
            <ac:spMk id="2" creationId="{05010A1F-3E38-12F5-C83C-A90E860C138D}"/>
          </ac:spMkLst>
        </pc:spChg>
      </pc:sldChg>
      <pc:sldChg chg="modSp new del mod">
        <pc:chgData name="Richardson, Stephanie (STFC,RAL,ISIS)" userId="fb9e1876-ffcf-45bf-abd9-b21078f88f3e" providerId="ADAL" clId="{E97420A5-BC2B-4E02-A557-677BDFD394E8}" dt="2023-06-13T10:18:28.719" v="199" actId="47"/>
        <pc:sldMkLst>
          <pc:docMk/>
          <pc:sldMk cId="1468917490" sldId="260"/>
        </pc:sldMkLst>
        <pc:spChg chg="mod">
          <ac:chgData name="Richardson, Stephanie (STFC,RAL,ISIS)" userId="fb9e1876-ffcf-45bf-abd9-b21078f88f3e" providerId="ADAL" clId="{E97420A5-BC2B-4E02-A557-677BDFD394E8}" dt="2023-06-13T10:18:24.395" v="180" actId="20577"/>
          <ac:spMkLst>
            <pc:docMk/>
            <pc:sldMk cId="1468917490" sldId="260"/>
            <ac:spMk id="2" creationId="{8DE34FDF-4393-8D16-55D1-68FBBB130B68}"/>
          </ac:spMkLst>
        </pc:spChg>
        <pc:spChg chg="mod">
          <ac:chgData name="Richardson, Stephanie (STFC,RAL,ISIS)" userId="fb9e1876-ffcf-45bf-abd9-b21078f88f3e" providerId="ADAL" clId="{E97420A5-BC2B-4E02-A557-677BDFD394E8}" dt="2023-06-13T10:18:27.098" v="198" actId="20577"/>
          <ac:spMkLst>
            <pc:docMk/>
            <pc:sldMk cId="1468917490" sldId="260"/>
            <ac:spMk id="3" creationId="{DF37F4AA-7F89-F715-C4BB-6BA226E68271}"/>
          </ac:spMkLst>
        </pc:spChg>
      </pc:sldChg>
      <pc:sldMasterChg chg="modSp mod modSldLayout">
        <pc:chgData name="Richardson, Stephanie (STFC,RAL,ISIS)" userId="fb9e1876-ffcf-45bf-abd9-b21078f88f3e" providerId="ADAL" clId="{E97420A5-BC2B-4E02-A557-677BDFD394E8}" dt="2023-06-13T10:17:13.105" v="134" actId="768"/>
        <pc:sldMasterMkLst>
          <pc:docMk/>
          <pc:sldMasterMk cId="3837374745" sldId="2147483663"/>
        </pc:sldMasterMkLst>
        <pc:spChg chg="mod">
          <ac:chgData name="Richardson, Stephanie (STFC,RAL,ISIS)" userId="fb9e1876-ffcf-45bf-abd9-b21078f88f3e" providerId="ADAL" clId="{E97420A5-BC2B-4E02-A557-677BDFD394E8}" dt="2023-06-13T10:15:15.237" v="121" actId="2711"/>
          <ac:spMkLst>
            <pc:docMk/>
            <pc:sldMasterMk cId="3837374745" sldId="2147483663"/>
            <ac:spMk id="2" creationId="{C3592D61-4A60-6946-D1E3-5AC93DE86E86}"/>
          </ac:spMkLst>
        </pc:spChg>
        <pc:spChg chg="mod">
          <ac:chgData name="Richardson, Stephanie (STFC,RAL,ISIS)" userId="fb9e1876-ffcf-45bf-abd9-b21078f88f3e" providerId="ADAL" clId="{E97420A5-BC2B-4E02-A557-677BDFD394E8}" dt="2023-06-13T10:15:31.057" v="123" actId="2711"/>
          <ac:spMkLst>
            <pc:docMk/>
            <pc:sldMasterMk cId="3837374745" sldId="2147483663"/>
            <ac:spMk id="4" creationId="{4B1C4AB4-12A7-2444-B999-E190C2D007E6}"/>
          </ac:spMkLst>
        </pc:spChg>
        <pc:spChg chg="mod">
          <ac:chgData name="Richardson, Stephanie (STFC,RAL,ISIS)" userId="fb9e1876-ffcf-45bf-abd9-b21078f88f3e" providerId="ADAL" clId="{E97420A5-BC2B-4E02-A557-677BDFD394E8}" dt="2023-06-13T10:15:31.057" v="123" actId="2711"/>
          <ac:spMkLst>
            <pc:docMk/>
            <pc:sldMasterMk cId="3837374745" sldId="2147483663"/>
            <ac:spMk id="5" creationId="{28C43241-55FA-000D-E911-88A86A203DC8}"/>
          </ac:spMkLst>
        </pc:spChg>
        <pc:spChg chg="mod">
          <ac:chgData name="Richardson, Stephanie (STFC,RAL,ISIS)" userId="fb9e1876-ffcf-45bf-abd9-b21078f88f3e" providerId="ADAL" clId="{E97420A5-BC2B-4E02-A557-677BDFD394E8}" dt="2023-06-13T10:15:31.057" v="123" actId="2711"/>
          <ac:spMkLst>
            <pc:docMk/>
            <pc:sldMasterMk cId="3837374745" sldId="2147483663"/>
            <ac:spMk id="6" creationId="{02F6D9DA-6B18-0AEA-604C-ADB3F8C64158}"/>
          </ac:spMkLst>
        </pc:spChg>
        <pc:spChg chg="mod">
          <ac:chgData name="Richardson, Stephanie (STFC,RAL,ISIS)" userId="fb9e1876-ffcf-45bf-abd9-b21078f88f3e" providerId="ADAL" clId="{E97420A5-BC2B-4E02-A557-677BDFD394E8}" dt="2023-06-13T10:15:20.409" v="122" actId="2711"/>
          <ac:spMkLst>
            <pc:docMk/>
            <pc:sldMasterMk cId="3837374745" sldId="2147483663"/>
            <ac:spMk id="13" creationId="{7E71A0C6-6FDD-31C0-2DA4-598F59053007}"/>
          </ac:spMkLst>
        </pc:spChg>
        <pc:picChg chg="mod">
          <ac:chgData name="Richardson, Stephanie (STFC,RAL,ISIS)" userId="fb9e1876-ffcf-45bf-abd9-b21078f88f3e" providerId="ADAL" clId="{E97420A5-BC2B-4E02-A557-677BDFD394E8}" dt="2023-06-13T10:13:35.640" v="115" actId="1076"/>
          <ac:picMkLst>
            <pc:docMk/>
            <pc:sldMasterMk cId="3837374745" sldId="2147483663"/>
            <ac:picMk id="7" creationId="{52AB5F44-508E-D5E3-9686-E5DB5331D657}"/>
          </ac:picMkLst>
        </pc:picChg>
        <pc:sldLayoutChg chg="modSp mod">
          <pc:chgData name="Richardson, Stephanie (STFC,RAL,ISIS)" userId="fb9e1876-ffcf-45bf-abd9-b21078f88f3e" providerId="ADAL" clId="{E97420A5-BC2B-4E02-A557-677BDFD394E8}" dt="2023-06-13T10:17:13.105" v="134" actId="768"/>
          <pc:sldLayoutMkLst>
            <pc:docMk/>
            <pc:sldMasterMk cId="3837374745" sldId="2147483663"/>
            <pc:sldLayoutMk cId="1535900004" sldId="2147483665"/>
          </pc:sldLayoutMkLst>
          <pc:spChg chg="mod">
            <ac:chgData name="Richardson, Stephanie (STFC,RAL,ISIS)" userId="fb9e1876-ffcf-45bf-abd9-b21078f88f3e" providerId="ADAL" clId="{E97420A5-BC2B-4E02-A557-677BDFD394E8}" dt="2023-06-13T10:17:13.105" v="134" actId="768"/>
            <ac:spMkLst>
              <pc:docMk/>
              <pc:sldMasterMk cId="3837374745" sldId="2147483663"/>
              <pc:sldLayoutMk cId="1535900004" sldId="2147483665"/>
              <ac:spMk id="4" creationId="{0311ECD2-7228-FC6F-D057-E1D381721D2D}"/>
            </ac:spMkLst>
          </pc:spChg>
        </pc:sldLayoutChg>
      </pc:sldMasterChg>
      <pc:sldMasterChg chg="modSp mod modSldLayout">
        <pc:chgData name="Richardson, Stephanie (STFC,RAL,ISIS)" userId="fb9e1876-ffcf-45bf-abd9-b21078f88f3e" providerId="ADAL" clId="{E97420A5-BC2B-4E02-A557-677BDFD394E8}" dt="2023-06-13T10:16:27.295" v="131" actId="2711"/>
        <pc:sldMasterMkLst>
          <pc:docMk/>
          <pc:sldMasterMk cId="2232557041" sldId="2147483719"/>
        </pc:sldMasterMkLst>
        <pc:spChg chg="mod">
          <ac:chgData name="Richardson, Stephanie (STFC,RAL,ISIS)" userId="fb9e1876-ffcf-45bf-abd9-b21078f88f3e" providerId="ADAL" clId="{E97420A5-BC2B-4E02-A557-677BDFD394E8}" dt="2023-06-13T10:07:32.176" v="2" actId="2711"/>
          <ac:spMkLst>
            <pc:docMk/>
            <pc:sldMasterMk cId="2232557041" sldId="2147483719"/>
            <ac:spMk id="9" creationId="{D0781EEC-C938-86FA-B882-0B112DC0D017}"/>
          </ac:spMkLst>
        </pc:spChg>
        <pc:spChg chg="mod">
          <ac:chgData name="Richardson, Stephanie (STFC,RAL,ISIS)" userId="fb9e1876-ffcf-45bf-abd9-b21078f88f3e" providerId="ADAL" clId="{E97420A5-BC2B-4E02-A557-677BDFD394E8}" dt="2023-06-13T10:09:08.567" v="8" actId="14100"/>
          <ac:spMkLst>
            <pc:docMk/>
            <pc:sldMasterMk cId="2232557041" sldId="2147483719"/>
            <ac:spMk id="10" creationId="{16BCFD7A-BAD1-80E9-241B-1E0D4B057C90}"/>
          </ac:spMkLst>
        </pc:spChg>
        <pc:sldLayoutChg chg="modSp mod">
          <pc:chgData name="Richardson, Stephanie (STFC,RAL,ISIS)" userId="fb9e1876-ffcf-45bf-abd9-b21078f88f3e" providerId="ADAL" clId="{E97420A5-BC2B-4E02-A557-677BDFD394E8}" dt="2023-06-13T10:15:42.894" v="124" actId="2711"/>
          <pc:sldLayoutMkLst>
            <pc:docMk/>
            <pc:sldMasterMk cId="2232557041" sldId="2147483719"/>
            <pc:sldLayoutMk cId="2652264531" sldId="2147483754"/>
          </pc:sldLayoutMkLst>
          <pc:spChg chg="mod">
            <ac:chgData name="Richardson, Stephanie (STFC,RAL,ISIS)" userId="fb9e1876-ffcf-45bf-abd9-b21078f88f3e" providerId="ADAL" clId="{E97420A5-BC2B-4E02-A557-677BDFD394E8}" dt="2023-06-13T10:09:21.117" v="9" actId="14100"/>
            <ac:spMkLst>
              <pc:docMk/>
              <pc:sldMasterMk cId="2232557041" sldId="2147483719"/>
              <pc:sldLayoutMk cId="2652264531" sldId="2147483754"/>
              <ac:spMk id="2" creationId="{318B4CB8-F44D-BEE4-6DCA-1B2662AB0023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09:50.221" v="65" actId="553"/>
            <ac:spMkLst>
              <pc:docMk/>
              <pc:sldMasterMk cId="2232557041" sldId="2147483719"/>
              <pc:sldLayoutMk cId="2652264531" sldId="2147483754"/>
              <ac:spMk id="3" creationId="{53BCF0F3-44B5-9EF2-3A88-E4424DDC8956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5:42.894" v="124" actId="2711"/>
            <ac:spMkLst>
              <pc:docMk/>
              <pc:sldMasterMk cId="2232557041" sldId="2147483719"/>
              <pc:sldLayoutMk cId="2652264531" sldId="2147483754"/>
              <ac:spMk id="4" creationId="{B7783C9B-D14B-899C-B084-D233E5CF9D89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5:42.894" v="124" actId="2711"/>
            <ac:spMkLst>
              <pc:docMk/>
              <pc:sldMasterMk cId="2232557041" sldId="2147483719"/>
              <pc:sldLayoutMk cId="2652264531" sldId="2147483754"/>
              <ac:spMk id="5" creationId="{2E2C38EF-93AE-9214-FDFE-009AE71CD7A1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5:42.894" v="124" actId="2711"/>
            <ac:spMkLst>
              <pc:docMk/>
              <pc:sldMasterMk cId="2232557041" sldId="2147483719"/>
              <pc:sldLayoutMk cId="2652264531" sldId="2147483754"/>
              <ac:spMk id="6" creationId="{4E881CBA-3EB3-43A7-D2FA-2410CF2BAE2D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5:49.918" v="125" actId="2711"/>
          <pc:sldLayoutMkLst>
            <pc:docMk/>
            <pc:sldMasterMk cId="2232557041" sldId="2147483719"/>
            <pc:sldLayoutMk cId="3831121784" sldId="2147483755"/>
          </pc:sldLayoutMkLst>
          <pc:spChg chg="mod">
            <ac:chgData name="Richardson, Stephanie (STFC,RAL,ISIS)" userId="fb9e1876-ffcf-45bf-abd9-b21078f88f3e" providerId="ADAL" clId="{E97420A5-BC2B-4E02-A557-677BDFD394E8}" dt="2023-06-13T10:10:17.072" v="70" actId="14100"/>
            <ac:spMkLst>
              <pc:docMk/>
              <pc:sldMasterMk cId="2232557041" sldId="2147483719"/>
              <pc:sldLayoutMk cId="3831121784" sldId="2147483755"/>
              <ac:spMk id="2" creationId="{CB74E776-F347-2357-03E5-35C58A73642A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0:10.914" v="69" actId="14100"/>
            <ac:spMkLst>
              <pc:docMk/>
              <pc:sldMasterMk cId="2232557041" sldId="2147483719"/>
              <pc:sldLayoutMk cId="3831121784" sldId="2147483755"/>
              <ac:spMk id="3" creationId="{E1132FCD-286F-104A-BCF2-B9138BD0B6BC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07.319" v="67" actId="478"/>
            <ac:spMkLst>
              <pc:docMk/>
              <pc:sldMasterMk cId="2232557041" sldId="2147483719"/>
              <pc:sldLayoutMk cId="3831121784" sldId="2147483755"/>
              <ac:spMk id="4" creationId="{0311ECD2-7228-FC6F-D057-E1D381721D2D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07.319" v="67" actId="478"/>
            <ac:spMkLst>
              <pc:docMk/>
              <pc:sldMasterMk cId="2232557041" sldId="2147483719"/>
              <pc:sldLayoutMk cId="3831121784" sldId="2147483755"/>
              <ac:spMk id="5" creationId="{A0501347-B148-1746-115D-B3672939A7E1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07.319" v="67" actId="478"/>
            <ac:spMkLst>
              <pc:docMk/>
              <pc:sldMasterMk cId="2232557041" sldId="2147483719"/>
              <pc:sldLayoutMk cId="3831121784" sldId="2147483755"/>
              <ac:spMk id="6" creationId="{E474C7FE-56F7-317A-6A29-7F808D2B3C8A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49.918" v="125" actId="2711"/>
            <ac:spMkLst>
              <pc:docMk/>
              <pc:sldMasterMk cId="2232557041" sldId="2147483719"/>
              <pc:sldLayoutMk cId="3831121784" sldId="2147483755"/>
              <ac:spMk id="7" creationId="{709D4965-8177-C8A9-33AC-754C0ED554F2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49.918" v="125" actId="2711"/>
            <ac:spMkLst>
              <pc:docMk/>
              <pc:sldMasterMk cId="2232557041" sldId="2147483719"/>
              <pc:sldLayoutMk cId="3831121784" sldId="2147483755"/>
              <ac:spMk id="8" creationId="{C01BF125-5608-918B-79E5-BE6B8E111EC4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49.918" v="125" actId="2711"/>
            <ac:spMkLst>
              <pc:docMk/>
              <pc:sldMasterMk cId="2232557041" sldId="2147483719"/>
              <pc:sldLayoutMk cId="3831121784" sldId="2147483755"/>
              <ac:spMk id="9" creationId="{E51BFCBE-908C-8ECE-F8ED-964778AC7346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5:56.448" v="126" actId="2711"/>
          <pc:sldLayoutMkLst>
            <pc:docMk/>
            <pc:sldMasterMk cId="2232557041" sldId="2147483719"/>
            <pc:sldLayoutMk cId="1672187643" sldId="2147483756"/>
          </pc:sldLayoutMkLst>
          <pc:spChg chg="mod">
            <ac:chgData name="Richardson, Stephanie (STFC,RAL,ISIS)" userId="fb9e1876-ffcf-45bf-abd9-b21078f88f3e" providerId="ADAL" clId="{E97420A5-BC2B-4E02-A557-677BDFD394E8}" dt="2023-06-13T10:10:35.401" v="76" actId="14100"/>
            <ac:spMkLst>
              <pc:docMk/>
              <pc:sldMasterMk cId="2232557041" sldId="2147483719"/>
              <pc:sldLayoutMk cId="1672187643" sldId="2147483756"/>
              <ac:spMk id="2" creationId="{F8941C41-E6F8-8CDB-15CB-AFE023C1300C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0:31.058" v="75" actId="14100"/>
            <ac:spMkLst>
              <pc:docMk/>
              <pc:sldMasterMk cId="2232557041" sldId="2147483719"/>
              <pc:sldLayoutMk cId="1672187643" sldId="2147483756"/>
              <ac:spMk id="3" creationId="{1D9976CA-B5E0-87F5-9BB8-567EA6D05076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25.095" v="72" actId="478"/>
            <ac:spMkLst>
              <pc:docMk/>
              <pc:sldMasterMk cId="2232557041" sldId="2147483719"/>
              <pc:sldLayoutMk cId="1672187643" sldId="2147483756"/>
              <ac:spMk id="4" creationId="{DC61FB1F-7BDA-DC86-9EF3-DB36350C8D2F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25.095" v="72" actId="478"/>
            <ac:spMkLst>
              <pc:docMk/>
              <pc:sldMasterMk cId="2232557041" sldId="2147483719"/>
              <pc:sldLayoutMk cId="1672187643" sldId="2147483756"/>
              <ac:spMk id="5" creationId="{C77E4339-5CB2-7EDB-C9AA-C007FA14F698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25.095" v="72" actId="478"/>
            <ac:spMkLst>
              <pc:docMk/>
              <pc:sldMasterMk cId="2232557041" sldId="2147483719"/>
              <pc:sldLayoutMk cId="1672187643" sldId="2147483756"/>
              <ac:spMk id="6" creationId="{1B47BCC8-EC59-1A12-7C24-DEA423BC7F75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56.448" v="126" actId="2711"/>
            <ac:spMkLst>
              <pc:docMk/>
              <pc:sldMasterMk cId="2232557041" sldId="2147483719"/>
              <pc:sldLayoutMk cId="1672187643" sldId="2147483756"/>
              <ac:spMk id="7" creationId="{64611373-ED99-15C4-4B72-2A9B821EAC44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56.448" v="126" actId="2711"/>
            <ac:spMkLst>
              <pc:docMk/>
              <pc:sldMasterMk cId="2232557041" sldId="2147483719"/>
              <pc:sldLayoutMk cId="1672187643" sldId="2147483756"/>
              <ac:spMk id="8" creationId="{6ED30078-44D0-E5C0-B24D-510F1391FBB0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56.448" v="126" actId="2711"/>
            <ac:spMkLst>
              <pc:docMk/>
              <pc:sldMasterMk cId="2232557041" sldId="2147483719"/>
              <pc:sldLayoutMk cId="1672187643" sldId="2147483756"/>
              <ac:spMk id="9" creationId="{82F11EA8-20E4-A501-59E7-89936990BB78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6:02.498" v="127" actId="2711"/>
          <pc:sldLayoutMkLst>
            <pc:docMk/>
            <pc:sldMasterMk cId="2232557041" sldId="2147483719"/>
            <pc:sldLayoutMk cId="1546897535" sldId="2147483757"/>
          </pc:sldLayoutMkLst>
          <pc:spChg chg="mod">
            <ac:chgData name="Richardson, Stephanie (STFC,RAL,ISIS)" userId="fb9e1876-ffcf-45bf-abd9-b21078f88f3e" providerId="ADAL" clId="{E97420A5-BC2B-4E02-A557-677BDFD394E8}" dt="2023-06-13T10:10:51.856" v="80" actId="14100"/>
            <ac:spMkLst>
              <pc:docMk/>
              <pc:sldMasterMk cId="2232557041" sldId="2147483719"/>
              <pc:sldLayoutMk cId="1546897535" sldId="2147483757"/>
              <ac:spMk id="2" creationId="{B8673409-495B-2752-6BF2-B1848FDE6656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02.895" v="84" actId="14100"/>
            <ac:spMkLst>
              <pc:docMk/>
              <pc:sldMasterMk cId="2232557041" sldId="2147483719"/>
              <pc:sldLayoutMk cId="1546897535" sldId="2147483757"/>
              <ac:spMk id="3" creationId="{2CF4D184-1DF7-03BD-F6A8-1290E291CFCE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0:59.595" v="83" actId="14100"/>
            <ac:spMkLst>
              <pc:docMk/>
              <pc:sldMasterMk cId="2232557041" sldId="2147483719"/>
              <pc:sldLayoutMk cId="1546897535" sldId="2147483757"/>
              <ac:spMk id="4" creationId="{27F207A8-6978-C1D1-B0D6-FDA0CC1F42B3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44.765" v="77" actId="478"/>
            <ac:spMkLst>
              <pc:docMk/>
              <pc:sldMasterMk cId="2232557041" sldId="2147483719"/>
              <pc:sldLayoutMk cId="1546897535" sldId="2147483757"/>
              <ac:spMk id="5" creationId="{C400EE24-2BFB-8E46-2E66-3BA36D59A1CA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44.765" v="77" actId="478"/>
            <ac:spMkLst>
              <pc:docMk/>
              <pc:sldMasterMk cId="2232557041" sldId="2147483719"/>
              <pc:sldLayoutMk cId="1546897535" sldId="2147483757"/>
              <ac:spMk id="6" creationId="{F5F2556D-B5E1-EF44-908B-500C8837B6D3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44.765" v="77" actId="478"/>
            <ac:spMkLst>
              <pc:docMk/>
              <pc:sldMasterMk cId="2232557041" sldId="2147483719"/>
              <pc:sldLayoutMk cId="1546897535" sldId="2147483757"/>
              <ac:spMk id="7" creationId="{36B4910F-1642-C042-4D26-BC4F3A55A63E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02.498" v="127" actId="2711"/>
            <ac:spMkLst>
              <pc:docMk/>
              <pc:sldMasterMk cId="2232557041" sldId="2147483719"/>
              <pc:sldLayoutMk cId="1546897535" sldId="2147483757"/>
              <ac:spMk id="8" creationId="{696B1B1A-8A60-7571-1DEF-DF9002566813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02.498" v="127" actId="2711"/>
            <ac:spMkLst>
              <pc:docMk/>
              <pc:sldMasterMk cId="2232557041" sldId="2147483719"/>
              <pc:sldLayoutMk cId="1546897535" sldId="2147483757"/>
              <ac:spMk id="9" creationId="{0A238165-19F1-BC18-C20C-3CC3D2AFD9BF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02.498" v="127" actId="2711"/>
            <ac:spMkLst>
              <pc:docMk/>
              <pc:sldMasterMk cId="2232557041" sldId="2147483719"/>
              <pc:sldLayoutMk cId="1546897535" sldId="2147483757"/>
              <ac:spMk id="10" creationId="{E1EE5152-9164-4EB5-EAF6-34C6622C3EEA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6:12.735" v="128" actId="2711"/>
          <pc:sldLayoutMkLst>
            <pc:docMk/>
            <pc:sldMasterMk cId="2232557041" sldId="2147483719"/>
            <pc:sldLayoutMk cId="3075672927" sldId="2147483758"/>
          </pc:sldLayoutMkLst>
          <pc:spChg chg="add mod">
            <ac:chgData name="Richardson, Stephanie (STFC,RAL,ISIS)" userId="fb9e1876-ffcf-45bf-abd9-b21078f88f3e" providerId="ADAL" clId="{E97420A5-BC2B-4E02-A557-677BDFD394E8}" dt="2023-06-13T10:16:12.735" v="128" actId="2711"/>
            <ac:spMkLst>
              <pc:docMk/>
              <pc:sldMasterMk cId="2232557041" sldId="2147483719"/>
              <pc:sldLayoutMk cId="3075672927" sldId="2147483758"/>
              <ac:spMk id="2" creationId="{23CDD2F5-1481-9908-2B81-B0CBF2B47D0A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21.425" v="90" actId="14100"/>
            <ac:spMkLst>
              <pc:docMk/>
              <pc:sldMasterMk cId="2232557041" sldId="2147483719"/>
              <pc:sldLayoutMk cId="3075672927" sldId="2147483758"/>
              <ac:spMk id="3" creationId="{D238E961-1532-85E1-EF19-CD6FD29F8D4B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23.457" v="91" actId="14100"/>
            <ac:spMkLst>
              <pc:docMk/>
              <pc:sldMasterMk cId="2232557041" sldId="2147483719"/>
              <pc:sldLayoutMk cId="3075672927" sldId="2147483758"/>
              <ac:spMk id="4" creationId="{A252AB67-467B-B4C7-6EEB-C8D144E364E8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31.581" v="93" actId="14100"/>
            <ac:spMkLst>
              <pc:docMk/>
              <pc:sldMasterMk cId="2232557041" sldId="2147483719"/>
              <pc:sldLayoutMk cId="3075672927" sldId="2147483758"/>
              <ac:spMk id="5" creationId="{64F16626-4911-CA49-90C2-CE3262F728D3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29.657" v="92" actId="14100"/>
            <ac:spMkLst>
              <pc:docMk/>
              <pc:sldMasterMk cId="2232557041" sldId="2147483719"/>
              <pc:sldLayoutMk cId="3075672927" sldId="2147483758"/>
              <ac:spMk id="6" creationId="{FC2FF839-783C-36FF-2F59-B33FD00F2E4D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09.706" v="85" actId="478"/>
            <ac:spMkLst>
              <pc:docMk/>
              <pc:sldMasterMk cId="2232557041" sldId="2147483719"/>
              <pc:sldLayoutMk cId="3075672927" sldId="2147483758"/>
              <ac:spMk id="7" creationId="{CF70523E-13BC-6AF4-F44B-1E81F5078040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09.706" v="85" actId="478"/>
            <ac:spMkLst>
              <pc:docMk/>
              <pc:sldMasterMk cId="2232557041" sldId="2147483719"/>
              <pc:sldLayoutMk cId="3075672927" sldId="2147483758"/>
              <ac:spMk id="8" creationId="{22ACC21D-81ED-0C7F-2CF7-CFDE23016EBF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09.706" v="85" actId="478"/>
            <ac:spMkLst>
              <pc:docMk/>
              <pc:sldMasterMk cId="2232557041" sldId="2147483719"/>
              <pc:sldLayoutMk cId="3075672927" sldId="2147483758"/>
              <ac:spMk id="9" creationId="{A75BA4D1-1395-871F-083F-CCC3ADAA7675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12.735" v="128" actId="2711"/>
            <ac:spMkLst>
              <pc:docMk/>
              <pc:sldMasterMk cId="2232557041" sldId="2147483719"/>
              <pc:sldLayoutMk cId="3075672927" sldId="2147483758"/>
              <ac:spMk id="10" creationId="{E6B48C32-ECD3-49D3-C88A-0D6CD7761932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19.150" v="89" actId="14100"/>
            <ac:spMkLst>
              <pc:docMk/>
              <pc:sldMasterMk cId="2232557041" sldId="2147483719"/>
              <pc:sldLayoutMk cId="3075672927" sldId="2147483758"/>
              <ac:spMk id="11" creationId="{86479E40-CA8C-9DEB-E10E-9B0E9423E321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12.735" v="128" actId="2711"/>
            <ac:spMkLst>
              <pc:docMk/>
              <pc:sldMasterMk cId="2232557041" sldId="2147483719"/>
              <pc:sldLayoutMk cId="3075672927" sldId="2147483758"/>
              <ac:spMk id="12" creationId="{79971ACE-673D-0FE6-8E00-6A36AFB9BDDA}"/>
            </ac:spMkLst>
          </pc:spChg>
        </pc:sldLayoutChg>
        <pc:sldLayoutChg chg="modSp">
          <pc:chgData name="Richardson, Stephanie (STFC,RAL,ISIS)" userId="fb9e1876-ffcf-45bf-abd9-b21078f88f3e" providerId="ADAL" clId="{E97420A5-BC2B-4E02-A557-677BDFD394E8}" dt="2023-06-13T10:16:17.714" v="129" actId="2711"/>
          <pc:sldLayoutMkLst>
            <pc:docMk/>
            <pc:sldMasterMk cId="2232557041" sldId="2147483719"/>
            <pc:sldLayoutMk cId="107841998" sldId="2147483759"/>
          </pc:sldLayoutMkLst>
          <pc:spChg chg="mod">
            <ac:chgData name="Richardson, Stephanie (STFC,RAL,ISIS)" userId="fb9e1876-ffcf-45bf-abd9-b21078f88f3e" providerId="ADAL" clId="{E97420A5-BC2B-4E02-A557-677BDFD394E8}" dt="2023-06-13T10:16:17.714" v="129" actId="2711"/>
            <ac:spMkLst>
              <pc:docMk/>
              <pc:sldMasterMk cId="2232557041" sldId="2147483719"/>
              <pc:sldLayoutMk cId="107841998" sldId="2147483759"/>
              <ac:spMk id="3" creationId="{ACA4210A-8AD6-DB76-6435-6F1565CF23B3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6:17.714" v="129" actId="2711"/>
            <ac:spMkLst>
              <pc:docMk/>
              <pc:sldMasterMk cId="2232557041" sldId="2147483719"/>
              <pc:sldLayoutMk cId="107841998" sldId="2147483759"/>
              <ac:spMk id="4" creationId="{E65DFFE2-973C-8808-2027-0A0826D0678B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6:17.714" v="129" actId="2711"/>
            <ac:spMkLst>
              <pc:docMk/>
              <pc:sldMasterMk cId="2232557041" sldId="2147483719"/>
              <pc:sldLayoutMk cId="107841998" sldId="2147483759"/>
              <ac:spMk id="5" creationId="{2827C7D8-7501-4918-C3A4-210FC2D1AD31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6:22.644" v="130" actId="2711"/>
          <pc:sldLayoutMkLst>
            <pc:docMk/>
            <pc:sldMasterMk cId="2232557041" sldId="2147483719"/>
            <pc:sldLayoutMk cId="528458597" sldId="2147483760"/>
          </pc:sldLayoutMkLst>
          <pc:spChg chg="add mod">
            <ac:chgData name="Richardson, Stephanie (STFC,RAL,ISIS)" userId="fb9e1876-ffcf-45bf-abd9-b21078f88f3e" providerId="ADAL" clId="{E97420A5-BC2B-4E02-A557-677BDFD394E8}" dt="2023-06-13T10:16:22.644" v="130" actId="2711"/>
            <ac:spMkLst>
              <pc:docMk/>
              <pc:sldMasterMk cId="2232557041" sldId="2147483719"/>
              <pc:sldLayoutMk cId="528458597" sldId="2147483760"/>
              <ac:spMk id="2" creationId="{757201D5-8F5F-EFFC-D1C0-6AEE32BE3984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44.269" v="96" actId="14100"/>
            <ac:spMkLst>
              <pc:docMk/>
              <pc:sldMasterMk cId="2232557041" sldId="2147483719"/>
              <pc:sldLayoutMk cId="528458597" sldId="2147483760"/>
              <ac:spMk id="3" creationId="{D0882BAE-96E7-8067-F384-6C81451D56C7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41.637" v="94" actId="478"/>
            <ac:spMkLst>
              <pc:docMk/>
              <pc:sldMasterMk cId="2232557041" sldId="2147483719"/>
              <pc:sldLayoutMk cId="528458597" sldId="2147483760"/>
              <ac:spMk id="5" creationId="{0BBF7D06-9178-0519-324E-D3FAE1553A1C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41.637" v="94" actId="478"/>
            <ac:spMkLst>
              <pc:docMk/>
              <pc:sldMasterMk cId="2232557041" sldId="2147483719"/>
              <pc:sldLayoutMk cId="528458597" sldId="2147483760"/>
              <ac:spMk id="6" creationId="{DDED0C21-14CC-0A4D-09D2-207115B3D4DC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41.637" v="94" actId="478"/>
            <ac:spMkLst>
              <pc:docMk/>
              <pc:sldMasterMk cId="2232557041" sldId="2147483719"/>
              <pc:sldLayoutMk cId="528458597" sldId="2147483760"/>
              <ac:spMk id="7" creationId="{094D343D-82C5-3AAA-AADD-2197F991E673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22.644" v="130" actId="2711"/>
            <ac:spMkLst>
              <pc:docMk/>
              <pc:sldMasterMk cId="2232557041" sldId="2147483719"/>
              <pc:sldLayoutMk cId="528458597" sldId="2147483760"/>
              <ac:spMk id="9" creationId="{678B8663-1CEA-8953-DFF8-3DC54CD04C9B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22.644" v="130" actId="2711"/>
            <ac:spMkLst>
              <pc:docMk/>
              <pc:sldMasterMk cId="2232557041" sldId="2147483719"/>
              <pc:sldLayoutMk cId="528458597" sldId="2147483760"/>
              <ac:spMk id="10" creationId="{B21BB798-7151-8F54-8B80-FAE592194FB5}"/>
            </ac:spMkLst>
          </pc:spChg>
        </pc:sldLayoutChg>
        <pc:sldLayoutChg chg="modSp">
          <pc:chgData name="Richardson, Stephanie (STFC,RAL,ISIS)" userId="fb9e1876-ffcf-45bf-abd9-b21078f88f3e" providerId="ADAL" clId="{E97420A5-BC2B-4E02-A557-677BDFD394E8}" dt="2023-06-13T10:16:27.295" v="131" actId="2711"/>
          <pc:sldLayoutMkLst>
            <pc:docMk/>
            <pc:sldMasterMk cId="2232557041" sldId="2147483719"/>
            <pc:sldLayoutMk cId="3264549565" sldId="2147483761"/>
          </pc:sldLayoutMkLst>
          <pc:spChg chg="mod">
            <ac:chgData name="Richardson, Stephanie (STFC,RAL,ISIS)" userId="fb9e1876-ffcf-45bf-abd9-b21078f88f3e" providerId="ADAL" clId="{E97420A5-BC2B-4E02-A557-677BDFD394E8}" dt="2023-06-13T10:16:27.295" v="131" actId="2711"/>
            <ac:spMkLst>
              <pc:docMk/>
              <pc:sldMasterMk cId="2232557041" sldId="2147483719"/>
              <pc:sldLayoutMk cId="3264549565" sldId="2147483761"/>
              <ac:spMk id="5" creationId="{687748DA-A10C-6B03-FEDA-D99AE6E85A9B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6:27.295" v="131" actId="2711"/>
            <ac:spMkLst>
              <pc:docMk/>
              <pc:sldMasterMk cId="2232557041" sldId="2147483719"/>
              <pc:sldLayoutMk cId="3264549565" sldId="2147483761"/>
              <ac:spMk id="6" creationId="{5009BA5F-3B12-9A62-2D70-80CF77B9951B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6:27.295" v="131" actId="2711"/>
            <ac:spMkLst>
              <pc:docMk/>
              <pc:sldMasterMk cId="2232557041" sldId="2147483719"/>
              <pc:sldLayoutMk cId="3264549565" sldId="2147483761"/>
              <ac:spMk id="7" creationId="{361A75CB-A493-E2D5-0C56-6C9F25C86CA4}"/>
            </ac:spMkLst>
          </pc:spChg>
        </pc:sldLayoutChg>
      </pc:sldMasterChg>
      <pc:sldMasterChg chg="modSp mod">
        <pc:chgData name="Richardson, Stephanie (STFC,RAL,ISIS)" userId="fb9e1876-ffcf-45bf-abd9-b21078f88f3e" providerId="ADAL" clId="{E97420A5-BC2B-4E02-A557-677BDFD394E8}" dt="2023-06-13T10:37:06.329" v="201" actId="14826"/>
        <pc:sldMasterMkLst>
          <pc:docMk/>
          <pc:sldMasterMk cId="3796829732" sldId="2147483727"/>
        </pc:sldMasterMkLst>
        <pc:spChg chg="mod">
          <ac:chgData name="Richardson, Stephanie (STFC,RAL,ISIS)" userId="fb9e1876-ffcf-45bf-abd9-b21078f88f3e" providerId="ADAL" clId="{E97420A5-BC2B-4E02-A557-677BDFD394E8}" dt="2023-06-13T10:06:51.343" v="0" actId="2711"/>
          <ac:spMkLst>
            <pc:docMk/>
            <pc:sldMasterMk cId="3796829732" sldId="2147483727"/>
            <ac:spMk id="9" creationId="{D0781EEC-C938-86FA-B882-0B112DC0D017}"/>
          </ac:spMkLst>
        </pc:spChg>
        <pc:spChg chg="mod">
          <ac:chgData name="Richardson, Stephanie (STFC,RAL,ISIS)" userId="fb9e1876-ffcf-45bf-abd9-b21078f88f3e" providerId="ADAL" clId="{E97420A5-BC2B-4E02-A557-677BDFD394E8}" dt="2023-06-13T10:06:57.078" v="1" actId="2711"/>
          <ac:spMkLst>
            <pc:docMk/>
            <pc:sldMasterMk cId="3796829732" sldId="2147483727"/>
            <ac:spMk id="10" creationId="{16BCFD7A-BAD1-80E9-241B-1E0D4B057C90}"/>
          </ac:spMkLst>
        </pc:spChg>
        <pc:picChg chg="mod">
          <ac:chgData name="Richardson, Stephanie (STFC,RAL,ISIS)" userId="fb9e1876-ffcf-45bf-abd9-b21078f88f3e" providerId="ADAL" clId="{E97420A5-BC2B-4E02-A557-677BDFD394E8}" dt="2023-06-13T10:37:06.329" v="201" actId="14826"/>
          <ac:picMkLst>
            <pc:docMk/>
            <pc:sldMasterMk cId="3796829732" sldId="2147483727"/>
            <ac:picMk id="4" creationId="{C5EE97D3-004E-241C-1F4D-DA2001CE0425}"/>
          </ac:picMkLst>
        </pc:picChg>
      </pc:sldMasterChg>
      <pc:sldMasterChg chg="modSp modSldLayout">
        <pc:chgData name="Richardson, Stephanie (STFC,RAL,ISIS)" userId="fb9e1876-ffcf-45bf-abd9-b21078f88f3e" providerId="ADAL" clId="{E97420A5-BC2B-4E02-A557-677BDFD394E8}" dt="2023-06-13T10:17:38.384" v="137" actId="2711"/>
        <pc:sldMasterMkLst>
          <pc:docMk/>
          <pc:sldMasterMk cId="3562387349" sldId="2147483734"/>
        </pc:sldMasterMkLst>
        <pc:spChg chg="mod">
          <ac:chgData name="Richardson, Stephanie (STFC,RAL,ISIS)" userId="fb9e1876-ffcf-45bf-abd9-b21078f88f3e" providerId="ADAL" clId="{E97420A5-BC2B-4E02-A557-677BDFD394E8}" dt="2023-06-13T10:17:29.754" v="135" actId="2711"/>
          <ac:spMkLst>
            <pc:docMk/>
            <pc:sldMasterMk cId="3562387349" sldId="2147483734"/>
            <ac:spMk id="2" creationId="{C3592D61-4A60-6946-D1E3-5AC93DE86E86}"/>
          </ac:spMkLst>
        </pc:spChg>
        <pc:spChg chg="mod">
          <ac:chgData name="Richardson, Stephanie (STFC,RAL,ISIS)" userId="fb9e1876-ffcf-45bf-abd9-b21078f88f3e" providerId="ADAL" clId="{E97420A5-BC2B-4E02-A557-677BDFD394E8}" dt="2023-06-13T10:17:38.384" v="137" actId="2711"/>
          <ac:spMkLst>
            <pc:docMk/>
            <pc:sldMasterMk cId="3562387349" sldId="2147483734"/>
            <ac:spMk id="4" creationId="{4B1C4AB4-12A7-2444-B999-E190C2D007E6}"/>
          </ac:spMkLst>
        </pc:spChg>
        <pc:spChg chg="mod">
          <ac:chgData name="Richardson, Stephanie (STFC,RAL,ISIS)" userId="fb9e1876-ffcf-45bf-abd9-b21078f88f3e" providerId="ADAL" clId="{E97420A5-BC2B-4E02-A557-677BDFD394E8}" dt="2023-06-13T10:17:38.384" v="137" actId="2711"/>
          <ac:spMkLst>
            <pc:docMk/>
            <pc:sldMasterMk cId="3562387349" sldId="2147483734"/>
            <ac:spMk id="5" creationId="{28C43241-55FA-000D-E911-88A86A203DC8}"/>
          </ac:spMkLst>
        </pc:spChg>
        <pc:spChg chg="mod">
          <ac:chgData name="Richardson, Stephanie (STFC,RAL,ISIS)" userId="fb9e1876-ffcf-45bf-abd9-b21078f88f3e" providerId="ADAL" clId="{E97420A5-BC2B-4E02-A557-677BDFD394E8}" dt="2023-06-13T10:17:38.384" v="137" actId="2711"/>
          <ac:spMkLst>
            <pc:docMk/>
            <pc:sldMasterMk cId="3562387349" sldId="2147483734"/>
            <ac:spMk id="6" creationId="{02F6D9DA-6B18-0AEA-604C-ADB3F8C64158}"/>
          </ac:spMkLst>
        </pc:spChg>
        <pc:spChg chg="mod">
          <ac:chgData name="Richardson, Stephanie (STFC,RAL,ISIS)" userId="fb9e1876-ffcf-45bf-abd9-b21078f88f3e" providerId="ADAL" clId="{E97420A5-BC2B-4E02-A557-677BDFD394E8}" dt="2023-06-13T10:17:34.601" v="136" actId="2711"/>
          <ac:spMkLst>
            <pc:docMk/>
            <pc:sldMasterMk cId="3562387349" sldId="2147483734"/>
            <ac:spMk id="13" creationId="{7E71A0C6-6FDD-31C0-2DA4-598F59053007}"/>
          </ac:spMkLst>
        </pc:spChg>
        <pc:sldLayoutChg chg="modSp">
          <pc:chgData name="Richardson, Stephanie (STFC,RAL,ISIS)" userId="fb9e1876-ffcf-45bf-abd9-b21078f88f3e" providerId="ADAL" clId="{E97420A5-BC2B-4E02-A557-677BDFD394E8}" dt="2023-06-13T10:14:17.687" v="120" actId="207"/>
          <pc:sldLayoutMkLst>
            <pc:docMk/>
            <pc:sldMasterMk cId="3562387349" sldId="2147483734"/>
            <pc:sldLayoutMk cId="2539774327" sldId="2147483742"/>
          </pc:sldLayoutMkLst>
          <pc:spChg chg="mod">
            <ac:chgData name="Richardson, Stephanie (STFC,RAL,ISIS)" userId="fb9e1876-ffcf-45bf-abd9-b21078f88f3e" providerId="ADAL" clId="{E97420A5-BC2B-4E02-A557-677BDFD394E8}" dt="2023-06-13T10:14:17.687" v="120" actId="207"/>
            <ac:spMkLst>
              <pc:docMk/>
              <pc:sldMasterMk cId="3562387349" sldId="2147483734"/>
              <pc:sldLayoutMk cId="2539774327" sldId="2147483742"/>
              <ac:spMk id="3" creationId="{D0882BAE-96E7-8067-F384-6C81451D56C7}"/>
            </ac:spMkLst>
          </pc:spChg>
        </pc:sldLayoutChg>
        <pc:sldLayoutChg chg="modSp mod">
          <pc:chgData name="Richardson, Stephanie (STFC,RAL,ISIS)" userId="fb9e1876-ffcf-45bf-abd9-b21078f88f3e" providerId="ADAL" clId="{E97420A5-BC2B-4E02-A557-677BDFD394E8}" dt="2023-06-13T10:12:12.944" v="97" actId="14100"/>
          <pc:sldLayoutMkLst>
            <pc:docMk/>
            <pc:sldMasterMk cId="3562387349" sldId="2147483734"/>
            <pc:sldLayoutMk cId="3283479968" sldId="2147483750"/>
          </pc:sldLayoutMkLst>
          <pc:spChg chg="mod">
            <ac:chgData name="Richardson, Stephanie (STFC,RAL,ISIS)" userId="fb9e1876-ffcf-45bf-abd9-b21078f88f3e" providerId="ADAL" clId="{E97420A5-BC2B-4E02-A557-677BDFD394E8}" dt="2023-06-13T10:12:12.944" v="97" actId="14100"/>
            <ac:spMkLst>
              <pc:docMk/>
              <pc:sldMasterMk cId="3562387349" sldId="2147483734"/>
              <pc:sldLayoutMk cId="3283479968" sldId="2147483750"/>
              <ac:spMk id="6" creationId="{9E2D15B4-3C1F-6E32-114C-0E3C063437E2}"/>
            </ac:spMkLst>
          </pc:spChg>
        </pc:sldLayoutChg>
        <pc:sldLayoutChg chg="modSp mod">
          <pc:chgData name="Richardson, Stephanie (STFC,RAL,ISIS)" userId="fb9e1876-ffcf-45bf-abd9-b21078f88f3e" providerId="ADAL" clId="{E97420A5-BC2B-4E02-A557-677BDFD394E8}" dt="2023-06-13T10:13:07.740" v="112" actId="408"/>
          <pc:sldLayoutMkLst>
            <pc:docMk/>
            <pc:sldMasterMk cId="3562387349" sldId="2147483734"/>
            <pc:sldLayoutMk cId="3155470795" sldId="2147483751"/>
          </pc:sldLayoutMkLst>
          <pc:spChg chg="mod">
            <ac:chgData name="Richardson, Stephanie (STFC,RAL,ISIS)" userId="fb9e1876-ffcf-45bf-abd9-b21078f88f3e" providerId="ADAL" clId="{E97420A5-BC2B-4E02-A557-677BDFD394E8}" dt="2023-06-13T10:13:04.725" v="111" actId="1076"/>
            <ac:spMkLst>
              <pc:docMk/>
              <pc:sldMasterMk cId="3562387349" sldId="2147483734"/>
              <pc:sldLayoutMk cId="3155470795" sldId="2147483751"/>
              <ac:spMk id="2" creationId="{39A72C94-07DD-E2CA-345A-A35125CE44A6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3:07.740" v="112" actId="408"/>
            <ac:spMkLst>
              <pc:docMk/>
              <pc:sldMasterMk cId="3562387349" sldId="2147483734"/>
              <pc:sldLayoutMk cId="3155470795" sldId="2147483751"/>
              <ac:spMk id="3" creationId="{1BFA7CDF-E186-FDDF-CF2E-0B3F10DB84DD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3:01.433" v="110" actId="14100"/>
            <ac:spMkLst>
              <pc:docMk/>
              <pc:sldMasterMk cId="3562387349" sldId="2147483734"/>
              <pc:sldLayoutMk cId="3155470795" sldId="2147483751"/>
              <ac:spMk id="6" creationId="{9E2D15B4-3C1F-6E32-114C-0E3C063437E2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2:19.239" v="98" actId="14100"/>
            <ac:spMkLst>
              <pc:docMk/>
              <pc:sldMasterMk cId="3562387349" sldId="2147483734"/>
              <pc:sldLayoutMk cId="3155470795" sldId="2147483751"/>
              <ac:spMk id="8" creationId="{4A93167B-5805-9EBB-6E54-360D545AFA15}"/>
            </ac:spMkLst>
          </pc:spChg>
        </pc:sldLayoutChg>
      </pc:sldMasterChg>
    </pc:docChg>
  </pc:docChgLst>
</pc:chgInfo>
</file>

<file path=ppt/comments/modernComment_102_FABAC38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310D522-A441-4793-A329-7EF7C6B95317}" authorId="{4E11E4DC-E74B-4609-F1D3-0227924678D2}" created="2024-06-06T11:46:27.640">
    <pc:sldMkLst xmlns:pc="http://schemas.microsoft.com/office/powerpoint/2013/main/command">
      <pc:docMk/>
      <pc:sldMk cId="4206543748" sldId="258"/>
    </pc:sldMkLst>
    <p188:txBody>
      <a:bodyPr/>
      <a:lstStyle/>
      <a:p>
        <a:r>
          <a:rPr lang="en-US"/>
          <a:t>Bit bland. Could embolden the dates or change colour? Just a thought</a:t>
        </a:r>
      </a:p>
    </p188:txBody>
  </p188:cm>
  <p188:cm id="{E31184A3-9050-45EE-B4C9-2A385644B6AA}" authorId="{4E11E4DC-E74B-4609-F1D3-0227924678D2}" created="2024-06-06T11:47:10.26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206543748" sldId="258"/>
      <ac:spMk id="3" creationId="{00000000-0000-0000-0000-000000000000}"/>
    </ac:deMkLst>
    <p188:txBody>
      <a:bodyPr/>
      <a:lstStyle/>
      <a:p>
        <a:r>
          <a:rPr lang="en-US"/>
          <a:t>ISIS only partially named for the Egyptian goddess. also refers to nearby river.</a:t>
        </a:r>
      </a:p>
    </p188:txBody>
  </p188:cm>
</p188:cmLst>
</file>

<file path=ppt/comments/modernComment_105_9B51CC3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9EAF9CD-DDBF-4A80-AC80-FADFCEEB9FFD}" authorId="{4E11E4DC-E74B-4609-F1D3-0227924678D2}" created="2024-06-06T11:44:38.841">
    <pc:sldMkLst xmlns:pc="http://schemas.microsoft.com/office/powerpoint/2013/main/command">
      <pc:docMk/>
      <pc:sldMk cId="2605829177" sldId="261"/>
    </pc:sldMkLst>
    <p188:txBody>
      <a:bodyPr/>
      <a:lstStyle/>
      <a:p>
        <a:r>
          <a:rPr lang="en-US"/>
          <a:t>Injection spanning 2 lines</a:t>
        </a:r>
      </a:p>
    </p188:txBody>
  </p188:cm>
  <p188:cm id="{9EEFDBC0-BAB3-4723-AC08-F8780372A53D}" authorId="{4E11E4DC-E74B-4609-F1D3-0227924678D2}" created="2024-06-06T11:44:57.669">
    <pc:sldMkLst xmlns:pc="http://schemas.microsoft.com/office/powerpoint/2013/main/command">
      <pc:docMk/>
      <pc:sldMk cId="2605829177" sldId="261"/>
    </pc:sldMkLst>
    <p188:txBody>
      <a:bodyPr/>
      <a:lstStyle/>
      <a:p>
        <a:r>
          <a:rPr lang="en-US"/>
          <a:t>spelling of repetition</a:t>
        </a:r>
      </a:p>
    </p188:txBody>
  </p188:cm>
</p188:cmLst>
</file>

<file path=ppt/comments/modernComment_10A_E6932E2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26BA6BD-91F4-4B4D-A0E8-A2842BDB3D62}" authorId="{10D3879F-1F59-2172-79A4-46DFCFFC0F02}" created="2024-06-06T12:01:37.752">
    <pc:sldMkLst xmlns:pc="http://schemas.microsoft.com/office/powerpoint/2013/main/command">
      <pc:docMk/>
      <pc:sldMk cId="3868405292" sldId="266"/>
    </pc:sldMkLst>
    <p188:txBody>
      <a:bodyPr/>
      <a:lstStyle/>
      <a:p>
        <a:r>
          <a:rPr lang="en-US"/>
          <a:t>Neutron Activation Analysis is capitalised but nothing else is</a:t>
        </a:r>
      </a:p>
    </p188:txBody>
  </p188:cm>
</p188:cmLst>
</file>

<file path=ppt/comments/modernComment_10C_3A30B9B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85F9F16-FD2A-411A-880B-EA760F294D03}" authorId="{4E11E4DC-E74B-4609-F1D3-0227924678D2}" created="2024-06-06T11:52:23.414">
    <pc:sldMkLst xmlns:pc="http://schemas.microsoft.com/office/powerpoint/2013/main/command">
      <pc:docMk/>
      <pc:sldMk cId="976271799" sldId="268"/>
    </pc:sldMkLst>
    <p188:txBody>
      <a:bodyPr/>
      <a:lstStyle/>
      <a:p>
        <a:r>
          <a:rPr lang="en-US"/>
          <a:t>Could mention short/long/continuous</a:t>
        </a:r>
      </a:p>
    </p188:txBody>
  </p188:cm>
  <p188:cm id="{5DAAE409-974F-4B0E-A7AE-108B8A5B1D04}" authorId="{10D3879F-1F59-2172-79A4-46DFCFFC0F02}" created="2024-06-06T12:00:59.532">
    <pc:sldMkLst xmlns:pc="http://schemas.microsoft.com/office/powerpoint/2013/main/command">
      <pc:docMk/>
      <pc:sldMk cId="976271799" sldId="268"/>
    </pc:sldMkLst>
    <p188:txBody>
      <a:bodyPr/>
      <a:lstStyle/>
      <a:p>
        <a:r>
          <a:rPr lang="en-US"/>
          <a:t>5 MW separation on ESS part</a:t>
        </a:r>
      </a:p>
    </p188:txBody>
  </p188:cm>
</p188:cmLst>
</file>

<file path=ppt/comments/modernComment_10E_6413E14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5FC7721-DEB5-4C07-9336-76BD6294EA6D}" authorId="{4E11E4DC-E74B-4609-F1D3-0227924678D2}" created="2024-06-06T11:53:04.556">
    <pc:sldMkLst xmlns:pc="http://schemas.microsoft.com/office/powerpoint/2013/main/command">
      <pc:docMk/>
      <pc:sldMk cId="1679024459" sldId="270"/>
    </pc:sldMkLst>
    <p188:txBody>
      <a:bodyPr/>
      <a:lstStyle/>
      <a:p>
        <a:r>
          <a:rPr lang="en-US"/>
          <a:t>never realised for Nimrod</a:t>
        </a:r>
      </a:p>
    </p188:txBody>
  </p188:cm>
</p188:cmLst>
</file>

<file path=ppt/comments/modernComment_110_5CE3579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09798D9-71FB-4847-B539-713EA2B48C3D}" authorId="{10D3879F-1F59-2172-79A4-46DFCFFC0F02}" created="2024-06-06T11:55:39.63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558402965" sldId="272"/>
      <ac:spMk id="3" creationId="{00000000-0000-0000-0000-000000000000}"/>
    </ac:deMkLst>
    <p188:txBody>
      <a:bodyPr/>
      <a:lstStyle/>
      <a:p>
        <a:r>
          <a:rPr lang="en-US"/>
          <a:t>I thought first beam was 4 Nov 2022 but can check</a:t>
        </a:r>
      </a:p>
    </p188:txBody>
  </p188:cm>
</p188:cmLst>
</file>

<file path=ppt/comments/modernComment_112_20B0977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5B91E56-76D1-4D88-89B5-79F9DF89B1B9}" authorId="{4E11E4DC-E74B-4609-F1D3-0227924678D2}" created="2024-06-06T11:55:01.433">
    <pc:sldMkLst xmlns:pc="http://schemas.microsoft.com/office/powerpoint/2013/main/command">
      <pc:docMk/>
      <pc:sldMk cId="548444029" sldId="274"/>
    </pc:sldMkLst>
    <p188:txBody>
      <a:bodyPr/>
      <a:lstStyle/>
      <a:p>
        <a:r>
          <a:rPr lang="en-US"/>
          <a:t>Any chance of an image?</a:t>
        </a:r>
      </a:p>
    </p188:txBody>
  </p188:cm>
  <p188:cm id="{690E0E72-A0AB-40A7-9D72-E8583339F1CC}" authorId="{10D3879F-1F59-2172-79A4-46DFCFFC0F02}" created="2024-06-06T11:56:06.240">
    <pc:sldMkLst xmlns:pc="http://schemas.microsoft.com/office/powerpoint/2013/main/command">
      <pc:docMk/>
      <pc:sldMk cId="548444029" sldId="274"/>
    </pc:sldMkLst>
    <p188:txBody>
      <a:bodyPr/>
      <a:lstStyle/>
      <a:p>
        <a:r>
          <a:rPr lang="en-US"/>
          <a:t>Picture?  </a:t>
        </a:r>
      </a:p>
    </p188:txBody>
  </p188:cm>
  <p188:cm id="{4BC5C093-FC49-4954-A94D-DB62F426C6AF}" authorId="{10D3879F-1F59-2172-79A4-46DFCFFC0F02}" created="2024-06-06T11:56:52.664">
    <pc:sldMkLst xmlns:pc="http://schemas.microsoft.com/office/powerpoint/2013/main/command">
      <pc:docMk/>
      <pc:sldMk cId="548444029" sldId="274"/>
    </pc:sldMkLst>
    <p188:txBody>
      <a:bodyPr/>
      <a:lstStyle/>
      <a:p>
        <a:r>
          <a:rPr lang="en-US"/>
          <a:t>I think the dependence on secondary background scripts is a bit too indetail for this meeting</a:t>
        </a:r>
      </a:p>
    </p188:txBody>
  </p188:cm>
  <p188:cm id="{02A5385F-CDF1-4DE6-9CE5-0C0C2317DE92}" authorId="{10D3879F-1F59-2172-79A4-46DFCFFC0F02}" created="2024-06-06T12:00:25.296">
    <pc:sldMkLst xmlns:pc="http://schemas.microsoft.com/office/powerpoint/2013/main/command">
      <pc:docMk/>
      <pc:sldMk cId="548444029" sldId="274"/>
    </pc:sldMkLst>
    <p188:txBody>
      <a:bodyPr/>
      <a:lstStyle/>
      <a:p>
        <a:r>
          <a:rPr lang="en-US"/>
          <a:t>
And remove the 'broken' control screens reference</a:t>
        </a:r>
      </a:p>
    </p188:txBody>
  </p188:cm>
</p188:cmLst>
</file>

<file path=ppt/comments/modernComment_113_3E7A553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6782411-1511-430F-B6A1-6A73C969B9DF}" authorId="{4E11E4DC-E74B-4609-F1D3-0227924678D2}" created="2024-06-06T11:57:07.827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048204596" sldId="275"/>
      <ac:spMk id="3" creationId="{00000000-0000-0000-0000-000000000000}"/>
    </ac:deMkLst>
    <p188:txBody>
      <a:bodyPr/>
      <a:lstStyle/>
      <a:p>
        <a:r>
          <a:rPr lang="en-US"/>
          <a:t>Text is quite small? I'd probably go down to size 12 but no lower</a:t>
        </a:r>
      </a:p>
    </p188:txBody>
  </p188:cm>
</p188:cmLst>
</file>

<file path=ppt/comments/modernComment_114_5667615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742CDE4-459A-4232-ADB3-49061F76AA28}" authorId="{4E11E4DC-E74B-4609-F1D3-0227924678D2}" created="2024-06-06T11:58:00.46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449615709" sldId="276"/>
      <ac:spMk id="3" creationId="{00000000-0000-0000-0000-000000000000}"/>
    </ac:deMkLst>
    <p188:txBody>
      <a:bodyPr/>
      <a:lstStyle/>
      <a:p>
        <a:r>
          <a:rPr lang="en-US"/>
          <a:t>Are we keeping 2026? Should we just say next long shutdown and you can verbally mention it's likely 2026/27</a:t>
        </a:r>
      </a:p>
    </p188:txBody>
  </p188:cm>
</p188:cmLst>
</file>

<file path=ppt/comments/modernComment_115_AC15305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C591A37-52A2-4E7E-95EE-40080073D0AC}" authorId="{4E11E4DC-E74B-4609-F1D3-0227924678D2}" created="2024-06-06T11:58:16.46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887069783" sldId="277"/>
      <ac:spMk id="3" creationId="{00000000-0000-0000-0000-000000000000}"/>
    </ac:deMkLst>
    <p188:txBody>
      <a:bodyPr/>
      <a:lstStyle/>
      <a:p>
        <a:r>
          <a:rPr lang="en-US"/>
          <a:t>Again, small text.</a:t>
        </a:r>
      </a:p>
    </p188:txBody>
  </p188:cm>
  <p188:cm id="{C543523E-13B8-4F1C-83D5-8E0C1CFBC26C}" authorId="{4E11E4DC-E74B-4609-F1D3-0227924678D2}" created="2024-06-06T12:00:52.020">
    <pc:sldMkLst xmlns:pc="http://schemas.microsoft.com/office/powerpoint/2013/main/command">
      <pc:docMk/>
      <pc:sldMk cId="2887069783" sldId="277"/>
    </pc:sldMkLst>
    <p188:txBody>
      <a:bodyPr/>
      <a:lstStyle/>
      <a:p>
        <a:r>
          <a:rPr lang="en-US"/>
          <a:t>Might think of a change of terminology. Planned upgrade -&gt; Examining possibilities of. Up to you.</a:t>
        </a:r>
      </a:p>
    </p188:txBody>
  </p188:cm>
</p188:cmLst>
</file>

<file path=ppt/comments/modernComment_11D_57F689A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6A7C394-C877-46EF-B3A6-314EC94F2082}" authorId="{4E11E4DC-E74B-4609-F1D3-0227924678D2}" created="2024-06-06T12:01:30.114">
    <pc:sldMkLst xmlns:pc="http://schemas.microsoft.com/office/powerpoint/2013/main/command">
      <pc:docMk/>
      <pc:sldMk cId="1475774889" sldId="285"/>
    </pc:sldMkLst>
    <p188:txBody>
      <a:bodyPr/>
      <a:lstStyle/>
      <a:p>
        <a:r>
          <a:rPr lang="en-US"/>
          <a:t>Working point and Lattice design spill onto 2 lines</a:t>
        </a:r>
      </a:p>
    </p188:txBody>
  </p188:cm>
</p188:cmLst>
</file>

<file path=ppt/comments/modernComment_11F_E60C69C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CC89AAF-50E5-43CE-B8C0-1EBAD956E106}" authorId="{4E11E4DC-E74B-4609-F1D3-0227924678D2}" created="2024-06-06T12:02:19.241">
    <pc:sldMkLst xmlns:pc="http://schemas.microsoft.com/office/powerpoint/2013/main/command">
      <pc:docMk/>
      <pc:sldMk cId="3859573195" sldId="287"/>
    </pc:sldMkLst>
    <p188:txBody>
      <a:bodyPr/>
      <a:lstStyle/>
      <a:p>
        <a:r>
          <a:rPr lang="en-US"/>
          <a:t>Probably don't want to have the vertical scaling FFA on the slide. Focus on the H-FFA</a:t>
        </a:r>
      </a:p>
    </p188:txBody>
  </p188:cm>
</p188:cmLst>
</file>

<file path=ppt/comments/modernComment_124_D2887AB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3D7B135-D1A2-46CA-8FC5-1B996020ABDC}" authorId="{4E11E4DC-E74B-4609-F1D3-0227924678D2}" created="2024-06-06T12:03:09.179">
    <pc:sldMkLst xmlns:pc="http://schemas.microsoft.com/office/powerpoint/2013/main/command">
      <pc:docMk/>
      <pc:sldMk cId="3532159672" sldId="292"/>
    </pc:sldMkLst>
    <p188:txBody>
      <a:bodyPr/>
      <a:lstStyle/>
      <a:p>
        <a:r>
          <a:rPr lang="en-US"/>
          <a:t>Again, I'd probably leave the vFFA as that's not the design.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CA19D-7DC5-45A1-AF55-CDC80FCD10FF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B2E08-A6E4-4D19-BEC5-5250E105E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29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Can make a little joke here about not needing to explain what a neutron</a:t>
            </a:r>
            <a:r>
              <a:rPr lang="en-GB" baseline="0"/>
              <a:t> is</a:t>
            </a:r>
          </a:p>
          <a:p>
            <a:r>
              <a:rPr lang="en-GB" baseline="0"/>
              <a:t>Alpha-emitter sources use secondary interactions with light nuclei to generate neutrons</a:t>
            </a:r>
          </a:p>
          <a:p>
            <a:r>
              <a:rPr lang="en-GB" baseline="0"/>
              <a:t>Photo-neutrons are from high energy gamma </a:t>
            </a:r>
            <a:r>
              <a:rPr lang="en-GB" baseline="0" err="1"/>
              <a:t>collisons</a:t>
            </a:r>
            <a:r>
              <a:rPr lang="en-GB" baseline="0"/>
              <a:t> with lighter nuclei (typically Be)</a:t>
            </a:r>
          </a:p>
          <a:p>
            <a:r>
              <a:rPr lang="en-GB" baseline="0"/>
              <a:t>Z-pinch is the self-confinement of axial plasma current by own mag field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725B9-F68E-4831-B6C0-83547EDB608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673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Introduce as four</a:t>
            </a:r>
            <a:r>
              <a:rPr lang="en-GB" baseline="0"/>
              <a:t> main areas – maybe don’t </a:t>
            </a:r>
            <a:endParaRPr lang="en-GB"/>
          </a:p>
          <a:p>
            <a:endParaRPr lang="en-GB"/>
          </a:p>
          <a:p>
            <a:r>
              <a:rPr lang="en-GB"/>
              <a:t>1.1 e.g. weld-quality,</a:t>
            </a:r>
            <a:r>
              <a:rPr lang="en-GB" baseline="0"/>
              <a:t> general quality control</a:t>
            </a:r>
          </a:p>
          <a:p>
            <a:r>
              <a:rPr lang="en-GB" baseline="0"/>
              <a:t>1.4 widest adopted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725B9-F68E-4831-B6C0-83547EDB608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833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725B9-F68E-4831-B6C0-83547EDB608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262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0292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24501" y="1304925"/>
            <a:ext cx="48768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96B1B1A-8A60-7571-1DEF-DF900256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11/06/2024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A238165-19F1-BC18-C20C-3CC3D2AF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1EE5152-9164-4EB5-EAF6-34C6622C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4838699" cy="2846762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62602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2603" y="2330075"/>
            <a:ext cx="4838698" cy="2846762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4603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3CDD2F5-1481-9908-2B81-B0CBF2B47D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11/06/2024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6B48C32-ECD3-49D3-C88A-0D6CD7761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971ACE-673D-0FE6-8E00-6A36AFB9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11/06/2024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4305300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57201D5-8F5F-EFFC-D1C0-6AEE32BE39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11/06/2024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78B8663-1CEA-8953-DFF8-3DC54CD04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21BB798-7151-8F54-8B80-FAE59219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11/06/2024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body text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55372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67701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26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5614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16459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0134601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01346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11/06/2024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58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0134601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09D4965-8177-C8A9-33AC-754C0ED55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11/06/2024</a:t>
            </a:r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1BF125-5608-918B-79E5-BE6B8E11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1BFCBE-908C-8ECE-F8ED-964778AC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0134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4700187"/>
            <a:ext cx="10134600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4611373-ED99-15C4-4B72-2A9B821E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11/06/2024</a:t>
            </a:r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D30078-44D0-E5C0-B24D-510F1391F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F11EA8-20E4-A501-59E7-89936990B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1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0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008184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634472" y="6356350"/>
            <a:ext cx="600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D3E48-A3E3-4E54-989D-E7C4B698F7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7773924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11/06/2024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18/10/relationships/comments" Target="../comments/modernComment_10A_E6932E2C.xml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12" Type="http://schemas.microsoft.com/office/2018/10/relationships/comments" Target="../comments/modernComment_10C_3A30B9B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18/10/relationships/comments" Target="../comments/modernComment_10E_6413E14B.xml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1.xml"/><Relationship Id="rId5" Type="http://schemas.microsoft.com/office/2018/10/relationships/comments" Target="../comments/modernComment_110_5CE35795.xml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1.xml"/><Relationship Id="rId5" Type="http://schemas.microsoft.com/office/2018/10/relationships/comments" Target="../comments/modernComment_112_20B0977D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1.xml"/><Relationship Id="rId5" Type="http://schemas.microsoft.com/office/2018/10/relationships/comments" Target="../comments/modernComment_113_3E7A5534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1.xml"/><Relationship Id="rId5" Type="http://schemas.microsoft.com/office/2018/10/relationships/comments" Target="../comments/modernComment_114_5667615D.xml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5_AC153057.xm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tiff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4.png"/><Relationship Id="rId11" Type="http://schemas.microsoft.com/office/2018/10/relationships/comments" Target="../comments/modernComment_11D_57F689A9.xml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3.tiff"/><Relationship Id="rId11" Type="http://schemas.openxmlformats.org/officeDocument/2006/relationships/image" Target="../media/image78.png"/><Relationship Id="rId5" Type="http://schemas.openxmlformats.org/officeDocument/2006/relationships/image" Target="../media/image72.tiff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1.xml"/><Relationship Id="rId5" Type="http://schemas.microsoft.com/office/2018/10/relationships/comments" Target="../comments/modernComment_11F_E60C69CB.xml"/><Relationship Id="rId4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8.png"/><Relationship Id="rId5" Type="http://schemas.openxmlformats.org/officeDocument/2006/relationships/image" Target="../media/image87.jpeg"/><Relationship Id="rId4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1.xml"/><Relationship Id="rId6" Type="http://schemas.microsoft.com/office/2018/10/relationships/comments" Target="../comments/modernComment_124_D2887AB8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5" Type="http://schemas.microsoft.com/office/2018/10/relationships/comments" Target="../comments/modernComment_105_9B51CC39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microsoft.com/office/2018/10/relationships/comments" Target="../comments/modernComment_102_FABAC38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" y="2557461"/>
            <a:ext cx="6142182" cy="1138240"/>
          </a:xfrm>
        </p:spPr>
        <p:txBody>
          <a:bodyPr>
            <a:normAutofit fontScale="90000"/>
          </a:bodyPr>
          <a:lstStyle/>
          <a:p>
            <a:r>
              <a:rPr lang="en-GB"/>
              <a:t>ISIS Upgrade: 40 Years of the ISIS Neutron and Muon Source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B. Kyle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/>
              <a:t>PAB 2024, Cumbria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/>
              <a:t>11/06/2024</a:t>
            </a:r>
          </a:p>
        </p:txBody>
      </p:sp>
    </p:spTree>
    <p:extLst>
      <p:ext uri="{BB962C8B-B14F-4D97-AF65-F5344CB8AC3E}">
        <p14:creationId xmlns:p14="http://schemas.microsoft.com/office/powerpoint/2010/main" val="25184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Neutron Sources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66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Types of Neutron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095375"/>
            <a:ext cx="10261600" cy="4351338"/>
          </a:xfrm>
        </p:spPr>
        <p:txBody>
          <a:bodyPr>
            <a:noAutofit/>
          </a:bodyPr>
          <a:lstStyle/>
          <a:p>
            <a:r>
              <a:rPr lang="en-GB" sz="1000"/>
              <a:t>Many types of sources, of varying size: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accent3">
                    <a:lumMod val="60000"/>
                    <a:lumOff val="40000"/>
                  </a:schemeClr>
                </a:solidFill>
              </a:rPr>
              <a:t>Radioisotope devices</a:t>
            </a:r>
            <a:r>
              <a:rPr lang="en-GB" sz="1000"/>
              <a:t> (</a:t>
            </a:r>
            <a:r>
              <a:rPr lang="en-GB" sz="1000" err="1"/>
              <a:t>e.g</a:t>
            </a:r>
            <a:r>
              <a:rPr lang="en-GB" sz="1000"/>
              <a:t> spontaneous fission, alpha-emitters, photo-neutron)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Typically capsule sized, filled with powder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Unstable nuclei, sometimes mixed with secondary light nuclei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Integrated fluxes ~ 10</a:t>
            </a:r>
            <a:r>
              <a:rPr lang="en-GB" sz="1000" baseline="30000"/>
              <a:t>6</a:t>
            </a:r>
            <a:r>
              <a:rPr lang="en-GB" sz="1000"/>
              <a:t> – 10</a:t>
            </a:r>
            <a:r>
              <a:rPr lang="en-GB" sz="1000" baseline="30000"/>
              <a:t>9</a:t>
            </a:r>
            <a:r>
              <a:rPr lang="en-GB" sz="1000"/>
              <a:t> n s</a:t>
            </a:r>
            <a:r>
              <a:rPr lang="en-GB" sz="1000" baseline="30000"/>
              <a:t>-1</a:t>
            </a:r>
            <a:endParaRPr lang="en-GB" sz="1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accent3">
                    <a:lumMod val="60000"/>
                    <a:lumOff val="40000"/>
                  </a:schemeClr>
                </a:solidFill>
              </a:rPr>
              <a:t>Plasma-based devices </a:t>
            </a:r>
            <a:r>
              <a:rPr lang="en-GB" sz="1000"/>
              <a:t>(e.g. Z-pinch, inertial electrostatic confinement)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Table-top devices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Exploit nuclear fusion reactions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Z-pinch devices can be pulsed (single-shot, ~10</a:t>
            </a:r>
            <a:r>
              <a:rPr lang="en-GB" sz="1000" baseline="30000"/>
              <a:t>12</a:t>
            </a:r>
            <a:r>
              <a:rPr lang="en-GB" sz="1000"/>
              <a:t> – 10</a:t>
            </a:r>
            <a:r>
              <a:rPr lang="en-GB" sz="1000" baseline="30000"/>
              <a:t>14</a:t>
            </a:r>
            <a:r>
              <a:rPr lang="en-GB" sz="1000"/>
              <a:t> n/pulse)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accent3">
                    <a:lumMod val="60000"/>
                    <a:lumOff val="40000"/>
                  </a:schemeClr>
                </a:solidFill>
              </a:rPr>
              <a:t>Nuclear reactor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Most ubiquitous source of research neutrons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Very high continuous flux (10</a:t>
            </a:r>
            <a:r>
              <a:rPr lang="en-GB" sz="1000" baseline="30000"/>
              <a:t>14</a:t>
            </a:r>
            <a:r>
              <a:rPr lang="en-GB" sz="1000"/>
              <a:t>-10</a:t>
            </a:r>
            <a:r>
              <a:rPr lang="en-GB" sz="1000" baseline="30000"/>
              <a:t>15</a:t>
            </a:r>
            <a:r>
              <a:rPr lang="en-GB" sz="1000"/>
              <a:t> n s</a:t>
            </a:r>
            <a:r>
              <a:rPr lang="en-GB" sz="1000" baseline="30000"/>
              <a:t>-1</a:t>
            </a:r>
            <a:r>
              <a:rPr lang="en-GB" sz="1000"/>
              <a:t>cm</a:t>
            </a:r>
            <a:r>
              <a:rPr lang="en-GB" sz="1000" baseline="30000"/>
              <a:t>-2</a:t>
            </a:r>
            <a:r>
              <a:rPr lang="en-GB" sz="1000"/>
              <a:t>), very reliable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Very large installations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accent3">
                    <a:lumMod val="60000"/>
                    <a:lumOff val="40000"/>
                  </a:schemeClr>
                </a:solidFill>
              </a:rPr>
              <a:t>Spallation Neutron Sources</a:t>
            </a:r>
            <a:endParaRPr lang="en-GB" sz="80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Pulsed, high rep-rate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Very large installations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Very high flux (10</a:t>
            </a:r>
            <a:r>
              <a:rPr lang="en-GB" sz="1000" baseline="30000"/>
              <a:t>16</a:t>
            </a:r>
            <a:r>
              <a:rPr lang="en-GB" sz="1000"/>
              <a:t> – 10</a:t>
            </a:r>
            <a:r>
              <a:rPr lang="en-GB" sz="1000" baseline="30000"/>
              <a:t>18</a:t>
            </a:r>
            <a:r>
              <a:rPr lang="en-GB" sz="1000"/>
              <a:t> n s</a:t>
            </a:r>
            <a:r>
              <a:rPr lang="en-GB" sz="1000" baseline="30000"/>
              <a:t>-1</a:t>
            </a:r>
            <a:r>
              <a:rPr lang="en-GB" sz="100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00"/>
              <a:t>High(</a:t>
            </a:r>
            <a:r>
              <a:rPr lang="en-GB" sz="1000" err="1"/>
              <a:t>ish</a:t>
            </a:r>
            <a:r>
              <a:rPr lang="en-GB" sz="1000"/>
              <a:t>)-energy proton accelerator driver</a:t>
            </a:r>
            <a:endParaRPr lang="en-GB" sz="1000" baseline="30000"/>
          </a:p>
        </p:txBody>
      </p:sp>
      <p:grpSp>
        <p:nvGrpSpPr>
          <p:cNvPr id="11" name="Group 10"/>
          <p:cNvGrpSpPr/>
          <p:nvPr/>
        </p:nvGrpSpPr>
        <p:grpSpPr>
          <a:xfrm>
            <a:off x="6192227" y="803083"/>
            <a:ext cx="1099752" cy="1432475"/>
            <a:chOff x="8401124" y="1243142"/>
            <a:chExt cx="1203106" cy="1689649"/>
          </a:xfrm>
        </p:grpSpPr>
        <p:pic>
          <p:nvPicPr>
            <p:cNvPr id="1028" name="Picture 4" descr="Californium-252, historical image - Stock Image - C026/1011 - Science Photo  Library"/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1124" y="1243142"/>
              <a:ext cx="1203106" cy="1506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8504514" y="2714972"/>
              <a:ext cx="982705" cy="217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i="1"/>
                <a:t>Cf-252 source</a:t>
              </a:r>
            </a:p>
          </p:txBody>
        </p:sp>
      </p:grpSp>
      <p:sp>
        <p:nvSpPr>
          <p:cNvPr id="5" name="AutoShape 6" descr="Fusor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018982" y="4126106"/>
            <a:ext cx="1847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GB" sz="1000" i="1"/>
          </a:p>
        </p:txBody>
      </p:sp>
      <p:grpSp>
        <p:nvGrpSpPr>
          <p:cNvPr id="16" name="Group 15"/>
          <p:cNvGrpSpPr/>
          <p:nvPr/>
        </p:nvGrpSpPr>
        <p:grpSpPr>
          <a:xfrm>
            <a:off x="5164282" y="2494435"/>
            <a:ext cx="1230968" cy="1106704"/>
            <a:chOff x="6146015" y="2732798"/>
            <a:chExt cx="1230968" cy="110670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6015" y="2732798"/>
              <a:ext cx="1230968" cy="922038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6524887" y="3654836"/>
              <a:ext cx="492443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600" i="1"/>
                <a:t>IEC fusor</a:t>
              </a:r>
              <a:endParaRPr lang="en-GB" sz="1000" i="1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03655" y="2425637"/>
            <a:ext cx="1151324" cy="1842387"/>
            <a:chOff x="6118700" y="2922065"/>
            <a:chExt cx="1151324" cy="1842387"/>
          </a:xfrm>
        </p:grpSpPr>
        <p:pic>
          <p:nvPicPr>
            <p:cNvPr id="1036" name="Picture 12" descr="https://upload.wikimedia.org/wikipedia/commons/thumb/f/f2/Advanced_Test_Reactor.jpg/220px-Advanced_Test_Reactor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8700" y="2922065"/>
              <a:ext cx="1151324" cy="1512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6245219" y="4487453"/>
              <a:ext cx="8982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i="1"/>
                <a:t>Advanced Test Reactor core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735518" y="607030"/>
            <a:ext cx="2583968" cy="1700427"/>
            <a:chOff x="8308092" y="3341024"/>
            <a:chExt cx="2583968" cy="1700427"/>
          </a:xfrm>
        </p:grpSpPr>
        <p:pic>
          <p:nvPicPr>
            <p:cNvPr id="1038" name="Picture 14" descr="Neutron science: simplifying access for industry users – CERN Courier"/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8092" y="3341024"/>
              <a:ext cx="2583968" cy="14534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8583265" y="4856785"/>
              <a:ext cx="203362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600" i="1" err="1"/>
                <a:t>Institut</a:t>
              </a:r>
              <a:r>
                <a:rPr lang="en-GB" sz="600" i="1"/>
                <a:t> Laue-</a:t>
              </a:r>
              <a:r>
                <a:rPr lang="en-GB" sz="600" i="1" err="1"/>
                <a:t>Langevin</a:t>
              </a:r>
              <a:endParaRPr lang="en-GB" i="1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297156" y="2494435"/>
            <a:ext cx="2543518" cy="1939447"/>
            <a:chOff x="8297156" y="2494435"/>
            <a:chExt cx="2543518" cy="1939447"/>
          </a:xfrm>
        </p:grpSpPr>
        <p:pic>
          <p:nvPicPr>
            <p:cNvPr id="1042" name="Picture 18" descr="ISIS ISIS features in three-part series on accelerators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7156" y="2494435"/>
              <a:ext cx="2543518" cy="168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9027502" y="4249216"/>
              <a:ext cx="89828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i="1"/>
                <a:t>ISIS Synchrotron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025365" y="4102981"/>
            <a:ext cx="2592435" cy="1717106"/>
            <a:chOff x="4025365" y="4102981"/>
            <a:chExt cx="2592435" cy="1717106"/>
          </a:xfrm>
        </p:grpSpPr>
        <p:pic>
          <p:nvPicPr>
            <p:cNvPr id="1044" name="Picture 20" descr="Media bank | ESS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5365" y="4102981"/>
              <a:ext cx="2592435" cy="1458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22"/>
            <p:cNvSpPr/>
            <p:nvPr/>
          </p:nvSpPr>
          <p:spPr>
            <a:xfrm>
              <a:off x="4767946" y="5635421"/>
              <a:ext cx="111440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600" i="1"/>
                <a:t>European Spallation Source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291979" y="4499713"/>
            <a:ext cx="2359025" cy="2142820"/>
            <a:chOff x="7291979" y="4499713"/>
            <a:chExt cx="2359025" cy="2142820"/>
          </a:xfrm>
        </p:grpSpPr>
        <p:pic>
          <p:nvPicPr>
            <p:cNvPr id="1046" name="Picture 22" descr="A Highland of Innovation-- ChinAfric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1979" y="4499713"/>
              <a:ext cx="2359025" cy="1815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8022348" y="6365534"/>
              <a:ext cx="8982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i="1"/>
                <a:t>China Spallation Neutron Source</a:t>
              </a: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12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Applications of Neutrons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399648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accent3">
                    <a:lumMod val="60000"/>
                    <a:lumOff val="40000"/>
                  </a:schemeClr>
                </a:solidFill>
                <a:cs typeface="Arial"/>
              </a:rPr>
              <a:t>Industrial Uses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Non-destructive materials testing and analysis (neutron radiography)</a:t>
            </a:r>
            <a:endParaRPr lang="en-GB" sz="1600"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Stress analysis</a:t>
            </a:r>
            <a:endParaRPr lang="en-GB" sz="1600"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Oil and gas exploration</a:t>
            </a:r>
            <a:endParaRPr lang="en-GB" sz="1600"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Silicon doping for semiconductor manufacturing</a:t>
            </a:r>
            <a:endParaRPr lang="en-GB" sz="1600"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accent3">
                    <a:lumMod val="60000"/>
                    <a:lumOff val="40000"/>
                  </a:schemeClr>
                </a:solidFill>
                <a:cs typeface="Arial"/>
              </a:rPr>
              <a:t>Research</a:t>
            </a:r>
            <a:endParaRPr lang="en-GB" sz="1600">
              <a:solidFill>
                <a:schemeClr val="accent3">
                  <a:lumMod val="60000"/>
                  <a:lumOff val="40000"/>
                </a:schemeClr>
              </a:solidFill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Nuclear fuel development</a:t>
            </a:r>
            <a:endParaRPr lang="en-GB" sz="1600"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Materials science</a:t>
            </a:r>
            <a:endParaRPr lang="en-GB" sz="1600"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Biomedical research</a:t>
            </a:r>
            <a:endParaRPr lang="en-GB" sz="1600"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Cultural heritage</a:t>
            </a:r>
            <a:endParaRPr lang="en-GB" sz="1600"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Neutron activation analysis</a:t>
            </a:r>
            <a:endParaRPr lang="en-GB" sz="1600">
              <a:ea typeface="Roboto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>
                <a:cs typeface="Arial"/>
              </a:rPr>
              <a:t>Condensed matter research</a:t>
            </a:r>
            <a:endParaRPr lang="en-GB" sz="1600">
              <a:ea typeface="Roboto"/>
              <a:cs typeface="Arial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90209" y="1304925"/>
            <a:ext cx="497031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GB" sz="1400"/>
          </a:p>
        </p:txBody>
      </p:sp>
      <p:sp>
        <p:nvSpPr>
          <p:cNvPr id="5" name="TextBox 4"/>
          <p:cNvSpPr txBox="1"/>
          <p:nvPr/>
        </p:nvSpPr>
        <p:spPr>
          <a:xfrm>
            <a:off x="6704492" y="2380195"/>
            <a:ext cx="4530436" cy="37189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accent3">
                    <a:lumMod val="60000"/>
                    <a:lumOff val="40000"/>
                  </a:schemeClr>
                </a:solidFill>
                <a:ea typeface="Verdana"/>
                <a:cs typeface="Arial"/>
              </a:rPr>
              <a:t>Medical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44546A"/>
                </a:solidFill>
                <a:ea typeface="+mn-lt"/>
                <a:cs typeface="+mn-lt"/>
              </a:rPr>
              <a:t>Cancer therapy (NCT)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44546A"/>
                </a:solidFill>
                <a:ea typeface="+mn-lt"/>
                <a:cs typeface="+mn-lt"/>
              </a:rPr>
              <a:t>Medical imaging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44546A"/>
                </a:solidFill>
                <a:ea typeface="+mn-lt"/>
                <a:cs typeface="+mn-lt"/>
              </a:rPr>
              <a:t>Radioisotope production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sz="1600">
              <a:solidFill>
                <a:srgbClr val="44546A"/>
              </a:solidFill>
              <a:ea typeface="+mn-lt"/>
              <a:cs typeface="+mn-lt"/>
            </a:endParaRP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accent3">
                    <a:lumMod val="60000"/>
                    <a:lumOff val="40000"/>
                  </a:schemeClr>
                </a:solidFill>
                <a:ea typeface="Verdana"/>
                <a:cs typeface="Arial"/>
              </a:rPr>
              <a:t>Agriculture and Environment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44546A"/>
                </a:solidFill>
                <a:ea typeface="+mn-lt"/>
                <a:cs typeface="+mn-lt"/>
              </a:rPr>
              <a:t>Soil moisture and nutrient content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44546A"/>
                </a:solidFill>
                <a:ea typeface="+mn-lt"/>
                <a:cs typeface="+mn-lt"/>
              </a:rPr>
              <a:t>Trace element analysis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44546A"/>
                </a:solidFill>
                <a:ea typeface="+mn-lt"/>
                <a:cs typeface="+mn-lt"/>
              </a:rPr>
              <a:t>Crop breeding and genetics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44546A"/>
                </a:solidFill>
                <a:ea typeface="+mn-lt"/>
                <a:cs typeface="+mn-lt"/>
              </a:rPr>
              <a:t>Nuclear waste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>
              <a:ea typeface="+mn-lt"/>
              <a:cs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>
              <a:ea typeface="+mn-lt"/>
              <a:cs typeface="+mn-lt"/>
            </a:endParaRPr>
          </a:p>
          <a:p>
            <a:endParaRPr lang="en-GB" sz="1600">
              <a:ea typeface="+mn-lt"/>
              <a:cs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528" y="4931929"/>
            <a:ext cx="1772012" cy="10894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9286" y="3755598"/>
            <a:ext cx="2373264" cy="11398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0899" y="1268621"/>
            <a:ext cx="2219049" cy="1287009"/>
          </a:xfrm>
          <a:prstGeom prst="rect">
            <a:avLst/>
          </a:prstGeom>
        </p:spPr>
      </p:pic>
      <p:pic>
        <p:nvPicPr>
          <p:cNvPr id="1026" name="Picture 2" descr="Boron neutron capture therapy is back on the agenda – Physics World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746" y="774224"/>
            <a:ext cx="2402972" cy="151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1190" y="5336367"/>
            <a:ext cx="1643663" cy="126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40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6950BFC3-D8DA-4A85-94F7-54DA5524770B}">
      <p188:commentRel xmlns="" xmlns:p188="http://schemas.microsoft.com/office/powerpoint/2018/8/main" r:id="rId8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Spallation Neutrons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/>
              <a:t>High energy proton hits a heavy nucleus, generating neutrons as debris from collision</a:t>
            </a:r>
          </a:p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54" y="2063750"/>
            <a:ext cx="2698901" cy="27212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864" y="2497577"/>
            <a:ext cx="2681708" cy="14584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3181" y="2497577"/>
            <a:ext cx="2821220" cy="1758394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3429000" y="3098800"/>
            <a:ext cx="736600" cy="277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7116581" y="3087826"/>
            <a:ext cx="736600" cy="277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259320" y="6182360"/>
            <a:ext cx="3632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/>
              <a:t>Image credit: J Thomason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4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/>
              <a:t>Spallation Neutron Sources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93087" y="1170709"/>
            <a:ext cx="4328296" cy="1785104"/>
            <a:chOff x="493087" y="1170709"/>
            <a:chExt cx="4328296" cy="1785104"/>
          </a:xfrm>
        </p:grpSpPr>
        <p:sp>
          <p:nvSpPr>
            <p:cNvPr id="3" name="Rectangle 2"/>
            <p:cNvSpPr/>
            <p:nvPr/>
          </p:nvSpPr>
          <p:spPr>
            <a:xfrm>
              <a:off x="2762251" y="1170709"/>
              <a:ext cx="2059132" cy="1785104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110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ISIS Neutron and Muon Source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800 MeV proton beam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200-250 µA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50 Hz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2 Target Stations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  <a:ea typeface="Roboto"/>
                  <a:cs typeface="Roboto"/>
                </a:rPr>
                <a:t>Short pulse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Also produces muons for spectroscopy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2e16 n s</a:t>
              </a:r>
              <a:r>
                <a:rPr lang="en-GB" sz="1100" baseline="30000">
                  <a:solidFill>
                    <a:schemeClr val="tx2"/>
                  </a:solidFill>
                </a:rPr>
                <a:t>-1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</p:txBody>
        </p:sp>
        <p:pic>
          <p:nvPicPr>
            <p:cNvPr id="4" name="Picture 2" descr="ISIS Users of ISIS Neutron and Muon Source honoured by The Royal Societ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087" y="1170709"/>
              <a:ext cx="2270896" cy="1507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5615422" y="601306"/>
            <a:ext cx="2295525" cy="3147753"/>
            <a:chOff x="5615422" y="601306"/>
            <a:chExt cx="2295525" cy="3147753"/>
          </a:xfrm>
        </p:grpSpPr>
        <p:grpSp>
          <p:nvGrpSpPr>
            <p:cNvPr id="11" name="Group 10"/>
            <p:cNvGrpSpPr/>
            <p:nvPr/>
          </p:nvGrpSpPr>
          <p:grpSpPr>
            <a:xfrm>
              <a:off x="5615422" y="601306"/>
              <a:ext cx="2295525" cy="3147753"/>
              <a:chOff x="5615422" y="601306"/>
              <a:chExt cx="2295525" cy="3147753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626197" y="2641063"/>
                <a:ext cx="2270896" cy="1107996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r>
                  <a:rPr lang="en-GB" sz="110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SNS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</a:rPr>
                  <a:t>1 GeV proton beam</a:t>
                </a:r>
                <a:endParaRPr lang="en-GB" sz="1100">
                  <a:solidFill>
                    <a:schemeClr val="tx2"/>
                  </a:solidFill>
                  <a:ea typeface="Roboto"/>
                  <a:cs typeface="Roboto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</a:rPr>
                  <a:t>1.4 mA</a:t>
                </a:r>
                <a:endParaRPr lang="en-GB" sz="1100">
                  <a:solidFill>
                    <a:schemeClr val="tx2"/>
                  </a:solidFill>
                  <a:ea typeface="Roboto"/>
                  <a:cs typeface="Roboto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</a:rPr>
                  <a:t>60 Hz</a:t>
                </a:r>
                <a:endParaRPr lang="en-GB" sz="1100">
                  <a:solidFill>
                    <a:schemeClr val="tx2"/>
                  </a:solidFill>
                  <a:ea typeface="Roboto"/>
                  <a:cs typeface="Roboto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  <a:ea typeface="Roboto"/>
                    <a:cs typeface="Roboto"/>
                  </a:rPr>
                  <a:t>Short pulse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</a:rPr>
                  <a:t>1e17 n s</a:t>
                </a:r>
                <a:r>
                  <a:rPr lang="en-GB" sz="1100" baseline="30000">
                    <a:solidFill>
                      <a:schemeClr val="tx2"/>
                    </a:solidFill>
                  </a:rPr>
                  <a:t>-1</a:t>
                </a:r>
                <a:endParaRPr lang="en-GB" sz="1100">
                  <a:solidFill>
                    <a:schemeClr val="tx2"/>
                  </a:solidFill>
                </a:endParaRPr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5422" y="601306"/>
                <a:ext cx="2295525" cy="1990725"/>
              </a:xfrm>
              <a:prstGeom prst="rect">
                <a:avLst/>
              </a:prstGeom>
            </p:spPr>
          </p:pic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25332" y="3060790"/>
              <a:ext cx="1185615" cy="349714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493087" y="3235647"/>
            <a:ext cx="4730703" cy="1954381"/>
            <a:chOff x="8028710" y="2856441"/>
            <a:chExt cx="4730703" cy="1954381"/>
          </a:xfrm>
        </p:grpSpPr>
        <p:grpSp>
          <p:nvGrpSpPr>
            <p:cNvPr id="21" name="Group 20"/>
            <p:cNvGrpSpPr/>
            <p:nvPr/>
          </p:nvGrpSpPr>
          <p:grpSpPr>
            <a:xfrm>
              <a:off x="8028710" y="2856441"/>
              <a:ext cx="4730703" cy="1954381"/>
              <a:chOff x="8028710" y="2856441"/>
              <a:chExt cx="4730703" cy="1954381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0700281" y="2856441"/>
                <a:ext cx="2059132" cy="1954381"/>
              </a:xfrm>
              <a:prstGeom prst="rect">
                <a:avLst/>
              </a:prstGeom>
            </p:spPr>
            <p:txBody>
              <a:bodyPr wrap="square" lIns="91440" tIns="45720" rIns="91440" bIns="45720" anchor="t">
                <a:spAutoFit/>
              </a:bodyPr>
              <a:lstStyle/>
              <a:p>
                <a:r>
                  <a:rPr lang="en-GB" sz="110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J-PARC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</a:rPr>
                  <a:t>3 GeV proton beam</a:t>
                </a:r>
                <a:endParaRPr lang="en-GB" sz="1100">
                  <a:solidFill>
                    <a:schemeClr val="tx2"/>
                  </a:solidFill>
                  <a:ea typeface="Roboto"/>
                  <a:cs typeface="Roboto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</a:rPr>
                  <a:t>300-400 µA</a:t>
                </a:r>
                <a:endParaRPr lang="en-GB" sz="1100">
                  <a:solidFill>
                    <a:schemeClr val="tx2"/>
                  </a:solidFill>
                  <a:ea typeface="Roboto"/>
                  <a:cs typeface="Roboto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</a:rPr>
                  <a:t> 25 Hz</a:t>
                </a:r>
                <a:endParaRPr lang="en-GB" sz="1100">
                  <a:solidFill>
                    <a:schemeClr val="tx2"/>
                  </a:solidFill>
                  <a:ea typeface="Roboto"/>
                  <a:cs typeface="Roboto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  <a:ea typeface="Roboto"/>
                    <a:cs typeface="Roboto"/>
                  </a:rPr>
                  <a:t>Short pulse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</a:rPr>
                  <a:t>Also produces muons for spectroscopy</a:t>
                </a:r>
                <a:endParaRPr lang="en-GB" sz="1100">
                  <a:solidFill>
                    <a:schemeClr val="tx2"/>
                  </a:solidFill>
                  <a:ea typeface="Roboto"/>
                  <a:cs typeface="Roboto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>
                    <a:solidFill>
                      <a:schemeClr val="tx2"/>
                    </a:solidFill>
                  </a:rPr>
                  <a:t>1e17 n s</a:t>
                </a:r>
                <a:r>
                  <a:rPr lang="en-GB" sz="1100" baseline="30000">
                    <a:solidFill>
                      <a:schemeClr val="tx2"/>
                    </a:solidFill>
                  </a:rPr>
                  <a:t>-1</a:t>
                </a:r>
                <a:endParaRPr lang="en-GB" sz="1100">
                  <a:solidFill>
                    <a:schemeClr val="tx2"/>
                  </a:solidFill>
                  <a:ea typeface="Roboto"/>
                  <a:cs typeface="Roboto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10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10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100"/>
              </a:p>
            </p:txBody>
          </p:sp>
          <p:pic>
            <p:nvPicPr>
              <p:cNvPr id="2052" name="Picture 4" descr="Japan Proton Accelerator Research Complex J-PARC, located in Tokai village,  Ibaraki prefecture, on the east coast of Japan – sciencesprings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28710" y="2856441"/>
                <a:ext cx="2540578" cy="11081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547800" y="4208496"/>
              <a:ext cx="872070" cy="433049"/>
            </a:xfrm>
            <a:prstGeom prst="rect">
              <a:avLst/>
            </a:prstGeom>
          </p:spPr>
        </p:pic>
      </p:grpSp>
      <p:grpSp>
        <p:nvGrpSpPr>
          <p:cNvPr id="2049" name="Group 2048"/>
          <p:cNvGrpSpPr/>
          <p:nvPr/>
        </p:nvGrpSpPr>
        <p:grpSpPr>
          <a:xfrm>
            <a:off x="4363546" y="4587702"/>
            <a:ext cx="3547401" cy="1833368"/>
            <a:chOff x="6407092" y="4314541"/>
            <a:chExt cx="3547401" cy="1833368"/>
          </a:xfrm>
        </p:grpSpPr>
        <p:sp>
          <p:nvSpPr>
            <p:cNvPr id="28" name="Rectangle 27"/>
            <p:cNvSpPr/>
            <p:nvPr/>
          </p:nvSpPr>
          <p:spPr>
            <a:xfrm>
              <a:off x="7895361" y="4343772"/>
              <a:ext cx="2059132" cy="1785104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110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SINQ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590 MeV proton beam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2.3 mA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Continuous beam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,Sans-Serif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  <a:latin typeface="Arial"/>
                  <a:cs typeface="Arial"/>
                </a:rPr>
                <a:t>Also produces muons for spectroscopy</a:t>
              </a:r>
              <a:endParaRPr lang="en-GB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1e17 n s</a:t>
              </a:r>
              <a:r>
                <a:rPr lang="en-GB" sz="1100" baseline="30000">
                  <a:solidFill>
                    <a:schemeClr val="tx2"/>
                  </a:solidFill>
                </a:rPr>
                <a:t>-1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10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10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100"/>
            </a:p>
          </p:txBody>
        </p:sp>
        <p:pic>
          <p:nvPicPr>
            <p:cNvPr id="2048" name="Picture 204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986551" y="5618583"/>
              <a:ext cx="1090053" cy="529326"/>
            </a:xfrm>
            <a:prstGeom prst="rect">
              <a:avLst/>
            </a:prstGeom>
          </p:spPr>
        </p:pic>
        <p:pic>
          <p:nvPicPr>
            <p:cNvPr id="2054" name="Picture 6" descr="Facilities | LTP | Paul Scherrer Institut (PSI)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7092" y="4314541"/>
              <a:ext cx="1403139" cy="14031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0" name="Group 2049"/>
          <p:cNvGrpSpPr/>
          <p:nvPr/>
        </p:nvGrpSpPr>
        <p:grpSpPr>
          <a:xfrm>
            <a:off x="8120362" y="1109562"/>
            <a:ext cx="3227890" cy="3478140"/>
            <a:chOff x="8185138" y="2536929"/>
            <a:chExt cx="3227890" cy="3478140"/>
          </a:xfrm>
        </p:grpSpPr>
        <p:sp>
          <p:nvSpPr>
            <p:cNvPr id="33" name="Rectangle 32"/>
            <p:cNvSpPr/>
            <p:nvPr/>
          </p:nvSpPr>
          <p:spPr>
            <a:xfrm>
              <a:off x="8185138" y="4143217"/>
              <a:ext cx="2289006" cy="1615827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en-GB" sz="110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ESS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Still under-construction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2 GeV proton beam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62.5 mA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14 Hz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  <a:ea typeface="Roboto"/>
                  <a:cs typeface="Roboto"/>
                </a:rPr>
                <a:t>Long pulse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Will be the most powerful source in the world – 5 MW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>
                  <a:solidFill>
                    <a:schemeClr val="tx2"/>
                  </a:solidFill>
                </a:rPr>
                <a:t>1e18 n s</a:t>
              </a:r>
              <a:r>
                <a:rPr lang="en-GB" sz="1100" baseline="30000">
                  <a:solidFill>
                    <a:schemeClr val="tx2"/>
                  </a:solidFill>
                </a:rPr>
                <a:t>-1</a:t>
              </a:r>
              <a:endParaRPr lang="en-GB" sz="1100">
                <a:solidFill>
                  <a:schemeClr val="tx2"/>
                </a:solidFill>
                <a:ea typeface="Roboto"/>
                <a:cs typeface="Roboto"/>
              </a:endParaRP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411249" y="5420793"/>
              <a:ext cx="1001779" cy="594276"/>
            </a:xfrm>
            <a:prstGeom prst="rect">
              <a:avLst/>
            </a:prstGeom>
          </p:spPr>
        </p:pic>
        <p:pic>
          <p:nvPicPr>
            <p:cNvPr id="2056" name="Picture 8" descr="The ESS Mandate | ESS"/>
            <p:cNvPicPr>
              <a:picLocks noChangeAspect="1" noChangeArrowheads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5607" y="2536929"/>
              <a:ext cx="2386905" cy="1591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51" name="TextBox 2050"/>
          <p:cNvSpPr txBox="1"/>
          <p:nvPr/>
        </p:nvSpPr>
        <p:spPr>
          <a:xfrm>
            <a:off x="8208818" y="4696691"/>
            <a:ext cx="2294661" cy="1634490"/>
          </a:xfrm>
          <a:prstGeom prst="roundRect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Honourable mentions: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</a:rPr>
              <a:t>CSNS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</a:rPr>
              <a:t>LANSCE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err="1">
                <a:solidFill>
                  <a:schemeClr val="tx2"/>
                </a:solidFill>
              </a:rPr>
              <a:t>n_TOF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7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</p:bldLst>
  </p:timing>
  <p:extLst>
    <p:ext uri="{6950BFC3-D8DA-4A85-94F7-54DA5524770B}">
      <p188:commentRel xmlns="" xmlns:p188="http://schemas.microsoft.com/office/powerpoint/2018/8/main" r:id="rId12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Recent ISIS Upgrades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2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Tank 4 Replacement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8022168" cy="166868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1400" dirty="0">
                <a:cs typeface="Arial"/>
              </a:rPr>
              <a:t>ISIS </a:t>
            </a:r>
            <a:r>
              <a:rPr lang="en-GB" sz="1400" dirty="0" err="1">
                <a:cs typeface="Arial"/>
              </a:rPr>
              <a:t>linac</a:t>
            </a:r>
            <a:r>
              <a:rPr lang="en-GB" sz="1400" dirty="0">
                <a:cs typeface="Arial"/>
              </a:rPr>
              <a:t> is re-purposed from Nimrod:</a:t>
            </a:r>
            <a:endParaRPr lang="en-US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50 </a:t>
            </a:r>
            <a:r>
              <a:rPr lang="en-GB" sz="1400" dirty="0">
                <a:latin typeface="Calibri" panose="020F0502020204030204" pitchFamily="34" charset="0"/>
                <a:cs typeface="Arial"/>
              </a:rPr>
              <a:t>→</a:t>
            </a:r>
            <a:r>
              <a:rPr lang="en-GB" sz="1400" dirty="0" smtClean="0">
                <a:cs typeface="Arial"/>
              </a:rPr>
              <a:t> </a:t>
            </a:r>
            <a:r>
              <a:rPr lang="en-GB" sz="1400" dirty="0">
                <a:cs typeface="Arial"/>
              </a:rPr>
              <a:t>70 MeV injector upgrade (never realised for Nimrod)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Tanks 2 &amp; 3 re-purposed from the Proton Linear Accelerator (PLA)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Tanks 1 &amp; 4 constructed in 1970s (based on </a:t>
            </a:r>
            <a:r>
              <a:rPr lang="en-GB" sz="1400" dirty="0" err="1">
                <a:cs typeface="Arial"/>
              </a:rPr>
              <a:t>Fermilab</a:t>
            </a:r>
            <a:r>
              <a:rPr lang="en-GB" sz="1400" dirty="0">
                <a:cs typeface="Arial"/>
              </a:rPr>
              <a:t> design)</a:t>
            </a:r>
            <a:endParaRPr lang="en-GB" sz="1400" dirty="0">
              <a:ea typeface="Roboto"/>
              <a:cs typeface="Arial"/>
            </a:endParaRPr>
          </a:p>
          <a:p>
            <a:pPr marL="0" indent="0">
              <a:buNone/>
            </a:pPr>
            <a:endParaRPr lang="en-GB" sz="1400" dirty="0">
              <a:ea typeface="Roboto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16</a:t>
            </a:fld>
            <a:endParaRPr lang="en-GB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66700" y="27622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https://repository.aip.org/islandora/object/nbla%3A293033/datastream/OBJ/view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987" y="236314"/>
            <a:ext cx="1179981" cy="153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945082" y="3224432"/>
            <a:ext cx="4343108" cy="176868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GB" sz="1400" dirty="0">
                <a:solidFill>
                  <a:schemeClr val="tx2"/>
                </a:solidFill>
              </a:rPr>
              <a:t>New Tank 4 installed during 2021 long shutdown.</a:t>
            </a:r>
            <a:endParaRPr lang="en-US" sz="1400" dirty="0">
              <a:solidFill>
                <a:schemeClr val="tx2"/>
              </a:solidFill>
              <a:ea typeface="Roboto"/>
              <a:cs typeface="Roboto"/>
            </a:endParaRP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Direct “plug-in” replacement of original tank</a:t>
            </a:r>
            <a:endParaRPr lang="en-GB" sz="1400" dirty="0">
              <a:solidFill>
                <a:schemeClr val="tx2"/>
              </a:solidFill>
              <a:ea typeface="Roboto"/>
              <a:cs typeface="Roboto"/>
            </a:endParaRP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Increased reparability with new maintenance hatches</a:t>
            </a:r>
            <a:endParaRPr lang="en-GB" sz="1400" dirty="0">
              <a:solidFill>
                <a:schemeClr val="tx2"/>
              </a:solidFill>
              <a:ea typeface="Roboto"/>
              <a:cs typeface="Roboto"/>
            </a:endParaRP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Sections bolted together (originals welded)</a:t>
            </a:r>
            <a:endParaRPr lang="en-GB" sz="1400" dirty="0">
              <a:solidFill>
                <a:schemeClr val="tx2"/>
              </a:solidFill>
              <a:ea typeface="Roboto"/>
              <a:cs typeface="Roboto"/>
            </a:endParaRP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New drift-tube design improving TTF</a:t>
            </a:r>
            <a:endParaRPr lang="en-GB" sz="1400" dirty="0">
              <a:solidFill>
                <a:schemeClr val="tx2"/>
              </a:solidFill>
              <a:ea typeface="Roboto"/>
              <a:cs typeface="Roboto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30" y="3041924"/>
            <a:ext cx="2392688" cy="20596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1008" y="2160527"/>
            <a:ext cx="2703473" cy="19936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7552" y="5484748"/>
            <a:ext cx="1820202" cy="78301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333339" y="483156"/>
            <a:ext cx="17912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Image Credit:</a:t>
            </a:r>
          </a:p>
          <a:p>
            <a:r>
              <a:rPr lang="en-GB" sz="700">
                <a:solidFill>
                  <a:srgbClr val="676767"/>
                </a:solidFill>
              </a:rPr>
              <a:t>[1] Atomic Energy Research Establishment Harwell Photographic Group, courtesy AIP Emilio </a:t>
            </a:r>
            <a:r>
              <a:rPr lang="en-GB" sz="700" err="1">
                <a:solidFill>
                  <a:srgbClr val="676767"/>
                </a:solidFill>
              </a:rPr>
              <a:t>Segrè</a:t>
            </a:r>
            <a:r>
              <a:rPr lang="en-GB" sz="700">
                <a:solidFill>
                  <a:srgbClr val="676767"/>
                </a:solidFill>
              </a:rPr>
              <a:t> Visual Archives, Physics Today Collection</a:t>
            </a:r>
          </a:p>
          <a:p>
            <a:r>
              <a:rPr lang="en-GB" sz="700">
                <a:solidFill>
                  <a:srgbClr val="676767"/>
                </a:solidFill>
              </a:rPr>
              <a:t>[2] </a:t>
            </a:r>
            <a:r>
              <a:rPr lang="en-GB" sz="700" err="1">
                <a:solidFill>
                  <a:srgbClr val="676767"/>
                </a:solidFill>
              </a:rPr>
              <a:t>Letchford</a:t>
            </a:r>
            <a:r>
              <a:rPr lang="en-GB" sz="700">
                <a:solidFill>
                  <a:srgbClr val="676767"/>
                </a:solidFill>
              </a:rPr>
              <a:t>, A. </a:t>
            </a:r>
            <a:r>
              <a:rPr lang="en-GB" sz="700" i="1">
                <a:solidFill>
                  <a:srgbClr val="676767"/>
                </a:solidFill>
              </a:rPr>
              <a:t>“UPGRADES AND DEVELOPMENTS AT THE ISIS LINAC”</a:t>
            </a:r>
            <a:r>
              <a:rPr lang="en-GB" sz="700">
                <a:solidFill>
                  <a:srgbClr val="676767"/>
                </a:solidFill>
              </a:rPr>
              <a:t>, LINAC2022</a:t>
            </a:r>
          </a:p>
          <a:p>
            <a:r>
              <a:rPr lang="en-GB" sz="700">
                <a:solidFill>
                  <a:srgbClr val="676767"/>
                </a:solidFill>
              </a:rPr>
              <a:t>[3] ISIS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09688" y="1668244"/>
            <a:ext cx="91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676767"/>
                </a:solidFill>
              </a:rPr>
              <a:t>[1]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345959" y="3963849"/>
            <a:ext cx="91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[2]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416422" y="6099145"/>
            <a:ext cx="91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[2]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29418" y="4999276"/>
            <a:ext cx="91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[2]</a:t>
            </a:r>
          </a:p>
        </p:txBody>
      </p:sp>
      <p:pic>
        <p:nvPicPr>
          <p:cNvPr id="18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3" t="13094" r="50391"/>
          <a:stretch>
            <a:fillRect/>
          </a:stretch>
        </p:blipFill>
        <p:spPr bwMode="auto">
          <a:xfrm>
            <a:off x="8154205" y="4290097"/>
            <a:ext cx="1712405" cy="247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9859564" y="6384364"/>
            <a:ext cx="91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[3]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4901" y="409750"/>
            <a:ext cx="1334833" cy="141160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725468" y="1621299"/>
            <a:ext cx="91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[3]</a:t>
            </a:r>
          </a:p>
        </p:txBody>
      </p:sp>
    </p:spTree>
    <p:extLst>
      <p:ext uri="{BB962C8B-B14F-4D97-AF65-F5344CB8AC3E}">
        <p14:creationId xmlns:p14="http://schemas.microsoft.com/office/powerpoint/2010/main" val="167902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5" grpId="0"/>
      <p:bldP spid="29" grpId="0"/>
      <p:bldP spid="30" grpId="0"/>
      <p:bldP spid="31" grpId="0"/>
      <p:bldP spid="21" grpId="0"/>
      <p:bldP spid="22" grpId="0"/>
    </p:bldLst>
  </p:timing>
  <p:extLst mod="1">
    <p:ext uri="{6950BFC3-D8DA-4A85-94F7-54DA5524770B}">
      <p188:commentRel xmlns="" xmlns:p188="http://schemas.microsoft.com/office/powerpoint/2018/8/main" r:id="rId8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Synchrotron RF Upgrade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5783581" cy="386559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cs typeface="Arial"/>
              </a:rPr>
              <a:t>Fundamental RF high-power drives (HPDs) replaced during 2021 long-shutdown</a:t>
            </a:r>
          </a:p>
          <a:p>
            <a:pPr marL="0" indent="0">
              <a:buNone/>
            </a:pPr>
            <a:r>
              <a:rPr lang="en-GB" dirty="0">
                <a:cs typeface="Arial"/>
              </a:rPr>
              <a:t>Old HPDs use pair of </a:t>
            </a:r>
            <a:r>
              <a:rPr lang="en-GB" dirty="0" err="1">
                <a:cs typeface="Arial"/>
              </a:rPr>
              <a:t>Burle</a:t>
            </a:r>
            <a:r>
              <a:rPr lang="en-GB" dirty="0">
                <a:cs typeface="Arial"/>
              </a:rPr>
              <a:t> valves: concern over obsolescence and sourcing of replacements</a:t>
            </a:r>
            <a:endParaRPr lang="en-GB" dirty="0">
              <a:ea typeface="Roboto"/>
              <a:cs typeface="Arial"/>
            </a:endParaRPr>
          </a:p>
          <a:p>
            <a:pPr marL="0" indent="0">
              <a:buNone/>
            </a:pPr>
            <a:r>
              <a:rPr lang="en-GB" dirty="0">
                <a:cs typeface="Arial"/>
              </a:rPr>
              <a:t>New HPD runs off single Thales valve</a:t>
            </a:r>
            <a:endParaRPr lang="en-GB" dirty="0">
              <a:ea typeface="Roboto"/>
              <a:cs typeface="Arial"/>
            </a:endParaRPr>
          </a:p>
          <a:p>
            <a:pPr marL="0" indent="0">
              <a:buNone/>
            </a:pPr>
            <a:r>
              <a:rPr lang="en-GB" dirty="0">
                <a:cs typeface="Arial"/>
              </a:rPr>
              <a:t>2</a:t>
            </a:r>
            <a:r>
              <a:rPr lang="en-GB" baseline="30000" dirty="0">
                <a:cs typeface="Arial"/>
              </a:rPr>
              <a:t>nd</a:t>
            </a:r>
            <a:r>
              <a:rPr lang="en-GB" dirty="0">
                <a:cs typeface="Arial"/>
              </a:rPr>
              <a:t>-harmonic systems to receive similar update at next long shutdown</a:t>
            </a:r>
            <a:endParaRPr lang="en-GB" dirty="0">
              <a:ea typeface="Roboto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277" y="3577808"/>
            <a:ext cx="3241042" cy="24122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55967" y="5993020"/>
            <a:ext cx="1791208" cy="2616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100">
                <a:solidFill>
                  <a:schemeClr val="tx2"/>
                </a:solidFill>
              </a:rPr>
              <a:t>Image Credit: ISIS</a:t>
            </a:r>
            <a:endParaRPr lang="en-US" sz="1100">
              <a:solidFill>
                <a:schemeClr val="tx2"/>
              </a:solidFill>
              <a:ea typeface="Roboto"/>
              <a:cs typeface="Roboto"/>
            </a:endParaRPr>
          </a:p>
        </p:txBody>
      </p:sp>
      <p:pic>
        <p:nvPicPr>
          <p:cNvPr id="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06" t="71530" r="18736" b="8687"/>
          <a:stretch>
            <a:fillRect/>
          </a:stretch>
        </p:blipFill>
        <p:spPr bwMode="auto">
          <a:xfrm>
            <a:off x="7072119" y="868870"/>
            <a:ext cx="2583759" cy="203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94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Target Station 1 Upgrade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11654683" cy="386559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Target reflector and moderator (TRAM) assembly also upgraded in 2021 long shutdown.</a:t>
            </a:r>
          </a:p>
          <a:p>
            <a:pPr marL="0" indent="0">
              <a:buNone/>
            </a:pPr>
            <a:r>
              <a:rPr lang="en-GB" dirty="0"/>
              <a:t>New TRAM provides:</a:t>
            </a:r>
          </a:p>
          <a:p>
            <a:r>
              <a:rPr lang="en-GB" dirty="0"/>
              <a:t>Extended lifetime for TS1</a:t>
            </a:r>
          </a:p>
          <a:p>
            <a:r>
              <a:rPr lang="en-GB" dirty="0"/>
              <a:t>Improved neutron flux, due to solid Be reflector</a:t>
            </a:r>
          </a:p>
          <a:p>
            <a:r>
              <a:rPr lang="en-GB" dirty="0"/>
              <a:t>Easier remote handling capability</a:t>
            </a:r>
          </a:p>
          <a:p>
            <a:r>
              <a:rPr lang="en-GB" dirty="0"/>
              <a:t>Simplified decommissioning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cs typeface="Arial"/>
              </a:rPr>
              <a:t>Commissioning began 4 Nov 2022, fully commissioned 2023</a:t>
            </a:r>
            <a:endParaRPr lang="en-GB" dirty="0">
              <a:ea typeface="Roboto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376" y="1812434"/>
            <a:ext cx="3743456" cy="14252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318" y="4535314"/>
            <a:ext cx="3699802" cy="11700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96280" y="5940850"/>
            <a:ext cx="3606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Image Credit:</a:t>
            </a:r>
          </a:p>
          <a:p>
            <a:r>
              <a:rPr lang="en-GB" sz="700">
                <a:solidFill>
                  <a:srgbClr val="676767"/>
                </a:solidFill>
              </a:rPr>
              <a:t>[1] Coates, D. </a:t>
            </a:r>
            <a:r>
              <a:rPr lang="en-GB" sz="700" i="1">
                <a:solidFill>
                  <a:srgbClr val="676767"/>
                </a:solidFill>
              </a:rPr>
              <a:t>“ISIS Target Station One Upgrade Project – An overview of the</a:t>
            </a:r>
          </a:p>
          <a:p>
            <a:r>
              <a:rPr lang="en-GB" sz="700" i="1">
                <a:solidFill>
                  <a:srgbClr val="676767"/>
                </a:solidFill>
              </a:rPr>
              <a:t>development work being undertaken to improve the Target,</a:t>
            </a:r>
          </a:p>
          <a:p>
            <a:r>
              <a:rPr lang="en-GB" sz="700" i="1">
                <a:solidFill>
                  <a:srgbClr val="676767"/>
                </a:solidFill>
              </a:rPr>
              <a:t>Reflector and Moderator (</a:t>
            </a:r>
            <a:r>
              <a:rPr lang="en-GB" sz="700" i="1" err="1">
                <a:solidFill>
                  <a:srgbClr val="676767"/>
                </a:solidFill>
              </a:rPr>
              <a:t>TRaM</a:t>
            </a:r>
            <a:r>
              <a:rPr lang="en-GB" sz="700" i="1">
                <a:solidFill>
                  <a:srgbClr val="676767"/>
                </a:solidFill>
              </a:rPr>
              <a:t>) support systems”</a:t>
            </a:r>
            <a:r>
              <a:rPr lang="en-GB" sz="700">
                <a:solidFill>
                  <a:srgbClr val="676767"/>
                </a:solidFill>
              </a:rPr>
              <a:t>, </a:t>
            </a:r>
            <a:r>
              <a:rPr lang="pt-BR" sz="700">
                <a:solidFill>
                  <a:srgbClr val="676767"/>
                </a:solidFill>
              </a:rPr>
              <a:t>J. Phys.: Conf. Ser. 1021 012059, doi :10.1088/1742-6596/1021/1/012059</a:t>
            </a:r>
          </a:p>
          <a:p>
            <a:r>
              <a:rPr lang="en-GB" sz="700">
                <a:solidFill>
                  <a:srgbClr val="676767"/>
                </a:solidFill>
              </a:rPr>
              <a:t>[2] ISIS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395204" y="3017524"/>
            <a:ext cx="91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[1]</a:t>
            </a:r>
            <a:endParaRPr lang="en-GB" sz="600">
              <a:solidFill>
                <a:srgbClr val="676767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84244" y="5489928"/>
            <a:ext cx="91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[1]</a:t>
            </a:r>
            <a:endParaRPr lang="en-GB" sz="600">
              <a:solidFill>
                <a:srgbClr val="676767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36057" y="5255538"/>
            <a:ext cx="91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solidFill>
                  <a:srgbClr val="676767"/>
                </a:solidFill>
              </a:rPr>
              <a:t>[2]</a:t>
            </a:r>
            <a:endParaRPr lang="en-GB" sz="600">
              <a:solidFill>
                <a:srgbClr val="676767"/>
              </a:solidFill>
            </a:endParaRPr>
          </a:p>
        </p:txBody>
      </p:sp>
      <p:pic>
        <p:nvPicPr>
          <p:cNvPr id="3074" name="Picture 2" descr="22EC2711 TS1 TRaM group cropp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900" y="3726022"/>
            <a:ext cx="3590421" cy="182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40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  <p:bldP spid="11" grpId="0"/>
      <p:bldP spid="12" grpId="0"/>
      <p:bldP spid="13" grpId="0"/>
    </p:bldLst>
  </p:timing>
  <p:extLst mod="1">
    <p:ext uri="{6950BFC3-D8DA-4A85-94F7-54DA5524770B}">
      <p188:commentRel xmlns="" xmlns:p188="http://schemas.microsoft.com/office/powerpoint/2018/8/main" r:id="rId5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Ongoing and Upcoming </a:t>
            </a:r>
            <a:r>
              <a:rPr lang="en-GB" err="1"/>
              <a:t>Ugrades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21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4691326" cy="4351338"/>
          </a:xfrm>
        </p:spPr>
        <p:txBody>
          <a:bodyPr>
            <a:normAutofit/>
          </a:bodyPr>
          <a:lstStyle/>
          <a:p>
            <a:r>
              <a:rPr lang="en-GB" dirty="0"/>
              <a:t>Introduction to ISIS</a:t>
            </a:r>
          </a:p>
          <a:p>
            <a:pPr lvl="1"/>
            <a:r>
              <a:rPr lang="en-GB" dirty="0"/>
              <a:t>The ISIS Facility</a:t>
            </a:r>
          </a:p>
          <a:p>
            <a:pPr lvl="1"/>
            <a:r>
              <a:rPr lang="en-GB" dirty="0"/>
              <a:t>40 Years of ISIS: Milestones and Major Upgrades</a:t>
            </a:r>
          </a:p>
          <a:p>
            <a:r>
              <a:rPr lang="en-GB" dirty="0"/>
              <a:t>Neutron Sources</a:t>
            </a:r>
          </a:p>
          <a:p>
            <a:pPr lvl="1"/>
            <a:r>
              <a:rPr lang="en-GB" dirty="0"/>
              <a:t>Types of Neutron Sources</a:t>
            </a:r>
          </a:p>
          <a:p>
            <a:pPr lvl="1"/>
            <a:r>
              <a:rPr lang="en-GB" dirty="0"/>
              <a:t>Applications of Neutron Sources</a:t>
            </a:r>
          </a:p>
          <a:p>
            <a:pPr lvl="1"/>
            <a:r>
              <a:rPr lang="en-GB" dirty="0"/>
              <a:t>Spallation Neutron Sources</a:t>
            </a:r>
          </a:p>
          <a:p>
            <a:r>
              <a:rPr lang="en-GB" dirty="0"/>
              <a:t>Recent ISIS Upgrades</a:t>
            </a:r>
          </a:p>
          <a:p>
            <a:pPr lvl="1"/>
            <a:r>
              <a:rPr lang="en-GB" dirty="0"/>
              <a:t>Tank 4 Replacement</a:t>
            </a:r>
          </a:p>
          <a:p>
            <a:pPr lvl="1"/>
            <a:r>
              <a:rPr lang="en-GB" dirty="0"/>
              <a:t>Synchrotron RF Upgrade</a:t>
            </a:r>
          </a:p>
          <a:p>
            <a:pPr lvl="1"/>
            <a:r>
              <a:rPr lang="en-GB" dirty="0"/>
              <a:t>Target Station 1 Upgrade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75582" y="1304925"/>
            <a:ext cx="516045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Upcoming ISIS Upgrades</a:t>
            </a:r>
          </a:p>
          <a:p>
            <a:pPr lvl="1"/>
            <a:r>
              <a:rPr lang="en-GB" dirty="0"/>
              <a:t>EPICS Migration</a:t>
            </a:r>
          </a:p>
          <a:p>
            <a:pPr lvl="1"/>
            <a:r>
              <a:rPr lang="en-GB" dirty="0"/>
              <a:t>Q-Kicker Damping System</a:t>
            </a:r>
          </a:p>
          <a:p>
            <a:pPr lvl="1"/>
            <a:r>
              <a:rPr lang="en-GB" dirty="0"/>
              <a:t>MEBT</a:t>
            </a:r>
          </a:p>
          <a:p>
            <a:pPr lvl="1"/>
            <a:r>
              <a:rPr lang="en-GB" dirty="0"/>
              <a:t>Novel RF Plasma Source</a:t>
            </a:r>
          </a:p>
          <a:p>
            <a:r>
              <a:rPr lang="en-GB" dirty="0"/>
              <a:t>ISIS-II</a:t>
            </a:r>
          </a:p>
          <a:p>
            <a:pPr lvl="1"/>
            <a:r>
              <a:rPr lang="en-GB" dirty="0"/>
              <a:t>Design Options</a:t>
            </a:r>
          </a:p>
          <a:p>
            <a:pPr lvl="1"/>
            <a:r>
              <a:rPr lang="en-GB" dirty="0"/>
              <a:t>Studies Underway</a:t>
            </a:r>
          </a:p>
          <a:p>
            <a:pPr lvl="1"/>
            <a:r>
              <a:rPr lang="en-GB" dirty="0"/>
              <a:t>FETS FFA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421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EPICS Migration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5335069" cy="3865591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GB" dirty="0">
                <a:cs typeface="Arial"/>
              </a:rPr>
              <a:t>Current VSYSTEM-based control software has been running since the 90’s</a:t>
            </a:r>
          </a:p>
          <a:p>
            <a:pPr marL="0" indent="0">
              <a:buNone/>
            </a:pPr>
            <a:r>
              <a:rPr lang="en-GB" dirty="0">
                <a:cs typeface="Arial"/>
              </a:rPr>
              <a:t>Instrumentation has been using EPICS-based (IBEX) since 2018</a:t>
            </a:r>
            <a:endParaRPr lang="en-GB" dirty="0">
              <a:ea typeface="Roboto"/>
              <a:cs typeface="Arial"/>
            </a:endParaRPr>
          </a:p>
          <a:p>
            <a:pPr marL="0" indent="0">
              <a:buNone/>
            </a:pPr>
            <a:r>
              <a:rPr lang="en-GB" dirty="0">
                <a:cs typeface="Arial"/>
              </a:rPr>
              <a:t>Migration to EPICS currently underway:</a:t>
            </a:r>
            <a:endParaRPr lang="en-GB" dirty="0">
              <a:ea typeface="Roboto"/>
              <a:cs typeface="Arial"/>
            </a:endParaRPr>
          </a:p>
          <a:p>
            <a:r>
              <a:rPr lang="en-GB" dirty="0">
                <a:cs typeface="Arial"/>
              </a:rPr>
              <a:t>Easy interfacing with custom python scripts</a:t>
            </a:r>
            <a:endParaRPr lang="en-GB" dirty="0">
              <a:ea typeface="Roboto"/>
              <a:cs typeface="Arial"/>
            </a:endParaRPr>
          </a:p>
          <a:p>
            <a:r>
              <a:rPr lang="en-GB" dirty="0">
                <a:cs typeface="Arial"/>
              </a:rPr>
              <a:t>Opportunity to revisit/redesign accelerator controls and add functionality</a:t>
            </a:r>
            <a:endParaRPr lang="en-GB" dirty="0">
              <a:ea typeface="Roboto"/>
              <a:cs typeface="Arial"/>
            </a:endParaRPr>
          </a:p>
          <a:p>
            <a:r>
              <a:rPr lang="en-GB" dirty="0">
                <a:cs typeface="Arial"/>
              </a:rPr>
              <a:t>Facilitates easy-access to time-series data of set/read values and measurements</a:t>
            </a:r>
            <a:endParaRPr lang="en-GB" dirty="0">
              <a:ea typeface="Roboto"/>
              <a:cs typeface="Arial"/>
            </a:endParaRPr>
          </a:p>
          <a:p>
            <a:r>
              <a:rPr lang="en-GB" dirty="0">
                <a:cs typeface="Arial"/>
              </a:rPr>
              <a:t>Removal of obsolete/unused control screens</a:t>
            </a:r>
            <a:endParaRPr lang="en-GB" dirty="0">
              <a:ea typeface="Roboto"/>
              <a:cs typeface="Arial"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796" y="739209"/>
            <a:ext cx="2099935" cy="17538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715" y="2695969"/>
            <a:ext cx="5146016" cy="34574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54" y="739210"/>
            <a:ext cx="1937147" cy="175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444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  <p:extLst mod="1">
    <p:ext uri="{6950BFC3-D8DA-4A85-94F7-54DA5524770B}">
      <p188:commentRel xmlns="" xmlns:p188="http://schemas.microsoft.com/office/powerpoint/2018/8/main" r:id="rId5"/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Q-kicker Damping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6388615" cy="462851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1400" dirty="0">
                <a:cs typeface="Arial"/>
              </a:rPr>
              <a:t>Head-tail instability is a significant limit on ISIS intensity. </a:t>
            </a:r>
            <a:endParaRPr lang="en-GB" sz="1400" dirty="0">
              <a:ea typeface="Roboto"/>
            </a:endParaRPr>
          </a:p>
          <a:p>
            <a:r>
              <a:rPr lang="en-GB" sz="1400" dirty="0">
                <a:cs typeface="Arial"/>
              </a:rPr>
              <a:t>Vertical displacement oscillation </a:t>
            </a:r>
            <a:endParaRPr lang="en-GB" sz="1400" dirty="0">
              <a:ea typeface="Roboto"/>
            </a:endParaRPr>
          </a:p>
          <a:p>
            <a:r>
              <a:rPr lang="en-GB" sz="1400" dirty="0">
                <a:cs typeface="Arial"/>
              </a:rPr>
              <a:t>Mode structure longitudinal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Driven by characteristic ring impedance</a:t>
            </a:r>
            <a:endParaRPr lang="en-GB" sz="1400" dirty="0">
              <a:ea typeface="Roboto"/>
              <a:cs typeface="Arial"/>
            </a:endParaRPr>
          </a:p>
          <a:p>
            <a:pPr marL="0" indent="0">
              <a:buNone/>
            </a:pPr>
            <a:r>
              <a:rPr lang="en-GB" sz="1400" dirty="0">
                <a:cs typeface="Arial"/>
              </a:rPr>
              <a:t>Multi-pronged effort to: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Characterise the instability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Diagnose the source impedance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Develop methods for mitigation</a:t>
            </a:r>
            <a:endParaRPr lang="en-GB" sz="1400" dirty="0">
              <a:ea typeface="Roboto"/>
              <a:cs typeface="Arial"/>
            </a:endParaRPr>
          </a:p>
          <a:p>
            <a:pPr marL="0" indent="0">
              <a:buNone/>
            </a:pPr>
            <a:endParaRPr lang="en-GB" sz="1400" dirty="0">
              <a:ea typeface="Roboto"/>
            </a:endParaRPr>
          </a:p>
          <a:p>
            <a:pPr marL="0" indent="0">
              <a:buNone/>
            </a:pPr>
            <a:r>
              <a:rPr lang="en-GB" sz="1400" dirty="0">
                <a:cs typeface="Arial"/>
              </a:rPr>
              <a:t>The Q-kicker is a ferrite-loaded electromagnetic kicker, already installed on ISIS, used for tune measurements.</a:t>
            </a:r>
            <a:endParaRPr lang="en-GB" sz="1400" dirty="0">
              <a:ea typeface="Roboto"/>
              <a:cs typeface="Arial"/>
            </a:endParaRPr>
          </a:p>
          <a:p>
            <a:pPr marL="0" indent="0">
              <a:buNone/>
            </a:pPr>
            <a:r>
              <a:rPr lang="en-GB" sz="1400" dirty="0">
                <a:cs typeface="Arial"/>
              </a:rPr>
              <a:t>A feedback system using a ring beam position monitor and the Q-kicker are under development, with the aim of damping vertical oscillations.</a:t>
            </a:r>
            <a:endParaRPr lang="en-GB" sz="1400" dirty="0">
              <a:ea typeface="Roboto"/>
              <a:cs typeface="Arial"/>
            </a:endParaRPr>
          </a:p>
          <a:p>
            <a:pPr marL="0" indent="0">
              <a:buNone/>
            </a:pPr>
            <a:r>
              <a:rPr lang="en-GB" sz="1400" dirty="0">
                <a:cs typeface="Arial"/>
              </a:rPr>
              <a:t>Initial tests demonstrate reduction in instability, but not fully commissioned for 50 Hz operations</a:t>
            </a:r>
            <a:endParaRPr lang="en-GB" sz="1400" dirty="0">
              <a:ea typeface="Roboto"/>
              <a:cs typeface="Arial"/>
            </a:endParaRPr>
          </a:p>
          <a:p>
            <a:endParaRPr lang="en-GB" sz="1400" dirty="0">
              <a:ea typeface="Roboto"/>
            </a:endParaRPr>
          </a:p>
          <a:p>
            <a:pPr marL="0" indent="0">
              <a:buNone/>
            </a:pPr>
            <a:endParaRPr lang="en-GB" sz="1400" dirty="0">
              <a:ea typeface="Roboto"/>
            </a:endParaRPr>
          </a:p>
          <a:p>
            <a:pPr marL="0" indent="0">
              <a:buNone/>
            </a:pPr>
            <a:endParaRPr lang="en-GB" sz="1400" dirty="0">
              <a:ea typeface="Roboto"/>
            </a:endParaRPr>
          </a:p>
          <a:p>
            <a:pPr marL="0" indent="0">
              <a:buNone/>
            </a:pPr>
            <a:endParaRPr lang="en-GB" sz="1400" dirty="0">
              <a:ea typeface="Roboto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219" y="992871"/>
            <a:ext cx="4014701" cy="1938031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536118" y="3086285"/>
            <a:ext cx="4697182" cy="2786196"/>
            <a:chOff x="3079343" y="2441124"/>
            <a:chExt cx="6020640" cy="355054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0943" y="2441124"/>
              <a:ext cx="5830114" cy="191479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79343" y="4229294"/>
              <a:ext cx="6020640" cy="1762371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6337565" y="6136699"/>
            <a:ext cx="2807959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800" dirty="0">
                <a:solidFill>
                  <a:schemeClr val="tx2"/>
                </a:solidFill>
              </a:rPr>
              <a:t>Image</a:t>
            </a:r>
            <a:r>
              <a:rPr lang="en-GB" sz="700" dirty="0">
                <a:solidFill>
                  <a:schemeClr val="tx2"/>
                </a:solidFill>
              </a:rPr>
              <a:t> </a:t>
            </a:r>
            <a:r>
              <a:rPr lang="en-GB" sz="800" dirty="0">
                <a:solidFill>
                  <a:schemeClr val="tx2"/>
                </a:solidFill>
              </a:rPr>
              <a:t>Credit</a:t>
            </a:r>
            <a:r>
              <a:rPr lang="en-GB" sz="800" dirty="0">
                <a:solidFill>
                  <a:srgbClr val="676767"/>
                </a:solidFill>
              </a:rPr>
              <a:t>: </a:t>
            </a:r>
            <a:r>
              <a:rPr lang="en-GB" sz="800" dirty="0" err="1">
                <a:solidFill>
                  <a:srgbClr val="676767"/>
                </a:solidFill>
              </a:rPr>
              <a:t>Pertica</a:t>
            </a:r>
            <a:r>
              <a:rPr lang="en-GB" sz="800" dirty="0">
                <a:solidFill>
                  <a:srgbClr val="676767"/>
                </a:solidFill>
              </a:rPr>
              <a:t>, A. </a:t>
            </a:r>
            <a:r>
              <a:rPr lang="en-GB" sz="800" i="1" dirty="0">
                <a:solidFill>
                  <a:srgbClr val="676767"/>
                </a:solidFill>
              </a:rPr>
              <a:t>“EXPERIMENTAL DAMPING SYSTEM WITH A FERRITE LOADED</a:t>
            </a:r>
            <a:endParaRPr lang="en-GB" sz="800" i="1">
              <a:solidFill>
                <a:srgbClr val="676767"/>
              </a:solidFill>
              <a:ea typeface="Roboto"/>
              <a:cs typeface="Roboto"/>
            </a:endParaRPr>
          </a:p>
          <a:p>
            <a:r>
              <a:rPr lang="en-GB" sz="800" i="1" dirty="0">
                <a:solidFill>
                  <a:srgbClr val="676767"/>
                </a:solidFill>
              </a:rPr>
              <a:t>KICKER FOR THE ISIS PROTON SYNCHROTRON”</a:t>
            </a:r>
            <a:r>
              <a:rPr lang="en-GB" sz="800" dirty="0">
                <a:solidFill>
                  <a:srgbClr val="676767"/>
                </a:solidFill>
              </a:rPr>
              <a:t>, IBIC2017</a:t>
            </a:r>
            <a:endParaRPr lang="en-GB" sz="800" i="1">
              <a:solidFill>
                <a:srgbClr val="676767"/>
              </a:solidFill>
              <a:ea typeface="Roboto"/>
              <a:cs typeface="Roboto"/>
            </a:endParaRPr>
          </a:p>
          <a:p>
            <a:endParaRPr lang="en-GB" sz="800" dirty="0">
              <a:solidFill>
                <a:srgbClr val="676767"/>
              </a:solidFill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04820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/>
    </p:bldLst>
  </p:timing>
  <p:extLst mod="1">
    <p:ext uri="{6950BFC3-D8DA-4A85-94F7-54DA5524770B}">
      <p188:commentRel xmlns="" xmlns:p188="http://schemas.microsoft.com/office/powerpoint/2018/8/main" r:id="rId5"/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MEBT Installation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579" y="1289685"/>
            <a:ext cx="7089141" cy="3865591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>
                <a:cs typeface="Arial"/>
              </a:rPr>
              <a:t>Currently, no matching performed between RFQ and DTL:</a:t>
            </a:r>
          </a:p>
          <a:p>
            <a:r>
              <a:rPr lang="en-GB" dirty="0">
                <a:cs typeface="Arial"/>
              </a:rPr>
              <a:t>Limit injector efficiency (lower energy losses)</a:t>
            </a:r>
            <a:endParaRPr lang="en-GB" dirty="0">
              <a:ea typeface="Roboto"/>
              <a:cs typeface="Arial"/>
            </a:endParaRPr>
          </a:p>
          <a:p>
            <a:r>
              <a:rPr lang="en-GB" dirty="0">
                <a:cs typeface="Arial"/>
              </a:rPr>
              <a:t>Limit injection efficiency (70 MeV losses)</a:t>
            </a:r>
            <a:endParaRPr lang="en-GB" dirty="0">
              <a:ea typeface="Roboto"/>
              <a:cs typeface="Arial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cs typeface="Arial"/>
              </a:rPr>
              <a:t>Medium energy beam transport (MEBT) section planned installation during next long shutdown</a:t>
            </a:r>
            <a:endParaRPr lang="en-GB" dirty="0">
              <a:ea typeface="Roboto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cs typeface="Arial"/>
              </a:rPr>
              <a:t>Addition of quadrupole focusing, </a:t>
            </a:r>
            <a:r>
              <a:rPr lang="en-GB" dirty="0" err="1">
                <a:cs typeface="Arial"/>
              </a:rPr>
              <a:t>rebunching</a:t>
            </a:r>
            <a:r>
              <a:rPr lang="en-GB" dirty="0">
                <a:cs typeface="Arial"/>
              </a:rPr>
              <a:t> cavity, diagnostics, and electrostatic chopper</a:t>
            </a:r>
            <a:endParaRPr lang="en-GB" dirty="0">
              <a:ea typeface="Roboto"/>
              <a:cs typeface="Arial"/>
            </a:endParaRPr>
          </a:p>
          <a:p>
            <a:r>
              <a:rPr lang="en-GB" dirty="0">
                <a:cs typeface="Arial"/>
              </a:rPr>
              <a:t>6-dimensional matching into DTL</a:t>
            </a:r>
            <a:endParaRPr lang="en-GB" dirty="0">
              <a:ea typeface="Roboto"/>
              <a:cs typeface="Arial"/>
            </a:endParaRPr>
          </a:p>
          <a:p>
            <a:r>
              <a:rPr lang="en-GB" dirty="0">
                <a:cs typeface="Arial"/>
              </a:rPr>
              <a:t>Better operational tuning of injector</a:t>
            </a:r>
            <a:endParaRPr lang="en-GB" dirty="0">
              <a:ea typeface="Roboto"/>
              <a:cs typeface="Arial"/>
            </a:endParaRPr>
          </a:p>
          <a:p>
            <a:r>
              <a:rPr lang="en-GB" dirty="0">
                <a:cs typeface="Arial"/>
              </a:rPr>
              <a:t>Longitudinal matching of pulse train to synchrotron RF acceptance</a:t>
            </a:r>
            <a:endParaRPr lang="en-GB" dirty="0">
              <a:ea typeface="Roboto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618" y="1101736"/>
            <a:ext cx="4427310" cy="1089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4859" y="2248713"/>
            <a:ext cx="2661921" cy="13499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859" y="3843891"/>
            <a:ext cx="2793981" cy="1537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11869" y="5839250"/>
            <a:ext cx="3606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solidFill>
                  <a:srgbClr val="676767"/>
                </a:solidFill>
              </a:rPr>
              <a:t>Image Credit:</a:t>
            </a:r>
          </a:p>
          <a:p>
            <a:r>
              <a:rPr lang="en-GB" sz="800">
                <a:solidFill>
                  <a:srgbClr val="676767"/>
                </a:solidFill>
              </a:rPr>
              <a:t>[1] Wood, T. et. al. </a:t>
            </a:r>
            <a:r>
              <a:rPr lang="en-GB" sz="800" i="1">
                <a:solidFill>
                  <a:srgbClr val="676767"/>
                </a:solidFill>
              </a:rPr>
              <a:t>“The ISIS pre-injector reconfiguration”</a:t>
            </a:r>
            <a:r>
              <a:rPr lang="en-GB" sz="800">
                <a:solidFill>
                  <a:srgbClr val="676767"/>
                </a:solidFill>
              </a:rPr>
              <a:t>, </a:t>
            </a:r>
            <a:r>
              <a:rPr lang="pt-BR" sz="800">
                <a:solidFill>
                  <a:srgbClr val="676767"/>
                </a:solidFill>
              </a:rPr>
              <a:t>Rev. Sci. Instrum. 87, 02B121, doi:10.1063/1.4934658</a:t>
            </a:r>
          </a:p>
          <a:p>
            <a:r>
              <a:rPr lang="en-GB" sz="800">
                <a:solidFill>
                  <a:srgbClr val="676767"/>
                </a:solidFill>
              </a:rPr>
              <a:t>[2] Speed, J. et. al. “</a:t>
            </a:r>
            <a:r>
              <a:rPr lang="en-GB" sz="800" i="1">
                <a:solidFill>
                  <a:srgbClr val="676767"/>
                </a:solidFill>
              </a:rPr>
              <a:t>PRACTICAL DESIGN AND MANUFACTURING</a:t>
            </a:r>
          </a:p>
          <a:p>
            <a:r>
              <a:rPr lang="en-GB" sz="800" i="1">
                <a:solidFill>
                  <a:srgbClr val="676767"/>
                </a:solidFill>
              </a:rPr>
              <a:t>OF THE NEW ISIS MEBT CHOPPER”</a:t>
            </a:r>
            <a:r>
              <a:rPr lang="en-GB" sz="800">
                <a:solidFill>
                  <a:srgbClr val="676767"/>
                </a:solidFill>
              </a:rPr>
              <a:t>, IPAC2024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74400" y="187512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solidFill>
                  <a:srgbClr val="676767"/>
                </a:solidFill>
              </a:rPr>
              <a:t>[1]</a:t>
            </a:r>
            <a:endParaRPr lang="en-GB" sz="500">
              <a:solidFill>
                <a:srgbClr val="67676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06982" y="3349913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solidFill>
                  <a:srgbClr val="676767"/>
                </a:solidFill>
              </a:rPr>
              <a:t>[2]</a:t>
            </a:r>
            <a:endParaRPr lang="en-GB" sz="500">
              <a:solidFill>
                <a:srgbClr val="676767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35819" y="5165447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solidFill>
                  <a:srgbClr val="676767"/>
                </a:solidFill>
              </a:rPr>
              <a:t>[2]</a:t>
            </a:r>
            <a:endParaRPr lang="en-GB" sz="500">
              <a:solidFill>
                <a:srgbClr val="676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61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  <p:extLst mod="1">
    <p:ext uri="{6950BFC3-D8DA-4A85-94F7-54DA5524770B}">
      <p188:commentRel xmlns="" xmlns:p188="http://schemas.microsoft.com/office/powerpoint/2018/8/main" r:id="rId5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RF Ion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6179821" cy="386559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1400" dirty="0">
                <a:cs typeface="Arial"/>
              </a:rPr>
              <a:t>Current ISIS ion source is Penning-type </a:t>
            </a:r>
            <a:r>
              <a:rPr lang="en-GB" sz="1400" dirty="0" err="1">
                <a:cs typeface="Arial"/>
              </a:rPr>
              <a:t>caesiated</a:t>
            </a:r>
            <a:r>
              <a:rPr lang="en-GB" sz="1400" dirty="0">
                <a:cs typeface="Arial"/>
              </a:rPr>
              <a:t> surface-plasma H</a:t>
            </a:r>
            <a:r>
              <a:rPr lang="en-GB" sz="1400" baseline="30000" dirty="0">
                <a:cs typeface="Arial"/>
              </a:rPr>
              <a:t>—</a:t>
            </a:r>
            <a:r>
              <a:rPr lang="en-GB" sz="1400" dirty="0">
                <a:cs typeface="Arial"/>
              </a:rPr>
              <a:t>source</a:t>
            </a:r>
            <a:endParaRPr lang="en-GB" sz="1400" dirty="0">
              <a:ea typeface="Roboto"/>
              <a:cs typeface="Arial"/>
            </a:endParaRPr>
          </a:p>
          <a:p>
            <a:pPr marL="0" indent="0">
              <a:buNone/>
            </a:pPr>
            <a:r>
              <a:rPr lang="en-GB" sz="1400" dirty="0">
                <a:cs typeface="Arial"/>
              </a:rPr>
              <a:t>Caesium limits lifetime (typically ~ 2-3 weeks):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Significant technical effort to maintain hot spares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Limits availability to neutron users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Can pose limit on machine optimisations</a:t>
            </a:r>
            <a:endParaRPr lang="en-GB" sz="1400" dirty="0">
              <a:ea typeface="Roboto"/>
              <a:cs typeface="Arial"/>
            </a:endParaRPr>
          </a:p>
          <a:p>
            <a:pPr marL="0" indent="0">
              <a:buNone/>
            </a:pPr>
            <a:r>
              <a:rPr lang="en-GB" sz="1400" dirty="0">
                <a:cs typeface="Arial"/>
              </a:rPr>
              <a:t>Examining possibilities of upgrade to a volume-plasma RF-driven source: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Significantly improved lifetime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No requirement of caesium</a:t>
            </a:r>
            <a:endParaRPr lang="en-GB" sz="1400" dirty="0">
              <a:ea typeface="Roboto"/>
              <a:cs typeface="Arial"/>
            </a:endParaRPr>
          </a:p>
          <a:p>
            <a:r>
              <a:rPr lang="en-GB" sz="1400" dirty="0">
                <a:cs typeface="Arial"/>
              </a:rPr>
              <a:t>Potential to increase synchrotron current through longer pulse length</a:t>
            </a:r>
            <a:endParaRPr lang="en-GB" sz="1400" dirty="0">
              <a:ea typeface="Roboto"/>
              <a:cs typeface="Arial"/>
            </a:endParaRPr>
          </a:p>
          <a:p>
            <a:pPr marL="0" indent="0">
              <a:buNone/>
            </a:pPr>
            <a:r>
              <a:rPr lang="en-GB" sz="1400" dirty="0">
                <a:cs typeface="Arial"/>
              </a:rPr>
              <a:t>Required spec:</a:t>
            </a:r>
            <a:endParaRPr lang="en-GB" sz="1400" dirty="0">
              <a:ea typeface="Cambria" panose="02040503050406030204" pitchFamily="18" charset="0"/>
              <a:cs typeface="Arial"/>
            </a:endParaRPr>
          </a:p>
          <a:p>
            <a:r>
              <a:rPr lang="en-GB" sz="1400" dirty="0">
                <a:ea typeface="Cambria"/>
                <a:cs typeface="Arial"/>
              </a:rPr>
              <a:t>30 mA H</a:t>
            </a:r>
            <a:r>
              <a:rPr lang="en-GB" sz="1400" baseline="30000" dirty="0">
                <a:ea typeface="Cambria"/>
                <a:cs typeface="Arial"/>
              </a:rPr>
              <a:t>-</a:t>
            </a:r>
            <a:r>
              <a:rPr lang="en-GB" sz="1400" dirty="0">
                <a:ea typeface="Cambria"/>
                <a:cs typeface="Arial"/>
              </a:rPr>
              <a:t> current</a:t>
            </a:r>
          </a:p>
          <a:p>
            <a:r>
              <a:rPr lang="en-GB" sz="1400" dirty="0">
                <a:cs typeface="Arial"/>
              </a:rPr>
              <a:t>4-rms emittance &lt; 1.5 </a:t>
            </a:r>
            <a:r>
              <a:rPr lang="el-GR" sz="1400" dirty="0">
                <a:ea typeface="Cambria"/>
                <a:cs typeface="Arial"/>
              </a:rPr>
              <a:t>π</a:t>
            </a:r>
            <a:r>
              <a:rPr lang="en-GB" sz="1400" dirty="0">
                <a:ea typeface="Cambria"/>
                <a:cs typeface="Arial"/>
              </a:rPr>
              <a:t> mm </a:t>
            </a:r>
            <a:r>
              <a:rPr lang="en-GB" sz="1400" dirty="0" err="1">
                <a:ea typeface="Cambria"/>
                <a:cs typeface="Arial"/>
              </a:rPr>
              <a:t>mrad</a:t>
            </a:r>
            <a:endParaRPr lang="en-GB" sz="1400" dirty="0">
              <a:ea typeface="Cambria"/>
              <a:cs typeface="Arial"/>
            </a:endParaRPr>
          </a:p>
          <a:p>
            <a:r>
              <a:rPr lang="en-GB" sz="1400" dirty="0">
                <a:ea typeface="Cambria"/>
                <a:cs typeface="Arial"/>
              </a:rPr>
              <a:t>200 µs pulse length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23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6305360" y="1458601"/>
            <a:ext cx="4820920" cy="3836412"/>
            <a:chOff x="6633782" y="1004292"/>
            <a:chExt cx="3681663" cy="283635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3782" y="1004292"/>
              <a:ext cx="3681663" cy="211674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729128" y="3135253"/>
              <a:ext cx="3502635" cy="705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676767"/>
                  </a:solidFill>
                </a:rPr>
                <a:t>The RF ion source installed and operating at full duty cycle. Visible components</a:t>
              </a:r>
            </a:p>
            <a:p>
              <a:r>
                <a:rPr lang="en-GB" sz="700" dirty="0">
                  <a:solidFill>
                    <a:srgbClr val="676767"/>
                  </a:solidFill>
                </a:rPr>
                <a:t>include filter magnets (a), plasma light visible through translucent plasma chamber and cooling</a:t>
              </a:r>
            </a:p>
            <a:p>
              <a:r>
                <a:rPr lang="en-GB" sz="700" dirty="0">
                  <a:solidFill>
                    <a:srgbClr val="676767"/>
                  </a:solidFill>
                </a:rPr>
                <a:t>jacket (b), main support housing (c), RF coil (d), cooling jacket connection manifold (e) and</a:t>
              </a:r>
            </a:p>
            <a:p>
              <a:r>
                <a:rPr lang="en-GB" sz="700" dirty="0">
                  <a:solidFill>
                    <a:srgbClr val="676767"/>
                  </a:solidFill>
                </a:rPr>
                <a:t>ignition gun (f). </a:t>
              </a:r>
            </a:p>
            <a:p>
              <a:endParaRPr lang="en-GB" sz="700">
                <a:solidFill>
                  <a:srgbClr val="676767"/>
                </a:solidFill>
              </a:endParaRPr>
            </a:p>
            <a:p>
              <a:r>
                <a:rPr lang="en-GB" sz="700" dirty="0">
                  <a:solidFill>
                    <a:srgbClr val="676767"/>
                  </a:solidFill>
                </a:rPr>
                <a:t>Image and text sourced from:</a:t>
              </a:r>
            </a:p>
            <a:p>
              <a:r>
                <a:rPr lang="en-GB" sz="700" dirty="0">
                  <a:solidFill>
                    <a:srgbClr val="676767"/>
                  </a:solidFill>
                </a:rPr>
                <a:t>Lawrie, S. et. al. </a:t>
              </a:r>
              <a:r>
                <a:rPr lang="en-GB" sz="700" i="1" dirty="0">
                  <a:solidFill>
                    <a:srgbClr val="676767"/>
                  </a:solidFill>
                </a:rPr>
                <a:t>“Plasma commissioning in a high power external RF-coil volume-type H− ion source”</a:t>
              </a:r>
              <a:r>
                <a:rPr lang="en-GB" sz="700" dirty="0">
                  <a:solidFill>
                    <a:srgbClr val="676767"/>
                  </a:solidFill>
                </a:rPr>
                <a:t>, </a:t>
              </a:r>
              <a:r>
                <a:rPr lang="pt-BR" sz="700" dirty="0">
                  <a:solidFill>
                    <a:srgbClr val="676767"/>
                  </a:solidFill>
                </a:rPr>
                <a:t>J. </a:t>
              </a:r>
              <a:r>
                <a:rPr lang="pt-BR" sz="700" dirty="0" err="1">
                  <a:solidFill>
                    <a:srgbClr val="676767"/>
                  </a:solidFill>
                </a:rPr>
                <a:t>Phys</a:t>
              </a:r>
              <a:r>
                <a:rPr lang="pt-BR" sz="700" dirty="0">
                  <a:solidFill>
                    <a:srgbClr val="676767"/>
                  </a:solidFill>
                </a:rPr>
                <a:t>.: Conf. Ser. 2244 012033</a:t>
              </a:r>
              <a:r>
                <a:rPr lang="en-GB" sz="700" dirty="0">
                  <a:solidFill>
                    <a:srgbClr val="676767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706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6950BFC3-D8DA-4A85-94F7-54DA5524770B}">
      <p188:commentRel xmlns="" xmlns:p188="http://schemas.microsoft.com/office/powerpoint/2018/8/main" r:id="rId3"/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ISIS-II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56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ISIS-II Megawatt Upgrade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4543169" cy="3404294"/>
          </a:xfrm>
        </p:spPr>
        <p:txBody>
          <a:bodyPr>
            <a:normAutofit/>
          </a:bodyPr>
          <a:lstStyle/>
          <a:p>
            <a:pPr marL="342900" indent="-342900"/>
            <a:r>
              <a:rPr lang="en-GB" sz="1400" dirty="0"/>
              <a:t>Europe (incl. UK) is a world leader in neutron-based science</a:t>
            </a:r>
          </a:p>
          <a:p>
            <a:pPr marL="342900" indent="-342900"/>
            <a:r>
              <a:rPr lang="en-GB" sz="1400" dirty="0"/>
              <a:t>Decommissioning of reactor sources of neutrons</a:t>
            </a:r>
          </a:p>
          <a:p>
            <a:pPr marL="342900" indent="-342900"/>
            <a:r>
              <a:rPr lang="en-GB" sz="1400" dirty="0"/>
              <a:t>Potential European “neutron drought”</a:t>
            </a:r>
          </a:p>
          <a:p>
            <a:pPr marL="342900" indent="-342900"/>
            <a:r>
              <a:rPr lang="en-GB" sz="1400" dirty="0"/>
              <a:t>ISIS-II vital to maintain European competitiveness with Japanese (J-PARC) and American (SNS) short-pulse neutron sources</a:t>
            </a:r>
          </a:p>
          <a:p>
            <a:pPr marL="0" indent="0">
              <a:buNone/>
            </a:pPr>
            <a:endParaRPr lang="en-GB" sz="1400" b="1" dirty="0">
              <a:solidFill>
                <a:srgbClr val="003088"/>
              </a:solidFill>
            </a:endParaRPr>
          </a:p>
          <a:p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25</a:t>
            </a:fld>
            <a:endParaRPr lang="en-GB"/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290735" y="1304925"/>
            <a:ext cx="6252645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/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6294098" y="4979330"/>
            <a:ext cx="4983502" cy="1801110"/>
            <a:chOff x="612775" y="1584358"/>
            <a:chExt cx="7240590" cy="2597840"/>
          </a:xfrm>
        </p:grpSpPr>
        <p:sp>
          <p:nvSpPr>
            <p:cNvPr id="62" name="Rectangle 61"/>
            <p:cNvSpPr/>
            <p:nvPr/>
          </p:nvSpPr>
          <p:spPr>
            <a:xfrm>
              <a:off x="1609725" y="2363788"/>
              <a:ext cx="528638" cy="306387"/>
            </a:xfrm>
            <a:prstGeom prst="rect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70000" y="2093912"/>
              <a:ext cx="628651" cy="295127"/>
            </a:xfrm>
            <a:prstGeom prst="rect">
              <a:avLst/>
            </a:prstGeom>
            <a:noFill/>
          </p:spPr>
          <p:txBody>
            <a:bodyPr>
              <a:normAutofit lnSpcReduction="10000"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824038" y="2093912"/>
              <a:ext cx="628651" cy="295127"/>
            </a:xfrm>
            <a:prstGeom prst="rect">
              <a:avLst/>
            </a:prstGeom>
            <a:noFill/>
          </p:spPr>
          <p:txBody>
            <a:bodyPr>
              <a:normAutofit lnSpcReduction="10000"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2021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455988" y="2093912"/>
              <a:ext cx="628651" cy="295127"/>
            </a:xfrm>
            <a:prstGeom prst="rect">
              <a:avLst/>
            </a:prstGeom>
            <a:noFill/>
          </p:spPr>
          <p:txBody>
            <a:bodyPr>
              <a:normAutofit lnSpcReduction="10000"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2027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589464" y="2093912"/>
              <a:ext cx="628650" cy="3107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2031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224715" y="2093912"/>
              <a:ext cx="628650" cy="3107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2040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138363" y="2363788"/>
              <a:ext cx="1628775" cy="30638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767138" y="2363788"/>
              <a:ext cx="1141412" cy="306387"/>
            </a:xfrm>
            <a:prstGeom prst="rect">
              <a:avLst/>
            </a:prstGeom>
            <a:solidFill>
              <a:srgbClr val="FF9D1B"/>
            </a:solidFill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906963" y="2363788"/>
              <a:ext cx="2638425" cy="30638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Right Brace 70"/>
            <p:cNvSpPr/>
            <p:nvPr/>
          </p:nvSpPr>
          <p:spPr>
            <a:xfrm rot="5400000" flipH="1">
              <a:off x="2555081" y="977107"/>
              <a:ext cx="206375" cy="2097088"/>
            </a:xfrm>
            <a:prstGeom prst="rightBrace">
              <a:avLst>
                <a:gd name="adj1" fmla="val 22849"/>
                <a:gd name="adj2" fmla="val 5000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Right Brace 71"/>
            <p:cNvSpPr/>
            <p:nvPr/>
          </p:nvSpPr>
          <p:spPr>
            <a:xfrm rot="5400000" flipH="1">
              <a:off x="4234656" y="1515269"/>
              <a:ext cx="207963" cy="1019175"/>
            </a:xfrm>
            <a:prstGeom prst="rightBrace">
              <a:avLst>
                <a:gd name="adj1" fmla="val 22849"/>
                <a:gd name="adj2" fmla="val 50000"/>
              </a:avLst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092567" y="1617663"/>
              <a:ext cx="1131406" cy="295127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Phase 1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65565" y="1604340"/>
              <a:ext cx="982661" cy="295127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Phase 2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09725" y="2713038"/>
              <a:ext cx="1943100" cy="4883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Feasibility, design studies and R&amp;D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365501" y="2713038"/>
              <a:ext cx="1943100" cy="4883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Integrated facility technical design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270500" y="2816224"/>
              <a:ext cx="1943100" cy="3107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ISIS-II construction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3002767" y="2370449"/>
              <a:ext cx="0" cy="306388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612775" y="3516313"/>
              <a:ext cx="1943100" cy="6658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Phase 1.1</a:t>
              </a:r>
            </a:p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Physics design</a:t>
              </a:r>
            </a:p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Small-scale prototypes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628900" y="3516313"/>
              <a:ext cx="1943100" cy="6658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Phase 1.2</a:t>
              </a:r>
            </a:p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Physics design</a:t>
              </a:r>
            </a:p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Large-scale prototypes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>
              <a:off x="1682750" y="2784475"/>
              <a:ext cx="0" cy="73183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3444875" y="2784475"/>
              <a:ext cx="0" cy="73183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5742622" y="1584358"/>
              <a:ext cx="965518" cy="3107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Phase 3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Right Brace 83"/>
            <p:cNvSpPr/>
            <p:nvPr/>
          </p:nvSpPr>
          <p:spPr>
            <a:xfrm rot="5400000" flipH="1">
              <a:off x="6119019" y="750094"/>
              <a:ext cx="207962" cy="2540000"/>
            </a:xfrm>
            <a:prstGeom prst="rightBrace">
              <a:avLst>
                <a:gd name="adj1" fmla="val 22849"/>
                <a:gd name="adj2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5" name="Rectangle 84"/>
          <p:cNvSpPr/>
          <p:nvPr/>
        </p:nvSpPr>
        <p:spPr>
          <a:xfrm>
            <a:off x="430205" y="3195561"/>
            <a:ext cx="42374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ESFRI Neutron Scattering Facilities in Europe Report (2016)</a:t>
            </a:r>
          </a:p>
          <a:p>
            <a:endParaRPr lang="en-GB" sz="120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“…</a:t>
            </a:r>
            <a:r>
              <a:rPr lang="en-GB" sz="1200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far the most </a:t>
            </a:r>
            <a:r>
              <a:rPr lang="en-GB" sz="1200" b="1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effective </a:t>
            </a:r>
            <a:r>
              <a:rPr lang="en-GB" sz="1200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would therefore be to build a </a:t>
            </a:r>
            <a:r>
              <a:rPr lang="en-GB" sz="1200" b="1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MW-class short pulse </a:t>
            </a:r>
            <a:r>
              <a:rPr lang="en-GB" sz="1200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at </a:t>
            </a:r>
            <a:r>
              <a:rPr lang="en-GB" sz="1200" b="1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ISIS</a:t>
            </a:r>
            <a:r>
              <a:rPr lang="en-GB" sz="1200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reusing</a:t>
            </a:r>
            <a:r>
              <a:rPr lang="en-GB" sz="1200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existing </a:t>
            </a:r>
            <a:r>
              <a:rPr lang="en-GB" sz="1200" b="1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and facilities </a:t>
            </a:r>
            <a:r>
              <a:rPr lang="en-GB" sz="1200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well as drawing upon on-site </a:t>
            </a:r>
            <a:r>
              <a:rPr lang="en-GB" sz="1200" b="1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competences</a:t>
            </a:r>
            <a:r>
              <a:rPr lang="en-GB" sz="1200" i="1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current facility could operate until the new facility is operational with its initial suite of instruments.”</a:t>
            </a:r>
          </a:p>
          <a:p>
            <a:endParaRPr lang="en-GB" sz="120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Sentiment echoed in UKRI Infrastructure Opportunity Report (2023)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15" y="458740"/>
            <a:ext cx="5407831" cy="30756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8002" y="3243755"/>
            <a:ext cx="555152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3088"/>
                </a:solidFill>
              </a:rPr>
              <a:t>ISIS-II Working Specifications</a:t>
            </a:r>
          </a:p>
          <a:p>
            <a:pPr marL="342900" indent="-342900"/>
            <a:r>
              <a:rPr lang="en-GB" sz="1400" dirty="0">
                <a:solidFill>
                  <a:schemeClr val="tx2"/>
                </a:solidFill>
              </a:rPr>
              <a:t>1.25 MW proton accelerator</a:t>
            </a:r>
          </a:p>
          <a:p>
            <a:pPr marL="342900" indent="-342900"/>
            <a:r>
              <a:rPr lang="en-GB" sz="1400" dirty="0">
                <a:solidFill>
                  <a:schemeClr val="tx2"/>
                </a:solidFill>
              </a:rPr>
              <a:t>1.2 GeV beam on target</a:t>
            </a:r>
          </a:p>
          <a:p>
            <a:pPr marL="342900" indent="-342900"/>
            <a:r>
              <a:rPr lang="en-GB" sz="1400" dirty="0">
                <a:solidFill>
                  <a:schemeClr val="tx2"/>
                </a:solidFill>
              </a:rPr>
              <a:t>0.1% beam-loss</a:t>
            </a:r>
          </a:p>
          <a:p>
            <a:pPr marL="342900" indent="-342900"/>
            <a:r>
              <a:rPr lang="en-GB" sz="1400" dirty="0">
                <a:solidFill>
                  <a:schemeClr val="tx2"/>
                </a:solidFill>
              </a:rPr>
              <a:t>Conventional Ring (RCS, AR) and FFA  options being explored</a:t>
            </a:r>
          </a:p>
          <a:p>
            <a:pPr marL="342900" indent="-342900"/>
            <a:r>
              <a:rPr lang="en-GB" sz="1400" dirty="0">
                <a:solidFill>
                  <a:schemeClr val="tx2"/>
                </a:solidFill>
              </a:rPr>
              <a:t>Special focus 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Sustainability of the future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2"/>
                </a:solidFill>
              </a:rPr>
              <a:t>Ensuring health of the neutron user community during construction phase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41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uiExpand="1" build="p"/>
      <p:bldP spid="8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3626819" cy="168211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1600" dirty="0">
                <a:cs typeface="Arial"/>
              </a:rPr>
              <a:t>Completed exploratory designs Feb 2022</a:t>
            </a:r>
            <a:endParaRPr lang="en-US" sz="1600">
              <a:ea typeface="Roboto"/>
              <a:cs typeface="Arial"/>
            </a:endParaRPr>
          </a:p>
          <a:p>
            <a:pPr marL="800100" lvl="1" indent="-342900"/>
            <a:r>
              <a:rPr lang="en-GB" sz="1400" dirty="0">
                <a:solidFill>
                  <a:schemeClr val="tx2"/>
                </a:solidFill>
                <a:cs typeface="Arial"/>
              </a:rPr>
              <a:t>2 x Rapid Cycling Synchrotron</a:t>
            </a:r>
            <a:endParaRPr lang="en-GB" sz="1400">
              <a:solidFill>
                <a:schemeClr val="tx2"/>
              </a:solidFill>
              <a:ea typeface="Roboto"/>
              <a:cs typeface="Arial"/>
            </a:endParaRPr>
          </a:p>
          <a:p>
            <a:pPr marL="800100" lvl="1" indent="-342900"/>
            <a:r>
              <a:rPr lang="en-GB" sz="1400" dirty="0">
                <a:solidFill>
                  <a:schemeClr val="tx2"/>
                </a:solidFill>
                <a:cs typeface="Arial"/>
              </a:rPr>
              <a:t>2 x Accumulator Rings</a:t>
            </a:r>
            <a:endParaRPr lang="en-GB" sz="1400">
              <a:solidFill>
                <a:schemeClr val="tx2"/>
              </a:solidFill>
              <a:ea typeface="Roboto"/>
              <a:cs typeface="Arial"/>
            </a:endParaRPr>
          </a:p>
          <a:p>
            <a:r>
              <a:rPr lang="en-GB" sz="1600" dirty="0">
                <a:cs typeface="Arial"/>
              </a:rPr>
              <a:t>New sustainability-focussed designs under investigation</a:t>
            </a:r>
            <a:endParaRPr lang="en-GB" sz="1600">
              <a:ea typeface="Roboto"/>
              <a:cs typeface="Arial"/>
            </a:endParaRPr>
          </a:p>
          <a:p>
            <a:pPr marL="0" indent="0">
              <a:buNone/>
            </a:pPr>
            <a:endParaRPr lang="en-GB" sz="1100" dirty="0">
              <a:ea typeface="Roboto"/>
            </a:endParaRPr>
          </a:p>
          <a:p>
            <a:endParaRPr lang="en-GB" sz="1800" dirty="0">
              <a:ea typeface="Roboto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26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ISIS-II “Conventional” Rings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0626" y="1167694"/>
            <a:ext cx="1615284" cy="16009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75740" y="866048"/>
            <a:ext cx="992602" cy="246221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 Design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25CDF1-9F38-DA43-BD50-F0E9B4A39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174" y="1150930"/>
            <a:ext cx="1851541" cy="183611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86061" y="864719"/>
            <a:ext cx="973402" cy="246221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Point</a:t>
            </a: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585521" y="3107002"/>
            <a:ext cx="2989174" cy="2544144"/>
            <a:chOff x="7126875" y="679319"/>
            <a:chExt cx="3908600" cy="332668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423"/>
            <a:stretch/>
          </p:blipFill>
          <p:spPr>
            <a:xfrm>
              <a:off x="7126875" y="2545744"/>
              <a:ext cx="3908600" cy="146026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7272" y="679319"/>
              <a:ext cx="1902351" cy="143073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7803588" y="2202561"/>
              <a:ext cx="3017083" cy="32195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1000" dirty="0">
                  <a:solidFill>
                    <a:schemeClr val="tx2"/>
                  </a:solidFill>
                  <a:latin typeface="Arial"/>
                  <a:cs typeface="Arial"/>
                </a:rPr>
                <a:t>Injection Straight &amp; Foil Temperature</a:t>
              </a:r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8251337" y="2936240"/>
            <a:ext cx="2518490" cy="1768135"/>
            <a:chOff x="4238687" y="2168147"/>
            <a:chExt cx="2653046" cy="186260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/>
            <a:srcRect t="47758"/>
            <a:stretch/>
          </p:blipFill>
          <p:spPr>
            <a:xfrm>
              <a:off x="4238687" y="2474970"/>
              <a:ext cx="2653046" cy="155577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742272" y="2168147"/>
              <a:ext cx="1666525" cy="25937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1000" dirty="0">
                  <a:solidFill>
                    <a:schemeClr val="tx2"/>
                  </a:solidFill>
                  <a:latin typeface="Arial"/>
                  <a:cs typeface="Arial"/>
                </a:rPr>
                <a:t>Closed Orbit Correction</a:t>
              </a:r>
            </a:p>
          </p:txBody>
        </p:sp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4325666" y="4821255"/>
            <a:ext cx="2259723" cy="1535094"/>
            <a:chOff x="4334480" y="580215"/>
            <a:chExt cx="3098624" cy="210498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4480" y="914635"/>
              <a:ext cx="3098624" cy="177056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813763" y="580215"/>
              <a:ext cx="2201225" cy="3376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1000" dirty="0">
                  <a:solidFill>
                    <a:schemeClr val="tx2"/>
                  </a:solidFill>
                  <a:latin typeface="Arial"/>
                  <a:cs typeface="Arial"/>
                </a:rPr>
                <a:t>Collimation Simulations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384619" y="669644"/>
            <a:ext cx="2333180" cy="1857387"/>
            <a:chOff x="5735734" y="2839106"/>
            <a:chExt cx="2333180" cy="185738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CE192AA-E3BD-1441-8266-909590F6D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5734" y="3144454"/>
              <a:ext cx="2333180" cy="15520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5928903" y="2839106"/>
              <a:ext cx="1867263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1100" dirty="0">
                  <a:solidFill>
                    <a:srgbClr val="44546A"/>
                  </a:solidFill>
                  <a:latin typeface="Arial"/>
                  <a:cs typeface="Arial"/>
                </a:rPr>
                <a:t>Longitudinal Simulations</a:t>
              </a:r>
              <a:endParaRPr lang="en-US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6862535" y="4800866"/>
            <a:ext cx="4378161" cy="1493841"/>
            <a:chOff x="2489801" y="4263639"/>
            <a:chExt cx="5414694" cy="1847509"/>
          </a:xfrm>
        </p:grpSpPr>
        <p:pic>
          <p:nvPicPr>
            <p:cNvPr id="9" name="Picture 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5" t="43468" r="2357" b="13824"/>
            <a:stretch>
              <a:fillRect/>
            </a:stretch>
          </p:blipFill>
          <p:spPr bwMode="auto">
            <a:xfrm>
              <a:off x="2489801" y="4263639"/>
              <a:ext cx="5414694" cy="1417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601010" y="5806634"/>
              <a:ext cx="1332381" cy="30451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1000" dirty="0">
                  <a:solidFill>
                    <a:schemeClr val="tx2"/>
                  </a:solidFill>
                  <a:latin typeface="Arial"/>
                  <a:cs typeface="Arial"/>
                </a:rPr>
                <a:t>3D Simulations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719188" y="3122948"/>
            <a:ext cx="2987052" cy="1192030"/>
            <a:chOff x="411348" y="4395971"/>
            <a:chExt cx="2987052" cy="1192030"/>
          </a:xfrm>
        </p:grpSpPr>
        <p:pic>
          <p:nvPicPr>
            <p:cNvPr id="26" name="Picture 25" descr="A table with numbers and symbols&#10;&#10;Description automatically generated">
              <a:extLst>
                <a:ext uri="{FF2B5EF4-FFF2-40B4-BE49-F238E27FC236}">
                  <a16:creationId xmlns:a16="http://schemas.microsoft.com/office/drawing/2014/main" id="{83AB3DA1-F928-05B3-4E2B-A908F68F2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348" y="4764133"/>
              <a:ext cx="2987052" cy="823868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102234" y="4395971"/>
              <a:ext cx="1605280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1000" dirty="0">
                  <a:solidFill>
                    <a:schemeClr val="tx2"/>
                  </a:solidFill>
                  <a:latin typeface="Arial"/>
                  <a:cs typeface="Arial"/>
                </a:rPr>
                <a:t>Life-Cycle Analysis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57748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="" xmlns:p188="http://schemas.microsoft.com/office/powerpoint/2018/8/main" r:id="rId11"/>
    </p:ext>
  </p:extLs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ISIS-II “Conventional” Rings R&amp;D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3959861" cy="3865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/>
              <a:t>Understanding loss mechanisms key to success of ISIS-II design</a:t>
            </a:r>
          </a:p>
          <a:p>
            <a:r>
              <a:rPr lang="en-GB" sz="1400"/>
              <a:t>Reliable prediction of loss (~0.01%)</a:t>
            </a:r>
          </a:p>
          <a:p>
            <a:r>
              <a:rPr lang="en-GB" sz="1400"/>
              <a:t>Understanding of beam halo dynamics</a:t>
            </a:r>
          </a:p>
          <a:p>
            <a:r>
              <a:rPr lang="en-GB" sz="1400"/>
              <a:t>Origin of losses</a:t>
            </a:r>
          </a:p>
          <a:p>
            <a:endParaRPr lang="en-GB" sz="14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27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753952" y="5146543"/>
            <a:ext cx="3515614" cy="1209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/>
              <a:t>Likely need to develop custom beam dynamics and design codes</a:t>
            </a:r>
          </a:p>
          <a:p>
            <a:r>
              <a:rPr lang="en-GB" sz="1400"/>
              <a:t>Benchmark against other codes</a:t>
            </a:r>
          </a:p>
          <a:p>
            <a:r>
              <a:rPr lang="en-GB" sz="1400"/>
              <a:t>Benchmark against measurement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650036" y="187363"/>
            <a:ext cx="2532526" cy="2601617"/>
            <a:chOff x="5418719" y="1154632"/>
            <a:chExt cx="2532526" cy="2601617"/>
          </a:xfrm>
        </p:grpSpPr>
        <p:sp>
          <p:nvSpPr>
            <p:cNvPr id="8" name="TextBox 7"/>
            <p:cNvSpPr txBox="1"/>
            <p:nvPr/>
          </p:nvSpPr>
          <p:spPr>
            <a:xfrm>
              <a:off x="5626570" y="1154632"/>
              <a:ext cx="2324675" cy="307777"/>
            </a:xfrm>
            <a:prstGeom prst="rect">
              <a:avLst/>
            </a:prstGeom>
            <a:noFill/>
            <a:ln>
              <a:solidFill>
                <a:srgbClr val="FF9D1B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>
                  <a:solidFill>
                    <a:srgbClr val="676767"/>
                  </a:solidFill>
                </a:rPr>
                <a:t>Tune Plane Measurements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52511" t="40303" r="28990" b="34554"/>
            <a:stretch/>
          </p:blipFill>
          <p:spPr>
            <a:xfrm>
              <a:off x="5418719" y="1467027"/>
              <a:ext cx="2454054" cy="2289222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7865081" y="2923613"/>
            <a:ext cx="2710717" cy="1854175"/>
            <a:chOff x="6192180" y="1235854"/>
            <a:chExt cx="2775656" cy="157323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1594" t="68282" r="15059" b="3691"/>
            <a:stretch>
              <a:fillRect/>
            </a:stretch>
          </p:blipFill>
          <p:spPr bwMode="auto">
            <a:xfrm>
              <a:off x="6192180" y="1681459"/>
              <a:ext cx="2682926" cy="1127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6529051" y="1459813"/>
              <a:ext cx="998625" cy="24939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i="1">
                  <a:latin typeface="Cambria" pitchFamily="18" charset="0"/>
                </a:rPr>
                <a:t>Measured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70615" y="1459813"/>
              <a:ext cx="745193" cy="24939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i="1">
                  <a:latin typeface="Cambria" pitchFamily="18" charset="0"/>
                </a:rPr>
                <a:t>ORBIT</a:t>
              </a: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6749" t="4499" r="7424" b="4499"/>
            <a:stretch>
              <a:fillRect/>
            </a:stretch>
          </p:blipFill>
          <p:spPr bwMode="auto">
            <a:xfrm>
              <a:off x="8379651" y="1862884"/>
              <a:ext cx="588185" cy="467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6213550" y="1235854"/>
              <a:ext cx="2737199" cy="2872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9D1B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sz="1600" dirty="0">
                  <a:solidFill>
                    <a:srgbClr val="676767"/>
                  </a:solidFill>
                  <a:latin typeface="Arial"/>
                  <a:cs typeface="Arial"/>
                </a:rPr>
                <a:t>Transverse Profiles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904399" y="416844"/>
            <a:ext cx="2631146" cy="1425295"/>
            <a:chOff x="8948328" y="2281555"/>
            <a:chExt cx="2631146" cy="142529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99474" y="2647850"/>
              <a:ext cx="1080000" cy="1059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48328" y="2647850"/>
              <a:ext cx="1080000" cy="105900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9023966" y="2281555"/>
              <a:ext cx="2555508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none">
              <a:spAutoFit/>
            </a:bodyPr>
            <a:lstStyle/>
            <a:p>
              <a:pPr marL="0" lvl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dirty="0">
                  <a:solidFill>
                    <a:srgbClr val="67676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Frozen space charge halo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05076" y="4439077"/>
            <a:ext cx="3201331" cy="2034750"/>
            <a:chOff x="8898808" y="4075848"/>
            <a:chExt cx="3201331" cy="203475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A3EC458-951C-C64D-ADA7-E27C5C6BD6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25704"/>
            <a:stretch/>
          </p:blipFill>
          <p:spPr>
            <a:xfrm>
              <a:off x="8898808" y="4341103"/>
              <a:ext cx="3201331" cy="176949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9683088" y="4075848"/>
              <a:ext cx="1365208" cy="346488"/>
            </a:xfrm>
            <a:prstGeom prst="rect">
              <a:avLst/>
            </a:prstGeom>
            <a:ln>
              <a:solidFill>
                <a:srgbClr val="FF9D1B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600">
                  <a:solidFill>
                    <a:srgbClr val="67676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Chromaticity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31063" y="3045717"/>
            <a:ext cx="3206985" cy="2569489"/>
            <a:chOff x="5738491" y="4269612"/>
            <a:chExt cx="3206985" cy="2569489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3FB7596-787D-844A-87AE-3E504A802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94020" y="4874816"/>
              <a:ext cx="3139349" cy="1964285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7649" y="4269612"/>
              <a:ext cx="1657827" cy="829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Rectangle 26"/>
            <p:cNvSpPr/>
            <p:nvPr/>
          </p:nvSpPr>
          <p:spPr>
            <a:xfrm>
              <a:off x="5738491" y="4341103"/>
              <a:ext cx="1632709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marL="0" lvl="1">
                <a:defRPr/>
              </a:pPr>
              <a:r>
                <a:rPr lang="en-GB" sz="1600" dirty="0">
                  <a:solidFill>
                    <a:srgbClr val="676767"/>
                  </a:solidFill>
                  <a:latin typeface="Arial"/>
                  <a:cs typeface="Arial"/>
                </a:rPr>
                <a:t>Non-linear components</a:t>
              </a:r>
              <a:endParaRPr lang="en-GB" sz="16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267038" y="2045738"/>
            <a:ext cx="2843210" cy="2373219"/>
            <a:chOff x="5806826" y="459162"/>
            <a:chExt cx="2843210" cy="2373219"/>
          </a:xfrm>
        </p:grpSpPr>
        <p:grpSp>
          <p:nvGrpSpPr>
            <p:cNvPr id="28" name="Group 27"/>
            <p:cNvGrpSpPr>
              <a:grpSpLocks noChangeAspect="1"/>
            </p:cNvGrpSpPr>
            <p:nvPr/>
          </p:nvGrpSpPr>
          <p:grpSpPr>
            <a:xfrm>
              <a:off x="5806826" y="782929"/>
              <a:ext cx="2843210" cy="2049452"/>
              <a:chOff x="6637424" y="30136"/>
              <a:chExt cx="5403055" cy="3894648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900F8F2A-0590-BA19-364D-3D5960C0A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7424" y="2124784"/>
                <a:ext cx="2707643" cy="1800000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A330C09-C4C2-E9C7-62BE-78A3727B14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7425" y="324784"/>
                <a:ext cx="2707643" cy="1800000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50CE988-F7F4-B7FC-7DE2-7BBFEF82A347}"/>
                  </a:ext>
                </a:extLst>
              </p:cNvPr>
              <p:cNvSpPr txBox="1"/>
              <p:nvPr/>
            </p:nvSpPr>
            <p:spPr>
              <a:xfrm>
                <a:off x="7059738" y="30136"/>
                <a:ext cx="351051" cy="52639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/>
              <a:p>
                <a:endParaRPr lang="en-GB" sz="1200" dirty="0">
                  <a:solidFill>
                    <a:srgbClr val="676767"/>
                  </a:solidFill>
                </a:endParaRPr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02602677-637C-E7F7-4438-456733F858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32836" y="324784"/>
                <a:ext cx="2707643" cy="1800000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05A9CA8B-619D-D454-B54D-4846124B28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32836" y="2112186"/>
                <a:ext cx="2707643" cy="1800000"/>
              </a:xfrm>
              <a:prstGeom prst="rect">
                <a:avLst/>
              </a:prstGeom>
            </p:spPr>
          </p:pic>
        </p:grpSp>
        <p:sp>
          <p:nvSpPr>
            <p:cNvPr id="37" name="TextBox 36"/>
            <p:cNvSpPr txBox="1"/>
            <p:nvPr/>
          </p:nvSpPr>
          <p:spPr>
            <a:xfrm>
              <a:off x="6039656" y="459162"/>
              <a:ext cx="2383987" cy="338554"/>
            </a:xfrm>
            <a:prstGeom prst="rect">
              <a:avLst/>
            </a:prstGeom>
            <a:noFill/>
            <a:ln>
              <a:solidFill>
                <a:srgbClr val="FF9D1B"/>
              </a:solidFill>
            </a:ln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en-GB" sz="1600" dirty="0">
                  <a:solidFill>
                    <a:srgbClr val="676767"/>
                  </a:solidFill>
                </a:rPr>
                <a:t>Beam Instability Studies</a:t>
              </a:r>
              <a:endParaRPr lang="en-GB" sz="1600" dirty="0">
                <a:solidFill>
                  <a:srgbClr val="676767"/>
                </a:solidFill>
                <a:ea typeface="Roboto"/>
                <a:cs typeface="Robot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065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ISIS-II FFA Option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28</a:t>
            </a:fld>
            <a:endParaRPr lang="en-GB"/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>
          <a:xfrm>
            <a:off x="266699" y="1304925"/>
            <a:ext cx="4801109" cy="38655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GB" sz="1800" dirty="0"/>
              <a:t>FFA-option aims for</a:t>
            </a:r>
          </a:p>
          <a:p>
            <a:pPr marL="342900" indent="-342900"/>
            <a:r>
              <a:rPr lang="en-GB" sz="1800" dirty="0"/>
              <a:t>Sustainability</a:t>
            </a:r>
          </a:p>
          <a:p>
            <a:pPr marL="342900" indent="-342900"/>
            <a:r>
              <a:rPr lang="en-GB" sz="1800" dirty="0"/>
              <a:t>Reliable operation</a:t>
            </a:r>
          </a:p>
          <a:p>
            <a:pPr marL="342900" indent="-342900"/>
            <a:r>
              <a:rPr lang="en-GB" sz="1800" dirty="0"/>
              <a:t>Capacity</a:t>
            </a:r>
          </a:p>
          <a:p>
            <a:pPr marL="342900" indent="-342900"/>
            <a:r>
              <a:rPr lang="en-GB" sz="1800" dirty="0"/>
              <a:t>Capability</a:t>
            </a:r>
          </a:p>
          <a:p>
            <a:pPr marL="0" indent="0">
              <a:buNone/>
            </a:pPr>
            <a:r>
              <a:rPr lang="en-GB" sz="1800" dirty="0"/>
              <a:t>Currently, proof-of-concept machine under development (FETS FFS)</a:t>
            </a:r>
          </a:p>
          <a:p>
            <a:pPr marL="0" indent="0">
              <a:buNone/>
            </a:pPr>
            <a:r>
              <a:rPr lang="en-GB" sz="1800" dirty="0"/>
              <a:t>Platform for development of ISIS-II FFA driver</a:t>
            </a:r>
          </a:p>
          <a:p>
            <a:pPr marL="0" indent="0">
              <a:buNone/>
            </a:pPr>
            <a:r>
              <a:rPr lang="en-GB" sz="1800" dirty="0"/>
              <a:t>Experimental study of injection painting, orbit correction, resonances, collimation, </a:t>
            </a:r>
            <a:r>
              <a:rPr lang="en-GB" sz="1800" i="1" dirty="0"/>
              <a:t>etc</a:t>
            </a:r>
            <a:r>
              <a:rPr lang="en-GB" sz="1800" dirty="0"/>
              <a:t>. </a:t>
            </a:r>
          </a:p>
          <a:p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589" y="1180958"/>
            <a:ext cx="2526320" cy="24709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591" y="1135125"/>
            <a:ext cx="2753109" cy="25625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4119" y="4023928"/>
            <a:ext cx="5281631" cy="200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57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6950BFC3-D8DA-4A85-94F7-54DA5524770B}">
      <p188:commentRel xmlns="" xmlns:p188="http://schemas.microsoft.com/office/powerpoint/2018/8/main" r:id="rId5"/>
    </p:ext>
  </p:extLs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ISIS-II FFA R&amp;D: FETS FFA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3035301" cy="3865591"/>
          </a:xfrm>
        </p:spPr>
        <p:txBody>
          <a:bodyPr>
            <a:noAutofit/>
          </a:bodyPr>
          <a:lstStyle/>
          <a:p>
            <a:pPr marL="342900" indent="-342900"/>
            <a:r>
              <a:rPr lang="en-GB" sz="1400" dirty="0"/>
              <a:t>3 – 12 MeV</a:t>
            </a:r>
          </a:p>
          <a:p>
            <a:pPr marL="342900" indent="-342900"/>
            <a:r>
              <a:rPr lang="en-GB" sz="1400" dirty="0"/>
              <a:t>4 – 4.4 m radius</a:t>
            </a:r>
          </a:p>
          <a:p>
            <a:pPr marL="342900" indent="-342900"/>
            <a:r>
              <a:rPr lang="en-GB" sz="1400" dirty="0"/>
              <a:t>50 Hz beam repetition</a:t>
            </a:r>
          </a:p>
          <a:p>
            <a:pPr marL="342900" indent="-342900"/>
            <a:r>
              <a:rPr lang="en-GB" sz="1400" dirty="0"/>
              <a:t>3x10</a:t>
            </a:r>
            <a:r>
              <a:rPr lang="en-GB" sz="1400" baseline="30000" dirty="0"/>
              <a:t>11 </a:t>
            </a:r>
            <a:r>
              <a:rPr lang="en-GB" sz="1400" dirty="0"/>
              <a:t>protons per bunch</a:t>
            </a:r>
          </a:p>
          <a:p>
            <a:pPr marL="342900" indent="-342900"/>
            <a:r>
              <a:rPr lang="en-GB" sz="1400" dirty="0"/>
              <a:t>30 W power</a:t>
            </a:r>
          </a:p>
          <a:p>
            <a:pPr marL="342900" indent="-342900"/>
            <a:r>
              <a:rPr lang="en-GB" sz="1400" dirty="0"/>
              <a:t>Space charge tune shift ~-0.35</a:t>
            </a:r>
          </a:p>
          <a:p>
            <a:pPr marL="342900" indent="-342900"/>
            <a:endParaRPr lang="en-GB" sz="1400" dirty="0"/>
          </a:p>
          <a:p>
            <a:pPr marL="342900" indent="-342900"/>
            <a:r>
              <a:rPr lang="en-GB" sz="1400" dirty="0"/>
              <a:t>Still a work in progress</a:t>
            </a:r>
          </a:p>
          <a:p>
            <a:pPr marL="342900" indent="-342900"/>
            <a:r>
              <a:rPr lang="en-GB" sz="1400" dirty="0"/>
              <a:t>Completion of CDR by March 2025</a:t>
            </a:r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29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3252731" y="1050848"/>
            <a:ext cx="4261216" cy="2268257"/>
            <a:chOff x="4302175" y="987705"/>
            <a:chExt cx="4261216" cy="2268257"/>
          </a:xfrm>
        </p:grpSpPr>
        <p:pic>
          <p:nvPicPr>
            <p:cNvPr id="7" name="Picture 4" descr="A picture containing text, table, desk&#10;&#10;Description automatically generated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6254" y="1681941"/>
              <a:ext cx="2207137" cy="1574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306572" y="987705"/>
              <a:ext cx="4063107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rgbClr val="676767"/>
                  </a:solidFill>
                  <a:cs typeface="Arial" panose="020B0604020202020204" pitchFamily="34" charset="0"/>
                </a:rPr>
                <a:t>HV-testing underway for RF cavity magnetic alloy and ferrite cores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02175" y="1731173"/>
              <a:ext cx="1983124" cy="1495177"/>
            </a:xfrm>
            <a:prstGeom prst="rect">
              <a:avLst/>
            </a:prstGeom>
            <a:effectLst/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365251B-49E3-DFD5-49FD-63FF3E6CB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1456" y="3819601"/>
            <a:ext cx="3429420" cy="226392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860756" y="1332253"/>
            <a:ext cx="3239538" cy="4529330"/>
            <a:chOff x="7981873" y="1126933"/>
            <a:chExt cx="3239538" cy="4529330"/>
          </a:xfrm>
        </p:grpSpPr>
        <p:pic>
          <p:nvPicPr>
            <p:cNvPr id="12" name="Picture 11" descr="A picture containing transport, indoor, military vehicle&#10;&#10;Description automatically generated">
              <a:extLst>
                <a:ext uri="{FF2B5EF4-FFF2-40B4-BE49-F238E27FC236}">
                  <a16:creationId xmlns:a16="http://schemas.microsoft.com/office/drawing/2014/main" id="{F8FBD03C-D41D-3B00-A51C-88B59D9063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8233" b="18911"/>
            <a:stretch/>
          </p:blipFill>
          <p:spPr>
            <a:xfrm>
              <a:off x="8038024" y="1126933"/>
              <a:ext cx="2755298" cy="1505554"/>
            </a:xfrm>
            <a:prstGeom prst="rect">
              <a:avLst/>
            </a:prstGeom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7981873" y="2609631"/>
              <a:ext cx="323953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rgbClr val="676767"/>
                  </a:solidFill>
                  <a:cs typeface="Arial" panose="020B0604020202020204" pitchFamily="34" charset="0"/>
                </a:rPr>
                <a:t>Prototype BPM and wire scanner tests at KURNS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47928" y="3303444"/>
              <a:ext cx="1785828" cy="23528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756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Introduction to ISIS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6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ISIS-II FFA R&amp;D: Beam Stacking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30</a:t>
            </a:fld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66699" y="1271899"/>
            <a:ext cx="377190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/>
          </a:p>
        </p:txBody>
      </p:sp>
      <p:sp>
        <p:nvSpPr>
          <p:cNvPr id="26" name="Rectangle 25"/>
          <p:cNvSpPr/>
          <p:nvPr/>
        </p:nvSpPr>
        <p:spPr>
          <a:xfrm>
            <a:off x="563570" y="1269691"/>
            <a:ext cx="433239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676767"/>
                </a:solidFill>
              </a:rPr>
              <a:t>Beam stacking is a method for increasing the circulating current in FFA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76767"/>
                </a:solidFill>
              </a:rPr>
              <a:t>Inject, accelerate, and de-cohere beam at top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76767"/>
                </a:solidFill>
              </a:rPr>
              <a:t>Inject and accelerate second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76767"/>
                </a:solidFill>
              </a:rPr>
              <a:t>Stack in longitudinal phase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67676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676767"/>
              </a:solidFill>
            </a:endParaRPr>
          </a:p>
          <a:p>
            <a:r>
              <a:rPr lang="en-GB" sz="1600" dirty="0">
                <a:solidFill>
                  <a:srgbClr val="676767"/>
                </a:solidFill>
              </a:rPr>
              <a:t>Experimental verification of beam stacking at KURNS FFA: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676767"/>
                </a:solidFill>
              </a:rPr>
              <a:t>Schottky</a:t>
            </a:r>
            <a:r>
              <a:rPr lang="en-GB" sz="1600" dirty="0">
                <a:solidFill>
                  <a:srgbClr val="676767"/>
                </a:solidFill>
              </a:rPr>
              <a:t> analysis of incoherent signals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76767"/>
                </a:solidFill>
              </a:rPr>
              <a:t>Determine energy and energy spread stacked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76767"/>
                </a:solidFill>
              </a:rPr>
              <a:t>Potential use at ISIS as diagnostic 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76767"/>
                </a:solidFill>
              </a:rPr>
              <a:t>Studies underway to repeat experiment on the ISIS RCS</a:t>
            </a:r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307311" y="936351"/>
            <a:ext cx="2367066" cy="2821773"/>
            <a:chOff x="5913783" y="2801464"/>
            <a:chExt cx="3348000" cy="3991142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2"/>
            <a:srcRect t="-1555" r="52594" b="1"/>
            <a:stretch/>
          </p:blipFill>
          <p:spPr>
            <a:xfrm>
              <a:off x="5913783" y="2801464"/>
              <a:ext cx="3129572" cy="1896535"/>
            </a:xfrm>
            <a:prstGeom prst="rect">
              <a:avLst/>
            </a:prstGeom>
          </p:spPr>
        </p:pic>
        <p:sp>
          <p:nvSpPr>
            <p:cNvPr id="28" name="Down Arrow 27"/>
            <p:cNvSpPr/>
            <p:nvPr/>
          </p:nvSpPr>
          <p:spPr>
            <a:xfrm>
              <a:off x="7676232" y="4764009"/>
              <a:ext cx="306985" cy="33167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3"/>
            <a:srcRect t="15655"/>
            <a:stretch/>
          </p:blipFill>
          <p:spPr>
            <a:xfrm>
              <a:off x="6186940" y="5158194"/>
              <a:ext cx="3074843" cy="1634412"/>
            </a:xfrm>
            <a:prstGeom prst="rect">
              <a:avLst/>
            </a:prstGeom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2355" y="1196987"/>
            <a:ext cx="2919007" cy="20098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6860" y="3947712"/>
            <a:ext cx="3402636" cy="253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5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6950BFC3-D8DA-4A85-94F7-54DA5524770B}">
      <p188:commentRel xmlns="" xmlns:p188="http://schemas.microsoft.com/office/powerpoint/2018/8/main" r:id="rId6"/>
    </p:ext>
  </p:extLs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11107421" cy="386559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ISIS has seen many changes over 40 years</a:t>
            </a:r>
          </a:p>
          <a:p>
            <a:pPr lvl="1"/>
            <a:r>
              <a:rPr lang="en-GB" dirty="0"/>
              <a:t>Numerous challenges encountered</a:t>
            </a:r>
          </a:p>
          <a:p>
            <a:pPr lvl="1"/>
            <a:r>
              <a:rPr lang="en-GB" dirty="0"/>
              <a:t>Numerous upgrades</a:t>
            </a:r>
          </a:p>
          <a:p>
            <a:pPr lvl="1"/>
            <a:r>
              <a:rPr lang="en-GB" dirty="0"/>
              <a:t>Lots of re-purposed </a:t>
            </a:r>
            <a:r>
              <a:rPr lang="en-GB" dirty="0" smtClean="0"/>
              <a:t>equipment</a:t>
            </a:r>
          </a:p>
          <a:p>
            <a:pPr lvl="1"/>
            <a:r>
              <a:rPr lang="en-GB" dirty="0" smtClean="0"/>
              <a:t>Huge collaborative effort</a:t>
            </a:r>
          </a:p>
          <a:p>
            <a:r>
              <a:rPr lang="en-GB" dirty="0" smtClean="0"/>
              <a:t>ISIS </a:t>
            </a:r>
            <a:r>
              <a:rPr lang="en-GB" dirty="0"/>
              <a:t>is still one of the most productive neutron sources in the </a:t>
            </a:r>
            <a:r>
              <a:rPr lang="en-GB" dirty="0" smtClean="0"/>
              <a:t>world</a:t>
            </a:r>
            <a:endParaRPr lang="en-GB" dirty="0"/>
          </a:p>
          <a:p>
            <a:r>
              <a:rPr lang="en-GB" dirty="0"/>
              <a:t>Continued development and refurbishment are aimed at extending ISIS’ operational lifetime</a:t>
            </a:r>
          </a:p>
          <a:p>
            <a:r>
              <a:rPr lang="en-GB" dirty="0"/>
              <a:t>ISIS (along with FETS) will be the test-bed upon which ISIS-II is developed</a:t>
            </a:r>
          </a:p>
          <a:p>
            <a:r>
              <a:rPr lang="en-GB" dirty="0">
                <a:cs typeface="Arial"/>
              </a:rPr>
              <a:t>Several design options still under consideration for ISIS-II, each with its own challenges and research questions</a:t>
            </a:r>
            <a:endParaRPr lang="en-GB" dirty="0">
              <a:ea typeface="Roboto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00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PPD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6" b="12117"/>
          <a:stretch/>
        </p:blipFill>
        <p:spPr bwMode="auto">
          <a:xfrm>
            <a:off x="0" y="13"/>
            <a:ext cx="12204000" cy="686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763949" y="2639439"/>
            <a:ext cx="7438417" cy="2367064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24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9030"/>
            <a:ext cx="6324600" cy="574675"/>
          </a:xfrm>
        </p:spPr>
        <p:txBody>
          <a:bodyPr/>
          <a:lstStyle/>
          <a:p>
            <a:r>
              <a:rPr lang="en-GB"/>
              <a:t>The ISIS Facility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134654-B6BE-4AD6-6461-BD81E4FA0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919" y="577460"/>
            <a:ext cx="3945840" cy="501059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7381126" y="1817736"/>
            <a:ext cx="2451112" cy="11942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9708992" y="1342895"/>
            <a:ext cx="1317218" cy="1216363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 rot="898177">
            <a:off x="8947072" y="859416"/>
            <a:ext cx="1523839" cy="71210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rot="17711960">
            <a:off x="8340499" y="3128033"/>
            <a:ext cx="3074650" cy="1709553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321019" y="1544006"/>
            <a:ext cx="2499304" cy="5735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317231" y="2370357"/>
            <a:ext cx="2503092" cy="57350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336163" y="3195637"/>
            <a:ext cx="2503092" cy="5735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317231" y="3992130"/>
            <a:ext cx="2503092" cy="573505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347713" y="1651358"/>
            <a:ext cx="2451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003088"/>
                </a:solidFill>
              </a:rPr>
              <a:t>H</a:t>
            </a:r>
            <a:r>
              <a:rPr lang="en-GB" baseline="30000">
                <a:solidFill>
                  <a:srgbClr val="003088"/>
                </a:solidFill>
              </a:rPr>
              <a:t>-</a:t>
            </a:r>
            <a:r>
              <a:rPr lang="en-GB">
                <a:solidFill>
                  <a:srgbClr val="003088"/>
                </a:solidFill>
              </a:rPr>
              <a:t> source (RFQ + DTL)</a:t>
            </a:r>
          </a:p>
        </p:txBody>
      </p:sp>
      <p:pic>
        <p:nvPicPr>
          <p:cNvPr id="29" name="Content Placeholder 3">
            <a:extLst>
              <a:ext uri="{FF2B5EF4-FFF2-40B4-BE49-F238E27FC236}">
                <a16:creationId xmlns:a16="http://schemas.microsoft.com/office/drawing/2014/main" id="{9000A642-4C29-4F7E-C868-E02B62C306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3" t="6645" r="26729" b="5999"/>
          <a:stretch/>
        </p:blipFill>
        <p:spPr>
          <a:xfrm rot="5400000">
            <a:off x="204102" y="1342220"/>
            <a:ext cx="3606265" cy="348107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0" name="Oval 29"/>
          <p:cNvSpPr/>
          <p:nvPr/>
        </p:nvSpPr>
        <p:spPr>
          <a:xfrm rot="898177">
            <a:off x="1799221" y="1433630"/>
            <a:ext cx="1325077" cy="61922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405613" y="1831469"/>
            <a:ext cx="1145406" cy="1057707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 rot="19326345">
            <a:off x="1045218" y="3031276"/>
            <a:ext cx="2410073" cy="148656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 rot="455152">
            <a:off x="440078" y="1851184"/>
            <a:ext cx="2131401" cy="10384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778424" y="2472443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6"/>
                </a:solidFill>
              </a:rPr>
              <a:t>800 MeV RCS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675440" y="3304933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Target Station 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56508" y="4094216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9D1B"/>
                </a:solidFill>
              </a:rPr>
              <a:t>Target Station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70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7" grpId="0" animBg="1"/>
      <p:bldP spid="19" grpId="0" animBg="1"/>
      <p:bldP spid="20" grpId="0" animBg="1"/>
      <p:bldP spid="21" grpId="0" animBg="1"/>
      <p:bldP spid="22" grpId="0"/>
      <p:bldP spid="30" grpId="0" animBg="1"/>
      <p:bldP spid="31" grpId="0" animBg="1"/>
      <p:bldP spid="32" grpId="0" animBg="1"/>
      <p:bldP spid="33" grpId="0" animBg="1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ISIS RCS</a:t>
            </a:r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187873"/>
              </p:ext>
            </p:extLst>
          </p:nvPr>
        </p:nvGraphicFramePr>
        <p:xfrm>
          <a:off x="266698" y="1304925"/>
          <a:ext cx="6446092" cy="4165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3063">
                  <a:extLst>
                    <a:ext uri="{9D8B030D-6E8A-4147-A177-3AD203B41FA5}">
                      <a16:colId xmlns:a16="http://schemas.microsoft.com/office/drawing/2014/main" val="1574605288"/>
                    </a:ext>
                  </a:extLst>
                </a:gridCol>
                <a:gridCol w="4573029">
                  <a:extLst>
                    <a:ext uri="{9D8B030D-6E8A-4147-A177-3AD203B41FA5}">
                      <a16:colId xmlns:a16="http://schemas.microsoft.com/office/drawing/2014/main" val="21983567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Mean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26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7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70</a:t>
                      </a:r>
                      <a:r>
                        <a:rPr lang="en-GB" sz="1200" baseline="0">
                          <a:solidFill>
                            <a:schemeClr val="tx2"/>
                          </a:solidFill>
                        </a:rPr>
                        <a:t> – 800 MeV</a:t>
                      </a:r>
                      <a:endParaRPr lang="en-GB" sz="12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622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~3e13 </a:t>
                      </a:r>
                      <a:r>
                        <a:rPr lang="en-GB" sz="1200" err="1">
                          <a:solidFill>
                            <a:schemeClr val="tx2"/>
                          </a:solidFill>
                        </a:rPr>
                        <a:t>ppp</a:t>
                      </a:r>
                      <a:endParaRPr lang="en-GB" sz="12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474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Repetition</a:t>
                      </a:r>
                      <a:r>
                        <a:rPr lang="en-GB" sz="1200" b="1" baseline="0">
                          <a:solidFill>
                            <a:srgbClr val="003088"/>
                          </a:solidFill>
                        </a:rPr>
                        <a:t> Rate</a:t>
                      </a:r>
                      <a:endParaRPr lang="en-GB" sz="1200" b="1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50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731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Lattice Periodicity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en-GB" sz="1200" baseline="0">
                          <a:solidFill>
                            <a:schemeClr val="tx2"/>
                          </a:solidFill>
                        </a:rPr>
                        <a:t> SP</a:t>
                      </a:r>
                      <a:endParaRPr lang="en-GB" sz="12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171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220 </a:t>
                      </a:r>
                      <a:r>
                        <a:rPr lang="el-GR" sz="1200">
                          <a:solidFill>
                            <a:schemeClr val="tx2"/>
                          </a:solidFill>
                        </a:rPr>
                        <a:t>μ</a:t>
                      </a:r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s,</a:t>
                      </a:r>
                      <a:r>
                        <a:rPr lang="en-GB" sz="1200" baseline="0">
                          <a:solidFill>
                            <a:schemeClr val="tx2"/>
                          </a:solidFill>
                        </a:rPr>
                        <a:t> 130 turns (charge exchange)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82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Painting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>
                          <a:solidFill>
                            <a:schemeClr val="tx2"/>
                          </a:solidFill>
                        </a:rPr>
                        <a:t>Dispersive horizontal, injected beam position scanned vertically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775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Single turn, vertical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455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err="1">
                          <a:solidFill>
                            <a:srgbClr val="003088"/>
                          </a:solidFill>
                        </a:rPr>
                        <a:t>Betatron</a:t>
                      </a:r>
                      <a:r>
                        <a:rPr lang="en-GB" sz="1200" b="1" baseline="0">
                          <a:solidFill>
                            <a:srgbClr val="003088"/>
                          </a:solidFill>
                        </a:rPr>
                        <a:t> Tune</a:t>
                      </a:r>
                      <a:endParaRPr lang="en-GB" sz="1200" b="1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>
                          <a:solidFill>
                            <a:schemeClr val="tx2"/>
                          </a:solidFill>
                        </a:rPr>
                        <a:t>(</a:t>
                      </a:r>
                      <a:r>
                        <a:rPr lang="en-GB" sz="1200" b="0" err="1">
                          <a:solidFill>
                            <a:schemeClr val="tx2"/>
                          </a:solidFill>
                        </a:rPr>
                        <a:t>Q</a:t>
                      </a:r>
                      <a:r>
                        <a:rPr lang="en-GB" sz="1200" b="0" baseline="-25000" err="1">
                          <a:solidFill>
                            <a:schemeClr val="tx2"/>
                          </a:solidFill>
                        </a:rPr>
                        <a:t>x</a:t>
                      </a:r>
                      <a:r>
                        <a:rPr lang="en-GB" sz="1200" b="0" baseline="0">
                          <a:solidFill>
                            <a:schemeClr val="tx2"/>
                          </a:solidFill>
                        </a:rPr>
                        <a:t>, </a:t>
                      </a:r>
                      <a:r>
                        <a:rPr lang="en-GB" sz="1200" b="0" baseline="0" err="1">
                          <a:solidFill>
                            <a:schemeClr val="tx2"/>
                          </a:solidFill>
                        </a:rPr>
                        <a:t>Q</a:t>
                      </a:r>
                      <a:r>
                        <a:rPr lang="en-GB" sz="1200" b="0" baseline="-25000" err="1">
                          <a:solidFill>
                            <a:schemeClr val="tx2"/>
                          </a:solidFill>
                        </a:rPr>
                        <a:t>y</a:t>
                      </a:r>
                      <a:r>
                        <a:rPr lang="en-GB" sz="1200" b="0" baseline="0">
                          <a:solidFill>
                            <a:schemeClr val="tx2"/>
                          </a:solidFill>
                        </a:rPr>
                        <a:t>) = (4.31, 3.83), programmable</a:t>
                      </a:r>
                      <a:endParaRPr lang="en-GB" sz="1200" b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608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Beam Losses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Injection:</a:t>
                      </a:r>
                      <a:r>
                        <a:rPr lang="en-GB" sz="1200" baseline="0">
                          <a:solidFill>
                            <a:schemeClr val="tx2"/>
                          </a:solidFill>
                        </a:rPr>
                        <a:t> 2%, Trapping: &lt;3%, Acceleration/Extraction: &lt;0.5% </a:t>
                      </a:r>
                      <a:endParaRPr lang="en-GB" sz="12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336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rgbClr val="003088"/>
                          </a:solidFill>
                        </a:rPr>
                        <a:t>RF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6 × fundamental (h=2) @ 160 kV/turn,</a:t>
                      </a:r>
                    </a:p>
                    <a:p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4</a:t>
                      </a:r>
                      <a:r>
                        <a:rPr lang="en-GB" sz="1200" baseline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GB" sz="1200">
                          <a:solidFill>
                            <a:schemeClr val="tx2"/>
                          </a:solidFill>
                        </a:rPr>
                        <a:t>× </a:t>
                      </a:r>
                      <a:r>
                        <a:rPr lang="en-GB" sz="1200" baseline="0">
                          <a:solidFill>
                            <a:schemeClr val="tx2"/>
                          </a:solidFill>
                        </a:rPr>
                        <a:t>2</a:t>
                      </a:r>
                      <a:r>
                        <a:rPr lang="en-GB" sz="1200" baseline="30000">
                          <a:solidFill>
                            <a:schemeClr val="tx2"/>
                          </a:solidFill>
                        </a:rPr>
                        <a:t>nd</a:t>
                      </a:r>
                      <a:r>
                        <a:rPr lang="en-GB" sz="1200" baseline="0">
                          <a:solidFill>
                            <a:schemeClr val="tx2"/>
                          </a:solidFill>
                        </a:rPr>
                        <a:t>-harmonic (h=4) @ 80 kV/turn</a:t>
                      </a:r>
                      <a:endParaRPr lang="en-GB" sz="12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602984"/>
                  </a:ext>
                </a:extLst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6593993" y="2349002"/>
            <a:ext cx="4047153" cy="3706906"/>
            <a:chOff x="6660870" y="1883761"/>
            <a:chExt cx="4469008" cy="3995300"/>
          </a:xfrm>
        </p:grpSpPr>
        <p:grpSp>
          <p:nvGrpSpPr>
            <p:cNvPr id="4" name="Group 3"/>
            <p:cNvGrpSpPr/>
            <p:nvPr/>
          </p:nvGrpSpPr>
          <p:grpSpPr>
            <a:xfrm>
              <a:off x="6660870" y="1883761"/>
              <a:ext cx="3779912" cy="3995300"/>
              <a:chOff x="8012418" y="2168509"/>
              <a:chExt cx="3779912" cy="3995300"/>
            </a:xfrm>
          </p:grpSpPr>
          <p:pic>
            <p:nvPicPr>
              <p:cNvPr id="5" name="Picture 5" descr="C:\Users\tzt52651\Pictures\Synch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2099"/>
              <a:stretch/>
            </p:blipFill>
            <p:spPr bwMode="auto">
              <a:xfrm>
                <a:off x="8012418" y="2549154"/>
                <a:ext cx="3779912" cy="36146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10028642" y="2168509"/>
                <a:ext cx="1738536" cy="395767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2200">
                    <a:solidFill>
                      <a:srgbClr val="6262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Extraction</a:t>
                </a:r>
              </a:p>
            </p:txBody>
          </p:sp>
          <p:sp>
            <p:nvSpPr>
              <p:cNvPr id="7" name="Content Placeholder 2"/>
              <p:cNvSpPr txBox="1">
                <a:spLocks/>
              </p:cNvSpPr>
              <p:nvPr/>
            </p:nvSpPr>
            <p:spPr bwMode="auto">
              <a:xfrm>
                <a:off x="9069121" y="3637218"/>
                <a:ext cx="1353023" cy="443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rgbClr val="00660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rgbClr val="006600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006600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6600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Tx/>
                  <a:buNone/>
                </a:pPr>
                <a:r>
                  <a:rPr lang="en-GB" sz="2200" kern="0">
                    <a:solidFill>
                      <a:srgbClr val="62626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Injection</a:t>
                </a:r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 flipV="1">
                <a:off x="8875581" y="3178921"/>
                <a:ext cx="163442" cy="68027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10294834" y="2553571"/>
                <a:ext cx="534505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11458816" y="3138875"/>
                <a:ext cx="333514" cy="14164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11600421" y="5005223"/>
                <a:ext cx="0" cy="775541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10131605" y="2543402"/>
              <a:ext cx="790131" cy="39576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20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TS2</a:t>
              </a: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10356729" y="4913630"/>
              <a:ext cx="773149" cy="39576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20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TS1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183" y="554700"/>
            <a:ext cx="2473850" cy="17304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516" y="589564"/>
            <a:ext cx="2924609" cy="1650683"/>
          </a:xfrm>
          <a:prstGeom prst="rect">
            <a:avLst/>
          </a:prstGeom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9177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6950BFC3-D8DA-4A85-94F7-54DA5524770B}">
      <p188:commentRel xmlns="" xmlns:p188="http://schemas.microsoft.com/office/powerpoint/2018/8/main" r:id="rId5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ISIS@40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8499209" cy="433856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cs typeface="Arial"/>
              </a:rPr>
              <a:t>ISIS celebrates its 40th birthday this year. Major milestones and achievements include:</a:t>
            </a:r>
          </a:p>
          <a:p>
            <a:r>
              <a:rPr lang="en-GB" sz="1900" dirty="0">
                <a:cs typeface="Arial"/>
              </a:rPr>
              <a:t>First neutrons </a:t>
            </a:r>
            <a:r>
              <a:rPr lang="en-GB" sz="1900" b="1" dirty="0">
                <a:solidFill>
                  <a:schemeClr val="accent1"/>
                </a:solidFill>
                <a:cs typeface="Arial"/>
              </a:rPr>
              <a:t>Dec 1984</a:t>
            </a:r>
            <a:endParaRPr lang="en-GB" sz="1900" b="1" dirty="0">
              <a:solidFill>
                <a:schemeClr val="accent1"/>
              </a:solidFill>
              <a:ea typeface="Roboto"/>
              <a:cs typeface="Arial"/>
            </a:endParaRPr>
          </a:p>
          <a:p>
            <a:r>
              <a:rPr lang="en-GB" sz="1900" dirty="0">
                <a:cs typeface="Arial"/>
              </a:rPr>
              <a:t>Regular runs from </a:t>
            </a:r>
            <a:r>
              <a:rPr lang="en-GB" sz="1900" b="1" dirty="0">
                <a:solidFill>
                  <a:schemeClr val="accent1"/>
                </a:solidFill>
                <a:cs typeface="Arial"/>
              </a:rPr>
              <a:t>Jan 1985</a:t>
            </a:r>
            <a:r>
              <a:rPr lang="en-GB" sz="1900" dirty="0">
                <a:cs typeface="Arial"/>
              </a:rPr>
              <a:t> (25 Hz, 10 µA, 550 MeV)</a:t>
            </a:r>
            <a:endParaRPr lang="en-GB" sz="1900" dirty="0">
              <a:ea typeface="Roboto"/>
              <a:cs typeface="Arial"/>
            </a:endParaRPr>
          </a:p>
          <a:p>
            <a:r>
              <a:rPr lang="en-GB" sz="1900" dirty="0">
                <a:cs typeface="Arial"/>
              </a:rPr>
              <a:t>Operational phase began in </a:t>
            </a:r>
            <a:r>
              <a:rPr lang="en-GB" sz="1900" b="1" dirty="0">
                <a:solidFill>
                  <a:schemeClr val="accent1"/>
                </a:solidFill>
                <a:cs typeface="Arial"/>
              </a:rPr>
              <a:t>1986 </a:t>
            </a:r>
            <a:r>
              <a:rPr lang="en-GB" sz="1900" dirty="0">
                <a:cs typeface="Arial"/>
              </a:rPr>
              <a:t>(50 Hz, 30 µA, 550 MeV)</a:t>
            </a:r>
            <a:endParaRPr lang="en-GB" sz="1900" dirty="0">
              <a:ea typeface="Roboto"/>
              <a:cs typeface="Arial"/>
            </a:endParaRPr>
          </a:p>
          <a:p>
            <a:r>
              <a:rPr lang="en-GB" sz="1900" dirty="0">
                <a:cs typeface="Arial"/>
              </a:rPr>
              <a:t>First muons </a:t>
            </a:r>
            <a:r>
              <a:rPr lang="en-GB" sz="1900" b="1" dirty="0">
                <a:solidFill>
                  <a:schemeClr val="accent1"/>
                </a:solidFill>
                <a:cs typeface="Arial"/>
              </a:rPr>
              <a:t>1987</a:t>
            </a:r>
            <a:endParaRPr lang="en-GB" sz="1900" b="1" dirty="0">
              <a:solidFill>
                <a:schemeClr val="accent1"/>
              </a:solidFill>
              <a:ea typeface="Roboto"/>
              <a:cs typeface="Arial"/>
            </a:endParaRPr>
          </a:p>
          <a:p>
            <a:r>
              <a:rPr lang="en-GB" sz="1900" dirty="0">
                <a:cs typeface="Arial"/>
              </a:rPr>
              <a:t>Design energy and current achieved </a:t>
            </a:r>
            <a:r>
              <a:rPr lang="en-GB" sz="1900" b="1" dirty="0">
                <a:solidFill>
                  <a:schemeClr val="accent1"/>
                </a:solidFill>
                <a:cs typeface="Arial"/>
              </a:rPr>
              <a:t>1994 </a:t>
            </a:r>
            <a:r>
              <a:rPr lang="en-GB" sz="1900" dirty="0">
                <a:cs typeface="Arial"/>
              </a:rPr>
              <a:t>(50 Hz, 200 µA, 800 MeV)</a:t>
            </a:r>
            <a:endParaRPr lang="en-GB" sz="1900" dirty="0">
              <a:ea typeface="Roboto"/>
              <a:cs typeface="Arial"/>
            </a:endParaRPr>
          </a:p>
          <a:p>
            <a:r>
              <a:rPr lang="en-GB" sz="1900" dirty="0">
                <a:cs typeface="Arial"/>
              </a:rPr>
              <a:t>Most powerful pulsed neutron source in the world in </a:t>
            </a:r>
            <a:r>
              <a:rPr lang="en-GB" sz="1900" b="1" dirty="0">
                <a:solidFill>
                  <a:schemeClr val="accent1"/>
                </a:solidFill>
                <a:cs typeface="Arial"/>
              </a:rPr>
              <a:t>2004 </a:t>
            </a:r>
            <a:r>
              <a:rPr lang="en-GB" sz="1900" dirty="0">
                <a:cs typeface="Arial"/>
              </a:rPr>
              <a:t>(now surpassed)</a:t>
            </a:r>
            <a:endParaRPr lang="en-GB" sz="1900" dirty="0">
              <a:ea typeface="Roboto"/>
              <a:cs typeface="Arial"/>
            </a:endParaRPr>
          </a:p>
          <a:p>
            <a:r>
              <a:rPr lang="en-GB" sz="1900" dirty="0">
                <a:cs typeface="Arial"/>
              </a:rPr>
              <a:t>Longest operational lifetime of any UK accelerator</a:t>
            </a:r>
            <a:endParaRPr lang="en-GB" sz="1900" dirty="0">
              <a:ea typeface="Roboto"/>
              <a:cs typeface="Arial"/>
            </a:endParaRP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cs typeface="Arial"/>
              </a:rPr>
              <a:t>ISIS named for Egyptian goddess of re-birth, </a:t>
            </a:r>
            <a:r>
              <a:rPr lang="en-GB" dirty="0" smtClean="0">
                <a:cs typeface="Arial"/>
              </a:rPr>
              <a:t>as </a:t>
            </a:r>
            <a:r>
              <a:rPr lang="en-GB" dirty="0">
                <a:cs typeface="Arial"/>
              </a:rPr>
              <a:t>well as the traditional name of the River Thames as it flows through Oxford:</a:t>
            </a:r>
            <a:endParaRPr lang="en-GB" dirty="0">
              <a:ea typeface="Roboto"/>
              <a:cs typeface="Arial"/>
            </a:endParaRPr>
          </a:p>
          <a:p>
            <a:r>
              <a:rPr lang="en-GB" sz="1900" dirty="0" err="1">
                <a:cs typeface="Arial"/>
              </a:rPr>
              <a:t>Linac</a:t>
            </a:r>
            <a:r>
              <a:rPr lang="en-GB" sz="1900" dirty="0">
                <a:cs typeface="Arial"/>
              </a:rPr>
              <a:t> originally commissioned as injector upgrade for Nimrod</a:t>
            </a:r>
            <a:endParaRPr lang="en-GB" sz="1900" dirty="0">
              <a:ea typeface="Roboto"/>
              <a:cs typeface="Arial"/>
            </a:endParaRPr>
          </a:p>
          <a:p>
            <a:r>
              <a:rPr lang="en-GB" sz="1900" dirty="0">
                <a:cs typeface="Arial"/>
              </a:rPr>
              <a:t>RCS constructed in the hall of the old Nimrod accelerator</a:t>
            </a:r>
            <a:endParaRPr lang="en-GB" sz="1900" dirty="0">
              <a:ea typeface="Roboto"/>
              <a:cs typeface="Arial"/>
            </a:endParaRPr>
          </a:p>
          <a:p>
            <a:r>
              <a:rPr lang="en-GB" sz="1900" dirty="0">
                <a:cs typeface="Arial"/>
              </a:rPr>
              <a:t>Re-used many components of Nimrod and NINA accelerators</a:t>
            </a:r>
            <a:endParaRPr lang="en-GB" sz="1900" dirty="0">
              <a:ea typeface="Roboto"/>
              <a:cs typeface="Arial"/>
            </a:endParaRP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7</a:t>
            </a:fld>
            <a:endParaRPr lang="en-GB"/>
          </a:p>
        </p:txBody>
      </p:sp>
      <p:pic>
        <p:nvPicPr>
          <p:cNvPr id="2050" name="Picture 2" descr="RAL Director Geoff Manning and Prime Minister Margaret Thatcher on the occasion of her visit to RAL to inaugurate ISIS. Holding their interest is a model showing the layout of I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231" y="3841294"/>
            <a:ext cx="183494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779" y="1740385"/>
            <a:ext cx="2299989" cy="1811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654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6950BFC3-D8DA-4A85-94F7-54DA5524770B}">
      <p188:commentRel xmlns="" xmlns:p188="http://schemas.microsoft.com/office/powerpoint/2018/8/main" r:id="rId4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ISIS@40: 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/>
              <a:t>Over the last 40 years, the ISIS RCS has delivered </a:t>
            </a:r>
            <a:r>
              <a:rPr lang="en-GB" b="1">
                <a:solidFill>
                  <a:schemeClr val="accent1"/>
                </a:solidFill>
              </a:rPr>
              <a:t>8</a:t>
            </a:r>
            <a:r>
              <a:rPr lang="el-GR" b="1">
                <a:solidFill>
                  <a:schemeClr val="accent1"/>
                </a:solidFill>
              </a:rPr>
              <a:t>×</a:t>
            </a:r>
            <a:r>
              <a:rPr lang="en-GB" b="1">
                <a:solidFill>
                  <a:schemeClr val="accent1"/>
                </a:solidFill>
              </a:rPr>
              <a:t>10</a:t>
            </a:r>
            <a:r>
              <a:rPr lang="en-GB" b="1" baseline="30000">
                <a:solidFill>
                  <a:schemeClr val="accent1"/>
                </a:solidFill>
              </a:rPr>
              <a:t>23</a:t>
            </a:r>
            <a:r>
              <a:rPr lang="en-GB" b="1">
                <a:solidFill>
                  <a:schemeClr val="accent1"/>
                </a:solidFill>
              </a:rPr>
              <a:t> protons</a:t>
            </a:r>
            <a:r>
              <a:rPr lang="en-GB"/>
              <a:t> to the neutron targets.</a:t>
            </a:r>
          </a:p>
          <a:p>
            <a:pPr marL="0" indent="0">
              <a:buNone/>
            </a:pPr>
            <a:r>
              <a:rPr lang="en-GB"/>
              <a:t>This corresponds to:</a:t>
            </a:r>
          </a:p>
          <a:p>
            <a:r>
              <a:rPr lang="en-GB"/>
              <a:t> ½ a teaspoon of protons (assuming H atom volume)</a:t>
            </a:r>
          </a:p>
          <a:p>
            <a:r>
              <a:rPr lang="en-GB"/>
              <a:t>100 coronavirus </a:t>
            </a:r>
            <a:r>
              <a:rPr lang="en-GB" err="1"/>
              <a:t>virions</a:t>
            </a:r>
            <a:r>
              <a:rPr lang="en-GB"/>
              <a:t> (assuming nuclear volume in close-packing regime)</a:t>
            </a:r>
          </a:p>
          <a:p>
            <a:r>
              <a:rPr lang="en-GB"/>
              <a:t>1.3 </a:t>
            </a:r>
            <a:r>
              <a:rPr lang="en-GB" err="1"/>
              <a:t>mol</a:t>
            </a:r>
            <a:r>
              <a:rPr lang="en-GB"/>
              <a:t> of ionised hydrogen</a:t>
            </a:r>
          </a:p>
          <a:p>
            <a:pPr marL="0" indent="0">
              <a:buNone/>
            </a:pPr>
            <a:r>
              <a:rPr lang="en-GB"/>
              <a:t>Looking at installation and operational costs of the ISIS facility, </a:t>
            </a:r>
            <a:r>
              <a:rPr lang="en-GB" b="1">
                <a:solidFill>
                  <a:schemeClr val="accent1"/>
                </a:solidFill>
              </a:rPr>
              <a:t>£1 will purchase 2</a:t>
            </a:r>
            <a:r>
              <a:rPr lang="el-GR" b="1">
                <a:solidFill>
                  <a:schemeClr val="accent1"/>
                </a:solidFill>
              </a:rPr>
              <a:t>×</a:t>
            </a:r>
            <a:r>
              <a:rPr lang="en-GB" b="1">
                <a:solidFill>
                  <a:schemeClr val="accent1"/>
                </a:solidFill>
              </a:rPr>
              <a:t>10</a:t>
            </a:r>
            <a:r>
              <a:rPr lang="en-GB" b="1" baseline="30000">
                <a:solidFill>
                  <a:schemeClr val="accent1"/>
                </a:solidFill>
              </a:rPr>
              <a:t>14</a:t>
            </a:r>
            <a:r>
              <a:rPr lang="en-GB" b="1">
                <a:solidFill>
                  <a:schemeClr val="accent1"/>
                </a:solidFill>
              </a:rPr>
              <a:t> 800 MeV protons</a:t>
            </a:r>
          </a:p>
          <a:p>
            <a:pPr marL="0" indent="0">
              <a:buNone/>
            </a:pPr>
            <a:r>
              <a:rPr lang="en-GB"/>
              <a:t>Over the last 40 years, approximately </a:t>
            </a:r>
            <a:r>
              <a:rPr lang="en-GB" b="1">
                <a:solidFill>
                  <a:schemeClr val="accent1"/>
                </a:solidFill>
              </a:rPr>
              <a:t>28.5 </a:t>
            </a:r>
            <a:r>
              <a:rPr lang="en-GB" b="1" err="1">
                <a:solidFill>
                  <a:schemeClr val="accent1"/>
                </a:solidFill>
              </a:rPr>
              <a:t>GWh</a:t>
            </a:r>
            <a:r>
              <a:rPr lang="en-GB"/>
              <a:t> of energy has been deposited on the targets</a:t>
            </a:r>
          </a:p>
          <a:p>
            <a:pPr marL="0" indent="0">
              <a:buNone/>
            </a:pPr>
            <a:r>
              <a:rPr lang="en-GB"/>
              <a:t>In order to produce that proton beam power, approximately </a:t>
            </a:r>
            <a:r>
              <a:rPr lang="en-GB" b="1">
                <a:solidFill>
                  <a:schemeClr val="accent1"/>
                </a:solidFill>
              </a:rPr>
              <a:t>0.9 MT CO</a:t>
            </a:r>
            <a:r>
              <a:rPr lang="en-GB" b="1" baseline="-25000">
                <a:solidFill>
                  <a:schemeClr val="accent1"/>
                </a:solidFill>
              </a:rPr>
              <a:t>2</a:t>
            </a:r>
            <a:r>
              <a:rPr lang="en-GB"/>
              <a:t> has been emitted (from wall-plug power)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36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ISIS@40: Major Upgrades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b="1">
                <a:solidFill>
                  <a:schemeClr val="accent1"/>
                </a:solidFill>
                <a:cs typeface="Arial"/>
              </a:rPr>
              <a:t>1987</a:t>
            </a:r>
            <a:r>
              <a:rPr lang="en-GB">
                <a:cs typeface="Arial"/>
              </a:rPr>
              <a:t>: 6 fundamental RF cavities operational; new extract septum</a:t>
            </a:r>
          </a:p>
          <a:p>
            <a:r>
              <a:rPr lang="en-GB" b="1">
                <a:solidFill>
                  <a:schemeClr val="accent1"/>
                </a:solidFill>
                <a:cs typeface="Arial"/>
              </a:rPr>
              <a:t>1989</a:t>
            </a:r>
            <a:r>
              <a:rPr lang="en-GB">
                <a:cs typeface="Arial"/>
              </a:rPr>
              <a:t>: orbit correction system</a:t>
            </a:r>
            <a:endParaRPr lang="en-GB">
              <a:ea typeface="Roboto"/>
              <a:cs typeface="Arial"/>
            </a:endParaRPr>
          </a:p>
          <a:p>
            <a:r>
              <a:rPr lang="en-GB" b="1">
                <a:solidFill>
                  <a:schemeClr val="accent1"/>
                </a:solidFill>
                <a:cs typeface="Arial"/>
              </a:rPr>
              <a:t>1991</a:t>
            </a:r>
            <a:r>
              <a:rPr lang="en-GB">
                <a:cs typeface="Arial"/>
              </a:rPr>
              <a:t>: new extraction kickers</a:t>
            </a:r>
            <a:endParaRPr lang="en-GB">
              <a:ea typeface="Roboto"/>
              <a:cs typeface="Arial"/>
            </a:endParaRPr>
          </a:p>
          <a:p>
            <a:r>
              <a:rPr lang="en-GB" b="1">
                <a:solidFill>
                  <a:schemeClr val="accent1"/>
                </a:solidFill>
                <a:cs typeface="Arial"/>
              </a:rPr>
              <a:t>1993</a:t>
            </a:r>
            <a:r>
              <a:rPr lang="en-GB">
                <a:cs typeface="Arial"/>
              </a:rPr>
              <a:t>: diagnostic chopper, </a:t>
            </a:r>
            <a:r>
              <a:rPr lang="en-GB" err="1">
                <a:cs typeface="Arial"/>
              </a:rPr>
              <a:t>betatron</a:t>
            </a:r>
            <a:r>
              <a:rPr lang="en-GB">
                <a:cs typeface="Arial"/>
              </a:rPr>
              <a:t> Q-control system, MPS (BLM trips)</a:t>
            </a:r>
            <a:endParaRPr lang="en-GB">
              <a:ea typeface="Roboto"/>
              <a:cs typeface="Arial"/>
            </a:endParaRPr>
          </a:p>
          <a:p>
            <a:r>
              <a:rPr lang="en-GB" b="1">
                <a:solidFill>
                  <a:schemeClr val="accent1"/>
                </a:solidFill>
                <a:cs typeface="Arial"/>
              </a:rPr>
              <a:t>2001</a:t>
            </a:r>
            <a:r>
              <a:rPr lang="en-GB">
                <a:cs typeface="Arial"/>
              </a:rPr>
              <a:t>: move to tantalum-coated tungsten target material</a:t>
            </a:r>
            <a:endParaRPr lang="en-GB">
              <a:ea typeface="Roboto"/>
              <a:cs typeface="Arial"/>
            </a:endParaRPr>
          </a:p>
          <a:p>
            <a:r>
              <a:rPr lang="en-GB" b="1">
                <a:solidFill>
                  <a:schemeClr val="accent1"/>
                </a:solidFill>
                <a:cs typeface="Arial"/>
              </a:rPr>
              <a:t>2002</a:t>
            </a:r>
            <a:r>
              <a:rPr lang="en-GB">
                <a:cs typeface="Arial"/>
              </a:rPr>
              <a:t>: collimation system; new extract septum</a:t>
            </a:r>
            <a:endParaRPr lang="en-GB">
              <a:ea typeface="Roboto"/>
              <a:cs typeface="Arial"/>
            </a:endParaRPr>
          </a:p>
          <a:p>
            <a:r>
              <a:rPr lang="en-GB" b="1">
                <a:solidFill>
                  <a:schemeClr val="accent1"/>
                </a:solidFill>
                <a:cs typeface="Arial"/>
              </a:rPr>
              <a:t>2004</a:t>
            </a:r>
            <a:r>
              <a:rPr lang="en-GB">
                <a:cs typeface="Arial"/>
              </a:rPr>
              <a:t>: CW generator replaced with RFQ; 2</a:t>
            </a:r>
            <a:r>
              <a:rPr lang="en-GB" baseline="30000">
                <a:cs typeface="Arial"/>
              </a:rPr>
              <a:t>nd</a:t>
            </a:r>
            <a:r>
              <a:rPr lang="en-GB">
                <a:cs typeface="Arial"/>
              </a:rPr>
              <a:t>-harmonic RF</a:t>
            </a:r>
            <a:endParaRPr lang="en-GB">
              <a:ea typeface="Roboto"/>
              <a:cs typeface="Arial"/>
            </a:endParaRPr>
          </a:p>
          <a:p>
            <a:r>
              <a:rPr lang="en-GB" b="1">
                <a:solidFill>
                  <a:schemeClr val="accent1"/>
                </a:solidFill>
                <a:cs typeface="Arial"/>
              </a:rPr>
              <a:t>2008</a:t>
            </a:r>
            <a:r>
              <a:rPr lang="en-GB">
                <a:cs typeface="Arial"/>
              </a:rPr>
              <a:t>: Target Station 2 first neutrons</a:t>
            </a:r>
            <a:endParaRPr lang="en-GB">
              <a:ea typeface="Roboto"/>
              <a:cs typeface="Arial"/>
            </a:endParaRPr>
          </a:p>
          <a:p>
            <a:endParaRPr lang="en-GB"/>
          </a:p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FD3E48-A3E3-4E54-989D-E7C4B698F73F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3373" y="4269259"/>
            <a:ext cx="3210203" cy="211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66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SIS PowerPoint template_ModeratRoboto.pptx" id="{531EDCED-44A3-46F5-A547-F7F51942F843}" vid="{667573DC-BEE0-49C7-B2C9-FB5FA6EF70C5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SIS PowerPoint template_ModeratRoboto.pptx" id="{531EDCED-44A3-46F5-A547-F7F51942F843}" vid="{C6F36F98-DE87-4A12-8894-F844D2EB7E8B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SIS PowerPoint template_ModeratRoboto.pptx" id="{531EDCED-44A3-46F5-A547-F7F51942F843}" vid="{1D4BE5A5-F47A-4B26-93AD-0E526A142B80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SIS PowerPoint template_ModeratRoboto.pptx" id="{531EDCED-44A3-46F5-A547-F7F51942F843}" vid="{69C9B48A-B712-40AD-96AA-8D5FDAD5E0F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2453390EE4BA43A5D6133E94472E90" ma:contentTypeVersion="16" ma:contentTypeDescription="Create a new document." ma:contentTypeScope="" ma:versionID="3f32205e828f7673b0b9b0d9eebf48ef">
  <xsd:schema xmlns:xsd="http://www.w3.org/2001/XMLSchema" xmlns:xs="http://www.w3.org/2001/XMLSchema" xmlns:p="http://schemas.microsoft.com/office/2006/metadata/properties" xmlns:ns2="7a6c5452-7205-4e2c-a322-0d36e47a4095" xmlns:ns3="4367b676-3231-4229-b246-27e36f6a6ea0" targetNamespace="http://schemas.microsoft.com/office/2006/metadata/properties" ma:root="true" ma:fieldsID="eb6983e8a2aa9e49efed4522fdaf97eb" ns2:_="" ns3:_="">
    <xsd:import namespace="7a6c5452-7205-4e2c-a322-0d36e47a4095"/>
    <xsd:import namespace="4367b676-3231-4229-b246-27e36f6a6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c5452-7205-4e2c-a322-0d36e47a40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7b676-3231-4229-b246-27e36f6a6ea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5bb8876-a7eb-42f8-850b-785a27f532ba}" ma:internalName="TaxCatchAll" ma:showField="CatchAllData" ma:web="4367b676-3231-4229-b246-27e36f6a6e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367b676-3231-4229-b246-27e36f6a6ea0" xsi:nil="true"/>
    <lcf76f155ced4ddcb4097134ff3c332f xmlns="7a6c5452-7205-4e2c-a322-0d36e47a40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215452-8A30-4EA3-990F-213C63813C00}">
  <ds:schemaRefs>
    <ds:schemaRef ds:uri="4367b676-3231-4229-b246-27e36f6a6ea0"/>
    <ds:schemaRef ds:uri="7a6c5452-7205-4e2c-a322-0d36e47a40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662D15E-264E-46BA-8227-F78B9A4A7183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4367b676-3231-4229-b246-27e36f6a6ea0"/>
    <ds:schemaRef ds:uri="7a6c5452-7205-4e2c-a322-0d36e47a4095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CB8F5E0-6443-4F3B-85F5-E23BF401A0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ISIS PowerPoint template_ModeratRoboto</Template>
  <TotalTime>88</TotalTime>
  <Words>2373</Words>
  <Application>Microsoft Office PowerPoint</Application>
  <PresentationFormat>Widescreen</PresentationFormat>
  <Paragraphs>447</Paragraphs>
  <Slides>31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Calibri</vt:lpstr>
      <vt:lpstr>Moderat Medium</vt:lpstr>
      <vt:lpstr>Verdana</vt:lpstr>
      <vt:lpstr>Roboto</vt:lpstr>
      <vt:lpstr>Cambria</vt:lpstr>
      <vt:lpstr>Arial</vt:lpstr>
      <vt:lpstr>Arial,Sans-Serif</vt:lpstr>
      <vt:lpstr>1_Title slide</vt:lpstr>
      <vt:lpstr>2_Triangles</vt:lpstr>
      <vt:lpstr>3_Pattern</vt:lpstr>
      <vt:lpstr>4_Blank Layouts</vt:lpstr>
      <vt:lpstr>ISIS Upgrade: 40 Years of the ISIS Neutron and Muon Source</vt:lpstr>
      <vt:lpstr>Outline</vt:lpstr>
      <vt:lpstr>Introduction to ISIS</vt:lpstr>
      <vt:lpstr>PowerPoint Presentation</vt:lpstr>
      <vt:lpstr>The ISIS Facility</vt:lpstr>
      <vt:lpstr>The ISIS RCS</vt:lpstr>
      <vt:lpstr>ISIS@40</vt:lpstr>
      <vt:lpstr>ISIS@40: Statistics</vt:lpstr>
      <vt:lpstr>ISIS@40: Major Upgrades</vt:lpstr>
      <vt:lpstr>Neutron Sources</vt:lpstr>
      <vt:lpstr>Types of Neutron Sources</vt:lpstr>
      <vt:lpstr>Applications of Neutrons</vt:lpstr>
      <vt:lpstr>Spallation Neutrons</vt:lpstr>
      <vt:lpstr>Spallation Neutron Sources</vt:lpstr>
      <vt:lpstr>Recent ISIS Upgrades</vt:lpstr>
      <vt:lpstr>Tank 4 Replacement</vt:lpstr>
      <vt:lpstr>Synchrotron RF Upgrade</vt:lpstr>
      <vt:lpstr>Target Station 1 Upgrade</vt:lpstr>
      <vt:lpstr>Ongoing and Upcoming Ugrades</vt:lpstr>
      <vt:lpstr>EPICS Migration</vt:lpstr>
      <vt:lpstr>Q-kicker Damping System</vt:lpstr>
      <vt:lpstr>MEBT Installation</vt:lpstr>
      <vt:lpstr>RF Ion Source</vt:lpstr>
      <vt:lpstr>ISIS-II</vt:lpstr>
      <vt:lpstr>ISIS-II Megawatt Upgrade</vt:lpstr>
      <vt:lpstr>ISIS-II “Conventional” Rings</vt:lpstr>
      <vt:lpstr>ISIS-II “Conventional” Rings R&amp;D </vt:lpstr>
      <vt:lpstr>ISIS-II FFA Option</vt:lpstr>
      <vt:lpstr>ISIS-II FFA R&amp;D: FETS FFA </vt:lpstr>
      <vt:lpstr>ISIS-II FFA R&amp;D: Beam Stacking </vt:lpstr>
      <vt:lpstr>Summary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ISIS Upgrade: 40 Years of the ISIS Muon and Neutron Source</dc:title>
  <dc:creator>Kyle, Billy (STFC,RAL,ISIS)</dc:creator>
  <cp:lastModifiedBy>Kyle, Billy (STFC,RAL,ISIS)</cp:lastModifiedBy>
  <cp:revision>68</cp:revision>
  <dcterms:created xsi:type="dcterms:W3CDTF">2024-05-28T08:04:23Z</dcterms:created>
  <dcterms:modified xsi:type="dcterms:W3CDTF">2024-06-11T07:49:42Z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0x010100FC2453390EE4BA43A5D6133E94472E90</vt:lpwstr>
  </property>
</Properties>
</file>