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6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BD6BAF-99C0-4AB0-8EF5-1A91F333797F}" v="401" dt="2024-06-07T12:05:29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triz Higuera Gonzalez" userId="0aba2906-fdf4-4942-9143-6a3c0a815633" providerId="ADAL" clId="{19BD6BAF-99C0-4AB0-8EF5-1A91F333797F}"/>
    <pc:docChg chg="undo custSel addSld delSld modSld sldOrd">
      <pc:chgData name="Beatriz Higuera Gonzalez" userId="0aba2906-fdf4-4942-9143-6a3c0a815633" providerId="ADAL" clId="{19BD6BAF-99C0-4AB0-8EF5-1A91F333797F}" dt="2024-06-07T14:19:48.799" v="2263" actId="47"/>
      <pc:docMkLst>
        <pc:docMk/>
      </pc:docMkLst>
      <pc:sldChg chg="modSp mod">
        <pc:chgData name="Beatriz Higuera Gonzalez" userId="0aba2906-fdf4-4942-9143-6a3c0a815633" providerId="ADAL" clId="{19BD6BAF-99C0-4AB0-8EF5-1A91F333797F}" dt="2024-06-04T13:14:49.057" v="7" actId="1076"/>
        <pc:sldMkLst>
          <pc:docMk/>
          <pc:sldMk cId="3370937013" sldId="256"/>
        </pc:sldMkLst>
        <pc:spChg chg="mod">
          <ac:chgData name="Beatriz Higuera Gonzalez" userId="0aba2906-fdf4-4942-9143-6a3c0a815633" providerId="ADAL" clId="{19BD6BAF-99C0-4AB0-8EF5-1A91F333797F}" dt="2024-06-04T13:14:49.057" v="7" actId="1076"/>
          <ac:spMkLst>
            <pc:docMk/>
            <pc:sldMk cId="3370937013" sldId="256"/>
            <ac:spMk id="4" creationId="{33415EB4-5958-E1FF-4AFE-B8632AAB7BD8}"/>
          </ac:spMkLst>
        </pc:spChg>
      </pc:sldChg>
      <pc:sldChg chg="addSp delSp modSp del mod">
        <pc:chgData name="Beatriz Higuera Gonzalez" userId="0aba2906-fdf4-4942-9143-6a3c0a815633" providerId="ADAL" clId="{19BD6BAF-99C0-4AB0-8EF5-1A91F333797F}" dt="2024-06-06T11:00:57.724" v="1392" actId="47"/>
        <pc:sldMkLst>
          <pc:docMk/>
          <pc:sldMk cId="2138202529" sldId="257"/>
        </pc:sldMkLst>
        <pc:spChg chg="add del mod">
          <ac:chgData name="Beatriz Higuera Gonzalez" userId="0aba2906-fdf4-4942-9143-6a3c0a815633" providerId="ADAL" clId="{19BD6BAF-99C0-4AB0-8EF5-1A91F333797F}" dt="2024-06-06T10:54:25.418" v="1335" actId="478"/>
          <ac:spMkLst>
            <pc:docMk/>
            <pc:sldMk cId="2138202529" sldId="257"/>
            <ac:spMk id="3" creationId="{F4EBF96F-0548-3AAF-DD2E-3A8D0CEAA453}"/>
          </ac:spMkLst>
        </pc:spChg>
        <pc:spChg chg="add mod">
          <ac:chgData name="Beatriz Higuera Gonzalez" userId="0aba2906-fdf4-4942-9143-6a3c0a815633" providerId="ADAL" clId="{19BD6BAF-99C0-4AB0-8EF5-1A91F333797F}" dt="2024-06-06T10:56:25.845" v="1358" actId="1076"/>
          <ac:spMkLst>
            <pc:docMk/>
            <pc:sldMk cId="2138202529" sldId="257"/>
            <ac:spMk id="7" creationId="{2FC31E45-7C22-A100-DC4F-58CCC32C4F28}"/>
          </ac:spMkLst>
        </pc:spChg>
        <pc:spChg chg="add del mod">
          <ac:chgData name="Beatriz Higuera Gonzalez" userId="0aba2906-fdf4-4942-9143-6a3c0a815633" providerId="ADAL" clId="{19BD6BAF-99C0-4AB0-8EF5-1A91F333797F}" dt="2024-06-06T10:59:28.977" v="1373" actId="478"/>
          <ac:spMkLst>
            <pc:docMk/>
            <pc:sldMk cId="2138202529" sldId="257"/>
            <ac:spMk id="8" creationId="{787D2AEC-B85D-1681-0D20-0F4960B656F7}"/>
          </ac:spMkLst>
        </pc:spChg>
        <pc:spChg chg="add mod">
          <ac:chgData name="Beatriz Higuera Gonzalez" userId="0aba2906-fdf4-4942-9143-6a3c0a815633" providerId="ADAL" clId="{19BD6BAF-99C0-4AB0-8EF5-1A91F333797F}" dt="2024-06-06T10:57:45.684" v="1367" actId="1076"/>
          <ac:spMkLst>
            <pc:docMk/>
            <pc:sldMk cId="2138202529" sldId="257"/>
            <ac:spMk id="9" creationId="{4AD6693A-DC7C-48B5-0E64-45D6A5B14C4E}"/>
          </ac:spMkLst>
        </pc:spChg>
        <pc:picChg chg="add del mod">
          <ac:chgData name="Beatriz Higuera Gonzalez" userId="0aba2906-fdf4-4942-9143-6a3c0a815633" providerId="ADAL" clId="{19BD6BAF-99C0-4AB0-8EF5-1A91F333797F}" dt="2024-06-06T10:59:31.701" v="1374" actId="478"/>
          <ac:picMkLst>
            <pc:docMk/>
            <pc:sldMk cId="2138202529" sldId="257"/>
            <ac:picMk id="1026" creationId="{D16C2C35-1079-11B8-5F9F-44BCA2B6DCDB}"/>
          </ac:picMkLst>
        </pc:picChg>
      </pc:sldChg>
      <pc:sldChg chg="addSp delSp modSp new mod modAnim">
        <pc:chgData name="Beatriz Higuera Gonzalez" userId="0aba2906-fdf4-4942-9143-6a3c0a815633" providerId="ADAL" clId="{19BD6BAF-99C0-4AB0-8EF5-1A91F333797F}" dt="2024-06-07T10:58:24.195" v="2148"/>
        <pc:sldMkLst>
          <pc:docMk/>
          <pc:sldMk cId="117401817" sldId="258"/>
        </pc:sldMkLst>
        <pc:spChg chg="add mod">
          <ac:chgData name="Beatriz Higuera Gonzalez" userId="0aba2906-fdf4-4942-9143-6a3c0a815633" providerId="ADAL" clId="{19BD6BAF-99C0-4AB0-8EF5-1A91F333797F}" dt="2024-06-04T15:13:02.511" v="596"/>
          <ac:spMkLst>
            <pc:docMk/>
            <pc:sldMk cId="117401817" sldId="258"/>
            <ac:spMk id="3" creationId="{DF8B4B5D-ACED-3887-CA3E-61A53634DE35}"/>
          </ac:spMkLst>
        </pc:spChg>
        <pc:spChg chg="add mod">
          <ac:chgData name="Beatriz Higuera Gonzalez" userId="0aba2906-fdf4-4942-9143-6a3c0a815633" providerId="ADAL" clId="{19BD6BAF-99C0-4AB0-8EF5-1A91F333797F}" dt="2024-06-04T13:55:55.647" v="149" actId="255"/>
          <ac:spMkLst>
            <pc:docMk/>
            <pc:sldMk cId="117401817" sldId="258"/>
            <ac:spMk id="5" creationId="{5A8F950F-B780-FE38-9F48-CBC6CE474796}"/>
          </ac:spMkLst>
        </pc:spChg>
        <pc:spChg chg="add del mod">
          <ac:chgData name="Beatriz Higuera Gonzalez" userId="0aba2906-fdf4-4942-9143-6a3c0a815633" providerId="ADAL" clId="{19BD6BAF-99C0-4AB0-8EF5-1A91F333797F}" dt="2024-06-04T13:54:10.428" v="131" actId="478"/>
          <ac:spMkLst>
            <pc:docMk/>
            <pc:sldMk cId="117401817" sldId="258"/>
            <ac:spMk id="8" creationId="{A088374A-9694-6692-4060-FE1C472060E7}"/>
          </ac:spMkLst>
        </pc:spChg>
        <pc:spChg chg="add mod">
          <ac:chgData name="Beatriz Higuera Gonzalez" userId="0aba2906-fdf4-4942-9143-6a3c0a815633" providerId="ADAL" clId="{19BD6BAF-99C0-4AB0-8EF5-1A91F333797F}" dt="2024-06-04T13:56:32.201" v="154" actId="14100"/>
          <ac:spMkLst>
            <pc:docMk/>
            <pc:sldMk cId="117401817" sldId="258"/>
            <ac:spMk id="9" creationId="{F1B4E97C-ED32-3FC7-7B5C-DC1F8A7A386C}"/>
          </ac:spMkLst>
        </pc:spChg>
        <pc:picChg chg="add mod modCrop">
          <ac:chgData name="Beatriz Higuera Gonzalez" userId="0aba2906-fdf4-4942-9143-6a3c0a815633" providerId="ADAL" clId="{19BD6BAF-99C0-4AB0-8EF5-1A91F333797F}" dt="2024-06-04T13:57:31.920" v="159" actId="1076"/>
          <ac:picMkLst>
            <pc:docMk/>
            <pc:sldMk cId="117401817" sldId="258"/>
            <ac:picMk id="2" creationId="{7578686C-FD17-B798-0039-0D7453B65C15}"/>
          </ac:picMkLst>
        </pc:picChg>
        <pc:picChg chg="add mod">
          <ac:chgData name="Beatriz Higuera Gonzalez" userId="0aba2906-fdf4-4942-9143-6a3c0a815633" providerId="ADAL" clId="{19BD6BAF-99C0-4AB0-8EF5-1A91F333797F}" dt="2024-06-04T13:57:21.104" v="158" actId="14100"/>
          <ac:picMkLst>
            <pc:docMk/>
            <pc:sldMk cId="117401817" sldId="258"/>
            <ac:picMk id="4" creationId="{BF8E7D2C-7B4A-EBEF-9F7A-EEA416F19B22}"/>
          </ac:picMkLst>
        </pc:picChg>
        <pc:picChg chg="add mod">
          <ac:chgData name="Beatriz Higuera Gonzalez" userId="0aba2906-fdf4-4942-9143-6a3c0a815633" providerId="ADAL" clId="{19BD6BAF-99C0-4AB0-8EF5-1A91F333797F}" dt="2024-06-04T15:16:03.682" v="603" actId="1076"/>
          <ac:picMkLst>
            <pc:docMk/>
            <pc:sldMk cId="117401817" sldId="258"/>
            <ac:picMk id="6" creationId="{EDA55160-9A4C-7CF0-9DE4-378F68771C92}"/>
          </ac:picMkLst>
        </pc:picChg>
        <pc:picChg chg="add mod">
          <ac:chgData name="Beatriz Higuera Gonzalez" userId="0aba2906-fdf4-4942-9143-6a3c0a815633" providerId="ADAL" clId="{19BD6BAF-99C0-4AB0-8EF5-1A91F333797F}" dt="2024-06-04T15:16:10.663" v="604" actId="1076"/>
          <ac:picMkLst>
            <pc:docMk/>
            <pc:sldMk cId="117401817" sldId="258"/>
            <ac:picMk id="7" creationId="{4554BF41-F8F4-8DA0-C05A-04DD53881291}"/>
          </ac:picMkLst>
        </pc:picChg>
      </pc:sldChg>
      <pc:sldChg chg="addSp delSp modSp new mod ord modAnim">
        <pc:chgData name="Beatriz Higuera Gonzalez" userId="0aba2906-fdf4-4942-9143-6a3c0a815633" providerId="ADAL" clId="{19BD6BAF-99C0-4AB0-8EF5-1A91F333797F}" dt="2024-06-07T13:47:29.552" v="2261" actId="20577"/>
        <pc:sldMkLst>
          <pc:docMk/>
          <pc:sldMk cId="1799335306" sldId="259"/>
        </pc:sldMkLst>
        <pc:spChg chg="add mod">
          <ac:chgData name="Beatriz Higuera Gonzalez" userId="0aba2906-fdf4-4942-9143-6a3c0a815633" providerId="ADAL" clId="{19BD6BAF-99C0-4AB0-8EF5-1A91F333797F}" dt="2024-06-06T13:49:56.036" v="1704" actId="20577"/>
          <ac:spMkLst>
            <pc:docMk/>
            <pc:sldMk cId="1799335306" sldId="259"/>
            <ac:spMk id="2" creationId="{6C5417DE-7B3E-168B-2E39-9E0546C85B64}"/>
          </ac:spMkLst>
        </pc:spChg>
        <pc:spChg chg="add mod">
          <ac:chgData name="Beatriz Higuera Gonzalez" userId="0aba2906-fdf4-4942-9143-6a3c0a815633" providerId="ADAL" clId="{19BD6BAF-99C0-4AB0-8EF5-1A91F333797F}" dt="2024-06-07T13:47:29.552" v="2261" actId="20577"/>
          <ac:spMkLst>
            <pc:docMk/>
            <pc:sldMk cId="1799335306" sldId="259"/>
            <ac:spMk id="3" creationId="{A51B55A9-6DF4-DC56-F1FC-90D5F6994732}"/>
          </ac:spMkLst>
        </pc:spChg>
        <pc:spChg chg="add del mod">
          <ac:chgData name="Beatriz Higuera Gonzalez" userId="0aba2906-fdf4-4942-9143-6a3c0a815633" providerId="ADAL" clId="{19BD6BAF-99C0-4AB0-8EF5-1A91F333797F}" dt="2024-06-07T12:05:28.822" v="2254" actId="478"/>
          <ac:spMkLst>
            <pc:docMk/>
            <pc:sldMk cId="1799335306" sldId="259"/>
            <ac:spMk id="5" creationId="{14789D5D-BD08-739D-F4EC-34275ECD7866}"/>
          </ac:spMkLst>
        </pc:spChg>
        <pc:graphicFrameChg chg="add mod modGraphic">
          <ac:chgData name="Beatriz Higuera Gonzalez" userId="0aba2906-fdf4-4942-9143-6a3c0a815633" providerId="ADAL" clId="{19BD6BAF-99C0-4AB0-8EF5-1A91F333797F}" dt="2024-06-06T14:00:17.859" v="1992" actId="1076"/>
          <ac:graphicFrameMkLst>
            <pc:docMk/>
            <pc:sldMk cId="1799335306" sldId="259"/>
            <ac:graphicFrameMk id="7" creationId="{9A64A0A4-7806-12C1-47BF-A32C81D6A4EA}"/>
          </ac:graphicFrameMkLst>
        </pc:graphicFrameChg>
        <pc:picChg chg="add del mod">
          <ac:chgData name="Beatriz Higuera Gonzalez" userId="0aba2906-fdf4-4942-9143-6a3c0a815633" providerId="ADAL" clId="{19BD6BAF-99C0-4AB0-8EF5-1A91F333797F}" dt="2024-06-06T13:44:51.788" v="1667" actId="478"/>
          <ac:picMkLst>
            <pc:docMk/>
            <pc:sldMk cId="1799335306" sldId="259"/>
            <ac:picMk id="3" creationId="{42CEB26A-DB8B-15B2-AD86-ACB06E3D83BE}"/>
          </ac:picMkLst>
        </pc:picChg>
        <pc:picChg chg="add del mod">
          <ac:chgData name="Beatriz Higuera Gonzalez" userId="0aba2906-fdf4-4942-9143-6a3c0a815633" providerId="ADAL" clId="{19BD6BAF-99C0-4AB0-8EF5-1A91F333797F}" dt="2024-06-06T13:44:55.711" v="1668" actId="478"/>
          <ac:picMkLst>
            <pc:docMk/>
            <pc:sldMk cId="1799335306" sldId="259"/>
            <ac:picMk id="4" creationId="{041CAFFE-D144-D2CA-91B5-3104387BC5A3}"/>
          </ac:picMkLst>
        </pc:picChg>
        <pc:picChg chg="add del mod">
          <ac:chgData name="Beatriz Higuera Gonzalez" userId="0aba2906-fdf4-4942-9143-6a3c0a815633" providerId="ADAL" clId="{19BD6BAF-99C0-4AB0-8EF5-1A91F333797F}" dt="2024-06-06T13:58:32.774" v="1974" actId="478"/>
          <ac:picMkLst>
            <pc:docMk/>
            <pc:sldMk cId="1799335306" sldId="259"/>
            <ac:picMk id="6" creationId="{171C4713-926C-9288-FA58-7756CF14D64C}"/>
          </ac:picMkLst>
        </pc:picChg>
        <pc:picChg chg="add mod">
          <ac:chgData name="Beatriz Higuera Gonzalez" userId="0aba2906-fdf4-4942-9143-6a3c0a815633" providerId="ADAL" clId="{19BD6BAF-99C0-4AB0-8EF5-1A91F333797F}" dt="2024-06-07T13:47:12.090" v="2259" actId="1076"/>
          <ac:picMkLst>
            <pc:docMk/>
            <pc:sldMk cId="1799335306" sldId="259"/>
            <ac:picMk id="10" creationId="{71B3C002-6464-DF05-6245-25B8DB667429}"/>
          </ac:picMkLst>
        </pc:picChg>
        <pc:picChg chg="add mod">
          <ac:chgData name="Beatriz Higuera Gonzalez" userId="0aba2906-fdf4-4942-9143-6a3c0a815633" providerId="ADAL" clId="{19BD6BAF-99C0-4AB0-8EF5-1A91F333797F}" dt="2024-06-06T13:59:13.931" v="1980" actId="1076"/>
          <ac:picMkLst>
            <pc:docMk/>
            <pc:sldMk cId="1799335306" sldId="259"/>
            <ac:picMk id="11" creationId="{1CB96A5A-FA52-B5E6-7B56-971AFF56BD1F}"/>
          </ac:picMkLst>
        </pc:picChg>
      </pc:sldChg>
      <pc:sldChg chg="addSp delSp modSp new mod modAnim">
        <pc:chgData name="Beatriz Higuera Gonzalez" userId="0aba2906-fdf4-4942-9143-6a3c0a815633" providerId="ADAL" clId="{19BD6BAF-99C0-4AB0-8EF5-1A91F333797F}" dt="2024-06-07T10:59:24.847" v="2149"/>
        <pc:sldMkLst>
          <pc:docMk/>
          <pc:sldMk cId="865074843" sldId="260"/>
        </pc:sldMkLst>
        <pc:spChg chg="add mod">
          <ac:chgData name="Beatriz Higuera Gonzalez" userId="0aba2906-fdf4-4942-9143-6a3c0a815633" providerId="ADAL" clId="{19BD6BAF-99C0-4AB0-8EF5-1A91F333797F}" dt="2024-06-04T15:13:16.631" v="598"/>
          <ac:spMkLst>
            <pc:docMk/>
            <pc:sldMk cId="865074843" sldId="260"/>
            <ac:spMk id="2" creationId="{4E9807F2-56D3-CC11-B16E-1FABE47D59EB}"/>
          </ac:spMkLst>
        </pc:spChg>
        <pc:spChg chg="add mod">
          <ac:chgData name="Beatriz Higuera Gonzalez" userId="0aba2906-fdf4-4942-9143-6a3c0a815633" providerId="ADAL" clId="{19BD6BAF-99C0-4AB0-8EF5-1A91F333797F}" dt="2024-06-06T10:25:22.113" v="834" actId="14100"/>
          <ac:spMkLst>
            <pc:docMk/>
            <pc:sldMk cId="865074843" sldId="260"/>
            <ac:spMk id="5" creationId="{0D9525CF-EAB1-B3C3-0036-3EAE654D178D}"/>
          </ac:spMkLst>
        </pc:spChg>
        <pc:spChg chg="add del mod">
          <ac:chgData name="Beatriz Higuera Gonzalez" userId="0aba2906-fdf4-4942-9143-6a3c0a815633" providerId="ADAL" clId="{19BD6BAF-99C0-4AB0-8EF5-1A91F333797F}" dt="2024-06-06T14:03:54.537" v="2017" actId="1076"/>
          <ac:spMkLst>
            <pc:docMk/>
            <pc:sldMk cId="865074843" sldId="260"/>
            <ac:spMk id="6" creationId="{10619A08-344F-FDA0-0B77-0800FB1B8A61}"/>
          </ac:spMkLst>
        </pc:spChg>
        <pc:graphicFrameChg chg="add mod modGraphic">
          <ac:chgData name="Beatriz Higuera Gonzalez" userId="0aba2906-fdf4-4942-9143-6a3c0a815633" providerId="ADAL" clId="{19BD6BAF-99C0-4AB0-8EF5-1A91F333797F}" dt="2024-06-06T14:02:18.139" v="1995" actId="1076"/>
          <ac:graphicFrameMkLst>
            <pc:docMk/>
            <pc:sldMk cId="865074843" sldId="260"/>
            <ac:graphicFrameMk id="4" creationId="{9BDE875E-61E1-9DAA-30F4-3CA4515C3DC0}"/>
          </ac:graphicFrameMkLst>
        </pc:graphicFrameChg>
        <pc:picChg chg="add mod">
          <ac:chgData name="Beatriz Higuera Gonzalez" userId="0aba2906-fdf4-4942-9143-6a3c0a815633" providerId="ADAL" clId="{19BD6BAF-99C0-4AB0-8EF5-1A91F333797F}" dt="2024-06-04T15:19:31.781" v="641" actId="1076"/>
          <ac:picMkLst>
            <pc:docMk/>
            <pc:sldMk cId="865074843" sldId="260"/>
            <ac:picMk id="3" creationId="{D62B61F3-FEFE-734B-9CD7-989DFE215BF7}"/>
          </ac:picMkLst>
        </pc:picChg>
      </pc:sldChg>
      <pc:sldChg chg="addSp modSp add mod modAnim">
        <pc:chgData name="Beatriz Higuera Gonzalez" userId="0aba2906-fdf4-4942-9143-6a3c0a815633" providerId="ADAL" clId="{19BD6BAF-99C0-4AB0-8EF5-1A91F333797F}" dt="2024-06-07T11:00:30.403" v="2156"/>
        <pc:sldMkLst>
          <pc:docMk/>
          <pc:sldMk cId="3477682174" sldId="261"/>
        </pc:sldMkLst>
        <pc:spChg chg="mod">
          <ac:chgData name="Beatriz Higuera Gonzalez" userId="0aba2906-fdf4-4942-9143-6a3c0a815633" providerId="ADAL" clId="{19BD6BAF-99C0-4AB0-8EF5-1A91F333797F}" dt="2024-06-04T15:13:26.941" v="599"/>
          <ac:spMkLst>
            <pc:docMk/>
            <pc:sldMk cId="3477682174" sldId="261"/>
            <ac:spMk id="2" creationId="{4E9807F2-56D3-CC11-B16E-1FABE47D59EB}"/>
          </ac:spMkLst>
        </pc:spChg>
        <pc:spChg chg="add mod">
          <ac:chgData name="Beatriz Higuera Gonzalez" userId="0aba2906-fdf4-4942-9143-6a3c0a815633" providerId="ADAL" clId="{19BD6BAF-99C0-4AB0-8EF5-1A91F333797F}" dt="2024-06-04T14:23:41.983" v="491" actId="207"/>
          <ac:spMkLst>
            <pc:docMk/>
            <pc:sldMk cId="3477682174" sldId="261"/>
            <ac:spMk id="4" creationId="{1ACA8C9B-3798-8BAA-760B-EC61B7F8DD95}"/>
          </ac:spMkLst>
        </pc:spChg>
        <pc:spChg chg="add mod">
          <ac:chgData name="Beatriz Higuera Gonzalez" userId="0aba2906-fdf4-4942-9143-6a3c0a815633" providerId="ADAL" clId="{19BD6BAF-99C0-4AB0-8EF5-1A91F333797F}" dt="2024-06-04T14:25:46.495" v="505" actId="14100"/>
          <ac:spMkLst>
            <pc:docMk/>
            <pc:sldMk cId="3477682174" sldId="261"/>
            <ac:spMk id="6" creationId="{2180A117-B043-0FFA-C28A-C0F8348C6B4A}"/>
          </ac:spMkLst>
        </pc:spChg>
        <pc:spChg chg="add mod">
          <ac:chgData name="Beatriz Higuera Gonzalez" userId="0aba2906-fdf4-4942-9143-6a3c0a815633" providerId="ADAL" clId="{19BD6BAF-99C0-4AB0-8EF5-1A91F333797F}" dt="2024-06-06T14:06:12.670" v="2022" actId="1582"/>
          <ac:spMkLst>
            <pc:docMk/>
            <pc:sldMk cId="3477682174" sldId="261"/>
            <ac:spMk id="9" creationId="{F9F113D8-3DAA-A1B6-9548-713B691E35BC}"/>
          </ac:spMkLst>
        </pc:spChg>
        <pc:graphicFrameChg chg="add mod modGraphic">
          <ac:chgData name="Beatriz Higuera Gonzalez" userId="0aba2906-fdf4-4942-9143-6a3c0a815633" providerId="ADAL" clId="{19BD6BAF-99C0-4AB0-8EF5-1A91F333797F}" dt="2024-06-04T15:20:12.043" v="650" actId="1076"/>
          <ac:graphicFrameMkLst>
            <pc:docMk/>
            <pc:sldMk cId="3477682174" sldId="261"/>
            <ac:graphicFrameMk id="5" creationId="{CFE23F88-9434-03FA-1EE8-EE0B8EC85CA3}"/>
          </ac:graphicFrameMkLst>
        </pc:graphicFrameChg>
        <pc:picChg chg="add mod">
          <ac:chgData name="Beatriz Higuera Gonzalez" userId="0aba2906-fdf4-4942-9143-6a3c0a815633" providerId="ADAL" clId="{19BD6BAF-99C0-4AB0-8EF5-1A91F333797F}" dt="2024-06-04T14:23:00.978" v="487" actId="1076"/>
          <ac:picMkLst>
            <pc:docMk/>
            <pc:sldMk cId="3477682174" sldId="261"/>
            <ac:picMk id="3" creationId="{DB164F7F-720C-23F1-BBFA-A58123DAF250}"/>
          </ac:picMkLst>
        </pc:picChg>
      </pc:sldChg>
      <pc:sldChg chg="addSp delSp modSp add mod ord modAnim">
        <pc:chgData name="Beatriz Higuera Gonzalez" userId="0aba2906-fdf4-4942-9143-6a3c0a815633" providerId="ADAL" clId="{19BD6BAF-99C0-4AB0-8EF5-1A91F333797F}" dt="2024-06-07T11:01:14.295" v="2158"/>
        <pc:sldMkLst>
          <pc:docMk/>
          <pc:sldMk cId="2736500381" sldId="262"/>
        </pc:sldMkLst>
        <pc:spChg chg="mod">
          <ac:chgData name="Beatriz Higuera Gonzalez" userId="0aba2906-fdf4-4942-9143-6a3c0a815633" providerId="ADAL" clId="{19BD6BAF-99C0-4AB0-8EF5-1A91F333797F}" dt="2024-06-06T10:47:59.421" v="1207" actId="20577"/>
          <ac:spMkLst>
            <pc:docMk/>
            <pc:sldMk cId="2736500381" sldId="262"/>
            <ac:spMk id="2" creationId="{4E9807F2-56D3-CC11-B16E-1FABE47D59EB}"/>
          </ac:spMkLst>
        </pc:spChg>
        <pc:spChg chg="add mod">
          <ac:chgData name="Beatriz Higuera Gonzalez" userId="0aba2906-fdf4-4942-9143-6a3c0a815633" providerId="ADAL" clId="{19BD6BAF-99C0-4AB0-8EF5-1A91F333797F}" dt="2024-06-06T14:24:36.222" v="2143" actId="20577"/>
          <ac:spMkLst>
            <pc:docMk/>
            <pc:sldMk cId="2736500381" sldId="262"/>
            <ac:spMk id="6" creationId="{F67D7383-3FE5-305C-95D5-7729F83A50CD}"/>
          </ac:spMkLst>
        </pc:spChg>
        <pc:spChg chg="add mod">
          <ac:chgData name="Beatriz Higuera Gonzalez" userId="0aba2906-fdf4-4942-9143-6a3c0a815633" providerId="ADAL" clId="{19BD6BAF-99C0-4AB0-8EF5-1A91F333797F}" dt="2024-06-06T10:46:45.702" v="1195" actId="1076"/>
          <ac:spMkLst>
            <pc:docMk/>
            <pc:sldMk cId="2736500381" sldId="262"/>
            <ac:spMk id="7" creationId="{C7F386DF-BF35-F0C8-1084-A9918604AA0B}"/>
          </ac:spMkLst>
        </pc:spChg>
        <pc:spChg chg="mod">
          <ac:chgData name="Beatriz Higuera Gonzalez" userId="0aba2906-fdf4-4942-9143-6a3c0a815633" providerId="ADAL" clId="{19BD6BAF-99C0-4AB0-8EF5-1A91F333797F}" dt="2024-06-06T10:29:36.440" v="839" actId="1076"/>
          <ac:spMkLst>
            <pc:docMk/>
            <pc:sldMk cId="2736500381" sldId="262"/>
            <ac:spMk id="9" creationId="{B6887D37-0DDB-8E14-F973-1880701C82A3}"/>
          </ac:spMkLst>
        </pc:spChg>
        <pc:spChg chg="add del mod">
          <ac:chgData name="Beatriz Higuera Gonzalez" userId="0aba2906-fdf4-4942-9143-6a3c0a815633" providerId="ADAL" clId="{19BD6BAF-99C0-4AB0-8EF5-1A91F333797F}" dt="2024-06-05T13:27:18.862" v="662" actId="478"/>
          <ac:spMkLst>
            <pc:docMk/>
            <pc:sldMk cId="2736500381" sldId="262"/>
            <ac:spMk id="11" creationId="{4BE2E0F9-3539-5E6A-BF07-164B4BD8C703}"/>
          </ac:spMkLst>
        </pc:spChg>
        <pc:picChg chg="add mod modCrop">
          <ac:chgData name="Beatriz Higuera Gonzalez" userId="0aba2906-fdf4-4942-9143-6a3c0a815633" providerId="ADAL" clId="{19BD6BAF-99C0-4AB0-8EF5-1A91F333797F}" dt="2024-06-06T14:15:36.906" v="2102" actId="14100"/>
          <ac:picMkLst>
            <pc:docMk/>
            <pc:sldMk cId="2736500381" sldId="262"/>
            <ac:picMk id="3" creationId="{C5A1FBF1-85D2-FB03-603C-BC0160EFCFEF}"/>
          </ac:picMkLst>
        </pc:picChg>
        <pc:picChg chg="add mod">
          <ac:chgData name="Beatriz Higuera Gonzalez" userId="0aba2906-fdf4-4942-9143-6a3c0a815633" providerId="ADAL" clId="{19BD6BAF-99C0-4AB0-8EF5-1A91F333797F}" dt="2024-06-06T10:29:35.319" v="838" actId="14100"/>
          <ac:picMkLst>
            <pc:docMk/>
            <pc:sldMk cId="2736500381" sldId="262"/>
            <ac:picMk id="4" creationId="{5CAC3B9F-7EEE-D9FA-9F49-19B4AE2AAAA1}"/>
          </ac:picMkLst>
        </pc:picChg>
        <pc:picChg chg="add del mod">
          <ac:chgData name="Beatriz Higuera Gonzalez" userId="0aba2906-fdf4-4942-9143-6a3c0a815633" providerId="ADAL" clId="{19BD6BAF-99C0-4AB0-8EF5-1A91F333797F}" dt="2024-06-04T14:29:25.162" v="568" actId="478"/>
          <ac:picMkLst>
            <pc:docMk/>
            <pc:sldMk cId="2736500381" sldId="262"/>
            <ac:picMk id="5" creationId="{7DD5AEEA-8FDB-D0D1-79A6-B91FD223F4F1}"/>
          </ac:picMkLst>
        </pc:picChg>
      </pc:sldChg>
      <pc:sldChg chg="addSp delSp modSp add del mod ord modAnim">
        <pc:chgData name="Beatriz Higuera Gonzalez" userId="0aba2906-fdf4-4942-9143-6a3c0a815633" providerId="ADAL" clId="{19BD6BAF-99C0-4AB0-8EF5-1A91F333797F}" dt="2024-06-07T14:19:48.799" v="2263" actId="47"/>
        <pc:sldMkLst>
          <pc:docMk/>
          <pc:sldMk cId="1668775658" sldId="263"/>
        </pc:sldMkLst>
        <pc:spChg chg="mod">
          <ac:chgData name="Beatriz Higuera Gonzalez" userId="0aba2906-fdf4-4942-9143-6a3c0a815633" providerId="ADAL" clId="{19BD6BAF-99C0-4AB0-8EF5-1A91F333797F}" dt="2024-06-06T10:39:06.343" v="1075" actId="20577"/>
          <ac:spMkLst>
            <pc:docMk/>
            <pc:sldMk cId="1668775658" sldId="263"/>
            <ac:spMk id="2" creationId="{4E9807F2-56D3-CC11-B16E-1FABE47D59EB}"/>
          </ac:spMkLst>
        </pc:spChg>
        <pc:spChg chg="add del mod">
          <ac:chgData name="Beatriz Higuera Gonzalez" userId="0aba2906-fdf4-4942-9143-6a3c0a815633" providerId="ADAL" clId="{19BD6BAF-99C0-4AB0-8EF5-1A91F333797F}" dt="2024-06-05T13:28:01.813" v="670" actId="478"/>
          <ac:spMkLst>
            <pc:docMk/>
            <pc:sldMk cId="1668775658" sldId="263"/>
            <ac:spMk id="9" creationId="{8AAE260A-B92A-3E14-72E0-1B7C44A41BF1}"/>
          </ac:spMkLst>
        </pc:spChg>
        <pc:spChg chg="add del mod">
          <ac:chgData name="Beatriz Higuera Gonzalez" userId="0aba2906-fdf4-4942-9143-6a3c0a815633" providerId="ADAL" clId="{19BD6BAF-99C0-4AB0-8EF5-1A91F333797F}" dt="2024-06-06T10:45:31.419" v="1175" actId="478"/>
          <ac:spMkLst>
            <pc:docMk/>
            <pc:sldMk cId="1668775658" sldId="263"/>
            <ac:spMk id="10" creationId="{BEF2C0D6-B27C-9365-BCCE-3503CEEECBAC}"/>
          </ac:spMkLst>
        </pc:spChg>
        <pc:spChg chg="add mod">
          <ac:chgData name="Beatriz Higuera Gonzalez" userId="0aba2906-fdf4-4942-9143-6a3c0a815633" providerId="ADAL" clId="{19BD6BAF-99C0-4AB0-8EF5-1A91F333797F}" dt="2024-06-06T14:21:32.090" v="2124" actId="1076"/>
          <ac:spMkLst>
            <pc:docMk/>
            <pc:sldMk cId="1668775658" sldId="263"/>
            <ac:spMk id="13" creationId="{4B370E4D-EFB4-4683-77BB-00C4C2CFC6DB}"/>
          </ac:spMkLst>
        </pc:spChg>
        <pc:spChg chg="add mod">
          <ac:chgData name="Beatriz Higuera Gonzalez" userId="0aba2906-fdf4-4942-9143-6a3c0a815633" providerId="ADAL" clId="{19BD6BAF-99C0-4AB0-8EF5-1A91F333797F}" dt="2024-06-06T14:13:43.555" v="2060" actId="1076"/>
          <ac:spMkLst>
            <pc:docMk/>
            <pc:sldMk cId="1668775658" sldId="263"/>
            <ac:spMk id="14" creationId="{6B97E518-4F0C-E61E-ACB5-7CACE6685899}"/>
          </ac:spMkLst>
        </pc:spChg>
        <pc:picChg chg="del">
          <ac:chgData name="Beatriz Higuera Gonzalez" userId="0aba2906-fdf4-4942-9143-6a3c0a815633" providerId="ADAL" clId="{19BD6BAF-99C0-4AB0-8EF5-1A91F333797F}" dt="2024-06-04T14:28:24.720" v="519" actId="478"/>
          <ac:picMkLst>
            <pc:docMk/>
            <pc:sldMk cId="1668775658" sldId="263"/>
            <ac:picMk id="3" creationId="{C5A1FBF1-85D2-FB03-603C-BC0160EFCFEF}"/>
          </ac:picMkLst>
        </pc:picChg>
        <pc:picChg chg="del">
          <ac:chgData name="Beatriz Higuera Gonzalez" userId="0aba2906-fdf4-4942-9143-6a3c0a815633" providerId="ADAL" clId="{19BD6BAF-99C0-4AB0-8EF5-1A91F333797F}" dt="2024-06-04T14:28:26.641" v="520" actId="478"/>
          <ac:picMkLst>
            <pc:docMk/>
            <pc:sldMk cId="1668775658" sldId="263"/>
            <ac:picMk id="4" creationId="{5CAC3B9F-7EEE-D9FA-9F49-19B4AE2AAAA1}"/>
          </ac:picMkLst>
        </pc:picChg>
        <pc:picChg chg="del mod">
          <ac:chgData name="Beatriz Higuera Gonzalez" userId="0aba2906-fdf4-4942-9143-6a3c0a815633" providerId="ADAL" clId="{19BD6BAF-99C0-4AB0-8EF5-1A91F333797F}" dt="2024-06-06T10:16:13.685" v="685" actId="478"/>
          <ac:picMkLst>
            <pc:docMk/>
            <pc:sldMk cId="1668775658" sldId="263"/>
            <ac:picMk id="5" creationId="{7DD5AEEA-8FDB-D0D1-79A6-B91FD223F4F1}"/>
          </ac:picMkLst>
        </pc:picChg>
        <pc:picChg chg="add mod">
          <ac:chgData name="Beatriz Higuera Gonzalez" userId="0aba2906-fdf4-4942-9143-6a3c0a815633" providerId="ADAL" clId="{19BD6BAF-99C0-4AB0-8EF5-1A91F333797F}" dt="2024-06-06T10:16:27.056" v="687" actId="1076"/>
          <ac:picMkLst>
            <pc:docMk/>
            <pc:sldMk cId="1668775658" sldId="263"/>
            <ac:picMk id="11" creationId="{19E39CDE-8875-DD2A-8BBB-786423200382}"/>
          </ac:picMkLst>
        </pc:picChg>
        <pc:picChg chg="add mod">
          <ac:chgData name="Beatriz Higuera Gonzalez" userId="0aba2906-fdf4-4942-9143-6a3c0a815633" providerId="ADAL" clId="{19BD6BAF-99C0-4AB0-8EF5-1A91F333797F}" dt="2024-06-06T10:43:03.739" v="1168" actId="1076"/>
          <ac:picMkLst>
            <pc:docMk/>
            <pc:sldMk cId="1668775658" sldId="263"/>
            <ac:picMk id="12" creationId="{3DBB3168-FFED-D928-7A21-58241814F8DA}"/>
          </ac:picMkLst>
        </pc:picChg>
      </pc:sldChg>
      <pc:sldChg chg="addSp delSp modSp add mod">
        <pc:chgData name="Beatriz Higuera Gonzalez" userId="0aba2906-fdf4-4942-9143-6a3c0a815633" providerId="ADAL" clId="{19BD6BAF-99C0-4AB0-8EF5-1A91F333797F}" dt="2024-06-06T10:52:38.796" v="1334" actId="1076"/>
        <pc:sldMkLst>
          <pc:docMk/>
          <pc:sldMk cId="3904244164" sldId="264"/>
        </pc:sldMkLst>
        <pc:spChg chg="mod">
          <ac:chgData name="Beatriz Higuera Gonzalez" userId="0aba2906-fdf4-4942-9143-6a3c0a815633" providerId="ADAL" clId="{19BD6BAF-99C0-4AB0-8EF5-1A91F333797F}" dt="2024-06-04T15:14:12.373" v="602"/>
          <ac:spMkLst>
            <pc:docMk/>
            <pc:sldMk cId="3904244164" sldId="264"/>
            <ac:spMk id="2" creationId="{4E9807F2-56D3-CC11-B16E-1FABE47D59EB}"/>
          </ac:spMkLst>
        </pc:spChg>
        <pc:spChg chg="add mod">
          <ac:chgData name="Beatriz Higuera Gonzalez" userId="0aba2906-fdf4-4942-9143-6a3c0a815633" providerId="ADAL" clId="{19BD6BAF-99C0-4AB0-8EF5-1A91F333797F}" dt="2024-06-06T10:52:38.796" v="1334" actId="1076"/>
          <ac:spMkLst>
            <pc:docMk/>
            <pc:sldMk cId="3904244164" sldId="264"/>
            <ac:spMk id="3" creationId="{3052FBBA-C993-BF5A-D174-F236485D4C16}"/>
          </ac:spMkLst>
        </pc:spChg>
        <pc:picChg chg="del">
          <ac:chgData name="Beatriz Higuera Gonzalez" userId="0aba2906-fdf4-4942-9143-6a3c0a815633" providerId="ADAL" clId="{19BD6BAF-99C0-4AB0-8EF5-1A91F333797F}" dt="2024-06-04T14:28:43.987" v="523" actId="478"/>
          <ac:picMkLst>
            <pc:docMk/>
            <pc:sldMk cId="3904244164" sldId="264"/>
            <ac:picMk id="5" creationId="{7DD5AEEA-8FDB-D0D1-79A6-B91FD223F4F1}"/>
          </ac:picMkLst>
        </pc:picChg>
      </pc:sldChg>
      <pc:sldChg chg="addSp modSp new mod">
        <pc:chgData name="Beatriz Higuera Gonzalez" userId="0aba2906-fdf4-4942-9143-6a3c0a815633" providerId="ADAL" clId="{19BD6BAF-99C0-4AB0-8EF5-1A91F333797F}" dt="2024-06-06T11:53:02.161" v="1442" actId="20577"/>
        <pc:sldMkLst>
          <pc:docMk/>
          <pc:sldMk cId="3289256991" sldId="265"/>
        </pc:sldMkLst>
        <pc:spChg chg="add mod">
          <ac:chgData name="Beatriz Higuera Gonzalez" userId="0aba2906-fdf4-4942-9143-6a3c0a815633" providerId="ADAL" clId="{19BD6BAF-99C0-4AB0-8EF5-1A91F333797F}" dt="2024-06-06T11:00:41.424" v="1389" actId="1076"/>
          <ac:spMkLst>
            <pc:docMk/>
            <pc:sldMk cId="3289256991" sldId="265"/>
            <ac:spMk id="5" creationId="{921046DF-5817-3C79-17E3-B71D5ADA4149}"/>
          </ac:spMkLst>
        </pc:spChg>
        <pc:spChg chg="add mod">
          <ac:chgData name="Beatriz Higuera Gonzalez" userId="0aba2906-fdf4-4942-9143-6a3c0a815633" providerId="ADAL" clId="{19BD6BAF-99C0-4AB0-8EF5-1A91F333797F}" dt="2024-06-06T11:53:02.161" v="1442" actId="20577"/>
          <ac:spMkLst>
            <pc:docMk/>
            <pc:sldMk cId="3289256991" sldId="265"/>
            <ac:spMk id="6" creationId="{B1CC8F32-9737-8FA6-2017-2B99C21AA8BB}"/>
          </ac:spMkLst>
        </pc:spChg>
        <pc:picChg chg="add mod modCrop">
          <ac:chgData name="Beatriz Higuera Gonzalez" userId="0aba2906-fdf4-4942-9143-6a3c0a815633" providerId="ADAL" clId="{19BD6BAF-99C0-4AB0-8EF5-1A91F333797F}" dt="2024-06-06T11:00:29.412" v="1387" actId="1076"/>
          <ac:picMkLst>
            <pc:docMk/>
            <pc:sldMk cId="3289256991" sldId="265"/>
            <ac:picMk id="4" creationId="{3D311D91-7EFB-0B2F-7297-9F2A94F8E346}"/>
          </ac:picMkLst>
        </pc:picChg>
      </pc:sldChg>
      <pc:sldChg chg="addSp modSp new mod">
        <pc:chgData name="Beatriz Higuera Gonzalez" userId="0aba2906-fdf4-4942-9143-6a3c0a815633" providerId="ADAL" clId="{19BD6BAF-99C0-4AB0-8EF5-1A91F333797F}" dt="2024-06-06T13:48:04.905" v="1673" actId="20577"/>
        <pc:sldMkLst>
          <pc:docMk/>
          <pc:sldMk cId="1214414164" sldId="266"/>
        </pc:sldMkLst>
        <pc:spChg chg="add mod">
          <ac:chgData name="Beatriz Higuera Gonzalez" userId="0aba2906-fdf4-4942-9143-6a3c0a815633" providerId="ADAL" clId="{19BD6BAF-99C0-4AB0-8EF5-1A91F333797F}" dt="2024-06-06T13:48:04.905" v="1673" actId="20577"/>
          <ac:spMkLst>
            <pc:docMk/>
            <pc:sldMk cId="1214414164" sldId="266"/>
            <ac:spMk id="4" creationId="{E3D3747E-58A0-9013-0757-8DC1803D215C}"/>
          </ac:spMkLst>
        </pc:spChg>
        <pc:spChg chg="add mod">
          <ac:chgData name="Beatriz Higuera Gonzalez" userId="0aba2906-fdf4-4942-9143-6a3c0a815633" providerId="ADAL" clId="{19BD6BAF-99C0-4AB0-8EF5-1A91F333797F}" dt="2024-06-06T13:43:46.172" v="1646" actId="20577"/>
          <ac:spMkLst>
            <pc:docMk/>
            <pc:sldMk cId="1214414164" sldId="266"/>
            <ac:spMk id="8" creationId="{2DE67C31-F0FD-B31D-6E1F-A116488A4431}"/>
          </ac:spMkLst>
        </pc:spChg>
        <pc:picChg chg="add mod">
          <ac:chgData name="Beatriz Higuera Gonzalez" userId="0aba2906-fdf4-4942-9143-6a3c0a815633" providerId="ADAL" clId="{19BD6BAF-99C0-4AB0-8EF5-1A91F333797F}" dt="2024-06-06T13:42:48.018" v="1598" actId="1076"/>
          <ac:picMkLst>
            <pc:docMk/>
            <pc:sldMk cId="1214414164" sldId="266"/>
            <ac:picMk id="5" creationId="{E34D6F42-FFD6-EA1E-C9CD-8FC423626893}"/>
          </ac:picMkLst>
        </pc:picChg>
        <pc:picChg chg="add mod">
          <ac:chgData name="Beatriz Higuera Gonzalez" userId="0aba2906-fdf4-4942-9143-6a3c0a815633" providerId="ADAL" clId="{19BD6BAF-99C0-4AB0-8EF5-1A91F333797F}" dt="2024-06-06T13:42:49.356" v="1599" actId="1076"/>
          <ac:picMkLst>
            <pc:docMk/>
            <pc:sldMk cId="1214414164" sldId="266"/>
            <ac:picMk id="6" creationId="{6D9CB369-C01C-81D3-ADDD-4DF162D5E6BE}"/>
          </ac:picMkLst>
        </pc:picChg>
        <pc:picChg chg="add mod">
          <ac:chgData name="Beatriz Higuera Gonzalez" userId="0aba2906-fdf4-4942-9143-6a3c0a815633" providerId="ADAL" clId="{19BD6BAF-99C0-4AB0-8EF5-1A91F333797F}" dt="2024-06-06T13:40:42.934" v="1459"/>
          <ac:picMkLst>
            <pc:docMk/>
            <pc:sldMk cId="1214414164" sldId="266"/>
            <ac:picMk id="7" creationId="{872C01F2-F580-C1FE-6114-12E24BEB986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9D4A1-4A23-4A7E-A1A8-EFAE86B32513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24190-AC4D-42BF-B9FD-C97E5B67E2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92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E54F2-87AC-8600-FE97-0283085C8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C78F7A-2C69-6E87-E07C-CA6B12F3A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2F608-4DF7-115E-07CD-1A8CCC262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87F-1E49-4563-ADD3-8DB52E7C840F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7553B-69C1-AC67-AEE9-D15C3A13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9783A-E04A-B255-1FA0-DE1978725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19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45DC0-B4DC-F12F-461B-B22BB764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78F393-A3B0-66E4-065F-512D4936B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8651F-61FF-2FB4-377A-A2AD78295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9A332-F168-4A5F-A40C-50F0378B0B9F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7647-4FBE-2F19-4087-49851857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1ECAD-8BFA-4FF9-7D37-3055F1D2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69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A39270-4715-C696-00BF-C88D868E3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E81918-6F24-211C-4F12-ABB567BBF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0ECBF-121B-7BE0-7550-F20545CC3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B804-4741-454A-A5DB-BE5C4D620F98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C2F68-05FF-3E6C-B6F7-D64E030C7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4966B-0E54-3585-3C6C-29562FF32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9A20F-ECA9-3126-83E4-F97FBBC72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3FE1C-4174-4347-1D7C-069C75894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7AD76-3736-E7DA-3CE0-F591500C8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B3DC8-ED12-4EAA-83F2-463B8C0259C7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34553-6040-76DA-2682-E7A78A0B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77973-E0AF-ECD2-684D-947BC2D55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3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D423F-4183-4AC6-30FD-23BDF9712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0285E-FD63-4035-04A3-F50CB1AE5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F68A7-9DC2-8FF6-C587-447D6D715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8D94-26B5-467A-96A8-DBF6C35017F6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4A9F3-354C-EAE5-721F-175837F8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AED04-61C7-1B8D-F0D8-C384BC6B4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36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02B0F-709F-B7AE-65D3-A7482AFD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571E6-DCD1-1528-1365-C39DF3212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9D45B-0694-D9D3-0659-8338E1805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397307-3EB6-4AC5-3634-008E000F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44BB-F099-48EC-9625-E7CA677DC9F2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F1EDB-BCB3-27E1-EEB1-417B75349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C0ADF2-F9A3-9C54-C616-88C0BD3AB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7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ECAB1-C30B-69A5-175D-FB9B47950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0AD546-EE0C-7BF5-C3BD-89E40B38C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259D0D-335D-91AF-74DD-93EB077B1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E51797-E283-3C11-A500-A7695766B5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C25C81-0640-6947-7114-4ECDF33D3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A4202-2D12-146D-590B-B5C587ECB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71B4-5EEB-4367-939C-A78AAD3A2BE1}" type="datetime1">
              <a:rPr lang="en-GB" smtClean="0"/>
              <a:t>07/06/2024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2305AA-B81D-96B6-CC46-8C22C3C4F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C7CC4D-D676-5969-B1B9-EB69217CA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10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B4307-AD73-DF5E-681B-CF694AF67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83E064-8E02-C3CD-4DEF-D335AF6C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6CA2-873D-4B6C-9B39-201BBF715771}" type="datetime1">
              <a:rPr lang="en-GB" smtClean="0"/>
              <a:t>07/06/2024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F63E8-71B1-6772-C414-82E5600A1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5E3E50-9398-FFE6-4D0D-23C980D4B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9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5090F2-23A7-9F8D-E0E3-2C65D0D3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CB6EE-DAE6-4260-85A8-7FAFBAB81FB1}" type="datetime1">
              <a:rPr lang="en-GB" smtClean="0"/>
              <a:t>07/06/2024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BDD69-6524-0DBB-BF7B-E1795A41F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73406-5EC9-9B92-C955-AB191F770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88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A53BB-B98F-040A-8C73-7BEECF8A6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403C1-6ADD-BED3-288B-E6222CC51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7D54EA-B279-1489-15AC-4C6E85FFF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CC0284-02FB-DCE1-9042-6045213A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E199C-143C-47E3-8C82-C0DC96A85628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EC3A42-C9F4-0F42-8CCF-4284973E7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3E383-BA76-9681-C575-1463DDEB3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506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0217B-47E0-C9C8-3C19-AB50A4463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A4A49D-F638-4AC9-9EA0-9409E7987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64B6A-D1C7-05B2-2FA2-8543C80E9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1F4EF-567F-CC4A-F3C7-44879B1EA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45145-00BA-47BF-94B8-BDE47E115783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87C856-528B-E368-9E15-05252777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D4C70-2F7F-18C9-628D-E71A7701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26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E6A772-59E6-DD64-8118-301F9C26C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1A93D-03DD-6A0D-56DC-49A9BC8A1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8000C-4A3F-9A3B-D0B3-5C80A0B659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B741DE-8157-40A5-9B71-A37C4816CA77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0AD5A-79E9-D9BC-76DE-6AAB366125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D453D-CBA0-1920-98A9-F7FDFDF9F3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6EDE80-F78C-439A-A5CA-0F7E72CE4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57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eatriz.higueragonzalez@postgrad.manchester.ac.uk" TargetMode="Externa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beatriz.higuera-Gonzalez@cockcroft.ac.u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5281/zenodo.1021945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33415EB4-5958-E1FF-4AFE-B8632AAB7BD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60428" y="3781147"/>
            <a:ext cx="10721419" cy="482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 Higuera González</a:t>
            </a:r>
            <a:r>
              <a:rPr lang="en-GB" sz="28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T. J. Overton, T. H. Pacey, Y. M. Saveliev</a:t>
            </a:r>
            <a:r>
              <a:rPr lang="en-GB" sz="2800" kern="800" dirty="0"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800" kern="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G. Xia</a:t>
            </a:r>
            <a:endParaRPr lang="en-GB" sz="2800" dirty="0"/>
          </a:p>
        </p:txBody>
      </p:sp>
      <p:pic>
        <p:nvPicPr>
          <p:cNvPr id="7" name="Picture 4" descr="UKRI_STFC_ASTEC_RGB">
            <a:extLst>
              <a:ext uri="{FF2B5EF4-FFF2-40B4-BE49-F238E27FC236}">
                <a16:creationId xmlns:a16="http://schemas.microsoft.com/office/drawing/2014/main" id="{65E4582D-29C4-E242-B5C4-73CB43D25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3" y="4672467"/>
            <a:ext cx="3604176" cy="154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The Cockcroft Institute | Warrington">
            <a:extLst>
              <a:ext uri="{FF2B5EF4-FFF2-40B4-BE49-F238E27FC236}">
                <a16:creationId xmlns:a16="http://schemas.microsoft.com/office/drawing/2014/main" id="{321B2B56-4A31-D5D6-A379-E5744963A2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84"/>
          <a:stretch/>
        </p:blipFill>
        <p:spPr bwMode="auto">
          <a:xfrm>
            <a:off x="8862324" y="4454889"/>
            <a:ext cx="2628950" cy="226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4F9D5E9-3436-3C47-1E9D-185863394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225" y="4930486"/>
            <a:ext cx="3014901" cy="127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8B5AD7-7DCB-8EEF-5ED0-88E920842CB4}"/>
              </a:ext>
            </a:extLst>
          </p:cNvPr>
          <p:cNvSpPr txBox="1"/>
          <p:nvPr/>
        </p:nvSpPr>
        <p:spPr>
          <a:xfrm>
            <a:off x="1187778" y="669304"/>
            <a:ext cx="992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CLARA Dielectric Dechirper Performance Studied by Simulations</a:t>
            </a:r>
          </a:p>
        </p:txBody>
      </p:sp>
    </p:spTree>
    <p:extLst>
      <p:ext uri="{BB962C8B-B14F-4D97-AF65-F5344CB8AC3E}">
        <p14:creationId xmlns:p14="http://schemas.microsoft.com/office/powerpoint/2010/main" val="3370937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FCECE19-3A93-E8C9-9370-38341799F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B4C028-BC80-F315-23DA-8D9A2589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311D91-7EFB-0B2F-7297-9F2A94F8E3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82" r="54018"/>
          <a:stretch/>
        </p:blipFill>
        <p:spPr>
          <a:xfrm>
            <a:off x="475923" y="296091"/>
            <a:ext cx="5149814" cy="62888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1046DF-5817-3C79-17E3-B71D5ADA4149}"/>
              </a:ext>
            </a:extLst>
          </p:cNvPr>
          <p:cNvSpPr txBox="1"/>
          <p:nvPr/>
        </p:nvSpPr>
        <p:spPr>
          <a:xfrm>
            <a:off x="5463720" y="1795606"/>
            <a:ext cx="61497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chemeClr val="accent5">
                    <a:lumMod val="75000"/>
                  </a:schemeClr>
                </a:solidFill>
              </a:rPr>
              <a:t>Any Questions?</a:t>
            </a:r>
            <a:endParaRPr lang="en-GB" sz="6000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CC8F32-9737-8FA6-2017-2B99C21AA8BB}"/>
              </a:ext>
            </a:extLst>
          </p:cNvPr>
          <p:cNvSpPr txBox="1"/>
          <p:nvPr/>
        </p:nvSpPr>
        <p:spPr>
          <a:xfrm>
            <a:off x="5489192" y="3486595"/>
            <a:ext cx="6255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beatriz.higueragonzalez@postgrad.manchester.ac.uk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beatriz.higuera-gonzalez@cockcroft.ac.uk</a:t>
            </a:r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56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578686C-FD17-B798-0039-0D7453B65C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95" r="42626" b="7770"/>
          <a:stretch/>
        </p:blipFill>
        <p:spPr>
          <a:xfrm>
            <a:off x="232848" y="580193"/>
            <a:ext cx="4263737" cy="286751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F8B4B5D-ACED-3887-CA3E-61A53634DE35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7030A0"/>
              </a:solidFill>
            </a:endParaRPr>
          </a:p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DECHIRPER CONCEPT</a:t>
            </a:r>
          </a:p>
          <a:p>
            <a:pPr algn="ctr"/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8E7D2C-7B4A-EBEF-9F7A-EEA416F19B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5" t="39528" r="81845" b="16014"/>
          <a:stretch/>
        </p:blipFill>
        <p:spPr bwMode="auto">
          <a:xfrm>
            <a:off x="86614" y="2446624"/>
            <a:ext cx="694461" cy="739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8F950F-B780-FE38-9F48-CBC6CE474796}"/>
              </a:ext>
            </a:extLst>
          </p:cNvPr>
          <p:cNvSpPr txBox="1"/>
          <p:nvPr/>
        </p:nvSpPr>
        <p:spPr>
          <a:xfrm>
            <a:off x="4435120" y="1023567"/>
            <a:ext cx="69001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Cherenkov radiation is generated when the speed of the electron bunch is higher than the speed of light in the medium.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The speed of light is reduced by the dielectric layer.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The wakefield generated is synchronous with the electron bunch.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A55160-9A4C-7CF0-9DE4-378F68771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0638" y="3092873"/>
            <a:ext cx="4424037" cy="33220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54BF41-F8F4-8DA0-C05A-04DD538812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7" t="10850"/>
          <a:stretch/>
        </p:blipFill>
        <p:spPr bwMode="auto">
          <a:xfrm>
            <a:off x="8012984" y="3332708"/>
            <a:ext cx="4414686" cy="31048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B4E97C-ED32-3FC7-7B5C-DC1F8A7A386C}"/>
              </a:ext>
            </a:extLst>
          </p:cNvPr>
          <p:cNvSpPr txBox="1"/>
          <p:nvPr/>
        </p:nvSpPr>
        <p:spPr>
          <a:xfrm>
            <a:off x="222910" y="3683497"/>
            <a:ext cx="3755201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Longitudinal decelerating wakefields strength increases towards the bunch tail.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</a:rPr>
              <a:t>The decelerating field can compensate the extra energy towards the tail in a negatively chirped bunch.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7AAD598-7E87-8F94-A10E-9461C56F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5697419-E787-EBC9-F578-8A059775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0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E50355-F86D-CC04-64C2-3438376D5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F7DE02-D3A9-254C-1592-7F12317CC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3</a:t>
            </a:fld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3D3747E-58A0-9013-0757-8DC1803D215C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DECHIRPER DESIGN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D6F42-FFD6-EA1E-C9CD-8FC4236268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6" t="5906" r="5179" b="8544"/>
          <a:stretch/>
        </p:blipFill>
        <p:spPr>
          <a:xfrm>
            <a:off x="1031348" y="1352942"/>
            <a:ext cx="3875915" cy="1815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9CB369-C01C-81D3-ADDD-4DF162D5E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752" y="1473644"/>
            <a:ext cx="4232636" cy="1752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E67C31-F0FD-B31D-6E1F-A116488A4431}"/>
              </a:ext>
            </a:extLst>
          </p:cNvPr>
          <p:cNvSpPr txBox="1"/>
          <p:nvPr/>
        </p:nvSpPr>
        <p:spPr>
          <a:xfrm>
            <a:off x="923107" y="3925141"/>
            <a:ext cx="966651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Aim to optimise energy spread reduction without increasing emittance.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H+V DLW design to compensate transverse wakefields and minimise emittance growth.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Independently adjustable dielectric gap for better transverse wakefields compensation.</a:t>
            </a:r>
          </a:p>
        </p:txBody>
      </p:sp>
    </p:spTree>
    <p:extLst>
      <p:ext uri="{BB962C8B-B14F-4D97-AF65-F5344CB8AC3E}">
        <p14:creationId xmlns:p14="http://schemas.microsoft.com/office/powerpoint/2010/main" val="121441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C5417DE-7B3E-168B-2E39-9E0546C85B64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7030A0"/>
              </a:solidFill>
            </a:endParaRPr>
          </a:p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DECHIRPER PERFORMANCE SIMULATIONS</a:t>
            </a:r>
          </a:p>
          <a:p>
            <a:pPr algn="ctr"/>
            <a:endParaRPr lang="en-GB" sz="2800" dirty="0">
              <a:solidFill>
                <a:srgbClr val="7030A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A64A0A4-7806-12C1-47BF-A32C81D6A4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502235"/>
              </p:ext>
            </p:extLst>
          </p:nvPr>
        </p:nvGraphicFramePr>
        <p:xfrm>
          <a:off x="184596" y="3447738"/>
          <a:ext cx="4065115" cy="2768528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734604">
                  <a:extLst>
                    <a:ext uri="{9D8B030D-6E8A-4147-A177-3AD203B41FA5}">
                      <a16:colId xmlns:a16="http://schemas.microsoft.com/office/drawing/2014/main" val="4197232885"/>
                    </a:ext>
                  </a:extLst>
                </a:gridCol>
                <a:gridCol w="2330511">
                  <a:extLst>
                    <a:ext uri="{9D8B030D-6E8A-4147-A177-3AD203B41FA5}">
                      <a16:colId xmlns:a16="http://schemas.microsoft.com/office/drawing/2014/main" val="3188285383"/>
                    </a:ext>
                  </a:extLst>
                </a:gridCol>
              </a:tblGrid>
              <a:tr h="42319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Bunch Length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20, 50, 100, 300 fs RMS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44962"/>
                  </a:ext>
                </a:extLst>
              </a:tr>
              <a:tr h="41409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>
                          <a:effectLst/>
                        </a:rPr>
                        <a:t>Transverse Size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50 µm RMS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177257"/>
                  </a:ext>
                </a:extLst>
              </a:tr>
              <a:tr h="414093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>
                          <a:effectLst/>
                        </a:rPr>
                        <a:t>A</a:t>
                      </a:r>
                      <a:r>
                        <a:rPr lang="en-GB" sz="1800" b="1">
                          <a:effectLst/>
                        </a:rPr>
                        <a:t>verage </a:t>
                      </a:r>
                      <a:r>
                        <a:rPr lang="en-GB" sz="1800" b="1" kern="800">
                          <a:effectLst/>
                        </a:rPr>
                        <a:t>Energy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250 MeV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289147"/>
                  </a:ext>
                </a:extLst>
              </a:tr>
              <a:tr h="29442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>
                          <a:effectLst/>
                        </a:rPr>
                        <a:t>Total Charge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250 </a:t>
                      </a:r>
                      <a:r>
                        <a:rPr lang="en-GB" sz="1800" kern="800" dirty="0" err="1">
                          <a:effectLst/>
                        </a:rPr>
                        <a:t>pC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97767"/>
                  </a:ext>
                </a:extLst>
              </a:tr>
              <a:tr h="510996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Normalised Emittance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1 µm rad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132035"/>
                  </a:ext>
                </a:extLst>
              </a:tr>
              <a:tr h="510996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b="1" kern="800" dirty="0">
                          <a:effectLst/>
                        </a:rPr>
                        <a:t>Full Energy Spread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6, 12 MeV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00422"/>
                  </a:ext>
                </a:extLst>
              </a:tr>
            </a:tbl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610F47-0B0E-633C-9C7C-B5332DD9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PAB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6570EE-84D4-10CF-C0CC-430CA941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B3C002-6464-DF05-6245-25B8DB667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776" y="2780674"/>
            <a:ext cx="3544263" cy="32078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B96A5A-FA52-B5E6-7B56-971AFF56B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152" b="20077"/>
          <a:stretch/>
        </p:blipFill>
        <p:spPr>
          <a:xfrm>
            <a:off x="210759" y="600602"/>
            <a:ext cx="11567183" cy="27288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1B55A9-6DF4-DC56-F1FC-90D5F6994732}"/>
              </a:ext>
            </a:extLst>
          </p:cNvPr>
          <p:cNvSpPr txBox="1"/>
          <p:nvPr/>
        </p:nvSpPr>
        <p:spPr>
          <a:xfrm>
            <a:off x="4287185" y="3122097"/>
            <a:ext cx="442959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DiWaCAT in-house software package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200" b="1" dirty="0"/>
              <a:t>Toby Overton (2023)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https://doi.org/10.5281/zenodo.10219459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Simulations performed using CLARA beam parameters: two levels of energy spread at different bunch lengths.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Obtain optimal gap for energy spread reduction.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Obtain optimal gap for emittance growth compensation.</a:t>
            </a:r>
          </a:p>
        </p:txBody>
      </p:sp>
    </p:spTree>
    <p:extLst>
      <p:ext uri="{BB962C8B-B14F-4D97-AF65-F5344CB8AC3E}">
        <p14:creationId xmlns:p14="http://schemas.microsoft.com/office/powerpoint/2010/main" val="179933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E9807F2-56D3-CC11-B16E-1FABE47D59EB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SIMULATIONS: Low Energy Spread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2B61F3-FEFE-734B-9CD7-989DFE215B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2" b="-3590"/>
          <a:stretch/>
        </p:blipFill>
        <p:spPr bwMode="auto">
          <a:xfrm>
            <a:off x="281368" y="515071"/>
            <a:ext cx="5205032" cy="349132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BDE875E-61E1-9DAA-30F4-3CA4515C3D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0195898"/>
                  </p:ext>
                </p:extLst>
              </p:nvPr>
            </p:nvGraphicFramePr>
            <p:xfrm>
              <a:off x="6984798" y="3322406"/>
              <a:ext cx="4751109" cy="2646898"/>
            </p:xfrm>
            <a:graphic>
              <a:graphicData uri="http://schemas.openxmlformats.org/drawingml/2006/table">
                <a:tbl>
                  <a:tblPr>
                    <a:tableStyleId>{00A15C55-8517-42AA-B614-E9B94910E393}</a:tableStyleId>
                  </a:tblPr>
                  <a:tblGrid>
                    <a:gridCol w="752038">
                      <a:extLst>
                        <a:ext uri="{9D8B030D-6E8A-4147-A177-3AD203B41FA5}">
                          <a16:colId xmlns:a16="http://schemas.microsoft.com/office/drawing/2014/main" val="2274114340"/>
                        </a:ext>
                      </a:extLst>
                    </a:gridCol>
                    <a:gridCol w="691876">
                      <a:extLst>
                        <a:ext uri="{9D8B030D-6E8A-4147-A177-3AD203B41FA5}">
                          <a16:colId xmlns:a16="http://schemas.microsoft.com/office/drawing/2014/main" val="1567730065"/>
                        </a:ext>
                      </a:extLst>
                    </a:gridCol>
                    <a:gridCol w="621159">
                      <a:extLst>
                        <a:ext uri="{9D8B030D-6E8A-4147-A177-3AD203B41FA5}">
                          <a16:colId xmlns:a16="http://schemas.microsoft.com/office/drawing/2014/main" val="1882884535"/>
                        </a:ext>
                      </a:extLst>
                    </a:gridCol>
                    <a:gridCol w="635406">
                      <a:extLst>
                        <a:ext uri="{9D8B030D-6E8A-4147-A177-3AD203B41FA5}">
                          <a16:colId xmlns:a16="http://schemas.microsoft.com/office/drawing/2014/main" val="2794515753"/>
                        </a:ext>
                      </a:extLst>
                    </a:gridCol>
                    <a:gridCol w="751815">
                      <a:extLst>
                        <a:ext uri="{9D8B030D-6E8A-4147-A177-3AD203B41FA5}">
                          <a16:colId xmlns:a16="http://schemas.microsoft.com/office/drawing/2014/main" val="4036628625"/>
                        </a:ext>
                      </a:extLst>
                    </a:gridCol>
                    <a:gridCol w="663409">
                      <a:extLst>
                        <a:ext uri="{9D8B030D-6E8A-4147-A177-3AD203B41FA5}">
                          <a16:colId xmlns:a16="http://schemas.microsoft.com/office/drawing/2014/main" val="1728114548"/>
                        </a:ext>
                      </a:extLst>
                    </a:gridCol>
                    <a:gridCol w="635406">
                      <a:extLst>
                        <a:ext uri="{9D8B030D-6E8A-4147-A177-3AD203B41FA5}">
                          <a16:colId xmlns:a16="http://schemas.microsoft.com/office/drawing/2014/main" val="3137122084"/>
                        </a:ext>
                      </a:extLst>
                    </a:gridCol>
                  </a:tblGrid>
                  <a:tr h="793709"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Bunch length (fs)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>
                              <a:effectLst/>
                            </a:rPr>
                            <a:t>DLW1 gap</a:t>
                          </a:r>
                          <a:endParaRPr lang="en-GB" sz="1800" b="1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>
                              <a:effectLst/>
                            </a:rPr>
                            <a:t>(mm)</a:t>
                          </a:r>
                          <a:endParaRPr lang="en-GB" sz="1800" b="1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553386"/>
                      </a:ext>
                    </a:extLst>
                  </a:tr>
                  <a:tr h="287808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786018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20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7705993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50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19195598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1.05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16088653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300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1.57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1.77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1.28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1.28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14758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9BDE875E-61E1-9DAA-30F4-3CA4515C3D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0195898"/>
                  </p:ext>
                </p:extLst>
              </p:nvPr>
            </p:nvGraphicFramePr>
            <p:xfrm>
              <a:off x="6984798" y="3322406"/>
              <a:ext cx="4751109" cy="2646898"/>
            </p:xfrm>
            <a:graphic>
              <a:graphicData uri="http://schemas.openxmlformats.org/drawingml/2006/table">
                <a:tbl>
                  <a:tblPr>
                    <a:tableStyleId>{00A15C55-8517-42AA-B614-E9B94910E393}</a:tableStyleId>
                  </a:tblPr>
                  <a:tblGrid>
                    <a:gridCol w="752038">
                      <a:extLst>
                        <a:ext uri="{9D8B030D-6E8A-4147-A177-3AD203B41FA5}">
                          <a16:colId xmlns:a16="http://schemas.microsoft.com/office/drawing/2014/main" val="2274114340"/>
                        </a:ext>
                      </a:extLst>
                    </a:gridCol>
                    <a:gridCol w="691876">
                      <a:extLst>
                        <a:ext uri="{9D8B030D-6E8A-4147-A177-3AD203B41FA5}">
                          <a16:colId xmlns:a16="http://schemas.microsoft.com/office/drawing/2014/main" val="1567730065"/>
                        </a:ext>
                      </a:extLst>
                    </a:gridCol>
                    <a:gridCol w="621159">
                      <a:extLst>
                        <a:ext uri="{9D8B030D-6E8A-4147-A177-3AD203B41FA5}">
                          <a16:colId xmlns:a16="http://schemas.microsoft.com/office/drawing/2014/main" val="1882884535"/>
                        </a:ext>
                      </a:extLst>
                    </a:gridCol>
                    <a:gridCol w="635406">
                      <a:extLst>
                        <a:ext uri="{9D8B030D-6E8A-4147-A177-3AD203B41FA5}">
                          <a16:colId xmlns:a16="http://schemas.microsoft.com/office/drawing/2014/main" val="2794515753"/>
                        </a:ext>
                      </a:extLst>
                    </a:gridCol>
                    <a:gridCol w="751815">
                      <a:extLst>
                        <a:ext uri="{9D8B030D-6E8A-4147-A177-3AD203B41FA5}">
                          <a16:colId xmlns:a16="http://schemas.microsoft.com/office/drawing/2014/main" val="4036628625"/>
                        </a:ext>
                      </a:extLst>
                    </a:gridCol>
                    <a:gridCol w="663409">
                      <a:extLst>
                        <a:ext uri="{9D8B030D-6E8A-4147-A177-3AD203B41FA5}">
                          <a16:colId xmlns:a16="http://schemas.microsoft.com/office/drawing/2014/main" val="1728114548"/>
                        </a:ext>
                      </a:extLst>
                    </a:gridCol>
                    <a:gridCol w="635406">
                      <a:extLst>
                        <a:ext uri="{9D8B030D-6E8A-4147-A177-3AD203B41FA5}">
                          <a16:colId xmlns:a16="http://schemas.microsoft.com/office/drawing/2014/main" val="3137122084"/>
                        </a:ext>
                      </a:extLst>
                    </a:gridCol>
                  </a:tblGrid>
                  <a:tr h="861060"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Bunch length (fs)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>
                              <a:effectLst/>
                            </a:rPr>
                            <a:t>DLW1 gap</a:t>
                          </a:r>
                          <a:endParaRPr lang="en-GB" sz="1800" b="1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>
                              <a:effectLst/>
                            </a:rPr>
                            <a:t>(mm)</a:t>
                          </a:r>
                          <a:endParaRPr lang="en-GB" sz="1800" b="1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553386"/>
                      </a:ext>
                    </a:extLst>
                  </a:tr>
                  <a:tr h="31223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3333" t="-301961" r="-435294" b="-50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3810" t="-301961" r="-322857" b="-505882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16364" t="-301961" r="-96364" b="-5058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51923" t="-301961" r="-1923" b="-5058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786018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20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7705993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50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19195598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1.05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16088653"/>
                      </a:ext>
                    </a:extLst>
                  </a:tr>
                  <a:tr h="36840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300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1.57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1.77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1.28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1.28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14758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0D9525CF-EAB1-B3C3-0036-3EAE654D178D}"/>
              </a:ext>
            </a:extLst>
          </p:cNvPr>
          <p:cNvSpPr txBox="1"/>
          <p:nvPr/>
        </p:nvSpPr>
        <p:spPr>
          <a:xfrm>
            <a:off x="5735250" y="1028418"/>
            <a:ext cx="61437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At optimal dielectric gap for each bunch length, energy spread is reduced from 3.5 MeV to ~0.3 MeV FWHM (~91%).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The optimal gap for energy spread compensation, reduces as RMS bunch length increases.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0619A08-344F-FDA0-0B77-0800FB1B8A61}"/>
                  </a:ext>
                </a:extLst>
              </p:cNvPr>
              <p:cNvSpPr txBox="1"/>
              <p:nvPr/>
            </p:nvSpPr>
            <p:spPr>
              <a:xfrm>
                <a:off x="344697" y="4146689"/>
                <a:ext cx="6445847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Emittance increases with longer bunches and smaller gaps.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The optimal gap in DLW2 for emittance compensation is the same as in DLW1.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Most of the emittance growth in DLW1 is compensated by DLW2 and equal in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 planes.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0619A08-344F-FDA0-0B77-0800FB1B8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97" y="4146689"/>
                <a:ext cx="6445847" cy="2062103"/>
              </a:xfrm>
              <a:prstGeom prst="rect">
                <a:avLst/>
              </a:prstGeom>
              <a:blipFill>
                <a:blip r:embed="rId4"/>
                <a:stretch>
                  <a:fillRect l="-662" t="-1180" r="-568" b="-38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E9A0135-F1A4-8067-5F64-9D02DCE55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A693F8A-839C-FA91-0B80-3FC4FBC14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07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E9807F2-56D3-CC11-B16E-1FABE47D59EB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SIMULATIONS: High Energy Spread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164F7F-720C-23F1-BBFA-A58123DAF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" b="-6447"/>
          <a:stretch/>
        </p:blipFill>
        <p:spPr bwMode="auto">
          <a:xfrm>
            <a:off x="244618" y="653730"/>
            <a:ext cx="5835671" cy="37488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CA8C9B-3798-8BAA-760B-EC61B7F8DD95}"/>
              </a:ext>
            </a:extLst>
          </p:cNvPr>
          <p:cNvSpPr txBox="1"/>
          <p:nvPr/>
        </p:nvSpPr>
        <p:spPr>
          <a:xfrm>
            <a:off x="5820093" y="1075552"/>
            <a:ext cx="599169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At optimal dielectric gap, energy spread is reduced from 7.0 to ~0.4 MeV FWHM (~94%).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The optimal gap for energy spread compensation, reduces as RMS bunch length increases.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CFE23F88-9434-03FA-1EE8-EE0B8EC85CA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9270671"/>
                  </p:ext>
                </p:extLst>
              </p:nvPr>
            </p:nvGraphicFramePr>
            <p:xfrm>
              <a:off x="6919274" y="2988296"/>
              <a:ext cx="4802478" cy="3139235"/>
            </p:xfrm>
            <a:graphic>
              <a:graphicData uri="http://schemas.openxmlformats.org/drawingml/2006/table">
                <a:tbl>
                  <a:tblPr>
                    <a:tableStyleId>{00A15C55-8517-42AA-B614-E9B94910E393}</a:tableStyleId>
                  </a:tblPr>
                  <a:tblGrid>
                    <a:gridCol w="757770">
                      <a:extLst>
                        <a:ext uri="{9D8B030D-6E8A-4147-A177-3AD203B41FA5}">
                          <a16:colId xmlns:a16="http://schemas.microsoft.com/office/drawing/2014/main" val="2274114340"/>
                        </a:ext>
                      </a:extLst>
                    </a:gridCol>
                    <a:gridCol w="666837">
                      <a:extLst>
                        <a:ext uri="{9D8B030D-6E8A-4147-A177-3AD203B41FA5}">
                          <a16:colId xmlns:a16="http://schemas.microsoft.com/office/drawing/2014/main" val="1567730065"/>
                        </a:ext>
                      </a:extLst>
                    </a:gridCol>
                    <a:gridCol w="651682">
                      <a:extLst>
                        <a:ext uri="{9D8B030D-6E8A-4147-A177-3AD203B41FA5}">
                          <a16:colId xmlns:a16="http://schemas.microsoft.com/office/drawing/2014/main" val="1882884535"/>
                        </a:ext>
                      </a:extLst>
                    </a:gridCol>
                    <a:gridCol w="757770">
                      <a:extLst>
                        <a:ext uri="{9D8B030D-6E8A-4147-A177-3AD203B41FA5}">
                          <a16:colId xmlns:a16="http://schemas.microsoft.com/office/drawing/2014/main" val="2794515753"/>
                        </a:ext>
                      </a:extLst>
                    </a:gridCol>
                    <a:gridCol w="655561">
                      <a:extLst>
                        <a:ext uri="{9D8B030D-6E8A-4147-A177-3AD203B41FA5}">
                          <a16:colId xmlns:a16="http://schemas.microsoft.com/office/drawing/2014/main" val="4036628625"/>
                        </a:ext>
                      </a:extLst>
                    </a:gridCol>
                    <a:gridCol w="670581">
                      <a:extLst>
                        <a:ext uri="{9D8B030D-6E8A-4147-A177-3AD203B41FA5}">
                          <a16:colId xmlns:a16="http://schemas.microsoft.com/office/drawing/2014/main" val="1728114548"/>
                        </a:ext>
                      </a:extLst>
                    </a:gridCol>
                    <a:gridCol w="642277">
                      <a:extLst>
                        <a:ext uri="{9D8B030D-6E8A-4147-A177-3AD203B41FA5}">
                          <a16:colId xmlns:a16="http://schemas.microsoft.com/office/drawing/2014/main" val="3137122084"/>
                        </a:ext>
                      </a:extLst>
                    </a:gridCol>
                  </a:tblGrid>
                  <a:tr h="966594"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Bunch length (fs)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553386"/>
                      </a:ext>
                    </a:extLst>
                  </a:tr>
                  <a:tr h="3494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𝛆</m:t>
                                    </m:r>
                                  </m:e>
                                  <m:sub>
                                    <m:r>
                                      <a:rPr lang="en-GB" sz="1800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786018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20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1.02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1.02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7705993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50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1.16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1.18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1.04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19195598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1.38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>
                              <a:effectLst/>
                            </a:rPr>
                            <a:t>1.47</a:t>
                          </a:r>
                          <a:endParaRPr lang="en-GB" sz="180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1.15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16088653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300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0.6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4.5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10.7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5.0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5.2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14758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CFE23F88-9434-03FA-1EE8-EE0B8EC85CA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9270671"/>
                  </p:ext>
                </p:extLst>
              </p:nvPr>
            </p:nvGraphicFramePr>
            <p:xfrm>
              <a:off x="6919274" y="2988296"/>
              <a:ext cx="4802478" cy="3139235"/>
            </p:xfrm>
            <a:graphic>
              <a:graphicData uri="http://schemas.openxmlformats.org/drawingml/2006/table">
                <a:tbl>
                  <a:tblPr>
                    <a:tableStyleId>{00A15C55-8517-42AA-B614-E9B94910E393}</a:tableStyleId>
                  </a:tblPr>
                  <a:tblGrid>
                    <a:gridCol w="757770">
                      <a:extLst>
                        <a:ext uri="{9D8B030D-6E8A-4147-A177-3AD203B41FA5}">
                          <a16:colId xmlns:a16="http://schemas.microsoft.com/office/drawing/2014/main" val="2274114340"/>
                        </a:ext>
                      </a:extLst>
                    </a:gridCol>
                    <a:gridCol w="666837">
                      <a:extLst>
                        <a:ext uri="{9D8B030D-6E8A-4147-A177-3AD203B41FA5}">
                          <a16:colId xmlns:a16="http://schemas.microsoft.com/office/drawing/2014/main" val="1567730065"/>
                        </a:ext>
                      </a:extLst>
                    </a:gridCol>
                    <a:gridCol w="651682">
                      <a:extLst>
                        <a:ext uri="{9D8B030D-6E8A-4147-A177-3AD203B41FA5}">
                          <a16:colId xmlns:a16="http://schemas.microsoft.com/office/drawing/2014/main" val="1882884535"/>
                        </a:ext>
                      </a:extLst>
                    </a:gridCol>
                    <a:gridCol w="757770">
                      <a:extLst>
                        <a:ext uri="{9D8B030D-6E8A-4147-A177-3AD203B41FA5}">
                          <a16:colId xmlns:a16="http://schemas.microsoft.com/office/drawing/2014/main" val="2794515753"/>
                        </a:ext>
                      </a:extLst>
                    </a:gridCol>
                    <a:gridCol w="655561">
                      <a:extLst>
                        <a:ext uri="{9D8B030D-6E8A-4147-A177-3AD203B41FA5}">
                          <a16:colId xmlns:a16="http://schemas.microsoft.com/office/drawing/2014/main" val="4036628625"/>
                        </a:ext>
                      </a:extLst>
                    </a:gridCol>
                    <a:gridCol w="670581">
                      <a:extLst>
                        <a:ext uri="{9D8B030D-6E8A-4147-A177-3AD203B41FA5}">
                          <a16:colId xmlns:a16="http://schemas.microsoft.com/office/drawing/2014/main" val="1728114548"/>
                        </a:ext>
                      </a:extLst>
                    </a:gridCol>
                    <a:gridCol w="642277">
                      <a:extLst>
                        <a:ext uri="{9D8B030D-6E8A-4147-A177-3AD203B41FA5}">
                          <a16:colId xmlns:a16="http://schemas.microsoft.com/office/drawing/2014/main" val="3137122084"/>
                        </a:ext>
                      </a:extLst>
                    </a:gridCol>
                  </a:tblGrid>
                  <a:tr h="966594"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Bunch length (fs)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DLW1 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 gap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(mm)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DLW2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b="1" kern="800" dirty="0">
                              <a:effectLst/>
                            </a:rPr>
                            <a:t>Norm. Emit</a:t>
                          </a:r>
                          <a:endParaRPr lang="en-GB" sz="1800" b="1" dirty="0">
                            <a:effectLst/>
                          </a:endParaRPr>
                        </a:p>
                        <a:p>
                          <a:pPr indent="118745" algn="ctr"/>
                          <a:r>
                            <a:rPr lang="en-GB" sz="1800" b="1" dirty="0">
                              <a:effectLst/>
                            </a:rPr>
                            <a:t>(µm rad)</a:t>
                          </a:r>
                          <a:endParaRPr lang="en-GB" sz="1800" b="1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553386"/>
                      </a:ext>
                    </a:extLst>
                  </a:tr>
                  <a:tr h="349461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9626" t="-284211" r="-419626" b="-5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5806" t="-284211" r="-262097" b="-54210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1818" t="-284211" r="-97273" b="-5421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51429" t="-284211" r="-1905" b="-5421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786018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20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1.02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1.02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17705993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50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1.16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1.18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1.04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1.04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19195598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100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1.38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>
                              <a:effectLst/>
                            </a:rPr>
                            <a:t>1.47</a:t>
                          </a:r>
                          <a:endParaRPr lang="en-GB" sz="180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1.0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1.15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1.15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16088653"/>
                      </a:ext>
                    </a:extLst>
                  </a:tr>
                  <a:tr h="45579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300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0.6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4.5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kern="800" dirty="0">
                              <a:effectLst/>
                            </a:rPr>
                            <a:t>10.7</a:t>
                          </a:r>
                          <a:endParaRPr lang="en-GB" sz="1800" dirty="0">
                            <a:latin typeface="+mn-lt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>
                              <a:effectLst/>
                            </a:rPr>
                            <a:t>1.1</a:t>
                          </a:r>
                          <a:endParaRPr lang="en-GB" sz="180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5.0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100"/>
                            </a:spcBef>
                            <a:spcAft>
                              <a:spcPts val="100"/>
                            </a:spcAft>
                          </a:pPr>
                          <a:r>
                            <a:rPr lang="en-GB" sz="1800" kern="800" dirty="0">
                              <a:effectLst/>
                            </a:rPr>
                            <a:t>5.2</a:t>
                          </a:r>
                          <a:endParaRPr lang="en-GB" sz="1800" dirty="0">
                            <a:effectLst/>
                            <a:latin typeface="+mn-lt"/>
                            <a:ea typeface="Times New Roman" panose="02020603050405020304" pitchFamily="18" charset="0"/>
                          </a:endParaRPr>
                        </a:p>
                      </a:txBody>
                      <a:tcPr marL="36195" marR="36195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147584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80A117-B043-0FFA-C28A-C0F8348C6B4A}"/>
                  </a:ext>
                </a:extLst>
              </p:cNvPr>
              <p:cNvSpPr txBox="1"/>
              <p:nvPr/>
            </p:nvSpPr>
            <p:spPr>
              <a:xfrm>
                <a:off x="306983" y="4291664"/>
                <a:ext cx="6272925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Emittance increases with longer bunches and smaller gap as with low energy spread. 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The optimal gap in DLW2 for emittance compensation is the same as in DLW1 unless gap &lt; 1.0mm.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For bunch length ≤ 100fs the emittance is well compensated and equal in 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 planes.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80A117-B043-0FFA-C28A-C0F8348C6B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83" y="4291664"/>
                <a:ext cx="6272925" cy="2062103"/>
              </a:xfrm>
              <a:prstGeom prst="rect">
                <a:avLst/>
              </a:prstGeom>
              <a:blipFill>
                <a:blip r:embed="rId4"/>
                <a:stretch>
                  <a:fillRect l="-583" t="-1183" r="-777" b="-41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96E1B82-7767-E53D-B1FE-3C8CA4015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FF812A-E2AE-1CEE-1EDF-EC1217F9B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6</a:t>
            </a:fld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9F113D8-3DAA-A1B6-9548-713B691E35BC}"/>
              </a:ext>
            </a:extLst>
          </p:cNvPr>
          <p:cNvSpPr/>
          <p:nvPr/>
        </p:nvSpPr>
        <p:spPr>
          <a:xfrm>
            <a:off x="6633148" y="5643796"/>
            <a:ext cx="5351488" cy="50217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68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E9807F2-56D3-CC11-B16E-1FABE47D59EB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SIMULATIONS: High Energy Spread in 300fs bunch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C6787-2ED0-6430-7BE0-6DD141964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6D449-575A-47EB-D70D-F4B41AFE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7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E39CDE-8875-DD2A-8BBB-7864232003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52" y="788489"/>
            <a:ext cx="5731510" cy="3141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BB3168-FFED-D928-7A21-58241814F8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595" y="822507"/>
            <a:ext cx="5731510" cy="312293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370E4D-EFB4-4683-77BB-00C4C2CFC6DB}"/>
                  </a:ext>
                </a:extLst>
              </p:cNvPr>
              <p:cNvSpPr txBox="1"/>
              <p:nvPr/>
            </p:nvSpPr>
            <p:spPr>
              <a:xfrm>
                <a:off x="435452" y="4216180"/>
                <a:ext cx="5483655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-emittance is increased within the DLW2 with no compensation observed.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The bunch is overfocused in 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 plane, </a:t>
                </a:r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which is intensified in DLW2 due to the defocusing of the tail towards the dielectric.</a:t>
                </a:r>
                <a:endParaRPr lang="en-GB" sz="1800" b="1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370E4D-EFB4-4683-77BB-00C4C2CFC6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452" y="4216180"/>
                <a:ext cx="5483655" cy="1631216"/>
              </a:xfrm>
              <a:prstGeom prst="rect">
                <a:avLst/>
              </a:prstGeom>
              <a:blipFill>
                <a:blip r:embed="rId4"/>
                <a:stretch>
                  <a:fillRect l="-667" t="-1873" r="-111" b="-56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B97E518-4F0C-E61E-ACB5-7CACE6685899}"/>
              </a:ext>
            </a:extLst>
          </p:cNvPr>
          <p:cNvSpPr txBox="1"/>
          <p:nvPr/>
        </p:nvSpPr>
        <p:spPr>
          <a:xfrm>
            <a:off x="6114405" y="4141987"/>
            <a:ext cx="57088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t smaller DLW2 gaps the 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final </a:t>
            </a: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𝑦-emittance is higher with respect to that at the exit of DLW1.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This is due to the exponentially stronger vertical fields in DLW2 generated by a larger vertical beam size after DLW1 (~100 µm).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7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E9807F2-56D3-CC11-B16E-1FABE47D59EB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SIMULATIONS: High Energy Spread 300fs bunch</a:t>
            </a:r>
            <a:endParaRPr lang="en-GB" sz="2800" dirty="0">
              <a:solidFill>
                <a:srgbClr val="7030A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A1FBF1-85D2-FB03-603C-BC0160EFCF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61"/>
          <a:stretch/>
        </p:blipFill>
        <p:spPr bwMode="auto">
          <a:xfrm>
            <a:off x="1" y="914401"/>
            <a:ext cx="5638800" cy="35751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AC3B9F-7EEE-D9FA-9F49-19B4AE2AAA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25" r="5391"/>
          <a:stretch/>
        </p:blipFill>
        <p:spPr>
          <a:xfrm>
            <a:off x="6070164" y="880024"/>
            <a:ext cx="5477671" cy="35776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7D7383-3FE5-305C-95D5-7729F83A50CD}"/>
                  </a:ext>
                </a:extLst>
              </p:cNvPr>
              <p:cNvSpPr txBox="1"/>
              <p:nvPr/>
            </p:nvSpPr>
            <p:spPr>
              <a:xfrm>
                <a:off x="370137" y="4554126"/>
                <a:ext cx="5708889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>
                    <a:solidFill>
                      <a:schemeClr val="accent5">
                        <a:lumMod val="75000"/>
                      </a:schemeClr>
                    </a:solidFill>
                  </a:rPr>
                  <a:t>T</a:t>
                </a:r>
                <a:r>
                  <a:rPr lang="en-GB" sz="1800" b="1">
                    <a:solidFill>
                      <a:schemeClr val="accent5">
                        <a:lumMod val="75000"/>
                      </a:schemeClr>
                    </a:solidFill>
                  </a:rPr>
                  <a:t>he </a:t>
                </a: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emittance is not effectively reduced at 0.6 mm gap.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accent5">
                        <a:lumMod val="75000"/>
                      </a:schemeClr>
                    </a:solidFill>
                  </a:rPr>
                  <a:t>Within DLW1, t</a:t>
                </a:r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he bunch is overfocused in 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 plane and extremely defocused in </a:t>
                </a:r>
                <a14:m>
                  <m:oMath xmlns:m="http://schemas.openxmlformats.org/officeDocument/2006/math">
                    <m:r>
                      <a:rPr lang="en-GB" sz="1800" b="1" i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sz="1800" b="1" dirty="0">
                    <a:solidFill>
                      <a:schemeClr val="accent5">
                        <a:lumMod val="75000"/>
                      </a:schemeClr>
                    </a:solidFill>
                  </a:rPr>
                  <a:t> plane at DLW1, which make the transverse fields stronger and asymmetrical in DLW2.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67D7383-3FE5-305C-95D5-7729F83A5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137" y="4554126"/>
                <a:ext cx="5708889" cy="1908215"/>
              </a:xfrm>
              <a:prstGeom prst="rect">
                <a:avLst/>
              </a:prstGeom>
              <a:blipFill>
                <a:blip r:embed="rId4"/>
                <a:stretch>
                  <a:fillRect l="-748" t="-1278" r="-1175" b="-44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7F386DF-BF35-F0C8-1084-A9918604AA0B}"/>
              </a:ext>
            </a:extLst>
          </p:cNvPr>
          <p:cNvSpPr txBox="1"/>
          <p:nvPr/>
        </p:nvSpPr>
        <p:spPr>
          <a:xfrm>
            <a:off x="6368924" y="4577078"/>
            <a:ext cx="5708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</a:rPr>
              <a:t>By using a 1.0 mm gap, the emittance is well compensated, but the optimal dechirping is not achieved.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A5878F-C987-2F19-B16F-BA33D70E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887D37-0DDB-8E14-F973-1880701C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929" y="6331857"/>
            <a:ext cx="2743200" cy="365125"/>
          </a:xfrm>
        </p:spPr>
        <p:txBody>
          <a:bodyPr/>
          <a:lstStyle/>
          <a:p>
            <a:fld id="{6F6EDE80-F78C-439A-A5CA-0F7E72CE421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50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E9807F2-56D3-CC11-B16E-1FABE47D59EB}"/>
              </a:ext>
            </a:extLst>
          </p:cNvPr>
          <p:cNvSpPr/>
          <p:nvPr/>
        </p:nvSpPr>
        <p:spPr>
          <a:xfrm>
            <a:off x="361244" y="144091"/>
            <a:ext cx="11469511" cy="465509"/>
          </a:xfrm>
          <a:prstGeom prst="roundRect">
            <a:avLst/>
          </a:prstGeom>
          <a:solidFill>
            <a:srgbClr val="FFE48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CONCLUSION</a:t>
            </a:r>
            <a:endParaRPr lang="en-GB" sz="2800" dirty="0">
              <a:solidFill>
                <a:srgbClr val="7030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2FBBA-C993-BF5A-D174-F236485D4C16}"/>
              </a:ext>
            </a:extLst>
          </p:cNvPr>
          <p:cNvSpPr txBox="1"/>
          <p:nvPr/>
        </p:nvSpPr>
        <p:spPr>
          <a:xfrm>
            <a:off x="709306" y="1131411"/>
            <a:ext cx="1019001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The CLARA dechirper can reduce the energy spread by ≥ 90%.</a:t>
            </a:r>
          </a:p>
          <a:p>
            <a:pPr marL="285750" indent="-285750">
              <a:spcBef>
                <a:spcPts val="60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The H+V dechirper design is effective for transverse wakefields compensation in bunch lengths ≤ 100fs.</a:t>
            </a:r>
          </a:p>
          <a:p>
            <a:pPr marL="285750" indent="-285750">
              <a:spcBef>
                <a:spcPts val="60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For bunch lengths ≥ 100fs and high energy spread, the H+V design is less effective in compensating emittance growth.</a:t>
            </a:r>
          </a:p>
          <a:p>
            <a:pPr marL="285750" indent="-285750">
              <a:spcBef>
                <a:spcPts val="60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Optimal dechirping and emittance compensation may not be possible to achieve simultaneously for bunch lengths ≥ 100fs and high energy spread.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68CD8-AD51-9BD8-D6E2-8CDC82425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PAB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2C509-8D0F-7432-EBED-0F37A29A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EDE80-F78C-439A-A5CA-0F7E72CE421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24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3238</TotalTime>
  <Words>821</Words>
  <Application>Microsoft Office PowerPoint</Application>
  <PresentationFormat>Widescreen</PresentationFormat>
  <Paragraphs>164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Beatriz Higuera Gonzalez</dc:creator>
  <cp:lastModifiedBy>Beatriz Higuera Gonzalez</cp:lastModifiedBy>
  <cp:revision>1</cp:revision>
  <dcterms:created xsi:type="dcterms:W3CDTF">2024-06-04T12:58:15Z</dcterms:created>
  <dcterms:modified xsi:type="dcterms:W3CDTF">2024-06-07T14:19:57Z</dcterms:modified>
</cp:coreProperties>
</file>