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80" r:id="rId4"/>
    <p:sldId id="282" r:id="rId5"/>
    <p:sldId id="276" r:id="rId6"/>
    <p:sldId id="272" r:id="rId7"/>
    <p:sldId id="283" r:id="rId8"/>
    <p:sldId id="260" r:id="rId9"/>
    <p:sldId id="279" r:id="rId10"/>
    <p:sldId id="273" r:id="rId11"/>
    <p:sldId id="262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D1FF"/>
    <a:srgbClr val="D22E2E"/>
    <a:srgbClr val="D5FCFF"/>
    <a:srgbClr val="63A0D7"/>
    <a:srgbClr val="E46666"/>
    <a:srgbClr val="E99B9B"/>
    <a:srgbClr val="9DC3E6"/>
    <a:srgbClr val="FF6969"/>
    <a:srgbClr val="E37F25"/>
    <a:srgbClr val="A7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101DD6-FA23-4302-B020-78CD84ADD72C}" v="4567" dt="2024-06-07T14:36:31.0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94660"/>
  </p:normalViewPr>
  <p:slideViewPr>
    <p:cSldViewPr snapToGrid="0">
      <p:cViewPr varScale="1">
        <p:scale>
          <a:sx n="62" d="100"/>
          <a:sy n="62" d="100"/>
        </p:scale>
        <p:origin x="732" y="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ph Bradbury" userId="35e2ced6-bbf7-4c3e-a316-3211a32633a0" providerId="ADAL" clId="{22101DD6-FA23-4302-B020-78CD84ADD72C}"/>
    <pc:docChg chg="undo redo custSel addSld delSld modSld sldOrd">
      <pc:chgData name="Joseph Bradbury" userId="35e2ced6-bbf7-4c3e-a316-3211a32633a0" providerId="ADAL" clId="{22101DD6-FA23-4302-B020-78CD84ADD72C}" dt="2024-06-07T17:39:55.551" v="25375" actId="478"/>
      <pc:docMkLst>
        <pc:docMk/>
      </pc:docMkLst>
      <pc:sldChg chg="addSp delSp modSp mod ord">
        <pc:chgData name="Joseph Bradbury" userId="35e2ced6-bbf7-4c3e-a316-3211a32633a0" providerId="ADAL" clId="{22101DD6-FA23-4302-B020-78CD84ADD72C}" dt="2024-06-07T14:31:18.185" v="25280" actId="1076"/>
        <pc:sldMkLst>
          <pc:docMk/>
          <pc:sldMk cId="3185369996" sldId="256"/>
        </pc:sldMkLst>
        <pc:spChg chg="mod">
          <ac:chgData name="Joseph Bradbury" userId="35e2ced6-bbf7-4c3e-a316-3211a32633a0" providerId="ADAL" clId="{22101DD6-FA23-4302-B020-78CD84ADD72C}" dt="2024-06-05T10:27:24.316" v="23088" actId="1036"/>
          <ac:spMkLst>
            <pc:docMk/>
            <pc:sldMk cId="3185369996" sldId="256"/>
            <ac:spMk id="2" creationId="{5F3BF93F-76A8-4D1C-3FFB-DF0CC4DE3CB2}"/>
          </ac:spMkLst>
        </pc:spChg>
        <pc:spChg chg="mod">
          <ac:chgData name="Joseph Bradbury" userId="35e2ced6-bbf7-4c3e-a316-3211a32633a0" providerId="ADAL" clId="{22101DD6-FA23-4302-B020-78CD84ADD72C}" dt="2024-06-05T15:53:41.046" v="23490" actId="20577"/>
          <ac:spMkLst>
            <pc:docMk/>
            <pc:sldMk cId="3185369996" sldId="256"/>
            <ac:spMk id="3" creationId="{1915520F-DA94-141B-E2FF-8D083F2C9DBC}"/>
          </ac:spMkLst>
        </pc:spChg>
        <pc:spChg chg="add del mod">
          <ac:chgData name="Joseph Bradbury" userId="35e2ced6-bbf7-4c3e-a316-3211a32633a0" providerId="ADAL" clId="{22101DD6-FA23-4302-B020-78CD84ADD72C}" dt="2024-05-20T16:17:33.224" v="3520" actId="478"/>
          <ac:spMkLst>
            <pc:docMk/>
            <pc:sldMk cId="3185369996" sldId="256"/>
            <ac:spMk id="4" creationId="{12E407D0-2E6B-C100-7239-F9B3D3DC488D}"/>
          </ac:spMkLst>
        </pc:spChg>
        <pc:spChg chg="add del mod">
          <ac:chgData name="Joseph Bradbury" userId="35e2ced6-bbf7-4c3e-a316-3211a32633a0" providerId="ADAL" clId="{22101DD6-FA23-4302-B020-78CD84ADD72C}" dt="2024-06-07T14:29:17.699" v="25266" actId="478"/>
          <ac:spMkLst>
            <pc:docMk/>
            <pc:sldMk cId="3185369996" sldId="256"/>
            <ac:spMk id="4" creationId="{26B52BF2-63AD-0047-3241-32354936585E}"/>
          </ac:spMkLst>
        </pc:spChg>
        <pc:spChg chg="add mod">
          <ac:chgData name="Joseph Bradbury" userId="35e2ced6-bbf7-4c3e-a316-3211a32633a0" providerId="ADAL" clId="{22101DD6-FA23-4302-B020-78CD84ADD72C}" dt="2024-06-07T14:29:13.524" v="25265" actId="20577"/>
          <ac:spMkLst>
            <pc:docMk/>
            <pc:sldMk cId="3185369996" sldId="256"/>
            <ac:spMk id="5" creationId="{6627EE79-B355-E36E-47B5-4A463F639FA1}"/>
          </ac:spMkLst>
        </pc:spChg>
        <pc:spChg chg="add del mod">
          <ac:chgData name="Joseph Bradbury" userId="35e2ced6-bbf7-4c3e-a316-3211a32633a0" providerId="ADAL" clId="{22101DD6-FA23-4302-B020-78CD84ADD72C}" dt="2024-05-30T18:21:16.787" v="10597" actId="478"/>
          <ac:spMkLst>
            <pc:docMk/>
            <pc:sldMk cId="3185369996" sldId="256"/>
            <ac:spMk id="7" creationId="{0E198441-D36D-1A8D-D3FB-61DEE1F6A619}"/>
          </ac:spMkLst>
        </pc:spChg>
        <pc:spChg chg="add del mod">
          <ac:chgData name="Joseph Bradbury" userId="35e2ced6-bbf7-4c3e-a316-3211a32633a0" providerId="ADAL" clId="{22101DD6-FA23-4302-B020-78CD84ADD72C}" dt="2024-06-04T12:01:13.159" v="18028" actId="478"/>
          <ac:spMkLst>
            <pc:docMk/>
            <pc:sldMk cId="3185369996" sldId="256"/>
            <ac:spMk id="7" creationId="{C58D27B1-2AEC-EC3D-85BC-BA62A2DCAE3E}"/>
          </ac:spMkLst>
        </pc:spChg>
        <pc:spChg chg="add del mod">
          <ac:chgData name="Joseph Bradbury" userId="35e2ced6-bbf7-4c3e-a316-3211a32633a0" providerId="ADAL" clId="{22101DD6-FA23-4302-B020-78CD84ADD72C}" dt="2024-06-05T15:53:44.277" v="23492"/>
          <ac:spMkLst>
            <pc:docMk/>
            <pc:sldMk cId="3185369996" sldId="256"/>
            <ac:spMk id="8" creationId="{78AB1518-C317-F478-53AF-98E946E33FA8}"/>
          </ac:spMkLst>
        </pc:spChg>
        <pc:spChg chg="add mod">
          <ac:chgData name="Joseph Bradbury" userId="35e2ced6-bbf7-4c3e-a316-3211a32633a0" providerId="ADAL" clId="{22101DD6-FA23-4302-B020-78CD84ADD72C}" dt="2024-06-07T14:31:18.185" v="25280" actId="1076"/>
          <ac:spMkLst>
            <pc:docMk/>
            <pc:sldMk cId="3185369996" sldId="256"/>
            <ac:spMk id="9" creationId="{1C2D7796-C3E1-D9DE-C01A-D97ABB1162E1}"/>
          </ac:spMkLst>
        </pc:spChg>
        <pc:spChg chg="add mod ord">
          <ac:chgData name="Joseph Bradbury" userId="35e2ced6-bbf7-4c3e-a316-3211a32633a0" providerId="ADAL" clId="{22101DD6-FA23-4302-B020-78CD84ADD72C}" dt="2024-06-05T10:27:24.316" v="23088" actId="1036"/>
          <ac:spMkLst>
            <pc:docMk/>
            <pc:sldMk cId="3185369996" sldId="256"/>
            <ac:spMk id="10" creationId="{BF41EB1E-AD36-6FC6-A258-4F5799F9190A}"/>
          </ac:spMkLst>
        </pc:spChg>
        <pc:spChg chg="add del mod">
          <ac:chgData name="Joseph Bradbury" userId="35e2ced6-bbf7-4c3e-a316-3211a32633a0" providerId="ADAL" clId="{22101DD6-FA23-4302-B020-78CD84ADD72C}" dt="2024-06-04T12:01:09.379" v="18025" actId="478"/>
          <ac:spMkLst>
            <pc:docMk/>
            <pc:sldMk cId="3185369996" sldId="256"/>
            <ac:spMk id="11" creationId="{035DDDE2-BC1E-E519-056E-C984CE7C6A5F}"/>
          </ac:spMkLst>
        </pc:spChg>
        <pc:spChg chg="add del mod">
          <ac:chgData name="Joseph Bradbury" userId="35e2ced6-bbf7-4c3e-a316-3211a32633a0" providerId="ADAL" clId="{22101DD6-FA23-4302-B020-78CD84ADD72C}" dt="2024-06-04T12:01:11.174" v="18027" actId="478"/>
          <ac:spMkLst>
            <pc:docMk/>
            <pc:sldMk cId="3185369996" sldId="256"/>
            <ac:spMk id="12" creationId="{9AA7E622-FFD4-03DC-CC5F-D267B4CA3024}"/>
          </ac:spMkLst>
        </pc:spChg>
        <pc:picChg chg="add del mod">
          <ac:chgData name="Joseph Bradbury" userId="35e2ced6-bbf7-4c3e-a316-3211a32633a0" providerId="ADAL" clId="{22101DD6-FA23-4302-B020-78CD84ADD72C}" dt="2024-06-04T12:01:07.142" v="18024" actId="478"/>
          <ac:picMkLst>
            <pc:docMk/>
            <pc:sldMk cId="3185369996" sldId="256"/>
            <ac:picMk id="4" creationId="{E91BF64D-A2B9-1908-80E9-70AEB579A48B}"/>
          </ac:picMkLst>
        </pc:picChg>
        <pc:picChg chg="add del mod">
          <ac:chgData name="Joseph Bradbury" userId="35e2ced6-bbf7-4c3e-a316-3211a32633a0" providerId="ADAL" clId="{22101DD6-FA23-4302-B020-78CD84ADD72C}" dt="2024-06-04T12:02:22.162" v="18048" actId="478"/>
          <ac:picMkLst>
            <pc:docMk/>
            <pc:sldMk cId="3185369996" sldId="256"/>
            <ac:picMk id="5" creationId="{9E1B0280-D870-4F86-A338-4183A8C53778}"/>
          </ac:picMkLst>
        </pc:picChg>
        <pc:picChg chg="add mod">
          <ac:chgData name="Joseph Bradbury" userId="35e2ced6-bbf7-4c3e-a316-3211a32633a0" providerId="ADAL" clId="{22101DD6-FA23-4302-B020-78CD84ADD72C}" dt="2024-06-07T14:30:24.277" v="25279" actId="1076"/>
          <ac:picMkLst>
            <pc:docMk/>
            <pc:sldMk cId="3185369996" sldId="256"/>
            <ac:picMk id="6" creationId="{79850290-5313-B6BC-DD3D-76E71C2C1487}"/>
          </ac:picMkLst>
        </pc:picChg>
        <pc:picChg chg="add mod">
          <ac:chgData name="Joseph Bradbury" userId="35e2ced6-bbf7-4c3e-a316-3211a32633a0" providerId="ADAL" clId="{22101DD6-FA23-4302-B020-78CD84ADD72C}" dt="2024-06-07T14:29:22.101" v="25267" actId="14100"/>
          <ac:picMkLst>
            <pc:docMk/>
            <pc:sldMk cId="3185369996" sldId="256"/>
            <ac:picMk id="8" creationId="{8AD13E18-27CB-08C8-D009-C3EE82BFECD3}"/>
          </ac:picMkLst>
        </pc:picChg>
        <pc:picChg chg="add mod">
          <ac:chgData name="Joseph Bradbury" userId="35e2ced6-bbf7-4c3e-a316-3211a32633a0" providerId="ADAL" clId="{22101DD6-FA23-4302-B020-78CD84ADD72C}" dt="2024-06-07T14:30:20.254" v="25278" actId="14100"/>
          <ac:picMkLst>
            <pc:docMk/>
            <pc:sldMk cId="3185369996" sldId="256"/>
            <ac:picMk id="13" creationId="{E5B25C54-48E0-49FB-C275-E43DE8454977}"/>
          </ac:picMkLst>
        </pc:picChg>
        <pc:picChg chg="add del mod">
          <ac:chgData name="Joseph Bradbury" userId="35e2ced6-bbf7-4c3e-a316-3211a32633a0" providerId="ADAL" clId="{22101DD6-FA23-4302-B020-78CD84ADD72C}" dt="2024-06-07T14:30:15.828" v="25277" actId="478"/>
          <ac:picMkLst>
            <pc:docMk/>
            <pc:sldMk cId="3185369996" sldId="256"/>
            <ac:picMk id="1026" creationId="{291BA22F-F938-D36F-BA70-0864D3DE5506}"/>
          </ac:picMkLst>
        </pc:picChg>
      </pc:sldChg>
      <pc:sldChg chg="addSp modSp mod ord modShow">
        <pc:chgData name="Joseph Bradbury" userId="35e2ced6-bbf7-4c3e-a316-3211a32633a0" providerId="ADAL" clId="{22101DD6-FA23-4302-B020-78CD84ADD72C}" dt="2024-06-05T10:27:04.287" v="23073" actId="729"/>
        <pc:sldMkLst>
          <pc:docMk/>
          <pc:sldMk cId="2563813060" sldId="257"/>
        </pc:sldMkLst>
        <pc:spChg chg="mod">
          <ac:chgData name="Joseph Bradbury" userId="35e2ced6-bbf7-4c3e-a316-3211a32633a0" providerId="ADAL" clId="{22101DD6-FA23-4302-B020-78CD84ADD72C}" dt="2024-05-14T13:58:10.952" v="3405" actId="1076"/>
          <ac:spMkLst>
            <pc:docMk/>
            <pc:sldMk cId="2563813060" sldId="257"/>
            <ac:spMk id="2" creationId="{6661183F-8E1A-B221-8FC7-8EC0C9DE75D0}"/>
          </ac:spMkLst>
        </pc:spChg>
        <pc:spChg chg="mod">
          <ac:chgData name="Joseph Bradbury" userId="35e2ced6-bbf7-4c3e-a316-3211a32633a0" providerId="ADAL" clId="{22101DD6-FA23-4302-B020-78CD84ADD72C}" dt="2024-05-15T09:42:22.713" v="3477" actId="13926"/>
          <ac:spMkLst>
            <pc:docMk/>
            <pc:sldMk cId="2563813060" sldId="257"/>
            <ac:spMk id="3" creationId="{2B104DD0-B26A-E247-3686-0A5B7B7EE9CC}"/>
          </ac:spMkLst>
        </pc:spChg>
        <pc:spChg chg="add mod">
          <ac:chgData name="Joseph Bradbury" userId="35e2ced6-bbf7-4c3e-a316-3211a32633a0" providerId="ADAL" clId="{22101DD6-FA23-4302-B020-78CD84ADD72C}" dt="2024-05-14T13:46:19.267" v="3139" actId="208"/>
          <ac:spMkLst>
            <pc:docMk/>
            <pc:sldMk cId="2563813060" sldId="257"/>
            <ac:spMk id="4" creationId="{7BCB1922-C5BE-6273-0E71-3B3B66FF8D38}"/>
          </ac:spMkLst>
        </pc:spChg>
        <pc:spChg chg="add mod">
          <ac:chgData name="Joseph Bradbury" userId="35e2ced6-bbf7-4c3e-a316-3211a32633a0" providerId="ADAL" clId="{22101DD6-FA23-4302-B020-78CD84ADD72C}" dt="2024-05-14T13:54:57.179" v="3375" actId="6549"/>
          <ac:spMkLst>
            <pc:docMk/>
            <pc:sldMk cId="2563813060" sldId="257"/>
            <ac:spMk id="5" creationId="{981B1AC7-B97F-E54A-11FD-143A2A79DB05}"/>
          </ac:spMkLst>
        </pc:spChg>
        <pc:spChg chg="add mod">
          <ac:chgData name="Joseph Bradbury" userId="35e2ced6-bbf7-4c3e-a316-3211a32633a0" providerId="ADAL" clId="{22101DD6-FA23-4302-B020-78CD84ADD72C}" dt="2024-05-14T13:50:28.718" v="3263" actId="20577"/>
          <ac:spMkLst>
            <pc:docMk/>
            <pc:sldMk cId="2563813060" sldId="257"/>
            <ac:spMk id="6" creationId="{4AEA9FFF-BF4F-CD09-FD01-A0EE586A30EE}"/>
          </ac:spMkLst>
        </pc:spChg>
        <pc:spChg chg="add mod">
          <ac:chgData name="Joseph Bradbury" userId="35e2ced6-bbf7-4c3e-a316-3211a32633a0" providerId="ADAL" clId="{22101DD6-FA23-4302-B020-78CD84ADD72C}" dt="2024-05-14T13:58:07.476" v="3404" actId="1036"/>
          <ac:spMkLst>
            <pc:docMk/>
            <pc:sldMk cId="2563813060" sldId="257"/>
            <ac:spMk id="7" creationId="{60C03662-69A7-2DEA-6DE0-EB0D5A523C1C}"/>
          </ac:spMkLst>
        </pc:spChg>
        <pc:spChg chg="add mod">
          <ac:chgData name="Joseph Bradbury" userId="35e2ced6-bbf7-4c3e-a316-3211a32633a0" providerId="ADAL" clId="{22101DD6-FA23-4302-B020-78CD84ADD72C}" dt="2024-05-14T13:52:39.979" v="3318" actId="14100"/>
          <ac:spMkLst>
            <pc:docMk/>
            <pc:sldMk cId="2563813060" sldId="257"/>
            <ac:spMk id="8" creationId="{5591002E-8941-2FA6-2CA7-32D24372CDB6}"/>
          </ac:spMkLst>
        </pc:spChg>
        <pc:spChg chg="add mod">
          <ac:chgData name="Joseph Bradbury" userId="35e2ced6-bbf7-4c3e-a316-3211a32633a0" providerId="ADAL" clId="{22101DD6-FA23-4302-B020-78CD84ADD72C}" dt="2024-05-14T13:51:41.516" v="3302" actId="14100"/>
          <ac:spMkLst>
            <pc:docMk/>
            <pc:sldMk cId="2563813060" sldId="257"/>
            <ac:spMk id="9" creationId="{81CCBFD7-52F8-E8BB-3B94-EF47EFA4106C}"/>
          </ac:spMkLst>
        </pc:spChg>
        <pc:spChg chg="add mod">
          <ac:chgData name="Joseph Bradbury" userId="35e2ced6-bbf7-4c3e-a316-3211a32633a0" providerId="ADAL" clId="{22101DD6-FA23-4302-B020-78CD84ADD72C}" dt="2024-05-14T13:51:33.887" v="3301" actId="1035"/>
          <ac:spMkLst>
            <pc:docMk/>
            <pc:sldMk cId="2563813060" sldId="257"/>
            <ac:spMk id="10" creationId="{897FED5A-ADEC-34C6-8664-1A87F91AA952}"/>
          </ac:spMkLst>
        </pc:spChg>
        <pc:spChg chg="add mod">
          <ac:chgData name="Joseph Bradbury" userId="35e2ced6-bbf7-4c3e-a316-3211a32633a0" providerId="ADAL" clId="{22101DD6-FA23-4302-B020-78CD84ADD72C}" dt="2024-05-14T13:59:25.225" v="3417" actId="14100"/>
          <ac:spMkLst>
            <pc:docMk/>
            <pc:sldMk cId="2563813060" sldId="257"/>
            <ac:spMk id="11" creationId="{BF9FDA9E-D070-D107-2BA0-FEAEE0D3749F}"/>
          </ac:spMkLst>
        </pc:spChg>
        <pc:spChg chg="add mod">
          <ac:chgData name="Joseph Bradbury" userId="35e2ced6-bbf7-4c3e-a316-3211a32633a0" providerId="ADAL" clId="{22101DD6-FA23-4302-B020-78CD84ADD72C}" dt="2024-05-14T13:59:30.812" v="3418" actId="14100"/>
          <ac:spMkLst>
            <pc:docMk/>
            <pc:sldMk cId="2563813060" sldId="257"/>
            <ac:spMk id="12" creationId="{A35650C7-7637-3C91-220A-257E7F634771}"/>
          </ac:spMkLst>
        </pc:spChg>
      </pc:sldChg>
      <pc:sldChg chg="addSp delSp modSp mod delAnim modAnim modShow">
        <pc:chgData name="Joseph Bradbury" userId="35e2ced6-bbf7-4c3e-a316-3211a32633a0" providerId="ADAL" clId="{22101DD6-FA23-4302-B020-78CD84ADD72C}" dt="2024-06-04T14:26:39.805" v="19900" actId="729"/>
        <pc:sldMkLst>
          <pc:docMk/>
          <pc:sldMk cId="923238452" sldId="258"/>
        </pc:sldMkLst>
        <pc:spChg chg="del mod">
          <ac:chgData name="Joseph Bradbury" userId="35e2ced6-bbf7-4c3e-a316-3211a32633a0" providerId="ADAL" clId="{22101DD6-FA23-4302-B020-78CD84ADD72C}" dt="2024-05-30T18:42:16.957" v="10809" actId="478"/>
          <ac:spMkLst>
            <pc:docMk/>
            <pc:sldMk cId="923238452" sldId="258"/>
            <ac:spMk id="2" creationId="{78ED71D0-0437-F905-6775-43B72691A78A}"/>
          </ac:spMkLst>
        </pc:spChg>
        <pc:spChg chg="del mod">
          <ac:chgData name="Joseph Bradbury" userId="35e2ced6-bbf7-4c3e-a316-3211a32633a0" providerId="ADAL" clId="{22101DD6-FA23-4302-B020-78CD84ADD72C}" dt="2024-05-28T11:31:01.956" v="8340" actId="478"/>
          <ac:spMkLst>
            <pc:docMk/>
            <pc:sldMk cId="923238452" sldId="258"/>
            <ac:spMk id="3" creationId="{5CCCD00E-FAD8-9D6D-D0BB-39C355556B19}"/>
          </ac:spMkLst>
        </pc:spChg>
        <pc:spChg chg="add mod">
          <ac:chgData name="Joseph Bradbury" userId="35e2ced6-bbf7-4c3e-a316-3211a32633a0" providerId="ADAL" clId="{22101DD6-FA23-4302-B020-78CD84ADD72C}" dt="2024-05-30T18:37:39.563" v="10720"/>
          <ac:spMkLst>
            <pc:docMk/>
            <pc:sldMk cId="923238452" sldId="258"/>
            <ac:spMk id="3" creationId="{E22A401A-B206-61CF-35FC-7946C3C13928}"/>
          </ac:spMkLst>
        </pc:spChg>
        <pc:spChg chg="add mod">
          <ac:chgData name="Joseph Bradbury" userId="35e2ced6-bbf7-4c3e-a316-3211a32633a0" providerId="ADAL" clId="{22101DD6-FA23-4302-B020-78CD84ADD72C}" dt="2024-05-30T18:37:39.563" v="10720"/>
          <ac:spMkLst>
            <pc:docMk/>
            <pc:sldMk cId="923238452" sldId="258"/>
            <ac:spMk id="5" creationId="{3908938E-2CE2-5495-B554-2EDE23D682C0}"/>
          </ac:spMkLst>
        </pc:spChg>
        <pc:spChg chg="add del mod ord">
          <ac:chgData name="Joseph Bradbury" userId="35e2ced6-bbf7-4c3e-a316-3211a32633a0" providerId="ADAL" clId="{22101DD6-FA23-4302-B020-78CD84ADD72C}" dt="2024-05-21T14:06:56.517" v="5896" actId="478"/>
          <ac:spMkLst>
            <pc:docMk/>
            <pc:sldMk cId="923238452" sldId="258"/>
            <ac:spMk id="6" creationId="{47ED6F95-9AB2-6B60-D086-7025FD63C1F4}"/>
          </ac:spMkLst>
        </pc:spChg>
        <pc:spChg chg="add mod">
          <ac:chgData name="Joseph Bradbury" userId="35e2ced6-bbf7-4c3e-a316-3211a32633a0" providerId="ADAL" clId="{22101DD6-FA23-4302-B020-78CD84ADD72C}" dt="2024-06-04T13:55:43.961" v="19729" actId="114"/>
          <ac:spMkLst>
            <pc:docMk/>
            <pc:sldMk cId="923238452" sldId="258"/>
            <ac:spMk id="6" creationId="{9D3ECA0F-0EF5-1DDC-AD22-265C3980F0BA}"/>
          </ac:spMkLst>
        </pc:spChg>
        <pc:spChg chg="add mod topLvl">
          <ac:chgData name="Joseph Bradbury" userId="35e2ced6-bbf7-4c3e-a316-3211a32633a0" providerId="ADAL" clId="{22101DD6-FA23-4302-B020-78CD84ADD72C}" dt="2024-05-14T13:41:45.222" v="2971" actId="164"/>
          <ac:spMkLst>
            <pc:docMk/>
            <pc:sldMk cId="923238452" sldId="258"/>
            <ac:spMk id="8" creationId="{5F587FF2-955C-3E71-96FA-3F5FF9247FFE}"/>
          </ac:spMkLst>
        </pc:spChg>
        <pc:spChg chg="add mod">
          <ac:chgData name="Joseph Bradbury" userId="35e2ced6-bbf7-4c3e-a316-3211a32633a0" providerId="ADAL" clId="{22101DD6-FA23-4302-B020-78CD84ADD72C}" dt="2024-05-30T20:24:53.850" v="11879" actId="14100"/>
          <ac:spMkLst>
            <pc:docMk/>
            <pc:sldMk cId="923238452" sldId="258"/>
            <ac:spMk id="9" creationId="{2F089EE2-008F-B5BE-07DC-0ADB56BDFAB2}"/>
          </ac:spMkLst>
        </pc:spChg>
        <pc:spChg chg="add mod topLvl">
          <ac:chgData name="Joseph Bradbury" userId="35e2ced6-bbf7-4c3e-a316-3211a32633a0" providerId="ADAL" clId="{22101DD6-FA23-4302-B020-78CD84ADD72C}" dt="2024-05-14T13:41:45.222" v="2971" actId="164"/>
          <ac:spMkLst>
            <pc:docMk/>
            <pc:sldMk cId="923238452" sldId="258"/>
            <ac:spMk id="9" creationId="{41E4B909-7508-CEE8-39CF-156F1978FCA9}"/>
          </ac:spMkLst>
        </pc:spChg>
        <pc:spChg chg="add mod">
          <ac:chgData name="Joseph Bradbury" userId="35e2ced6-bbf7-4c3e-a316-3211a32633a0" providerId="ADAL" clId="{22101DD6-FA23-4302-B020-78CD84ADD72C}" dt="2024-05-30T20:27:24.677" v="11882" actId="1076"/>
          <ac:spMkLst>
            <pc:docMk/>
            <pc:sldMk cId="923238452" sldId="258"/>
            <ac:spMk id="10" creationId="{5DC3163E-FD69-9053-6261-8A7B974ADDED}"/>
          </ac:spMkLst>
        </pc:spChg>
        <pc:spChg chg="add mod">
          <ac:chgData name="Joseph Bradbury" userId="35e2ced6-bbf7-4c3e-a316-3211a32633a0" providerId="ADAL" clId="{22101DD6-FA23-4302-B020-78CD84ADD72C}" dt="2024-05-30T20:29:12.671" v="11898" actId="1076"/>
          <ac:spMkLst>
            <pc:docMk/>
            <pc:sldMk cId="923238452" sldId="258"/>
            <ac:spMk id="11" creationId="{1C7B18E5-CA96-125C-5363-0B116337F2D8}"/>
          </ac:spMkLst>
        </pc:spChg>
        <pc:spChg chg="add mod">
          <ac:chgData name="Joseph Bradbury" userId="35e2ced6-bbf7-4c3e-a316-3211a32633a0" providerId="ADAL" clId="{22101DD6-FA23-4302-B020-78CD84ADD72C}" dt="2024-05-14T13:41:45.222" v="2971" actId="164"/>
          <ac:spMkLst>
            <pc:docMk/>
            <pc:sldMk cId="923238452" sldId="258"/>
            <ac:spMk id="11" creationId="{EE8B7009-5F71-C6AF-18A1-E113F67745CA}"/>
          </ac:spMkLst>
        </pc:spChg>
        <pc:spChg chg="add mod">
          <ac:chgData name="Joseph Bradbury" userId="35e2ced6-bbf7-4c3e-a316-3211a32633a0" providerId="ADAL" clId="{22101DD6-FA23-4302-B020-78CD84ADD72C}" dt="2024-05-30T20:24:35.004" v="11876" actId="14100"/>
          <ac:spMkLst>
            <pc:docMk/>
            <pc:sldMk cId="923238452" sldId="258"/>
            <ac:spMk id="12" creationId="{5958A7DB-0963-895F-6352-AD4360FD155E}"/>
          </ac:spMkLst>
        </pc:spChg>
        <pc:spChg chg="add del mod">
          <ac:chgData name="Joseph Bradbury" userId="35e2ced6-bbf7-4c3e-a316-3211a32633a0" providerId="ADAL" clId="{22101DD6-FA23-4302-B020-78CD84ADD72C}" dt="2024-05-21T14:06:56.517" v="5896" actId="478"/>
          <ac:spMkLst>
            <pc:docMk/>
            <pc:sldMk cId="923238452" sldId="258"/>
            <ac:spMk id="13" creationId="{19BEAAD8-E40F-078D-9EA4-1DD8B7CB6AAE}"/>
          </ac:spMkLst>
        </pc:spChg>
        <pc:spChg chg="add mod">
          <ac:chgData name="Joseph Bradbury" userId="35e2ced6-bbf7-4c3e-a316-3211a32633a0" providerId="ADAL" clId="{22101DD6-FA23-4302-B020-78CD84ADD72C}" dt="2024-05-30T20:24:29.650" v="11875" actId="14100"/>
          <ac:spMkLst>
            <pc:docMk/>
            <pc:sldMk cId="923238452" sldId="258"/>
            <ac:spMk id="13" creationId="{B8A28FD5-DD6A-25A8-B4CA-0A0CCB15B0A4}"/>
          </ac:spMkLst>
        </pc:spChg>
        <pc:spChg chg="add mod">
          <ac:chgData name="Joseph Bradbury" userId="35e2ced6-bbf7-4c3e-a316-3211a32633a0" providerId="ADAL" clId="{22101DD6-FA23-4302-B020-78CD84ADD72C}" dt="2024-05-30T20:24:29.650" v="11875" actId="14100"/>
          <ac:spMkLst>
            <pc:docMk/>
            <pc:sldMk cId="923238452" sldId="258"/>
            <ac:spMk id="14" creationId="{9D660BE3-FF1C-2DAA-7BD1-783DFB101504}"/>
          </ac:spMkLst>
        </pc:spChg>
        <pc:spChg chg="add mod">
          <ac:chgData name="Joseph Bradbury" userId="35e2ced6-bbf7-4c3e-a316-3211a32633a0" providerId="ADAL" clId="{22101DD6-FA23-4302-B020-78CD84ADD72C}" dt="2024-05-30T20:24:29.650" v="11875" actId="14100"/>
          <ac:spMkLst>
            <pc:docMk/>
            <pc:sldMk cId="923238452" sldId="258"/>
            <ac:spMk id="15" creationId="{F6F92B05-96BB-2673-5FCE-E0160EBDEC40}"/>
          </ac:spMkLst>
        </pc:spChg>
        <pc:spChg chg="add mod">
          <ac:chgData name="Joseph Bradbury" userId="35e2ced6-bbf7-4c3e-a316-3211a32633a0" providerId="ADAL" clId="{22101DD6-FA23-4302-B020-78CD84ADD72C}" dt="2024-05-30T18:37:39.563" v="10720"/>
          <ac:spMkLst>
            <pc:docMk/>
            <pc:sldMk cId="923238452" sldId="258"/>
            <ac:spMk id="16" creationId="{47D53A5D-6E36-261C-1404-4673896F2346}"/>
          </ac:spMkLst>
        </pc:spChg>
        <pc:spChg chg="add mod">
          <ac:chgData name="Joseph Bradbury" userId="35e2ced6-bbf7-4c3e-a316-3211a32633a0" providerId="ADAL" clId="{22101DD6-FA23-4302-B020-78CD84ADD72C}" dt="2024-05-30T19:29:18.511" v="11111" actId="1076"/>
          <ac:spMkLst>
            <pc:docMk/>
            <pc:sldMk cId="923238452" sldId="258"/>
            <ac:spMk id="17" creationId="{88A45F21-3137-CA79-F772-6E65E71977A8}"/>
          </ac:spMkLst>
        </pc:spChg>
        <pc:spChg chg="add mod">
          <ac:chgData name="Joseph Bradbury" userId="35e2ced6-bbf7-4c3e-a316-3211a32633a0" providerId="ADAL" clId="{22101DD6-FA23-4302-B020-78CD84ADD72C}" dt="2024-05-30T18:42:27.281" v="10812" actId="20577"/>
          <ac:spMkLst>
            <pc:docMk/>
            <pc:sldMk cId="923238452" sldId="258"/>
            <ac:spMk id="18" creationId="{14AA061D-FF18-86A3-7514-0E31DB8A97E2}"/>
          </ac:spMkLst>
        </pc:spChg>
        <pc:spChg chg="add mod">
          <ac:chgData name="Joseph Bradbury" userId="35e2ced6-bbf7-4c3e-a316-3211a32633a0" providerId="ADAL" clId="{22101DD6-FA23-4302-B020-78CD84ADD72C}" dt="2024-05-30T18:42:13.825" v="10808" actId="20577"/>
          <ac:spMkLst>
            <pc:docMk/>
            <pc:sldMk cId="923238452" sldId="258"/>
            <ac:spMk id="19" creationId="{1CC9CF08-3087-B272-37A8-F3E8CA9258CE}"/>
          </ac:spMkLst>
        </pc:spChg>
        <pc:spChg chg="add del mod">
          <ac:chgData name="Joseph Bradbury" userId="35e2ced6-bbf7-4c3e-a316-3211a32633a0" providerId="ADAL" clId="{22101DD6-FA23-4302-B020-78CD84ADD72C}" dt="2024-05-30T18:42:18.864" v="10810" actId="478"/>
          <ac:spMkLst>
            <pc:docMk/>
            <pc:sldMk cId="923238452" sldId="258"/>
            <ac:spMk id="21" creationId="{AB74E640-D8FC-49B5-8086-4127DA8C6A4D}"/>
          </ac:spMkLst>
        </pc:spChg>
        <pc:spChg chg="add mod">
          <ac:chgData name="Joseph Bradbury" userId="35e2ced6-bbf7-4c3e-a316-3211a32633a0" providerId="ADAL" clId="{22101DD6-FA23-4302-B020-78CD84ADD72C}" dt="2024-05-30T20:15:21.001" v="11575" actId="164"/>
          <ac:spMkLst>
            <pc:docMk/>
            <pc:sldMk cId="923238452" sldId="258"/>
            <ac:spMk id="23" creationId="{E603B8C6-2348-FB56-6680-AEE1AC89B945}"/>
          </ac:spMkLst>
        </pc:spChg>
        <pc:spChg chg="add mod">
          <ac:chgData name="Joseph Bradbury" userId="35e2ced6-bbf7-4c3e-a316-3211a32633a0" providerId="ADAL" clId="{22101DD6-FA23-4302-B020-78CD84ADD72C}" dt="2024-06-04T12:35:12.966" v="18513" actId="20577"/>
          <ac:spMkLst>
            <pc:docMk/>
            <pc:sldMk cId="923238452" sldId="258"/>
            <ac:spMk id="24" creationId="{FBD4175A-0690-D59A-B421-4D113A6D9670}"/>
          </ac:spMkLst>
        </pc:spChg>
        <pc:spChg chg="add mod">
          <ac:chgData name="Joseph Bradbury" userId="35e2ced6-bbf7-4c3e-a316-3211a32633a0" providerId="ADAL" clId="{22101DD6-FA23-4302-B020-78CD84ADD72C}" dt="2024-05-30T20:15:21.001" v="11575" actId="164"/>
          <ac:spMkLst>
            <pc:docMk/>
            <pc:sldMk cId="923238452" sldId="258"/>
            <ac:spMk id="25" creationId="{DCBA4CCE-7D4E-0E92-CFCC-02BAB10E8334}"/>
          </ac:spMkLst>
        </pc:spChg>
        <pc:grpChg chg="add del mod">
          <ac:chgData name="Joseph Bradbury" userId="35e2ced6-bbf7-4c3e-a316-3211a32633a0" providerId="ADAL" clId="{22101DD6-FA23-4302-B020-78CD84ADD72C}" dt="2024-05-14T13:41:00.866" v="2957" actId="165"/>
          <ac:grpSpMkLst>
            <pc:docMk/>
            <pc:sldMk cId="923238452" sldId="258"/>
            <ac:grpSpMk id="10" creationId="{FA09D4AD-57E1-FB7A-69F5-04F000BCAF5F}"/>
          </ac:grpSpMkLst>
        </pc:grpChg>
        <pc:grpChg chg="add del mod">
          <ac:chgData name="Joseph Bradbury" userId="35e2ced6-bbf7-4c3e-a316-3211a32633a0" providerId="ADAL" clId="{22101DD6-FA23-4302-B020-78CD84ADD72C}" dt="2024-05-21T14:06:56.517" v="5896" actId="478"/>
          <ac:grpSpMkLst>
            <pc:docMk/>
            <pc:sldMk cId="923238452" sldId="258"/>
            <ac:grpSpMk id="12" creationId="{1FFD19C1-1D39-9B0B-B6A6-73DF00599EB6}"/>
          </ac:grpSpMkLst>
        </pc:grpChg>
        <pc:grpChg chg="add mod">
          <ac:chgData name="Joseph Bradbury" userId="35e2ced6-bbf7-4c3e-a316-3211a32633a0" providerId="ADAL" clId="{22101DD6-FA23-4302-B020-78CD84ADD72C}" dt="2024-05-30T20:15:21.001" v="11575" actId="164"/>
          <ac:grpSpMkLst>
            <pc:docMk/>
            <pc:sldMk cId="923238452" sldId="258"/>
            <ac:grpSpMk id="26" creationId="{56AF188B-84AF-1514-0483-2563872D9686}"/>
          </ac:grpSpMkLst>
        </pc:grpChg>
        <pc:picChg chg="add mod">
          <ac:chgData name="Joseph Bradbury" userId="35e2ced6-bbf7-4c3e-a316-3211a32633a0" providerId="ADAL" clId="{22101DD6-FA23-4302-B020-78CD84ADD72C}" dt="2024-05-30T20:24:29.650" v="11875" actId="14100"/>
          <ac:picMkLst>
            <pc:docMk/>
            <pc:sldMk cId="923238452" sldId="258"/>
            <ac:picMk id="4" creationId="{3B67C5C2-C60F-D4EE-490E-880A234FA7A7}"/>
          </ac:picMkLst>
        </pc:picChg>
        <pc:picChg chg="add del mod">
          <ac:chgData name="Joseph Bradbury" userId="35e2ced6-bbf7-4c3e-a316-3211a32633a0" providerId="ADAL" clId="{22101DD6-FA23-4302-B020-78CD84ADD72C}" dt="2024-05-14T13:32:30.028" v="2889" actId="478"/>
          <ac:picMkLst>
            <pc:docMk/>
            <pc:sldMk cId="923238452" sldId="258"/>
            <ac:picMk id="4" creationId="{EC1B449B-CC10-1CEE-93E1-B448FC59DEB1}"/>
          </ac:picMkLst>
        </pc:picChg>
        <pc:picChg chg="add del mod modCrop">
          <ac:chgData name="Joseph Bradbury" userId="35e2ced6-bbf7-4c3e-a316-3211a32633a0" providerId="ADAL" clId="{22101DD6-FA23-4302-B020-78CD84ADD72C}" dt="2024-05-14T13:37:12.978" v="2905" actId="478"/>
          <ac:picMkLst>
            <pc:docMk/>
            <pc:sldMk cId="923238452" sldId="258"/>
            <ac:picMk id="5" creationId="{D2727C3F-1882-7B90-96A0-34381991E73F}"/>
          </ac:picMkLst>
        </pc:picChg>
        <pc:picChg chg="add mod ord topLvl modCrop">
          <ac:chgData name="Joseph Bradbury" userId="35e2ced6-bbf7-4c3e-a316-3211a32633a0" providerId="ADAL" clId="{22101DD6-FA23-4302-B020-78CD84ADD72C}" dt="2024-05-14T13:41:45.222" v="2971" actId="164"/>
          <ac:picMkLst>
            <pc:docMk/>
            <pc:sldMk cId="923238452" sldId="258"/>
            <ac:picMk id="7" creationId="{0FCDAC2A-A271-322A-0702-D12CD9BAA750}"/>
          </ac:picMkLst>
        </pc:picChg>
        <pc:picChg chg="add mod">
          <ac:chgData name="Joseph Bradbury" userId="35e2ced6-bbf7-4c3e-a316-3211a32633a0" providerId="ADAL" clId="{22101DD6-FA23-4302-B020-78CD84ADD72C}" dt="2024-05-30T20:22:15.382" v="11866" actId="1076"/>
          <ac:picMkLst>
            <pc:docMk/>
            <pc:sldMk cId="923238452" sldId="258"/>
            <ac:picMk id="7" creationId="{39B98955-E792-38B2-7A53-535D95620199}"/>
          </ac:picMkLst>
        </pc:picChg>
        <pc:picChg chg="add del mod">
          <ac:chgData name="Joseph Bradbury" userId="35e2ced6-bbf7-4c3e-a316-3211a32633a0" providerId="ADAL" clId="{22101DD6-FA23-4302-B020-78CD84ADD72C}" dt="2024-05-30T19:25:59.923" v="11100" actId="478"/>
          <ac:picMkLst>
            <pc:docMk/>
            <pc:sldMk cId="923238452" sldId="258"/>
            <ac:picMk id="8" creationId="{4652897E-691F-7FB4-FEC7-0D6A94CCF358}"/>
          </ac:picMkLst>
        </pc:picChg>
        <pc:picChg chg="add mod">
          <ac:chgData name="Joseph Bradbury" userId="35e2ced6-bbf7-4c3e-a316-3211a32633a0" providerId="ADAL" clId="{22101DD6-FA23-4302-B020-78CD84ADD72C}" dt="2024-05-30T20:22:17.573" v="11867" actId="1076"/>
          <ac:picMkLst>
            <pc:docMk/>
            <pc:sldMk cId="923238452" sldId="258"/>
            <ac:picMk id="22" creationId="{2678A6F1-627E-7311-A92D-2E3FA24B7633}"/>
          </ac:picMkLst>
        </pc:picChg>
      </pc:sldChg>
      <pc:sldChg chg="modSp del mod">
        <pc:chgData name="Joseph Bradbury" userId="35e2ced6-bbf7-4c3e-a316-3211a32633a0" providerId="ADAL" clId="{22101DD6-FA23-4302-B020-78CD84ADD72C}" dt="2024-05-22T12:11:21.778" v="6437" actId="47"/>
        <pc:sldMkLst>
          <pc:docMk/>
          <pc:sldMk cId="4072668340" sldId="259"/>
        </pc:sldMkLst>
        <pc:spChg chg="mod">
          <ac:chgData name="Joseph Bradbury" userId="35e2ced6-bbf7-4c3e-a316-3211a32633a0" providerId="ADAL" clId="{22101DD6-FA23-4302-B020-78CD84ADD72C}" dt="2024-05-14T13:27:11.879" v="2652" actId="20577"/>
          <ac:spMkLst>
            <pc:docMk/>
            <pc:sldMk cId="4072668340" sldId="259"/>
            <ac:spMk id="3" creationId="{9E3A0EBF-7141-D6F3-0F53-F29D0845E9BE}"/>
          </ac:spMkLst>
        </pc:spChg>
      </pc:sldChg>
      <pc:sldChg chg="addSp delSp modSp mod delAnim modAnim">
        <pc:chgData name="Joseph Bradbury" userId="35e2ced6-bbf7-4c3e-a316-3211a32633a0" providerId="ADAL" clId="{22101DD6-FA23-4302-B020-78CD84ADD72C}" dt="2024-06-05T15:44:21.177" v="23451" actId="14100"/>
        <pc:sldMkLst>
          <pc:docMk/>
          <pc:sldMk cId="562658507" sldId="260"/>
        </pc:sldMkLst>
        <pc:spChg chg="add mod modVis">
          <ac:chgData name="Joseph Bradbury" userId="35e2ced6-bbf7-4c3e-a316-3211a32633a0" providerId="ADAL" clId="{22101DD6-FA23-4302-B020-78CD84ADD72C}" dt="2024-05-31T12:37:20.086" v="14407" actId="33935"/>
          <ac:spMkLst>
            <pc:docMk/>
            <pc:sldMk cId="562658507" sldId="260"/>
            <ac:spMk id="2" creationId="{0FF3DC24-0C1C-9C89-C356-99B11564810E}"/>
          </ac:spMkLst>
        </pc:spChg>
        <pc:spChg chg="del mod">
          <ac:chgData name="Joseph Bradbury" userId="35e2ced6-bbf7-4c3e-a316-3211a32633a0" providerId="ADAL" clId="{22101DD6-FA23-4302-B020-78CD84ADD72C}" dt="2024-05-23T15:34:24.698" v="7891" actId="478"/>
          <ac:spMkLst>
            <pc:docMk/>
            <pc:sldMk cId="562658507" sldId="260"/>
            <ac:spMk id="2" creationId="{A79D8335-71F4-E012-9FE8-CFD8D1073C79}"/>
          </ac:spMkLst>
        </pc:spChg>
        <pc:spChg chg="add mod modVis">
          <ac:chgData name="Joseph Bradbury" userId="35e2ced6-bbf7-4c3e-a316-3211a32633a0" providerId="ADAL" clId="{22101DD6-FA23-4302-B020-78CD84ADD72C}" dt="2024-06-05T10:41:41.648" v="23167" actId="1076"/>
          <ac:spMkLst>
            <pc:docMk/>
            <pc:sldMk cId="562658507" sldId="260"/>
            <ac:spMk id="3" creationId="{2B198AEE-405F-139E-1537-0E1DF4C4FED8}"/>
          </ac:spMkLst>
        </pc:spChg>
        <pc:spChg chg="del">
          <ac:chgData name="Joseph Bradbury" userId="35e2ced6-bbf7-4c3e-a316-3211a32633a0" providerId="ADAL" clId="{22101DD6-FA23-4302-B020-78CD84ADD72C}" dt="2024-05-14T13:10:08.321" v="1185" actId="478"/>
          <ac:spMkLst>
            <pc:docMk/>
            <pc:sldMk cId="562658507" sldId="260"/>
            <ac:spMk id="3" creationId="{EE7186F5-0996-A6AA-1ABF-FA2C6BE791D5}"/>
          </ac:spMkLst>
        </pc:spChg>
        <pc:spChg chg="add mod modVis">
          <ac:chgData name="Joseph Bradbury" userId="35e2ced6-bbf7-4c3e-a316-3211a32633a0" providerId="ADAL" clId="{22101DD6-FA23-4302-B020-78CD84ADD72C}" dt="2024-05-31T12:37:20.086" v="14407" actId="33935"/>
          <ac:spMkLst>
            <pc:docMk/>
            <pc:sldMk cId="562658507" sldId="260"/>
            <ac:spMk id="4" creationId="{C0C3E4E7-64CC-6EE6-89CA-CA578AC1AC1C}"/>
          </ac:spMkLst>
        </pc:spChg>
        <pc:spChg chg="add del mod ord">
          <ac:chgData name="Joseph Bradbury" userId="35e2ced6-bbf7-4c3e-a316-3211a32633a0" providerId="ADAL" clId="{22101DD6-FA23-4302-B020-78CD84ADD72C}" dt="2024-06-05T10:40:57.422" v="23152" actId="11529"/>
          <ac:spMkLst>
            <pc:docMk/>
            <pc:sldMk cId="562658507" sldId="260"/>
            <ac:spMk id="7" creationId="{6B8E0928-9851-8830-BCFD-AAB56506A8CF}"/>
          </ac:spMkLst>
        </pc:spChg>
        <pc:spChg chg="add mod ord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9" creationId="{57BEEB3A-0EE7-A4CC-D6CD-251F89E8D3C3}"/>
          </ac:spMkLst>
        </pc:spChg>
        <pc:spChg chg="add mod ord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10" creationId="{118363E7-9BA2-7B5B-C92E-2D129E40130D}"/>
          </ac:spMkLst>
        </pc:spChg>
        <pc:spChg chg="add mod ord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11" creationId="{B89D8F70-0066-2E75-C4D9-6002DA0993DB}"/>
          </ac:spMkLst>
        </pc:spChg>
        <pc:spChg chg="add mod ord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12" creationId="{D39982F3-4204-52FD-5CF9-F834BC424DFB}"/>
          </ac:spMkLst>
        </pc:spChg>
        <pc:spChg chg="add del mod">
          <ac:chgData name="Joseph Bradbury" userId="35e2ced6-bbf7-4c3e-a316-3211a32633a0" providerId="ADAL" clId="{22101DD6-FA23-4302-B020-78CD84ADD72C}" dt="2024-05-30T21:25:44.241" v="12342" actId="478"/>
          <ac:spMkLst>
            <pc:docMk/>
            <pc:sldMk cId="562658507" sldId="260"/>
            <ac:spMk id="12" creationId="{DDEAE966-B374-321D-3026-40BAA6408C06}"/>
          </ac:spMkLst>
        </pc:spChg>
        <pc:spChg chg="add mod modVis">
          <ac:chgData name="Joseph Bradbury" userId="35e2ced6-bbf7-4c3e-a316-3211a32633a0" providerId="ADAL" clId="{22101DD6-FA23-4302-B020-78CD84ADD72C}" dt="2024-06-05T15:15:05.651" v="23442" actId="1076"/>
          <ac:spMkLst>
            <pc:docMk/>
            <pc:sldMk cId="562658507" sldId="260"/>
            <ac:spMk id="13" creationId="{21537D71-42E1-24C9-A0B5-4A803AC02470}"/>
          </ac:spMkLst>
        </pc:spChg>
        <pc:spChg chg="add del mod">
          <ac:chgData name="Joseph Bradbury" userId="35e2ced6-bbf7-4c3e-a316-3211a32633a0" providerId="ADAL" clId="{22101DD6-FA23-4302-B020-78CD84ADD72C}" dt="2024-05-30T21:27:09.025" v="12377" actId="478"/>
          <ac:spMkLst>
            <pc:docMk/>
            <pc:sldMk cId="562658507" sldId="260"/>
            <ac:spMk id="14" creationId="{73D84555-B1D4-B455-0464-3973445B816A}"/>
          </ac:spMkLst>
        </pc:spChg>
        <pc:spChg chg="add mod modVis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22" creationId="{7C71C3E3-FF8D-4763-421E-47B451A81F20}"/>
          </ac:spMkLst>
        </pc:spChg>
        <pc:spChg chg="add mod modVis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23" creationId="{227921C6-68D5-5EDB-8068-EAAFE0E4D44C}"/>
          </ac:spMkLst>
        </pc:spChg>
        <pc:spChg chg="add mod modVis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24" creationId="{DC40B850-1390-FBE6-D5BD-D5006D16476C}"/>
          </ac:spMkLst>
        </pc:spChg>
        <pc:spChg chg="add mod modVis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25" creationId="{FBD4C553-9DAF-2A76-2325-5E6F82067A84}"/>
          </ac:spMkLst>
        </pc:spChg>
        <pc:spChg chg="add mod">
          <ac:chgData name="Joseph Bradbury" userId="35e2ced6-bbf7-4c3e-a316-3211a32633a0" providerId="ADAL" clId="{22101DD6-FA23-4302-B020-78CD84ADD72C}" dt="2024-06-05T10:43:23.612" v="23219" actId="1076"/>
          <ac:spMkLst>
            <pc:docMk/>
            <pc:sldMk cId="562658507" sldId="260"/>
            <ac:spMk id="26" creationId="{7A5AA39D-CEE5-8DCB-6421-F9C963C5F36D}"/>
          </ac:spMkLst>
        </pc:spChg>
        <pc:spChg chg="add mod ord">
          <ac:chgData name="Joseph Bradbury" userId="35e2ced6-bbf7-4c3e-a316-3211a32633a0" providerId="ADAL" clId="{22101DD6-FA23-4302-B020-78CD84ADD72C}" dt="2024-06-05T10:43:18.434" v="23218" actId="1076"/>
          <ac:spMkLst>
            <pc:docMk/>
            <pc:sldMk cId="562658507" sldId="260"/>
            <ac:spMk id="27" creationId="{6169A2E6-11D0-ACC7-D37B-FCDE359CCEBE}"/>
          </ac:spMkLst>
        </pc:spChg>
        <pc:spChg chg="add mod">
          <ac:chgData name="Joseph Bradbury" userId="35e2ced6-bbf7-4c3e-a316-3211a32633a0" providerId="ADAL" clId="{22101DD6-FA23-4302-B020-78CD84ADD72C}" dt="2024-06-05T10:45:22.776" v="23238" actId="1076"/>
          <ac:spMkLst>
            <pc:docMk/>
            <pc:sldMk cId="562658507" sldId="260"/>
            <ac:spMk id="28" creationId="{3D4979AB-D29E-DC3C-6A10-59C33B1BF3CD}"/>
          </ac:spMkLst>
        </pc:spChg>
        <pc:spChg chg="add mod ord modVis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29" creationId="{A965A955-B51F-3D42-AFC3-FADCF6FE107A}"/>
          </ac:spMkLst>
        </pc:spChg>
        <pc:spChg chg="add mod">
          <ac:chgData name="Joseph Bradbury" userId="35e2ced6-bbf7-4c3e-a316-3211a32633a0" providerId="ADAL" clId="{22101DD6-FA23-4302-B020-78CD84ADD72C}" dt="2024-06-05T10:45:46.511" v="23240" actId="2085"/>
          <ac:spMkLst>
            <pc:docMk/>
            <pc:sldMk cId="562658507" sldId="260"/>
            <ac:spMk id="30" creationId="{2C940EB9-6B62-616B-4FA3-48290ED3A843}"/>
          </ac:spMkLst>
        </pc:spChg>
        <pc:spChg chg="add mod ord">
          <ac:chgData name="Joseph Bradbury" userId="35e2ced6-bbf7-4c3e-a316-3211a32633a0" providerId="ADAL" clId="{22101DD6-FA23-4302-B020-78CD84ADD72C}" dt="2024-05-31T12:34:13.220" v="14396" actId="164"/>
          <ac:spMkLst>
            <pc:docMk/>
            <pc:sldMk cId="562658507" sldId="260"/>
            <ac:spMk id="31" creationId="{7346BC6F-F114-9E61-AE50-E0AF8C214E3A}"/>
          </ac:spMkLst>
        </pc:spChg>
        <pc:spChg chg="add mod">
          <ac:chgData name="Joseph Bradbury" userId="35e2ced6-bbf7-4c3e-a316-3211a32633a0" providerId="ADAL" clId="{22101DD6-FA23-4302-B020-78CD84ADD72C}" dt="2024-06-05T10:45:46.511" v="23240" actId="2085"/>
          <ac:spMkLst>
            <pc:docMk/>
            <pc:sldMk cId="562658507" sldId="260"/>
            <ac:spMk id="34" creationId="{BF1C9234-4754-90A5-B369-16B7FFFD384B}"/>
          </ac:spMkLst>
        </pc:spChg>
        <pc:spChg chg="add mod">
          <ac:chgData name="Joseph Bradbury" userId="35e2ced6-bbf7-4c3e-a316-3211a32633a0" providerId="ADAL" clId="{22101DD6-FA23-4302-B020-78CD84ADD72C}" dt="2024-05-31T12:34:13.220" v="14396" actId="164"/>
          <ac:spMkLst>
            <pc:docMk/>
            <pc:sldMk cId="562658507" sldId="260"/>
            <ac:spMk id="35" creationId="{4F78019B-66A4-DDB1-E9CF-38B47EF1D6FC}"/>
          </ac:spMkLst>
        </pc:spChg>
        <pc:spChg chg="add mod">
          <ac:chgData name="Joseph Bradbury" userId="35e2ced6-bbf7-4c3e-a316-3211a32633a0" providerId="ADAL" clId="{22101DD6-FA23-4302-B020-78CD84ADD72C}" dt="2024-05-31T12:34:13.220" v="14396" actId="164"/>
          <ac:spMkLst>
            <pc:docMk/>
            <pc:sldMk cId="562658507" sldId="260"/>
            <ac:spMk id="36" creationId="{CD63D0A3-2DD8-FFB3-5BD4-2220EFB85300}"/>
          </ac:spMkLst>
        </pc:spChg>
        <pc:spChg chg="add mod">
          <ac:chgData name="Joseph Bradbury" userId="35e2ced6-bbf7-4c3e-a316-3211a32633a0" providerId="ADAL" clId="{22101DD6-FA23-4302-B020-78CD84ADD72C}" dt="2024-06-05T10:45:46.511" v="23240" actId="2085"/>
          <ac:spMkLst>
            <pc:docMk/>
            <pc:sldMk cId="562658507" sldId="260"/>
            <ac:spMk id="37" creationId="{3A4E7D88-7665-971A-BEF5-1B079DADBD4B}"/>
          </ac:spMkLst>
        </pc:spChg>
        <pc:spChg chg="add mod">
          <ac:chgData name="Joseph Bradbury" userId="35e2ced6-bbf7-4c3e-a316-3211a32633a0" providerId="ADAL" clId="{22101DD6-FA23-4302-B020-78CD84ADD72C}" dt="2024-06-05T10:45:46.511" v="23240" actId="2085"/>
          <ac:spMkLst>
            <pc:docMk/>
            <pc:sldMk cId="562658507" sldId="260"/>
            <ac:spMk id="38" creationId="{E6AEA5CC-D854-9652-14D7-645FFA54B84B}"/>
          </ac:spMkLst>
        </pc:spChg>
        <pc:spChg chg="add mod">
          <ac:chgData name="Joseph Bradbury" userId="35e2ced6-bbf7-4c3e-a316-3211a32633a0" providerId="ADAL" clId="{22101DD6-FA23-4302-B020-78CD84ADD72C}" dt="2024-05-31T12:34:13.220" v="14396" actId="164"/>
          <ac:spMkLst>
            <pc:docMk/>
            <pc:sldMk cId="562658507" sldId="260"/>
            <ac:spMk id="39" creationId="{4194E704-6C89-EB2E-F1BB-39C0B4F85928}"/>
          </ac:spMkLst>
        </pc:spChg>
        <pc:spChg chg="add mod">
          <ac:chgData name="Joseph Bradbury" userId="35e2ced6-bbf7-4c3e-a316-3211a32633a0" providerId="ADAL" clId="{22101DD6-FA23-4302-B020-78CD84ADD72C}" dt="2024-05-31T12:34:13.220" v="14396" actId="164"/>
          <ac:spMkLst>
            <pc:docMk/>
            <pc:sldMk cId="562658507" sldId="260"/>
            <ac:spMk id="40" creationId="{97812ADF-71DE-59A3-23A2-95BD40FB63F9}"/>
          </ac:spMkLst>
        </pc:spChg>
        <pc:spChg chg="add mod">
          <ac:chgData name="Joseph Bradbury" userId="35e2ced6-bbf7-4c3e-a316-3211a32633a0" providerId="ADAL" clId="{22101DD6-FA23-4302-B020-78CD84ADD72C}" dt="2024-06-05T10:45:46.511" v="23240" actId="2085"/>
          <ac:spMkLst>
            <pc:docMk/>
            <pc:sldMk cId="562658507" sldId="260"/>
            <ac:spMk id="41" creationId="{2938451B-5E22-50A3-47CC-104D8B3F05EA}"/>
          </ac:spMkLst>
        </pc:spChg>
        <pc:spChg chg="add mod">
          <ac:chgData name="Joseph Bradbury" userId="35e2ced6-bbf7-4c3e-a316-3211a32633a0" providerId="ADAL" clId="{22101DD6-FA23-4302-B020-78CD84ADD72C}" dt="2024-06-05T10:45:46.511" v="23240" actId="2085"/>
          <ac:spMkLst>
            <pc:docMk/>
            <pc:sldMk cId="562658507" sldId="260"/>
            <ac:spMk id="42" creationId="{26413C28-F79A-4888-934D-885FC2867C36}"/>
          </ac:spMkLst>
        </pc:spChg>
        <pc:spChg chg="add mod modVis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43" creationId="{B25F67EC-6ADA-93FB-471F-D048158C2571}"/>
          </ac:spMkLst>
        </pc:spChg>
        <pc:spChg chg="add del mod">
          <ac:chgData name="Joseph Bradbury" userId="35e2ced6-bbf7-4c3e-a316-3211a32633a0" providerId="ADAL" clId="{22101DD6-FA23-4302-B020-78CD84ADD72C}" dt="2024-05-31T10:30:19.011" v="13538" actId="478"/>
          <ac:spMkLst>
            <pc:docMk/>
            <pc:sldMk cId="562658507" sldId="260"/>
            <ac:spMk id="44" creationId="{15A30505-8D83-F8F9-83AC-66DDF2D7AFB2}"/>
          </ac:spMkLst>
        </pc:spChg>
        <pc:spChg chg="add mod modVis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45" creationId="{2D74D18E-685C-4FEC-5EE9-CAE8D9505C63}"/>
          </ac:spMkLst>
        </pc:spChg>
        <pc:spChg chg="add mod ord">
          <ac:chgData name="Joseph Bradbury" userId="35e2ced6-bbf7-4c3e-a316-3211a32633a0" providerId="ADAL" clId="{22101DD6-FA23-4302-B020-78CD84ADD72C}" dt="2024-05-31T12:30:48.806" v="14389" actId="20577"/>
          <ac:spMkLst>
            <pc:docMk/>
            <pc:sldMk cId="562658507" sldId="260"/>
            <ac:spMk id="46" creationId="{7B75997B-BD13-BAF3-10CA-1ECBC6432DF1}"/>
          </ac:spMkLst>
        </pc:spChg>
        <pc:spChg chg="add mod">
          <ac:chgData name="Joseph Bradbury" userId="35e2ced6-bbf7-4c3e-a316-3211a32633a0" providerId="ADAL" clId="{22101DD6-FA23-4302-B020-78CD84ADD72C}" dt="2024-05-31T12:30:23.772" v="14348" actId="20577"/>
          <ac:spMkLst>
            <pc:docMk/>
            <pc:sldMk cId="562658507" sldId="260"/>
            <ac:spMk id="47" creationId="{4CC1AA8B-2153-B9D4-2528-454064989577}"/>
          </ac:spMkLst>
        </pc:spChg>
        <pc:spChg chg="add del mod">
          <ac:chgData name="Joseph Bradbury" userId="35e2ced6-bbf7-4c3e-a316-3211a32633a0" providerId="ADAL" clId="{22101DD6-FA23-4302-B020-78CD84ADD72C}" dt="2024-05-31T10:36:28.539" v="13743" actId="478"/>
          <ac:spMkLst>
            <pc:docMk/>
            <pc:sldMk cId="562658507" sldId="260"/>
            <ac:spMk id="51" creationId="{2889B32E-C0FF-4107-ED41-30F0742C8025}"/>
          </ac:spMkLst>
        </pc:spChg>
        <pc:spChg chg="add mod">
          <ac:chgData name="Joseph Bradbury" userId="35e2ced6-bbf7-4c3e-a316-3211a32633a0" providerId="ADAL" clId="{22101DD6-FA23-4302-B020-78CD84ADD72C}" dt="2024-05-31T11:09:59.733" v="14302" actId="164"/>
          <ac:spMkLst>
            <pc:docMk/>
            <pc:sldMk cId="562658507" sldId="260"/>
            <ac:spMk id="52" creationId="{C4B65EB5-1879-2E6A-1E11-8F790012502D}"/>
          </ac:spMkLst>
        </pc:spChg>
        <pc:spChg chg="add mod">
          <ac:chgData name="Joseph Bradbury" userId="35e2ced6-bbf7-4c3e-a316-3211a32633a0" providerId="ADAL" clId="{22101DD6-FA23-4302-B020-78CD84ADD72C}" dt="2024-05-31T11:09:59.733" v="14302" actId="164"/>
          <ac:spMkLst>
            <pc:docMk/>
            <pc:sldMk cId="562658507" sldId="260"/>
            <ac:spMk id="53" creationId="{F9F1BE8F-A6CC-E6D5-53EB-EF9252E08CBD}"/>
          </ac:spMkLst>
        </pc:spChg>
        <pc:spChg chg="add mod">
          <ac:chgData name="Joseph Bradbury" userId="35e2ced6-bbf7-4c3e-a316-3211a32633a0" providerId="ADAL" clId="{22101DD6-FA23-4302-B020-78CD84ADD72C}" dt="2024-05-31T11:09:59.733" v="14302" actId="164"/>
          <ac:spMkLst>
            <pc:docMk/>
            <pc:sldMk cId="562658507" sldId="260"/>
            <ac:spMk id="54" creationId="{1A009AED-495C-2E30-F07D-3B77D48412BC}"/>
          </ac:spMkLst>
        </pc:spChg>
        <pc:spChg chg="add mod">
          <ac:chgData name="Joseph Bradbury" userId="35e2ced6-bbf7-4c3e-a316-3211a32633a0" providerId="ADAL" clId="{22101DD6-FA23-4302-B020-78CD84ADD72C}" dt="2024-05-31T11:09:59.733" v="14302" actId="164"/>
          <ac:spMkLst>
            <pc:docMk/>
            <pc:sldMk cId="562658507" sldId="260"/>
            <ac:spMk id="55" creationId="{C2D8DEED-4C4D-8F8B-ADA1-88EC27323B48}"/>
          </ac:spMkLst>
        </pc:spChg>
        <pc:spChg chg="add mod">
          <ac:chgData name="Joseph Bradbury" userId="35e2ced6-bbf7-4c3e-a316-3211a32633a0" providerId="ADAL" clId="{22101DD6-FA23-4302-B020-78CD84ADD72C}" dt="2024-05-31T11:08:54.264" v="14295" actId="164"/>
          <ac:spMkLst>
            <pc:docMk/>
            <pc:sldMk cId="562658507" sldId="260"/>
            <ac:spMk id="56" creationId="{7DC89199-693D-502B-E876-059A7FB15A1B}"/>
          </ac:spMkLst>
        </pc:spChg>
        <pc:spChg chg="add mod">
          <ac:chgData name="Joseph Bradbury" userId="35e2ced6-bbf7-4c3e-a316-3211a32633a0" providerId="ADAL" clId="{22101DD6-FA23-4302-B020-78CD84ADD72C}" dt="2024-05-31T11:08:54.264" v="14295" actId="164"/>
          <ac:spMkLst>
            <pc:docMk/>
            <pc:sldMk cId="562658507" sldId="260"/>
            <ac:spMk id="57" creationId="{07E2320F-737A-61FB-8D56-4C1080B433E2}"/>
          </ac:spMkLst>
        </pc:spChg>
        <pc:spChg chg="add mod">
          <ac:chgData name="Joseph Bradbury" userId="35e2ced6-bbf7-4c3e-a316-3211a32633a0" providerId="ADAL" clId="{22101DD6-FA23-4302-B020-78CD84ADD72C}" dt="2024-05-31T11:08:54.264" v="14295" actId="164"/>
          <ac:spMkLst>
            <pc:docMk/>
            <pc:sldMk cId="562658507" sldId="260"/>
            <ac:spMk id="58" creationId="{C7F4A93F-7A23-CB0B-52CC-278B152D617F}"/>
          </ac:spMkLst>
        </pc:spChg>
        <pc:spChg chg="add mod">
          <ac:chgData name="Joseph Bradbury" userId="35e2ced6-bbf7-4c3e-a316-3211a32633a0" providerId="ADAL" clId="{22101DD6-FA23-4302-B020-78CD84ADD72C}" dt="2024-05-31T11:08:54.264" v="14295" actId="164"/>
          <ac:spMkLst>
            <pc:docMk/>
            <pc:sldMk cId="562658507" sldId="260"/>
            <ac:spMk id="59" creationId="{E67E276D-5E4E-F4CD-4D03-8E4447A1D672}"/>
          </ac:spMkLst>
        </pc:spChg>
        <pc:spChg chg="add mod modVis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60" creationId="{E9636029-84ED-C04B-6D6F-88879F145BCC}"/>
          </ac:spMkLst>
        </pc:spChg>
        <pc:spChg chg="add mod modVis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61" creationId="{80E5C34E-A051-310E-4CFA-F70C0E25FCBE}"/>
          </ac:spMkLst>
        </pc:spChg>
        <pc:spChg chg="add mod modVis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62" creationId="{4EC9A104-F463-C483-14CA-44B47CA4980D}"/>
          </ac:spMkLst>
        </pc:spChg>
        <pc:spChg chg="add mod modVis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63" creationId="{88B5AF5B-2A55-7FE1-FFAB-3EF483E77A46}"/>
          </ac:spMkLst>
        </pc:spChg>
        <pc:spChg chg="add mod modVis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64" creationId="{72675F27-8AAC-F58F-3791-488585385443}"/>
          </ac:spMkLst>
        </pc:spChg>
        <pc:spChg chg="add mod modVis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65" creationId="{2CC1BFC3-C89A-7D3E-45B0-E1F454C9DC26}"/>
          </ac:spMkLst>
        </pc:spChg>
        <pc:spChg chg="add mod ord">
          <ac:chgData name="Joseph Bradbury" userId="35e2ced6-bbf7-4c3e-a316-3211a32633a0" providerId="ADAL" clId="{22101DD6-FA23-4302-B020-78CD84ADD72C}" dt="2024-06-05T10:43:10.762" v="23217" actId="2085"/>
          <ac:spMkLst>
            <pc:docMk/>
            <pc:sldMk cId="562658507" sldId="260"/>
            <ac:spMk id="66" creationId="{FD051D25-9FA8-BBDA-B233-DB627D378616}"/>
          </ac:spMkLst>
        </pc:spChg>
        <pc:spChg chg="add mod ord">
          <ac:chgData name="Joseph Bradbury" userId="35e2ced6-bbf7-4c3e-a316-3211a32633a0" providerId="ADAL" clId="{22101DD6-FA23-4302-B020-78CD84ADD72C}" dt="2024-06-05T10:43:46.582" v="23224" actId="2085"/>
          <ac:spMkLst>
            <pc:docMk/>
            <pc:sldMk cId="562658507" sldId="260"/>
            <ac:spMk id="67" creationId="{13CAE72E-B5FB-29D8-74A2-60E58C61E6E0}"/>
          </ac:spMkLst>
        </pc:spChg>
        <pc:spChg chg="add mod ord modVis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68" creationId="{D2D37BDE-400F-774B-DF92-08D6BA2DC8AA}"/>
          </ac:spMkLst>
        </pc:spChg>
        <pc:spChg chg="add mod ord">
          <ac:chgData name="Joseph Bradbury" userId="35e2ced6-bbf7-4c3e-a316-3211a32633a0" providerId="ADAL" clId="{22101DD6-FA23-4302-B020-78CD84ADD72C}" dt="2024-06-05T10:45:46.511" v="23240" actId="2085"/>
          <ac:spMkLst>
            <pc:docMk/>
            <pc:sldMk cId="562658507" sldId="260"/>
            <ac:spMk id="69" creationId="{684E1660-C1E8-0D0E-BA39-9951339414AA}"/>
          </ac:spMkLst>
        </pc:spChg>
        <pc:spChg chg="add mod">
          <ac:chgData name="Joseph Bradbury" userId="35e2ced6-bbf7-4c3e-a316-3211a32633a0" providerId="ADAL" clId="{22101DD6-FA23-4302-B020-78CD84ADD72C}" dt="2024-06-05T10:43:46.582" v="23224" actId="2085"/>
          <ac:spMkLst>
            <pc:docMk/>
            <pc:sldMk cId="562658507" sldId="260"/>
            <ac:spMk id="70" creationId="{44E85041-30C1-9691-5464-B2FD2E35B884}"/>
          </ac:spMkLst>
        </pc:spChg>
        <pc:spChg chg="add mod">
          <ac:chgData name="Joseph Bradbury" userId="35e2ced6-bbf7-4c3e-a316-3211a32633a0" providerId="ADAL" clId="{22101DD6-FA23-4302-B020-78CD84ADD72C}" dt="2024-05-31T11:13:13.758" v="14315" actId="164"/>
          <ac:spMkLst>
            <pc:docMk/>
            <pc:sldMk cId="562658507" sldId="260"/>
            <ac:spMk id="73" creationId="{2309D724-97EF-8E7E-983C-0246E80E71CA}"/>
          </ac:spMkLst>
        </pc:spChg>
        <pc:spChg chg="add mod">
          <ac:chgData name="Joseph Bradbury" userId="35e2ced6-bbf7-4c3e-a316-3211a32633a0" providerId="ADAL" clId="{22101DD6-FA23-4302-B020-78CD84ADD72C}" dt="2024-06-05T15:14:55.643" v="23441" actId="1035"/>
          <ac:spMkLst>
            <pc:docMk/>
            <pc:sldMk cId="562658507" sldId="260"/>
            <ac:spMk id="92" creationId="{B659BC38-0276-FECD-9401-BC7C8DC8842C}"/>
          </ac:spMkLst>
        </pc:spChg>
        <pc:grpChg chg="add mod">
          <ac:chgData name="Joseph Bradbury" userId="35e2ced6-bbf7-4c3e-a316-3211a32633a0" providerId="ADAL" clId="{22101DD6-FA23-4302-B020-78CD84ADD72C}" dt="2024-05-31T11:08:23.754" v="14293" actId="164"/>
          <ac:grpSpMkLst>
            <pc:docMk/>
            <pc:sldMk cId="562658507" sldId="260"/>
            <ac:grpSpMk id="83" creationId="{9D6A53B4-F9BA-EBCA-DE60-34AA8D11663B}"/>
          </ac:grpSpMkLst>
        </pc:grpChg>
        <pc:grpChg chg="add mod modVis">
          <ac:chgData name="Joseph Bradbury" userId="35e2ced6-bbf7-4c3e-a316-3211a32633a0" providerId="ADAL" clId="{22101DD6-FA23-4302-B020-78CD84ADD72C}" dt="2024-06-05T15:14:55.643" v="23441" actId="1035"/>
          <ac:grpSpMkLst>
            <pc:docMk/>
            <pc:sldMk cId="562658507" sldId="260"/>
            <ac:grpSpMk id="84" creationId="{8AB31E50-4363-37B8-B0D1-11F7246A86FD}"/>
          </ac:grpSpMkLst>
        </pc:grpChg>
        <pc:grpChg chg="add mod modVis">
          <ac:chgData name="Joseph Bradbury" userId="35e2ced6-bbf7-4c3e-a316-3211a32633a0" providerId="ADAL" clId="{22101DD6-FA23-4302-B020-78CD84ADD72C}" dt="2024-06-05T15:14:55.643" v="23441" actId="1035"/>
          <ac:grpSpMkLst>
            <pc:docMk/>
            <pc:sldMk cId="562658507" sldId="260"/>
            <ac:grpSpMk id="85" creationId="{21380220-45C4-24A9-B140-1F5EFF2F291F}"/>
          </ac:grpSpMkLst>
        </pc:grpChg>
        <pc:grpChg chg="add mod">
          <ac:chgData name="Joseph Bradbury" userId="35e2ced6-bbf7-4c3e-a316-3211a32633a0" providerId="ADAL" clId="{22101DD6-FA23-4302-B020-78CD84ADD72C}" dt="2024-05-31T11:12:13.019" v="14310" actId="164"/>
          <ac:grpSpMkLst>
            <pc:docMk/>
            <pc:sldMk cId="562658507" sldId="260"/>
            <ac:grpSpMk id="86" creationId="{75EE32F2-4DBA-2D00-6A33-774379C3D260}"/>
          </ac:grpSpMkLst>
        </pc:grpChg>
        <pc:grpChg chg="add mod modVis">
          <ac:chgData name="Joseph Bradbury" userId="35e2ced6-bbf7-4c3e-a316-3211a32633a0" providerId="ADAL" clId="{22101DD6-FA23-4302-B020-78CD84ADD72C}" dt="2024-06-05T15:14:55.643" v="23441" actId="1035"/>
          <ac:grpSpMkLst>
            <pc:docMk/>
            <pc:sldMk cId="562658507" sldId="260"/>
            <ac:grpSpMk id="87" creationId="{93E22A72-4F9F-B587-1CF3-FEA482BACE0B}"/>
          </ac:grpSpMkLst>
        </pc:grpChg>
        <pc:grpChg chg="add mod modVis">
          <ac:chgData name="Joseph Bradbury" userId="35e2ced6-bbf7-4c3e-a316-3211a32633a0" providerId="ADAL" clId="{22101DD6-FA23-4302-B020-78CD84ADD72C}" dt="2024-06-05T15:14:55.643" v="23441" actId="1035"/>
          <ac:grpSpMkLst>
            <pc:docMk/>
            <pc:sldMk cId="562658507" sldId="260"/>
            <ac:grpSpMk id="88" creationId="{E0E25530-A8B4-F4A4-78A5-D6A557A2DD7C}"/>
          </ac:grpSpMkLst>
        </pc:grpChg>
        <pc:grpChg chg="add mod modVis">
          <ac:chgData name="Joseph Bradbury" userId="35e2ced6-bbf7-4c3e-a316-3211a32633a0" providerId="ADAL" clId="{22101DD6-FA23-4302-B020-78CD84ADD72C}" dt="2024-06-05T15:14:55.643" v="23441" actId="1035"/>
          <ac:grpSpMkLst>
            <pc:docMk/>
            <pc:sldMk cId="562658507" sldId="260"/>
            <ac:grpSpMk id="89" creationId="{9F170ED4-C676-4B01-65E1-ECE0C461F101}"/>
          </ac:grpSpMkLst>
        </pc:grpChg>
        <pc:grpChg chg="add mod modVis">
          <ac:chgData name="Joseph Bradbury" userId="35e2ced6-bbf7-4c3e-a316-3211a32633a0" providerId="ADAL" clId="{22101DD6-FA23-4302-B020-78CD84ADD72C}" dt="2024-06-05T15:14:55.643" v="23441" actId="1035"/>
          <ac:grpSpMkLst>
            <pc:docMk/>
            <pc:sldMk cId="562658507" sldId="260"/>
            <ac:grpSpMk id="90" creationId="{B04E3950-D959-7EF7-2045-9D96E6EF6AFB}"/>
          </ac:grpSpMkLst>
        </pc:grpChg>
        <pc:grpChg chg="add mod modVis">
          <ac:chgData name="Joseph Bradbury" userId="35e2ced6-bbf7-4c3e-a316-3211a32633a0" providerId="ADAL" clId="{22101DD6-FA23-4302-B020-78CD84ADD72C}" dt="2024-06-05T15:14:55.643" v="23441" actId="1035"/>
          <ac:grpSpMkLst>
            <pc:docMk/>
            <pc:sldMk cId="562658507" sldId="260"/>
            <ac:grpSpMk id="91" creationId="{9313C1D7-A157-17D8-EC01-1CFE940D932C}"/>
          </ac:grpSpMkLst>
        </pc:grpChg>
        <pc:picChg chg="add del mod">
          <ac:chgData name="Joseph Bradbury" userId="35e2ced6-bbf7-4c3e-a316-3211a32633a0" providerId="ADAL" clId="{22101DD6-FA23-4302-B020-78CD84ADD72C}" dt="2024-05-23T15:31:27.558" v="7808" actId="478"/>
          <ac:picMkLst>
            <pc:docMk/>
            <pc:sldMk cId="562658507" sldId="260"/>
            <ac:picMk id="4" creationId="{1ABD280B-5597-3875-C842-5D164B547816}"/>
          </ac:picMkLst>
        </pc:picChg>
        <pc:picChg chg="add del mod">
          <ac:chgData name="Joseph Bradbury" userId="35e2ced6-bbf7-4c3e-a316-3211a32633a0" providerId="ADAL" clId="{22101DD6-FA23-4302-B020-78CD84ADD72C}" dt="2024-05-31T10:06:07.026" v="12807" actId="478"/>
          <ac:picMkLst>
            <pc:docMk/>
            <pc:sldMk cId="562658507" sldId="260"/>
            <ac:picMk id="5" creationId="{986FF690-5498-66D0-CDD3-190F0C6CD826}"/>
          </ac:picMkLst>
        </pc:picChg>
        <pc:picChg chg="add del mod">
          <ac:chgData name="Joseph Bradbury" userId="35e2ced6-bbf7-4c3e-a316-3211a32633a0" providerId="ADAL" clId="{22101DD6-FA23-4302-B020-78CD84ADD72C}" dt="2024-05-31T10:06:06.516" v="12806" actId="478"/>
          <ac:picMkLst>
            <pc:docMk/>
            <pc:sldMk cId="562658507" sldId="260"/>
            <ac:picMk id="7" creationId="{787E5B68-E348-AC88-C508-A30FEF883DF2}"/>
          </ac:picMkLst>
        </pc:picChg>
        <pc:picChg chg="add mod modVis">
          <ac:chgData name="Joseph Bradbury" userId="35e2ced6-bbf7-4c3e-a316-3211a32633a0" providerId="ADAL" clId="{22101DD6-FA23-4302-B020-78CD84ADD72C}" dt="2024-06-05T15:14:55.643" v="23441" actId="1035"/>
          <ac:picMkLst>
            <pc:docMk/>
            <pc:sldMk cId="562658507" sldId="260"/>
            <ac:picMk id="8" creationId="{37FCA8DF-F9FA-043F-A295-BDB49868C8F0}"/>
          </ac:picMkLst>
        </pc:picChg>
        <pc:picChg chg="add del mod">
          <ac:chgData name="Joseph Bradbury" userId="35e2ced6-bbf7-4c3e-a316-3211a32633a0" providerId="ADAL" clId="{22101DD6-FA23-4302-B020-78CD84ADD72C}" dt="2024-05-31T10:06:07.966" v="12809" actId="478"/>
          <ac:picMkLst>
            <pc:docMk/>
            <pc:sldMk cId="562658507" sldId="260"/>
            <ac:picMk id="9" creationId="{B1FF5F44-A72F-A7CF-40F0-4D35607A726A}"/>
          </ac:picMkLst>
        </pc:picChg>
        <pc:picChg chg="add del mod">
          <ac:chgData name="Joseph Bradbury" userId="35e2ced6-bbf7-4c3e-a316-3211a32633a0" providerId="ADAL" clId="{22101DD6-FA23-4302-B020-78CD84ADD72C}" dt="2024-05-31T10:06:07.453" v="12808" actId="478"/>
          <ac:picMkLst>
            <pc:docMk/>
            <pc:sldMk cId="562658507" sldId="260"/>
            <ac:picMk id="11" creationId="{C4EAA7D3-6BC7-15AE-1FE8-DC239FB563AA}"/>
          </ac:picMkLst>
        </pc:picChg>
        <pc:picChg chg="add mod modVis">
          <ac:chgData name="Joseph Bradbury" userId="35e2ced6-bbf7-4c3e-a316-3211a32633a0" providerId="ADAL" clId="{22101DD6-FA23-4302-B020-78CD84ADD72C}" dt="2024-06-05T15:14:55.643" v="23441" actId="1035"/>
          <ac:picMkLst>
            <pc:docMk/>
            <pc:sldMk cId="562658507" sldId="260"/>
            <ac:picMk id="15" creationId="{F7CDDBC8-1366-456A-5949-E928C5BE2FE9}"/>
          </ac:picMkLst>
        </pc:picChg>
        <pc:picChg chg="add mod modVis">
          <ac:chgData name="Joseph Bradbury" userId="35e2ced6-bbf7-4c3e-a316-3211a32633a0" providerId="ADAL" clId="{22101DD6-FA23-4302-B020-78CD84ADD72C}" dt="2024-06-05T15:14:55.643" v="23441" actId="1035"/>
          <ac:picMkLst>
            <pc:docMk/>
            <pc:sldMk cId="562658507" sldId="260"/>
            <ac:picMk id="17" creationId="{4D9BC045-DFCC-4164-F2CB-76EA8CD6FB16}"/>
          </ac:picMkLst>
        </pc:picChg>
        <pc:picChg chg="add mod ord modVis">
          <ac:chgData name="Joseph Bradbury" userId="35e2ced6-bbf7-4c3e-a316-3211a32633a0" providerId="ADAL" clId="{22101DD6-FA23-4302-B020-78CD84ADD72C}" dt="2024-06-05T15:14:55.643" v="23441" actId="1035"/>
          <ac:picMkLst>
            <pc:docMk/>
            <pc:sldMk cId="562658507" sldId="260"/>
            <ac:picMk id="19" creationId="{417E9F21-406C-F242-FD7D-919AFD97E8EA}"/>
          </ac:picMkLst>
        </pc:picChg>
        <pc:picChg chg="add mod ord modVis">
          <ac:chgData name="Joseph Bradbury" userId="35e2ced6-bbf7-4c3e-a316-3211a32633a0" providerId="ADAL" clId="{22101DD6-FA23-4302-B020-78CD84ADD72C}" dt="2024-06-05T15:14:55.643" v="23441" actId="1035"/>
          <ac:picMkLst>
            <pc:docMk/>
            <pc:sldMk cId="562658507" sldId="260"/>
            <ac:picMk id="21" creationId="{410A6DB5-A803-D4CA-87C3-00968F2E097E}"/>
          </ac:picMkLst>
        </pc:picChg>
        <pc:picChg chg="add mod modCrop">
          <ac:chgData name="Joseph Bradbury" userId="35e2ced6-bbf7-4c3e-a316-3211a32633a0" providerId="ADAL" clId="{22101DD6-FA23-4302-B020-78CD84ADD72C}" dt="2024-06-05T10:45:46.511" v="23240" actId="2085"/>
          <ac:picMkLst>
            <pc:docMk/>
            <pc:sldMk cId="562658507" sldId="260"/>
            <ac:picMk id="33" creationId="{33CC77AF-BB66-7FC7-0774-19C50F027ED6}"/>
          </ac:picMkLst>
        </pc:picChg>
        <pc:cxnChg chg="add mod">
          <ac:chgData name="Joseph Bradbury" userId="35e2ced6-bbf7-4c3e-a316-3211a32633a0" providerId="ADAL" clId="{22101DD6-FA23-4302-B020-78CD84ADD72C}" dt="2024-06-05T15:44:21.177" v="23451" actId="14100"/>
          <ac:cxnSpMkLst>
            <pc:docMk/>
            <pc:sldMk cId="562658507" sldId="260"/>
            <ac:cxnSpMk id="6" creationId="{14F3A40E-74B8-6DC7-7C19-DE0CE3953526}"/>
          </ac:cxnSpMkLst>
        </pc:cxnChg>
        <pc:cxnChg chg="add mod">
          <ac:chgData name="Joseph Bradbury" userId="35e2ced6-bbf7-4c3e-a316-3211a32633a0" providerId="ADAL" clId="{22101DD6-FA23-4302-B020-78CD84ADD72C}" dt="2024-05-31T12:30:23.772" v="14348" actId="20577"/>
          <ac:cxnSpMkLst>
            <pc:docMk/>
            <pc:sldMk cId="562658507" sldId="260"/>
            <ac:cxnSpMk id="49" creationId="{F1F96515-CDB1-E440-67F1-F6A37B890CF2}"/>
          </ac:cxnSpMkLst>
        </pc:cxnChg>
        <pc:cxnChg chg="add mod">
          <ac:chgData name="Joseph Bradbury" userId="35e2ced6-bbf7-4c3e-a316-3211a32633a0" providerId="ADAL" clId="{22101DD6-FA23-4302-B020-78CD84ADD72C}" dt="2024-06-05T10:43:46.582" v="23224" actId="2085"/>
          <ac:cxnSpMkLst>
            <pc:docMk/>
            <pc:sldMk cId="562658507" sldId="260"/>
            <ac:cxnSpMk id="72" creationId="{B76692E7-3B05-6C84-15F4-EF32FEA7502A}"/>
          </ac:cxnSpMkLst>
        </pc:cxnChg>
        <pc:cxnChg chg="add mod">
          <ac:chgData name="Joseph Bradbury" userId="35e2ced6-bbf7-4c3e-a316-3211a32633a0" providerId="ADAL" clId="{22101DD6-FA23-4302-B020-78CD84ADD72C}" dt="2024-05-31T11:13:13.758" v="14315" actId="164"/>
          <ac:cxnSpMkLst>
            <pc:docMk/>
            <pc:sldMk cId="562658507" sldId="260"/>
            <ac:cxnSpMk id="74" creationId="{9D6859A9-9EC5-2732-F22E-2AD06A5F3BCD}"/>
          </ac:cxnSpMkLst>
        </pc:cxnChg>
        <pc:cxnChg chg="add mod">
          <ac:chgData name="Joseph Bradbury" userId="35e2ced6-bbf7-4c3e-a316-3211a32633a0" providerId="ADAL" clId="{22101DD6-FA23-4302-B020-78CD84ADD72C}" dt="2024-05-31T11:13:13.758" v="14315" actId="164"/>
          <ac:cxnSpMkLst>
            <pc:docMk/>
            <pc:sldMk cId="562658507" sldId="260"/>
            <ac:cxnSpMk id="77" creationId="{0019A9A0-C4D0-BC8B-F98C-DD3F6CAC6546}"/>
          </ac:cxnSpMkLst>
        </pc:cxnChg>
        <pc:cxnChg chg="add mod">
          <ac:chgData name="Joseph Bradbury" userId="35e2ced6-bbf7-4c3e-a316-3211a32633a0" providerId="ADAL" clId="{22101DD6-FA23-4302-B020-78CD84ADD72C}" dt="2024-05-31T11:13:13.758" v="14315" actId="164"/>
          <ac:cxnSpMkLst>
            <pc:docMk/>
            <pc:sldMk cId="562658507" sldId="260"/>
            <ac:cxnSpMk id="80" creationId="{3E3DC0D6-A69F-8A74-B213-656B8AE679C2}"/>
          </ac:cxnSpMkLst>
        </pc:cxnChg>
      </pc:sldChg>
      <pc:sldChg chg="addSp delSp modSp mod ord modShow">
        <pc:chgData name="Joseph Bradbury" userId="35e2ced6-bbf7-4c3e-a316-3211a32633a0" providerId="ADAL" clId="{22101DD6-FA23-4302-B020-78CD84ADD72C}" dt="2024-06-05T10:27:04.287" v="23073" actId="729"/>
        <pc:sldMkLst>
          <pc:docMk/>
          <pc:sldMk cId="1436621692" sldId="261"/>
        </pc:sldMkLst>
        <pc:spChg chg="del mod">
          <ac:chgData name="Joseph Bradbury" userId="35e2ced6-bbf7-4c3e-a316-3211a32633a0" providerId="ADAL" clId="{22101DD6-FA23-4302-B020-78CD84ADD72C}" dt="2024-05-30T21:34:55.611" v="12528" actId="478"/>
          <ac:spMkLst>
            <pc:docMk/>
            <pc:sldMk cId="1436621692" sldId="261"/>
            <ac:spMk id="2" creationId="{9D61BE52-0CF5-13F1-2E14-80798203034C}"/>
          </ac:spMkLst>
        </pc:spChg>
        <pc:spChg chg="mod">
          <ac:chgData name="Joseph Bradbury" userId="35e2ced6-bbf7-4c3e-a316-3211a32633a0" providerId="ADAL" clId="{22101DD6-FA23-4302-B020-78CD84ADD72C}" dt="2024-05-28T16:00:34.158" v="9663" actId="20577"/>
          <ac:spMkLst>
            <pc:docMk/>
            <pc:sldMk cId="1436621692" sldId="261"/>
            <ac:spMk id="3" creationId="{987F597F-F062-62A3-1722-37268DD52A70}"/>
          </ac:spMkLst>
        </pc:spChg>
        <pc:spChg chg="add mod">
          <ac:chgData name="Joseph Bradbury" userId="35e2ced6-bbf7-4c3e-a316-3211a32633a0" providerId="ADAL" clId="{22101DD6-FA23-4302-B020-78CD84ADD72C}" dt="2024-05-30T21:34:51.329" v="12527"/>
          <ac:spMkLst>
            <pc:docMk/>
            <pc:sldMk cId="1436621692" sldId="261"/>
            <ac:spMk id="5" creationId="{F3D62276-136D-7ADF-2845-CA4CB1C96E19}"/>
          </ac:spMkLst>
        </pc:spChg>
        <pc:spChg chg="add mod">
          <ac:chgData name="Joseph Bradbury" userId="35e2ced6-bbf7-4c3e-a316-3211a32633a0" providerId="ADAL" clId="{22101DD6-FA23-4302-B020-78CD84ADD72C}" dt="2024-05-30T21:36:03.450" v="12542" actId="20577"/>
          <ac:spMkLst>
            <pc:docMk/>
            <pc:sldMk cId="1436621692" sldId="261"/>
            <ac:spMk id="8" creationId="{461F0A0F-45A8-05CC-898B-363D8B078179}"/>
          </ac:spMkLst>
        </pc:spChg>
        <pc:spChg chg="add mod">
          <ac:chgData name="Joseph Bradbury" userId="35e2ced6-bbf7-4c3e-a316-3211a32633a0" providerId="ADAL" clId="{22101DD6-FA23-4302-B020-78CD84ADD72C}" dt="2024-05-30T21:35:38.408" v="12540" actId="1076"/>
          <ac:spMkLst>
            <pc:docMk/>
            <pc:sldMk cId="1436621692" sldId="261"/>
            <ac:spMk id="9" creationId="{8A098DF8-AD2D-61B2-98CA-657743D0B7FC}"/>
          </ac:spMkLst>
        </pc:spChg>
        <pc:spChg chg="add del mod">
          <ac:chgData name="Joseph Bradbury" userId="35e2ced6-bbf7-4c3e-a316-3211a32633a0" providerId="ADAL" clId="{22101DD6-FA23-4302-B020-78CD84ADD72C}" dt="2024-05-30T21:34:59.380" v="12529" actId="478"/>
          <ac:spMkLst>
            <pc:docMk/>
            <pc:sldMk cId="1436621692" sldId="261"/>
            <ac:spMk id="11" creationId="{BA1658A5-BD19-D187-A174-F60F1FE55FDD}"/>
          </ac:spMkLst>
        </pc:spChg>
        <pc:picChg chg="add mod">
          <ac:chgData name="Joseph Bradbury" userId="35e2ced6-bbf7-4c3e-a316-3211a32633a0" providerId="ADAL" clId="{22101DD6-FA23-4302-B020-78CD84ADD72C}" dt="2024-05-14T13:15:12.854" v="1469" actId="14100"/>
          <ac:picMkLst>
            <pc:docMk/>
            <pc:sldMk cId="1436621692" sldId="261"/>
            <ac:picMk id="4" creationId="{B6F28DC5-2F19-7BE2-2193-293206B83D7A}"/>
          </ac:picMkLst>
        </pc:picChg>
        <pc:picChg chg="add mod">
          <ac:chgData name="Joseph Bradbury" userId="35e2ced6-bbf7-4c3e-a316-3211a32633a0" providerId="ADAL" clId="{22101DD6-FA23-4302-B020-78CD84ADD72C}" dt="2024-05-14T13:15:14.795" v="1470" actId="1076"/>
          <ac:picMkLst>
            <pc:docMk/>
            <pc:sldMk cId="1436621692" sldId="261"/>
            <ac:picMk id="6" creationId="{C3C2B7FC-527F-5F04-9C13-FA12E30E37AC}"/>
          </ac:picMkLst>
        </pc:picChg>
        <pc:picChg chg="add mod">
          <ac:chgData name="Joseph Bradbury" userId="35e2ced6-bbf7-4c3e-a316-3211a32633a0" providerId="ADAL" clId="{22101DD6-FA23-4302-B020-78CD84ADD72C}" dt="2024-05-14T13:13:12.438" v="1265" actId="14100"/>
          <ac:picMkLst>
            <pc:docMk/>
            <pc:sldMk cId="1436621692" sldId="261"/>
            <ac:picMk id="7" creationId="{00B617BD-D57C-CEA7-6B3B-950C7D71EA03}"/>
          </ac:picMkLst>
        </pc:picChg>
      </pc:sldChg>
      <pc:sldChg chg="addSp delSp modSp mod ord modAnim">
        <pc:chgData name="Joseph Bradbury" userId="35e2ced6-bbf7-4c3e-a316-3211a32633a0" providerId="ADAL" clId="{22101DD6-FA23-4302-B020-78CD84ADD72C}" dt="2024-06-07T14:38:08.133" v="25371" actId="115"/>
        <pc:sldMkLst>
          <pc:docMk/>
          <pc:sldMk cId="2814992232" sldId="262"/>
        </pc:sldMkLst>
        <pc:spChg chg="add mod">
          <ac:chgData name="Joseph Bradbury" userId="35e2ced6-bbf7-4c3e-a316-3211a32633a0" providerId="ADAL" clId="{22101DD6-FA23-4302-B020-78CD84ADD72C}" dt="2024-06-03T14:03:58.040" v="17609" actId="20577"/>
          <ac:spMkLst>
            <pc:docMk/>
            <pc:sldMk cId="2814992232" sldId="262"/>
            <ac:spMk id="2" creationId="{368B68E4-A3F9-4A1C-B44D-33A9414E90D4}"/>
          </ac:spMkLst>
        </pc:spChg>
        <pc:spChg chg="del mod">
          <ac:chgData name="Joseph Bradbury" userId="35e2ced6-bbf7-4c3e-a316-3211a32633a0" providerId="ADAL" clId="{22101DD6-FA23-4302-B020-78CD84ADD72C}" dt="2024-05-30T21:36:59.189" v="12555" actId="478"/>
          <ac:spMkLst>
            <pc:docMk/>
            <pc:sldMk cId="2814992232" sldId="262"/>
            <ac:spMk id="2" creationId="{FF85FC72-6060-E326-93AC-52F2DEB29C85}"/>
          </ac:spMkLst>
        </pc:spChg>
        <pc:spChg chg="add del mod">
          <ac:chgData name="Joseph Bradbury" userId="35e2ced6-bbf7-4c3e-a316-3211a32633a0" providerId="ADAL" clId="{22101DD6-FA23-4302-B020-78CD84ADD72C}" dt="2024-06-03T12:52:18.354" v="17352" actId="478"/>
          <ac:spMkLst>
            <pc:docMk/>
            <pc:sldMk cId="2814992232" sldId="262"/>
            <ac:spMk id="3" creationId="{8956696F-B0B5-BEF6-466B-44FE373C7FB1}"/>
          </ac:spMkLst>
        </pc:spChg>
        <pc:spChg chg="del">
          <ac:chgData name="Joseph Bradbury" userId="35e2ced6-bbf7-4c3e-a316-3211a32633a0" providerId="ADAL" clId="{22101DD6-FA23-4302-B020-78CD84ADD72C}" dt="2024-05-13T15:06:17.664" v="1145" actId="478"/>
          <ac:spMkLst>
            <pc:docMk/>
            <pc:sldMk cId="2814992232" sldId="262"/>
            <ac:spMk id="3" creationId="{8D333497-4969-F5D1-4DF0-957B87702AD8}"/>
          </ac:spMkLst>
        </pc:spChg>
        <pc:spChg chg="add mod">
          <ac:chgData name="Joseph Bradbury" userId="35e2ced6-bbf7-4c3e-a316-3211a32633a0" providerId="ADAL" clId="{22101DD6-FA23-4302-B020-78CD84ADD72C}" dt="2024-05-30T21:36:40.063" v="12543"/>
          <ac:spMkLst>
            <pc:docMk/>
            <pc:sldMk cId="2814992232" sldId="262"/>
            <ac:spMk id="4" creationId="{4F11CB89-0065-73CB-7E61-F6DEA77A320B}"/>
          </ac:spMkLst>
        </pc:spChg>
        <pc:spChg chg="add mod">
          <ac:chgData name="Joseph Bradbury" userId="35e2ced6-bbf7-4c3e-a316-3211a32633a0" providerId="ADAL" clId="{22101DD6-FA23-4302-B020-78CD84ADD72C}" dt="2024-06-04T23:40:11.531" v="21934" actId="20577"/>
          <ac:spMkLst>
            <pc:docMk/>
            <pc:sldMk cId="2814992232" sldId="262"/>
            <ac:spMk id="5" creationId="{C3384DCA-0D7F-7E21-F4D5-B4005C65BB1A}"/>
          </ac:spMkLst>
        </pc:spChg>
        <pc:spChg chg="add mod">
          <ac:chgData name="Joseph Bradbury" userId="35e2ced6-bbf7-4c3e-a316-3211a32633a0" providerId="ADAL" clId="{22101DD6-FA23-4302-B020-78CD84ADD72C}" dt="2024-06-03T14:03:29.848" v="17569" actId="20577"/>
          <ac:spMkLst>
            <pc:docMk/>
            <pc:sldMk cId="2814992232" sldId="262"/>
            <ac:spMk id="6" creationId="{49968C78-5754-F2AF-7F1B-01F0491C20EC}"/>
          </ac:spMkLst>
        </pc:spChg>
        <pc:spChg chg="add mod">
          <ac:chgData name="Joseph Bradbury" userId="35e2ced6-bbf7-4c3e-a316-3211a32633a0" providerId="ADAL" clId="{22101DD6-FA23-4302-B020-78CD84ADD72C}" dt="2024-06-05T10:12:44.192" v="22631" actId="1035"/>
          <ac:spMkLst>
            <pc:docMk/>
            <pc:sldMk cId="2814992232" sldId="262"/>
            <ac:spMk id="8" creationId="{B7AD6053-82F4-BEC1-E2EF-B0D1821489D2}"/>
          </ac:spMkLst>
        </pc:spChg>
        <pc:spChg chg="add del mod">
          <ac:chgData name="Joseph Bradbury" userId="35e2ced6-bbf7-4c3e-a316-3211a32633a0" providerId="ADAL" clId="{22101DD6-FA23-4302-B020-78CD84ADD72C}" dt="2024-05-30T21:38:10.187" v="12558" actId="478"/>
          <ac:spMkLst>
            <pc:docMk/>
            <pc:sldMk cId="2814992232" sldId="262"/>
            <ac:spMk id="9" creationId="{2F1F3FAF-E2A0-96F7-A0E7-F4D780C57740}"/>
          </ac:spMkLst>
        </pc:spChg>
        <pc:spChg chg="add mod">
          <ac:chgData name="Joseph Bradbury" userId="35e2ced6-bbf7-4c3e-a316-3211a32633a0" providerId="ADAL" clId="{22101DD6-FA23-4302-B020-78CD84ADD72C}" dt="2024-06-05T10:12:51.394" v="22665" actId="1035"/>
          <ac:spMkLst>
            <pc:docMk/>
            <pc:sldMk cId="2814992232" sldId="262"/>
            <ac:spMk id="9" creationId="{C99272D3-F6B3-85D6-C0AA-CBB84183A12D}"/>
          </ac:spMkLst>
        </pc:spChg>
        <pc:spChg chg="add mod">
          <ac:chgData name="Joseph Bradbury" userId="35e2ced6-bbf7-4c3e-a316-3211a32633a0" providerId="ADAL" clId="{22101DD6-FA23-4302-B020-78CD84ADD72C}" dt="2024-06-05T10:12:23.886" v="22568" actId="1035"/>
          <ac:spMkLst>
            <pc:docMk/>
            <pc:sldMk cId="2814992232" sldId="262"/>
            <ac:spMk id="10" creationId="{817758EE-E473-6FBC-46AD-F662C0EEA9C3}"/>
          </ac:spMkLst>
        </pc:spChg>
        <pc:spChg chg="add mod">
          <ac:chgData name="Joseph Bradbury" userId="35e2ced6-bbf7-4c3e-a316-3211a32633a0" providerId="ADAL" clId="{22101DD6-FA23-4302-B020-78CD84ADD72C}" dt="2024-06-05T10:12:31.649" v="22597" actId="1035"/>
          <ac:spMkLst>
            <pc:docMk/>
            <pc:sldMk cId="2814992232" sldId="262"/>
            <ac:spMk id="11" creationId="{1A263B8D-E9AF-F5C7-10EA-9EEBA3EA1D3D}"/>
          </ac:spMkLst>
        </pc:spChg>
        <pc:spChg chg="add mod">
          <ac:chgData name="Joseph Bradbury" userId="35e2ced6-bbf7-4c3e-a316-3211a32633a0" providerId="ADAL" clId="{22101DD6-FA23-4302-B020-78CD84ADD72C}" dt="2024-06-05T10:12:56.244" v="22700" actId="1035"/>
          <ac:spMkLst>
            <pc:docMk/>
            <pc:sldMk cId="2814992232" sldId="262"/>
            <ac:spMk id="12" creationId="{6703C0EC-3CC2-3035-A326-ACFE615C7936}"/>
          </ac:spMkLst>
        </pc:spChg>
        <pc:spChg chg="mod">
          <ac:chgData name="Joseph Bradbury" userId="35e2ced6-bbf7-4c3e-a316-3211a32633a0" providerId="ADAL" clId="{22101DD6-FA23-4302-B020-78CD84ADD72C}" dt="2024-06-07T14:38:08.133" v="25371" actId="115"/>
          <ac:spMkLst>
            <pc:docMk/>
            <pc:sldMk cId="2814992232" sldId="262"/>
            <ac:spMk id="20" creationId="{B9AA5F10-1164-C85A-2425-11D617F19446}"/>
          </ac:spMkLst>
        </pc:spChg>
        <pc:spChg chg="mod">
          <ac:chgData name="Joseph Bradbury" userId="35e2ced6-bbf7-4c3e-a316-3211a32633a0" providerId="ADAL" clId="{22101DD6-FA23-4302-B020-78CD84ADD72C}" dt="2024-06-05T10:10:47.823" v="22375" actId="404"/>
          <ac:spMkLst>
            <pc:docMk/>
            <pc:sldMk cId="2814992232" sldId="262"/>
            <ac:spMk id="21" creationId="{CB9BE96B-EBCD-8932-AF54-1CF5E1CFE6E4}"/>
          </ac:spMkLst>
        </pc:spChg>
        <pc:spChg chg="mod">
          <ac:chgData name="Joseph Bradbury" userId="35e2ced6-bbf7-4c3e-a316-3211a32633a0" providerId="ADAL" clId="{22101DD6-FA23-4302-B020-78CD84ADD72C}" dt="2024-06-05T10:10:26.146" v="22369"/>
          <ac:spMkLst>
            <pc:docMk/>
            <pc:sldMk cId="2814992232" sldId="262"/>
            <ac:spMk id="22" creationId="{99B79EEE-E828-53CA-3ED4-55E379A74879}"/>
          </ac:spMkLst>
        </pc:spChg>
        <pc:spChg chg="mod">
          <ac:chgData name="Joseph Bradbury" userId="35e2ced6-bbf7-4c3e-a316-3211a32633a0" providerId="ADAL" clId="{22101DD6-FA23-4302-B020-78CD84ADD72C}" dt="2024-06-05T10:10:26.146" v="22369"/>
          <ac:spMkLst>
            <pc:docMk/>
            <pc:sldMk cId="2814992232" sldId="262"/>
            <ac:spMk id="23" creationId="{8664D527-0D8C-6972-3D5B-8243E5A837BF}"/>
          </ac:spMkLst>
        </pc:spChg>
        <pc:spChg chg="mod">
          <ac:chgData name="Joseph Bradbury" userId="35e2ced6-bbf7-4c3e-a316-3211a32633a0" providerId="ADAL" clId="{22101DD6-FA23-4302-B020-78CD84ADD72C}" dt="2024-06-05T10:10:26.146" v="22369"/>
          <ac:spMkLst>
            <pc:docMk/>
            <pc:sldMk cId="2814992232" sldId="262"/>
            <ac:spMk id="24" creationId="{38DF744B-E58B-829F-69A3-01013E752F96}"/>
          </ac:spMkLst>
        </pc:spChg>
        <pc:spChg chg="add mod">
          <ac:chgData name="Joseph Bradbury" userId="35e2ced6-bbf7-4c3e-a316-3211a32633a0" providerId="ADAL" clId="{22101DD6-FA23-4302-B020-78CD84ADD72C}" dt="2024-06-05T10:13:46.676" v="22741" actId="20577"/>
          <ac:spMkLst>
            <pc:docMk/>
            <pc:sldMk cId="2814992232" sldId="262"/>
            <ac:spMk id="25" creationId="{C46C65F3-A2E5-B820-7347-7A7E9B3006DA}"/>
          </ac:spMkLst>
        </pc:spChg>
        <pc:grpChg chg="add mod">
          <ac:chgData name="Joseph Bradbury" userId="35e2ced6-bbf7-4c3e-a316-3211a32633a0" providerId="ADAL" clId="{22101DD6-FA23-4302-B020-78CD84ADD72C}" dt="2024-06-05T10:10:41.761" v="22372" actId="1076"/>
          <ac:grpSpMkLst>
            <pc:docMk/>
            <pc:sldMk cId="2814992232" sldId="262"/>
            <ac:grpSpMk id="18" creationId="{D19DD70B-08BC-C540-2208-967AD0721E2D}"/>
          </ac:grpSpMkLst>
        </pc:grpChg>
        <pc:picChg chg="add del mod">
          <ac:chgData name="Joseph Bradbury" userId="35e2ced6-bbf7-4c3e-a316-3211a32633a0" providerId="ADAL" clId="{22101DD6-FA23-4302-B020-78CD84ADD72C}" dt="2024-05-13T15:08:20.892" v="1149" actId="478"/>
          <ac:picMkLst>
            <pc:docMk/>
            <pc:sldMk cId="2814992232" sldId="262"/>
            <ac:picMk id="4" creationId="{FC17DFD8-EBAD-4B23-0D17-F233684C1DE6}"/>
          </ac:picMkLst>
        </pc:picChg>
        <pc:picChg chg="add del mod">
          <ac:chgData name="Joseph Bradbury" userId="35e2ced6-bbf7-4c3e-a316-3211a32633a0" providerId="ADAL" clId="{22101DD6-FA23-4302-B020-78CD84ADD72C}" dt="2024-05-13T15:12:51.924" v="1161" actId="478"/>
          <ac:picMkLst>
            <pc:docMk/>
            <pc:sldMk cId="2814992232" sldId="262"/>
            <ac:picMk id="6" creationId="{A9D4BC4F-895E-AFAD-52E2-A426FA47DF69}"/>
          </ac:picMkLst>
        </pc:picChg>
        <pc:picChg chg="add del mod">
          <ac:chgData name="Joseph Bradbury" userId="35e2ced6-bbf7-4c3e-a316-3211a32633a0" providerId="ADAL" clId="{22101DD6-FA23-4302-B020-78CD84ADD72C}" dt="2024-06-03T12:52:16.554" v="17351" actId="478"/>
          <ac:picMkLst>
            <pc:docMk/>
            <pc:sldMk cId="2814992232" sldId="262"/>
            <ac:picMk id="7" creationId="{425D577C-6420-36F4-E70E-7EC63100685D}"/>
          </ac:picMkLst>
        </pc:picChg>
        <pc:picChg chg="add mod">
          <ac:chgData name="Joseph Bradbury" userId="35e2ced6-bbf7-4c3e-a316-3211a32633a0" providerId="ADAL" clId="{22101DD6-FA23-4302-B020-78CD84ADD72C}" dt="2024-06-03T12:52:57.469" v="17355" actId="1076"/>
          <ac:picMkLst>
            <pc:docMk/>
            <pc:sldMk cId="2814992232" sldId="262"/>
            <ac:picMk id="13" creationId="{1269D01E-1707-09A6-7B53-266721DA3439}"/>
          </ac:picMkLst>
        </pc:picChg>
        <pc:picChg chg="add mod">
          <ac:chgData name="Joseph Bradbury" userId="35e2ced6-bbf7-4c3e-a316-3211a32633a0" providerId="ADAL" clId="{22101DD6-FA23-4302-B020-78CD84ADD72C}" dt="2024-06-03T12:53:34.419" v="17360"/>
          <ac:picMkLst>
            <pc:docMk/>
            <pc:sldMk cId="2814992232" sldId="262"/>
            <ac:picMk id="14" creationId="{3165A71F-62D0-5236-903C-9BA6672D825E}"/>
          </ac:picMkLst>
        </pc:picChg>
        <pc:picChg chg="add del mod">
          <ac:chgData name="Joseph Bradbury" userId="35e2ced6-bbf7-4c3e-a316-3211a32633a0" providerId="ADAL" clId="{22101DD6-FA23-4302-B020-78CD84ADD72C}" dt="2024-06-03T13:08:55.373" v="17371" actId="478"/>
          <ac:picMkLst>
            <pc:docMk/>
            <pc:sldMk cId="2814992232" sldId="262"/>
            <ac:picMk id="16" creationId="{54C9C5DC-EA67-8CC1-797E-691FFE2FA170}"/>
          </ac:picMkLst>
        </pc:picChg>
        <pc:picChg chg="add del mod">
          <ac:chgData name="Joseph Bradbury" userId="35e2ced6-bbf7-4c3e-a316-3211a32633a0" providerId="ADAL" clId="{22101DD6-FA23-4302-B020-78CD84ADD72C}" dt="2024-06-05T10:10:25.883" v="22368" actId="478"/>
          <ac:picMkLst>
            <pc:docMk/>
            <pc:sldMk cId="2814992232" sldId="262"/>
            <ac:picMk id="17" creationId="{821FBC25-23D6-A439-DDDC-9E4913D6955F}"/>
          </ac:picMkLst>
        </pc:picChg>
        <pc:picChg chg="mod">
          <ac:chgData name="Joseph Bradbury" userId="35e2ced6-bbf7-4c3e-a316-3211a32633a0" providerId="ADAL" clId="{22101DD6-FA23-4302-B020-78CD84ADD72C}" dt="2024-06-05T10:10:26.146" v="22369"/>
          <ac:picMkLst>
            <pc:docMk/>
            <pc:sldMk cId="2814992232" sldId="262"/>
            <ac:picMk id="19" creationId="{EB4FE131-5989-D964-3C49-511E01B00CBE}"/>
          </ac:picMkLst>
        </pc:picChg>
      </pc:sldChg>
      <pc:sldChg chg="del">
        <pc:chgData name="Joseph Bradbury" userId="35e2ced6-bbf7-4c3e-a316-3211a32633a0" providerId="ADAL" clId="{22101DD6-FA23-4302-B020-78CD84ADD72C}" dt="2024-05-30T19:10:57.415" v="11072" actId="47"/>
        <pc:sldMkLst>
          <pc:docMk/>
          <pc:sldMk cId="3736389253" sldId="263"/>
        </pc:sldMkLst>
      </pc:sldChg>
      <pc:sldChg chg="addSp delSp modSp mod">
        <pc:chgData name="Joseph Bradbury" userId="35e2ced6-bbf7-4c3e-a316-3211a32633a0" providerId="ADAL" clId="{22101DD6-FA23-4302-B020-78CD84ADD72C}" dt="2024-06-07T17:39:55.551" v="25375" actId="478"/>
        <pc:sldMkLst>
          <pc:docMk/>
          <pc:sldMk cId="4185707477" sldId="264"/>
        </pc:sldMkLst>
        <pc:spChg chg="del">
          <ac:chgData name="Joseph Bradbury" userId="35e2ced6-bbf7-4c3e-a316-3211a32633a0" providerId="ADAL" clId="{22101DD6-FA23-4302-B020-78CD84ADD72C}" dt="2024-05-30T21:39:37.882" v="12559" actId="478"/>
          <ac:spMkLst>
            <pc:docMk/>
            <pc:sldMk cId="4185707477" sldId="264"/>
            <ac:spMk id="2" creationId="{7D8A7CF8-AA80-F5EB-D4CB-8CAEE3182196}"/>
          </ac:spMkLst>
        </pc:spChg>
        <pc:spChg chg="add mod">
          <ac:chgData name="Joseph Bradbury" userId="35e2ced6-bbf7-4c3e-a316-3211a32633a0" providerId="ADAL" clId="{22101DD6-FA23-4302-B020-78CD84ADD72C}" dt="2024-06-05T10:14:57.829" v="22783" actId="1035"/>
          <ac:spMkLst>
            <pc:docMk/>
            <pc:sldMk cId="4185707477" sldId="264"/>
            <ac:spMk id="2" creationId="{FEB2DE38-4954-C96B-8526-7CB74D5FEC45}"/>
          </ac:spMkLst>
        </pc:spChg>
        <pc:spChg chg="add mod">
          <ac:chgData name="Joseph Bradbury" userId="35e2ced6-bbf7-4c3e-a316-3211a32633a0" providerId="ADAL" clId="{22101DD6-FA23-4302-B020-78CD84ADD72C}" dt="2024-06-05T10:14:57.829" v="22783" actId="1035"/>
          <ac:spMkLst>
            <pc:docMk/>
            <pc:sldMk cId="4185707477" sldId="264"/>
            <ac:spMk id="3" creationId="{187ADC27-A84A-9BBB-D29D-1934CA7A7258}"/>
          </ac:spMkLst>
        </pc:spChg>
        <pc:spChg chg="del">
          <ac:chgData name="Joseph Bradbury" userId="35e2ced6-bbf7-4c3e-a316-3211a32633a0" providerId="ADAL" clId="{22101DD6-FA23-4302-B020-78CD84ADD72C}" dt="2024-05-30T21:39:43.630" v="12562" actId="478"/>
          <ac:spMkLst>
            <pc:docMk/>
            <pc:sldMk cId="4185707477" sldId="264"/>
            <ac:spMk id="3" creationId="{4277E4EF-C066-13F0-AB61-F927A6892392}"/>
          </ac:spMkLst>
        </pc:spChg>
        <pc:spChg chg="add mod">
          <ac:chgData name="Joseph Bradbury" userId="35e2ced6-bbf7-4c3e-a316-3211a32633a0" providerId="ADAL" clId="{22101DD6-FA23-4302-B020-78CD84ADD72C}" dt="2024-06-07T17:39:49.088" v="25374" actId="20577"/>
          <ac:spMkLst>
            <pc:docMk/>
            <pc:sldMk cId="4185707477" sldId="264"/>
            <ac:spMk id="4" creationId="{3ED1EECA-E485-F487-007B-204DADF6C8DE}"/>
          </ac:spMkLst>
        </pc:spChg>
        <pc:spChg chg="add del mod">
          <ac:chgData name="Joseph Bradbury" userId="35e2ced6-bbf7-4c3e-a316-3211a32633a0" providerId="ADAL" clId="{22101DD6-FA23-4302-B020-78CD84ADD72C}" dt="2024-05-30T21:39:41.110" v="12561" actId="478"/>
          <ac:spMkLst>
            <pc:docMk/>
            <pc:sldMk cId="4185707477" sldId="264"/>
            <ac:spMk id="5" creationId="{E478394B-5FAC-F537-80AA-82D8B7647382}"/>
          </ac:spMkLst>
        </pc:spChg>
        <pc:spChg chg="add mod">
          <ac:chgData name="Joseph Bradbury" userId="35e2ced6-bbf7-4c3e-a316-3211a32633a0" providerId="ADAL" clId="{22101DD6-FA23-4302-B020-78CD84ADD72C}" dt="2024-06-03T13:16:05.532" v="17448" actId="1076"/>
          <ac:spMkLst>
            <pc:docMk/>
            <pc:sldMk cId="4185707477" sldId="264"/>
            <ac:spMk id="6" creationId="{CDD5E9C1-C529-0378-FEEB-C41F57E6B5E2}"/>
          </ac:spMkLst>
        </pc:spChg>
        <pc:spChg chg="add del mod">
          <ac:chgData name="Joseph Bradbury" userId="35e2ced6-bbf7-4c3e-a316-3211a32633a0" providerId="ADAL" clId="{22101DD6-FA23-4302-B020-78CD84ADD72C}" dt="2024-06-04T23:40:20.154" v="21935" actId="478"/>
          <ac:spMkLst>
            <pc:docMk/>
            <pc:sldMk cId="4185707477" sldId="264"/>
            <ac:spMk id="7" creationId="{889814EB-3346-B8FA-DB62-F7AB5C51FF18}"/>
          </ac:spMkLst>
        </pc:spChg>
        <pc:spChg chg="add del mod">
          <ac:chgData name="Joseph Bradbury" userId="35e2ced6-bbf7-4c3e-a316-3211a32633a0" providerId="ADAL" clId="{22101DD6-FA23-4302-B020-78CD84ADD72C}" dt="2024-06-07T17:39:55.551" v="25375" actId="478"/>
          <ac:spMkLst>
            <pc:docMk/>
            <pc:sldMk cId="4185707477" sldId="264"/>
            <ac:spMk id="8" creationId="{4E3A758F-065E-F611-ABC6-B62A63071F14}"/>
          </ac:spMkLst>
        </pc:spChg>
        <pc:spChg chg="add mod">
          <ac:chgData name="Joseph Bradbury" userId="35e2ced6-bbf7-4c3e-a316-3211a32633a0" providerId="ADAL" clId="{22101DD6-FA23-4302-B020-78CD84ADD72C}" dt="2024-06-05T10:21:56.833" v="23003"/>
          <ac:spMkLst>
            <pc:docMk/>
            <pc:sldMk cId="4185707477" sldId="264"/>
            <ac:spMk id="12" creationId="{C8B0B540-C381-8450-9589-2B607F40FDE2}"/>
          </ac:spMkLst>
        </pc:spChg>
        <pc:spChg chg="add mod">
          <ac:chgData name="Joseph Bradbury" userId="35e2ced6-bbf7-4c3e-a316-3211a32633a0" providerId="ADAL" clId="{22101DD6-FA23-4302-B020-78CD84ADD72C}" dt="2024-06-05T10:22:28.090" v="23011" actId="1076"/>
          <ac:spMkLst>
            <pc:docMk/>
            <pc:sldMk cId="4185707477" sldId="264"/>
            <ac:spMk id="14" creationId="{AB02CAB0-7FFB-4D62-557E-C1473318A593}"/>
          </ac:spMkLst>
        </pc:spChg>
        <pc:spChg chg="add mod">
          <ac:chgData name="Joseph Bradbury" userId="35e2ced6-bbf7-4c3e-a316-3211a32633a0" providerId="ADAL" clId="{22101DD6-FA23-4302-B020-78CD84ADD72C}" dt="2024-06-05T10:24:01.684" v="23067" actId="1076"/>
          <ac:spMkLst>
            <pc:docMk/>
            <pc:sldMk cId="4185707477" sldId="264"/>
            <ac:spMk id="15" creationId="{47C1F0B2-CABE-C695-B1E6-B1C95BB6E7F2}"/>
          </ac:spMkLst>
        </pc:spChg>
        <pc:spChg chg="add mod">
          <ac:chgData name="Joseph Bradbury" userId="35e2ced6-bbf7-4c3e-a316-3211a32633a0" providerId="ADAL" clId="{22101DD6-FA23-4302-B020-78CD84ADD72C}" dt="2024-06-05T10:24:05.192" v="23068" actId="1076"/>
          <ac:spMkLst>
            <pc:docMk/>
            <pc:sldMk cId="4185707477" sldId="264"/>
            <ac:spMk id="16" creationId="{FBA45F39-E758-A4C0-B25C-1587A13C9304}"/>
          </ac:spMkLst>
        </pc:spChg>
        <pc:spChg chg="add mod">
          <ac:chgData name="Joseph Bradbury" userId="35e2ced6-bbf7-4c3e-a316-3211a32633a0" providerId="ADAL" clId="{22101DD6-FA23-4302-B020-78CD84ADD72C}" dt="2024-06-05T10:24:12.096" v="23070" actId="1076"/>
          <ac:spMkLst>
            <pc:docMk/>
            <pc:sldMk cId="4185707477" sldId="264"/>
            <ac:spMk id="17" creationId="{66848D7F-69A0-92B0-3AB5-850779425316}"/>
          </ac:spMkLst>
        </pc:spChg>
        <pc:spChg chg="add mod">
          <ac:chgData name="Joseph Bradbury" userId="35e2ced6-bbf7-4c3e-a316-3211a32633a0" providerId="ADAL" clId="{22101DD6-FA23-4302-B020-78CD84ADD72C}" dt="2024-06-05T10:24:20.083" v="23072" actId="1076"/>
          <ac:spMkLst>
            <pc:docMk/>
            <pc:sldMk cId="4185707477" sldId="264"/>
            <ac:spMk id="18" creationId="{EC0CB319-40E4-D5A0-830D-C8334C10CADD}"/>
          </ac:spMkLst>
        </pc:spChg>
        <pc:picChg chg="add mod">
          <ac:chgData name="Joseph Bradbury" userId="35e2ced6-bbf7-4c3e-a316-3211a32633a0" providerId="ADAL" clId="{22101DD6-FA23-4302-B020-78CD84ADD72C}" dt="2024-06-05T10:22:51.274" v="23039" actId="1036"/>
          <ac:picMkLst>
            <pc:docMk/>
            <pc:sldMk cId="4185707477" sldId="264"/>
            <ac:picMk id="5" creationId="{CFECC807-7BD2-572A-7196-8CEFFEFAF56D}"/>
          </ac:picMkLst>
        </pc:picChg>
        <pc:picChg chg="add mod">
          <ac:chgData name="Joseph Bradbury" userId="35e2ced6-bbf7-4c3e-a316-3211a32633a0" providerId="ADAL" clId="{22101DD6-FA23-4302-B020-78CD84ADD72C}" dt="2024-06-05T10:22:59.957" v="23048" actId="1036"/>
          <ac:picMkLst>
            <pc:docMk/>
            <pc:sldMk cId="4185707477" sldId="264"/>
            <ac:picMk id="9" creationId="{BC7F5429-04CF-D358-3B04-E241FE910253}"/>
          </ac:picMkLst>
        </pc:picChg>
        <pc:picChg chg="add mod">
          <ac:chgData name="Joseph Bradbury" userId="35e2ced6-bbf7-4c3e-a316-3211a32633a0" providerId="ADAL" clId="{22101DD6-FA23-4302-B020-78CD84ADD72C}" dt="2024-06-05T10:24:06.340" v="23069" actId="1076"/>
          <ac:picMkLst>
            <pc:docMk/>
            <pc:sldMk cId="4185707477" sldId="264"/>
            <ac:picMk id="10" creationId="{6739DB7A-959F-9AC8-A677-03480F22F3A3}"/>
          </ac:picMkLst>
        </pc:picChg>
        <pc:picChg chg="add mod">
          <ac:chgData name="Joseph Bradbury" userId="35e2ced6-bbf7-4c3e-a316-3211a32633a0" providerId="ADAL" clId="{22101DD6-FA23-4302-B020-78CD84ADD72C}" dt="2024-06-05T10:24:15.582" v="23071" actId="1076"/>
          <ac:picMkLst>
            <pc:docMk/>
            <pc:sldMk cId="4185707477" sldId="264"/>
            <ac:picMk id="11" creationId="{831FAE37-14A9-1892-1564-34B274DE04B1}"/>
          </ac:picMkLst>
        </pc:picChg>
      </pc:sldChg>
      <pc:sldChg chg="addSp new del mod">
        <pc:chgData name="Joseph Bradbury" userId="35e2ced6-bbf7-4c3e-a316-3211a32633a0" providerId="ADAL" clId="{22101DD6-FA23-4302-B020-78CD84ADD72C}" dt="2024-05-14T13:39:21.045" v="2925" actId="47"/>
        <pc:sldMkLst>
          <pc:docMk/>
          <pc:sldMk cId="373282377" sldId="265"/>
        </pc:sldMkLst>
        <pc:picChg chg="add">
          <ac:chgData name="Joseph Bradbury" userId="35e2ced6-bbf7-4c3e-a316-3211a32633a0" providerId="ADAL" clId="{22101DD6-FA23-4302-B020-78CD84ADD72C}" dt="2024-05-14T12:58:02.375" v="1176" actId="22"/>
          <ac:picMkLst>
            <pc:docMk/>
            <pc:sldMk cId="373282377" sldId="265"/>
            <ac:picMk id="5" creationId="{E313409A-B3B1-E1B1-9487-2D85FE95C84B}"/>
          </ac:picMkLst>
        </pc:picChg>
      </pc:sldChg>
      <pc:sldChg chg="addSp delSp modSp new mod delAnim modAnim">
        <pc:chgData name="Joseph Bradbury" userId="35e2ced6-bbf7-4c3e-a316-3211a32633a0" providerId="ADAL" clId="{22101DD6-FA23-4302-B020-78CD84ADD72C}" dt="2024-06-07T14:35:06.860" v="25349"/>
        <pc:sldMkLst>
          <pc:docMk/>
          <pc:sldMk cId="2991587093" sldId="266"/>
        </pc:sldMkLst>
        <pc:spChg chg="mod ord">
          <ac:chgData name="Joseph Bradbury" userId="35e2ced6-bbf7-4c3e-a316-3211a32633a0" providerId="ADAL" clId="{22101DD6-FA23-4302-B020-78CD84ADD72C}" dt="2024-06-05T10:28:20.384" v="23106" actId="207"/>
          <ac:spMkLst>
            <pc:docMk/>
            <pc:sldMk cId="2991587093" sldId="266"/>
            <ac:spMk id="2" creationId="{A86A8C27-63D3-A21B-4CC5-5E8F9980914C}"/>
          </ac:spMkLst>
        </pc:spChg>
        <pc:spChg chg="add mod">
          <ac:chgData name="Joseph Bradbury" userId="35e2ced6-bbf7-4c3e-a316-3211a32633a0" providerId="ADAL" clId="{22101DD6-FA23-4302-B020-78CD84ADD72C}" dt="2024-05-30T18:26:46.395" v="10620" actId="14100"/>
          <ac:spMkLst>
            <pc:docMk/>
            <pc:sldMk cId="2991587093" sldId="266"/>
            <ac:spMk id="3" creationId="{9B7327B4-5E9F-5B25-5151-C5BD4B887570}"/>
          </ac:spMkLst>
        </pc:spChg>
        <pc:spChg chg="del">
          <ac:chgData name="Joseph Bradbury" userId="35e2ced6-bbf7-4c3e-a316-3211a32633a0" providerId="ADAL" clId="{22101DD6-FA23-4302-B020-78CD84ADD72C}" dt="2024-05-14T13:00:46.374" v="1180" actId="478"/>
          <ac:spMkLst>
            <pc:docMk/>
            <pc:sldMk cId="2991587093" sldId="266"/>
            <ac:spMk id="3" creationId="{9FBDAA4E-8E89-E7C1-C6A1-72CD7AD6AE26}"/>
          </ac:spMkLst>
        </pc:spChg>
        <pc:spChg chg="add mod">
          <ac:chgData name="Joseph Bradbury" userId="35e2ced6-bbf7-4c3e-a316-3211a32633a0" providerId="ADAL" clId="{22101DD6-FA23-4302-B020-78CD84ADD72C}" dt="2024-06-07T14:33:46.542" v="25340" actId="14100"/>
          <ac:spMkLst>
            <pc:docMk/>
            <pc:sldMk cId="2991587093" sldId="266"/>
            <ac:spMk id="4" creationId="{2B5BB382-2064-D17B-1419-6658D1FBACDA}"/>
          </ac:spMkLst>
        </pc:spChg>
        <pc:spChg chg="add del mod">
          <ac:chgData name="Joseph Bradbury" userId="35e2ced6-bbf7-4c3e-a316-3211a32633a0" providerId="ADAL" clId="{22101DD6-FA23-4302-B020-78CD84ADD72C}" dt="2024-05-30T18:48:02.825" v="10892" actId="478"/>
          <ac:spMkLst>
            <pc:docMk/>
            <pc:sldMk cId="2991587093" sldId="266"/>
            <ac:spMk id="4" creationId="{60559BFC-D20B-A7F8-DC43-F90D84E94A4E}"/>
          </ac:spMkLst>
        </pc:spChg>
        <pc:spChg chg="add del mod">
          <ac:chgData name="Joseph Bradbury" userId="35e2ced6-bbf7-4c3e-a316-3211a32633a0" providerId="ADAL" clId="{22101DD6-FA23-4302-B020-78CD84ADD72C}" dt="2024-06-04T11:34:41.620" v="17715" actId="21"/>
          <ac:spMkLst>
            <pc:docMk/>
            <pc:sldMk cId="2991587093" sldId="266"/>
            <ac:spMk id="4" creationId="{D7B7A90E-88CA-4506-8ADB-0E17A5DDACBD}"/>
          </ac:spMkLst>
        </pc:spChg>
        <pc:spChg chg="add mod">
          <ac:chgData name="Joseph Bradbury" userId="35e2ced6-bbf7-4c3e-a316-3211a32633a0" providerId="ADAL" clId="{22101DD6-FA23-4302-B020-78CD84ADD72C}" dt="2024-06-07T14:34:34.142" v="25347" actId="1076"/>
          <ac:spMkLst>
            <pc:docMk/>
            <pc:sldMk cId="2991587093" sldId="266"/>
            <ac:spMk id="5" creationId="{22C28A99-A1A5-3189-8500-C2140357D7EC}"/>
          </ac:spMkLst>
        </pc:spChg>
        <pc:spChg chg="add mod">
          <ac:chgData name="Joseph Bradbury" userId="35e2ced6-bbf7-4c3e-a316-3211a32633a0" providerId="ADAL" clId="{22101DD6-FA23-4302-B020-78CD84ADD72C}" dt="2024-05-30T18:33:53.324" v="10696" actId="1076"/>
          <ac:spMkLst>
            <pc:docMk/>
            <pc:sldMk cId="2991587093" sldId="266"/>
            <ac:spMk id="7" creationId="{B1F7CB8A-F40C-B53D-917A-C1CF642D073D}"/>
          </ac:spMkLst>
        </pc:spChg>
        <pc:spChg chg="add mod">
          <ac:chgData name="Joseph Bradbury" userId="35e2ced6-bbf7-4c3e-a316-3211a32633a0" providerId="ADAL" clId="{22101DD6-FA23-4302-B020-78CD84ADD72C}" dt="2024-06-04T11:41:16.147" v="17751" actId="404"/>
          <ac:spMkLst>
            <pc:docMk/>
            <pc:sldMk cId="2991587093" sldId="266"/>
            <ac:spMk id="8" creationId="{18C00BA3-B9C0-C6EC-B167-A80185B6A473}"/>
          </ac:spMkLst>
        </pc:spChg>
        <pc:spChg chg="add del mod">
          <ac:chgData name="Joseph Bradbury" userId="35e2ced6-bbf7-4c3e-a316-3211a32633a0" providerId="ADAL" clId="{22101DD6-FA23-4302-B020-78CD84ADD72C}" dt="2024-06-03T10:08:54.472" v="14740" actId="478"/>
          <ac:spMkLst>
            <pc:docMk/>
            <pc:sldMk cId="2991587093" sldId="266"/>
            <ac:spMk id="9" creationId="{D4C81F41-5FFC-D98E-F32E-0C3F6CC3E791}"/>
          </ac:spMkLst>
        </pc:spChg>
        <pc:spChg chg="add mod">
          <ac:chgData name="Joseph Bradbury" userId="35e2ced6-bbf7-4c3e-a316-3211a32633a0" providerId="ADAL" clId="{22101DD6-FA23-4302-B020-78CD84ADD72C}" dt="2024-06-05T10:28:02.940" v="23089" actId="20577"/>
          <ac:spMkLst>
            <pc:docMk/>
            <pc:sldMk cId="2991587093" sldId="266"/>
            <ac:spMk id="11" creationId="{E149BBD0-B986-7081-B9C4-C6DB80BCE95A}"/>
          </ac:spMkLst>
        </pc:spChg>
        <pc:spChg chg="add del mod">
          <ac:chgData name="Joseph Bradbury" userId="35e2ced6-bbf7-4c3e-a316-3211a32633a0" providerId="ADAL" clId="{22101DD6-FA23-4302-B020-78CD84ADD72C}" dt="2024-06-04T11:34:41.620" v="17715" actId="21"/>
          <ac:spMkLst>
            <pc:docMk/>
            <pc:sldMk cId="2991587093" sldId="266"/>
            <ac:spMk id="13" creationId="{63F35201-0D89-EA7E-F561-AB062837E617}"/>
          </ac:spMkLst>
        </pc:spChg>
        <pc:spChg chg="add del mod">
          <ac:chgData name="Joseph Bradbury" userId="35e2ced6-bbf7-4c3e-a316-3211a32633a0" providerId="ADAL" clId="{22101DD6-FA23-4302-B020-78CD84ADD72C}" dt="2024-05-20T16:27:45.531" v="4066" actId="478"/>
          <ac:spMkLst>
            <pc:docMk/>
            <pc:sldMk cId="2991587093" sldId="266"/>
            <ac:spMk id="13" creationId="{8315CE79-DC0F-77E2-7722-EA22A6124DD4}"/>
          </ac:spMkLst>
        </pc:spChg>
        <pc:spChg chg="add mod">
          <ac:chgData name="Joseph Bradbury" userId="35e2ced6-bbf7-4c3e-a316-3211a32633a0" providerId="ADAL" clId="{22101DD6-FA23-4302-B020-78CD84ADD72C}" dt="2024-06-07T12:47:16.091" v="23618" actId="20577"/>
          <ac:spMkLst>
            <pc:docMk/>
            <pc:sldMk cId="2991587093" sldId="266"/>
            <ac:spMk id="15" creationId="{40A9E18E-4104-448C-DB99-23C37363C8F0}"/>
          </ac:spMkLst>
        </pc:spChg>
        <pc:spChg chg="add mod">
          <ac:chgData name="Joseph Bradbury" userId="35e2ced6-bbf7-4c3e-a316-3211a32633a0" providerId="ADAL" clId="{22101DD6-FA23-4302-B020-78CD84ADD72C}" dt="2024-06-04T11:41:45.989" v="17756" actId="1076"/>
          <ac:spMkLst>
            <pc:docMk/>
            <pc:sldMk cId="2991587093" sldId="266"/>
            <ac:spMk id="16" creationId="{624EBC66-D257-635F-40A1-EC3A9208C0D1}"/>
          </ac:spMkLst>
        </pc:spChg>
        <pc:spChg chg="add mod">
          <ac:chgData name="Joseph Bradbury" userId="35e2ced6-bbf7-4c3e-a316-3211a32633a0" providerId="ADAL" clId="{22101DD6-FA23-4302-B020-78CD84ADD72C}" dt="2024-06-04T11:40:53.476" v="17744" actId="1076"/>
          <ac:spMkLst>
            <pc:docMk/>
            <pc:sldMk cId="2991587093" sldId="266"/>
            <ac:spMk id="18" creationId="{DED4F799-6066-C8B0-8CF6-DA47D8D5C45A}"/>
          </ac:spMkLst>
        </pc:spChg>
        <pc:spChg chg="add del mod">
          <ac:chgData name="Joseph Bradbury" userId="35e2ced6-bbf7-4c3e-a316-3211a32633a0" providerId="ADAL" clId="{22101DD6-FA23-4302-B020-78CD84ADD72C}" dt="2024-06-07T12:46:06.258" v="23537" actId="478"/>
          <ac:spMkLst>
            <pc:docMk/>
            <pc:sldMk cId="2991587093" sldId="266"/>
            <ac:spMk id="20" creationId="{1F46EA09-5785-0079-5016-2194E01031ED}"/>
          </ac:spMkLst>
        </pc:spChg>
        <pc:spChg chg="add mod">
          <ac:chgData name="Joseph Bradbury" userId="35e2ced6-bbf7-4c3e-a316-3211a32633a0" providerId="ADAL" clId="{22101DD6-FA23-4302-B020-78CD84ADD72C}" dt="2024-06-04T11:41:49.486" v="17757" actId="1076"/>
          <ac:spMkLst>
            <pc:docMk/>
            <pc:sldMk cId="2991587093" sldId="266"/>
            <ac:spMk id="21" creationId="{DCAD8B65-B0F2-9B88-FAE2-05899A454B02}"/>
          </ac:spMkLst>
        </pc:spChg>
        <pc:spChg chg="add mod">
          <ac:chgData name="Joseph Bradbury" userId="35e2ced6-bbf7-4c3e-a316-3211a32633a0" providerId="ADAL" clId="{22101DD6-FA23-4302-B020-78CD84ADD72C}" dt="2024-06-04T11:42:20.985" v="17762" actId="1076"/>
          <ac:spMkLst>
            <pc:docMk/>
            <pc:sldMk cId="2991587093" sldId="266"/>
            <ac:spMk id="22" creationId="{0B4E362C-C1A5-7C74-3581-DA930641EDCF}"/>
          </ac:spMkLst>
        </pc:spChg>
        <pc:spChg chg="add mod">
          <ac:chgData name="Joseph Bradbury" userId="35e2ced6-bbf7-4c3e-a316-3211a32633a0" providerId="ADAL" clId="{22101DD6-FA23-4302-B020-78CD84ADD72C}" dt="2024-06-04T11:40:46.355" v="17741" actId="1076"/>
          <ac:spMkLst>
            <pc:docMk/>
            <pc:sldMk cId="2991587093" sldId="266"/>
            <ac:spMk id="23" creationId="{C8F78602-40F2-6B56-4271-36724E70E1BF}"/>
          </ac:spMkLst>
        </pc:spChg>
        <pc:spChg chg="add mod">
          <ac:chgData name="Joseph Bradbury" userId="35e2ced6-bbf7-4c3e-a316-3211a32633a0" providerId="ADAL" clId="{22101DD6-FA23-4302-B020-78CD84ADD72C}" dt="2024-06-04T11:40:26.036" v="17738" actId="1076"/>
          <ac:spMkLst>
            <pc:docMk/>
            <pc:sldMk cId="2991587093" sldId="266"/>
            <ac:spMk id="24" creationId="{CFD20BAA-03A1-6144-9A98-224C1EECC6E2}"/>
          </ac:spMkLst>
        </pc:spChg>
        <pc:spChg chg="add mod">
          <ac:chgData name="Joseph Bradbury" userId="35e2ced6-bbf7-4c3e-a316-3211a32633a0" providerId="ADAL" clId="{22101DD6-FA23-4302-B020-78CD84ADD72C}" dt="2024-06-04T11:40:18.209" v="17735" actId="1076"/>
          <ac:spMkLst>
            <pc:docMk/>
            <pc:sldMk cId="2991587093" sldId="266"/>
            <ac:spMk id="25" creationId="{67855E81-CFE5-EB7F-9B56-80574AE75FC9}"/>
          </ac:spMkLst>
        </pc:spChg>
        <pc:spChg chg="add mod">
          <ac:chgData name="Joseph Bradbury" userId="35e2ced6-bbf7-4c3e-a316-3211a32633a0" providerId="ADAL" clId="{22101DD6-FA23-4302-B020-78CD84ADD72C}" dt="2024-06-04T11:40:09.543" v="17732" actId="1076"/>
          <ac:spMkLst>
            <pc:docMk/>
            <pc:sldMk cId="2991587093" sldId="266"/>
            <ac:spMk id="26" creationId="{F75EECC2-556E-021B-7F58-776BD34DE878}"/>
          </ac:spMkLst>
        </pc:spChg>
        <pc:spChg chg="add mod">
          <ac:chgData name="Joseph Bradbury" userId="35e2ced6-bbf7-4c3e-a316-3211a32633a0" providerId="ADAL" clId="{22101DD6-FA23-4302-B020-78CD84ADD72C}" dt="2024-06-04T11:42:46.676" v="17771" actId="404"/>
          <ac:spMkLst>
            <pc:docMk/>
            <pc:sldMk cId="2991587093" sldId="266"/>
            <ac:spMk id="27" creationId="{58921B2A-F429-13DF-05E2-680593DE39B4}"/>
          </ac:spMkLst>
        </pc:spChg>
        <pc:spChg chg="add mod">
          <ac:chgData name="Joseph Bradbury" userId="35e2ced6-bbf7-4c3e-a316-3211a32633a0" providerId="ADAL" clId="{22101DD6-FA23-4302-B020-78CD84ADD72C}" dt="2024-06-04T11:42:40.736" v="17769" actId="404"/>
          <ac:spMkLst>
            <pc:docMk/>
            <pc:sldMk cId="2991587093" sldId="266"/>
            <ac:spMk id="28" creationId="{CC5743A8-D8C0-3BB5-AB70-DBC55C8D9D0F}"/>
          </ac:spMkLst>
        </pc:spChg>
        <pc:spChg chg="add mod">
          <ac:chgData name="Joseph Bradbury" userId="35e2ced6-bbf7-4c3e-a316-3211a32633a0" providerId="ADAL" clId="{22101DD6-FA23-4302-B020-78CD84ADD72C}" dt="2024-06-04T11:42:28.899" v="17765" actId="1076"/>
          <ac:spMkLst>
            <pc:docMk/>
            <pc:sldMk cId="2991587093" sldId="266"/>
            <ac:spMk id="29" creationId="{EF6DAA8F-6A04-0292-6FE2-D42106197BC1}"/>
          </ac:spMkLst>
        </pc:spChg>
        <pc:spChg chg="add mod ord">
          <ac:chgData name="Joseph Bradbury" userId="35e2ced6-bbf7-4c3e-a316-3211a32633a0" providerId="ADAL" clId="{22101DD6-FA23-4302-B020-78CD84ADD72C}" dt="2024-06-04T11:56:52.489" v="17977" actId="1076"/>
          <ac:spMkLst>
            <pc:docMk/>
            <pc:sldMk cId="2991587093" sldId="266"/>
            <ac:spMk id="31" creationId="{99C28F75-D38C-4169-A6CE-FD56AB4238AF}"/>
          </ac:spMkLst>
        </pc:spChg>
        <pc:spChg chg="add del mod">
          <ac:chgData name="Joseph Bradbury" userId="35e2ced6-bbf7-4c3e-a316-3211a32633a0" providerId="ADAL" clId="{22101DD6-FA23-4302-B020-78CD84ADD72C}" dt="2024-06-04T11:46:22.722" v="17835"/>
          <ac:spMkLst>
            <pc:docMk/>
            <pc:sldMk cId="2991587093" sldId="266"/>
            <ac:spMk id="32" creationId="{107CC6F9-8B1B-3678-BD8F-240A48E22C31}"/>
          </ac:spMkLst>
        </pc:spChg>
        <pc:spChg chg="add mod">
          <ac:chgData name="Joseph Bradbury" userId="35e2ced6-bbf7-4c3e-a316-3211a32633a0" providerId="ADAL" clId="{22101DD6-FA23-4302-B020-78CD84ADD72C}" dt="2024-06-04T11:46:21.594" v="17833" actId="767"/>
          <ac:spMkLst>
            <pc:docMk/>
            <pc:sldMk cId="2991587093" sldId="266"/>
            <ac:spMk id="33" creationId="{6E038E13-9F6A-41C1-38AD-0275FA3278B7}"/>
          </ac:spMkLst>
        </pc:spChg>
        <pc:spChg chg="add mod ord">
          <ac:chgData name="Joseph Bradbury" userId="35e2ced6-bbf7-4c3e-a316-3211a32633a0" providerId="ADAL" clId="{22101DD6-FA23-4302-B020-78CD84ADD72C}" dt="2024-06-07T12:48:08.790" v="23624" actId="14100"/>
          <ac:spMkLst>
            <pc:docMk/>
            <pc:sldMk cId="2991587093" sldId="266"/>
            <ac:spMk id="34" creationId="{D9C61B06-71D2-FFC3-8872-A88E7984EF25}"/>
          </ac:spMkLst>
        </pc:spChg>
        <pc:grpChg chg="add mod">
          <ac:chgData name="Joseph Bradbury" userId="35e2ced6-bbf7-4c3e-a316-3211a32633a0" providerId="ADAL" clId="{22101DD6-FA23-4302-B020-78CD84ADD72C}" dt="2024-06-04T11:54:36.084" v="17949" actId="1076"/>
          <ac:grpSpMkLst>
            <pc:docMk/>
            <pc:sldMk cId="2991587093" sldId="266"/>
            <ac:grpSpMk id="30" creationId="{51311BF0-FE4D-E5BC-73E3-1947EF309FEF}"/>
          </ac:grpSpMkLst>
        </pc:grpChg>
        <pc:picChg chg="add del mod">
          <ac:chgData name="Joseph Bradbury" userId="35e2ced6-bbf7-4c3e-a316-3211a32633a0" providerId="ADAL" clId="{22101DD6-FA23-4302-B020-78CD84ADD72C}" dt="2024-06-04T11:38:58.447" v="17724" actId="478"/>
          <ac:picMkLst>
            <pc:docMk/>
            <pc:sldMk cId="2991587093" sldId="266"/>
            <ac:picMk id="5" creationId="{4528A5E5-8CE6-5032-16B9-CA242DE67205}"/>
          </ac:picMkLst>
        </pc:picChg>
        <pc:picChg chg="add mod modCrop">
          <ac:chgData name="Joseph Bradbury" userId="35e2ced6-bbf7-4c3e-a316-3211a32633a0" providerId="ADAL" clId="{22101DD6-FA23-4302-B020-78CD84ADD72C}" dt="2024-06-04T11:39:31.480" v="17729" actId="732"/>
          <ac:picMkLst>
            <pc:docMk/>
            <pc:sldMk cId="2991587093" sldId="266"/>
            <ac:picMk id="6" creationId="{B4C6CDDA-0E0F-8AA6-8132-49CD0BB1AA93}"/>
          </ac:picMkLst>
        </pc:picChg>
        <pc:picChg chg="add del mod">
          <ac:chgData name="Joseph Bradbury" userId="35e2ced6-bbf7-4c3e-a316-3211a32633a0" providerId="ADAL" clId="{22101DD6-FA23-4302-B020-78CD84ADD72C}" dt="2024-05-30T18:55:53.218" v="10916" actId="478"/>
          <ac:picMkLst>
            <pc:docMk/>
            <pc:sldMk cId="2991587093" sldId="266"/>
            <ac:picMk id="6" creationId="{E7D2C7AC-1DF5-03AB-88B6-B44472DF4E1E}"/>
          </ac:picMkLst>
        </pc:picChg>
        <pc:picChg chg="add del mod">
          <ac:chgData name="Joseph Bradbury" userId="35e2ced6-bbf7-4c3e-a316-3211a32633a0" providerId="ADAL" clId="{22101DD6-FA23-4302-B020-78CD84ADD72C}" dt="2024-05-30T19:00:33.856" v="10939" actId="478"/>
          <ac:picMkLst>
            <pc:docMk/>
            <pc:sldMk cId="2991587093" sldId="266"/>
            <ac:picMk id="8" creationId="{3AF46EB1-7F98-2194-7772-BCFF21A287A8}"/>
          </ac:picMkLst>
        </pc:picChg>
        <pc:picChg chg="add mod">
          <ac:chgData name="Joseph Bradbury" userId="35e2ced6-bbf7-4c3e-a316-3211a32633a0" providerId="ADAL" clId="{22101DD6-FA23-4302-B020-78CD84ADD72C}" dt="2024-06-07T14:34:00.673" v="25344" actId="1076"/>
          <ac:picMkLst>
            <pc:docMk/>
            <pc:sldMk cId="2991587093" sldId="266"/>
            <ac:picMk id="9" creationId="{914C0DEA-6DA3-51D1-C3B6-57C5AEBEB38B}"/>
          </ac:picMkLst>
        </pc:picChg>
        <pc:picChg chg="add mod">
          <ac:chgData name="Joseph Bradbury" userId="35e2ced6-bbf7-4c3e-a316-3211a32633a0" providerId="ADAL" clId="{22101DD6-FA23-4302-B020-78CD84ADD72C}" dt="2024-06-07T12:48:22.145" v="23627" actId="1076"/>
          <ac:picMkLst>
            <pc:docMk/>
            <pc:sldMk cId="2991587093" sldId="266"/>
            <ac:picMk id="10" creationId="{F7C0A90D-51F0-1F1E-8BCB-6DCEA1F5C2E7}"/>
          </ac:picMkLst>
        </pc:picChg>
        <pc:picChg chg="add mod">
          <ac:chgData name="Joseph Bradbury" userId="35e2ced6-bbf7-4c3e-a316-3211a32633a0" providerId="ADAL" clId="{22101DD6-FA23-4302-B020-78CD84ADD72C}" dt="2024-06-07T12:44:43.502" v="23499" actId="14861"/>
          <ac:picMkLst>
            <pc:docMk/>
            <pc:sldMk cId="2991587093" sldId="266"/>
            <ac:picMk id="12" creationId="{17A22ACC-D68C-656A-BA67-C54D6BDE5A74}"/>
          </ac:picMkLst>
        </pc:picChg>
        <pc:picChg chg="add mod">
          <ac:chgData name="Joseph Bradbury" userId="35e2ced6-bbf7-4c3e-a316-3211a32633a0" providerId="ADAL" clId="{22101DD6-FA23-4302-B020-78CD84ADD72C}" dt="2024-06-04T11:57:22.654" v="17985" actId="1076"/>
          <ac:picMkLst>
            <pc:docMk/>
            <pc:sldMk cId="2991587093" sldId="266"/>
            <ac:picMk id="14" creationId="{55DA3EF4-CD9D-B0AD-43D9-2A8DB0B2E6F6}"/>
          </ac:picMkLst>
        </pc:picChg>
        <pc:picChg chg="add mod">
          <ac:chgData name="Joseph Bradbury" userId="35e2ced6-bbf7-4c3e-a316-3211a32633a0" providerId="ADAL" clId="{22101DD6-FA23-4302-B020-78CD84ADD72C}" dt="2024-06-07T12:48:15.644" v="23625" actId="1076"/>
          <ac:picMkLst>
            <pc:docMk/>
            <pc:sldMk cId="2991587093" sldId="266"/>
            <ac:picMk id="17" creationId="{2A22A73D-2378-0488-3DCD-0A96EB993795}"/>
          </ac:picMkLst>
        </pc:picChg>
        <pc:picChg chg="add del mod">
          <ac:chgData name="Joseph Bradbury" userId="35e2ced6-bbf7-4c3e-a316-3211a32633a0" providerId="ADAL" clId="{22101DD6-FA23-4302-B020-78CD84ADD72C}" dt="2024-06-04T11:59:35.713" v="18015" actId="478"/>
          <ac:picMkLst>
            <pc:docMk/>
            <pc:sldMk cId="2991587093" sldId="266"/>
            <ac:picMk id="19" creationId="{5DC53B9B-C858-5452-64E7-D8E4881C0685}"/>
          </ac:picMkLst>
        </pc:picChg>
        <pc:picChg chg="add mod">
          <ac:chgData name="Joseph Bradbury" userId="35e2ced6-bbf7-4c3e-a316-3211a32633a0" providerId="ADAL" clId="{22101DD6-FA23-4302-B020-78CD84ADD72C}" dt="2024-06-04T12:03:59.085" v="18057" actId="1076"/>
          <ac:picMkLst>
            <pc:docMk/>
            <pc:sldMk cId="2991587093" sldId="266"/>
            <ac:picMk id="35" creationId="{B0268FF5-E2EE-D544-9511-CD199FB0C2AF}"/>
          </ac:picMkLst>
        </pc:picChg>
        <pc:picChg chg="add mod">
          <ac:chgData name="Joseph Bradbury" userId="35e2ced6-bbf7-4c3e-a316-3211a32633a0" providerId="ADAL" clId="{22101DD6-FA23-4302-B020-78CD84ADD72C}" dt="2024-06-04T12:04:01.976" v="18058" actId="14100"/>
          <ac:picMkLst>
            <pc:docMk/>
            <pc:sldMk cId="2991587093" sldId="266"/>
            <ac:picMk id="36" creationId="{793A4D5E-5C3B-A3E0-9474-0653740D5CE4}"/>
          </ac:picMkLst>
        </pc:picChg>
        <pc:picChg chg="add mod">
          <ac:chgData name="Joseph Bradbury" userId="35e2ced6-bbf7-4c3e-a316-3211a32633a0" providerId="ADAL" clId="{22101DD6-FA23-4302-B020-78CD84ADD72C}" dt="2024-06-04T12:03:56.040" v="18056" actId="1076"/>
          <ac:picMkLst>
            <pc:docMk/>
            <pc:sldMk cId="2991587093" sldId="266"/>
            <ac:picMk id="37" creationId="{93E307D3-7DF2-5776-4C5C-B34B50133C3C}"/>
          </ac:picMkLst>
        </pc:picChg>
      </pc:sldChg>
      <pc:sldChg chg="new del">
        <pc:chgData name="Joseph Bradbury" userId="35e2ced6-bbf7-4c3e-a316-3211a32633a0" providerId="ADAL" clId="{22101DD6-FA23-4302-B020-78CD84ADD72C}" dt="2024-05-14T13:11:15.293" v="1189" actId="47"/>
        <pc:sldMkLst>
          <pc:docMk/>
          <pc:sldMk cId="2840686376" sldId="267"/>
        </pc:sldMkLst>
      </pc:sldChg>
      <pc:sldChg chg="addSp modSp add del mod ord">
        <pc:chgData name="Joseph Bradbury" userId="35e2ced6-bbf7-4c3e-a316-3211a32633a0" providerId="ADAL" clId="{22101DD6-FA23-4302-B020-78CD84ADD72C}" dt="2024-05-20T16:39:11.846" v="4649" actId="47"/>
        <pc:sldMkLst>
          <pc:docMk/>
          <pc:sldMk cId="3599133125" sldId="268"/>
        </pc:sldMkLst>
        <pc:spChg chg="add mod">
          <ac:chgData name="Joseph Bradbury" userId="35e2ced6-bbf7-4c3e-a316-3211a32633a0" providerId="ADAL" clId="{22101DD6-FA23-4302-B020-78CD84ADD72C}" dt="2024-05-14T13:12:31.309" v="1260" actId="1076"/>
          <ac:spMkLst>
            <pc:docMk/>
            <pc:sldMk cId="3599133125" sldId="268"/>
            <ac:spMk id="3" creationId="{B2287915-7588-47CB-7B38-000345FB7720}"/>
          </ac:spMkLst>
        </pc:spChg>
        <pc:spChg chg="mod">
          <ac:chgData name="Joseph Bradbury" userId="35e2ced6-bbf7-4c3e-a316-3211a32633a0" providerId="ADAL" clId="{22101DD6-FA23-4302-B020-78CD84ADD72C}" dt="2024-05-14T13:11:41.732" v="1193" actId="164"/>
          <ac:spMkLst>
            <pc:docMk/>
            <pc:sldMk cId="3599133125" sldId="268"/>
            <ac:spMk id="5" creationId="{6689C6B0-0E19-0627-9D9B-6B3BE71E9907}"/>
          </ac:spMkLst>
        </pc:spChg>
        <pc:spChg chg="mod">
          <ac:chgData name="Joseph Bradbury" userId="35e2ced6-bbf7-4c3e-a316-3211a32633a0" providerId="ADAL" clId="{22101DD6-FA23-4302-B020-78CD84ADD72C}" dt="2024-05-14T13:11:41.732" v="1193" actId="164"/>
          <ac:spMkLst>
            <pc:docMk/>
            <pc:sldMk cId="3599133125" sldId="268"/>
            <ac:spMk id="6" creationId="{6855E834-51E2-15F5-BAC2-57023BD9632A}"/>
          </ac:spMkLst>
        </pc:spChg>
        <pc:spChg chg="mod">
          <ac:chgData name="Joseph Bradbury" userId="35e2ced6-bbf7-4c3e-a316-3211a32633a0" providerId="ADAL" clId="{22101DD6-FA23-4302-B020-78CD84ADD72C}" dt="2024-05-14T13:11:41.732" v="1193" actId="164"/>
          <ac:spMkLst>
            <pc:docMk/>
            <pc:sldMk cId="3599133125" sldId="268"/>
            <ac:spMk id="7" creationId="{CD8A0B6C-B4D0-1D95-787E-ECA6F915E79C}"/>
          </ac:spMkLst>
        </pc:spChg>
        <pc:spChg chg="mod">
          <ac:chgData name="Joseph Bradbury" userId="35e2ced6-bbf7-4c3e-a316-3211a32633a0" providerId="ADAL" clId="{22101DD6-FA23-4302-B020-78CD84ADD72C}" dt="2024-05-14T13:11:41.732" v="1193" actId="164"/>
          <ac:spMkLst>
            <pc:docMk/>
            <pc:sldMk cId="3599133125" sldId="268"/>
            <ac:spMk id="8" creationId="{C1A34546-56D6-0002-D58C-B4D3FDA5A52F}"/>
          </ac:spMkLst>
        </pc:spChg>
        <pc:spChg chg="mod">
          <ac:chgData name="Joseph Bradbury" userId="35e2ced6-bbf7-4c3e-a316-3211a32633a0" providerId="ADAL" clId="{22101DD6-FA23-4302-B020-78CD84ADD72C}" dt="2024-05-14T13:11:41.732" v="1193" actId="164"/>
          <ac:spMkLst>
            <pc:docMk/>
            <pc:sldMk cId="3599133125" sldId="268"/>
            <ac:spMk id="9" creationId="{D24BB76F-2AC8-5681-56A7-C134F6723416}"/>
          </ac:spMkLst>
        </pc:spChg>
        <pc:spChg chg="mod">
          <ac:chgData name="Joseph Bradbury" userId="35e2ced6-bbf7-4c3e-a316-3211a32633a0" providerId="ADAL" clId="{22101DD6-FA23-4302-B020-78CD84ADD72C}" dt="2024-05-14T13:11:41.732" v="1193" actId="164"/>
          <ac:spMkLst>
            <pc:docMk/>
            <pc:sldMk cId="3599133125" sldId="268"/>
            <ac:spMk id="10" creationId="{F723F284-BBD0-E35E-22E3-747648CE4BC7}"/>
          </ac:spMkLst>
        </pc:spChg>
        <pc:spChg chg="mod">
          <ac:chgData name="Joseph Bradbury" userId="35e2ced6-bbf7-4c3e-a316-3211a32633a0" providerId="ADAL" clId="{22101DD6-FA23-4302-B020-78CD84ADD72C}" dt="2024-05-14T13:11:41.732" v="1193" actId="164"/>
          <ac:spMkLst>
            <pc:docMk/>
            <pc:sldMk cId="3599133125" sldId="268"/>
            <ac:spMk id="23" creationId="{D5A4DDC4-A51F-768D-D8A4-3BEE7242C095}"/>
          </ac:spMkLst>
        </pc:spChg>
        <pc:spChg chg="mod">
          <ac:chgData name="Joseph Bradbury" userId="35e2ced6-bbf7-4c3e-a316-3211a32633a0" providerId="ADAL" clId="{22101DD6-FA23-4302-B020-78CD84ADD72C}" dt="2024-05-14T13:11:41.732" v="1193" actId="164"/>
          <ac:spMkLst>
            <pc:docMk/>
            <pc:sldMk cId="3599133125" sldId="268"/>
            <ac:spMk id="24" creationId="{E1510C6B-4219-7CBD-F368-EF851E84C75A}"/>
          </ac:spMkLst>
        </pc:spChg>
        <pc:spChg chg="mod">
          <ac:chgData name="Joseph Bradbury" userId="35e2ced6-bbf7-4c3e-a316-3211a32633a0" providerId="ADAL" clId="{22101DD6-FA23-4302-B020-78CD84ADD72C}" dt="2024-05-14T13:11:41.732" v="1193" actId="164"/>
          <ac:spMkLst>
            <pc:docMk/>
            <pc:sldMk cId="3599133125" sldId="268"/>
            <ac:spMk id="26" creationId="{81773E8F-08B9-BD82-CF14-5BE7025E6A5F}"/>
          </ac:spMkLst>
        </pc:spChg>
        <pc:spChg chg="mod">
          <ac:chgData name="Joseph Bradbury" userId="35e2ced6-bbf7-4c3e-a316-3211a32633a0" providerId="ADAL" clId="{22101DD6-FA23-4302-B020-78CD84ADD72C}" dt="2024-05-14T13:11:41.732" v="1193" actId="164"/>
          <ac:spMkLst>
            <pc:docMk/>
            <pc:sldMk cId="3599133125" sldId="268"/>
            <ac:spMk id="27" creationId="{1F7865D8-DF47-EFB7-9844-08EE6D3BDED7}"/>
          </ac:spMkLst>
        </pc:spChg>
        <pc:spChg chg="mod">
          <ac:chgData name="Joseph Bradbury" userId="35e2ced6-bbf7-4c3e-a316-3211a32633a0" providerId="ADAL" clId="{22101DD6-FA23-4302-B020-78CD84ADD72C}" dt="2024-05-14T13:11:41.732" v="1193" actId="164"/>
          <ac:spMkLst>
            <pc:docMk/>
            <pc:sldMk cId="3599133125" sldId="268"/>
            <ac:spMk id="28" creationId="{1E153FD9-585C-24AD-9E9E-B2B0F702F83C}"/>
          </ac:spMkLst>
        </pc:spChg>
        <pc:grpChg chg="add mod">
          <ac:chgData name="Joseph Bradbury" userId="35e2ced6-bbf7-4c3e-a316-3211a32633a0" providerId="ADAL" clId="{22101DD6-FA23-4302-B020-78CD84ADD72C}" dt="2024-05-14T13:12:09.022" v="1199" actId="1076"/>
          <ac:grpSpMkLst>
            <pc:docMk/>
            <pc:sldMk cId="3599133125" sldId="268"/>
            <ac:grpSpMk id="2" creationId="{1B73F6F9-635D-3A1B-0037-3E673B35900B}"/>
          </ac:grpSpMkLst>
        </pc:grpChg>
        <pc:picChg chg="mod">
          <ac:chgData name="Joseph Bradbury" userId="35e2ced6-bbf7-4c3e-a316-3211a32633a0" providerId="ADAL" clId="{22101DD6-FA23-4302-B020-78CD84ADD72C}" dt="2024-05-14T13:11:41.732" v="1193" actId="164"/>
          <ac:picMkLst>
            <pc:docMk/>
            <pc:sldMk cId="3599133125" sldId="268"/>
            <ac:picMk id="12" creationId="{8DAD9CE2-A1F1-0F75-B763-974E0BDE6559}"/>
          </ac:picMkLst>
        </pc:picChg>
        <pc:picChg chg="mod">
          <ac:chgData name="Joseph Bradbury" userId="35e2ced6-bbf7-4c3e-a316-3211a32633a0" providerId="ADAL" clId="{22101DD6-FA23-4302-B020-78CD84ADD72C}" dt="2024-05-14T13:11:41.732" v="1193" actId="164"/>
          <ac:picMkLst>
            <pc:docMk/>
            <pc:sldMk cId="3599133125" sldId="268"/>
            <ac:picMk id="14" creationId="{1CFEB3CF-E029-AF18-B393-474643AF4F3D}"/>
          </ac:picMkLst>
        </pc:picChg>
        <pc:picChg chg="mod">
          <ac:chgData name="Joseph Bradbury" userId="35e2ced6-bbf7-4c3e-a316-3211a32633a0" providerId="ADAL" clId="{22101DD6-FA23-4302-B020-78CD84ADD72C}" dt="2024-05-14T13:11:41.732" v="1193" actId="164"/>
          <ac:picMkLst>
            <pc:docMk/>
            <pc:sldMk cId="3599133125" sldId="268"/>
            <ac:picMk id="16" creationId="{0B1CB463-01AF-C30B-051D-C47C14CD1FFA}"/>
          </ac:picMkLst>
        </pc:picChg>
        <pc:picChg chg="mod">
          <ac:chgData name="Joseph Bradbury" userId="35e2ced6-bbf7-4c3e-a316-3211a32633a0" providerId="ADAL" clId="{22101DD6-FA23-4302-B020-78CD84ADD72C}" dt="2024-05-14T13:11:41.732" v="1193" actId="164"/>
          <ac:picMkLst>
            <pc:docMk/>
            <pc:sldMk cId="3599133125" sldId="268"/>
            <ac:picMk id="19" creationId="{7BC151F4-1A4F-14E8-3ECE-C4E10D3CE90A}"/>
          </ac:picMkLst>
        </pc:picChg>
        <pc:picChg chg="mod">
          <ac:chgData name="Joseph Bradbury" userId="35e2ced6-bbf7-4c3e-a316-3211a32633a0" providerId="ADAL" clId="{22101DD6-FA23-4302-B020-78CD84ADD72C}" dt="2024-05-14T13:11:41.732" v="1193" actId="164"/>
          <ac:picMkLst>
            <pc:docMk/>
            <pc:sldMk cId="3599133125" sldId="268"/>
            <ac:picMk id="21" creationId="{B61AC7D9-A840-726A-EB55-FED011E7C77B}"/>
          </ac:picMkLst>
        </pc:picChg>
        <pc:picChg chg="mod">
          <ac:chgData name="Joseph Bradbury" userId="35e2ced6-bbf7-4c3e-a316-3211a32633a0" providerId="ADAL" clId="{22101DD6-FA23-4302-B020-78CD84ADD72C}" dt="2024-05-14T13:11:41.732" v="1193" actId="164"/>
          <ac:picMkLst>
            <pc:docMk/>
            <pc:sldMk cId="3599133125" sldId="268"/>
            <ac:picMk id="22" creationId="{C73EC1DA-3B68-5660-7750-6FC7D3131072}"/>
          </ac:picMkLst>
        </pc:picChg>
      </pc:sldChg>
      <pc:sldChg chg="addSp delSp modSp new mod modShow">
        <pc:chgData name="Joseph Bradbury" userId="35e2ced6-bbf7-4c3e-a316-3211a32633a0" providerId="ADAL" clId="{22101DD6-FA23-4302-B020-78CD84ADD72C}" dt="2024-06-05T10:27:10.575" v="23074" actId="729"/>
        <pc:sldMkLst>
          <pc:docMk/>
          <pc:sldMk cId="3241794806" sldId="269"/>
        </pc:sldMkLst>
        <pc:spChg chg="del mod">
          <ac:chgData name="Joseph Bradbury" userId="35e2ced6-bbf7-4c3e-a316-3211a32633a0" providerId="ADAL" clId="{22101DD6-FA23-4302-B020-78CD84ADD72C}" dt="2024-05-30T21:41:20.608" v="12576" actId="478"/>
          <ac:spMkLst>
            <pc:docMk/>
            <pc:sldMk cId="3241794806" sldId="269"/>
            <ac:spMk id="2" creationId="{600FEDC8-60D9-77F6-D111-6ECBB78C9B97}"/>
          </ac:spMkLst>
        </pc:spChg>
        <pc:spChg chg="del">
          <ac:chgData name="Joseph Bradbury" userId="35e2ced6-bbf7-4c3e-a316-3211a32633a0" providerId="ADAL" clId="{22101DD6-FA23-4302-B020-78CD84ADD72C}" dt="2024-05-30T21:41:24.756" v="12578" actId="478"/>
          <ac:spMkLst>
            <pc:docMk/>
            <pc:sldMk cId="3241794806" sldId="269"/>
            <ac:spMk id="3" creationId="{AC58932D-BA6A-D923-09DF-F5FD1B25114E}"/>
          </ac:spMkLst>
        </pc:spChg>
        <pc:spChg chg="add mod">
          <ac:chgData name="Joseph Bradbury" userId="35e2ced6-bbf7-4c3e-a316-3211a32633a0" providerId="ADAL" clId="{22101DD6-FA23-4302-B020-78CD84ADD72C}" dt="2024-05-30T21:41:16.913" v="12575"/>
          <ac:spMkLst>
            <pc:docMk/>
            <pc:sldMk cId="3241794806" sldId="269"/>
            <ac:spMk id="4" creationId="{2704499D-CC08-BD02-762E-E0E366A6B627}"/>
          </ac:spMkLst>
        </pc:spChg>
        <pc:spChg chg="add del mod">
          <ac:chgData name="Joseph Bradbury" userId="35e2ced6-bbf7-4c3e-a316-3211a32633a0" providerId="ADAL" clId="{22101DD6-FA23-4302-B020-78CD84ADD72C}" dt="2024-05-31T12:43:03.622" v="14430" actId="478"/>
          <ac:spMkLst>
            <pc:docMk/>
            <pc:sldMk cId="3241794806" sldId="269"/>
            <ac:spMk id="5" creationId="{0E56ADA9-F467-6063-F2CE-EE928FDC9222}"/>
          </ac:spMkLst>
        </pc:spChg>
        <pc:spChg chg="add mod">
          <ac:chgData name="Joseph Bradbury" userId="35e2ced6-bbf7-4c3e-a316-3211a32633a0" providerId="ADAL" clId="{22101DD6-FA23-4302-B020-78CD84ADD72C}" dt="2024-05-30T21:41:27.802" v="12590" actId="20577"/>
          <ac:spMkLst>
            <pc:docMk/>
            <pc:sldMk cId="3241794806" sldId="269"/>
            <ac:spMk id="6" creationId="{2D343980-75B3-3ACD-D230-C845135D91AC}"/>
          </ac:spMkLst>
        </pc:spChg>
        <pc:spChg chg="add del mod">
          <ac:chgData name="Joseph Bradbury" userId="35e2ced6-bbf7-4c3e-a316-3211a32633a0" providerId="ADAL" clId="{22101DD6-FA23-4302-B020-78CD84ADD72C}" dt="2024-05-30T21:41:22.966" v="12577" actId="478"/>
          <ac:spMkLst>
            <pc:docMk/>
            <pc:sldMk cId="3241794806" sldId="269"/>
            <ac:spMk id="8" creationId="{769AEC95-3627-CA23-8BDD-5D8819B66A62}"/>
          </ac:spMkLst>
        </pc:spChg>
      </pc:sldChg>
      <pc:sldChg chg="addSp delSp modSp new del mod ord delAnim modAnim">
        <pc:chgData name="Joseph Bradbury" userId="35e2ced6-bbf7-4c3e-a316-3211a32633a0" providerId="ADAL" clId="{22101DD6-FA23-4302-B020-78CD84ADD72C}" dt="2024-06-04T12:33:38.774" v="18495" actId="47"/>
        <pc:sldMkLst>
          <pc:docMk/>
          <pc:sldMk cId="4034299417" sldId="270"/>
        </pc:sldMkLst>
        <pc:spChg chg="del mod">
          <ac:chgData name="Joseph Bradbury" userId="35e2ced6-bbf7-4c3e-a316-3211a32633a0" providerId="ADAL" clId="{22101DD6-FA23-4302-B020-78CD84ADD72C}" dt="2024-05-30T18:35:03.343" v="10711" actId="478"/>
          <ac:spMkLst>
            <pc:docMk/>
            <pc:sldMk cId="4034299417" sldId="270"/>
            <ac:spMk id="2" creationId="{2204D315-0CA7-608F-3B7D-8010F4362B78}"/>
          </ac:spMkLst>
        </pc:spChg>
        <pc:spChg chg="del mod">
          <ac:chgData name="Joseph Bradbury" userId="35e2ced6-bbf7-4c3e-a316-3211a32633a0" providerId="ADAL" clId="{22101DD6-FA23-4302-B020-78CD84ADD72C}" dt="2024-06-04T12:10:55.460" v="18077" actId="21"/>
          <ac:spMkLst>
            <pc:docMk/>
            <pc:sldMk cId="4034299417" sldId="270"/>
            <ac:spMk id="3" creationId="{A39186EE-665F-63B4-CBCD-AF1E5CD4FD08}"/>
          </ac:spMkLst>
        </pc:spChg>
        <pc:spChg chg="add mod">
          <ac:chgData name="Joseph Bradbury" userId="35e2ced6-bbf7-4c3e-a316-3211a32633a0" providerId="ADAL" clId="{22101DD6-FA23-4302-B020-78CD84ADD72C}" dt="2024-05-30T18:34:02.659" v="10697"/>
          <ac:spMkLst>
            <pc:docMk/>
            <pc:sldMk cId="4034299417" sldId="270"/>
            <ac:spMk id="4" creationId="{9BA4B03B-9FCF-AC15-F351-651B1C66D3E0}"/>
          </ac:spMkLst>
        </pc:spChg>
        <pc:spChg chg="add mod">
          <ac:chgData name="Joseph Bradbury" userId="35e2ced6-bbf7-4c3e-a316-3211a32633a0" providerId="ADAL" clId="{22101DD6-FA23-4302-B020-78CD84ADD72C}" dt="2024-05-30T18:34:54.558" v="10709" actId="20577"/>
          <ac:spMkLst>
            <pc:docMk/>
            <pc:sldMk cId="4034299417" sldId="270"/>
            <ac:spMk id="5" creationId="{E9A016F8-CB45-AFF6-0AA0-470B8EDE9A47}"/>
          </ac:spMkLst>
        </pc:spChg>
        <pc:spChg chg="add mod">
          <ac:chgData name="Joseph Bradbury" userId="35e2ced6-bbf7-4c3e-a316-3211a32633a0" providerId="ADAL" clId="{22101DD6-FA23-4302-B020-78CD84ADD72C}" dt="2024-05-30T18:34:48.208" v="10707" actId="1076"/>
          <ac:spMkLst>
            <pc:docMk/>
            <pc:sldMk cId="4034299417" sldId="270"/>
            <ac:spMk id="6" creationId="{F4AFBCA0-AF3A-ADC7-1D98-C64317785C6D}"/>
          </ac:spMkLst>
        </pc:spChg>
        <pc:spChg chg="add mod">
          <ac:chgData name="Joseph Bradbury" userId="35e2ced6-bbf7-4c3e-a316-3211a32633a0" providerId="ADAL" clId="{22101DD6-FA23-4302-B020-78CD84ADD72C}" dt="2024-06-04T12:10:55.460" v="18077" actId="21"/>
          <ac:spMkLst>
            <pc:docMk/>
            <pc:sldMk cId="4034299417" sldId="270"/>
            <ac:spMk id="7" creationId="{562ECDE5-FA2A-DE49-F663-FC0450ED1940}"/>
          </ac:spMkLst>
        </pc:spChg>
      </pc:sldChg>
      <pc:sldChg chg="modSp new del mod">
        <pc:chgData name="Joseph Bradbury" userId="35e2ced6-bbf7-4c3e-a316-3211a32633a0" providerId="ADAL" clId="{22101DD6-FA23-4302-B020-78CD84ADD72C}" dt="2024-06-03T13:22:22.491" v="17457" actId="47"/>
        <pc:sldMkLst>
          <pc:docMk/>
          <pc:sldMk cId="1425608155" sldId="271"/>
        </pc:sldMkLst>
        <pc:spChg chg="mod">
          <ac:chgData name="Joseph Bradbury" userId="35e2ced6-bbf7-4c3e-a316-3211a32633a0" providerId="ADAL" clId="{22101DD6-FA23-4302-B020-78CD84ADD72C}" dt="2024-05-29T10:45:17.212" v="9848" actId="20577"/>
          <ac:spMkLst>
            <pc:docMk/>
            <pc:sldMk cId="1425608155" sldId="271"/>
            <ac:spMk id="2" creationId="{76BB4287-BE60-1747-249C-1AA4822A2C57}"/>
          </ac:spMkLst>
        </pc:spChg>
        <pc:spChg chg="mod">
          <ac:chgData name="Joseph Bradbury" userId="35e2ced6-bbf7-4c3e-a316-3211a32633a0" providerId="ADAL" clId="{22101DD6-FA23-4302-B020-78CD84ADD72C}" dt="2024-05-29T10:52:45.112" v="10580" actId="20577"/>
          <ac:spMkLst>
            <pc:docMk/>
            <pc:sldMk cId="1425608155" sldId="271"/>
            <ac:spMk id="3" creationId="{307DDAAD-A4DA-E120-046E-202527056A94}"/>
          </ac:spMkLst>
        </pc:spChg>
      </pc:sldChg>
      <pc:sldChg chg="addSp delSp modSp new mod delAnim modAnim">
        <pc:chgData name="Joseph Bradbury" userId="35e2ced6-bbf7-4c3e-a316-3211a32633a0" providerId="ADAL" clId="{22101DD6-FA23-4302-B020-78CD84ADD72C}" dt="2024-06-04T16:25:54.936" v="20966" actId="20577"/>
        <pc:sldMkLst>
          <pc:docMk/>
          <pc:sldMk cId="3793606086" sldId="272"/>
        </pc:sldMkLst>
        <pc:spChg chg="del">
          <ac:chgData name="Joseph Bradbury" userId="35e2ced6-bbf7-4c3e-a316-3211a32633a0" providerId="ADAL" clId="{22101DD6-FA23-4302-B020-78CD84ADD72C}" dt="2024-05-21T12:22:49.600" v="4741" actId="478"/>
          <ac:spMkLst>
            <pc:docMk/>
            <pc:sldMk cId="3793606086" sldId="272"/>
            <ac:spMk id="2" creationId="{0612B7F9-6B81-8A51-9F56-BB96288CF1FC}"/>
          </ac:spMkLst>
        </pc:spChg>
        <pc:spChg chg="add mod ord modVis">
          <ac:chgData name="Joseph Bradbury" userId="35e2ced6-bbf7-4c3e-a316-3211a32633a0" providerId="ADAL" clId="{22101DD6-FA23-4302-B020-78CD84ADD72C}" dt="2024-06-04T16:25:54.936" v="20966" actId="20577"/>
          <ac:spMkLst>
            <pc:docMk/>
            <pc:sldMk cId="3793606086" sldId="272"/>
            <ac:spMk id="2" creationId="{3EE3DDC7-315B-AAD3-4AE1-29931B553941}"/>
          </ac:spMkLst>
        </pc:spChg>
        <pc:spChg chg="del">
          <ac:chgData name="Joseph Bradbury" userId="35e2ced6-bbf7-4c3e-a316-3211a32633a0" providerId="ADAL" clId="{22101DD6-FA23-4302-B020-78CD84ADD72C}" dt="2024-05-21T12:22:48.833" v="4740" actId="478"/>
          <ac:spMkLst>
            <pc:docMk/>
            <pc:sldMk cId="3793606086" sldId="272"/>
            <ac:spMk id="3" creationId="{29ABAD5D-3979-26FA-DD39-76FE24F4A706}"/>
          </ac:spMkLst>
        </pc:spChg>
        <pc:spChg chg="add mod modVis">
          <ac:chgData name="Joseph Bradbury" userId="35e2ced6-bbf7-4c3e-a316-3211a32633a0" providerId="ADAL" clId="{22101DD6-FA23-4302-B020-78CD84ADD72C}" dt="2024-06-04T16:18:38.875" v="20838" actId="33935"/>
          <ac:spMkLst>
            <pc:docMk/>
            <pc:sldMk cId="3793606086" sldId="272"/>
            <ac:spMk id="3" creationId="{889F5A0B-2476-F8CD-2479-0E5831FF8157}"/>
          </ac:spMkLst>
        </pc:spChg>
        <pc:spChg chg="add mod modVis">
          <ac:chgData name="Joseph Bradbury" userId="35e2ced6-bbf7-4c3e-a316-3211a32633a0" providerId="ADAL" clId="{22101DD6-FA23-4302-B020-78CD84ADD72C}" dt="2024-06-04T16:18:38.875" v="20838" actId="33935"/>
          <ac:spMkLst>
            <pc:docMk/>
            <pc:sldMk cId="3793606086" sldId="272"/>
            <ac:spMk id="6" creationId="{7C81FF79-1823-716C-DBE2-613BA5C7B5FA}"/>
          </ac:spMkLst>
        </pc:spChg>
        <pc:spChg chg="add mod modVis">
          <ac:chgData name="Joseph Bradbury" userId="35e2ced6-bbf7-4c3e-a316-3211a32633a0" providerId="ADAL" clId="{22101DD6-FA23-4302-B020-78CD84ADD72C}" dt="2024-06-04T16:18:38.875" v="20838" actId="33935"/>
          <ac:spMkLst>
            <pc:docMk/>
            <pc:sldMk cId="3793606086" sldId="272"/>
            <ac:spMk id="8" creationId="{768ED4C6-B86B-F9E2-75EB-D61ED6B7F0C1}"/>
          </ac:spMkLst>
        </pc:spChg>
        <pc:spChg chg="add mod modVis">
          <ac:chgData name="Joseph Bradbury" userId="35e2ced6-bbf7-4c3e-a316-3211a32633a0" providerId="ADAL" clId="{22101DD6-FA23-4302-B020-78CD84ADD72C}" dt="2024-06-04T16:18:38.875" v="20838" actId="33935"/>
          <ac:spMkLst>
            <pc:docMk/>
            <pc:sldMk cId="3793606086" sldId="272"/>
            <ac:spMk id="11" creationId="{D0C5E317-984F-04B1-5978-0DB49A3047A0}"/>
          </ac:spMkLst>
        </pc:spChg>
        <pc:spChg chg="add mod">
          <ac:chgData name="Joseph Bradbury" userId="35e2ced6-bbf7-4c3e-a316-3211a32633a0" providerId="ADAL" clId="{22101DD6-FA23-4302-B020-78CD84ADD72C}" dt="2024-06-03T10:20:20.873" v="15232" actId="1035"/>
          <ac:spMkLst>
            <pc:docMk/>
            <pc:sldMk cId="3793606086" sldId="272"/>
            <ac:spMk id="12" creationId="{A7115971-A2B7-4331-3444-B451DB878261}"/>
          </ac:spMkLst>
        </pc:spChg>
        <pc:spChg chg="add mod">
          <ac:chgData name="Joseph Bradbury" userId="35e2ced6-bbf7-4c3e-a316-3211a32633a0" providerId="ADAL" clId="{22101DD6-FA23-4302-B020-78CD84ADD72C}" dt="2024-06-03T10:20:22.131" v="15235" actId="1036"/>
          <ac:spMkLst>
            <pc:docMk/>
            <pc:sldMk cId="3793606086" sldId="272"/>
            <ac:spMk id="13" creationId="{67994889-8D69-902A-B1F9-3B46D4BBF478}"/>
          </ac:spMkLst>
        </pc:spChg>
        <pc:spChg chg="mod">
          <ac:chgData name="Joseph Bradbury" userId="35e2ced6-bbf7-4c3e-a316-3211a32633a0" providerId="ADAL" clId="{22101DD6-FA23-4302-B020-78CD84ADD72C}" dt="2024-05-30T20:53:00.176" v="12051"/>
          <ac:spMkLst>
            <pc:docMk/>
            <pc:sldMk cId="3793606086" sldId="272"/>
            <ac:spMk id="13" creationId="{DFDE78B0-01BE-1051-A965-49909505652C}"/>
          </ac:spMkLst>
        </pc:spChg>
        <pc:spChg chg="add mod ord modVis">
          <ac:chgData name="Joseph Bradbury" userId="35e2ced6-bbf7-4c3e-a316-3211a32633a0" providerId="ADAL" clId="{22101DD6-FA23-4302-B020-78CD84ADD72C}" dt="2024-06-03T10:20:23.344" v="15239" actId="1035"/>
          <ac:spMkLst>
            <pc:docMk/>
            <pc:sldMk cId="3793606086" sldId="272"/>
            <ac:spMk id="14" creationId="{D87DE135-40D2-4949-FC0B-B4DF16723C1D}"/>
          </ac:spMkLst>
        </pc:spChg>
        <pc:spChg chg="add del mod ord modVis">
          <ac:chgData name="Joseph Bradbury" userId="35e2ced6-bbf7-4c3e-a316-3211a32633a0" providerId="ADAL" clId="{22101DD6-FA23-4302-B020-78CD84ADD72C}" dt="2024-06-03T10:20:41.367" v="15252" actId="1035"/>
          <ac:spMkLst>
            <pc:docMk/>
            <pc:sldMk cId="3793606086" sldId="272"/>
            <ac:spMk id="15" creationId="{4CA77F5D-3637-5F38-8FD0-C2A0A0D5BFA7}"/>
          </ac:spMkLst>
        </pc:spChg>
        <pc:spChg chg="add mod ord modVis">
          <ac:chgData name="Joseph Bradbury" userId="35e2ced6-bbf7-4c3e-a316-3211a32633a0" providerId="ADAL" clId="{22101DD6-FA23-4302-B020-78CD84ADD72C}" dt="2024-06-03T10:20:16.203" v="15218" actId="1035"/>
          <ac:spMkLst>
            <pc:docMk/>
            <pc:sldMk cId="3793606086" sldId="272"/>
            <ac:spMk id="16" creationId="{4B92FFA5-7C6B-78EB-ED26-4D426795D2B0}"/>
          </ac:spMkLst>
        </pc:spChg>
        <pc:spChg chg="add mod ord modVis">
          <ac:chgData name="Joseph Bradbury" userId="35e2ced6-bbf7-4c3e-a316-3211a32633a0" providerId="ADAL" clId="{22101DD6-FA23-4302-B020-78CD84ADD72C}" dt="2024-06-03T10:20:38.386" v="15245" actId="1036"/>
          <ac:spMkLst>
            <pc:docMk/>
            <pc:sldMk cId="3793606086" sldId="272"/>
            <ac:spMk id="17" creationId="{1E5F7316-5E25-B9E7-2EC5-13DFDAF124A0}"/>
          </ac:spMkLst>
        </pc:spChg>
        <pc:spChg chg="add mod ord modVis">
          <ac:chgData name="Joseph Bradbury" userId="35e2ced6-bbf7-4c3e-a316-3211a32633a0" providerId="ADAL" clId="{22101DD6-FA23-4302-B020-78CD84ADD72C}" dt="2024-06-03T10:20:19.107" v="15226" actId="1036"/>
          <ac:spMkLst>
            <pc:docMk/>
            <pc:sldMk cId="3793606086" sldId="272"/>
            <ac:spMk id="18" creationId="{1B70364D-BF39-9C0E-6846-F825990FCC52}"/>
          </ac:spMkLst>
        </pc:spChg>
        <pc:spChg chg="add mod ord modVis">
          <ac:chgData name="Joseph Bradbury" userId="35e2ced6-bbf7-4c3e-a316-3211a32633a0" providerId="ADAL" clId="{22101DD6-FA23-4302-B020-78CD84ADD72C}" dt="2024-06-03T10:20:12.840" v="15200" actId="1036"/>
          <ac:spMkLst>
            <pc:docMk/>
            <pc:sldMk cId="3793606086" sldId="272"/>
            <ac:spMk id="19" creationId="{5B8940D9-480C-427B-DAD7-DC4F39425A6B}"/>
          </ac:spMkLst>
        </pc:spChg>
        <pc:spChg chg="add mod">
          <ac:chgData name="Joseph Bradbury" userId="35e2ced6-bbf7-4c3e-a316-3211a32633a0" providerId="ADAL" clId="{22101DD6-FA23-4302-B020-78CD84ADD72C}" dt="2024-05-21T12:35:41.580" v="4848"/>
          <ac:spMkLst>
            <pc:docMk/>
            <pc:sldMk cId="3793606086" sldId="272"/>
            <ac:spMk id="20" creationId="{7D42E3CD-1613-0DAE-2BC9-76DF6FD43D72}"/>
          </ac:spMkLst>
        </pc:spChg>
        <pc:spChg chg="add mod ord modVis">
          <ac:chgData name="Joseph Bradbury" userId="35e2ced6-bbf7-4c3e-a316-3211a32633a0" providerId="ADAL" clId="{22101DD6-FA23-4302-B020-78CD84ADD72C}" dt="2024-06-04T16:18:38.875" v="20838" actId="33935"/>
          <ac:spMkLst>
            <pc:docMk/>
            <pc:sldMk cId="3793606086" sldId="272"/>
            <ac:spMk id="21" creationId="{BA5F5EA5-8372-8FD8-A940-A4FD26F69806}"/>
          </ac:spMkLst>
        </pc:spChg>
        <pc:spChg chg="add mod">
          <ac:chgData name="Joseph Bradbury" userId="35e2ced6-bbf7-4c3e-a316-3211a32633a0" providerId="ADAL" clId="{22101DD6-FA23-4302-B020-78CD84ADD72C}" dt="2024-05-30T20:56:44.651" v="12135" actId="404"/>
          <ac:spMkLst>
            <pc:docMk/>
            <pc:sldMk cId="3793606086" sldId="272"/>
            <ac:spMk id="22" creationId="{90570B41-2D70-9520-5D43-AB412910BAEC}"/>
          </ac:spMkLst>
        </pc:spChg>
        <pc:spChg chg="mod">
          <ac:chgData name="Joseph Bradbury" userId="35e2ced6-bbf7-4c3e-a316-3211a32633a0" providerId="ADAL" clId="{22101DD6-FA23-4302-B020-78CD84ADD72C}" dt="2024-05-30T20:53:00.176" v="12051"/>
          <ac:spMkLst>
            <pc:docMk/>
            <pc:sldMk cId="3793606086" sldId="272"/>
            <ac:spMk id="30" creationId="{4BE40672-FD0C-B3C7-564E-C95C97E30AEA}"/>
          </ac:spMkLst>
        </pc:spChg>
        <pc:spChg chg="add mod">
          <ac:chgData name="Joseph Bradbury" userId="35e2ced6-bbf7-4c3e-a316-3211a32633a0" providerId="ADAL" clId="{22101DD6-FA23-4302-B020-78CD84ADD72C}" dt="2024-06-03T10:20:07.479" v="15191" actId="1076"/>
          <ac:spMkLst>
            <pc:docMk/>
            <pc:sldMk cId="3793606086" sldId="272"/>
            <ac:spMk id="30" creationId="{57B754B4-C6E9-828F-7543-6F8363733F10}"/>
          </ac:spMkLst>
        </pc:spChg>
        <pc:spChg chg="mod">
          <ac:chgData name="Joseph Bradbury" userId="35e2ced6-bbf7-4c3e-a316-3211a32633a0" providerId="ADAL" clId="{22101DD6-FA23-4302-B020-78CD84ADD72C}" dt="2024-05-30T20:53:00.176" v="12051"/>
          <ac:spMkLst>
            <pc:docMk/>
            <pc:sldMk cId="3793606086" sldId="272"/>
            <ac:spMk id="32" creationId="{45F037EC-E48D-9263-79BE-1970A6F6E29E}"/>
          </ac:spMkLst>
        </pc:spChg>
        <pc:spChg chg="add mod modVis">
          <ac:chgData name="Joseph Bradbury" userId="35e2ced6-bbf7-4c3e-a316-3211a32633a0" providerId="ADAL" clId="{22101DD6-FA23-4302-B020-78CD84ADD72C}" dt="2024-06-04T16:16:21.709" v="20787" actId="14429"/>
          <ac:spMkLst>
            <pc:docMk/>
            <pc:sldMk cId="3793606086" sldId="272"/>
            <ac:spMk id="32" creationId="{E4C10ECB-D410-63C6-773B-38083A39244D}"/>
          </ac:spMkLst>
        </pc:spChg>
        <pc:spChg chg="mod">
          <ac:chgData name="Joseph Bradbury" userId="35e2ced6-bbf7-4c3e-a316-3211a32633a0" providerId="ADAL" clId="{22101DD6-FA23-4302-B020-78CD84ADD72C}" dt="2024-05-30T20:53:00.176" v="12051"/>
          <ac:spMkLst>
            <pc:docMk/>
            <pc:sldMk cId="3793606086" sldId="272"/>
            <ac:spMk id="34" creationId="{5E484968-0B1A-3F6C-D046-CF290BE227AC}"/>
          </ac:spMkLst>
        </pc:spChg>
        <pc:spChg chg="add mod">
          <ac:chgData name="Joseph Bradbury" userId="35e2ced6-bbf7-4c3e-a316-3211a32633a0" providerId="ADAL" clId="{22101DD6-FA23-4302-B020-78CD84ADD72C}" dt="2024-06-04T14:55:37.077" v="20030" actId="164"/>
          <ac:spMkLst>
            <pc:docMk/>
            <pc:sldMk cId="3793606086" sldId="272"/>
            <ac:spMk id="34" creationId="{7AC3430E-44F2-067B-C329-63E83925A0EE}"/>
          </ac:spMkLst>
        </pc:spChg>
        <pc:spChg chg="mod">
          <ac:chgData name="Joseph Bradbury" userId="35e2ced6-bbf7-4c3e-a316-3211a32633a0" providerId="ADAL" clId="{22101DD6-FA23-4302-B020-78CD84ADD72C}" dt="2024-05-30T20:53:00.176" v="12051"/>
          <ac:spMkLst>
            <pc:docMk/>
            <pc:sldMk cId="3793606086" sldId="272"/>
            <ac:spMk id="36" creationId="{C323E4A2-F621-61E3-BA13-62B1267E1A44}"/>
          </ac:spMkLst>
        </pc:spChg>
        <pc:spChg chg="mod">
          <ac:chgData name="Joseph Bradbury" userId="35e2ced6-bbf7-4c3e-a316-3211a32633a0" providerId="ADAL" clId="{22101DD6-FA23-4302-B020-78CD84ADD72C}" dt="2024-05-30T20:53:00.176" v="12051"/>
          <ac:spMkLst>
            <pc:docMk/>
            <pc:sldMk cId="3793606086" sldId="272"/>
            <ac:spMk id="37" creationId="{C1BAFD88-3B0A-6744-64B1-7357CD9D06A0}"/>
          </ac:spMkLst>
        </pc:spChg>
        <pc:spChg chg="add mod ord modVis">
          <ac:chgData name="Joseph Bradbury" userId="35e2ced6-bbf7-4c3e-a316-3211a32633a0" providerId="ADAL" clId="{22101DD6-FA23-4302-B020-78CD84ADD72C}" dt="2024-06-04T16:18:38.875" v="20838" actId="33935"/>
          <ac:spMkLst>
            <pc:docMk/>
            <pc:sldMk cId="3793606086" sldId="272"/>
            <ac:spMk id="39" creationId="{431235D3-6266-0425-0988-5A75577C7302}"/>
          </ac:spMkLst>
        </pc:spChg>
        <pc:spChg chg="add mod">
          <ac:chgData name="Joseph Bradbury" userId="35e2ced6-bbf7-4c3e-a316-3211a32633a0" providerId="ADAL" clId="{22101DD6-FA23-4302-B020-78CD84ADD72C}" dt="2024-05-21T13:20:42.901" v="5200" actId="164"/>
          <ac:spMkLst>
            <pc:docMk/>
            <pc:sldMk cId="3793606086" sldId="272"/>
            <ac:spMk id="40" creationId="{6FA24019-0390-36AE-0A91-70085D40DAAE}"/>
          </ac:spMkLst>
        </pc:spChg>
        <pc:spChg chg="add mod modVis">
          <ac:chgData name="Joseph Bradbury" userId="35e2ced6-bbf7-4c3e-a316-3211a32633a0" providerId="ADAL" clId="{22101DD6-FA23-4302-B020-78CD84ADD72C}" dt="2024-05-22T12:14:11.727" v="6464" actId="14429"/>
          <ac:spMkLst>
            <pc:docMk/>
            <pc:sldMk cId="3793606086" sldId="272"/>
            <ac:spMk id="41" creationId="{4D5B6528-916A-D7E0-1D1B-DBF1AAD2CB45}"/>
          </ac:spMkLst>
        </pc:spChg>
        <pc:spChg chg="mod">
          <ac:chgData name="Joseph Bradbury" userId="35e2ced6-bbf7-4c3e-a316-3211a32633a0" providerId="ADAL" clId="{22101DD6-FA23-4302-B020-78CD84ADD72C}" dt="2024-05-30T20:53:00.176" v="12051"/>
          <ac:spMkLst>
            <pc:docMk/>
            <pc:sldMk cId="3793606086" sldId="272"/>
            <ac:spMk id="42" creationId="{CA52DFC8-1F78-ED62-4053-2E36A7951712}"/>
          </ac:spMkLst>
        </pc:spChg>
        <pc:spChg chg="add del mod">
          <ac:chgData name="Joseph Bradbury" userId="35e2ced6-bbf7-4c3e-a316-3211a32633a0" providerId="ADAL" clId="{22101DD6-FA23-4302-B020-78CD84ADD72C}" dt="2024-05-21T13:17:55.580" v="5141"/>
          <ac:spMkLst>
            <pc:docMk/>
            <pc:sldMk cId="3793606086" sldId="272"/>
            <ac:spMk id="42" creationId="{CE9B4F36-5E26-F07E-68D4-7AEA7AEBD8DC}"/>
          </ac:spMkLst>
        </pc:spChg>
        <pc:spChg chg="add mod modVis">
          <ac:chgData name="Joseph Bradbury" userId="35e2ced6-bbf7-4c3e-a316-3211a32633a0" providerId="ADAL" clId="{22101DD6-FA23-4302-B020-78CD84ADD72C}" dt="2024-05-22T12:14:10.105" v="6462" actId="14429"/>
          <ac:spMkLst>
            <pc:docMk/>
            <pc:sldMk cId="3793606086" sldId="272"/>
            <ac:spMk id="43" creationId="{2E96336C-8B8B-CFF6-863B-58162C7FA5AE}"/>
          </ac:spMkLst>
        </pc:spChg>
        <pc:spChg chg="mod">
          <ac:chgData name="Joseph Bradbury" userId="35e2ced6-bbf7-4c3e-a316-3211a32633a0" providerId="ADAL" clId="{22101DD6-FA23-4302-B020-78CD84ADD72C}" dt="2024-05-30T20:53:00.176" v="12051"/>
          <ac:spMkLst>
            <pc:docMk/>
            <pc:sldMk cId="3793606086" sldId="272"/>
            <ac:spMk id="45" creationId="{2EF25707-E471-6B40-28EE-A6DC930F5063}"/>
          </ac:spMkLst>
        </pc:spChg>
        <pc:spChg chg="add del mod modVis">
          <ac:chgData name="Joseph Bradbury" userId="35e2ced6-bbf7-4c3e-a316-3211a32633a0" providerId="ADAL" clId="{22101DD6-FA23-4302-B020-78CD84ADD72C}" dt="2024-05-22T12:14:18.577" v="6466" actId="478"/>
          <ac:spMkLst>
            <pc:docMk/>
            <pc:sldMk cId="3793606086" sldId="272"/>
            <ac:spMk id="45" creationId="{C2C07A17-6653-87D6-151C-7D474D14ADD3}"/>
          </ac:spMkLst>
        </pc:spChg>
        <pc:spChg chg="add mod">
          <ac:chgData name="Joseph Bradbury" userId="35e2ced6-bbf7-4c3e-a316-3211a32633a0" providerId="ADAL" clId="{22101DD6-FA23-4302-B020-78CD84ADD72C}" dt="2024-06-04T16:15:39.441" v="20777" actId="20577"/>
          <ac:spMkLst>
            <pc:docMk/>
            <pc:sldMk cId="3793606086" sldId="272"/>
            <ac:spMk id="46" creationId="{101F82F5-9AB4-C346-8E34-5783DD6363CD}"/>
          </ac:spMkLst>
        </pc:spChg>
        <pc:spChg chg="add mod">
          <ac:chgData name="Joseph Bradbury" userId="35e2ced6-bbf7-4c3e-a316-3211a32633a0" providerId="ADAL" clId="{22101DD6-FA23-4302-B020-78CD84ADD72C}" dt="2024-05-21T13:57:46.489" v="5762" actId="164"/>
          <ac:spMkLst>
            <pc:docMk/>
            <pc:sldMk cId="3793606086" sldId="272"/>
            <ac:spMk id="47" creationId="{0D6039EF-BCF8-FBF2-E627-845BFCA93340}"/>
          </ac:spMkLst>
        </pc:spChg>
        <pc:spChg chg="add mod modVis">
          <ac:chgData name="Joseph Bradbury" userId="35e2ced6-bbf7-4c3e-a316-3211a32633a0" providerId="ADAL" clId="{22101DD6-FA23-4302-B020-78CD84ADD72C}" dt="2024-06-04T16:18:38.875" v="20838" actId="33935"/>
          <ac:spMkLst>
            <pc:docMk/>
            <pc:sldMk cId="3793606086" sldId="272"/>
            <ac:spMk id="50" creationId="{86AB47DD-7A14-0A7A-1B1B-95ED8DF3DCC4}"/>
          </ac:spMkLst>
        </pc:spChg>
        <pc:spChg chg="add mod ord modVis">
          <ac:chgData name="Joseph Bradbury" userId="35e2ced6-bbf7-4c3e-a316-3211a32633a0" providerId="ADAL" clId="{22101DD6-FA23-4302-B020-78CD84ADD72C}" dt="2024-06-04T16:18:38.875" v="20838" actId="33935"/>
          <ac:spMkLst>
            <pc:docMk/>
            <pc:sldMk cId="3793606086" sldId="272"/>
            <ac:spMk id="52" creationId="{2DB1AEA9-7439-E552-131D-A542D86672B9}"/>
          </ac:spMkLst>
        </pc:spChg>
        <pc:spChg chg="mod">
          <ac:chgData name="Joseph Bradbury" userId="35e2ced6-bbf7-4c3e-a316-3211a32633a0" providerId="ADAL" clId="{22101DD6-FA23-4302-B020-78CD84ADD72C}" dt="2024-05-30T20:53:00.176" v="12051"/>
          <ac:spMkLst>
            <pc:docMk/>
            <pc:sldMk cId="3793606086" sldId="272"/>
            <ac:spMk id="53" creationId="{A032F697-D9E1-5992-1BAE-4084DD0EF2E8}"/>
          </ac:spMkLst>
        </pc:spChg>
        <pc:spChg chg="mod">
          <ac:chgData name="Joseph Bradbury" userId="35e2ced6-bbf7-4c3e-a316-3211a32633a0" providerId="ADAL" clId="{22101DD6-FA23-4302-B020-78CD84ADD72C}" dt="2024-05-30T20:53:00.176" v="12051"/>
          <ac:spMkLst>
            <pc:docMk/>
            <pc:sldMk cId="3793606086" sldId="272"/>
            <ac:spMk id="54" creationId="{75003066-2FF2-0D83-68BE-5E7AB3D32651}"/>
          </ac:spMkLst>
        </pc:spChg>
        <pc:spChg chg="add mod modVis">
          <ac:chgData name="Joseph Bradbury" userId="35e2ced6-bbf7-4c3e-a316-3211a32633a0" providerId="ADAL" clId="{22101DD6-FA23-4302-B020-78CD84ADD72C}" dt="2024-06-04T16:18:38.875" v="20838" actId="33935"/>
          <ac:spMkLst>
            <pc:docMk/>
            <pc:sldMk cId="3793606086" sldId="272"/>
            <ac:spMk id="54" creationId="{B1EBB523-0926-11BF-E114-6947A768BE77}"/>
          </ac:spMkLst>
        </pc:spChg>
        <pc:spChg chg="mod">
          <ac:chgData name="Joseph Bradbury" userId="35e2ced6-bbf7-4c3e-a316-3211a32633a0" providerId="ADAL" clId="{22101DD6-FA23-4302-B020-78CD84ADD72C}" dt="2024-05-30T20:53:00.176" v="12051"/>
          <ac:spMkLst>
            <pc:docMk/>
            <pc:sldMk cId="3793606086" sldId="272"/>
            <ac:spMk id="56" creationId="{28694A4E-E798-E997-2F69-68AEFFD9478A}"/>
          </ac:spMkLst>
        </pc:spChg>
        <pc:spChg chg="add mod modVis">
          <ac:chgData name="Joseph Bradbury" userId="35e2ced6-bbf7-4c3e-a316-3211a32633a0" providerId="ADAL" clId="{22101DD6-FA23-4302-B020-78CD84ADD72C}" dt="2024-06-04T16:18:38.875" v="20838" actId="33935"/>
          <ac:spMkLst>
            <pc:docMk/>
            <pc:sldMk cId="3793606086" sldId="272"/>
            <ac:spMk id="56" creationId="{A9FC291D-7750-0559-DD87-A740114AB44A}"/>
          </ac:spMkLst>
        </pc:spChg>
        <pc:spChg chg="add mod">
          <ac:chgData name="Joseph Bradbury" userId="35e2ced6-bbf7-4c3e-a316-3211a32633a0" providerId="ADAL" clId="{22101DD6-FA23-4302-B020-78CD84ADD72C}" dt="2024-05-21T14:03:19.440" v="5782" actId="14100"/>
          <ac:spMkLst>
            <pc:docMk/>
            <pc:sldMk cId="3793606086" sldId="272"/>
            <ac:spMk id="57" creationId="{8D202918-4387-10D7-B1F7-FC7091FC6433}"/>
          </ac:spMkLst>
        </pc:spChg>
        <pc:spChg chg="add mod">
          <ac:chgData name="Joseph Bradbury" userId="35e2ced6-bbf7-4c3e-a316-3211a32633a0" providerId="ADAL" clId="{22101DD6-FA23-4302-B020-78CD84ADD72C}" dt="2024-05-21T14:03:23.514" v="5783" actId="1076"/>
          <ac:spMkLst>
            <pc:docMk/>
            <pc:sldMk cId="3793606086" sldId="272"/>
            <ac:spMk id="58" creationId="{1A107657-E11D-3A3C-ECA0-8DC15CAD291B}"/>
          </ac:spMkLst>
        </pc:spChg>
        <pc:spChg chg="add del">
          <ac:chgData name="Joseph Bradbury" userId="35e2ced6-bbf7-4c3e-a316-3211a32633a0" providerId="ADAL" clId="{22101DD6-FA23-4302-B020-78CD84ADD72C}" dt="2024-06-04T15:06:43.646" v="20250"/>
          <ac:spMkLst>
            <pc:docMk/>
            <pc:sldMk cId="3793606086" sldId="272"/>
            <ac:spMk id="59" creationId="{1E5CD39A-806F-839B-3C8E-825E75D5622C}"/>
          </ac:spMkLst>
        </pc:spChg>
        <pc:spChg chg="add del mod">
          <ac:chgData name="Joseph Bradbury" userId="35e2ced6-bbf7-4c3e-a316-3211a32633a0" providerId="ADAL" clId="{22101DD6-FA23-4302-B020-78CD84ADD72C}" dt="2024-05-30T21:19:52.784" v="12337" actId="478"/>
          <ac:spMkLst>
            <pc:docMk/>
            <pc:sldMk cId="3793606086" sldId="272"/>
            <ac:spMk id="59" creationId="{2D9F5735-1F82-CA7A-2B5A-F20CFFE9E31E}"/>
          </ac:spMkLst>
        </pc:spChg>
        <pc:spChg chg="add mod">
          <ac:chgData name="Joseph Bradbury" userId="35e2ced6-bbf7-4c3e-a316-3211a32633a0" providerId="ADAL" clId="{22101DD6-FA23-4302-B020-78CD84ADD72C}" dt="2024-05-21T13:57:46.489" v="5762" actId="164"/>
          <ac:spMkLst>
            <pc:docMk/>
            <pc:sldMk cId="3793606086" sldId="272"/>
            <ac:spMk id="60" creationId="{F3A3452D-C96C-7A88-D7F6-C30C5175E292}"/>
          </ac:spMkLst>
        </pc:spChg>
        <pc:spChg chg="add mod ord modVis">
          <ac:chgData name="Joseph Bradbury" userId="35e2ced6-bbf7-4c3e-a316-3211a32633a0" providerId="ADAL" clId="{22101DD6-FA23-4302-B020-78CD84ADD72C}" dt="2024-06-04T16:18:38.875" v="20838" actId="33935"/>
          <ac:spMkLst>
            <pc:docMk/>
            <pc:sldMk cId="3793606086" sldId="272"/>
            <ac:spMk id="63" creationId="{E44D7B8B-376C-0507-939D-EA543A585FEC}"/>
          </ac:spMkLst>
        </pc:spChg>
        <pc:spChg chg="mod">
          <ac:chgData name="Joseph Bradbury" userId="35e2ced6-bbf7-4c3e-a316-3211a32633a0" providerId="ADAL" clId="{22101DD6-FA23-4302-B020-78CD84ADD72C}" dt="2024-05-30T20:53:00.176" v="12051"/>
          <ac:spMkLst>
            <pc:docMk/>
            <pc:sldMk cId="3793606086" sldId="272"/>
            <ac:spMk id="64" creationId="{1077C4D0-2DA0-907E-B76B-8B0BA4D7E5B3}"/>
          </ac:spMkLst>
        </pc:spChg>
        <pc:spChg chg="add mod">
          <ac:chgData name="Joseph Bradbury" userId="35e2ced6-bbf7-4c3e-a316-3211a32633a0" providerId="ADAL" clId="{22101DD6-FA23-4302-B020-78CD84ADD72C}" dt="2024-06-04T15:06:44.879" v="20252" actId="767"/>
          <ac:spMkLst>
            <pc:docMk/>
            <pc:sldMk cId="3793606086" sldId="272"/>
            <ac:spMk id="64" creationId="{EE15C282-8877-8827-9FB8-56CFA6DDDA74}"/>
          </ac:spMkLst>
        </pc:spChg>
        <pc:spChg chg="add mod modVis">
          <ac:chgData name="Joseph Bradbury" userId="35e2ced6-bbf7-4c3e-a316-3211a32633a0" providerId="ADAL" clId="{22101DD6-FA23-4302-B020-78CD84ADD72C}" dt="2024-06-04T16:18:38.875" v="20838" actId="33935"/>
          <ac:spMkLst>
            <pc:docMk/>
            <pc:sldMk cId="3793606086" sldId="272"/>
            <ac:spMk id="65" creationId="{A74D106B-BF52-48D0-E8ED-AAD83BBDBE59}"/>
          </ac:spMkLst>
        </pc:spChg>
        <pc:spChg chg="add mod modVis">
          <ac:chgData name="Joseph Bradbury" userId="35e2ced6-bbf7-4c3e-a316-3211a32633a0" providerId="ADAL" clId="{22101DD6-FA23-4302-B020-78CD84ADD72C}" dt="2024-06-04T16:18:38.875" v="20838" actId="33935"/>
          <ac:spMkLst>
            <pc:docMk/>
            <pc:sldMk cId="3793606086" sldId="272"/>
            <ac:spMk id="66" creationId="{70719A9E-2E39-68E5-09BC-BCBC18C5D21D}"/>
          </ac:spMkLst>
        </pc:spChg>
        <pc:spChg chg="add mod modVis">
          <ac:chgData name="Joseph Bradbury" userId="35e2ced6-bbf7-4c3e-a316-3211a32633a0" providerId="ADAL" clId="{22101DD6-FA23-4302-B020-78CD84ADD72C}" dt="2024-06-04T16:18:38.875" v="20838" actId="33935"/>
          <ac:spMkLst>
            <pc:docMk/>
            <pc:sldMk cId="3793606086" sldId="272"/>
            <ac:spMk id="67" creationId="{DF2E4EAF-041D-C720-AF52-904804974D1B}"/>
          </ac:spMkLst>
        </pc:spChg>
        <pc:spChg chg="add mod">
          <ac:chgData name="Joseph Bradbury" userId="35e2ced6-bbf7-4c3e-a316-3211a32633a0" providerId="ADAL" clId="{22101DD6-FA23-4302-B020-78CD84ADD72C}" dt="2024-05-30T21:02:24.720" v="12193" actId="164"/>
          <ac:spMkLst>
            <pc:docMk/>
            <pc:sldMk cId="3793606086" sldId="272"/>
            <ac:spMk id="68" creationId="{0EBD5133-19E4-503F-2F4E-D952A9C1EB43}"/>
          </ac:spMkLst>
        </pc:spChg>
        <pc:spChg chg="add mod modVis">
          <ac:chgData name="Joseph Bradbury" userId="35e2ced6-bbf7-4c3e-a316-3211a32633a0" providerId="ADAL" clId="{22101DD6-FA23-4302-B020-78CD84ADD72C}" dt="2024-06-04T16:18:38.875" v="20838" actId="33935"/>
          <ac:spMkLst>
            <pc:docMk/>
            <pc:sldMk cId="3793606086" sldId="272"/>
            <ac:spMk id="68" creationId="{CE52C3AF-9A06-C633-4648-C3F286011C74}"/>
          </ac:spMkLst>
        </pc:spChg>
        <pc:spChg chg="add mod">
          <ac:chgData name="Joseph Bradbury" userId="35e2ced6-bbf7-4c3e-a316-3211a32633a0" providerId="ADAL" clId="{22101DD6-FA23-4302-B020-78CD84ADD72C}" dt="2024-06-04T16:17:40.459" v="20835" actId="164"/>
          <ac:spMkLst>
            <pc:docMk/>
            <pc:sldMk cId="3793606086" sldId="272"/>
            <ac:spMk id="73" creationId="{B45D417E-C1BD-FC73-1DFB-735E46F670A4}"/>
          </ac:spMkLst>
        </pc:spChg>
        <pc:spChg chg="add mod">
          <ac:chgData name="Joseph Bradbury" userId="35e2ced6-bbf7-4c3e-a316-3211a32633a0" providerId="ADAL" clId="{22101DD6-FA23-4302-B020-78CD84ADD72C}" dt="2024-06-04T16:23:59.526" v="20893" actId="14100"/>
          <ac:spMkLst>
            <pc:docMk/>
            <pc:sldMk cId="3793606086" sldId="272"/>
            <ac:spMk id="78" creationId="{290B2765-BE27-3F4F-C996-4CF37BC2D51B}"/>
          </ac:spMkLst>
        </pc:spChg>
        <pc:spChg chg="add mod">
          <ac:chgData name="Joseph Bradbury" userId="35e2ced6-bbf7-4c3e-a316-3211a32633a0" providerId="ADAL" clId="{22101DD6-FA23-4302-B020-78CD84ADD72C}" dt="2024-05-30T21:02:24.720" v="12193" actId="164"/>
          <ac:spMkLst>
            <pc:docMk/>
            <pc:sldMk cId="3793606086" sldId="272"/>
            <ac:spMk id="81" creationId="{CE9D58C0-FEB6-3D00-8C3C-DB7D5AADB69B}"/>
          </ac:spMkLst>
        </pc:spChg>
        <pc:spChg chg="add mod">
          <ac:chgData name="Joseph Bradbury" userId="35e2ced6-bbf7-4c3e-a316-3211a32633a0" providerId="ADAL" clId="{22101DD6-FA23-4302-B020-78CD84ADD72C}" dt="2024-05-30T21:02:58.875" v="12199" actId="164"/>
          <ac:spMkLst>
            <pc:docMk/>
            <pc:sldMk cId="3793606086" sldId="272"/>
            <ac:spMk id="82" creationId="{A79330C8-8285-ABC6-2BB8-6B4609A589E2}"/>
          </ac:spMkLst>
        </pc:spChg>
        <pc:spChg chg="add mod">
          <ac:chgData name="Joseph Bradbury" userId="35e2ced6-bbf7-4c3e-a316-3211a32633a0" providerId="ADAL" clId="{22101DD6-FA23-4302-B020-78CD84ADD72C}" dt="2024-05-30T21:02:24.720" v="12193" actId="164"/>
          <ac:spMkLst>
            <pc:docMk/>
            <pc:sldMk cId="3793606086" sldId="272"/>
            <ac:spMk id="87" creationId="{BFBA53F9-B288-906C-0032-941A3A608B03}"/>
          </ac:spMkLst>
        </pc:spChg>
        <pc:spChg chg="add mod">
          <ac:chgData name="Joseph Bradbury" userId="35e2ced6-bbf7-4c3e-a316-3211a32633a0" providerId="ADAL" clId="{22101DD6-FA23-4302-B020-78CD84ADD72C}" dt="2024-05-30T21:02:24.720" v="12193" actId="164"/>
          <ac:spMkLst>
            <pc:docMk/>
            <pc:sldMk cId="3793606086" sldId="272"/>
            <ac:spMk id="88" creationId="{D8CE47AC-E6FF-6FD3-A38C-8275E77F4465}"/>
          </ac:spMkLst>
        </pc:spChg>
        <pc:grpChg chg="add del mod">
          <ac:chgData name="Joseph Bradbury" userId="35e2ced6-bbf7-4c3e-a316-3211a32633a0" providerId="ADAL" clId="{22101DD6-FA23-4302-B020-78CD84ADD72C}" dt="2024-05-30T20:53:15.448" v="12054" actId="478"/>
          <ac:grpSpMkLst>
            <pc:docMk/>
            <pc:sldMk cId="3793606086" sldId="272"/>
            <ac:grpSpMk id="12" creationId="{58596554-55F3-9EE9-A54F-6804F4062E46}"/>
          </ac:grpSpMkLst>
        </pc:grpChg>
        <pc:grpChg chg="add mod modVis">
          <ac:chgData name="Joseph Bradbury" userId="35e2ced6-bbf7-4c3e-a316-3211a32633a0" providerId="ADAL" clId="{22101DD6-FA23-4302-B020-78CD84ADD72C}" dt="2024-06-04T16:18:38.875" v="20838" actId="33935"/>
          <ac:grpSpMkLst>
            <pc:docMk/>
            <pc:sldMk cId="3793606086" sldId="272"/>
            <ac:grpSpMk id="24" creationId="{4AE45136-0194-236A-BC3D-D84FA6843FC1}"/>
          </ac:grpSpMkLst>
        </pc:grpChg>
        <pc:grpChg chg="add mod ord modVis">
          <ac:chgData name="Joseph Bradbury" userId="35e2ced6-bbf7-4c3e-a316-3211a32633a0" providerId="ADAL" clId="{22101DD6-FA23-4302-B020-78CD84ADD72C}" dt="2024-06-04T16:18:38.875" v="20838" actId="33935"/>
          <ac:grpSpMkLst>
            <pc:docMk/>
            <pc:sldMk cId="3793606086" sldId="272"/>
            <ac:grpSpMk id="38" creationId="{55106CB0-1063-931C-5CB7-2D2D6AEE8D43}"/>
          </ac:grpSpMkLst>
        </pc:grpChg>
        <pc:grpChg chg="add mod ord modVis">
          <ac:chgData name="Joseph Bradbury" userId="35e2ced6-bbf7-4c3e-a316-3211a32633a0" providerId="ADAL" clId="{22101DD6-FA23-4302-B020-78CD84ADD72C}" dt="2024-06-04T16:18:38.875" v="20838" actId="33935"/>
          <ac:grpSpMkLst>
            <pc:docMk/>
            <pc:sldMk cId="3793606086" sldId="272"/>
            <ac:grpSpMk id="44" creationId="{E7692089-E2CD-E6A8-94DD-5217C426DA26}"/>
          </ac:grpSpMkLst>
        </pc:grpChg>
        <pc:grpChg chg="add mod modVis">
          <ac:chgData name="Joseph Bradbury" userId="35e2ced6-bbf7-4c3e-a316-3211a32633a0" providerId="ADAL" clId="{22101DD6-FA23-4302-B020-78CD84ADD72C}" dt="2024-06-04T16:18:38.875" v="20838" actId="33935"/>
          <ac:grpSpMkLst>
            <pc:docMk/>
            <pc:sldMk cId="3793606086" sldId="272"/>
            <ac:grpSpMk id="48" creationId="{688FD0A7-97B5-E515-2C1C-8DF9E016DB32}"/>
          </ac:grpSpMkLst>
        </pc:grpChg>
        <pc:grpChg chg="add mod modVis">
          <ac:chgData name="Joseph Bradbury" userId="35e2ced6-bbf7-4c3e-a316-3211a32633a0" providerId="ADAL" clId="{22101DD6-FA23-4302-B020-78CD84ADD72C}" dt="2024-06-04T16:18:38.875" v="20838" actId="33935"/>
          <ac:grpSpMkLst>
            <pc:docMk/>
            <pc:sldMk cId="3793606086" sldId="272"/>
            <ac:grpSpMk id="53" creationId="{C1931EC8-EECB-14A6-E0A8-019ACBCA9964}"/>
          </ac:grpSpMkLst>
        </pc:grpChg>
        <pc:grpChg chg="add mod modVis">
          <ac:chgData name="Joseph Bradbury" userId="35e2ced6-bbf7-4c3e-a316-3211a32633a0" providerId="ADAL" clId="{22101DD6-FA23-4302-B020-78CD84ADD72C}" dt="2024-06-04T16:18:38.875" v="20838" actId="33935"/>
          <ac:grpSpMkLst>
            <pc:docMk/>
            <pc:sldMk cId="3793606086" sldId="272"/>
            <ac:grpSpMk id="61" creationId="{2297EC32-BA56-24C2-6665-0C5E1DB7DB52}"/>
          </ac:grpSpMkLst>
        </pc:grpChg>
        <pc:grpChg chg="add mod modVis">
          <ac:chgData name="Joseph Bradbury" userId="35e2ced6-bbf7-4c3e-a316-3211a32633a0" providerId="ADAL" clId="{22101DD6-FA23-4302-B020-78CD84ADD72C}" dt="2024-06-04T16:18:38.875" v="20838" actId="33935"/>
          <ac:grpSpMkLst>
            <pc:docMk/>
            <pc:sldMk cId="3793606086" sldId="272"/>
            <ac:grpSpMk id="62" creationId="{5ED1CE78-A8F7-520E-2145-59D503277702}"/>
          </ac:grpSpMkLst>
        </pc:grpChg>
        <pc:grpChg chg="add mod">
          <ac:chgData name="Joseph Bradbury" userId="35e2ced6-bbf7-4c3e-a316-3211a32633a0" providerId="ADAL" clId="{22101DD6-FA23-4302-B020-78CD84ADD72C}" dt="2024-06-04T16:17:40.459" v="20835" actId="164"/>
          <ac:grpSpMkLst>
            <pc:docMk/>
            <pc:sldMk cId="3793606086" sldId="272"/>
            <ac:grpSpMk id="77" creationId="{02128ECF-35DF-4B00-9B37-D2DFAE8A9741}"/>
          </ac:grpSpMkLst>
        </pc:grpChg>
        <pc:grpChg chg="add mod">
          <ac:chgData name="Joseph Bradbury" userId="35e2ced6-bbf7-4c3e-a316-3211a32633a0" providerId="ADAL" clId="{22101DD6-FA23-4302-B020-78CD84ADD72C}" dt="2024-05-30T21:02:58.875" v="12199" actId="164"/>
          <ac:grpSpMkLst>
            <pc:docMk/>
            <pc:sldMk cId="3793606086" sldId="272"/>
            <ac:grpSpMk id="91" creationId="{A6851BC0-0931-45CF-AACA-EBF0BCF256CE}"/>
          </ac:grpSpMkLst>
        </pc:grpChg>
        <pc:grpChg chg="add del mod">
          <ac:chgData name="Joseph Bradbury" userId="35e2ced6-bbf7-4c3e-a316-3211a32633a0" providerId="ADAL" clId="{22101DD6-FA23-4302-B020-78CD84ADD72C}" dt="2024-05-30T21:05:01.451" v="12209" actId="478"/>
          <ac:grpSpMkLst>
            <pc:docMk/>
            <pc:sldMk cId="3793606086" sldId="272"/>
            <ac:grpSpMk id="92" creationId="{B2920A34-0FAA-78C3-F4F1-D72C42F7CA7B}"/>
          </ac:grpSpMkLst>
        </pc:grpChg>
        <pc:picChg chg="add mod modVis">
          <ac:chgData name="Joseph Bradbury" userId="35e2ced6-bbf7-4c3e-a316-3211a32633a0" providerId="ADAL" clId="{22101DD6-FA23-4302-B020-78CD84ADD72C}" dt="2024-06-04T16:18:38.875" v="20838" actId="33935"/>
          <ac:picMkLst>
            <pc:docMk/>
            <pc:sldMk cId="3793606086" sldId="272"/>
            <ac:picMk id="4" creationId="{782D37BF-C81B-3145-3BB5-69865E8D8FAF}"/>
          </ac:picMkLst>
        </pc:picChg>
        <pc:picChg chg="add mod ord modVis">
          <ac:chgData name="Joseph Bradbury" userId="35e2ced6-bbf7-4c3e-a316-3211a32633a0" providerId="ADAL" clId="{22101DD6-FA23-4302-B020-78CD84ADD72C}" dt="2024-06-04T16:16:05.947" v="20779" actId="14429"/>
          <ac:picMkLst>
            <pc:docMk/>
            <pc:sldMk cId="3793606086" sldId="272"/>
            <ac:picMk id="5" creationId="{7228AFA6-D1DD-EBA0-ADCA-A475636D8664}"/>
          </ac:picMkLst>
        </pc:picChg>
        <pc:picChg chg="add mod ord modVis">
          <ac:chgData name="Joseph Bradbury" userId="35e2ced6-bbf7-4c3e-a316-3211a32633a0" providerId="ADAL" clId="{22101DD6-FA23-4302-B020-78CD84ADD72C}" dt="2024-06-04T16:18:38.875" v="20838" actId="33935"/>
          <ac:picMkLst>
            <pc:docMk/>
            <pc:sldMk cId="3793606086" sldId="272"/>
            <ac:picMk id="7" creationId="{8A77776E-26CB-1A2F-AA64-71C6F5266780}"/>
          </ac:picMkLst>
        </pc:picChg>
        <pc:picChg chg="add mod ord modVis">
          <ac:chgData name="Joseph Bradbury" userId="35e2ced6-bbf7-4c3e-a316-3211a32633a0" providerId="ADAL" clId="{22101DD6-FA23-4302-B020-78CD84ADD72C}" dt="2024-06-04T16:18:38.875" v="20838" actId="33935"/>
          <ac:picMkLst>
            <pc:docMk/>
            <pc:sldMk cId="3793606086" sldId="272"/>
            <ac:picMk id="9" creationId="{399152A0-D175-6655-6DE1-6FB7B776D9E3}"/>
          </ac:picMkLst>
        </pc:picChg>
        <pc:picChg chg="add mod modVis">
          <ac:chgData name="Joseph Bradbury" userId="35e2ced6-bbf7-4c3e-a316-3211a32633a0" providerId="ADAL" clId="{22101DD6-FA23-4302-B020-78CD84ADD72C}" dt="2024-06-04T16:18:38.875" v="20838" actId="33935"/>
          <ac:picMkLst>
            <pc:docMk/>
            <pc:sldMk cId="3793606086" sldId="272"/>
            <ac:picMk id="10" creationId="{6BBCDF97-60C3-AFC2-80A0-8ADD697881FA}"/>
          </ac:picMkLst>
        </pc:picChg>
        <pc:picChg chg="add del mod ord">
          <ac:chgData name="Joseph Bradbury" userId="35e2ced6-bbf7-4c3e-a316-3211a32633a0" providerId="ADAL" clId="{22101DD6-FA23-4302-B020-78CD84ADD72C}" dt="2024-05-21T12:29:21.447" v="4799" actId="478"/>
          <ac:picMkLst>
            <pc:docMk/>
            <pc:sldMk cId="3793606086" sldId="272"/>
            <ac:picMk id="11" creationId="{547E6A86-20D8-FE9F-ED36-F903AD0A2490}"/>
          </ac:picMkLst>
        </pc:picChg>
        <pc:picChg chg="add del mod ord modVis">
          <ac:chgData name="Joseph Bradbury" userId="35e2ced6-bbf7-4c3e-a316-3211a32633a0" providerId="ADAL" clId="{22101DD6-FA23-4302-B020-78CD84ADD72C}" dt="2024-05-22T11:50:39.063" v="6112" actId="478"/>
          <ac:picMkLst>
            <pc:docMk/>
            <pc:sldMk cId="3793606086" sldId="272"/>
            <ac:picMk id="13" creationId="{F438C81E-30D2-022C-7C9B-043D45C126C5}"/>
          </ac:picMkLst>
        </pc:picChg>
        <pc:picChg chg="add mod modVis">
          <ac:chgData name="Joseph Bradbury" userId="35e2ced6-bbf7-4c3e-a316-3211a32633a0" providerId="ADAL" clId="{22101DD6-FA23-4302-B020-78CD84ADD72C}" dt="2024-06-04T16:18:38.875" v="20838" actId="33935"/>
          <ac:picMkLst>
            <pc:docMk/>
            <pc:sldMk cId="3793606086" sldId="272"/>
            <ac:picMk id="20" creationId="{735FBA7F-180C-F317-4D26-883FFC4BF9F8}"/>
          </ac:picMkLst>
        </pc:picChg>
        <pc:picChg chg="add mod ord modVis">
          <ac:chgData name="Joseph Bradbury" userId="35e2ced6-bbf7-4c3e-a316-3211a32633a0" providerId="ADAL" clId="{22101DD6-FA23-4302-B020-78CD84ADD72C}" dt="2024-06-04T16:18:38.875" v="20838" actId="33935"/>
          <ac:picMkLst>
            <pc:docMk/>
            <pc:sldMk cId="3793606086" sldId="272"/>
            <ac:picMk id="23" creationId="{E0006522-D6A1-65BF-C4B8-D752DE226110}"/>
          </ac:picMkLst>
        </pc:picChg>
        <pc:picChg chg="add mod modVis">
          <ac:chgData name="Joseph Bradbury" userId="35e2ced6-bbf7-4c3e-a316-3211a32633a0" providerId="ADAL" clId="{22101DD6-FA23-4302-B020-78CD84ADD72C}" dt="2024-06-04T16:18:38.875" v="20838" actId="33935"/>
          <ac:picMkLst>
            <pc:docMk/>
            <pc:sldMk cId="3793606086" sldId="272"/>
            <ac:picMk id="49" creationId="{14A9397D-8F6E-004C-BD59-46A18724C2C0}"/>
          </ac:picMkLst>
        </pc:picChg>
        <pc:picChg chg="add mod">
          <ac:chgData name="Joseph Bradbury" userId="35e2ced6-bbf7-4c3e-a316-3211a32633a0" providerId="ADAL" clId="{22101DD6-FA23-4302-B020-78CD84ADD72C}" dt="2024-05-30T21:02:24.720" v="12193" actId="164"/>
          <ac:picMkLst>
            <pc:docMk/>
            <pc:sldMk cId="3793606086" sldId="272"/>
            <ac:picMk id="66" creationId="{738C636A-6996-E21B-9F32-991C657C8D1C}"/>
          </ac:picMkLst>
        </pc:picChg>
        <pc:picChg chg="add mod modVis">
          <ac:chgData name="Joseph Bradbury" userId="35e2ced6-bbf7-4c3e-a316-3211a32633a0" providerId="ADAL" clId="{22101DD6-FA23-4302-B020-78CD84ADD72C}" dt="2024-06-04T16:18:38.875" v="20838" actId="33935"/>
          <ac:picMkLst>
            <pc:docMk/>
            <pc:sldMk cId="3793606086" sldId="272"/>
            <ac:picMk id="70" creationId="{1282FB0C-E051-38BE-7445-F3172C6F46E5}"/>
          </ac:picMkLst>
        </pc:picChg>
        <pc:picChg chg="add mod modVis">
          <ac:chgData name="Joseph Bradbury" userId="35e2ced6-bbf7-4c3e-a316-3211a32633a0" providerId="ADAL" clId="{22101DD6-FA23-4302-B020-78CD84ADD72C}" dt="2024-06-04T16:16:12.608" v="20780" actId="14429"/>
          <ac:picMkLst>
            <pc:docMk/>
            <pc:sldMk cId="3793606086" sldId="272"/>
            <ac:picMk id="72" creationId="{BCC7B5CA-B625-4215-A4CB-E85904B71261}"/>
          </ac:picMkLst>
        </pc:picChg>
        <pc:picChg chg="add del mod ord modVis modCrop">
          <ac:chgData name="Joseph Bradbury" userId="35e2ced6-bbf7-4c3e-a316-3211a32633a0" providerId="ADAL" clId="{22101DD6-FA23-4302-B020-78CD84ADD72C}" dt="2024-05-31T09:49:20.122" v="12785" actId="478"/>
          <ac:picMkLst>
            <pc:docMk/>
            <pc:sldMk cId="3793606086" sldId="272"/>
            <ac:picMk id="94" creationId="{F68034AC-B49A-BB6B-60F2-36D79EFB0B60}"/>
          </ac:picMkLst>
        </pc:picChg>
        <pc:picChg chg="add mod ord modVis">
          <ac:chgData name="Joseph Bradbury" userId="35e2ced6-bbf7-4c3e-a316-3211a32633a0" providerId="ADAL" clId="{22101DD6-FA23-4302-B020-78CD84ADD72C}" dt="2024-06-04T16:18:38.875" v="20838" actId="33935"/>
          <ac:picMkLst>
            <pc:docMk/>
            <pc:sldMk cId="3793606086" sldId="272"/>
            <ac:picMk id="96" creationId="{A9403CDA-8D89-4410-C579-C14FD30B44E0}"/>
          </ac:picMkLst>
        </pc:picChg>
        <pc:cxnChg chg="add mod">
          <ac:chgData name="Joseph Bradbury" userId="35e2ced6-bbf7-4c3e-a316-3211a32633a0" providerId="ADAL" clId="{22101DD6-FA23-4302-B020-78CD84ADD72C}" dt="2024-05-22T12:10:15.175" v="6433" actId="164"/>
          <ac:cxnSpMkLst>
            <pc:docMk/>
            <pc:sldMk cId="3793606086" sldId="272"/>
            <ac:cxnSpMk id="25" creationId="{6E279F03-38F2-5E62-AEC9-DC4FE615C4A2}"/>
          </ac:cxnSpMkLst>
        </pc:cxnChg>
        <pc:cxnChg chg="add mod ord">
          <ac:chgData name="Joseph Bradbury" userId="35e2ced6-bbf7-4c3e-a316-3211a32633a0" providerId="ADAL" clId="{22101DD6-FA23-4302-B020-78CD84ADD72C}" dt="2024-05-21T13:00:08.990" v="5048" actId="164"/>
          <ac:cxnSpMkLst>
            <pc:docMk/>
            <pc:sldMk cId="3793606086" sldId="272"/>
            <ac:cxnSpMk id="26" creationId="{34ECB677-4E83-8B66-9B40-7BC7683B8102}"/>
          </ac:cxnSpMkLst>
        </pc:cxnChg>
        <pc:cxnChg chg="add mod ord">
          <ac:chgData name="Joseph Bradbury" userId="35e2ced6-bbf7-4c3e-a316-3211a32633a0" providerId="ADAL" clId="{22101DD6-FA23-4302-B020-78CD84ADD72C}" dt="2024-05-21T13:00:08.990" v="5048" actId="164"/>
          <ac:cxnSpMkLst>
            <pc:docMk/>
            <pc:sldMk cId="3793606086" sldId="272"/>
            <ac:cxnSpMk id="27" creationId="{6DC193CA-D662-7EE9-FB73-FF23A93EC123}"/>
          </ac:cxnSpMkLst>
        </pc:cxnChg>
        <pc:cxnChg chg="add mod">
          <ac:chgData name="Joseph Bradbury" userId="35e2ced6-bbf7-4c3e-a316-3211a32633a0" providerId="ADAL" clId="{22101DD6-FA23-4302-B020-78CD84ADD72C}" dt="2024-05-22T12:10:15.175" v="6433" actId="164"/>
          <ac:cxnSpMkLst>
            <pc:docMk/>
            <pc:sldMk cId="3793606086" sldId="272"/>
            <ac:cxnSpMk id="28" creationId="{F4FF2641-A39D-999D-D0BC-0103AF29CB7E}"/>
          </ac:cxnSpMkLst>
        </pc:cxnChg>
        <pc:cxnChg chg="add mod">
          <ac:chgData name="Joseph Bradbury" userId="35e2ced6-bbf7-4c3e-a316-3211a32633a0" providerId="ADAL" clId="{22101DD6-FA23-4302-B020-78CD84ADD72C}" dt="2024-05-21T13:00:08.990" v="5048" actId="164"/>
          <ac:cxnSpMkLst>
            <pc:docMk/>
            <pc:sldMk cId="3793606086" sldId="272"/>
            <ac:cxnSpMk id="29" creationId="{21A447F1-67BB-BDFA-7FB3-18EBB5CD4E50}"/>
          </ac:cxnSpMkLst>
        </pc:cxnChg>
        <pc:cxnChg chg="add mod">
          <ac:chgData name="Joseph Bradbury" userId="35e2ced6-bbf7-4c3e-a316-3211a32633a0" providerId="ADAL" clId="{22101DD6-FA23-4302-B020-78CD84ADD72C}" dt="2024-05-21T13:00:08.990" v="5048" actId="164"/>
          <ac:cxnSpMkLst>
            <pc:docMk/>
            <pc:sldMk cId="3793606086" sldId="272"/>
            <ac:cxnSpMk id="31" creationId="{E03A6F5B-FC2C-F1BA-F337-071ED091DDA3}"/>
          </ac:cxnSpMkLst>
        </pc:cxnChg>
        <pc:cxnChg chg="add mod">
          <ac:chgData name="Joseph Bradbury" userId="35e2ced6-bbf7-4c3e-a316-3211a32633a0" providerId="ADAL" clId="{22101DD6-FA23-4302-B020-78CD84ADD72C}" dt="2024-05-21T13:00:08.990" v="5048" actId="164"/>
          <ac:cxnSpMkLst>
            <pc:docMk/>
            <pc:sldMk cId="3793606086" sldId="272"/>
            <ac:cxnSpMk id="33" creationId="{69571CE2-E4D0-A6FC-7811-4BF8BC79928D}"/>
          </ac:cxnSpMkLst>
        </pc:cxnChg>
        <pc:cxnChg chg="add mod">
          <ac:chgData name="Joseph Bradbury" userId="35e2ced6-bbf7-4c3e-a316-3211a32633a0" providerId="ADAL" clId="{22101DD6-FA23-4302-B020-78CD84ADD72C}" dt="2024-05-21T13:00:08.990" v="5048" actId="164"/>
          <ac:cxnSpMkLst>
            <pc:docMk/>
            <pc:sldMk cId="3793606086" sldId="272"/>
            <ac:cxnSpMk id="35" creationId="{9C1EF932-AA9D-4408-4683-5F05A161D9F8}"/>
          </ac:cxnSpMkLst>
        </pc:cxnChg>
        <pc:cxnChg chg="add mod">
          <ac:chgData name="Joseph Bradbury" userId="35e2ced6-bbf7-4c3e-a316-3211a32633a0" providerId="ADAL" clId="{22101DD6-FA23-4302-B020-78CD84ADD72C}" dt="2024-06-04T14:55:37.077" v="20030" actId="164"/>
          <ac:cxnSpMkLst>
            <pc:docMk/>
            <pc:sldMk cId="3793606086" sldId="272"/>
            <ac:cxnSpMk id="37" creationId="{2C403863-50AC-E50B-8423-E628EA355375}"/>
          </ac:cxnSpMkLst>
        </pc:cxnChg>
        <pc:cxnChg chg="add mod">
          <ac:chgData name="Joseph Bradbury" userId="35e2ced6-bbf7-4c3e-a316-3211a32633a0" providerId="ADAL" clId="{22101DD6-FA23-4302-B020-78CD84ADD72C}" dt="2024-05-21T13:57:46.489" v="5762" actId="164"/>
          <ac:cxnSpMkLst>
            <pc:docMk/>
            <pc:sldMk cId="3793606086" sldId="272"/>
            <ac:cxnSpMk id="51" creationId="{97050F7A-7874-F74E-A7E3-552D96FAC79F}"/>
          </ac:cxnSpMkLst>
        </pc:cxnChg>
        <pc:cxnChg chg="add mod">
          <ac:chgData name="Joseph Bradbury" userId="35e2ced6-bbf7-4c3e-a316-3211a32633a0" providerId="ADAL" clId="{22101DD6-FA23-4302-B020-78CD84ADD72C}" dt="2024-05-21T13:57:46.489" v="5762" actId="164"/>
          <ac:cxnSpMkLst>
            <pc:docMk/>
            <pc:sldMk cId="3793606086" sldId="272"/>
            <ac:cxnSpMk id="55" creationId="{94DABF1D-9FA6-37EF-E588-6FBC2EC36C97}"/>
          </ac:cxnSpMkLst>
        </pc:cxnChg>
        <pc:cxnChg chg="add mod">
          <ac:chgData name="Joseph Bradbury" userId="35e2ced6-bbf7-4c3e-a316-3211a32633a0" providerId="ADAL" clId="{22101DD6-FA23-4302-B020-78CD84ADD72C}" dt="2024-05-30T21:02:24.720" v="12193" actId="164"/>
          <ac:cxnSpMkLst>
            <pc:docMk/>
            <pc:sldMk cId="3793606086" sldId="272"/>
            <ac:cxnSpMk id="70" creationId="{D2EA334F-37D0-7F41-17B5-067D4EF73368}"/>
          </ac:cxnSpMkLst>
        </pc:cxnChg>
        <pc:cxnChg chg="add mod">
          <ac:chgData name="Joseph Bradbury" userId="35e2ced6-bbf7-4c3e-a316-3211a32633a0" providerId="ADAL" clId="{22101DD6-FA23-4302-B020-78CD84ADD72C}" dt="2024-05-30T21:02:24.720" v="12193" actId="164"/>
          <ac:cxnSpMkLst>
            <pc:docMk/>
            <pc:sldMk cId="3793606086" sldId="272"/>
            <ac:cxnSpMk id="71" creationId="{69C85A22-EFED-F055-9A44-3D3E615CFF8B}"/>
          </ac:cxnSpMkLst>
        </pc:cxnChg>
        <pc:cxnChg chg="add mod">
          <ac:chgData name="Joseph Bradbury" userId="35e2ced6-bbf7-4c3e-a316-3211a32633a0" providerId="ADAL" clId="{22101DD6-FA23-4302-B020-78CD84ADD72C}" dt="2024-05-30T21:02:24.720" v="12193" actId="164"/>
          <ac:cxnSpMkLst>
            <pc:docMk/>
            <pc:sldMk cId="3793606086" sldId="272"/>
            <ac:cxnSpMk id="74" creationId="{C381DC3E-7FA1-C5BF-EE6F-18B83E11DDA1}"/>
          </ac:cxnSpMkLst>
        </pc:cxnChg>
        <pc:cxnChg chg="add mod">
          <ac:chgData name="Joseph Bradbury" userId="35e2ced6-bbf7-4c3e-a316-3211a32633a0" providerId="ADAL" clId="{22101DD6-FA23-4302-B020-78CD84ADD72C}" dt="2024-06-04T16:17:40.459" v="20835" actId="164"/>
          <ac:cxnSpMkLst>
            <pc:docMk/>
            <pc:sldMk cId="3793606086" sldId="272"/>
            <ac:cxnSpMk id="75" creationId="{18B6F9AD-3A8E-2961-A49A-9F323E31DC56}"/>
          </ac:cxnSpMkLst>
        </pc:cxnChg>
        <pc:cxnChg chg="add mod">
          <ac:chgData name="Joseph Bradbury" userId="35e2ced6-bbf7-4c3e-a316-3211a32633a0" providerId="ADAL" clId="{22101DD6-FA23-4302-B020-78CD84ADD72C}" dt="2024-05-30T21:02:24.720" v="12193" actId="164"/>
          <ac:cxnSpMkLst>
            <pc:docMk/>
            <pc:sldMk cId="3793606086" sldId="272"/>
            <ac:cxnSpMk id="78" creationId="{F2E3DB0F-5B2D-5630-2557-8D04F801FB2D}"/>
          </ac:cxnSpMkLst>
        </pc:cxnChg>
        <pc:cxnChg chg="add mod">
          <ac:chgData name="Joseph Bradbury" userId="35e2ced6-bbf7-4c3e-a316-3211a32633a0" providerId="ADAL" clId="{22101DD6-FA23-4302-B020-78CD84ADD72C}" dt="2024-05-30T21:02:24.720" v="12193" actId="164"/>
          <ac:cxnSpMkLst>
            <pc:docMk/>
            <pc:sldMk cId="3793606086" sldId="272"/>
            <ac:cxnSpMk id="84" creationId="{A4A5D67A-1D5C-4A92-0F42-5A044A3133F6}"/>
          </ac:cxnSpMkLst>
        </pc:cxnChg>
        <pc:cxnChg chg="add mod">
          <ac:chgData name="Joseph Bradbury" userId="35e2ced6-bbf7-4c3e-a316-3211a32633a0" providerId="ADAL" clId="{22101DD6-FA23-4302-B020-78CD84ADD72C}" dt="2024-05-30T21:02:24.720" v="12193" actId="164"/>
          <ac:cxnSpMkLst>
            <pc:docMk/>
            <pc:sldMk cId="3793606086" sldId="272"/>
            <ac:cxnSpMk id="86" creationId="{B5E6C3C3-8F39-5A1A-8523-2F71791127D6}"/>
          </ac:cxnSpMkLst>
        </pc:cxnChg>
        <pc:cxnChg chg="add del mod">
          <ac:chgData name="Joseph Bradbury" userId="35e2ced6-bbf7-4c3e-a316-3211a32633a0" providerId="ADAL" clId="{22101DD6-FA23-4302-B020-78CD84ADD72C}" dt="2024-05-30T21:01:46.808" v="12191" actId="478"/>
          <ac:cxnSpMkLst>
            <pc:docMk/>
            <pc:sldMk cId="3793606086" sldId="272"/>
            <ac:cxnSpMk id="89" creationId="{56FE0C28-D373-2A8B-3B0E-3AAC066DBF1D}"/>
          </ac:cxnSpMkLst>
        </pc:cxnChg>
      </pc:sldChg>
      <pc:sldChg chg="addSp delSp modSp new mod modAnim">
        <pc:chgData name="Joseph Bradbury" userId="35e2ced6-bbf7-4c3e-a316-3211a32633a0" providerId="ADAL" clId="{22101DD6-FA23-4302-B020-78CD84ADD72C}" dt="2024-06-07T14:37:22.495" v="25363" actId="115"/>
        <pc:sldMkLst>
          <pc:docMk/>
          <pc:sldMk cId="592345572" sldId="273"/>
        </pc:sldMkLst>
        <pc:spChg chg="del mod">
          <ac:chgData name="Joseph Bradbury" userId="35e2ced6-bbf7-4c3e-a316-3211a32633a0" providerId="ADAL" clId="{22101DD6-FA23-4302-B020-78CD84ADD72C}" dt="2024-05-30T21:33:47.232" v="12511" actId="478"/>
          <ac:spMkLst>
            <pc:docMk/>
            <pc:sldMk cId="592345572" sldId="273"/>
            <ac:spMk id="2" creationId="{F404DF64-E014-2BCE-C037-993886494B94}"/>
          </ac:spMkLst>
        </pc:spChg>
        <pc:spChg chg="del mod">
          <ac:chgData name="Joseph Bradbury" userId="35e2ced6-bbf7-4c3e-a316-3211a32633a0" providerId="ADAL" clId="{22101DD6-FA23-4302-B020-78CD84ADD72C}" dt="2024-06-03T12:19:05.061" v="15895" actId="478"/>
          <ac:spMkLst>
            <pc:docMk/>
            <pc:sldMk cId="592345572" sldId="273"/>
            <ac:spMk id="3" creationId="{BDEBB99D-BE83-BB7A-C981-01D5F6C76385}"/>
          </ac:spMkLst>
        </pc:spChg>
        <pc:spChg chg="add del mod">
          <ac:chgData name="Joseph Bradbury" userId="35e2ced6-bbf7-4c3e-a316-3211a32633a0" providerId="ADAL" clId="{22101DD6-FA23-4302-B020-78CD84ADD72C}" dt="2024-05-30T21:33:54.441" v="12513" actId="478"/>
          <ac:spMkLst>
            <pc:docMk/>
            <pc:sldMk cId="592345572" sldId="273"/>
            <ac:spMk id="5" creationId="{53224CF9-251E-EBA0-5106-61CF712941C6}"/>
          </ac:spMkLst>
        </pc:spChg>
        <pc:spChg chg="add mod">
          <ac:chgData name="Joseph Bradbury" userId="35e2ced6-bbf7-4c3e-a316-3211a32633a0" providerId="ADAL" clId="{22101DD6-FA23-4302-B020-78CD84ADD72C}" dt="2024-05-30T21:33:47.262" v="12512"/>
          <ac:spMkLst>
            <pc:docMk/>
            <pc:sldMk cId="592345572" sldId="273"/>
            <ac:spMk id="6" creationId="{529EF7EA-ED1B-7F18-E542-8FC49E54E2FB}"/>
          </ac:spMkLst>
        </pc:spChg>
        <pc:spChg chg="add mod">
          <ac:chgData name="Joseph Bradbury" userId="35e2ced6-bbf7-4c3e-a316-3211a32633a0" providerId="ADAL" clId="{22101DD6-FA23-4302-B020-78CD84ADD72C}" dt="2024-06-04T23:40:05.932" v="21931" actId="20577"/>
          <ac:spMkLst>
            <pc:docMk/>
            <pc:sldMk cId="592345572" sldId="273"/>
            <ac:spMk id="7" creationId="{C9A8CAE1-1DA0-AFF4-D515-967166D5E34D}"/>
          </ac:spMkLst>
        </pc:spChg>
        <pc:spChg chg="add mod">
          <ac:chgData name="Joseph Bradbury" userId="35e2ced6-bbf7-4c3e-a316-3211a32633a0" providerId="ADAL" clId="{22101DD6-FA23-4302-B020-78CD84ADD72C}" dt="2024-05-30T21:34:08.078" v="12524" actId="20577"/>
          <ac:spMkLst>
            <pc:docMk/>
            <pc:sldMk cId="592345572" sldId="273"/>
            <ac:spMk id="8" creationId="{1CB76688-4E19-086D-C8C7-1E33035399A8}"/>
          </ac:spMkLst>
        </pc:spChg>
        <pc:spChg chg="add mod">
          <ac:chgData name="Joseph Bradbury" userId="35e2ced6-bbf7-4c3e-a316-3211a32633a0" providerId="ADAL" clId="{22101DD6-FA23-4302-B020-78CD84ADD72C}" dt="2024-06-04T23:34:17.331" v="21920" actId="12"/>
          <ac:spMkLst>
            <pc:docMk/>
            <pc:sldMk cId="592345572" sldId="273"/>
            <ac:spMk id="17" creationId="{EE39777E-C63B-2A3D-A11B-38027B2A7221}"/>
          </ac:spMkLst>
        </pc:spChg>
        <pc:spChg chg="add mod">
          <ac:chgData name="Joseph Bradbury" userId="35e2ced6-bbf7-4c3e-a316-3211a32633a0" providerId="ADAL" clId="{22101DD6-FA23-4302-B020-78CD84ADD72C}" dt="2024-06-04T23:34:20.915" v="21921" actId="1076"/>
          <ac:spMkLst>
            <pc:docMk/>
            <pc:sldMk cId="592345572" sldId="273"/>
            <ac:spMk id="18" creationId="{DAB2F246-55C3-CDF6-5A97-6C2857880254}"/>
          </ac:spMkLst>
        </pc:spChg>
        <pc:spChg chg="add del mod">
          <ac:chgData name="Joseph Bradbury" userId="35e2ced6-bbf7-4c3e-a316-3211a32633a0" providerId="ADAL" clId="{22101DD6-FA23-4302-B020-78CD84ADD72C}" dt="2024-06-03T12:24:16.004" v="16215" actId="478"/>
          <ac:spMkLst>
            <pc:docMk/>
            <pc:sldMk cId="592345572" sldId="273"/>
            <ac:spMk id="19" creationId="{2307CD05-D717-DEE4-1D87-8E49767A3973}"/>
          </ac:spMkLst>
        </pc:spChg>
        <pc:spChg chg="add mod">
          <ac:chgData name="Joseph Bradbury" userId="35e2ced6-bbf7-4c3e-a316-3211a32633a0" providerId="ADAL" clId="{22101DD6-FA23-4302-B020-78CD84ADD72C}" dt="2024-06-04T23:34:23.297" v="21922" actId="1076"/>
          <ac:spMkLst>
            <pc:docMk/>
            <pc:sldMk cId="592345572" sldId="273"/>
            <ac:spMk id="20" creationId="{86B86718-5831-1B11-F798-EB9923F9EDA5}"/>
          </ac:spMkLst>
        </pc:spChg>
        <pc:spChg chg="add mod">
          <ac:chgData name="Joseph Bradbury" userId="35e2ced6-bbf7-4c3e-a316-3211a32633a0" providerId="ADAL" clId="{22101DD6-FA23-4302-B020-78CD84ADD72C}" dt="2024-06-05T10:03:10.157" v="22177" actId="1076"/>
          <ac:spMkLst>
            <pc:docMk/>
            <pc:sldMk cId="592345572" sldId="273"/>
            <ac:spMk id="21" creationId="{B542910B-FC72-74B2-E5B7-4CFECD169DA4}"/>
          </ac:spMkLst>
        </pc:spChg>
        <pc:spChg chg="add mod">
          <ac:chgData name="Joseph Bradbury" userId="35e2ced6-bbf7-4c3e-a316-3211a32633a0" providerId="ADAL" clId="{22101DD6-FA23-4302-B020-78CD84ADD72C}" dt="2024-06-05T10:03:03.753" v="22175" actId="1076"/>
          <ac:spMkLst>
            <pc:docMk/>
            <pc:sldMk cId="592345572" sldId="273"/>
            <ac:spMk id="22" creationId="{261B198D-0BF6-D43F-2CD7-F904478A1340}"/>
          </ac:spMkLst>
        </pc:spChg>
        <pc:spChg chg="add mod">
          <ac:chgData name="Joseph Bradbury" userId="35e2ced6-bbf7-4c3e-a316-3211a32633a0" providerId="ADAL" clId="{22101DD6-FA23-4302-B020-78CD84ADD72C}" dt="2024-06-05T10:03:00.705" v="22174" actId="1076"/>
          <ac:spMkLst>
            <pc:docMk/>
            <pc:sldMk cId="592345572" sldId="273"/>
            <ac:spMk id="24" creationId="{5FE9CB0E-99AE-C733-186C-87D5E038636A}"/>
          </ac:spMkLst>
        </pc:spChg>
        <pc:spChg chg="add mod">
          <ac:chgData name="Joseph Bradbury" userId="35e2ced6-bbf7-4c3e-a316-3211a32633a0" providerId="ADAL" clId="{22101DD6-FA23-4302-B020-78CD84ADD72C}" dt="2024-06-05T10:03:06.783" v="22176" actId="1076"/>
          <ac:spMkLst>
            <pc:docMk/>
            <pc:sldMk cId="592345572" sldId="273"/>
            <ac:spMk id="25" creationId="{18A54AC9-978B-4375-E398-B34F6E153DEE}"/>
          </ac:spMkLst>
        </pc:spChg>
        <pc:spChg chg="add mod">
          <ac:chgData name="Joseph Bradbury" userId="35e2ced6-bbf7-4c3e-a316-3211a32633a0" providerId="ADAL" clId="{22101DD6-FA23-4302-B020-78CD84ADD72C}" dt="2024-06-05T10:04:08.563" v="22191" actId="1076"/>
          <ac:spMkLst>
            <pc:docMk/>
            <pc:sldMk cId="592345572" sldId="273"/>
            <ac:spMk id="26" creationId="{E012F868-E2A3-3615-720E-E46BEC7BAE0A}"/>
          </ac:spMkLst>
        </pc:spChg>
        <pc:spChg chg="add del mod">
          <ac:chgData name="Joseph Bradbury" userId="35e2ced6-bbf7-4c3e-a316-3211a32633a0" providerId="ADAL" clId="{22101DD6-FA23-4302-B020-78CD84ADD72C}" dt="2024-06-04T23:34:07.556" v="21914" actId="478"/>
          <ac:spMkLst>
            <pc:docMk/>
            <pc:sldMk cId="592345572" sldId="273"/>
            <ac:spMk id="28" creationId="{2CB15233-8FEE-7289-916A-3286DD79BB97}"/>
          </ac:spMkLst>
        </pc:spChg>
        <pc:spChg chg="add mod">
          <ac:chgData name="Joseph Bradbury" userId="35e2ced6-bbf7-4c3e-a316-3211a32633a0" providerId="ADAL" clId="{22101DD6-FA23-4302-B020-78CD84ADD72C}" dt="2024-06-07T14:37:22.495" v="25363" actId="115"/>
          <ac:spMkLst>
            <pc:docMk/>
            <pc:sldMk cId="592345572" sldId="273"/>
            <ac:spMk id="29" creationId="{30440EA5-C392-B19D-D99F-5A5591335632}"/>
          </ac:spMkLst>
        </pc:spChg>
        <pc:spChg chg="add mod ord">
          <ac:chgData name="Joseph Bradbury" userId="35e2ced6-bbf7-4c3e-a316-3211a32633a0" providerId="ADAL" clId="{22101DD6-FA23-4302-B020-78CD84ADD72C}" dt="2024-06-05T10:09:15.295" v="22365" actId="20577"/>
          <ac:spMkLst>
            <pc:docMk/>
            <pc:sldMk cId="592345572" sldId="273"/>
            <ac:spMk id="30" creationId="{2AEABC2D-CD0E-6369-DE01-C8D48BF9589A}"/>
          </ac:spMkLst>
        </pc:spChg>
        <pc:spChg chg="add mod">
          <ac:chgData name="Joseph Bradbury" userId="35e2ced6-bbf7-4c3e-a316-3211a32633a0" providerId="ADAL" clId="{22101DD6-FA23-4302-B020-78CD84ADD72C}" dt="2024-06-05T10:10:15.734" v="22366" actId="164"/>
          <ac:spMkLst>
            <pc:docMk/>
            <pc:sldMk cId="592345572" sldId="273"/>
            <ac:spMk id="31" creationId="{F59484B1-8B3A-C951-957B-4C009AF34D20}"/>
          </ac:spMkLst>
        </pc:spChg>
        <pc:spChg chg="add mod">
          <ac:chgData name="Joseph Bradbury" userId="35e2ced6-bbf7-4c3e-a316-3211a32633a0" providerId="ADAL" clId="{22101DD6-FA23-4302-B020-78CD84ADD72C}" dt="2024-06-05T10:03:41.911" v="22183" actId="207"/>
          <ac:spMkLst>
            <pc:docMk/>
            <pc:sldMk cId="592345572" sldId="273"/>
            <ac:spMk id="34" creationId="{5E54DC7C-D2BE-95E2-0B14-EE4E3099CE7D}"/>
          </ac:spMkLst>
        </pc:spChg>
        <pc:spChg chg="add mod">
          <ac:chgData name="Joseph Bradbury" userId="35e2ced6-bbf7-4c3e-a316-3211a32633a0" providerId="ADAL" clId="{22101DD6-FA23-4302-B020-78CD84ADD72C}" dt="2024-06-05T10:03:57.696" v="22190" actId="1035"/>
          <ac:spMkLst>
            <pc:docMk/>
            <pc:sldMk cId="592345572" sldId="273"/>
            <ac:spMk id="35" creationId="{EDC7E40D-756B-E9BD-193F-CE1FA6D3BC41}"/>
          </ac:spMkLst>
        </pc:spChg>
        <pc:spChg chg="add mod">
          <ac:chgData name="Joseph Bradbury" userId="35e2ced6-bbf7-4c3e-a316-3211a32633a0" providerId="ADAL" clId="{22101DD6-FA23-4302-B020-78CD84ADD72C}" dt="2024-06-05T10:04:26.186" v="22196" actId="1076"/>
          <ac:spMkLst>
            <pc:docMk/>
            <pc:sldMk cId="592345572" sldId="273"/>
            <ac:spMk id="36" creationId="{45755438-6024-0F34-F025-E7CA0EF006C5}"/>
          </ac:spMkLst>
        </pc:spChg>
        <pc:spChg chg="add mod">
          <ac:chgData name="Joseph Bradbury" userId="35e2ced6-bbf7-4c3e-a316-3211a32633a0" providerId="ADAL" clId="{22101DD6-FA23-4302-B020-78CD84ADD72C}" dt="2024-06-05T10:04:30.866" v="22197" actId="1076"/>
          <ac:spMkLst>
            <pc:docMk/>
            <pc:sldMk cId="592345572" sldId="273"/>
            <ac:spMk id="37" creationId="{B07AC8DA-AC26-E4E8-F420-C026CCF2BB81}"/>
          </ac:spMkLst>
        </pc:spChg>
        <pc:spChg chg="add mod ord">
          <ac:chgData name="Joseph Bradbury" userId="35e2ced6-bbf7-4c3e-a316-3211a32633a0" providerId="ADAL" clId="{22101DD6-FA23-4302-B020-78CD84ADD72C}" dt="2024-06-05T10:10:15.734" v="22366" actId="164"/>
          <ac:spMkLst>
            <pc:docMk/>
            <pc:sldMk cId="592345572" sldId="273"/>
            <ac:spMk id="38" creationId="{992D19E4-8357-7BD1-9555-93A6721CF40F}"/>
          </ac:spMkLst>
        </pc:spChg>
        <pc:spChg chg="add mod">
          <ac:chgData name="Joseph Bradbury" userId="35e2ced6-bbf7-4c3e-a316-3211a32633a0" providerId="ADAL" clId="{22101DD6-FA23-4302-B020-78CD84ADD72C}" dt="2024-06-05T10:10:15.734" v="22366" actId="164"/>
          <ac:spMkLst>
            <pc:docMk/>
            <pc:sldMk cId="592345572" sldId="273"/>
            <ac:spMk id="39" creationId="{76F26EB4-CA81-E102-6BDF-7BAEF7B4D1FE}"/>
          </ac:spMkLst>
        </pc:spChg>
        <pc:spChg chg="add mod">
          <ac:chgData name="Joseph Bradbury" userId="35e2ced6-bbf7-4c3e-a316-3211a32633a0" providerId="ADAL" clId="{22101DD6-FA23-4302-B020-78CD84ADD72C}" dt="2024-06-05T10:10:15.734" v="22366" actId="164"/>
          <ac:spMkLst>
            <pc:docMk/>
            <pc:sldMk cId="592345572" sldId="273"/>
            <ac:spMk id="40" creationId="{E8223DF4-27D6-0A25-F179-08593CCD36EA}"/>
          </ac:spMkLst>
        </pc:spChg>
        <pc:grpChg chg="add del mod">
          <ac:chgData name="Joseph Bradbury" userId="35e2ced6-bbf7-4c3e-a316-3211a32633a0" providerId="ADAL" clId="{22101DD6-FA23-4302-B020-78CD84ADD72C}" dt="2024-06-05T10:01:39.004" v="22157" actId="165"/>
          <ac:grpSpMkLst>
            <pc:docMk/>
            <pc:sldMk cId="592345572" sldId="273"/>
            <ac:grpSpMk id="16" creationId="{68F100CA-9204-E63C-AF54-A0884FFBBDA5}"/>
          </ac:grpSpMkLst>
        </pc:grpChg>
        <pc:grpChg chg="add mod ord">
          <ac:chgData name="Joseph Bradbury" userId="35e2ced6-bbf7-4c3e-a316-3211a32633a0" providerId="ADAL" clId="{22101DD6-FA23-4302-B020-78CD84ADD72C}" dt="2024-06-05T10:36:45.626" v="23108" actId="1076"/>
          <ac:grpSpMkLst>
            <pc:docMk/>
            <pc:sldMk cId="592345572" sldId="273"/>
            <ac:grpSpMk id="41" creationId="{EE58B538-244A-7A90-24A4-34CCDEF2B5F5}"/>
          </ac:grpSpMkLst>
        </pc:grpChg>
        <pc:graphicFrameChg chg="add del mod">
          <ac:chgData name="Joseph Bradbury" userId="35e2ced6-bbf7-4c3e-a316-3211a32633a0" providerId="ADAL" clId="{22101DD6-FA23-4302-B020-78CD84ADD72C}" dt="2024-06-03T12:33:20.113" v="16474" actId="478"/>
          <ac:graphicFrameMkLst>
            <pc:docMk/>
            <pc:sldMk cId="592345572" sldId="273"/>
            <ac:graphicFrameMk id="23" creationId="{0F2A5E53-235C-9DEA-40D4-C515AB243EA6}"/>
          </ac:graphicFrameMkLst>
        </pc:graphicFrameChg>
        <pc:picChg chg="add mod ord topLvl modCrop">
          <ac:chgData name="Joseph Bradbury" userId="35e2ced6-bbf7-4c3e-a316-3211a32633a0" providerId="ADAL" clId="{22101DD6-FA23-4302-B020-78CD84ADD72C}" dt="2024-06-05T10:02:28.670" v="22170" actId="1076"/>
          <ac:picMkLst>
            <pc:docMk/>
            <pc:sldMk cId="592345572" sldId="273"/>
            <ac:picMk id="4" creationId="{49363BA3-E6AE-D64E-4885-123D4F925310}"/>
          </ac:picMkLst>
        </pc:picChg>
        <pc:picChg chg="add del mod">
          <ac:chgData name="Joseph Bradbury" userId="35e2ced6-bbf7-4c3e-a316-3211a32633a0" providerId="ADAL" clId="{22101DD6-FA23-4302-B020-78CD84ADD72C}" dt="2024-06-03T12:12:09.345" v="15861" actId="478"/>
          <ac:picMkLst>
            <pc:docMk/>
            <pc:sldMk cId="592345572" sldId="273"/>
            <ac:picMk id="9" creationId="{C4FB9645-AFA9-BFD9-14AA-0753AC355B03}"/>
          </ac:picMkLst>
        </pc:picChg>
        <pc:picChg chg="add del mod">
          <ac:chgData name="Joseph Bradbury" userId="35e2ced6-bbf7-4c3e-a316-3211a32633a0" providerId="ADAL" clId="{22101DD6-FA23-4302-B020-78CD84ADD72C}" dt="2024-06-03T12:13:22.788" v="15871" actId="478"/>
          <ac:picMkLst>
            <pc:docMk/>
            <pc:sldMk cId="592345572" sldId="273"/>
            <ac:picMk id="11" creationId="{FEF68B2E-F766-B45C-A624-8C40E5F80EDA}"/>
          </ac:picMkLst>
        </pc:picChg>
        <pc:picChg chg="add del mod ord">
          <ac:chgData name="Joseph Bradbury" userId="35e2ced6-bbf7-4c3e-a316-3211a32633a0" providerId="ADAL" clId="{22101DD6-FA23-4302-B020-78CD84ADD72C}" dt="2024-06-03T12:18:26.972" v="15881" actId="478"/>
          <ac:picMkLst>
            <pc:docMk/>
            <pc:sldMk cId="592345572" sldId="273"/>
            <ac:picMk id="13" creationId="{32CD4DA4-F86F-7096-3B34-E6E5489D0CB8}"/>
          </ac:picMkLst>
        </pc:picChg>
        <pc:picChg chg="add del mod ord topLvl modCrop">
          <ac:chgData name="Joseph Bradbury" userId="35e2ced6-bbf7-4c3e-a316-3211a32633a0" providerId="ADAL" clId="{22101DD6-FA23-4302-B020-78CD84ADD72C}" dt="2024-06-05T10:01:42.058" v="22158" actId="478"/>
          <ac:picMkLst>
            <pc:docMk/>
            <pc:sldMk cId="592345572" sldId="273"/>
            <ac:picMk id="15" creationId="{E70450C4-BEF7-69F7-B43A-02C45C107094}"/>
          </ac:picMkLst>
        </pc:picChg>
        <pc:picChg chg="add mod">
          <ac:chgData name="Joseph Bradbury" userId="35e2ced6-bbf7-4c3e-a316-3211a32633a0" providerId="ADAL" clId="{22101DD6-FA23-4302-B020-78CD84ADD72C}" dt="2024-06-05T10:10:15.734" v="22366" actId="164"/>
          <ac:picMkLst>
            <pc:docMk/>
            <pc:sldMk cId="592345572" sldId="273"/>
            <ac:picMk id="27" creationId="{C7ECD739-2FF0-7769-933B-67FB2D9038A7}"/>
          </ac:picMkLst>
        </pc:picChg>
        <pc:picChg chg="add mod ord modCrop">
          <ac:chgData name="Joseph Bradbury" userId="35e2ced6-bbf7-4c3e-a316-3211a32633a0" providerId="ADAL" clId="{22101DD6-FA23-4302-B020-78CD84ADD72C}" dt="2024-06-05T10:02:26.896" v="22169" actId="1076"/>
          <ac:picMkLst>
            <pc:docMk/>
            <pc:sldMk cId="592345572" sldId="273"/>
            <ac:picMk id="33" creationId="{37FC50CA-2671-AD12-2A5B-AB35A8F25DC7}"/>
          </ac:picMkLst>
        </pc:picChg>
      </pc:sldChg>
      <pc:sldChg chg="addSp modSp new del mod ord">
        <pc:chgData name="Joseph Bradbury" userId="35e2ced6-bbf7-4c3e-a316-3211a32633a0" providerId="ADAL" clId="{22101DD6-FA23-4302-B020-78CD84ADD72C}" dt="2024-06-03T13:22:23.284" v="17458" actId="47"/>
        <pc:sldMkLst>
          <pc:docMk/>
          <pc:sldMk cId="3715304660" sldId="274"/>
        </pc:sldMkLst>
        <pc:spChg chg="mod">
          <ac:chgData name="Joseph Bradbury" userId="35e2ced6-bbf7-4c3e-a316-3211a32633a0" providerId="ADAL" clId="{22101DD6-FA23-4302-B020-78CD84ADD72C}" dt="2024-05-29T12:12:14.301" v="10591" actId="1076"/>
          <ac:spMkLst>
            <pc:docMk/>
            <pc:sldMk cId="3715304660" sldId="274"/>
            <ac:spMk id="2" creationId="{DAD18C5D-062F-F1C8-2088-CD74F143858E}"/>
          </ac:spMkLst>
        </pc:spChg>
        <pc:spChg chg="mod">
          <ac:chgData name="Joseph Bradbury" userId="35e2ced6-bbf7-4c3e-a316-3211a32633a0" providerId="ADAL" clId="{22101DD6-FA23-4302-B020-78CD84ADD72C}" dt="2024-05-23T11:54:01.634" v="7807" actId="20577"/>
          <ac:spMkLst>
            <pc:docMk/>
            <pc:sldMk cId="3715304660" sldId="274"/>
            <ac:spMk id="3" creationId="{B248E46B-3CBE-D984-8D9B-FA2B9E654EF3}"/>
          </ac:spMkLst>
        </pc:spChg>
        <pc:spChg chg="add mod">
          <ac:chgData name="Joseph Bradbury" userId="35e2ced6-bbf7-4c3e-a316-3211a32633a0" providerId="ADAL" clId="{22101DD6-FA23-4302-B020-78CD84ADD72C}" dt="2024-05-23T11:33:11.868" v="7467" actId="1076"/>
          <ac:spMkLst>
            <pc:docMk/>
            <pc:sldMk cId="3715304660" sldId="274"/>
            <ac:spMk id="6" creationId="{326C2066-1175-52FD-3FE3-BDF4D7D5A81D}"/>
          </ac:spMkLst>
        </pc:spChg>
        <pc:picChg chg="add mod">
          <ac:chgData name="Joseph Bradbury" userId="35e2ced6-bbf7-4c3e-a316-3211a32633a0" providerId="ADAL" clId="{22101DD6-FA23-4302-B020-78CD84ADD72C}" dt="2024-05-23T11:33:00.169" v="7441" actId="1076"/>
          <ac:picMkLst>
            <pc:docMk/>
            <pc:sldMk cId="3715304660" sldId="274"/>
            <ac:picMk id="5" creationId="{613F953F-08D4-8F0C-0357-7EFCC9FED3A9}"/>
          </ac:picMkLst>
        </pc:picChg>
      </pc:sldChg>
      <pc:sldChg chg="new del">
        <pc:chgData name="Joseph Bradbury" userId="35e2ced6-bbf7-4c3e-a316-3211a32633a0" providerId="ADAL" clId="{22101DD6-FA23-4302-B020-78CD84ADD72C}" dt="2024-06-03T13:22:24.380" v="17459" actId="47"/>
        <pc:sldMkLst>
          <pc:docMk/>
          <pc:sldMk cId="1538600514" sldId="275"/>
        </pc:sldMkLst>
      </pc:sldChg>
      <pc:sldChg chg="addSp delSp modSp new mod">
        <pc:chgData name="Joseph Bradbury" userId="35e2ced6-bbf7-4c3e-a316-3211a32633a0" providerId="ADAL" clId="{22101DD6-FA23-4302-B020-78CD84ADD72C}" dt="2024-06-04T14:48:44.876" v="19948" actId="404"/>
        <pc:sldMkLst>
          <pc:docMk/>
          <pc:sldMk cId="4005797088" sldId="276"/>
        </pc:sldMkLst>
        <pc:spChg chg="del">
          <ac:chgData name="Joseph Bradbury" userId="35e2ced6-bbf7-4c3e-a316-3211a32633a0" providerId="ADAL" clId="{22101DD6-FA23-4302-B020-78CD84ADD72C}" dt="2024-05-30T19:17:35.201" v="11077" actId="478"/>
          <ac:spMkLst>
            <pc:docMk/>
            <pc:sldMk cId="4005797088" sldId="276"/>
            <ac:spMk id="2" creationId="{E9737857-895B-2E56-7380-3BEADFA3E330}"/>
          </ac:spMkLst>
        </pc:spChg>
        <pc:spChg chg="del">
          <ac:chgData name="Joseph Bradbury" userId="35e2ced6-bbf7-4c3e-a316-3211a32633a0" providerId="ADAL" clId="{22101DD6-FA23-4302-B020-78CD84ADD72C}" dt="2024-05-30T19:17:36.647" v="11078" actId="478"/>
          <ac:spMkLst>
            <pc:docMk/>
            <pc:sldMk cId="4005797088" sldId="276"/>
            <ac:spMk id="3" creationId="{66398689-F325-AC66-0083-FCFEEE40BF56}"/>
          </ac:spMkLst>
        </pc:spChg>
        <pc:spChg chg="add mod">
          <ac:chgData name="Joseph Bradbury" userId="35e2ced6-bbf7-4c3e-a316-3211a32633a0" providerId="ADAL" clId="{22101DD6-FA23-4302-B020-78CD84ADD72C}" dt="2024-06-04T14:48:39.421" v="19944" actId="404"/>
          <ac:spMkLst>
            <pc:docMk/>
            <pc:sldMk cId="4005797088" sldId="276"/>
            <ac:spMk id="3" creationId="{7CBF049D-BB86-8BC7-55AC-3EF90A8D0CB3}"/>
          </ac:spMkLst>
        </pc:spChg>
        <pc:spChg chg="add mod">
          <ac:chgData name="Joseph Bradbury" userId="35e2ced6-bbf7-4c3e-a316-3211a32633a0" providerId="ADAL" clId="{22101DD6-FA23-4302-B020-78CD84ADD72C}" dt="2024-05-30T19:28:50.785" v="11109" actId="1076"/>
          <ac:spMkLst>
            <pc:docMk/>
            <pc:sldMk cId="4005797088" sldId="276"/>
            <ac:spMk id="4" creationId="{D01D1CFD-4312-4AD3-2264-1DFE8A021B62}"/>
          </ac:spMkLst>
        </pc:spChg>
        <pc:spChg chg="add mod">
          <ac:chgData name="Joseph Bradbury" userId="35e2ced6-bbf7-4c3e-a316-3211a32633a0" providerId="ADAL" clId="{22101DD6-FA23-4302-B020-78CD84ADD72C}" dt="2024-05-30T19:17:32.949" v="11076" actId="20577"/>
          <ac:spMkLst>
            <pc:docMk/>
            <pc:sldMk cId="4005797088" sldId="276"/>
            <ac:spMk id="5" creationId="{37675A50-B13B-471F-93CA-715862B10B83}"/>
          </ac:spMkLst>
        </pc:spChg>
        <pc:spChg chg="add mod">
          <ac:chgData name="Joseph Bradbury" userId="35e2ced6-bbf7-4c3e-a316-3211a32633a0" providerId="ADAL" clId="{22101DD6-FA23-4302-B020-78CD84ADD72C}" dt="2024-05-30T19:17:26.276" v="11074"/>
          <ac:spMkLst>
            <pc:docMk/>
            <pc:sldMk cId="4005797088" sldId="276"/>
            <ac:spMk id="6" creationId="{3EAB55E6-6902-69D8-9986-9132B75D9F84}"/>
          </ac:spMkLst>
        </pc:spChg>
        <pc:spChg chg="add mod">
          <ac:chgData name="Joseph Bradbury" userId="35e2ced6-bbf7-4c3e-a316-3211a32633a0" providerId="ADAL" clId="{22101DD6-FA23-4302-B020-78CD84ADD72C}" dt="2024-06-04T14:48:42.123" v="19946" actId="404"/>
          <ac:spMkLst>
            <pc:docMk/>
            <pc:sldMk cId="4005797088" sldId="276"/>
            <ac:spMk id="7" creationId="{F7A200DE-DCF4-B7C8-614D-CBB519D17A3E}"/>
          </ac:spMkLst>
        </pc:spChg>
        <pc:spChg chg="add mod">
          <ac:chgData name="Joseph Bradbury" userId="35e2ced6-bbf7-4c3e-a316-3211a32633a0" providerId="ADAL" clId="{22101DD6-FA23-4302-B020-78CD84ADD72C}" dt="2024-05-30T19:22:26.096" v="11091" actId="14100"/>
          <ac:spMkLst>
            <pc:docMk/>
            <pc:sldMk cId="4005797088" sldId="276"/>
            <ac:spMk id="11" creationId="{C2D44F36-B1E5-2098-02AA-5677392A93C6}"/>
          </ac:spMkLst>
        </pc:spChg>
        <pc:spChg chg="add mod">
          <ac:chgData name="Joseph Bradbury" userId="35e2ced6-bbf7-4c3e-a316-3211a32633a0" providerId="ADAL" clId="{22101DD6-FA23-4302-B020-78CD84ADD72C}" dt="2024-06-04T14:48:44.876" v="19948" actId="404"/>
          <ac:spMkLst>
            <pc:docMk/>
            <pc:sldMk cId="4005797088" sldId="276"/>
            <ac:spMk id="12" creationId="{08849C94-11F2-00DD-421C-2D7334FFD195}"/>
          </ac:spMkLst>
        </pc:spChg>
        <pc:spChg chg="add mod">
          <ac:chgData name="Joseph Bradbury" userId="35e2ced6-bbf7-4c3e-a316-3211a32633a0" providerId="ADAL" clId="{22101DD6-FA23-4302-B020-78CD84ADD72C}" dt="2024-05-30T19:22:34.061" v="11093"/>
          <ac:spMkLst>
            <pc:docMk/>
            <pc:sldMk cId="4005797088" sldId="276"/>
            <ac:spMk id="12" creationId="{411EF798-6D84-7927-579D-B6EC7B81189E}"/>
          </ac:spMkLst>
        </pc:spChg>
        <pc:spChg chg="add del mod">
          <ac:chgData name="Joseph Bradbury" userId="35e2ced6-bbf7-4c3e-a316-3211a32633a0" providerId="ADAL" clId="{22101DD6-FA23-4302-B020-78CD84ADD72C}" dt="2024-06-04T14:47:44.575" v="19928" actId="478"/>
          <ac:spMkLst>
            <pc:docMk/>
            <pc:sldMk cId="4005797088" sldId="276"/>
            <ac:spMk id="13" creationId="{8ABFEEA8-0B0C-ED02-2049-072D107D02C6}"/>
          </ac:spMkLst>
        </pc:spChg>
        <pc:spChg chg="add mod">
          <ac:chgData name="Joseph Bradbury" userId="35e2ced6-bbf7-4c3e-a316-3211a32633a0" providerId="ADAL" clId="{22101DD6-FA23-4302-B020-78CD84ADD72C}" dt="2024-06-04T14:46:07.770" v="19915" actId="1076"/>
          <ac:spMkLst>
            <pc:docMk/>
            <pc:sldMk cId="4005797088" sldId="276"/>
            <ac:spMk id="15" creationId="{F13A4210-237E-7721-42AE-289BDD17DAE6}"/>
          </ac:spMkLst>
        </pc:spChg>
        <pc:spChg chg="add mod">
          <ac:chgData name="Joseph Bradbury" userId="35e2ced6-bbf7-4c3e-a316-3211a32633a0" providerId="ADAL" clId="{22101DD6-FA23-4302-B020-78CD84ADD72C}" dt="2024-06-04T14:46:14.565" v="19917" actId="1076"/>
          <ac:spMkLst>
            <pc:docMk/>
            <pc:sldMk cId="4005797088" sldId="276"/>
            <ac:spMk id="16" creationId="{2BE5EFA3-6CBD-8A47-1BD0-1CE0FDA7FB41}"/>
          </ac:spMkLst>
        </pc:spChg>
        <pc:spChg chg="add mod">
          <ac:chgData name="Joseph Bradbury" userId="35e2ced6-bbf7-4c3e-a316-3211a32633a0" providerId="ADAL" clId="{22101DD6-FA23-4302-B020-78CD84ADD72C}" dt="2024-06-04T14:45:59.575" v="19912" actId="1076"/>
          <ac:spMkLst>
            <pc:docMk/>
            <pc:sldMk cId="4005797088" sldId="276"/>
            <ac:spMk id="17" creationId="{A46ACB65-D4EA-02BB-FCBE-536B9BE175F7}"/>
          </ac:spMkLst>
        </pc:spChg>
        <pc:spChg chg="add del mod">
          <ac:chgData name="Joseph Bradbury" userId="35e2ced6-bbf7-4c3e-a316-3211a32633a0" providerId="ADAL" clId="{22101DD6-FA23-4302-B020-78CD84ADD72C}" dt="2024-06-03T14:01:47.283" v="17545" actId="478"/>
          <ac:spMkLst>
            <pc:docMk/>
            <pc:sldMk cId="4005797088" sldId="276"/>
            <ac:spMk id="18" creationId="{FCD691F8-BD5B-FEFE-B88E-9F7CF1EE0A8A}"/>
          </ac:spMkLst>
        </pc:spChg>
        <pc:spChg chg="add del mod">
          <ac:chgData name="Joseph Bradbury" userId="35e2ced6-bbf7-4c3e-a316-3211a32633a0" providerId="ADAL" clId="{22101DD6-FA23-4302-B020-78CD84ADD72C}" dt="2024-06-04T14:47:43.651" v="19927" actId="478"/>
          <ac:spMkLst>
            <pc:docMk/>
            <pc:sldMk cId="4005797088" sldId="276"/>
            <ac:spMk id="22" creationId="{5C7557AE-22BB-0E9C-6362-D3D4BAD00A43}"/>
          </ac:spMkLst>
        </pc:spChg>
        <pc:spChg chg="add del mod">
          <ac:chgData name="Joseph Bradbury" userId="35e2ced6-bbf7-4c3e-a316-3211a32633a0" providerId="ADAL" clId="{22101DD6-FA23-4302-B020-78CD84ADD72C}" dt="2024-06-04T14:47:42.933" v="19926" actId="478"/>
          <ac:spMkLst>
            <pc:docMk/>
            <pc:sldMk cId="4005797088" sldId="276"/>
            <ac:spMk id="23" creationId="{2DD3E537-BE9A-3BA3-B25F-CE1C5EDD05CD}"/>
          </ac:spMkLst>
        </pc:spChg>
        <pc:spChg chg="add mod">
          <ac:chgData name="Joseph Bradbury" userId="35e2ced6-bbf7-4c3e-a316-3211a32633a0" providerId="ADAL" clId="{22101DD6-FA23-4302-B020-78CD84ADD72C}" dt="2024-06-04T14:47:52.192" v="19930" actId="1076"/>
          <ac:spMkLst>
            <pc:docMk/>
            <pc:sldMk cId="4005797088" sldId="276"/>
            <ac:spMk id="24" creationId="{753BBEDB-9BAE-DDCE-4D2E-962A305143E1}"/>
          </ac:spMkLst>
        </pc:spChg>
        <pc:spChg chg="add mod">
          <ac:chgData name="Joseph Bradbury" userId="35e2ced6-bbf7-4c3e-a316-3211a32633a0" providerId="ADAL" clId="{22101DD6-FA23-4302-B020-78CD84ADD72C}" dt="2024-06-04T14:47:52.192" v="19930" actId="1076"/>
          <ac:spMkLst>
            <pc:docMk/>
            <pc:sldMk cId="4005797088" sldId="276"/>
            <ac:spMk id="25" creationId="{92EF6A8A-4D59-2BEA-C5A7-C555A96CADDE}"/>
          </ac:spMkLst>
        </pc:spChg>
        <pc:spChg chg="add mod">
          <ac:chgData name="Joseph Bradbury" userId="35e2ced6-bbf7-4c3e-a316-3211a32633a0" providerId="ADAL" clId="{22101DD6-FA23-4302-B020-78CD84ADD72C}" dt="2024-06-04T14:47:52.192" v="19930" actId="1076"/>
          <ac:spMkLst>
            <pc:docMk/>
            <pc:sldMk cId="4005797088" sldId="276"/>
            <ac:spMk id="26" creationId="{B679EAFE-6488-8B1A-9F98-F86D312DD4BF}"/>
          </ac:spMkLst>
        </pc:spChg>
        <pc:spChg chg="add mod">
          <ac:chgData name="Joseph Bradbury" userId="35e2ced6-bbf7-4c3e-a316-3211a32633a0" providerId="ADAL" clId="{22101DD6-FA23-4302-B020-78CD84ADD72C}" dt="2024-06-04T14:47:52.192" v="19930" actId="1076"/>
          <ac:spMkLst>
            <pc:docMk/>
            <pc:sldMk cId="4005797088" sldId="276"/>
            <ac:spMk id="27" creationId="{3BC71886-2F2D-285C-CFBD-EF7CE61B6DB1}"/>
          </ac:spMkLst>
        </pc:spChg>
        <pc:picChg chg="add mod">
          <ac:chgData name="Joseph Bradbury" userId="35e2ced6-bbf7-4c3e-a316-3211a32633a0" providerId="ADAL" clId="{22101DD6-FA23-4302-B020-78CD84ADD72C}" dt="2024-06-04T14:46:22.747" v="19921" actId="1076"/>
          <ac:picMkLst>
            <pc:docMk/>
            <pc:sldMk cId="4005797088" sldId="276"/>
            <ac:picMk id="2" creationId="{44F8768C-C48F-BE31-31B5-2407C10A5773}"/>
          </ac:picMkLst>
        </pc:picChg>
        <pc:picChg chg="add del mod">
          <ac:chgData name="Joseph Bradbury" userId="35e2ced6-bbf7-4c3e-a316-3211a32633a0" providerId="ADAL" clId="{22101DD6-FA23-4302-B020-78CD84ADD72C}" dt="2024-05-30T19:22:19.331" v="11088" actId="478"/>
          <ac:picMkLst>
            <pc:docMk/>
            <pc:sldMk cId="4005797088" sldId="276"/>
            <ac:picMk id="7" creationId="{6197E62E-7622-78B6-8A45-05FB577A5030}"/>
          </ac:picMkLst>
        </pc:picChg>
        <pc:picChg chg="add mod">
          <ac:chgData name="Joseph Bradbury" userId="35e2ced6-bbf7-4c3e-a316-3211a32633a0" providerId="ADAL" clId="{22101DD6-FA23-4302-B020-78CD84ADD72C}" dt="2024-06-04T14:46:16.762" v="19918" actId="14100"/>
          <ac:picMkLst>
            <pc:docMk/>
            <pc:sldMk cId="4005797088" sldId="276"/>
            <ac:picMk id="8" creationId="{7687ACD9-93BF-BB6F-5031-A5B87D7B150A}"/>
          </ac:picMkLst>
        </pc:picChg>
        <pc:picChg chg="add mod">
          <ac:chgData name="Joseph Bradbury" userId="35e2ced6-bbf7-4c3e-a316-3211a32633a0" providerId="ADAL" clId="{22101DD6-FA23-4302-B020-78CD84ADD72C}" dt="2024-06-04T14:46:21.021" v="19920" actId="1076"/>
          <ac:picMkLst>
            <pc:docMk/>
            <pc:sldMk cId="4005797088" sldId="276"/>
            <ac:picMk id="9" creationId="{AA753BC8-A09E-1B09-550C-CC53706BBBA0}"/>
          </ac:picMkLst>
        </pc:picChg>
        <pc:picChg chg="add del mod">
          <ac:chgData name="Joseph Bradbury" userId="35e2ced6-bbf7-4c3e-a316-3211a32633a0" providerId="ADAL" clId="{22101DD6-FA23-4302-B020-78CD84ADD72C}" dt="2024-06-03T14:01:46.153" v="17544" actId="478"/>
          <ac:picMkLst>
            <pc:docMk/>
            <pc:sldMk cId="4005797088" sldId="276"/>
            <ac:picMk id="10" creationId="{29A83CCB-837A-49A0-9739-9F9A7AFE830A}"/>
          </ac:picMkLst>
        </pc:picChg>
        <pc:picChg chg="add mod">
          <ac:chgData name="Joseph Bradbury" userId="35e2ced6-bbf7-4c3e-a316-3211a32633a0" providerId="ADAL" clId="{22101DD6-FA23-4302-B020-78CD84ADD72C}" dt="2024-06-04T14:46:03.255" v="19913" actId="1076"/>
          <ac:picMkLst>
            <pc:docMk/>
            <pc:sldMk cId="4005797088" sldId="276"/>
            <ac:picMk id="14" creationId="{EB54A19E-BB3C-3FCC-4436-8FAB63E7FFCB}"/>
          </ac:picMkLst>
        </pc:picChg>
        <pc:cxnChg chg="add mod">
          <ac:chgData name="Joseph Bradbury" userId="35e2ced6-bbf7-4c3e-a316-3211a32633a0" providerId="ADAL" clId="{22101DD6-FA23-4302-B020-78CD84ADD72C}" dt="2024-06-04T14:48:31.809" v="19942" actId="14100"/>
          <ac:cxnSpMkLst>
            <pc:docMk/>
            <pc:sldMk cId="4005797088" sldId="276"/>
            <ac:cxnSpMk id="19" creationId="{949A1C67-278E-ADAC-8380-A872271635A3}"/>
          </ac:cxnSpMkLst>
        </pc:cxnChg>
        <pc:cxnChg chg="add mod">
          <ac:chgData name="Joseph Bradbury" userId="35e2ced6-bbf7-4c3e-a316-3211a32633a0" providerId="ADAL" clId="{22101DD6-FA23-4302-B020-78CD84ADD72C}" dt="2024-06-04T14:48:23.789" v="19940" actId="1076"/>
          <ac:cxnSpMkLst>
            <pc:docMk/>
            <pc:sldMk cId="4005797088" sldId="276"/>
            <ac:cxnSpMk id="20" creationId="{F85F16E4-71FE-7199-F6AB-CDC60C10893D}"/>
          </ac:cxnSpMkLst>
        </pc:cxnChg>
        <pc:cxnChg chg="add mod">
          <ac:chgData name="Joseph Bradbury" userId="35e2ced6-bbf7-4c3e-a316-3211a32633a0" providerId="ADAL" clId="{22101DD6-FA23-4302-B020-78CD84ADD72C}" dt="2024-06-04T14:48:00.573" v="19933" actId="14100"/>
          <ac:cxnSpMkLst>
            <pc:docMk/>
            <pc:sldMk cId="4005797088" sldId="276"/>
            <ac:cxnSpMk id="21" creationId="{54B096E9-DAAC-729A-A8EF-CD763B6D3F95}"/>
          </ac:cxnSpMkLst>
        </pc:cxnChg>
        <pc:cxnChg chg="add mod">
          <ac:chgData name="Joseph Bradbury" userId="35e2ced6-bbf7-4c3e-a316-3211a32633a0" providerId="ADAL" clId="{22101DD6-FA23-4302-B020-78CD84ADD72C}" dt="2024-06-04T14:47:52.192" v="19930" actId="1076"/>
          <ac:cxnSpMkLst>
            <pc:docMk/>
            <pc:sldMk cId="4005797088" sldId="276"/>
            <ac:cxnSpMk id="28" creationId="{3CF16EE5-B4B8-DEC9-8BD7-27E8D532A055}"/>
          </ac:cxnSpMkLst>
        </pc:cxnChg>
        <pc:cxnChg chg="add del mod">
          <ac:chgData name="Joseph Bradbury" userId="35e2ced6-bbf7-4c3e-a316-3211a32633a0" providerId="ADAL" clId="{22101DD6-FA23-4302-B020-78CD84ADD72C}" dt="2024-06-04T14:48:27.852" v="19941" actId="478"/>
          <ac:cxnSpMkLst>
            <pc:docMk/>
            <pc:sldMk cId="4005797088" sldId="276"/>
            <ac:cxnSpMk id="29" creationId="{5EC7470B-9EDD-5C78-9715-F3082993408A}"/>
          </ac:cxnSpMkLst>
        </pc:cxnChg>
        <pc:cxnChg chg="add del mod">
          <ac:chgData name="Joseph Bradbury" userId="35e2ced6-bbf7-4c3e-a316-3211a32633a0" providerId="ADAL" clId="{22101DD6-FA23-4302-B020-78CD84ADD72C}" dt="2024-06-04T14:47:47.111" v="19929" actId="478"/>
          <ac:cxnSpMkLst>
            <pc:docMk/>
            <pc:sldMk cId="4005797088" sldId="276"/>
            <ac:cxnSpMk id="30" creationId="{2237B7A4-9C31-F453-3421-0B256FC9ECAE}"/>
          </ac:cxnSpMkLst>
        </pc:cxnChg>
      </pc:sldChg>
      <pc:sldChg chg="addSp delSp modSp new mod ord modShow">
        <pc:chgData name="Joseph Bradbury" userId="35e2ced6-bbf7-4c3e-a316-3211a32633a0" providerId="ADAL" clId="{22101DD6-FA23-4302-B020-78CD84ADD72C}" dt="2024-06-05T10:27:04.287" v="23073" actId="729"/>
        <pc:sldMkLst>
          <pc:docMk/>
          <pc:sldMk cId="3825067856" sldId="277"/>
        </pc:sldMkLst>
        <pc:spChg chg="del">
          <ac:chgData name="Joseph Bradbury" userId="35e2ced6-bbf7-4c3e-a316-3211a32633a0" providerId="ADAL" clId="{22101DD6-FA23-4302-B020-78CD84ADD72C}" dt="2024-05-30T20:35:18.466" v="11932" actId="478"/>
          <ac:spMkLst>
            <pc:docMk/>
            <pc:sldMk cId="3825067856" sldId="277"/>
            <ac:spMk id="2" creationId="{5C192FC6-260C-A44D-EDCA-BF4EDB29971F}"/>
          </ac:spMkLst>
        </pc:spChg>
        <pc:spChg chg="del">
          <ac:chgData name="Joseph Bradbury" userId="35e2ced6-bbf7-4c3e-a316-3211a32633a0" providerId="ADAL" clId="{22101DD6-FA23-4302-B020-78CD84ADD72C}" dt="2024-05-30T20:35:19.483" v="11933" actId="478"/>
          <ac:spMkLst>
            <pc:docMk/>
            <pc:sldMk cId="3825067856" sldId="277"/>
            <ac:spMk id="3" creationId="{B2ACCEEE-278B-5F7C-8395-20AB707A380D}"/>
          </ac:spMkLst>
        </pc:spChg>
        <pc:spChg chg="add mod">
          <ac:chgData name="Joseph Bradbury" userId="35e2ced6-bbf7-4c3e-a316-3211a32633a0" providerId="ADAL" clId="{22101DD6-FA23-4302-B020-78CD84ADD72C}" dt="2024-05-30T20:52:36.235" v="12050" actId="164"/>
          <ac:spMkLst>
            <pc:docMk/>
            <pc:sldMk cId="3825067856" sldId="277"/>
            <ac:spMk id="4" creationId="{4707AF1D-63E8-F120-DF15-CF0687D78CEA}"/>
          </ac:spMkLst>
        </pc:spChg>
        <pc:spChg chg="add mod">
          <ac:chgData name="Joseph Bradbury" userId="35e2ced6-bbf7-4c3e-a316-3211a32633a0" providerId="ADAL" clId="{22101DD6-FA23-4302-B020-78CD84ADD72C}" dt="2024-05-30T20:52:36.235" v="12050" actId="164"/>
          <ac:spMkLst>
            <pc:docMk/>
            <pc:sldMk cId="3825067856" sldId="277"/>
            <ac:spMk id="5" creationId="{C355F7ED-F2C0-B0FC-6109-013B066DD4D5}"/>
          </ac:spMkLst>
        </pc:spChg>
        <pc:spChg chg="add mod">
          <ac:chgData name="Joseph Bradbury" userId="35e2ced6-bbf7-4c3e-a316-3211a32633a0" providerId="ADAL" clId="{22101DD6-FA23-4302-B020-78CD84ADD72C}" dt="2024-05-30T20:52:36.235" v="12050" actId="164"/>
          <ac:spMkLst>
            <pc:docMk/>
            <pc:sldMk cId="3825067856" sldId="277"/>
            <ac:spMk id="6" creationId="{C2577853-FDAC-CB88-D3A1-AE9BCF72429A}"/>
          </ac:spMkLst>
        </pc:spChg>
        <pc:spChg chg="add mod">
          <ac:chgData name="Joseph Bradbury" userId="35e2ced6-bbf7-4c3e-a316-3211a32633a0" providerId="ADAL" clId="{22101DD6-FA23-4302-B020-78CD84ADD72C}" dt="2024-05-30T20:52:36.235" v="12050" actId="164"/>
          <ac:spMkLst>
            <pc:docMk/>
            <pc:sldMk cId="3825067856" sldId="277"/>
            <ac:spMk id="7" creationId="{AF47BC6F-21A7-7441-F877-4BE93260BDA3}"/>
          </ac:spMkLst>
        </pc:spChg>
        <pc:spChg chg="add mod ord">
          <ac:chgData name="Joseph Bradbury" userId="35e2ced6-bbf7-4c3e-a316-3211a32633a0" providerId="ADAL" clId="{22101DD6-FA23-4302-B020-78CD84ADD72C}" dt="2024-05-30T20:52:36.235" v="12050" actId="164"/>
          <ac:spMkLst>
            <pc:docMk/>
            <pc:sldMk cId="3825067856" sldId="277"/>
            <ac:spMk id="8" creationId="{29A605D0-A9EE-1876-0DCB-992DF2EFFBEF}"/>
          </ac:spMkLst>
        </pc:spChg>
        <pc:spChg chg="add mod ord">
          <ac:chgData name="Joseph Bradbury" userId="35e2ced6-bbf7-4c3e-a316-3211a32633a0" providerId="ADAL" clId="{22101DD6-FA23-4302-B020-78CD84ADD72C}" dt="2024-05-30T20:52:36.235" v="12050" actId="164"/>
          <ac:spMkLst>
            <pc:docMk/>
            <pc:sldMk cId="3825067856" sldId="277"/>
            <ac:spMk id="9" creationId="{C077BDD1-5081-804F-A985-C03D5B0BFD32}"/>
          </ac:spMkLst>
        </pc:spChg>
        <pc:spChg chg="add mod ord">
          <ac:chgData name="Joseph Bradbury" userId="35e2ced6-bbf7-4c3e-a316-3211a32633a0" providerId="ADAL" clId="{22101DD6-FA23-4302-B020-78CD84ADD72C}" dt="2024-05-31T09:45:54.594" v="12749" actId="14100"/>
          <ac:spMkLst>
            <pc:docMk/>
            <pc:sldMk cId="3825067856" sldId="277"/>
            <ac:spMk id="10" creationId="{05E6B8F2-837D-246B-6C46-9BE59DFF549C}"/>
          </ac:spMkLst>
        </pc:spChg>
        <pc:spChg chg="add mod ord">
          <ac:chgData name="Joseph Bradbury" userId="35e2ced6-bbf7-4c3e-a316-3211a32633a0" providerId="ADAL" clId="{22101DD6-FA23-4302-B020-78CD84ADD72C}" dt="2024-05-31T09:46:25.739" v="12755" actId="14100"/>
          <ac:spMkLst>
            <pc:docMk/>
            <pc:sldMk cId="3825067856" sldId="277"/>
            <ac:spMk id="11" creationId="{5AADA35B-B40A-C7FE-D13E-B7F175814E0C}"/>
          </ac:spMkLst>
        </pc:spChg>
        <pc:spChg chg="add mod ord">
          <ac:chgData name="Joseph Bradbury" userId="35e2ced6-bbf7-4c3e-a316-3211a32633a0" providerId="ADAL" clId="{22101DD6-FA23-4302-B020-78CD84ADD72C}" dt="2024-05-31T09:47:35.396" v="12772" actId="688"/>
          <ac:spMkLst>
            <pc:docMk/>
            <pc:sldMk cId="3825067856" sldId="277"/>
            <ac:spMk id="12" creationId="{56C03F9E-4413-0161-DB0A-1C8D83696BEC}"/>
          </ac:spMkLst>
        </pc:spChg>
        <pc:spChg chg="add mod ord">
          <ac:chgData name="Joseph Bradbury" userId="35e2ced6-bbf7-4c3e-a316-3211a32633a0" providerId="ADAL" clId="{22101DD6-FA23-4302-B020-78CD84ADD72C}" dt="2024-05-31T09:46:49.462" v="12761" actId="1076"/>
          <ac:spMkLst>
            <pc:docMk/>
            <pc:sldMk cId="3825067856" sldId="277"/>
            <ac:spMk id="13" creationId="{413B81BA-6961-178C-0493-F77497B63455}"/>
          </ac:spMkLst>
        </pc:spChg>
        <pc:spChg chg="add mod ord">
          <ac:chgData name="Joseph Bradbury" userId="35e2ced6-bbf7-4c3e-a316-3211a32633a0" providerId="ADAL" clId="{22101DD6-FA23-4302-B020-78CD84ADD72C}" dt="2024-05-31T09:47:39.828" v="12773" actId="14100"/>
          <ac:spMkLst>
            <pc:docMk/>
            <pc:sldMk cId="3825067856" sldId="277"/>
            <ac:spMk id="14" creationId="{851BBEE5-B2AC-C264-E321-34739A3CC21D}"/>
          </ac:spMkLst>
        </pc:spChg>
        <pc:spChg chg="add mod ord">
          <ac:chgData name="Joseph Bradbury" userId="35e2ced6-bbf7-4c3e-a316-3211a32633a0" providerId="ADAL" clId="{22101DD6-FA23-4302-B020-78CD84ADD72C}" dt="2024-05-31T09:46:51.531" v="12762" actId="14100"/>
          <ac:spMkLst>
            <pc:docMk/>
            <pc:sldMk cId="3825067856" sldId="277"/>
            <ac:spMk id="15" creationId="{515986C5-3180-5149-AE4F-BFC40C7262B0}"/>
          </ac:spMkLst>
        </pc:spChg>
        <pc:grpChg chg="add mod">
          <ac:chgData name="Joseph Bradbury" userId="35e2ced6-bbf7-4c3e-a316-3211a32633a0" providerId="ADAL" clId="{22101DD6-FA23-4302-B020-78CD84ADD72C}" dt="2024-05-30T20:52:36.235" v="12050" actId="164"/>
          <ac:grpSpMkLst>
            <pc:docMk/>
            <pc:sldMk cId="3825067856" sldId="277"/>
            <ac:grpSpMk id="16" creationId="{D4F05B7A-2C8A-2819-3A4A-4DDAEE3B1E63}"/>
          </ac:grpSpMkLst>
        </pc:grpChg>
      </pc:sldChg>
      <pc:sldChg chg="addSp delSp modSp new mod addAnim delAnim modAnim modShow">
        <pc:chgData name="Joseph Bradbury" userId="35e2ced6-bbf7-4c3e-a316-3211a32633a0" providerId="ADAL" clId="{22101DD6-FA23-4302-B020-78CD84ADD72C}" dt="2024-06-05T10:27:04.287" v="23073" actId="729"/>
        <pc:sldMkLst>
          <pc:docMk/>
          <pc:sldMk cId="1776988942" sldId="278"/>
        </pc:sldMkLst>
        <pc:spChg chg="del">
          <ac:chgData name="Joseph Bradbury" userId="35e2ced6-bbf7-4c3e-a316-3211a32633a0" providerId="ADAL" clId="{22101DD6-FA23-4302-B020-78CD84ADD72C}" dt="2024-05-31T09:40:08.400" v="12600" actId="478"/>
          <ac:spMkLst>
            <pc:docMk/>
            <pc:sldMk cId="1776988942" sldId="278"/>
            <ac:spMk id="2" creationId="{72453F3C-DE54-A51D-B552-F4EF0DF9C434}"/>
          </ac:spMkLst>
        </pc:spChg>
        <pc:spChg chg="del">
          <ac:chgData name="Joseph Bradbury" userId="35e2ced6-bbf7-4c3e-a316-3211a32633a0" providerId="ADAL" clId="{22101DD6-FA23-4302-B020-78CD84ADD72C}" dt="2024-05-31T09:40:12.889" v="12603" actId="478"/>
          <ac:spMkLst>
            <pc:docMk/>
            <pc:sldMk cId="1776988942" sldId="278"/>
            <ac:spMk id="3" creationId="{2112DFF2-D9C1-D589-AF99-86408402FC3E}"/>
          </ac:spMkLst>
        </pc:spChg>
        <pc:spChg chg="add del mod">
          <ac:chgData name="Joseph Bradbury" userId="35e2ced6-bbf7-4c3e-a316-3211a32633a0" providerId="ADAL" clId="{22101DD6-FA23-4302-B020-78CD84ADD72C}" dt="2024-05-31T09:48:50.212" v="12782" actId="478"/>
          <ac:spMkLst>
            <pc:docMk/>
            <pc:sldMk cId="1776988942" sldId="278"/>
            <ac:spMk id="5" creationId="{FD5596FD-E9A6-2C12-93D1-3F660386A7DA}"/>
          </ac:spMkLst>
        </pc:spChg>
        <pc:spChg chg="add del mod">
          <ac:chgData name="Joseph Bradbury" userId="35e2ced6-bbf7-4c3e-a316-3211a32633a0" providerId="ADAL" clId="{22101DD6-FA23-4302-B020-78CD84ADD72C}" dt="2024-05-31T09:48:51.835" v="12783" actId="478"/>
          <ac:spMkLst>
            <pc:docMk/>
            <pc:sldMk cId="1776988942" sldId="278"/>
            <ac:spMk id="6" creationId="{D555084E-5A8D-D656-EE84-97AC252A48E4}"/>
          </ac:spMkLst>
        </pc:spChg>
        <pc:spChg chg="add del mod">
          <ac:chgData name="Joseph Bradbury" userId="35e2ced6-bbf7-4c3e-a316-3211a32633a0" providerId="ADAL" clId="{22101DD6-FA23-4302-B020-78CD84ADD72C}" dt="2024-05-31T09:42:15.722" v="12639" actId="478"/>
          <ac:spMkLst>
            <pc:docMk/>
            <pc:sldMk cId="1776988942" sldId="278"/>
            <ac:spMk id="7" creationId="{FF23AA1E-127C-1EC3-3A83-D72465BB6DFE}"/>
          </ac:spMkLst>
        </pc:spChg>
        <pc:spChg chg="add mod">
          <ac:chgData name="Joseph Bradbury" userId="35e2ced6-bbf7-4c3e-a316-3211a32633a0" providerId="ADAL" clId="{22101DD6-FA23-4302-B020-78CD84ADD72C}" dt="2024-05-31T09:48:56.765" v="12784" actId="164"/>
          <ac:spMkLst>
            <pc:docMk/>
            <pc:sldMk cId="1776988942" sldId="278"/>
            <ac:spMk id="14" creationId="{9229E5A3-3A79-E852-BD2B-90A92EB7F742}"/>
          </ac:spMkLst>
        </pc:spChg>
        <pc:spChg chg="add mod">
          <ac:chgData name="Joseph Bradbury" userId="35e2ced6-bbf7-4c3e-a316-3211a32633a0" providerId="ADAL" clId="{22101DD6-FA23-4302-B020-78CD84ADD72C}" dt="2024-05-31T09:48:56.765" v="12784" actId="164"/>
          <ac:spMkLst>
            <pc:docMk/>
            <pc:sldMk cId="1776988942" sldId="278"/>
            <ac:spMk id="15" creationId="{86920FC4-3B73-DB04-C4FB-348ABC51D846}"/>
          </ac:spMkLst>
        </pc:spChg>
        <pc:spChg chg="add mod">
          <ac:chgData name="Joseph Bradbury" userId="35e2ced6-bbf7-4c3e-a316-3211a32633a0" providerId="ADAL" clId="{22101DD6-FA23-4302-B020-78CD84ADD72C}" dt="2024-05-31T09:48:56.765" v="12784" actId="164"/>
          <ac:spMkLst>
            <pc:docMk/>
            <pc:sldMk cId="1776988942" sldId="278"/>
            <ac:spMk id="16" creationId="{344B2EE3-2D94-D5AB-E38E-BA987DC4FB5D}"/>
          </ac:spMkLst>
        </pc:spChg>
        <pc:spChg chg="add mod">
          <ac:chgData name="Joseph Bradbury" userId="35e2ced6-bbf7-4c3e-a316-3211a32633a0" providerId="ADAL" clId="{22101DD6-FA23-4302-B020-78CD84ADD72C}" dt="2024-05-31T09:48:56.765" v="12784" actId="164"/>
          <ac:spMkLst>
            <pc:docMk/>
            <pc:sldMk cId="1776988942" sldId="278"/>
            <ac:spMk id="17" creationId="{2CA7ADF7-C208-E926-0C98-A9A9609B4B67}"/>
          </ac:spMkLst>
        </pc:spChg>
        <pc:spChg chg="add mod">
          <ac:chgData name="Joseph Bradbury" userId="35e2ced6-bbf7-4c3e-a316-3211a32633a0" providerId="ADAL" clId="{22101DD6-FA23-4302-B020-78CD84ADD72C}" dt="2024-05-31T09:48:56.765" v="12784" actId="164"/>
          <ac:spMkLst>
            <pc:docMk/>
            <pc:sldMk cId="1776988942" sldId="278"/>
            <ac:spMk id="18" creationId="{3508677A-EDA1-EFFD-67A5-46BAB1808788}"/>
          </ac:spMkLst>
        </pc:spChg>
        <pc:grpChg chg="add mod">
          <ac:chgData name="Joseph Bradbury" userId="35e2ced6-bbf7-4c3e-a316-3211a32633a0" providerId="ADAL" clId="{22101DD6-FA23-4302-B020-78CD84ADD72C}" dt="2024-05-31T09:48:56.765" v="12784" actId="164"/>
          <ac:grpSpMkLst>
            <pc:docMk/>
            <pc:sldMk cId="1776988942" sldId="278"/>
            <ac:grpSpMk id="37" creationId="{CF0B44D3-C693-90C2-F87D-B5E600B5BD0A}"/>
          </ac:grpSpMkLst>
        </pc:grpChg>
        <pc:picChg chg="add del mod">
          <ac:chgData name="Joseph Bradbury" userId="35e2ced6-bbf7-4c3e-a316-3211a32633a0" providerId="ADAL" clId="{22101DD6-FA23-4302-B020-78CD84ADD72C}" dt="2024-05-31T09:42:11.698" v="12637" actId="478"/>
          <ac:picMkLst>
            <pc:docMk/>
            <pc:sldMk cId="1776988942" sldId="278"/>
            <ac:picMk id="4" creationId="{0F8E34DB-4ADC-E75C-C0D0-9FE958CE149F}"/>
          </ac:picMkLst>
        </pc:picChg>
        <pc:picChg chg="add del mod">
          <ac:chgData name="Joseph Bradbury" userId="35e2ced6-bbf7-4c3e-a316-3211a32633a0" providerId="ADAL" clId="{22101DD6-FA23-4302-B020-78CD84ADD72C}" dt="2024-05-31T09:42:16.205" v="12640" actId="478"/>
          <ac:picMkLst>
            <pc:docMk/>
            <pc:sldMk cId="1776988942" sldId="278"/>
            <ac:picMk id="9" creationId="{D8BF3933-6F32-B2E2-3848-53E8FF8DBC33}"/>
          </ac:picMkLst>
        </pc:picChg>
        <pc:picChg chg="add del mod">
          <ac:chgData name="Joseph Bradbury" userId="35e2ced6-bbf7-4c3e-a316-3211a32633a0" providerId="ADAL" clId="{22101DD6-FA23-4302-B020-78CD84ADD72C}" dt="2024-05-31T09:42:12.696" v="12638" actId="478"/>
          <ac:picMkLst>
            <pc:docMk/>
            <pc:sldMk cId="1776988942" sldId="278"/>
            <ac:picMk id="11" creationId="{E68DA18C-C32E-C6A8-D2CC-4AAA13F754CF}"/>
          </ac:picMkLst>
        </pc:picChg>
        <pc:picChg chg="add del mod">
          <ac:chgData name="Joseph Bradbury" userId="35e2ced6-bbf7-4c3e-a316-3211a32633a0" providerId="ADAL" clId="{22101DD6-FA23-4302-B020-78CD84ADD72C}" dt="2024-05-31T09:48:03.879" v="12774" actId="478"/>
          <ac:picMkLst>
            <pc:docMk/>
            <pc:sldMk cId="1776988942" sldId="278"/>
            <ac:picMk id="13" creationId="{A28D1A0E-A929-7B1B-CFF6-2A5EAD98EA99}"/>
          </ac:picMkLst>
        </pc:picChg>
        <pc:picChg chg="add mod ord">
          <ac:chgData name="Joseph Bradbury" userId="35e2ced6-bbf7-4c3e-a316-3211a32633a0" providerId="ADAL" clId="{22101DD6-FA23-4302-B020-78CD84ADD72C}" dt="2024-05-31T09:48:56.765" v="12784" actId="164"/>
          <ac:picMkLst>
            <pc:docMk/>
            <pc:sldMk cId="1776988942" sldId="278"/>
            <ac:picMk id="36" creationId="{15F4DC84-E36C-03F0-2F34-D85C7063DBE4}"/>
          </ac:picMkLst>
        </pc:picChg>
        <pc:cxnChg chg="add mod">
          <ac:chgData name="Joseph Bradbury" userId="35e2ced6-bbf7-4c3e-a316-3211a32633a0" providerId="ADAL" clId="{22101DD6-FA23-4302-B020-78CD84ADD72C}" dt="2024-05-31T09:48:56.765" v="12784" actId="164"/>
          <ac:cxnSpMkLst>
            <pc:docMk/>
            <pc:sldMk cId="1776988942" sldId="278"/>
            <ac:cxnSpMk id="20" creationId="{3C32638A-785E-972E-43EB-CB7D3D923E95}"/>
          </ac:cxnSpMkLst>
        </pc:cxnChg>
        <pc:cxnChg chg="add mod">
          <ac:chgData name="Joseph Bradbury" userId="35e2ced6-bbf7-4c3e-a316-3211a32633a0" providerId="ADAL" clId="{22101DD6-FA23-4302-B020-78CD84ADD72C}" dt="2024-05-31T09:48:56.765" v="12784" actId="164"/>
          <ac:cxnSpMkLst>
            <pc:docMk/>
            <pc:sldMk cId="1776988942" sldId="278"/>
            <ac:cxnSpMk id="21" creationId="{054E3197-7D70-EDF9-0B69-93E5545EAC2A}"/>
          </ac:cxnSpMkLst>
        </pc:cxnChg>
        <pc:cxnChg chg="add mod">
          <ac:chgData name="Joseph Bradbury" userId="35e2ced6-bbf7-4c3e-a316-3211a32633a0" providerId="ADAL" clId="{22101DD6-FA23-4302-B020-78CD84ADD72C}" dt="2024-05-31T09:48:56.765" v="12784" actId="164"/>
          <ac:cxnSpMkLst>
            <pc:docMk/>
            <pc:sldMk cId="1776988942" sldId="278"/>
            <ac:cxnSpMk id="25" creationId="{FA388E24-C330-ED2C-30CA-422121C0D900}"/>
          </ac:cxnSpMkLst>
        </pc:cxnChg>
        <pc:cxnChg chg="add mod">
          <ac:chgData name="Joseph Bradbury" userId="35e2ced6-bbf7-4c3e-a316-3211a32633a0" providerId="ADAL" clId="{22101DD6-FA23-4302-B020-78CD84ADD72C}" dt="2024-05-31T09:48:56.765" v="12784" actId="164"/>
          <ac:cxnSpMkLst>
            <pc:docMk/>
            <pc:sldMk cId="1776988942" sldId="278"/>
            <ac:cxnSpMk id="28" creationId="{56E3FE1F-100D-0781-6763-5B95C4439BD7}"/>
          </ac:cxnSpMkLst>
        </pc:cxnChg>
        <pc:cxnChg chg="add mod">
          <ac:chgData name="Joseph Bradbury" userId="35e2ced6-bbf7-4c3e-a316-3211a32633a0" providerId="ADAL" clId="{22101DD6-FA23-4302-B020-78CD84ADD72C}" dt="2024-05-31T09:48:56.765" v="12784" actId="164"/>
          <ac:cxnSpMkLst>
            <pc:docMk/>
            <pc:sldMk cId="1776988942" sldId="278"/>
            <ac:cxnSpMk id="33" creationId="{F6292BFB-1E7C-D496-7CAB-23C744AE3DFA}"/>
          </ac:cxnSpMkLst>
        </pc:cxnChg>
        <pc:cxnChg chg="add mod">
          <ac:chgData name="Joseph Bradbury" userId="35e2ced6-bbf7-4c3e-a316-3211a32633a0" providerId="ADAL" clId="{22101DD6-FA23-4302-B020-78CD84ADD72C}" dt="2024-05-31T09:48:56.765" v="12784" actId="164"/>
          <ac:cxnSpMkLst>
            <pc:docMk/>
            <pc:sldMk cId="1776988942" sldId="278"/>
            <ac:cxnSpMk id="34" creationId="{FBF051F4-D303-FCA9-6937-4ECE08CB9D19}"/>
          </ac:cxnSpMkLst>
        </pc:cxnChg>
      </pc:sldChg>
      <pc:sldChg chg="addSp delSp modSp new mod delAnim modAnim">
        <pc:chgData name="Joseph Bradbury" userId="35e2ced6-bbf7-4c3e-a316-3211a32633a0" providerId="ADAL" clId="{22101DD6-FA23-4302-B020-78CD84ADD72C}" dt="2024-06-07T14:36:31.065" v="25352"/>
        <pc:sldMkLst>
          <pc:docMk/>
          <pc:sldMk cId="2799072826" sldId="279"/>
        </pc:sldMkLst>
        <pc:spChg chg="del">
          <ac:chgData name="Joseph Bradbury" userId="35e2ced6-bbf7-4c3e-a316-3211a32633a0" providerId="ADAL" clId="{22101DD6-FA23-4302-B020-78CD84ADD72C}" dt="2024-05-31T15:14:51.729" v="14459" actId="478"/>
          <ac:spMkLst>
            <pc:docMk/>
            <pc:sldMk cId="2799072826" sldId="279"/>
            <ac:spMk id="2" creationId="{2AFF0F73-F880-6F66-0476-20321D97155D}"/>
          </ac:spMkLst>
        </pc:spChg>
        <pc:spChg chg="add mod">
          <ac:chgData name="Joseph Bradbury" userId="35e2ced6-bbf7-4c3e-a316-3211a32633a0" providerId="ADAL" clId="{22101DD6-FA23-4302-B020-78CD84ADD72C}" dt="2024-06-07T14:11:43.349" v="24773" actId="20577"/>
          <ac:spMkLst>
            <pc:docMk/>
            <pc:sldMk cId="2799072826" sldId="279"/>
            <ac:spMk id="2" creationId="{3A4B6E9C-C5A4-6015-306C-75135C249909}"/>
          </ac:spMkLst>
        </pc:spChg>
        <pc:spChg chg="add mod">
          <ac:chgData name="Joseph Bradbury" userId="35e2ced6-bbf7-4c3e-a316-3211a32633a0" providerId="ADAL" clId="{22101DD6-FA23-4302-B020-78CD84ADD72C}" dt="2024-06-07T14:11:45.080" v="24774" actId="20577"/>
          <ac:spMkLst>
            <pc:docMk/>
            <pc:sldMk cId="2799072826" sldId="279"/>
            <ac:spMk id="3" creationId="{B022B9FD-90AC-4673-05B8-644B2B09391C}"/>
          </ac:spMkLst>
        </pc:spChg>
        <pc:spChg chg="del">
          <ac:chgData name="Joseph Bradbury" userId="35e2ced6-bbf7-4c3e-a316-3211a32633a0" providerId="ADAL" clId="{22101DD6-FA23-4302-B020-78CD84ADD72C}" dt="2024-05-31T15:14:53.222" v="14460" actId="478"/>
          <ac:spMkLst>
            <pc:docMk/>
            <pc:sldMk cId="2799072826" sldId="279"/>
            <ac:spMk id="3" creationId="{BE24D940-BBEF-1A8C-19A7-32A93F8D7907}"/>
          </ac:spMkLst>
        </pc:spChg>
        <pc:spChg chg="add mod">
          <ac:chgData name="Joseph Bradbury" userId="35e2ced6-bbf7-4c3e-a316-3211a32633a0" providerId="ADAL" clId="{22101DD6-FA23-4302-B020-78CD84ADD72C}" dt="2024-05-31T15:14:37.753" v="14434"/>
          <ac:spMkLst>
            <pc:docMk/>
            <pc:sldMk cId="2799072826" sldId="279"/>
            <ac:spMk id="4" creationId="{62E17C9E-D9FA-6488-FC1B-5F0A3CB7F48D}"/>
          </ac:spMkLst>
        </pc:spChg>
        <pc:spChg chg="add mod">
          <ac:chgData name="Joseph Bradbury" userId="35e2ced6-bbf7-4c3e-a316-3211a32633a0" providerId="ADAL" clId="{22101DD6-FA23-4302-B020-78CD84ADD72C}" dt="2024-06-04T23:40:01.490" v="21929" actId="20577"/>
          <ac:spMkLst>
            <pc:docMk/>
            <pc:sldMk cId="2799072826" sldId="279"/>
            <ac:spMk id="5" creationId="{AA46A649-D866-AC94-1BFD-8EAC8C29503F}"/>
          </ac:spMkLst>
        </pc:spChg>
        <pc:spChg chg="add mod">
          <ac:chgData name="Joseph Bradbury" userId="35e2ced6-bbf7-4c3e-a316-3211a32633a0" providerId="ADAL" clId="{22101DD6-FA23-4302-B020-78CD84ADD72C}" dt="2024-05-31T15:14:45.041" v="14458" actId="20577"/>
          <ac:spMkLst>
            <pc:docMk/>
            <pc:sldMk cId="2799072826" sldId="279"/>
            <ac:spMk id="6" creationId="{61ADDDCA-E85C-3F46-9A09-4B36EB5C1D84}"/>
          </ac:spMkLst>
        </pc:spChg>
        <pc:spChg chg="add mod">
          <ac:chgData name="Joseph Bradbury" userId="35e2ced6-bbf7-4c3e-a316-3211a32633a0" providerId="ADAL" clId="{22101DD6-FA23-4302-B020-78CD84ADD72C}" dt="2024-06-07T14:11:46.855" v="24775" actId="20577"/>
          <ac:spMkLst>
            <pc:docMk/>
            <pc:sldMk cId="2799072826" sldId="279"/>
            <ac:spMk id="7" creationId="{E43E8BE0-9398-F7AF-5A7D-62AD05AC90C9}"/>
          </ac:spMkLst>
        </pc:spChg>
        <pc:spChg chg="add del mod">
          <ac:chgData name="Joseph Bradbury" userId="35e2ced6-bbf7-4c3e-a316-3211a32633a0" providerId="ADAL" clId="{22101DD6-FA23-4302-B020-78CD84ADD72C}" dt="2024-06-03T11:02:22.990" v="15836" actId="478"/>
          <ac:spMkLst>
            <pc:docMk/>
            <pc:sldMk cId="2799072826" sldId="279"/>
            <ac:spMk id="8" creationId="{C41280ED-442E-FCC6-D9F0-CD922112ED94}"/>
          </ac:spMkLst>
        </pc:spChg>
        <pc:spChg chg="add del mod">
          <ac:chgData name="Joseph Bradbury" userId="35e2ced6-bbf7-4c3e-a316-3211a32633a0" providerId="ADAL" clId="{22101DD6-FA23-4302-B020-78CD84ADD72C}" dt="2024-06-03T11:02:13.088" v="15835" actId="478"/>
          <ac:spMkLst>
            <pc:docMk/>
            <pc:sldMk cId="2799072826" sldId="279"/>
            <ac:spMk id="9" creationId="{7C9C8ECE-4AF9-A6C7-D9F3-C1511F5ACD84}"/>
          </ac:spMkLst>
        </pc:spChg>
        <pc:spChg chg="add del mod">
          <ac:chgData name="Joseph Bradbury" userId="35e2ced6-bbf7-4c3e-a316-3211a32633a0" providerId="ADAL" clId="{22101DD6-FA23-4302-B020-78CD84ADD72C}" dt="2024-06-03T11:02:10.481" v="15833" actId="478"/>
          <ac:spMkLst>
            <pc:docMk/>
            <pc:sldMk cId="2799072826" sldId="279"/>
            <ac:spMk id="10" creationId="{DB0036F4-83B7-FA8F-1894-A41EEAB83DC1}"/>
          </ac:spMkLst>
        </pc:spChg>
        <pc:spChg chg="add mod">
          <ac:chgData name="Joseph Bradbury" userId="35e2ced6-bbf7-4c3e-a316-3211a32633a0" providerId="ADAL" clId="{22101DD6-FA23-4302-B020-78CD84ADD72C}" dt="2024-06-07T14:19:18.603" v="25096" actId="1037"/>
          <ac:spMkLst>
            <pc:docMk/>
            <pc:sldMk cId="2799072826" sldId="279"/>
            <ac:spMk id="11" creationId="{35B6F2F3-9588-F6B8-1F54-1BE467A4BDE9}"/>
          </ac:spMkLst>
        </pc:spChg>
        <pc:spChg chg="add del mod">
          <ac:chgData name="Joseph Bradbury" userId="35e2ced6-bbf7-4c3e-a316-3211a32633a0" providerId="ADAL" clId="{22101DD6-FA23-4302-B020-78CD84ADD72C}" dt="2024-06-03T11:02:12.038" v="15834" actId="478"/>
          <ac:spMkLst>
            <pc:docMk/>
            <pc:sldMk cId="2799072826" sldId="279"/>
            <ac:spMk id="11" creationId="{D1D588FC-B52D-E232-80AF-962F0F208C5C}"/>
          </ac:spMkLst>
        </pc:spChg>
        <pc:spChg chg="add mod">
          <ac:chgData name="Joseph Bradbury" userId="35e2ced6-bbf7-4c3e-a316-3211a32633a0" providerId="ADAL" clId="{22101DD6-FA23-4302-B020-78CD84ADD72C}" dt="2024-06-07T14:19:18.603" v="25096" actId="1037"/>
          <ac:spMkLst>
            <pc:docMk/>
            <pc:sldMk cId="2799072826" sldId="279"/>
            <ac:spMk id="13" creationId="{1CB82E72-27AE-8B53-BFB7-54130390D6FE}"/>
          </ac:spMkLst>
        </pc:spChg>
        <pc:spChg chg="add del mod">
          <ac:chgData name="Joseph Bradbury" userId="35e2ced6-bbf7-4c3e-a316-3211a32633a0" providerId="ADAL" clId="{22101DD6-FA23-4302-B020-78CD84ADD72C}" dt="2024-06-07T14:13:22.804" v="24791" actId="478"/>
          <ac:spMkLst>
            <pc:docMk/>
            <pc:sldMk cId="2799072826" sldId="279"/>
            <ac:spMk id="15" creationId="{F6B4B0F3-0375-C3CD-B439-711BFA54F919}"/>
          </ac:spMkLst>
        </pc:spChg>
        <pc:spChg chg="add mod">
          <ac:chgData name="Joseph Bradbury" userId="35e2ced6-bbf7-4c3e-a316-3211a32633a0" providerId="ADAL" clId="{22101DD6-FA23-4302-B020-78CD84ADD72C}" dt="2024-06-07T14:19:18.603" v="25096" actId="1037"/>
          <ac:spMkLst>
            <pc:docMk/>
            <pc:sldMk cId="2799072826" sldId="279"/>
            <ac:spMk id="18" creationId="{8AE87F3D-CB33-5900-2F19-0FEFF07ECDF9}"/>
          </ac:spMkLst>
        </pc:spChg>
        <pc:spChg chg="add mod">
          <ac:chgData name="Joseph Bradbury" userId="35e2ced6-bbf7-4c3e-a316-3211a32633a0" providerId="ADAL" clId="{22101DD6-FA23-4302-B020-78CD84ADD72C}" dt="2024-06-07T14:17:41.013" v="24945" actId="1076"/>
          <ac:spMkLst>
            <pc:docMk/>
            <pc:sldMk cId="2799072826" sldId="279"/>
            <ac:spMk id="19" creationId="{F3AF9C26-0414-AEEA-C8EB-D517FB3D0AAD}"/>
          </ac:spMkLst>
        </pc:spChg>
        <pc:spChg chg="add mod ord">
          <ac:chgData name="Joseph Bradbury" userId="35e2ced6-bbf7-4c3e-a316-3211a32633a0" providerId="ADAL" clId="{22101DD6-FA23-4302-B020-78CD84ADD72C}" dt="2024-06-07T14:20:14.679" v="25119" actId="1076"/>
          <ac:spMkLst>
            <pc:docMk/>
            <pc:sldMk cId="2799072826" sldId="279"/>
            <ac:spMk id="20" creationId="{6E7A0A6D-88D5-8038-E6C7-5ED5A9DE5839}"/>
          </ac:spMkLst>
        </pc:spChg>
        <pc:spChg chg="add mod ord modVis">
          <ac:chgData name="Joseph Bradbury" userId="35e2ced6-bbf7-4c3e-a316-3211a32633a0" providerId="ADAL" clId="{22101DD6-FA23-4302-B020-78CD84ADD72C}" dt="2024-06-07T14:23:57.717" v="25170" actId="14429"/>
          <ac:spMkLst>
            <pc:docMk/>
            <pc:sldMk cId="2799072826" sldId="279"/>
            <ac:spMk id="22" creationId="{03747044-F240-109B-DC78-7B3162796BD6}"/>
          </ac:spMkLst>
        </pc:spChg>
        <pc:graphicFrameChg chg="add del mod">
          <ac:chgData name="Joseph Bradbury" userId="35e2ced6-bbf7-4c3e-a316-3211a32633a0" providerId="ADAL" clId="{22101DD6-FA23-4302-B020-78CD84ADD72C}" dt="2024-06-03T11:01:33.220" v="15831" actId="478"/>
          <ac:graphicFrameMkLst>
            <pc:docMk/>
            <pc:sldMk cId="2799072826" sldId="279"/>
            <ac:graphicFrameMk id="13" creationId="{423BE43C-45C7-CFC5-7628-8F6A7D3B4612}"/>
          </ac:graphicFrameMkLst>
        </pc:graphicFrameChg>
        <pc:graphicFrameChg chg="add del mod modGraphic">
          <ac:chgData name="Joseph Bradbury" userId="35e2ced6-bbf7-4c3e-a316-3211a32633a0" providerId="ADAL" clId="{22101DD6-FA23-4302-B020-78CD84ADD72C}" dt="2024-06-07T14:17:43.765" v="24946" actId="478"/>
          <ac:graphicFrameMkLst>
            <pc:docMk/>
            <pc:sldMk cId="2799072826" sldId="279"/>
            <ac:graphicFrameMk id="14" creationId="{9B6CCD37-0AB6-0D19-DE65-E809C4788A79}"/>
          </ac:graphicFrameMkLst>
        </pc:graphicFrameChg>
        <pc:graphicFrameChg chg="add mod modGraphic">
          <ac:chgData name="Joseph Bradbury" userId="35e2ced6-bbf7-4c3e-a316-3211a32633a0" providerId="ADAL" clId="{22101DD6-FA23-4302-B020-78CD84ADD72C}" dt="2024-06-07T14:25:17.389" v="25199" actId="20577"/>
          <ac:graphicFrameMkLst>
            <pc:docMk/>
            <pc:sldMk cId="2799072826" sldId="279"/>
            <ac:graphicFrameMk id="21" creationId="{AF032953-CFA9-87B5-290C-8A8436D3304A}"/>
          </ac:graphicFrameMkLst>
        </pc:graphicFrameChg>
        <pc:picChg chg="add del mod">
          <ac:chgData name="Joseph Bradbury" userId="35e2ced6-bbf7-4c3e-a316-3211a32633a0" providerId="ADAL" clId="{22101DD6-FA23-4302-B020-78CD84ADD72C}" dt="2024-05-31T15:47:32.156" v="14543" actId="478"/>
          <ac:picMkLst>
            <pc:docMk/>
            <pc:sldMk cId="2799072826" sldId="279"/>
            <ac:picMk id="8" creationId="{07642073-70D7-2974-11FD-CB98910117EB}"/>
          </ac:picMkLst>
        </pc:picChg>
        <pc:picChg chg="add mod">
          <ac:chgData name="Joseph Bradbury" userId="35e2ced6-bbf7-4c3e-a316-3211a32633a0" providerId="ADAL" clId="{22101DD6-FA23-4302-B020-78CD84ADD72C}" dt="2024-06-07T14:23:51.421" v="25169" actId="1076"/>
          <ac:picMkLst>
            <pc:docMk/>
            <pc:sldMk cId="2799072826" sldId="279"/>
            <ac:picMk id="9" creationId="{95E4D30F-8E70-0B57-3A38-629EB1F349E8}"/>
          </ac:picMkLst>
        </pc:picChg>
        <pc:picChg chg="add del mod">
          <ac:chgData name="Joseph Bradbury" userId="35e2ced6-bbf7-4c3e-a316-3211a32633a0" providerId="ADAL" clId="{22101DD6-FA23-4302-B020-78CD84ADD72C}" dt="2024-05-31T15:47:31.135" v="14542" actId="478"/>
          <ac:picMkLst>
            <pc:docMk/>
            <pc:sldMk cId="2799072826" sldId="279"/>
            <ac:picMk id="10" creationId="{230696BF-444A-560A-892D-4940C75F4BA7}"/>
          </ac:picMkLst>
        </pc:picChg>
        <pc:picChg chg="add mod">
          <ac:chgData name="Joseph Bradbury" userId="35e2ced6-bbf7-4c3e-a316-3211a32633a0" providerId="ADAL" clId="{22101DD6-FA23-4302-B020-78CD84ADD72C}" dt="2024-06-07T14:17:30.052" v="24943" actId="1076"/>
          <ac:picMkLst>
            <pc:docMk/>
            <pc:sldMk cId="2799072826" sldId="279"/>
            <ac:picMk id="12" creationId="{3D42605A-1EC8-1039-FE51-C9DB8ACE613A}"/>
          </ac:picMkLst>
        </pc:picChg>
        <pc:cxnChg chg="add mod">
          <ac:chgData name="Joseph Bradbury" userId="35e2ced6-bbf7-4c3e-a316-3211a32633a0" providerId="ADAL" clId="{22101DD6-FA23-4302-B020-78CD84ADD72C}" dt="2024-06-03T11:04:31.096" v="15848" actId="1037"/>
          <ac:cxnSpMkLst>
            <pc:docMk/>
            <pc:sldMk cId="2799072826" sldId="279"/>
            <ac:cxnSpMk id="16" creationId="{CE53BE90-30A4-F0E8-372D-711D567188B9}"/>
          </ac:cxnSpMkLst>
        </pc:cxnChg>
        <pc:cxnChg chg="add mod">
          <ac:chgData name="Joseph Bradbury" userId="35e2ced6-bbf7-4c3e-a316-3211a32633a0" providerId="ADAL" clId="{22101DD6-FA23-4302-B020-78CD84ADD72C}" dt="2024-06-07T14:11:29.146" v="24772" actId="14100"/>
          <ac:cxnSpMkLst>
            <pc:docMk/>
            <pc:sldMk cId="2799072826" sldId="279"/>
            <ac:cxnSpMk id="17" creationId="{2982A6BB-E427-C149-BC96-108A640836E5}"/>
          </ac:cxnSpMkLst>
        </pc:cxnChg>
        <pc:cxnChg chg="add mod">
          <ac:chgData name="Joseph Bradbury" userId="35e2ced6-bbf7-4c3e-a316-3211a32633a0" providerId="ADAL" clId="{22101DD6-FA23-4302-B020-78CD84ADD72C}" dt="2024-06-07T14:21:33.424" v="25131" actId="14100"/>
          <ac:cxnSpMkLst>
            <pc:docMk/>
            <pc:sldMk cId="2799072826" sldId="279"/>
            <ac:cxnSpMk id="24" creationId="{638F92DE-783C-8F59-C9BC-3F699B1A9A4C}"/>
          </ac:cxnSpMkLst>
        </pc:cxnChg>
        <pc:cxnChg chg="add mod">
          <ac:chgData name="Joseph Bradbury" userId="35e2ced6-bbf7-4c3e-a316-3211a32633a0" providerId="ADAL" clId="{22101DD6-FA23-4302-B020-78CD84ADD72C}" dt="2024-06-07T14:22:50.900" v="25152" actId="14100"/>
          <ac:cxnSpMkLst>
            <pc:docMk/>
            <pc:sldMk cId="2799072826" sldId="279"/>
            <ac:cxnSpMk id="26" creationId="{17278F75-71AD-A599-8FB8-361672547C93}"/>
          </ac:cxnSpMkLst>
        </pc:cxnChg>
        <pc:cxnChg chg="add mod">
          <ac:chgData name="Joseph Bradbury" userId="35e2ced6-bbf7-4c3e-a316-3211a32633a0" providerId="ADAL" clId="{22101DD6-FA23-4302-B020-78CD84ADD72C}" dt="2024-06-07T14:23:47.504" v="25167" actId="14100"/>
          <ac:cxnSpMkLst>
            <pc:docMk/>
            <pc:sldMk cId="2799072826" sldId="279"/>
            <ac:cxnSpMk id="27" creationId="{317E881C-20DF-CB55-9260-A80C42DECB09}"/>
          </ac:cxnSpMkLst>
        </pc:cxnChg>
      </pc:sldChg>
      <pc:sldChg chg="addSp delSp modSp new mod delAnim modAnim">
        <pc:chgData name="Joseph Bradbury" userId="35e2ced6-bbf7-4c3e-a316-3211a32633a0" providerId="ADAL" clId="{22101DD6-FA23-4302-B020-78CD84ADD72C}" dt="2024-06-07T14:35:48.283" v="25351"/>
        <pc:sldMkLst>
          <pc:docMk/>
          <pc:sldMk cId="335505454" sldId="280"/>
        </pc:sldMkLst>
        <pc:spChg chg="del">
          <ac:chgData name="Joseph Bradbury" userId="35e2ced6-bbf7-4c3e-a316-3211a32633a0" providerId="ADAL" clId="{22101DD6-FA23-4302-B020-78CD84ADD72C}" dt="2024-06-04T11:34:34.662" v="17713" actId="478"/>
          <ac:spMkLst>
            <pc:docMk/>
            <pc:sldMk cId="335505454" sldId="280"/>
            <ac:spMk id="2" creationId="{BE45417A-E51D-DEE6-DF68-8A0A0FC9DDC2}"/>
          </ac:spMkLst>
        </pc:spChg>
        <pc:spChg chg="del">
          <ac:chgData name="Joseph Bradbury" userId="35e2ced6-bbf7-4c3e-a316-3211a32633a0" providerId="ADAL" clId="{22101DD6-FA23-4302-B020-78CD84ADD72C}" dt="2024-06-04T11:34:35.404" v="17714" actId="478"/>
          <ac:spMkLst>
            <pc:docMk/>
            <pc:sldMk cId="335505454" sldId="280"/>
            <ac:spMk id="3" creationId="{BCC8506E-442B-CFF7-89D3-3A893C613319}"/>
          </ac:spMkLst>
        </pc:spChg>
        <pc:spChg chg="add mod">
          <ac:chgData name="Joseph Bradbury" userId="35e2ced6-bbf7-4c3e-a316-3211a32633a0" providerId="ADAL" clId="{22101DD6-FA23-4302-B020-78CD84ADD72C}" dt="2024-06-04T11:33:53.434" v="17686"/>
          <ac:spMkLst>
            <pc:docMk/>
            <pc:sldMk cId="335505454" sldId="280"/>
            <ac:spMk id="4" creationId="{8CAC1538-FE5C-5CEA-A52A-F011F869159B}"/>
          </ac:spMkLst>
        </pc:spChg>
        <pc:spChg chg="add mod">
          <ac:chgData name="Joseph Bradbury" userId="35e2ced6-bbf7-4c3e-a316-3211a32633a0" providerId="ADAL" clId="{22101DD6-FA23-4302-B020-78CD84ADD72C}" dt="2024-06-04T11:34:03.594" v="17687"/>
          <ac:spMkLst>
            <pc:docMk/>
            <pc:sldMk cId="335505454" sldId="280"/>
            <ac:spMk id="5" creationId="{C92C2EB0-6E38-B72A-DFDA-4DA80C1F9740}"/>
          </ac:spMkLst>
        </pc:spChg>
        <pc:spChg chg="add mod">
          <ac:chgData name="Joseph Bradbury" userId="35e2ced6-bbf7-4c3e-a316-3211a32633a0" providerId="ADAL" clId="{22101DD6-FA23-4302-B020-78CD84ADD72C}" dt="2024-06-04T11:34:26.450" v="17712" actId="20577"/>
          <ac:spMkLst>
            <pc:docMk/>
            <pc:sldMk cId="335505454" sldId="280"/>
            <ac:spMk id="6" creationId="{7407FE7A-AA25-F869-C10A-7753B0CC082D}"/>
          </ac:spMkLst>
        </pc:spChg>
        <pc:spChg chg="add mod">
          <ac:chgData name="Joseph Bradbury" userId="35e2ced6-bbf7-4c3e-a316-3211a32633a0" providerId="ADAL" clId="{22101DD6-FA23-4302-B020-78CD84ADD72C}" dt="2024-06-04T23:39:42.255" v="21925" actId="20577"/>
          <ac:spMkLst>
            <pc:docMk/>
            <pc:sldMk cId="335505454" sldId="280"/>
            <ac:spMk id="7" creationId="{3CEAC0A4-664B-FD30-14A5-D36F68EFB5D5}"/>
          </ac:spMkLst>
        </pc:spChg>
        <pc:spChg chg="add mod">
          <ac:chgData name="Joseph Bradbury" userId="35e2ced6-bbf7-4c3e-a316-3211a32633a0" providerId="ADAL" clId="{22101DD6-FA23-4302-B020-78CD84ADD72C}" dt="2024-06-07T13:39:25.287" v="24275" actId="20577"/>
          <ac:spMkLst>
            <pc:docMk/>
            <pc:sldMk cId="335505454" sldId="280"/>
            <ac:spMk id="8" creationId="{D7B7A90E-88CA-4506-8ADB-0E17A5DDACBD}"/>
          </ac:spMkLst>
        </pc:spChg>
        <pc:spChg chg="add mod">
          <ac:chgData name="Joseph Bradbury" userId="35e2ced6-bbf7-4c3e-a316-3211a32633a0" providerId="ADAL" clId="{22101DD6-FA23-4302-B020-78CD84ADD72C}" dt="2024-06-04T12:33:49.402" v="18497" actId="120"/>
          <ac:spMkLst>
            <pc:docMk/>
            <pc:sldMk cId="335505454" sldId="280"/>
            <ac:spMk id="9" creationId="{A39186EE-665F-63B4-CBCD-AF1E5CD4FD08}"/>
          </ac:spMkLst>
        </pc:spChg>
        <pc:spChg chg="add mod">
          <ac:chgData name="Joseph Bradbury" userId="35e2ced6-bbf7-4c3e-a316-3211a32633a0" providerId="ADAL" clId="{22101DD6-FA23-4302-B020-78CD84ADD72C}" dt="2024-06-07T13:36:24.200" v="24214" actId="1076"/>
          <ac:spMkLst>
            <pc:docMk/>
            <pc:sldMk cId="335505454" sldId="280"/>
            <ac:spMk id="12" creationId="{324234F0-7ED7-B0C7-5716-198F6A028272}"/>
          </ac:spMkLst>
        </pc:spChg>
        <pc:spChg chg="add mod">
          <ac:chgData name="Joseph Bradbury" userId="35e2ced6-bbf7-4c3e-a316-3211a32633a0" providerId="ADAL" clId="{22101DD6-FA23-4302-B020-78CD84ADD72C}" dt="2024-06-04T12:24:19.284" v="18244" actId="14861"/>
          <ac:spMkLst>
            <pc:docMk/>
            <pc:sldMk cId="335505454" sldId="280"/>
            <ac:spMk id="13" creationId="{63F35201-0D89-EA7E-F561-AB062837E617}"/>
          </ac:spMkLst>
        </pc:spChg>
        <pc:spChg chg="add mod">
          <ac:chgData name="Joseph Bradbury" userId="35e2ced6-bbf7-4c3e-a316-3211a32633a0" providerId="ADAL" clId="{22101DD6-FA23-4302-B020-78CD84ADD72C}" dt="2024-06-07T12:58:47.090" v="23708" actId="164"/>
          <ac:spMkLst>
            <pc:docMk/>
            <pc:sldMk cId="335505454" sldId="280"/>
            <ac:spMk id="14" creationId="{9D7AB53D-1E2D-5B40-6193-53C145E94741}"/>
          </ac:spMkLst>
        </pc:spChg>
        <pc:spChg chg="add mod">
          <ac:chgData name="Joseph Bradbury" userId="35e2ced6-bbf7-4c3e-a316-3211a32633a0" providerId="ADAL" clId="{22101DD6-FA23-4302-B020-78CD84ADD72C}" dt="2024-06-07T12:58:47.090" v="23708" actId="164"/>
          <ac:spMkLst>
            <pc:docMk/>
            <pc:sldMk cId="335505454" sldId="280"/>
            <ac:spMk id="15" creationId="{1C8255EB-D80E-DD84-6529-08B920760E50}"/>
          </ac:spMkLst>
        </pc:spChg>
        <pc:spChg chg="add mod">
          <ac:chgData name="Joseph Bradbury" userId="35e2ced6-bbf7-4c3e-a316-3211a32633a0" providerId="ADAL" clId="{22101DD6-FA23-4302-B020-78CD84ADD72C}" dt="2024-06-07T12:58:47.090" v="23708" actId="164"/>
          <ac:spMkLst>
            <pc:docMk/>
            <pc:sldMk cId="335505454" sldId="280"/>
            <ac:spMk id="17" creationId="{AE1A7B02-F88F-998C-C514-FA2BD9F599A4}"/>
          </ac:spMkLst>
        </pc:spChg>
        <pc:spChg chg="add del mod">
          <ac:chgData name="Joseph Bradbury" userId="35e2ced6-bbf7-4c3e-a316-3211a32633a0" providerId="ADAL" clId="{22101DD6-FA23-4302-B020-78CD84ADD72C}" dt="2024-06-04T12:25:52.619" v="18308" actId="478"/>
          <ac:spMkLst>
            <pc:docMk/>
            <pc:sldMk cId="335505454" sldId="280"/>
            <ac:spMk id="19" creationId="{F6260CC2-B6F0-5DAA-30C2-66D80B184D02}"/>
          </ac:spMkLst>
        </pc:spChg>
        <pc:spChg chg="add mod">
          <ac:chgData name="Joseph Bradbury" userId="35e2ced6-bbf7-4c3e-a316-3211a32633a0" providerId="ADAL" clId="{22101DD6-FA23-4302-B020-78CD84ADD72C}" dt="2024-06-07T13:36:42.668" v="24219" actId="1076"/>
          <ac:spMkLst>
            <pc:docMk/>
            <pc:sldMk cId="335505454" sldId="280"/>
            <ac:spMk id="20" creationId="{3CF34663-672A-9181-97C6-667474537062}"/>
          </ac:spMkLst>
        </pc:spChg>
        <pc:spChg chg="add mod">
          <ac:chgData name="Joseph Bradbury" userId="35e2ced6-bbf7-4c3e-a316-3211a32633a0" providerId="ADAL" clId="{22101DD6-FA23-4302-B020-78CD84ADD72C}" dt="2024-06-07T13:36:12.289" v="24211" actId="1076"/>
          <ac:spMkLst>
            <pc:docMk/>
            <pc:sldMk cId="335505454" sldId="280"/>
            <ac:spMk id="21" creationId="{AF0A5F70-E481-14AB-57B9-616DDDB81865}"/>
          </ac:spMkLst>
        </pc:spChg>
        <pc:spChg chg="add mod ord">
          <ac:chgData name="Joseph Bradbury" userId="35e2ced6-bbf7-4c3e-a316-3211a32633a0" providerId="ADAL" clId="{22101DD6-FA23-4302-B020-78CD84ADD72C}" dt="2024-06-07T13:36:54.196" v="24221" actId="1076"/>
          <ac:spMkLst>
            <pc:docMk/>
            <pc:sldMk cId="335505454" sldId="280"/>
            <ac:spMk id="22" creationId="{6B3C000E-5F4D-2728-3F21-E8038A0F0E54}"/>
          </ac:spMkLst>
        </pc:spChg>
        <pc:spChg chg="add mod">
          <ac:chgData name="Joseph Bradbury" userId="35e2ced6-bbf7-4c3e-a316-3211a32633a0" providerId="ADAL" clId="{22101DD6-FA23-4302-B020-78CD84ADD72C}" dt="2024-06-07T13:36:30.524" v="24217" actId="1036"/>
          <ac:spMkLst>
            <pc:docMk/>
            <pc:sldMk cId="335505454" sldId="280"/>
            <ac:spMk id="25" creationId="{AA0D40AA-11D8-538B-41D6-739665EEF493}"/>
          </ac:spMkLst>
        </pc:spChg>
        <pc:grpChg chg="add mod">
          <ac:chgData name="Joseph Bradbury" userId="35e2ced6-bbf7-4c3e-a316-3211a32633a0" providerId="ADAL" clId="{22101DD6-FA23-4302-B020-78CD84ADD72C}" dt="2024-06-07T13:28:47.459" v="23781" actId="1076"/>
          <ac:grpSpMkLst>
            <pc:docMk/>
            <pc:sldMk cId="335505454" sldId="280"/>
            <ac:grpSpMk id="19" creationId="{4171A4D0-9009-F7A0-1005-B0A347BDCFDE}"/>
          </ac:grpSpMkLst>
        </pc:grpChg>
        <pc:picChg chg="add mod">
          <ac:chgData name="Joseph Bradbury" userId="35e2ced6-bbf7-4c3e-a316-3211a32633a0" providerId="ADAL" clId="{22101DD6-FA23-4302-B020-78CD84ADD72C}" dt="2024-06-07T13:36:38.286" v="24218" actId="14100"/>
          <ac:picMkLst>
            <pc:docMk/>
            <pc:sldMk cId="335505454" sldId="280"/>
            <ac:picMk id="3" creationId="{162C280D-E351-A72C-7232-005CE8645841}"/>
          </ac:picMkLst>
        </pc:picChg>
        <pc:picChg chg="add mod">
          <ac:chgData name="Joseph Bradbury" userId="35e2ced6-bbf7-4c3e-a316-3211a32633a0" providerId="ADAL" clId="{22101DD6-FA23-4302-B020-78CD84ADD72C}" dt="2024-06-07T13:36:22.021" v="24213" actId="1076"/>
          <ac:picMkLst>
            <pc:docMk/>
            <pc:sldMk cId="335505454" sldId="280"/>
            <ac:picMk id="10" creationId="{2EB768EB-5001-2418-57E7-96C48190E8F1}"/>
          </ac:picMkLst>
        </pc:picChg>
        <pc:picChg chg="add del mod modCrop">
          <ac:chgData name="Joseph Bradbury" userId="35e2ced6-bbf7-4c3e-a316-3211a32633a0" providerId="ADAL" clId="{22101DD6-FA23-4302-B020-78CD84ADD72C}" dt="2024-06-07T13:27:38.452" v="23759" actId="478"/>
          <ac:picMkLst>
            <pc:docMk/>
            <pc:sldMk cId="335505454" sldId="280"/>
            <ac:picMk id="11" creationId="{FBC3BBDC-18E6-2060-A856-4C1B0330773C}"/>
          </ac:picMkLst>
        </pc:picChg>
        <pc:picChg chg="add del mod">
          <ac:chgData name="Joseph Bradbury" userId="35e2ced6-bbf7-4c3e-a316-3211a32633a0" providerId="ADAL" clId="{22101DD6-FA23-4302-B020-78CD84ADD72C}" dt="2024-06-04T12:22:34.853" v="18227" actId="478"/>
          <ac:picMkLst>
            <pc:docMk/>
            <pc:sldMk cId="335505454" sldId="280"/>
            <ac:picMk id="14" creationId="{C1E6AD70-2088-8076-38B6-68FFEB5B9585}"/>
          </ac:picMkLst>
        </pc:picChg>
        <pc:picChg chg="add del mod modCrop">
          <ac:chgData name="Joseph Bradbury" userId="35e2ced6-bbf7-4c3e-a316-3211a32633a0" providerId="ADAL" clId="{22101DD6-FA23-4302-B020-78CD84ADD72C}" dt="2024-06-07T13:27:39.294" v="23760" actId="478"/>
          <ac:picMkLst>
            <pc:docMk/>
            <pc:sldMk cId="335505454" sldId="280"/>
            <ac:picMk id="16" creationId="{E7624EAF-D968-DAA6-61DF-5FE15AD70840}"/>
          </ac:picMkLst>
        </pc:picChg>
        <pc:picChg chg="add del mod modCrop">
          <ac:chgData name="Joseph Bradbury" userId="35e2ced6-bbf7-4c3e-a316-3211a32633a0" providerId="ADAL" clId="{22101DD6-FA23-4302-B020-78CD84ADD72C}" dt="2024-06-07T13:27:39.840" v="23761" actId="478"/>
          <ac:picMkLst>
            <pc:docMk/>
            <pc:sldMk cId="335505454" sldId="280"/>
            <ac:picMk id="18" creationId="{B69082EA-59C2-DDF0-8BEE-E8F33073A0C8}"/>
          </ac:picMkLst>
        </pc:picChg>
        <pc:picChg chg="add mod">
          <ac:chgData name="Joseph Bradbury" userId="35e2ced6-bbf7-4c3e-a316-3211a32633a0" providerId="ADAL" clId="{22101DD6-FA23-4302-B020-78CD84ADD72C}" dt="2024-06-07T13:36:48.084" v="24220" actId="14100"/>
          <ac:picMkLst>
            <pc:docMk/>
            <pc:sldMk cId="335505454" sldId="280"/>
            <ac:picMk id="24" creationId="{CBD9B0CE-FB1F-B295-C6F8-33A19AF8F49E}"/>
          </ac:picMkLst>
        </pc:picChg>
      </pc:sldChg>
      <pc:sldChg chg="addSp delSp modSp new mod modShow">
        <pc:chgData name="Joseph Bradbury" userId="35e2ced6-bbf7-4c3e-a316-3211a32633a0" providerId="ADAL" clId="{22101DD6-FA23-4302-B020-78CD84ADD72C}" dt="2024-06-07T14:38:20.389" v="25372" actId="729"/>
        <pc:sldMkLst>
          <pc:docMk/>
          <pc:sldMk cId="3036651745" sldId="281"/>
        </pc:sldMkLst>
        <pc:spChg chg="del">
          <ac:chgData name="Joseph Bradbury" userId="35e2ced6-bbf7-4c3e-a316-3211a32633a0" providerId="ADAL" clId="{22101DD6-FA23-4302-B020-78CD84ADD72C}" dt="2024-06-04T12:42:12.752" v="18552" actId="478"/>
          <ac:spMkLst>
            <pc:docMk/>
            <pc:sldMk cId="3036651745" sldId="281"/>
            <ac:spMk id="2" creationId="{ED85AFAD-0603-DF34-55B7-57EC4FF08ACE}"/>
          </ac:spMkLst>
        </pc:spChg>
        <pc:spChg chg="del">
          <ac:chgData name="Joseph Bradbury" userId="35e2ced6-bbf7-4c3e-a316-3211a32633a0" providerId="ADAL" clId="{22101DD6-FA23-4302-B020-78CD84ADD72C}" dt="2024-06-04T12:42:13.857" v="18553" actId="478"/>
          <ac:spMkLst>
            <pc:docMk/>
            <pc:sldMk cId="3036651745" sldId="281"/>
            <ac:spMk id="3" creationId="{10DC3254-CA39-715E-D828-D5CCF7FF7981}"/>
          </ac:spMkLst>
        </pc:spChg>
        <pc:spChg chg="add del mod modVis">
          <ac:chgData name="Joseph Bradbury" userId="35e2ced6-bbf7-4c3e-a316-3211a32633a0" providerId="ADAL" clId="{22101DD6-FA23-4302-B020-78CD84ADD72C}" dt="2024-06-04T13:47:35.417" v="19623" actId="478"/>
          <ac:spMkLst>
            <pc:docMk/>
            <pc:sldMk cId="3036651745" sldId="281"/>
            <ac:spMk id="4" creationId="{5181494E-9B43-8651-4816-F974D8ED755C}"/>
          </ac:spMkLst>
        </pc:spChg>
        <pc:spChg chg="add mod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5" creationId="{BB50F424-AA0F-B58A-0399-1E123DC0B898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9" creationId="{E4AD988D-04B2-C43B-EBEE-FEA6DE6D652F}"/>
          </ac:spMkLst>
        </pc:spChg>
        <pc:spChg chg="add mod or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" creationId="{202C1068-38EF-721F-B79E-E28633C94418}"/>
          </ac:spMkLst>
        </pc:spChg>
        <pc:spChg chg="add mod or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1" creationId="{622271C7-E764-CECF-3A92-5B73092787E7}"/>
          </ac:spMkLst>
        </pc:spChg>
        <pc:spChg chg="add del mod">
          <ac:chgData name="Joseph Bradbury" userId="35e2ced6-bbf7-4c3e-a316-3211a32633a0" providerId="ADAL" clId="{22101DD6-FA23-4302-B020-78CD84ADD72C}" dt="2024-06-04T12:56:55.075" v="18733" actId="478"/>
          <ac:spMkLst>
            <pc:docMk/>
            <pc:sldMk cId="3036651745" sldId="281"/>
            <ac:spMk id="12" creationId="{EE1BC3AA-2CDC-7F00-706D-E7A199E3C03A}"/>
          </ac:spMkLst>
        </pc:spChg>
        <pc:spChg chg="add mod">
          <ac:chgData name="Joseph Bradbury" userId="35e2ced6-bbf7-4c3e-a316-3211a32633a0" providerId="ADAL" clId="{22101DD6-FA23-4302-B020-78CD84ADD72C}" dt="2024-06-04T12:56:52.689" v="18732" actId="164"/>
          <ac:spMkLst>
            <pc:docMk/>
            <pc:sldMk cId="3036651745" sldId="281"/>
            <ac:spMk id="13" creationId="{92883442-51C8-1AE5-1A46-960E7FC6FBF7}"/>
          </ac:spMkLst>
        </pc:spChg>
        <pc:spChg chg="add mod">
          <ac:chgData name="Joseph Bradbury" userId="35e2ced6-bbf7-4c3e-a316-3211a32633a0" providerId="ADAL" clId="{22101DD6-FA23-4302-B020-78CD84ADD72C}" dt="2024-06-04T12:56:52.689" v="18732" actId="164"/>
          <ac:spMkLst>
            <pc:docMk/>
            <pc:sldMk cId="3036651745" sldId="281"/>
            <ac:spMk id="14" creationId="{C86F9F3A-8546-B9A2-DB23-A83D2BF93F23}"/>
          </ac:spMkLst>
        </pc:spChg>
        <pc:spChg chg="add mod or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6" creationId="{2FA87055-3BDD-CED1-1884-FDF8F059E2A9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7" creationId="{2E4DC8AA-8DE9-D1F8-F628-82ECA08C5A1E}"/>
          </ac:spMkLst>
        </pc:spChg>
        <pc:spChg chg="add mod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27" creationId="{9D58EA4A-82D5-9A7B-CF5D-40E3F6805BBC}"/>
          </ac:spMkLst>
        </pc:spChg>
        <pc:spChg chg="add mod">
          <ac:chgData name="Joseph Bradbury" userId="35e2ced6-bbf7-4c3e-a316-3211a32633a0" providerId="ADAL" clId="{22101DD6-FA23-4302-B020-78CD84ADD72C}" dt="2024-06-07T14:04:04.776" v="24710" actId="1076"/>
          <ac:spMkLst>
            <pc:docMk/>
            <pc:sldMk cId="3036651745" sldId="281"/>
            <ac:spMk id="1031" creationId="{EF59031F-7376-25CA-5477-00B9B757A4F0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39" creationId="{1063BF5D-7A07-B16F-BAD6-179E7F5E8D43}"/>
          </ac:spMkLst>
        </pc:spChg>
        <pc:spChg chg="add del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40" creationId="{E8E96E8F-997C-F86A-2990-622F5CD46C50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43" creationId="{62F04FF2-FF56-06E4-D8F9-C353EED1BB12}"/>
          </ac:spMkLst>
        </pc:spChg>
        <pc:spChg chg="add del mod modVis">
          <ac:chgData name="Joseph Bradbury" userId="35e2ced6-bbf7-4c3e-a316-3211a32633a0" providerId="ADAL" clId="{22101DD6-FA23-4302-B020-78CD84ADD72C}" dt="2024-06-04T13:11:10.877" v="18967" actId="478"/>
          <ac:spMkLst>
            <pc:docMk/>
            <pc:sldMk cId="3036651745" sldId="281"/>
            <ac:spMk id="1044" creationId="{D1714312-5C7C-565A-811F-225DCE2AF9AB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45" creationId="{9CD7BBB4-19C9-F402-1EBD-0B935CF8D7A8}"/>
          </ac:spMkLst>
        </pc:spChg>
        <pc:spChg chg="add mod">
          <ac:chgData name="Joseph Bradbury" userId="35e2ced6-bbf7-4c3e-a316-3211a32633a0" providerId="ADAL" clId="{22101DD6-FA23-4302-B020-78CD84ADD72C}" dt="2024-06-04T13:09:39.642" v="18944"/>
          <ac:spMkLst>
            <pc:docMk/>
            <pc:sldMk cId="3036651745" sldId="281"/>
            <ac:spMk id="1046" creationId="{7A0A9744-5793-5AB4-9436-DD1984DA061B}"/>
          </ac:spMkLst>
        </pc:spChg>
        <pc:spChg chg="add mod">
          <ac:chgData name="Joseph Bradbury" userId="35e2ced6-bbf7-4c3e-a316-3211a32633a0" providerId="ADAL" clId="{22101DD6-FA23-4302-B020-78CD84ADD72C}" dt="2024-06-04T13:09:37.852" v="18939"/>
          <ac:spMkLst>
            <pc:docMk/>
            <pc:sldMk cId="3036651745" sldId="281"/>
            <ac:spMk id="1047" creationId="{62004036-04AE-8C12-EB85-FFBB57D6CF2B}"/>
          </ac:spMkLst>
        </pc:spChg>
        <pc:spChg chg="add mod">
          <ac:chgData name="Joseph Bradbury" userId="35e2ced6-bbf7-4c3e-a316-3211a32633a0" providerId="ADAL" clId="{22101DD6-FA23-4302-B020-78CD84ADD72C}" dt="2024-06-04T13:09:36.591" v="18936"/>
          <ac:spMkLst>
            <pc:docMk/>
            <pc:sldMk cId="3036651745" sldId="281"/>
            <ac:spMk id="1048" creationId="{6728D29D-B1C1-326E-AA1F-46C18B8C02EB}"/>
          </ac:spMkLst>
        </pc:spChg>
        <pc:spChg chg="add del mod topLvl">
          <ac:chgData name="Joseph Bradbury" userId="35e2ced6-bbf7-4c3e-a316-3211a32633a0" providerId="ADAL" clId="{22101DD6-FA23-4302-B020-78CD84ADD72C}" dt="2024-06-04T13:30:58.850" v="19294" actId="478"/>
          <ac:spMkLst>
            <pc:docMk/>
            <pc:sldMk cId="3036651745" sldId="281"/>
            <ac:spMk id="1052" creationId="{BCF3146B-8022-A073-3F85-0BC30B6DD09F}"/>
          </ac:spMkLst>
        </pc:spChg>
        <pc:spChg chg="add mod or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53" creationId="{C42E6406-8945-789F-6089-7C9C59147D41}"/>
          </ac:spMkLst>
        </pc:spChg>
        <pc:spChg chg="add del mod ord topLvl modVis">
          <ac:chgData name="Joseph Bradbury" userId="35e2ced6-bbf7-4c3e-a316-3211a32633a0" providerId="ADAL" clId="{22101DD6-FA23-4302-B020-78CD84ADD72C}" dt="2024-06-07T13:40:07.163" v="24285" actId="478"/>
          <ac:spMkLst>
            <pc:docMk/>
            <pc:sldMk cId="3036651745" sldId="281"/>
            <ac:spMk id="1055" creationId="{792C7AAF-CE34-927E-6DEE-AABC210CF685}"/>
          </ac:spMkLst>
        </pc:spChg>
        <pc:spChg chg="add del mod ord topLvl modVis">
          <ac:chgData name="Joseph Bradbury" userId="35e2ced6-bbf7-4c3e-a316-3211a32633a0" providerId="ADAL" clId="{22101DD6-FA23-4302-B020-78CD84ADD72C}" dt="2024-06-07T13:40:05.346" v="24284" actId="478"/>
          <ac:spMkLst>
            <pc:docMk/>
            <pc:sldMk cId="3036651745" sldId="281"/>
            <ac:spMk id="1056" creationId="{09D92EBF-D18F-550E-5A05-2D4201CEE3D8}"/>
          </ac:spMkLst>
        </pc:spChg>
        <pc:spChg chg="add del mod ord topLvl modVis">
          <ac:chgData name="Joseph Bradbury" userId="35e2ced6-bbf7-4c3e-a316-3211a32633a0" providerId="ADAL" clId="{22101DD6-FA23-4302-B020-78CD84ADD72C}" dt="2024-06-07T13:40:01.267" v="24281" actId="478"/>
          <ac:spMkLst>
            <pc:docMk/>
            <pc:sldMk cId="3036651745" sldId="281"/>
            <ac:spMk id="1057" creationId="{653BAE05-6E37-0ED8-57C6-386FC3872BDA}"/>
          </ac:spMkLst>
        </pc:spChg>
        <pc:spChg chg="add del mod ord topLvl modVis">
          <ac:chgData name="Joseph Bradbury" userId="35e2ced6-bbf7-4c3e-a316-3211a32633a0" providerId="ADAL" clId="{22101DD6-FA23-4302-B020-78CD84ADD72C}" dt="2024-06-07T13:42:35.830" v="24321" actId="478"/>
          <ac:spMkLst>
            <pc:docMk/>
            <pc:sldMk cId="3036651745" sldId="281"/>
            <ac:spMk id="1058" creationId="{F94CD823-137C-FC44-7732-722A2E2D1FED}"/>
          </ac:spMkLst>
        </pc:spChg>
        <pc:spChg chg="add del mod ord topLvl modVis">
          <ac:chgData name="Joseph Bradbury" userId="35e2ced6-bbf7-4c3e-a316-3211a32633a0" providerId="ADAL" clId="{22101DD6-FA23-4302-B020-78CD84ADD72C}" dt="2024-06-07T13:42:33.926" v="24320" actId="478"/>
          <ac:spMkLst>
            <pc:docMk/>
            <pc:sldMk cId="3036651745" sldId="281"/>
            <ac:spMk id="1059" creationId="{544F15CE-81F6-5ABD-5BA6-494728FE703B}"/>
          </ac:spMkLst>
        </pc:spChg>
        <pc:spChg chg="add del mod ord topLvl modVis">
          <ac:chgData name="Joseph Bradbury" userId="35e2ced6-bbf7-4c3e-a316-3211a32633a0" providerId="ADAL" clId="{22101DD6-FA23-4302-B020-78CD84ADD72C}" dt="2024-06-07T13:42:37.896" v="24322" actId="478"/>
          <ac:spMkLst>
            <pc:docMk/>
            <pc:sldMk cId="3036651745" sldId="281"/>
            <ac:spMk id="1060" creationId="{30FFDAE4-A0B9-3A50-183E-3255C540CCA3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61" creationId="{AAB5E7BD-8B86-2966-531E-6EEDB50F3A4F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62" creationId="{EC6C5F28-583E-1EA0-EBD3-3FFC611B0481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63" creationId="{EBA3D27C-FB97-AA11-0FEA-D8A7DC2825AE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64" creationId="{89A97085-5532-5A84-9BBA-7547DFB0D333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65" creationId="{889BFFB2-CFF2-AC0E-F821-B7806A41749E}"/>
          </ac:spMkLst>
        </pc:spChg>
        <pc:spChg chg="add mod ord topLvl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66" creationId="{851577EF-B025-4BCD-9A1E-CF07E9DEDA00}"/>
          </ac:spMkLst>
        </pc:spChg>
        <pc:spChg chg="add mod ord topLvl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67" creationId="{41700A87-3ABB-073E-175D-7EE03A8E5F98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74" creationId="{8E49FB46-2A9A-5B3E-8BE1-6DF39EDE66A1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75" creationId="{81DFB40B-EEFC-99C0-BCC5-A1B8BAE99B99}"/>
          </ac:spMkLst>
        </pc:spChg>
        <pc:spChg chg="add del mod">
          <ac:chgData name="Joseph Bradbury" userId="35e2ced6-bbf7-4c3e-a316-3211a32633a0" providerId="ADAL" clId="{22101DD6-FA23-4302-B020-78CD84ADD72C}" dt="2024-06-04T13:24:23.214" v="19184" actId="478"/>
          <ac:spMkLst>
            <pc:docMk/>
            <pc:sldMk cId="3036651745" sldId="281"/>
            <ac:spMk id="1076" creationId="{E00ADCB5-1C96-051E-2128-33CE2B2706FD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77" creationId="{EB4DE3E5-7EFD-5E43-347A-25B2DBCC30E6}"/>
          </ac:spMkLst>
        </pc:spChg>
        <pc:spChg chg="add del mod">
          <ac:chgData name="Joseph Bradbury" userId="35e2ced6-bbf7-4c3e-a316-3211a32633a0" providerId="ADAL" clId="{22101DD6-FA23-4302-B020-78CD84ADD72C}" dt="2024-06-04T13:30:57.169" v="19292" actId="478"/>
          <ac:spMkLst>
            <pc:docMk/>
            <pc:sldMk cId="3036651745" sldId="281"/>
            <ac:spMk id="1078" creationId="{0B4E2E9B-456F-7A99-93E6-C665A10635FF}"/>
          </ac:spMkLst>
        </pc:spChg>
        <pc:spChg chg="add mod or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79" creationId="{94772B26-8359-61AF-8426-41D6D95D1B87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80" creationId="{933871AE-8D04-BABF-90D5-46D290A54A95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81" creationId="{A361CCCD-5849-D2A6-D175-5119DF389D83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82" creationId="{AC204C14-B78F-156F-B40E-CC779AD86495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83" creationId="{686ADEBF-1A89-523A-923E-A05C6283C25C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84" creationId="{147F7536-E20B-97EC-E693-7E83F469ED2D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85" creationId="{142F412C-3FC3-44D8-F1D0-B4CD402AD0A0}"/>
          </ac:spMkLst>
        </pc:spChg>
        <pc:spChg chg="add mod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86" creationId="{511E6321-BAE1-9411-F0BB-17839A3E3DB5}"/>
          </ac:spMkLst>
        </pc:spChg>
        <pc:spChg chg="add mod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87" creationId="{3EF7550E-592A-23C1-9E45-1041EF137070}"/>
          </ac:spMkLst>
        </pc:spChg>
        <pc:spChg chg="add mod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88" creationId="{91E83BF6-2356-3CB5-E2AC-4BEC761FB0D9}"/>
          </ac:spMkLst>
        </pc:spChg>
        <pc:spChg chg="add mod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89" creationId="{2E73DC56-21D8-0518-0076-EA55AB7530EC}"/>
          </ac:spMkLst>
        </pc:spChg>
        <pc:spChg chg="add mod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90" creationId="{54ADFA46-23BA-7E07-68A2-C726E73F7C75}"/>
          </ac:spMkLst>
        </pc:spChg>
        <pc:spChg chg="add mod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91" creationId="{0CE1AEB1-BFB2-CA2F-DDEB-A3B485692633}"/>
          </ac:spMkLst>
        </pc:spChg>
        <pc:spChg chg="add mod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92" creationId="{D7400E84-D10B-4D95-38A5-71AAD7876081}"/>
          </ac:spMkLst>
        </pc:spChg>
        <pc:spChg chg="add mod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93" creationId="{C6525F04-D8AA-4CA2-C4C8-29CC6EE8BB55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095" creationId="{9AF4E6BF-161F-CB5C-80F4-A38E65605A4B}"/>
          </ac:spMkLst>
        </pc:spChg>
        <pc:spChg chg="add del mod">
          <ac:chgData name="Joseph Bradbury" userId="35e2ced6-bbf7-4c3e-a316-3211a32633a0" providerId="ADAL" clId="{22101DD6-FA23-4302-B020-78CD84ADD72C}" dt="2024-06-04T13:35:38.999" v="19389" actId="478"/>
          <ac:spMkLst>
            <pc:docMk/>
            <pc:sldMk cId="3036651745" sldId="281"/>
            <ac:spMk id="1098" creationId="{2F890758-BF02-4662-E2FC-E963FE0C6564}"/>
          </ac:spMkLst>
        </pc:spChg>
        <pc:spChg chg="add del mod">
          <ac:chgData name="Joseph Bradbury" userId="35e2ced6-bbf7-4c3e-a316-3211a32633a0" providerId="ADAL" clId="{22101DD6-FA23-4302-B020-78CD84ADD72C}" dt="2024-06-04T13:36:09.602" v="19401" actId="478"/>
          <ac:spMkLst>
            <pc:docMk/>
            <pc:sldMk cId="3036651745" sldId="281"/>
            <ac:spMk id="1101" creationId="{BEA0B929-8050-EBC2-5FAD-DA53DD915169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104" creationId="{1D72F0FB-82AC-90C8-D357-F28375786971}"/>
          </ac:spMkLst>
        </pc:spChg>
        <pc:spChg chg="add del mod topLvl modVis">
          <ac:chgData name="Joseph Bradbury" userId="35e2ced6-bbf7-4c3e-a316-3211a32633a0" providerId="ADAL" clId="{22101DD6-FA23-4302-B020-78CD84ADD72C}" dt="2024-06-07T13:52:40.676" v="24494" actId="478"/>
          <ac:spMkLst>
            <pc:docMk/>
            <pc:sldMk cId="3036651745" sldId="281"/>
            <ac:spMk id="1105" creationId="{79AC4EF1-D5A1-15AC-BF59-FC6958E6EEFD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111" creationId="{BEE11F9C-274E-EF65-4995-0742255157F7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114" creationId="{6B9BC068-C662-F966-6467-201AB63DCED5}"/>
          </ac:spMkLst>
        </pc:spChg>
        <pc:spChg chg="add mod">
          <ac:chgData name="Joseph Bradbury" userId="35e2ced6-bbf7-4c3e-a316-3211a32633a0" providerId="ADAL" clId="{22101DD6-FA23-4302-B020-78CD84ADD72C}" dt="2024-06-07T14:05:35.783" v="24714" actId="164"/>
          <ac:spMkLst>
            <pc:docMk/>
            <pc:sldMk cId="3036651745" sldId="281"/>
            <ac:spMk id="1123" creationId="{0D98ABF6-B518-577B-D803-A38829984696}"/>
          </ac:spMkLst>
        </pc:spChg>
        <pc:spChg chg="add mod">
          <ac:chgData name="Joseph Bradbury" userId="35e2ced6-bbf7-4c3e-a316-3211a32633a0" providerId="ADAL" clId="{22101DD6-FA23-4302-B020-78CD84ADD72C}" dt="2024-06-07T14:04:15.143" v="24712" actId="1076"/>
          <ac:spMkLst>
            <pc:docMk/>
            <pc:sldMk cId="3036651745" sldId="281"/>
            <ac:spMk id="1125" creationId="{D8FBD270-FB9B-EF69-4C85-E57076E83F5A}"/>
          </ac:spMkLst>
        </pc:spChg>
        <pc:spChg chg="add mo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128" creationId="{9710D44C-E610-6E96-6F32-147480822962}"/>
          </ac:spMkLst>
        </pc:spChg>
        <pc:spChg chg="add mod ord topLvl modVis">
          <ac:chgData name="Joseph Bradbury" userId="35e2ced6-bbf7-4c3e-a316-3211a32633a0" providerId="ADAL" clId="{22101DD6-FA23-4302-B020-78CD84ADD72C}" dt="2024-06-07T14:02:55.128" v="24700"/>
          <ac:spMkLst>
            <pc:docMk/>
            <pc:sldMk cId="3036651745" sldId="281"/>
            <ac:spMk id="1131" creationId="{014F792C-FC5A-B914-64EB-6F4C6AB8BA2F}"/>
          </ac:spMkLst>
        </pc:spChg>
        <pc:grpChg chg="add mod modVis">
          <ac:chgData name="Joseph Bradbury" userId="35e2ced6-bbf7-4c3e-a316-3211a32633a0" providerId="ADAL" clId="{22101DD6-FA23-4302-B020-78CD84ADD72C}" dt="2024-06-07T14:02:55.128" v="24700"/>
          <ac:grpSpMkLst>
            <pc:docMk/>
            <pc:sldMk cId="3036651745" sldId="281"/>
            <ac:grpSpMk id="7" creationId="{D01AB92A-F893-6586-B932-B494590A33DE}"/>
          </ac:grpSpMkLst>
        </pc:grpChg>
        <pc:grpChg chg="add mod topLvl modVis">
          <ac:chgData name="Joseph Bradbury" userId="35e2ced6-bbf7-4c3e-a316-3211a32633a0" providerId="ADAL" clId="{22101DD6-FA23-4302-B020-78CD84ADD72C}" dt="2024-06-07T14:02:55.128" v="24700"/>
          <ac:grpSpMkLst>
            <pc:docMk/>
            <pc:sldMk cId="3036651745" sldId="281"/>
            <ac:grpSpMk id="8" creationId="{E179075C-5F80-B7E2-1EDE-5EF61BEEB65F}"/>
          </ac:grpSpMkLst>
        </pc:grpChg>
        <pc:grpChg chg="add del mod">
          <ac:chgData name="Joseph Bradbury" userId="35e2ced6-bbf7-4c3e-a316-3211a32633a0" providerId="ADAL" clId="{22101DD6-FA23-4302-B020-78CD84ADD72C}" dt="2024-06-04T13:07:19.307" v="18894" actId="478"/>
          <ac:grpSpMkLst>
            <pc:docMk/>
            <pc:sldMk cId="3036651745" sldId="281"/>
            <ac:grpSpMk id="15" creationId="{0973A683-5F50-C061-7AA9-EC590C1CE211}"/>
          </ac:grpSpMkLst>
        </pc:grpChg>
        <pc:grpChg chg="add mod">
          <ac:chgData name="Joseph Bradbury" userId="35e2ced6-bbf7-4c3e-a316-3211a32633a0" providerId="ADAL" clId="{22101DD6-FA23-4302-B020-78CD84ADD72C}" dt="2024-06-07T14:05:35.783" v="24714" actId="164"/>
          <ac:grpSpMkLst>
            <pc:docMk/>
            <pc:sldMk cId="3036651745" sldId="281"/>
            <ac:grpSpMk id="1044" creationId="{4F58C394-4ED1-0C9F-B6A5-2BC727359890}"/>
          </ac:grpSpMkLst>
        </pc:grpChg>
        <pc:grpChg chg="add del mod">
          <ac:chgData name="Joseph Bradbury" userId="35e2ced6-bbf7-4c3e-a316-3211a32633a0" providerId="ADAL" clId="{22101DD6-FA23-4302-B020-78CD84ADD72C}" dt="2024-06-04T13:19:14.997" v="19138" actId="165"/>
          <ac:grpSpMkLst>
            <pc:docMk/>
            <pc:sldMk cId="3036651745" sldId="281"/>
            <ac:grpSpMk id="1054" creationId="{C92D9B63-10ED-8B7F-8DB6-A061222DAABD}"/>
          </ac:grpSpMkLst>
        </pc:grpChg>
        <pc:grpChg chg="add mod topLvl modVis">
          <ac:chgData name="Joseph Bradbury" userId="35e2ced6-bbf7-4c3e-a316-3211a32633a0" providerId="ADAL" clId="{22101DD6-FA23-4302-B020-78CD84ADD72C}" dt="2024-06-07T14:02:55.128" v="24700"/>
          <ac:grpSpMkLst>
            <pc:docMk/>
            <pc:sldMk cId="3036651745" sldId="281"/>
            <ac:grpSpMk id="1094" creationId="{5AC4F6D7-4A59-F7E2-11BF-109800827F06}"/>
          </ac:grpSpMkLst>
        </pc:grpChg>
        <pc:grpChg chg="add del mod modVis">
          <ac:chgData name="Joseph Bradbury" userId="35e2ced6-bbf7-4c3e-a316-3211a32633a0" providerId="ADAL" clId="{22101DD6-FA23-4302-B020-78CD84ADD72C}" dt="2024-06-05T10:55:50.172" v="23352" actId="165"/>
          <ac:grpSpMkLst>
            <pc:docMk/>
            <pc:sldMk cId="3036651745" sldId="281"/>
            <ac:grpSpMk id="1130" creationId="{662BF540-C9B3-922E-1D96-62D33DE68D5F}"/>
          </ac:grpSpMkLst>
        </pc:grpChg>
        <pc:grpChg chg="add del mod">
          <ac:chgData name="Joseph Bradbury" userId="35e2ced6-bbf7-4c3e-a316-3211a32633a0" providerId="ADAL" clId="{22101DD6-FA23-4302-B020-78CD84ADD72C}" dt="2024-06-07T14:05:35.783" v="24714" actId="164"/>
          <ac:grpSpMkLst>
            <pc:docMk/>
            <pc:sldMk cId="3036651745" sldId="281"/>
            <ac:grpSpMk id="1132" creationId="{643F85BD-F73C-4374-7F77-392637726380}"/>
          </ac:grpSpMkLst>
        </pc:grpChg>
        <pc:picChg chg="add mod ord">
          <ac:chgData name="Joseph Bradbury" userId="35e2ced6-bbf7-4c3e-a316-3211a32633a0" providerId="ADAL" clId="{22101DD6-FA23-4302-B020-78CD84ADD72C}" dt="2024-06-07T14:02:55.128" v="24700"/>
          <ac:picMkLst>
            <pc:docMk/>
            <pc:sldMk cId="3036651745" sldId="281"/>
            <ac:picMk id="2" creationId="{C984D31C-94C3-18E4-1F99-09840CFE71CB}"/>
          </ac:picMkLst>
        </pc:picChg>
        <pc:picChg chg="add mod">
          <ac:chgData name="Joseph Bradbury" userId="35e2ced6-bbf7-4c3e-a316-3211a32633a0" providerId="ADAL" clId="{22101DD6-FA23-4302-B020-78CD84ADD72C}" dt="2024-06-07T14:02:55.128" v="24700"/>
          <ac:picMkLst>
            <pc:docMk/>
            <pc:sldMk cId="3036651745" sldId="281"/>
            <ac:picMk id="6" creationId="{3EBEAF39-CB54-8425-21A7-5BE221E2723C}"/>
          </ac:picMkLst>
        </pc:picChg>
        <pc:picChg chg="add mod modCrop">
          <ac:chgData name="Joseph Bradbury" userId="35e2ced6-bbf7-4c3e-a316-3211a32633a0" providerId="ADAL" clId="{22101DD6-FA23-4302-B020-78CD84ADD72C}" dt="2024-06-07T14:02:55.128" v="24700"/>
          <ac:picMkLst>
            <pc:docMk/>
            <pc:sldMk cId="3036651745" sldId="281"/>
            <ac:picMk id="26" creationId="{C5B65BAB-56A7-1CB0-4AD5-36D07623B20A}"/>
          </ac:picMkLst>
        </pc:picChg>
        <pc:picChg chg="add mod">
          <ac:chgData name="Joseph Bradbury" userId="35e2ced6-bbf7-4c3e-a316-3211a32633a0" providerId="ADAL" clId="{22101DD6-FA23-4302-B020-78CD84ADD72C}" dt="2024-06-07T14:02:55.128" v="24700"/>
          <ac:picMkLst>
            <pc:docMk/>
            <pc:sldMk cId="3036651745" sldId="281"/>
            <ac:picMk id="1026" creationId="{177ACDB5-484A-2FD0-DF8D-0AB1CC195D86}"/>
          </ac:picMkLst>
        </pc:picChg>
        <pc:picChg chg="add mod">
          <ac:chgData name="Joseph Bradbury" userId="35e2ced6-bbf7-4c3e-a316-3211a32633a0" providerId="ADAL" clId="{22101DD6-FA23-4302-B020-78CD84ADD72C}" dt="2024-06-07T14:02:55.128" v="24700"/>
          <ac:picMkLst>
            <pc:docMk/>
            <pc:sldMk cId="3036651745" sldId="281"/>
            <ac:picMk id="1028" creationId="{3DA7257A-C093-36F2-4C52-A317D277E3DF}"/>
          </ac:picMkLst>
        </pc:picChg>
        <pc:picChg chg="add del mod">
          <ac:chgData name="Joseph Bradbury" userId="35e2ced6-bbf7-4c3e-a316-3211a32633a0" providerId="ADAL" clId="{22101DD6-FA23-4302-B020-78CD84ADD72C}" dt="2024-06-04T13:10:29.313" v="18955" actId="478"/>
          <ac:picMkLst>
            <pc:docMk/>
            <pc:sldMk cId="3036651745" sldId="281"/>
            <ac:picMk id="1042" creationId="{4CF7219E-4B71-716A-7A7D-FB716803D7BD}"/>
          </ac:picMkLst>
        </pc:picChg>
        <pc:picChg chg="add del mod ord">
          <ac:chgData name="Joseph Bradbury" userId="35e2ced6-bbf7-4c3e-a316-3211a32633a0" providerId="ADAL" clId="{22101DD6-FA23-4302-B020-78CD84ADD72C}" dt="2024-06-04T13:09:35.014" v="18933" actId="22"/>
          <ac:picMkLst>
            <pc:docMk/>
            <pc:sldMk cId="3036651745" sldId="281"/>
            <ac:picMk id="1050" creationId="{B37C7ADA-C165-1BD9-00F7-4456301DE409}"/>
          </ac:picMkLst>
        </pc:picChg>
        <pc:picChg chg="add mod ord topLvl modVis">
          <ac:chgData name="Joseph Bradbury" userId="35e2ced6-bbf7-4c3e-a316-3211a32633a0" providerId="ADAL" clId="{22101DD6-FA23-4302-B020-78CD84ADD72C}" dt="2024-06-07T14:02:55.128" v="24700"/>
          <ac:picMkLst>
            <pc:docMk/>
            <pc:sldMk cId="3036651745" sldId="281"/>
            <ac:picMk id="1051" creationId="{CB4E19D9-E20B-C6F2-DFE4-4A52559BB281}"/>
          </ac:picMkLst>
        </pc:picChg>
        <pc:picChg chg="add del mod ord">
          <ac:chgData name="Joseph Bradbury" userId="35e2ced6-bbf7-4c3e-a316-3211a32633a0" providerId="ADAL" clId="{22101DD6-FA23-4302-B020-78CD84ADD72C}" dt="2024-06-04T13:18:48.773" v="19135" actId="478"/>
          <ac:picMkLst>
            <pc:docMk/>
            <pc:sldMk cId="3036651745" sldId="281"/>
            <ac:picMk id="1069" creationId="{E0C46502-8E51-D85D-AEE0-EEC49C6ABC07}"/>
          </ac:picMkLst>
        </pc:picChg>
        <pc:picChg chg="add del mod">
          <ac:chgData name="Joseph Bradbury" userId="35e2ced6-bbf7-4c3e-a316-3211a32633a0" providerId="ADAL" clId="{22101DD6-FA23-4302-B020-78CD84ADD72C}" dt="2024-06-04T13:30:58.058" v="19293" actId="478"/>
          <ac:picMkLst>
            <pc:docMk/>
            <pc:sldMk cId="3036651745" sldId="281"/>
            <ac:picMk id="1071" creationId="{0F6CCEF4-5A80-5AFF-7E4F-1AB5DAE5DA3C}"/>
          </ac:picMkLst>
        </pc:picChg>
        <pc:picChg chg="add mod ord topLvl modVis">
          <ac:chgData name="Joseph Bradbury" userId="35e2ced6-bbf7-4c3e-a316-3211a32633a0" providerId="ADAL" clId="{22101DD6-FA23-4302-B020-78CD84ADD72C}" dt="2024-06-07T14:02:55.128" v="24700"/>
          <ac:picMkLst>
            <pc:docMk/>
            <pc:sldMk cId="3036651745" sldId="281"/>
            <ac:picMk id="1073" creationId="{A715A0A7-F5B9-1CC8-AD26-B6FCF75D9813}"/>
          </ac:picMkLst>
        </pc:picChg>
        <pc:picChg chg="add del mod">
          <ac:chgData name="Joseph Bradbury" userId="35e2ced6-bbf7-4c3e-a316-3211a32633a0" providerId="ADAL" clId="{22101DD6-FA23-4302-B020-78CD84ADD72C}" dt="2024-06-04T13:34:27.812" v="19381" actId="478"/>
          <ac:picMkLst>
            <pc:docMk/>
            <pc:sldMk cId="3036651745" sldId="281"/>
            <ac:picMk id="1096" creationId="{458CCDAE-5212-2EF2-D107-D568F4B47A61}"/>
          </ac:picMkLst>
        </pc:picChg>
        <pc:picChg chg="add mod">
          <ac:chgData name="Joseph Bradbury" userId="35e2ced6-bbf7-4c3e-a316-3211a32633a0" providerId="ADAL" clId="{22101DD6-FA23-4302-B020-78CD84ADD72C}" dt="2024-06-07T14:02:55.128" v="24700"/>
          <ac:picMkLst>
            <pc:docMk/>
            <pc:sldMk cId="3036651745" sldId="281"/>
            <ac:picMk id="1097" creationId="{CD6FA6EF-A003-D563-BAA4-58E52DF5614A}"/>
          </ac:picMkLst>
        </pc:picChg>
        <pc:picChg chg="add del mod">
          <ac:chgData name="Joseph Bradbury" userId="35e2ced6-bbf7-4c3e-a316-3211a32633a0" providerId="ADAL" clId="{22101DD6-FA23-4302-B020-78CD84ADD72C}" dt="2024-06-04T13:36:10.993" v="19402" actId="478"/>
          <ac:picMkLst>
            <pc:docMk/>
            <pc:sldMk cId="3036651745" sldId="281"/>
            <ac:picMk id="1100" creationId="{29F0F164-8BF1-8070-149C-5B326DB57208}"/>
          </ac:picMkLst>
        </pc:picChg>
        <pc:picChg chg="add mod topLvl modVis">
          <ac:chgData name="Joseph Bradbury" userId="35e2ced6-bbf7-4c3e-a316-3211a32633a0" providerId="ADAL" clId="{22101DD6-FA23-4302-B020-78CD84ADD72C}" dt="2024-06-07T14:02:55.128" v="24700"/>
          <ac:picMkLst>
            <pc:docMk/>
            <pc:sldMk cId="3036651745" sldId="281"/>
            <ac:picMk id="1103" creationId="{D8C9E87D-DEAE-EC32-2760-890C1FB3A91F}"/>
          </ac:picMkLst>
        </pc:picChg>
        <pc:cxnChg chg="add mod">
          <ac:chgData name="Joseph Bradbury" userId="35e2ced6-bbf7-4c3e-a316-3211a32633a0" providerId="ADAL" clId="{22101DD6-FA23-4302-B020-78CD84ADD72C}" dt="2024-06-07T14:02:55.128" v="24700"/>
          <ac:cxnSpMkLst>
            <pc:docMk/>
            <pc:sldMk cId="3036651745" sldId="281"/>
            <ac:cxnSpMk id="4" creationId="{0340B06E-1436-9699-B379-C0C3B2B94D23}"/>
          </ac:cxnSpMkLst>
        </pc:cxnChg>
        <pc:cxnChg chg="add mod topLvl modVis">
          <ac:chgData name="Joseph Bradbury" userId="35e2ced6-bbf7-4c3e-a316-3211a32633a0" providerId="ADAL" clId="{22101DD6-FA23-4302-B020-78CD84ADD72C}" dt="2024-06-07T14:02:55.128" v="24700"/>
          <ac:cxnSpMkLst>
            <pc:docMk/>
            <pc:sldMk cId="3036651745" sldId="281"/>
            <ac:cxnSpMk id="19" creationId="{8847F57D-42E1-B327-6793-57CB138B529C}"/>
          </ac:cxnSpMkLst>
        </pc:cxnChg>
        <pc:cxnChg chg="add mod topLvl modVis">
          <ac:chgData name="Joseph Bradbury" userId="35e2ced6-bbf7-4c3e-a316-3211a32633a0" providerId="ADAL" clId="{22101DD6-FA23-4302-B020-78CD84ADD72C}" dt="2024-06-07T14:02:55.128" v="24700"/>
          <ac:cxnSpMkLst>
            <pc:docMk/>
            <pc:sldMk cId="3036651745" sldId="281"/>
            <ac:cxnSpMk id="22" creationId="{379BA768-1D8A-6309-1423-B8D92EA8CB6A}"/>
          </ac:cxnSpMkLst>
        </pc:cxnChg>
        <pc:cxnChg chg="add mod topLvl modVis">
          <ac:chgData name="Joseph Bradbury" userId="35e2ced6-bbf7-4c3e-a316-3211a32633a0" providerId="ADAL" clId="{22101DD6-FA23-4302-B020-78CD84ADD72C}" dt="2024-06-07T14:02:55.128" v="24700"/>
          <ac:cxnSpMkLst>
            <pc:docMk/>
            <pc:sldMk cId="3036651745" sldId="281"/>
            <ac:cxnSpMk id="29" creationId="{C2EFCA24-63DD-9558-D51B-3BDE6BA702CF}"/>
          </ac:cxnSpMkLst>
        </pc:cxnChg>
        <pc:cxnChg chg="add del mod">
          <ac:chgData name="Joseph Bradbury" userId="35e2ced6-bbf7-4c3e-a316-3211a32633a0" providerId="ADAL" clId="{22101DD6-FA23-4302-B020-78CD84ADD72C}" dt="2024-06-07T13:59:36.615" v="24642" actId="478"/>
          <ac:cxnSpMkLst>
            <pc:docMk/>
            <pc:sldMk cId="3036651745" sldId="281"/>
            <ac:cxnSpMk id="1024" creationId="{49FFD33D-50CE-077D-9748-5F5E976E280E}"/>
          </ac:cxnSpMkLst>
        </pc:cxnChg>
        <pc:cxnChg chg="add del mod">
          <ac:chgData name="Joseph Bradbury" userId="35e2ced6-bbf7-4c3e-a316-3211a32633a0" providerId="ADAL" clId="{22101DD6-FA23-4302-B020-78CD84ADD72C}" dt="2024-06-07T13:59:35.748" v="24641" actId="478"/>
          <ac:cxnSpMkLst>
            <pc:docMk/>
            <pc:sldMk cId="3036651745" sldId="281"/>
            <ac:cxnSpMk id="1025" creationId="{EDA5DEDF-6169-8FBF-0AC8-4FAF2F2414C8}"/>
          </ac:cxnSpMkLst>
        </pc:cxnChg>
        <pc:cxnChg chg="add mod topLvl modVis">
          <ac:chgData name="Joseph Bradbury" userId="35e2ced6-bbf7-4c3e-a316-3211a32633a0" providerId="ADAL" clId="{22101DD6-FA23-4302-B020-78CD84ADD72C}" dt="2024-06-07T14:02:55.128" v="24700"/>
          <ac:cxnSpMkLst>
            <pc:docMk/>
            <pc:sldMk cId="3036651745" sldId="281"/>
            <ac:cxnSpMk id="1029" creationId="{04FE167F-1348-0738-9F7A-2C1DA2E4961C}"/>
          </ac:cxnSpMkLst>
        </pc:cxnChg>
        <pc:cxnChg chg="add del mod topLvl modVis">
          <ac:chgData name="Joseph Bradbury" userId="35e2ced6-bbf7-4c3e-a316-3211a32633a0" providerId="ADAL" clId="{22101DD6-FA23-4302-B020-78CD84ADD72C}" dt="2024-06-07T13:41:24.609" v="24302" actId="478"/>
          <ac:cxnSpMkLst>
            <pc:docMk/>
            <pc:sldMk cId="3036651745" sldId="281"/>
            <ac:cxnSpMk id="1030" creationId="{ADFD38B9-5AF1-75C4-1CA6-1490515712B6}"/>
          </ac:cxnSpMkLst>
        </pc:cxnChg>
        <pc:cxnChg chg="add mod">
          <ac:chgData name="Joseph Bradbury" userId="35e2ced6-bbf7-4c3e-a316-3211a32633a0" providerId="ADAL" clId="{22101DD6-FA23-4302-B020-78CD84ADD72C}" dt="2024-06-07T14:04:20.990" v="24713" actId="14100"/>
          <ac:cxnSpMkLst>
            <pc:docMk/>
            <pc:sldMk cId="3036651745" sldId="281"/>
            <ac:cxnSpMk id="1032" creationId="{DD6314DA-9871-E28B-0CD2-0CEF336BA6DC}"/>
          </ac:cxnSpMkLst>
        </pc:cxnChg>
        <pc:cxnChg chg="add mod">
          <ac:chgData name="Joseph Bradbury" userId="35e2ced6-bbf7-4c3e-a316-3211a32633a0" providerId="ADAL" clId="{22101DD6-FA23-4302-B020-78CD84ADD72C}" dt="2024-06-07T14:04:09.038" v="24711" actId="14100"/>
          <ac:cxnSpMkLst>
            <pc:docMk/>
            <pc:sldMk cId="3036651745" sldId="281"/>
            <ac:cxnSpMk id="1034" creationId="{E7B7A336-BD25-AEAC-3A8B-5730DDFDC142}"/>
          </ac:cxnSpMkLst>
        </pc:cxnChg>
        <pc:cxnChg chg="add del mod topLvl modVis">
          <ac:chgData name="Joseph Bradbury" userId="35e2ced6-bbf7-4c3e-a316-3211a32633a0" providerId="ADAL" clId="{22101DD6-FA23-4302-B020-78CD84ADD72C}" dt="2024-06-07T13:41:20.942" v="24299" actId="478"/>
          <ac:cxnSpMkLst>
            <pc:docMk/>
            <pc:sldMk cId="3036651745" sldId="281"/>
            <ac:cxnSpMk id="1035" creationId="{3ABCE981-036C-A536-36F2-C3F8C0ECC836}"/>
          </ac:cxnSpMkLst>
        </pc:cxnChg>
        <pc:cxnChg chg="add mod topLvl modVis">
          <ac:chgData name="Joseph Bradbury" userId="35e2ced6-bbf7-4c3e-a316-3211a32633a0" providerId="ADAL" clId="{22101DD6-FA23-4302-B020-78CD84ADD72C}" dt="2024-06-07T14:02:55.128" v="24700"/>
          <ac:cxnSpMkLst>
            <pc:docMk/>
            <pc:sldMk cId="3036651745" sldId="281"/>
            <ac:cxnSpMk id="1106" creationId="{00B1C3EA-7206-A63F-5EA0-0E7D1A795D72}"/>
          </ac:cxnSpMkLst>
        </pc:cxnChg>
        <pc:cxnChg chg="add mod topLvl modVis">
          <ac:chgData name="Joseph Bradbury" userId="35e2ced6-bbf7-4c3e-a316-3211a32633a0" providerId="ADAL" clId="{22101DD6-FA23-4302-B020-78CD84ADD72C}" dt="2024-06-07T14:02:55.128" v="24700"/>
          <ac:cxnSpMkLst>
            <pc:docMk/>
            <pc:sldMk cId="3036651745" sldId="281"/>
            <ac:cxnSpMk id="1109" creationId="{465F469C-2321-B595-0962-07888F898FA2}"/>
          </ac:cxnSpMkLst>
        </pc:cxnChg>
        <pc:cxnChg chg="add mod topLvl modVis">
          <ac:chgData name="Joseph Bradbury" userId="35e2ced6-bbf7-4c3e-a316-3211a32633a0" providerId="ADAL" clId="{22101DD6-FA23-4302-B020-78CD84ADD72C}" dt="2024-06-07T14:02:55.128" v="24700"/>
          <ac:cxnSpMkLst>
            <pc:docMk/>
            <pc:sldMk cId="3036651745" sldId="281"/>
            <ac:cxnSpMk id="1113" creationId="{3C04D4ED-AE60-39BE-D2CB-04129E99116A}"/>
          </ac:cxnSpMkLst>
        </pc:cxnChg>
        <pc:cxnChg chg="add mod topLvl modVis">
          <ac:chgData name="Joseph Bradbury" userId="35e2ced6-bbf7-4c3e-a316-3211a32633a0" providerId="ADAL" clId="{22101DD6-FA23-4302-B020-78CD84ADD72C}" dt="2024-06-07T14:02:55.128" v="24700"/>
          <ac:cxnSpMkLst>
            <pc:docMk/>
            <pc:sldMk cId="3036651745" sldId="281"/>
            <ac:cxnSpMk id="1115" creationId="{3A06DD2D-8BEC-C677-AC69-1F4CE5BE8C23}"/>
          </ac:cxnSpMkLst>
        </pc:cxnChg>
        <pc:cxnChg chg="add mod topLvl modVis">
          <ac:chgData name="Joseph Bradbury" userId="35e2ced6-bbf7-4c3e-a316-3211a32633a0" providerId="ADAL" clId="{22101DD6-FA23-4302-B020-78CD84ADD72C}" dt="2024-06-07T14:02:55.128" v="24700"/>
          <ac:cxnSpMkLst>
            <pc:docMk/>
            <pc:sldMk cId="3036651745" sldId="281"/>
            <ac:cxnSpMk id="1119" creationId="{A590E853-E09D-54E6-9DC3-FE3FB0CF2EA8}"/>
          </ac:cxnSpMkLst>
        </pc:cxnChg>
        <pc:cxnChg chg="add mod topLvl modVis">
          <ac:chgData name="Joseph Bradbury" userId="35e2ced6-bbf7-4c3e-a316-3211a32633a0" providerId="ADAL" clId="{22101DD6-FA23-4302-B020-78CD84ADD72C}" dt="2024-06-07T14:03:52.435" v="24709" actId="1582"/>
          <ac:cxnSpMkLst>
            <pc:docMk/>
            <pc:sldMk cId="3036651745" sldId="281"/>
            <ac:cxnSpMk id="1121" creationId="{3999187A-88DE-411C-1FE7-12FA5A306159}"/>
          </ac:cxnSpMkLst>
        </pc:cxnChg>
        <pc:cxnChg chg="add mod topLvl modVis">
          <ac:chgData name="Joseph Bradbury" userId="35e2ced6-bbf7-4c3e-a316-3211a32633a0" providerId="ADAL" clId="{22101DD6-FA23-4302-B020-78CD84ADD72C}" dt="2024-06-07T14:03:52.435" v="24709" actId="1582"/>
          <ac:cxnSpMkLst>
            <pc:docMk/>
            <pc:sldMk cId="3036651745" sldId="281"/>
            <ac:cxnSpMk id="1122" creationId="{A97A753D-E8F3-31A9-26B7-5983CC35772E}"/>
          </ac:cxnSpMkLst>
        </pc:cxnChg>
        <pc:cxnChg chg="add del mod">
          <ac:chgData name="Joseph Bradbury" userId="35e2ced6-bbf7-4c3e-a316-3211a32633a0" providerId="ADAL" clId="{22101DD6-FA23-4302-B020-78CD84ADD72C}" dt="2024-06-07T14:00:26.820" v="24651" actId="478"/>
          <ac:cxnSpMkLst>
            <pc:docMk/>
            <pc:sldMk cId="3036651745" sldId="281"/>
            <ac:cxnSpMk id="1126" creationId="{2B3631A5-EBE6-7F9A-14EE-4971FE0FD813}"/>
          </ac:cxnSpMkLst>
        </pc:cxnChg>
        <pc:cxnChg chg="add del mod">
          <ac:chgData name="Joseph Bradbury" userId="35e2ced6-bbf7-4c3e-a316-3211a32633a0" providerId="ADAL" clId="{22101DD6-FA23-4302-B020-78CD84ADD72C}" dt="2024-06-07T13:52:45.309" v="24497" actId="478"/>
          <ac:cxnSpMkLst>
            <pc:docMk/>
            <pc:sldMk cId="3036651745" sldId="281"/>
            <ac:cxnSpMk id="1129" creationId="{E8F14AD7-CC9C-727C-7A58-9E419771F3D5}"/>
          </ac:cxnSpMkLst>
        </pc:cxnChg>
        <pc:cxnChg chg="add del mod">
          <ac:chgData name="Joseph Bradbury" userId="35e2ced6-bbf7-4c3e-a316-3211a32633a0" providerId="ADAL" clId="{22101DD6-FA23-4302-B020-78CD84ADD72C}" dt="2024-06-07T13:48:42.918" v="24446" actId="478"/>
          <ac:cxnSpMkLst>
            <pc:docMk/>
            <pc:sldMk cId="3036651745" sldId="281"/>
            <ac:cxnSpMk id="1133" creationId="{91E87337-646D-1DCC-2138-0DA1C91A3302}"/>
          </ac:cxnSpMkLst>
        </pc:cxnChg>
        <pc:cxnChg chg="add del mod">
          <ac:chgData name="Joseph Bradbury" userId="35e2ced6-bbf7-4c3e-a316-3211a32633a0" providerId="ADAL" clId="{22101DD6-FA23-4302-B020-78CD84ADD72C}" dt="2024-06-07T14:00:22.257" v="24648" actId="478"/>
          <ac:cxnSpMkLst>
            <pc:docMk/>
            <pc:sldMk cId="3036651745" sldId="281"/>
            <ac:cxnSpMk id="1141" creationId="{37CC1A06-8E1D-DC41-99B8-4CBB16B057D3}"/>
          </ac:cxnSpMkLst>
        </pc:cxnChg>
        <pc:cxnChg chg="add del mod">
          <ac:chgData name="Joseph Bradbury" userId="35e2ced6-bbf7-4c3e-a316-3211a32633a0" providerId="ADAL" clId="{22101DD6-FA23-4302-B020-78CD84ADD72C}" dt="2024-06-07T14:00:30.427" v="24653" actId="478"/>
          <ac:cxnSpMkLst>
            <pc:docMk/>
            <pc:sldMk cId="3036651745" sldId="281"/>
            <ac:cxnSpMk id="1144" creationId="{4A9CA5A3-FFDC-AC03-452C-7ACABE2FD0C8}"/>
          </ac:cxnSpMkLst>
        </pc:cxnChg>
        <pc:cxnChg chg="add del mod">
          <ac:chgData name="Joseph Bradbury" userId="35e2ced6-bbf7-4c3e-a316-3211a32633a0" providerId="ADAL" clId="{22101DD6-FA23-4302-B020-78CD84ADD72C}" dt="2024-06-07T14:00:28.821" v="24652" actId="478"/>
          <ac:cxnSpMkLst>
            <pc:docMk/>
            <pc:sldMk cId="3036651745" sldId="281"/>
            <ac:cxnSpMk id="1145" creationId="{42958F45-886F-B5E6-D4DA-AB80415882B9}"/>
          </ac:cxnSpMkLst>
        </pc:cxnChg>
        <pc:cxnChg chg="add mod">
          <ac:chgData name="Joseph Bradbury" userId="35e2ced6-bbf7-4c3e-a316-3211a32633a0" providerId="ADAL" clId="{22101DD6-FA23-4302-B020-78CD84ADD72C}" dt="2024-06-07T14:05:35.783" v="24714" actId="164"/>
          <ac:cxnSpMkLst>
            <pc:docMk/>
            <pc:sldMk cId="3036651745" sldId="281"/>
            <ac:cxnSpMk id="1150" creationId="{2676A73A-8F77-10C2-23F7-F59D69FC572D}"/>
          </ac:cxnSpMkLst>
        </pc:cxnChg>
      </pc:sldChg>
      <pc:sldChg chg="addSp delSp modSp new mod addAnim delAnim modAnim">
        <pc:chgData name="Joseph Bradbury" userId="35e2ced6-bbf7-4c3e-a316-3211a32633a0" providerId="ADAL" clId="{22101DD6-FA23-4302-B020-78CD84ADD72C}" dt="2024-06-07T14:09:25.204" v="24750"/>
        <pc:sldMkLst>
          <pc:docMk/>
          <pc:sldMk cId="2586538157" sldId="282"/>
        </pc:sldMkLst>
        <pc:spChg chg="del">
          <ac:chgData name="Joseph Bradbury" userId="35e2ced6-bbf7-4c3e-a316-3211a32633a0" providerId="ADAL" clId="{22101DD6-FA23-4302-B020-78CD84ADD72C}" dt="2024-06-04T13:56:32.957" v="19735" actId="478"/>
          <ac:spMkLst>
            <pc:docMk/>
            <pc:sldMk cId="2586538157" sldId="282"/>
            <ac:spMk id="2" creationId="{B2CE718A-FB04-C4B9-B909-0DFEED840285}"/>
          </ac:spMkLst>
        </pc:spChg>
        <pc:spChg chg="del">
          <ac:chgData name="Joseph Bradbury" userId="35e2ced6-bbf7-4c3e-a316-3211a32633a0" providerId="ADAL" clId="{22101DD6-FA23-4302-B020-78CD84ADD72C}" dt="2024-06-04T13:54:54.175" v="19723" actId="931"/>
          <ac:spMkLst>
            <pc:docMk/>
            <pc:sldMk cId="2586538157" sldId="282"/>
            <ac:spMk id="3" creationId="{2B183A42-C8B9-9637-4817-018F591FF91D}"/>
          </ac:spMkLst>
        </pc:spChg>
        <pc:spChg chg="add mod modVis">
          <ac:chgData name="Joseph Bradbury" userId="35e2ced6-bbf7-4c3e-a316-3211a32633a0" providerId="ADAL" clId="{22101DD6-FA23-4302-B020-78CD84ADD72C}" dt="2024-06-07T14:08:40.321" v="24744" actId="1076"/>
          <ac:spMkLst>
            <pc:docMk/>
            <pc:sldMk cId="2586538157" sldId="282"/>
            <ac:spMk id="7" creationId="{6E037709-8900-1DEA-10C4-F5B7EA9F3E95}"/>
          </ac:spMkLst>
        </pc:spChg>
        <pc:spChg chg="add mod modVis">
          <ac:chgData name="Joseph Bradbury" userId="35e2ced6-bbf7-4c3e-a316-3211a32633a0" providerId="ADAL" clId="{22101DD6-FA23-4302-B020-78CD84ADD72C}" dt="2024-06-07T14:08:01.798" v="24739" actId="33935"/>
          <ac:spMkLst>
            <pc:docMk/>
            <pc:sldMk cId="2586538157" sldId="282"/>
            <ac:spMk id="9" creationId="{DD157466-3C66-92FC-719E-CEB2270BB244}"/>
          </ac:spMkLst>
        </pc:spChg>
        <pc:spChg chg="add mod modVis">
          <ac:chgData name="Joseph Bradbury" userId="35e2ced6-bbf7-4c3e-a316-3211a32633a0" providerId="ADAL" clId="{22101DD6-FA23-4302-B020-78CD84ADD72C}" dt="2024-06-07T14:08:01.798" v="24739" actId="33935"/>
          <ac:spMkLst>
            <pc:docMk/>
            <pc:sldMk cId="2586538157" sldId="282"/>
            <ac:spMk id="10" creationId="{998E8908-11DC-FF39-4B3D-6376F354AFCC}"/>
          </ac:spMkLst>
        </pc:spChg>
        <pc:spChg chg="add del mod">
          <ac:chgData name="Joseph Bradbury" userId="35e2ced6-bbf7-4c3e-a316-3211a32633a0" providerId="ADAL" clId="{22101DD6-FA23-4302-B020-78CD84ADD72C}" dt="2024-06-04T14:04:33.584" v="19782" actId="478"/>
          <ac:spMkLst>
            <pc:docMk/>
            <pc:sldMk cId="2586538157" sldId="282"/>
            <ac:spMk id="11" creationId="{032DC4A0-2DD7-B4B5-45B2-8402F4F0D657}"/>
          </ac:spMkLst>
        </pc:spChg>
        <pc:spChg chg="add mod modVis">
          <ac:chgData name="Joseph Bradbury" userId="35e2ced6-bbf7-4c3e-a316-3211a32633a0" providerId="ADAL" clId="{22101DD6-FA23-4302-B020-78CD84ADD72C}" dt="2024-06-07T14:09:05.987" v="24747" actId="14100"/>
          <ac:spMkLst>
            <pc:docMk/>
            <pc:sldMk cId="2586538157" sldId="282"/>
            <ac:spMk id="12" creationId="{4726B093-3838-2617-C0B7-CAE8B0C0E04C}"/>
          </ac:spMkLst>
        </pc:spChg>
        <pc:spChg chg="add mod modVis">
          <ac:chgData name="Joseph Bradbury" userId="35e2ced6-bbf7-4c3e-a316-3211a32633a0" providerId="ADAL" clId="{22101DD6-FA23-4302-B020-78CD84ADD72C}" dt="2024-06-07T14:08:01.798" v="24739" actId="33935"/>
          <ac:spMkLst>
            <pc:docMk/>
            <pc:sldMk cId="2586538157" sldId="282"/>
            <ac:spMk id="13" creationId="{911EA240-7B57-0887-276B-CE4AD6EF3D0D}"/>
          </ac:spMkLst>
        </pc:spChg>
        <pc:spChg chg="add mod modVis">
          <ac:chgData name="Joseph Bradbury" userId="35e2ced6-bbf7-4c3e-a316-3211a32633a0" providerId="ADAL" clId="{22101DD6-FA23-4302-B020-78CD84ADD72C}" dt="2024-06-07T14:08:01.798" v="24739" actId="33935"/>
          <ac:spMkLst>
            <pc:docMk/>
            <pc:sldMk cId="2586538157" sldId="282"/>
            <ac:spMk id="14" creationId="{F35475B0-B808-C47D-5E10-EB96BE378BF0}"/>
          </ac:spMkLst>
        </pc:spChg>
        <pc:spChg chg="add mod modVis">
          <ac:chgData name="Joseph Bradbury" userId="35e2ced6-bbf7-4c3e-a316-3211a32633a0" providerId="ADAL" clId="{22101DD6-FA23-4302-B020-78CD84ADD72C}" dt="2024-06-07T14:08:01.798" v="24739" actId="33935"/>
          <ac:spMkLst>
            <pc:docMk/>
            <pc:sldMk cId="2586538157" sldId="282"/>
            <ac:spMk id="15" creationId="{807CE40A-ACBB-15EA-543A-CE8EC440A560}"/>
          </ac:spMkLst>
        </pc:spChg>
        <pc:spChg chg="add mod modVis">
          <ac:chgData name="Joseph Bradbury" userId="35e2ced6-bbf7-4c3e-a316-3211a32633a0" providerId="ADAL" clId="{22101DD6-FA23-4302-B020-78CD84ADD72C}" dt="2024-06-07T14:08:01.798" v="24739" actId="33935"/>
          <ac:spMkLst>
            <pc:docMk/>
            <pc:sldMk cId="2586538157" sldId="282"/>
            <ac:spMk id="16" creationId="{3ABCD72A-29B9-7FA3-164C-5D123A350849}"/>
          </ac:spMkLst>
        </pc:spChg>
        <pc:spChg chg="add mod modVis">
          <ac:chgData name="Joseph Bradbury" userId="35e2ced6-bbf7-4c3e-a316-3211a32633a0" providerId="ADAL" clId="{22101DD6-FA23-4302-B020-78CD84ADD72C}" dt="2024-06-07T14:08:01.798" v="24739" actId="33935"/>
          <ac:spMkLst>
            <pc:docMk/>
            <pc:sldMk cId="2586538157" sldId="282"/>
            <ac:spMk id="17" creationId="{E0AA9050-D6F5-A364-55C1-651A279FAD21}"/>
          </ac:spMkLst>
        </pc:spChg>
        <pc:spChg chg="add mod modVis">
          <ac:chgData name="Joseph Bradbury" userId="35e2ced6-bbf7-4c3e-a316-3211a32633a0" providerId="ADAL" clId="{22101DD6-FA23-4302-B020-78CD84ADD72C}" dt="2024-06-07T14:08:01.798" v="24739" actId="33935"/>
          <ac:spMkLst>
            <pc:docMk/>
            <pc:sldMk cId="2586538157" sldId="282"/>
            <ac:spMk id="18" creationId="{E842C4C6-34C4-E75A-B364-80A9CF2D5AF2}"/>
          </ac:spMkLst>
        </pc:spChg>
        <pc:spChg chg="mod">
          <ac:chgData name="Joseph Bradbury" userId="35e2ced6-bbf7-4c3e-a316-3211a32633a0" providerId="ADAL" clId="{22101DD6-FA23-4302-B020-78CD84ADD72C}" dt="2024-06-04T13:56:02.553" v="19730"/>
          <ac:spMkLst>
            <pc:docMk/>
            <pc:sldMk cId="2586538157" sldId="282"/>
            <ac:spMk id="21" creationId="{35551685-A957-90B8-522A-98E7B6417997}"/>
          </ac:spMkLst>
        </pc:spChg>
        <pc:spChg chg="mod">
          <ac:chgData name="Joseph Bradbury" userId="35e2ced6-bbf7-4c3e-a316-3211a32633a0" providerId="ADAL" clId="{22101DD6-FA23-4302-B020-78CD84ADD72C}" dt="2024-06-04T13:56:02.553" v="19730"/>
          <ac:spMkLst>
            <pc:docMk/>
            <pc:sldMk cId="2586538157" sldId="282"/>
            <ac:spMk id="22" creationId="{DF9432F6-B2BB-E179-4117-E7384FFC00A7}"/>
          </ac:spMkLst>
        </pc:spChg>
        <pc:spChg chg="mod">
          <ac:chgData name="Joseph Bradbury" userId="35e2ced6-bbf7-4c3e-a316-3211a32633a0" providerId="ADAL" clId="{22101DD6-FA23-4302-B020-78CD84ADD72C}" dt="2024-06-04T13:56:02.553" v="19730"/>
          <ac:spMkLst>
            <pc:docMk/>
            <pc:sldMk cId="2586538157" sldId="282"/>
            <ac:spMk id="23" creationId="{FC22DC3D-36F5-329D-F31B-D833E4587BFF}"/>
          </ac:spMkLst>
        </pc:spChg>
        <pc:spChg chg="add mod modVis">
          <ac:chgData name="Joseph Bradbury" userId="35e2ced6-bbf7-4c3e-a316-3211a32633a0" providerId="ADAL" clId="{22101DD6-FA23-4302-B020-78CD84ADD72C}" dt="2024-06-07T14:08:28.842" v="24742" actId="1076"/>
          <ac:spMkLst>
            <pc:docMk/>
            <pc:sldMk cId="2586538157" sldId="282"/>
            <ac:spMk id="25" creationId="{683CC96A-68F3-DAB8-DE5B-779C00C43B9D}"/>
          </ac:spMkLst>
        </pc:spChg>
        <pc:spChg chg="add mod ord modVis">
          <ac:chgData name="Joseph Bradbury" userId="35e2ced6-bbf7-4c3e-a316-3211a32633a0" providerId="ADAL" clId="{22101DD6-FA23-4302-B020-78CD84ADD72C}" dt="2024-06-07T14:08:37.872" v="24743" actId="14100"/>
          <ac:spMkLst>
            <pc:docMk/>
            <pc:sldMk cId="2586538157" sldId="282"/>
            <ac:spMk id="26" creationId="{9B21C947-8D16-1985-1D97-7B5712FF8D71}"/>
          </ac:spMkLst>
        </pc:spChg>
        <pc:spChg chg="add mod ord modVis">
          <ac:chgData name="Joseph Bradbury" userId="35e2ced6-bbf7-4c3e-a316-3211a32633a0" providerId="ADAL" clId="{22101DD6-FA23-4302-B020-78CD84ADD72C}" dt="2024-06-07T14:08:24.982" v="24741" actId="14100"/>
          <ac:spMkLst>
            <pc:docMk/>
            <pc:sldMk cId="2586538157" sldId="282"/>
            <ac:spMk id="27" creationId="{0E08BEB1-9EFC-5DCD-7E92-4B6FC1640D13}"/>
          </ac:spMkLst>
        </pc:spChg>
        <pc:spChg chg="add mod modVis">
          <ac:chgData name="Joseph Bradbury" userId="35e2ced6-bbf7-4c3e-a316-3211a32633a0" providerId="ADAL" clId="{22101DD6-FA23-4302-B020-78CD84ADD72C}" dt="2024-06-07T14:08:01.798" v="24739" actId="33935"/>
          <ac:spMkLst>
            <pc:docMk/>
            <pc:sldMk cId="2586538157" sldId="282"/>
            <ac:spMk id="28" creationId="{2E5FA9F5-4F1F-4082-6272-E430B2C0EFF6}"/>
          </ac:spMkLst>
        </pc:spChg>
        <pc:spChg chg="add del mod">
          <ac:chgData name="Joseph Bradbury" userId="35e2ced6-bbf7-4c3e-a316-3211a32633a0" providerId="ADAL" clId="{22101DD6-FA23-4302-B020-78CD84ADD72C}" dt="2024-06-05T11:01:18.405" v="23406" actId="478"/>
          <ac:spMkLst>
            <pc:docMk/>
            <pc:sldMk cId="2586538157" sldId="282"/>
            <ac:spMk id="32" creationId="{874F0A49-9DC7-C19E-1CAF-07AF1C8C9691}"/>
          </ac:spMkLst>
        </pc:spChg>
        <pc:grpChg chg="add mod modVis">
          <ac:chgData name="Joseph Bradbury" userId="35e2ced6-bbf7-4c3e-a316-3211a32633a0" providerId="ADAL" clId="{22101DD6-FA23-4302-B020-78CD84ADD72C}" dt="2024-06-07T14:08:48.785" v="24745" actId="1076"/>
          <ac:grpSpMkLst>
            <pc:docMk/>
            <pc:sldMk cId="2586538157" sldId="282"/>
            <ac:grpSpMk id="20" creationId="{5457EDE5-0F03-1C1D-D7D8-A91FC908FC3E}"/>
          </ac:grpSpMkLst>
        </pc:grpChg>
        <pc:picChg chg="add mod">
          <ac:chgData name="Joseph Bradbury" userId="35e2ced6-bbf7-4c3e-a316-3211a32633a0" providerId="ADAL" clId="{22101DD6-FA23-4302-B020-78CD84ADD72C}" dt="2024-06-07T14:06:35.642" v="24722" actId="931"/>
          <ac:picMkLst>
            <pc:docMk/>
            <pc:sldMk cId="2586538157" sldId="282"/>
            <ac:picMk id="3" creationId="{2EF3968A-D152-896D-11A9-78747375F227}"/>
          </ac:picMkLst>
        </pc:picChg>
        <pc:picChg chg="add mod ord modVis">
          <ac:chgData name="Joseph Bradbury" userId="35e2ced6-bbf7-4c3e-a316-3211a32633a0" providerId="ADAL" clId="{22101DD6-FA23-4302-B020-78CD84ADD72C}" dt="2024-06-07T14:08:05.636" v="24740" actId="167"/>
          <ac:picMkLst>
            <pc:docMk/>
            <pc:sldMk cId="2586538157" sldId="282"/>
            <ac:picMk id="5" creationId="{12D828AB-5A1F-3431-529A-A58ECF51DC40}"/>
          </ac:picMkLst>
        </pc:picChg>
        <pc:picChg chg="add del mod ord modVis">
          <ac:chgData name="Joseph Bradbury" userId="35e2ced6-bbf7-4c3e-a316-3211a32633a0" providerId="ADAL" clId="{22101DD6-FA23-4302-B020-78CD84ADD72C}" dt="2024-06-05T11:00:10.587" v="23401" actId="478"/>
          <ac:picMkLst>
            <pc:docMk/>
            <pc:sldMk cId="2586538157" sldId="282"/>
            <ac:picMk id="5" creationId="{D1A58FA2-34EA-5FD0-40B2-A31E1AE472D5}"/>
          </ac:picMkLst>
        </pc:picChg>
        <pc:picChg chg="add del mod">
          <ac:chgData name="Joseph Bradbury" userId="35e2ced6-bbf7-4c3e-a316-3211a32633a0" providerId="ADAL" clId="{22101DD6-FA23-4302-B020-78CD84ADD72C}" dt="2024-06-04T13:56:05.978" v="19731" actId="478"/>
          <ac:picMkLst>
            <pc:docMk/>
            <pc:sldMk cId="2586538157" sldId="282"/>
            <ac:picMk id="6" creationId="{8B333199-7B77-D5C3-D8A7-0D383809302E}"/>
          </ac:picMkLst>
        </pc:picChg>
        <pc:picChg chg="add mod modVis">
          <ac:chgData name="Joseph Bradbury" userId="35e2ced6-bbf7-4c3e-a316-3211a32633a0" providerId="ADAL" clId="{22101DD6-FA23-4302-B020-78CD84ADD72C}" dt="2024-06-07T14:08:01.798" v="24739" actId="33935"/>
          <ac:picMkLst>
            <pc:docMk/>
            <pc:sldMk cId="2586538157" sldId="282"/>
            <ac:picMk id="8" creationId="{37AB20D8-51F5-D051-3B01-290F3E3CB807}"/>
          </ac:picMkLst>
        </pc:picChg>
        <pc:picChg chg="add mod modVis">
          <ac:chgData name="Joseph Bradbury" userId="35e2ced6-bbf7-4c3e-a316-3211a32633a0" providerId="ADAL" clId="{22101DD6-FA23-4302-B020-78CD84ADD72C}" dt="2024-06-07T14:08:01.798" v="24739" actId="33935"/>
          <ac:picMkLst>
            <pc:docMk/>
            <pc:sldMk cId="2586538157" sldId="282"/>
            <ac:picMk id="19" creationId="{430CD3C7-A46F-A76E-E7A5-A74251DB7756}"/>
          </ac:picMkLst>
        </pc:picChg>
        <pc:picChg chg="add del mod ord modVis">
          <ac:chgData name="Joseph Bradbury" userId="35e2ced6-bbf7-4c3e-a316-3211a32633a0" providerId="ADAL" clId="{22101DD6-FA23-4302-B020-78CD84ADD72C}" dt="2024-06-07T14:07:59.997" v="24738" actId="478"/>
          <ac:picMkLst>
            <pc:docMk/>
            <pc:sldMk cId="2586538157" sldId="282"/>
            <ac:picMk id="30" creationId="{BE99B66C-857B-F2D7-EDF0-BFEBB8AFDA4A}"/>
          </ac:picMkLst>
        </pc:picChg>
      </pc:sldChg>
      <pc:sldChg chg="addSp delSp modSp new mod modAnim">
        <pc:chgData name="Joseph Bradbury" userId="35e2ced6-bbf7-4c3e-a316-3211a32633a0" providerId="ADAL" clId="{22101DD6-FA23-4302-B020-78CD84ADD72C}" dt="2024-06-07T12:52:07.049" v="23691" actId="1076"/>
        <pc:sldMkLst>
          <pc:docMk/>
          <pc:sldMk cId="1210666163" sldId="283"/>
        </pc:sldMkLst>
        <pc:spChg chg="del">
          <ac:chgData name="Joseph Bradbury" userId="35e2ced6-bbf7-4c3e-a316-3211a32633a0" providerId="ADAL" clId="{22101DD6-FA23-4302-B020-78CD84ADD72C}" dt="2024-06-04T22:14:05.490" v="20969" actId="478"/>
          <ac:spMkLst>
            <pc:docMk/>
            <pc:sldMk cId="1210666163" sldId="283"/>
            <ac:spMk id="2" creationId="{E216F5F6-0B17-8DBD-3FBB-EA81F3FF97F8}"/>
          </ac:spMkLst>
        </pc:spChg>
        <pc:spChg chg="del">
          <ac:chgData name="Joseph Bradbury" userId="35e2ced6-bbf7-4c3e-a316-3211a32633a0" providerId="ADAL" clId="{22101DD6-FA23-4302-B020-78CD84ADD72C}" dt="2024-06-04T22:14:06.580" v="20970" actId="478"/>
          <ac:spMkLst>
            <pc:docMk/>
            <pc:sldMk cId="1210666163" sldId="283"/>
            <ac:spMk id="3" creationId="{B68DA648-0E2F-0B63-B8CE-A758348CBCD2}"/>
          </ac:spMkLst>
        </pc:spChg>
        <pc:spChg chg="add mo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4" creationId="{CE468E1B-784F-44C6-B6A7-7C43E97CEC44}"/>
          </ac:spMkLst>
        </pc:spChg>
        <pc:spChg chg="add mo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5" creationId="{8CDFE303-628B-A8C3-832E-80D862CE9479}"/>
          </ac:spMkLst>
        </pc:spChg>
        <pc:spChg chg="add mo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6" creationId="{7652E852-FD33-FEC3-A341-F81A624C20F4}"/>
          </ac:spMkLst>
        </pc:spChg>
        <pc:spChg chg="add mo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8" creationId="{71062FD9-453D-9686-225D-E326F3D4C5FE}"/>
          </ac:spMkLst>
        </pc:spChg>
        <pc:spChg chg="add mo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9" creationId="{D3972EC3-0F5E-AC83-BA6C-DDE32E0DF5DA}"/>
          </ac:spMkLst>
        </pc:spChg>
        <pc:spChg chg="add mo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10" creationId="{4898DFC2-335B-E93F-D5C5-AC90C00120BD}"/>
          </ac:spMkLst>
        </pc:spChg>
        <pc:spChg chg="add mo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11" creationId="{8DA423EF-B42C-E8A6-DBB0-E1BCABB0A4D5}"/>
          </ac:spMkLst>
        </pc:spChg>
        <pc:spChg chg="add del mod">
          <ac:chgData name="Joseph Bradbury" userId="35e2ced6-bbf7-4c3e-a316-3211a32633a0" providerId="ADAL" clId="{22101DD6-FA23-4302-B020-78CD84ADD72C}" dt="2024-06-04T23:13:33.972" v="21662"/>
          <ac:spMkLst>
            <pc:docMk/>
            <pc:sldMk cId="1210666163" sldId="283"/>
            <ac:spMk id="36" creationId="{E8ACE14F-9106-E6DF-BBEE-365EE6D7A53C}"/>
          </ac:spMkLst>
        </pc:spChg>
        <pc:spChg chg="add mo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37" creationId="{510A15C4-45C4-ED08-B1B9-31CF111658AD}"/>
          </ac:spMkLst>
        </pc:spChg>
        <pc:spChg chg="add mo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42" creationId="{D4845954-E927-3F6D-C88A-39E490D022A3}"/>
          </ac:spMkLst>
        </pc:spChg>
        <pc:spChg chg="add mo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43" creationId="{501BDA10-1552-14B8-7CAC-FEE945BA891B}"/>
          </ac:spMkLst>
        </pc:spChg>
        <pc:spChg chg="add mo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44" creationId="{B31ED9C2-19E6-14A6-4F20-20BACE9DE266}"/>
          </ac:spMkLst>
        </pc:spChg>
        <pc:spChg chg="add mo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45" creationId="{F1EF2298-743D-B051-7E03-A89AFAD8E3FF}"/>
          </ac:spMkLst>
        </pc:spChg>
        <pc:spChg chg="add mo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46" creationId="{B5B09671-7E1B-7903-F4B2-DC14BD8DB97A}"/>
          </ac:spMkLst>
        </pc:spChg>
        <pc:spChg chg="add mod modVis">
          <ac:chgData name="Joseph Bradbury" userId="35e2ced6-bbf7-4c3e-a316-3211a32633a0" providerId="ADAL" clId="{22101DD6-FA23-4302-B020-78CD84ADD72C}" dt="2024-06-07T12:51:01.113" v="23679" actId="14100"/>
          <ac:spMkLst>
            <pc:docMk/>
            <pc:sldMk cId="1210666163" sldId="283"/>
            <ac:spMk id="47" creationId="{089D4F43-C834-3CCB-3C7D-3915350929CD}"/>
          </ac:spMkLst>
        </pc:spChg>
        <pc:spChg chg="add mo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48" creationId="{9A253A1E-27A7-62C0-B1FE-624665D11C5E}"/>
          </ac:spMkLst>
        </pc:spChg>
        <pc:spChg chg="add mod or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57" creationId="{1DE5D8B0-BF3F-020B-FD92-2D0BEA0D071F}"/>
          </ac:spMkLst>
        </pc:spChg>
        <pc:spChg chg="add mod or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58" creationId="{42451A6D-F1CC-3F1A-92B4-2AA13DF21694}"/>
          </ac:spMkLst>
        </pc:spChg>
        <pc:spChg chg="add mod or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59" creationId="{760CC3D4-80C0-79F3-321F-06B6B3E137EA}"/>
          </ac:spMkLst>
        </pc:spChg>
        <pc:spChg chg="add mod ord modVis">
          <ac:chgData name="Joseph Bradbury" userId="35e2ced6-bbf7-4c3e-a316-3211a32633a0" providerId="ADAL" clId="{22101DD6-FA23-4302-B020-78CD84ADD72C}" dt="2024-06-05T10:58:40.791" v="23389" actId="33935"/>
          <ac:spMkLst>
            <pc:docMk/>
            <pc:sldMk cId="1210666163" sldId="283"/>
            <ac:spMk id="60" creationId="{A93F8D8F-E512-2C7A-CACD-E83E78BFA41D}"/>
          </ac:spMkLst>
        </pc:spChg>
        <pc:spChg chg="add del mod">
          <ac:chgData name="Joseph Bradbury" userId="35e2ced6-bbf7-4c3e-a316-3211a32633a0" providerId="ADAL" clId="{22101DD6-FA23-4302-B020-78CD84ADD72C}" dt="2024-06-05T10:58:49.524" v="23390" actId="478"/>
          <ac:spMkLst>
            <pc:docMk/>
            <pc:sldMk cId="1210666163" sldId="283"/>
            <ac:spMk id="64" creationId="{734FDE5F-62F4-26AC-AC24-7A9B86EBA14A}"/>
          </ac:spMkLst>
        </pc:spChg>
        <pc:picChg chg="add del mod ord modVis">
          <ac:chgData name="Joseph Bradbury" userId="35e2ced6-bbf7-4c3e-a316-3211a32633a0" providerId="ADAL" clId="{22101DD6-FA23-4302-B020-78CD84ADD72C}" dt="2024-06-05T10:58:38.615" v="23388" actId="478"/>
          <ac:picMkLst>
            <pc:docMk/>
            <pc:sldMk cId="1210666163" sldId="283"/>
            <ac:picMk id="7" creationId="{193D3C34-2A21-5196-B59F-A81071C614CA}"/>
          </ac:picMkLst>
        </pc:picChg>
        <pc:picChg chg="add del mod">
          <ac:chgData name="Joseph Bradbury" userId="35e2ced6-bbf7-4c3e-a316-3211a32633a0" providerId="ADAL" clId="{22101DD6-FA23-4302-B020-78CD84ADD72C}" dt="2024-06-04T22:59:29.041" v="21562" actId="478"/>
          <ac:picMkLst>
            <pc:docMk/>
            <pc:sldMk cId="1210666163" sldId="283"/>
            <ac:picMk id="12" creationId="{F9BAB6EF-231B-3506-48B6-0B8815945B46}"/>
          </ac:picMkLst>
        </pc:picChg>
        <pc:picChg chg="add del mod">
          <ac:chgData name="Joseph Bradbury" userId="35e2ced6-bbf7-4c3e-a316-3211a32633a0" providerId="ADAL" clId="{22101DD6-FA23-4302-B020-78CD84ADD72C}" dt="2024-06-04T22:59:28.459" v="21561" actId="478"/>
          <ac:picMkLst>
            <pc:docMk/>
            <pc:sldMk cId="1210666163" sldId="283"/>
            <ac:picMk id="13" creationId="{984DC758-7E13-8D94-806D-AF1BDC256808}"/>
          </ac:picMkLst>
        </pc:picChg>
        <pc:picChg chg="add del mod">
          <ac:chgData name="Joseph Bradbury" userId="35e2ced6-bbf7-4c3e-a316-3211a32633a0" providerId="ADAL" clId="{22101DD6-FA23-4302-B020-78CD84ADD72C}" dt="2024-06-04T23:08:06.481" v="21568" actId="478"/>
          <ac:picMkLst>
            <pc:docMk/>
            <pc:sldMk cId="1210666163" sldId="283"/>
            <ac:picMk id="15" creationId="{634A099A-9E66-7992-9FC7-5AA216679828}"/>
          </ac:picMkLst>
        </pc:picChg>
        <pc:picChg chg="add del mod">
          <ac:chgData name="Joseph Bradbury" userId="35e2ced6-bbf7-4c3e-a316-3211a32633a0" providerId="ADAL" clId="{22101DD6-FA23-4302-B020-78CD84ADD72C}" dt="2024-06-04T23:08:06.481" v="21568" actId="478"/>
          <ac:picMkLst>
            <pc:docMk/>
            <pc:sldMk cId="1210666163" sldId="283"/>
            <ac:picMk id="17" creationId="{8A688DDE-D1AC-6313-BBAA-E5AF5E60FA94}"/>
          </ac:picMkLst>
        </pc:picChg>
        <pc:picChg chg="add del mod">
          <ac:chgData name="Joseph Bradbury" userId="35e2ced6-bbf7-4c3e-a316-3211a32633a0" providerId="ADAL" clId="{22101DD6-FA23-4302-B020-78CD84ADD72C}" dt="2024-06-04T23:10:06.837" v="21587" actId="478"/>
          <ac:picMkLst>
            <pc:docMk/>
            <pc:sldMk cId="1210666163" sldId="283"/>
            <ac:picMk id="19" creationId="{75A8D50D-F976-F14B-91EE-F6453645140A}"/>
          </ac:picMkLst>
        </pc:picChg>
        <pc:picChg chg="add del mod">
          <ac:chgData name="Joseph Bradbury" userId="35e2ced6-bbf7-4c3e-a316-3211a32633a0" providerId="ADAL" clId="{22101DD6-FA23-4302-B020-78CD84ADD72C}" dt="2024-06-04T23:10:07.580" v="21588" actId="478"/>
          <ac:picMkLst>
            <pc:docMk/>
            <pc:sldMk cId="1210666163" sldId="283"/>
            <ac:picMk id="21" creationId="{08B45390-78B3-1DF8-E5EA-E8F0AAF3E87D}"/>
          </ac:picMkLst>
        </pc:picChg>
        <pc:picChg chg="add del mod">
          <ac:chgData name="Joseph Bradbury" userId="35e2ced6-bbf7-4c3e-a316-3211a32633a0" providerId="ADAL" clId="{22101DD6-FA23-4302-B020-78CD84ADD72C}" dt="2024-06-04T23:10:08.256" v="21589" actId="478"/>
          <ac:picMkLst>
            <pc:docMk/>
            <pc:sldMk cId="1210666163" sldId="283"/>
            <ac:picMk id="23" creationId="{2E07F6F0-4F97-E414-843B-9DF3AD156F88}"/>
          </ac:picMkLst>
        </pc:picChg>
        <pc:picChg chg="add del mod">
          <ac:chgData name="Joseph Bradbury" userId="35e2ced6-bbf7-4c3e-a316-3211a32633a0" providerId="ADAL" clId="{22101DD6-FA23-4302-B020-78CD84ADD72C}" dt="2024-06-04T23:13:58.594" v="21674" actId="478"/>
          <ac:picMkLst>
            <pc:docMk/>
            <pc:sldMk cId="1210666163" sldId="283"/>
            <ac:picMk id="25" creationId="{C0A1465F-563A-8E7D-AEB1-2B79D1A7C176}"/>
          </ac:picMkLst>
        </pc:picChg>
        <pc:picChg chg="add mod modVis">
          <ac:chgData name="Joseph Bradbury" userId="35e2ced6-bbf7-4c3e-a316-3211a32633a0" providerId="ADAL" clId="{22101DD6-FA23-4302-B020-78CD84ADD72C}" dt="2024-06-05T10:58:40.791" v="23389" actId="33935"/>
          <ac:picMkLst>
            <pc:docMk/>
            <pc:sldMk cId="1210666163" sldId="283"/>
            <ac:picMk id="27" creationId="{7509EA9F-D131-645E-FB46-823F62050549}"/>
          </ac:picMkLst>
        </pc:picChg>
        <pc:picChg chg="add del mod">
          <ac:chgData name="Joseph Bradbury" userId="35e2ced6-bbf7-4c3e-a316-3211a32633a0" providerId="ADAL" clId="{22101DD6-FA23-4302-B020-78CD84ADD72C}" dt="2024-06-04T23:10:56.090" v="21610" actId="478"/>
          <ac:picMkLst>
            <pc:docMk/>
            <pc:sldMk cId="1210666163" sldId="283"/>
            <ac:picMk id="29" creationId="{4283737D-3E82-011F-F394-07F5537F740C}"/>
          </ac:picMkLst>
        </pc:picChg>
        <pc:picChg chg="add mod modVis">
          <ac:chgData name="Joseph Bradbury" userId="35e2ced6-bbf7-4c3e-a316-3211a32633a0" providerId="ADAL" clId="{22101DD6-FA23-4302-B020-78CD84ADD72C}" dt="2024-06-05T10:58:40.791" v="23389" actId="33935"/>
          <ac:picMkLst>
            <pc:docMk/>
            <pc:sldMk cId="1210666163" sldId="283"/>
            <ac:picMk id="31" creationId="{8433FF99-A09C-6490-6AFD-37FD1F2299D9}"/>
          </ac:picMkLst>
        </pc:picChg>
        <pc:picChg chg="add mod modVis">
          <ac:chgData name="Joseph Bradbury" userId="35e2ced6-bbf7-4c3e-a316-3211a32633a0" providerId="ADAL" clId="{22101DD6-FA23-4302-B020-78CD84ADD72C}" dt="2024-06-05T10:58:40.791" v="23389" actId="33935"/>
          <ac:picMkLst>
            <pc:docMk/>
            <pc:sldMk cId="1210666163" sldId="283"/>
            <ac:picMk id="33" creationId="{57160D53-E559-631B-4FF5-E7CFFE94B3B9}"/>
          </ac:picMkLst>
        </pc:picChg>
        <pc:picChg chg="add del mod">
          <ac:chgData name="Joseph Bradbury" userId="35e2ced6-bbf7-4c3e-a316-3211a32633a0" providerId="ADAL" clId="{22101DD6-FA23-4302-B020-78CD84ADD72C}" dt="2024-06-04T23:16:58.128" v="21717" actId="478"/>
          <ac:picMkLst>
            <pc:docMk/>
            <pc:sldMk cId="1210666163" sldId="283"/>
            <ac:picMk id="35" creationId="{B14F09D9-E564-CA54-7D19-F9440B062E33}"/>
          </ac:picMkLst>
        </pc:picChg>
        <pc:picChg chg="add del mod">
          <ac:chgData name="Joseph Bradbury" userId="35e2ced6-bbf7-4c3e-a316-3211a32633a0" providerId="ADAL" clId="{22101DD6-FA23-4302-B020-78CD84ADD72C}" dt="2024-06-04T23:16:56.534" v="21716" actId="478"/>
          <ac:picMkLst>
            <pc:docMk/>
            <pc:sldMk cId="1210666163" sldId="283"/>
            <ac:picMk id="39" creationId="{7C6BFA23-D060-F389-1FB0-CC7BD9B80FA2}"/>
          </ac:picMkLst>
        </pc:picChg>
        <pc:picChg chg="add mod modVis">
          <ac:chgData name="Joseph Bradbury" userId="35e2ced6-bbf7-4c3e-a316-3211a32633a0" providerId="ADAL" clId="{22101DD6-FA23-4302-B020-78CD84ADD72C}" dt="2024-06-05T10:58:40.791" v="23389" actId="33935"/>
          <ac:picMkLst>
            <pc:docMk/>
            <pc:sldMk cId="1210666163" sldId="283"/>
            <ac:picMk id="41" creationId="{54FCC8C1-7CF2-6E8C-89D0-AC7BEE0E9CBE}"/>
          </ac:picMkLst>
        </pc:picChg>
        <pc:picChg chg="add mod ord modVis">
          <ac:chgData name="Joseph Bradbury" userId="35e2ced6-bbf7-4c3e-a316-3211a32633a0" providerId="ADAL" clId="{22101DD6-FA23-4302-B020-78CD84ADD72C}" dt="2024-06-05T10:58:40.791" v="23389" actId="33935"/>
          <ac:picMkLst>
            <pc:docMk/>
            <pc:sldMk cId="1210666163" sldId="283"/>
            <ac:picMk id="62" creationId="{5F61E3FF-1063-2453-6B65-445FFF13985E}"/>
          </ac:picMkLst>
        </pc:picChg>
        <pc:cxnChg chg="add mod">
          <ac:chgData name="Joseph Bradbury" userId="35e2ced6-bbf7-4c3e-a316-3211a32633a0" providerId="ADAL" clId="{22101DD6-FA23-4302-B020-78CD84ADD72C}" dt="2024-06-07T12:50:26.638" v="23669" actId="14100"/>
          <ac:cxnSpMkLst>
            <pc:docMk/>
            <pc:sldMk cId="1210666163" sldId="283"/>
            <ac:cxnSpMk id="2" creationId="{ADB26C81-270E-231B-7AFA-3E120DA0EDD4}"/>
          </ac:cxnSpMkLst>
        </pc:cxnChg>
        <pc:cxnChg chg="add mod">
          <ac:chgData name="Joseph Bradbury" userId="35e2ced6-bbf7-4c3e-a316-3211a32633a0" providerId="ADAL" clId="{22101DD6-FA23-4302-B020-78CD84ADD72C}" dt="2024-06-07T12:50:35.106" v="23672" actId="1076"/>
          <ac:cxnSpMkLst>
            <pc:docMk/>
            <pc:sldMk cId="1210666163" sldId="283"/>
            <ac:cxnSpMk id="12" creationId="{AD3227B0-6FD0-7A0E-5FEB-0B0C11C095A3}"/>
          </ac:cxnSpMkLst>
        </pc:cxnChg>
        <pc:cxnChg chg="add mod">
          <ac:chgData name="Joseph Bradbury" userId="35e2ced6-bbf7-4c3e-a316-3211a32633a0" providerId="ADAL" clId="{22101DD6-FA23-4302-B020-78CD84ADD72C}" dt="2024-06-07T12:50:43.365" v="23675" actId="14100"/>
          <ac:cxnSpMkLst>
            <pc:docMk/>
            <pc:sldMk cId="1210666163" sldId="283"/>
            <ac:cxnSpMk id="13" creationId="{44E1926A-6764-EA46-73B2-D40D83E3B315}"/>
          </ac:cxnSpMkLst>
        </pc:cxnChg>
        <pc:cxnChg chg="add mod">
          <ac:chgData name="Joseph Bradbury" userId="35e2ced6-bbf7-4c3e-a316-3211a32633a0" providerId="ADAL" clId="{22101DD6-FA23-4302-B020-78CD84ADD72C}" dt="2024-06-07T12:51:07.025" v="23681" actId="14100"/>
          <ac:cxnSpMkLst>
            <pc:docMk/>
            <pc:sldMk cId="1210666163" sldId="283"/>
            <ac:cxnSpMk id="15" creationId="{84DB9836-4851-5172-7B49-ED0CF0955827}"/>
          </ac:cxnSpMkLst>
        </pc:cxnChg>
        <pc:cxnChg chg="add del mod">
          <ac:chgData name="Joseph Bradbury" userId="35e2ced6-bbf7-4c3e-a316-3211a32633a0" providerId="ADAL" clId="{22101DD6-FA23-4302-B020-78CD84ADD72C}" dt="2024-06-07T12:51:48.382" v="23687" actId="478"/>
          <ac:cxnSpMkLst>
            <pc:docMk/>
            <pc:sldMk cId="1210666163" sldId="283"/>
            <ac:cxnSpMk id="17" creationId="{6934A33B-8514-8B00-52E2-BCB6B7A5FC96}"/>
          </ac:cxnSpMkLst>
        </pc:cxnChg>
        <pc:cxnChg chg="add mod">
          <ac:chgData name="Joseph Bradbury" userId="35e2ced6-bbf7-4c3e-a316-3211a32633a0" providerId="ADAL" clId="{22101DD6-FA23-4302-B020-78CD84ADD72C}" dt="2024-06-07T12:52:07.049" v="23691" actId="1076"/>
          <ac:cxnSpMkLst>
            <pc:docMk/>
            <pc:sldMk cId="1210666163" sldId="283"/>
            <ac:cxnSpMk id="21" creationId="{69D05676-C796-CF83-FDAC-F3408AC18FF3}"/>
          </ac:cxnSpMkLst>
        </pc:cxnChg>
        <pc:cxnChg chg="add del mod">
          <ac:chgData name="Joseph Bradbury" userId="35e2ced6-bbf7-4c3e-a316-3211a32633a0" providerId="ADAL" clId="{22101DD6-FA23-4302-B020-78CD84ADD72C}" dt="2024-06-04T23:24:18.155" v="21789" actId="478"/>
          <ac:cxnSpMkLst>
            <pc:docMk/>
            <pc:sldMk cId="1210666163" sldId="283"/>
            <ac:cxnSpMk id="50" creationId="{0056144B-880B-0507-4DB9-29DF62953F26}"/>
          </ac:cxnSpMkLst>
        </pc:cxnChg>
        <pc:cxnChg chg="add mod modVis">
          <ac:chgData name="Joseph Bradbury" userId="35e2ced6-bbf7-4c3e-a316-3211a32633a0" providerId="ADAL" clId="{22101DD6-FA23-4302-B020-78CD84ADD72C}" dt="2024-06-05T10:58:40.791" v="23389" actId="33935"/>
          <ac:cxnSpMkLst>
            <pc:docMk/>
            <pc:sldMk cId="1210666163" sldId="283"/>
            <ac:cxnSpMk id="53" creationId="{3BD12E28-A595-79CD-E587-3FC69F4629BE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86D18-5040-5043-B020-374A8B6552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EAD95A-51A7-2CE5-D043-E3183DAF4A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644994-2E64-D579-0E0B-60BE17D22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BD53-C483-43AE-AA94-D147584615A6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AA3E9B-796F-9129-11D8-42E2289CE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3C5854-8F9F-09BA-A19D-F3058EEE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9E926-C4C7-4C85-A33D-F8605C5E7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960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591A9-77EA-AFD8-6DE8-759795E2C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CF373F-7321-C3AF-45AB-3C2DF66691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793D80-DFF3-DBDB-B20A-78E679401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BD53-C483-43AE-AA94-D147584615A6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B3BA6-CB3C-D2FF-56DD-02578F9C6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0E4535-C883-72D9-1C82-2A04277D8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9E926-C4C7-4C85-A33D-F8605C5E7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947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16EE6D-A09C-AA11-6FED-E848A27BF9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647E1F-891F-B1D2-C4AF-BF5A73C4A1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BB149-FE22-070D-8325-3CF141EAA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BD53-C483-43AE-AA94-D147584615A6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22A751-7DD1-F52B-3D6B-AEED43E2E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2AF1E-00A0-55FF-CC43-3CC10556A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9E926-C4C7-4C85-A33D-F8605C5E7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33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A40D1-4BD4-9695-32F7-92E8ABD67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D774E-5B09-BC17-AF7C-615AD9A788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C6AAA-D28C-888E-8F6F-C9B83B0DF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BD53-C483-43AE-AA94-D147584615A6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3AC33-91C4-092F-37D6-D492F8F8F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5E5451-3AA0-B4E7-5A3E-6EF18984D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9E926-C4C7-4C85-A33D-F8605C5E7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185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D4EAE-30DF-F958-5676-3A831B8AD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E92D27-EA31-CFE9-046E-04ACB85A8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020B6-690E-0FC6-7E60-2D35FFCA8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BD53-C483-43AE-AA94-D147584615A6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BCFFE-02FC-8E8E-C793-97A96E736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C7A90C-3C47-6436-9EDF-DE7602454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9E926-C4C7-4C85-A33D-F8605C5E7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70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43A2F-9CED-2BE6-369C-11D171706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B9FAA0-EFB1-3935-E0F7-C03177EE3A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0D9A10-CD94-AF7E-04CA-0F1B67DFC6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C9CE0D-2151-7A4F-8D8A-C2DCDA6AB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BD53-C483-43AE-AA94-D147584615A6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D98E6E-798D-8C5A-D236-EFB2EDA1F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2855C2-2461-9F5F-9264-D3EB2846C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9E926-C4C7-4C85-A33D-F8605C5E7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940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CCCCC-2F0E-D867-33A9-9797678BB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05E837-02F5-A87F-F295-E61B9D2AED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A303E4-1423-814F-F0DC-20ECD9CC8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DEBF93-6328-BF09-D5A8-642EE3C8BE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287600-8594-EA57-61DE-D222A6322D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D29F26-F6E2-F4F8-520C-8B3946D6E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BD53-C483-43AE-AA94-D147584615A6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292985-5B05-CA48-8E4D-B9A76980D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56406D-2828-EBAE-1823-7BB72E7B6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9E926-C4C7-4C85-A33D-F8605C5E7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456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3117D-7F33-3699-EA77-928A79CEA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CCDD92-64E0-3AA7-E0B2-7918F6028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BD53-C483-43AE-AA94-D147584615A6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DF6EB-D428-1B6E-2519-B43D9A246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22216B-4660-E4C5-6540-A487528AA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9E926-C4C7-4C85-A33D-F8605C5E7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673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733B47-A644-6331-2708-EBD70178E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BD53-C483-43AE-AA94-D147584615A6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F2809F-95A7-045D-9FCA-B6A8DA332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4D4B62-0E9A-926C-3D84-B71CFE18E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9E926-C4C7-4C85-A33D-F8605C5E7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68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B8D94-E078-A2F0-1E50-5D230B377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FDD19-AC01-7CF8-0BC6-EFF6D779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053FF5-3654-50EC-E208-51A9482292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C57F71-1E28-7C70-9DE9-683F833A1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BD53-C483-43AE-AA94-D147584615A6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CC4B93-8068-847D-ABE5-5DB3D630A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236D5D-724A-A683-A78D-4A752228B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9E926-C4C7-4C85-A33D-F8605C5E7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148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8B0CD-700A-AD6E-918E-B625ACE98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1F4879-34D2-845C-661C-0FAEE06CA1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8CFE4B-F636-37C0-E71A-4BA9C15A42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ED1B0F-970F-AC92-97C2-AA90C590F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BD53-C483-43AE-AA94-D147584615A6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53512F-206B-FC7B-32D9-21A8D30A8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F494F2-2EE2-43F1-8D6C-0183DF6B7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9E926-C4C7-4C85-A33D-F8605C5E7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549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A1D2CA-DDCF-642B-1371-57ED5C4FF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97ADC5-DF04-808A-7739-EE55391B3E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39CCF4-48B7-D323-9550-37E09918F7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BBD53-C483-43AE-AA94-D147584615A6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1CA32-8C2A-3A8B-4850-78E5B853AF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672E0-D465-D735-D681-0E7B3E5EC5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9E926-C4C7-4C85-A33D-F8605C5E7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377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zag.uk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hzag.uk/" TargetMode="External"/><Relationship Id="rId5" Type="http://schemas.openxmlformats.org/officeDocument/2006/relationships/image" Target="../media/image47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hyperlink" Target="http://www.thzag.uk/" TargetMode="External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11" Type="http://schemas.openxmlformats.org/officeDocument/2006/relationships/image" Target="../media/image29.png"/><Relationship Id="rId5" Type="http://schemas.openxmlformats.org/officeDocument/2006/relationships/image" Target="../media/image24.png"/><Relationship Id="rId10" Type="http://schemas.openxmlformats.org/officeDocument/2006/relationships/image" Target="../media/image28.png"/><Relationship Id="rId4" Type="http://schemas.openxmlformats.org/officeDocument/2006/relationships/image" Target="../media/image23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2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F41EB1E-AD36-6FC6-A258-4F5799F9190A}"/>
              </a:ext>
            </a:extLst>
          </p:cNvPr>
          <p:cNvSpPr/>
          <p:nvPr/>
        </p:nvSpPr>
        <p:spPr>
          <a:xfrm>
            <a:off x="0" y="1377272"/>
            <a:ext cx="12192000" cy="158022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3BF93F-76A8-4D1C-3FFB-DF0CC4DE3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61381"/>
            <a:ext cx="9144000" cy="982520"/>
          </a:xfrm>
        </p:spPr>
        <p:txBody>
          <a:bodyPr>
            <a:noAutofit/>
          </a:bodyPr>
          <a:lstStyle/>
          <a:p>
            <a:r>
              <a:rPr lang="en-GB" sz="36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Electron beam jitter suppression and diagnostic using terahertz-induced modulation </a:t>
            </a:r>
            <a:endParaRPr lang="en-GB" sz="80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15520F-DA94-141B-E2FF-8D083F2C9D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9550" y="3128010"/>
            <a:ext cx="9144000" cy="1655762"/>
          </a:xfrm>
        </p:spPr>
        <p:txBody>
          <a:bodyPr/>
          <a:lstStyle/>
          <a:p>
            <a:r>
              <a:rPr lang="en-GB" sz="2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Joseph T. Bradbury</a:t>
            </a:r>
          </a:p>
          <a:p>
            <a:r>
              <a:rPr lang="en-GB" sz="14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3</a:t>
            </a:r>
            <a:r>
              <a:rPr lang="en-GB" sz="1400" i="0" u="none" strike="noStrike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rd</a:t>
            </a:r>
            <a:r>
              <a:rPr lang="en-GB" sz="14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year PhD student</a:t>
            </a:r>
          </a:p>
          <a:p>
            <a:r>
              <a:rPr lang="en-GB" sz="1600" u="sng" dirty="0"/>
              <a:t>joseph.bradbury-2@manchester.ac.uk</a:t>
            </a:r>
          </a:p>
          <a:p>
            <a:endParaRPr lang="en-GB" dirty="0"/>
          </a:p>
        </p:txBody>
      </p:sp>
      <p:pic>
        <p:nvPicPr>
          <p:cNvPr id="6" name="Picture 5" descr="The Cockcroft Institute | Accelerator Science and Technology">
            <a:extLst>
              <a:ext uri="{FF2B5EF4-FFF2-40B4-BE49-F238E27FC236}">
                <a16:creationId xmlns:a16="http://schemas.microsoft.com/office/drawing/2014/main" id="{79850290-5313-B6BC-DD3D-76E71C2C14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899" y="5579484"/>
            <a:ext cx="2084384" cy="1179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C2D7796-C3E1-D9DE-C01A-D97ABB1162E1}"/>
              </a:ext>
            </a:extLst>
          </p:cNvPr>
          <p:cNvSpPr txBox="1"/>
          <p:nvPr/>
        </p:nvSpPr>
        <p:spPr>
          <a:xfrm>
            <a:off x="3035424" y="4307954"/>
            <a:ext cx="61211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Terahertz Acceleration Group @ The Cockcroft Institute   </a:t>
            </a:r>
            <a:r>
              <a:rPr lang="en-GB" sz="18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www.THzAG.uk</a:t>
            </a:r>
            <a:endParaRPr lang="en-GB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2" descr="University logo | University brand | StaffNet | The ...">
            <a:extLst>
              <a:ext uri="{FF2B5EF4-FFF2-40B4-BE49-F238E27FC236}">
                <a16:creationId xmlns:a16="http://schemas.microsoft.com/office/drawing/2014/main" id="{E5B25C54-48E0-49FB-C275-E43DE84549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2" t="16627" r="16451" b="17050"/>
          <a:stretch/>
        </p:blipFill>
        <p:spPr bwMode="auto">
          <a:xfrm>
            <a:off x="9040394" y="5480729"/>
            <a:ext cx="3151606" cy="13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627EE79-B355-E36E-47B5-4A463F639FA1}"/>
              </a:ext>
            </a:extLst>
          </p:cNvPr>
          <p:cNvSpPr txBox="1">
            <a:spLocks/>
          </p:cNvSpPr>
          <p:nvPr/>
        </p:nvSpPr>
        <p:spPr>
          <a:xfrm>
            <a:off x="107950" y="-31222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sz="2000" dirty="0">
                <a:solidFill>
                  <a:schemeClr val="bg1"/>
                </a:solidFill>
              </a:rPr>
            </a:b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D13E18-27CB-08C8-D009-C3EE82BFEC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605669"/>
            <a:ext cx="2781507" cy="125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369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EE58B538-244A-7A90-24A4-34CCDEF2B5F5}"/>
              </a:ext>
            </a:extLst>
          </p:cNvPr>
          <p:cNvGrpSpPr/>
          <p:nvPr/>
        </p:nvGrpSpPr>
        <p:grpSpPr>
          <a:xfrm>
            <a:off x="6915151" y="2885370"/>
            <a:ext cx="5130755" cy="3848066"/>
            <a:chOff x="6915151" y="2885370"/>
            <a:chExt cx="5130755" cy="3848066"/>
          </a:xfrm>
        </p:grpSpPr>
        <p:pic>
          <p:nvPicPr>
            <p:cNvPr id="27" name="Picture 26" descr="A diagram of a function&#10;&#10;Description automatically generated">
              <a:extLst>
                <a:ext uri="{FF2B5EF4-FFF2-40B4-BE49-F238E27FC236}">
                  <a16:creationId xmlns:a16="http://schemas.microsoft.com/office/drawing/2014/main" id="{C7ECD739-2FF0-7769-933B-67FB2D9038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15151" y="2885370"/>
              <a:ext cx="5130755" cy="3848066"/>
            </a:xfrm>
            <a:prstGeom prst="rect">
              <a:avLst/>
            </a:prstGeom>
            <a:effectLst/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0440EA5-C392-B19D-D99F-5A5591335632}"/>
                </a:ext>
              </a:extLst>
            </p:cNvPr>
            <p:cNvSpPr txBox="1"/>
            <p:nvPr/>
          </p:nvSpPr>
          <p:spPr>
            <a:xfrm>
              <a:off x="9639438" y="5260237"/>
              <a:ext cx="1888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b="1" dirty="0">
                  <a:solidFill>
                    <a:srgbClr val="FF0000"/>
                  </a:solidFill>
                </a:rPr>
                <a:t>δ</a:t>
              </a:r>
              <a:r>
                <a:rPr lang="en-GB" b="1" baseline="-25000" dirty="0">
                  <a:solidFill>
                    <a:srgbClr val="FF0000"/>
                  </a:solidFill>
                </a:rPr>
                <a:t>t</a:t>
              </a:r>
              <a:r>
                <a:rPr lang="en-GB" b="1" dirty="0">
                  <a:solidFill>
                    <a:srgbClr val="FF0000"/>
                  </a:solidFill>
                </a:rPr>
                <a:t> = </a:t>
              </a:r>
              <a:r>
                <a:rPr lang="en-GB" b="1" u="sng" dirty="0">
                  <a:solidFill>
                    <a:srgbClr val="FF0000"/>
                  </a:solidFill>
                </a:rPr>
                <a:t>11 fs rms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59484B1-8B3A-C951-957B-4C009AF34D20}"/>
                </a:ext>
              </a:extLst>
            </p:cNvPr>
            <p:cNvSpPr txBox="1"/>
            <p:nvPr/>
          </p:nvSpPr>
          <p:spPr>
            <a:xfrm>
              <a:off x="9894180" y="3351199"/>
              <a:ext cx="11204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b="1" dirty="0"/>
                <a:t>δ</a:t>
              </a:r>
              <a:r>
                <a:rPr lang="en-GB" sz="1200" b="1" baseline="-25000" dirty="0"/>
                <a:t>t</a:t>
              </a:r>
              <a:r>
                <a:rPr lang="en-GB" sz="1200" b="1" dirty="0"/>
                <a:t> = 144 fs rms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6F26EB4-CA81-E102-6BDF-7BAEF7B4D1FE}"/>
                </a:ext>
              </a:extLst>
            </p:cNvPr>
            <p:cNvSpPr/>
            <p:nvPr/>
          </p:nvSpPr>
          <p:spPr>
            <a:xfrm>
              <a:off x="8800763" y="3004845"/>
              <a:ext cx="1464805" cy="1463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92D19E4-8357-7BD1-9555-93A6721CF40F}"/>
                </a:ext>
              </a:extLst>
            </p:cNvPr>
            <p:cNvSpPr txBox="1"/>
            <p:nvPr/>
          </p:nvSpPr>
          <p:spPr>
            <a:xfrm>
              <a:off x="8800763" y="2902158"/>
              <a:ext cx="1612901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Bunch from CLARA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8223DF4-27D6-0A25-F179-08593CCD36EA}"/>
                </a:ext>
              </a:extLst>
            </p:cNvPr>
            <p:cNvSpPr txBox="1"/>
            <p:nvPr/>
          </p:nvSpPr>
          <p:spPr>
            <a:xfrm>
              <a:off x="8630731" y="4725891"/>
              <a:ext cx="195296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Compressed bunch with THz</a:t>
              </a:r>
            </a:p>
          </p:txBody>
        </p:sp>
      </p:grpSp>
      <p:pic>
        <p:nvPicPr>
          <p:cNvPr id="33" name="Picture 32" descr="A graph with red lines&#10;&#10;Description automatically generated">
            <a:extLst>
              <a:ext uri="{FF2B5EF4-FFF2-40B4-BE49-F238E27FC236}">
                <a16:creationId xmlns:a16="http://schemas.microsoft.com/office/drawing/2014/main" id="{37FC50CA-2671-AD12-2A5B-AB35A8F25DC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3044" r="3251" b="146"/>
          <a:stretch/>
        </p:blipFill>
        <p:spPr>
          <a:xfrm>
            <a:off x="273050" y="788573"/>
            <a:ext cx="6096000" cy="345098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29EF7EA-ED1B-7F18-E542-8FC49E54E2FB}"/>
              </a:ext>
            </a:extLst>
          </p:cNvPr>
          <p:cNvSpPr/>
          <p:nvPr/>
        </p:nvSpPr>
        <p:spPr>
          <a:xfrm>
            <a:off x="-1" y="814"/>
            <a:ext cx="12192000" cy="64216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A8CAE1-1DA0-AFF4-D515-967166D5E34D}"/>
              </a:ext>
            </a:extLst>
          </p:cNvPr>
          <p:cNvSpPr txBox="1"/>
          <p:nvPr/>
        </p:nvSpPr>
        <p:spPr>
          <a:xfrm>
            <a:off x="11430369" y="124564"/>
            <a:ext cx="1003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9/10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CB76688-4E19-086D-C8C7-1E33035399A8}"/>
              </a:ext>
            </a:extLst>
          </p:cNvPr>
          <p:cNvSpPr txBox="1">
            <a:spLocks/>
          </p:cNvSpPr>
          <p:nvPr/>
        </p:nvSpPr>
        <p:spPr>
          <a:xfrm>
            <a:off x="199008" y="-3535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</a:rPr>
              <a:t>Jitter suppression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363BA3-E6AE-D64E-4885-123D4F9253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68" t="12587" r="2714" b="9827"/>
          <a:stretch/>
        </p:blipFill>
        <p:spPr>
          <a:xfrm>
            <a:off x="768350" y="1029028"/>
            <a:ext cx="1562100" cy="4000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E39777E-C63B-2A3D-A11B-38027B2A7221}"/>
              </a:ext>
            </a:extLst>
          </p:cNvPr>
          <p:cNvSpPr txBox="1"/>
          <p:nvPr/>
        </p:nvSpPr>
        <p:spPr>
          <a:xfrm>
            <a:off x="199008" y="4495018"/>
            <a:ext cx="6341354" cy="1323439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50 shots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Base beam from CLARA (black) - 144 fs rms jitter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Corresponding compressed bunch trains with THz on (red) - 30 fs rms jitter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</a:t>
            </a:r>
            <a:r>
              <a:rPr lang="en-GB" sz="1600" baseline="-25000" dirty="0"/>
              <a:t>56</a:t>
            </a:r>
            <a:r>
              <a:rPr lang="en-GB" sz="1600" dirty="0"/>
              <a:t> – 3.46 </a:t>
            </a:r>
            <a:r>
              <a:rPr lang="en-GB" sz="1600" dirty="0" err="1"/>
              <a:t>ps</a:t>
            </a:r>
            <a:r>
              <a:rPr lang="en-GB" sz="1600" dirty="0"/>
              <a:t>/MeV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B2F246-55C3-CDF6-5A97-6C2857880254}"/>
              </a:ext>
            </a:extLst>
          </p:cNvPr>
          <p:cNvSpPr txBox="1"/>
          <p:nvPr/>
        </p:nvSpPr>
        <p:spPr>
          <a:xfrm>
            <a:off x="199008" y="6044640"/>
            <a:ext cx="3362325" cy="584775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The compressed bunch train becomes locked to the laser.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B86718-5831-1B11-F798-EB9923F9EDA5}"/>
              </a:ext>
            </a:extLst>
          </p:cNvPr>
          <p:cNvSpPr txBox="1"/>
          <p:nvPr/>
        </p:nvSpPr>
        <p:spPr>
          <a:xfrm>
            <a:off x="3637596" y="6044640"/>
            <a:ext cx="2902766" cy="584775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Timing jitter relative to the laser is reduced by a factor of up to 5.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42910B-FC72-74B2-E5B7-4CFECD169DA4}"/>
              </a:ext>
            </a:extLst>
          </p:cNvPr>
          <p:cNvSpPr txBox="1"/>
          <p:nvPr/>
        </p:nvSpPr>
        <p:spPr>
          <a:xfrm>
            <a:off x="4378898" y="3280424"/>
            <a:ext cx="1120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dirty="0">
                <a:solidFill>
                  <a:srgbClr val="FF0000"/>
                </a:solidFill>
              </a:rPr>
              <a:t>δ</a:t>
            </a:r>
            <a:r>
              <a:rPr lang="en-GB" sz="1050" baseline="-25000" dirty="0">
                <a:solidFill>
                  <a:srgbClr val="FF0000"/>
                </a:solidFill>
              </a:rPr>
              <a:t>t</a:t>
            </a:r>
            <a:r>
              <a:rPr lang="en-GB" sz="1050" dirty="0">
                <a:solidFill>
                  <a:srgbClr val="FF0000"/>
                </a:solidFill>
              </a:rPr>
              <a:t> = 29 fs rms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1B198D-0BF6-D43F-2CD7-F904478A1340}"/>
              </a:ext>
            </a:extLst>
          </p:cNvPr>
          <p:cNvSpPr txBox="1"/>
          <p:nvPr/>
        </p:nvSpPr>
        <p:spPr>
          <a:xfrm>
            <a:off x="2607797" y="1556826"/>
            <a:ext cx="1120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dirty="0">
                <a:solidFill>
                  <a:srgbClr val="FF0000"/>
                </a:solidFill>
              </a:rPr>
              <a:t>δ</a:t>
            </a:r>
            <a:r>
              <a:rPr lang="en-GB" sz="1050" baseline="-25000" dirty="0">
                <a:solidFill>
                  <a:srgbClr val="FF0000"/>
                </a:solidFill>
              </a:rPr>
              <a:t>t</a:t>
            </a:r>
            <a:r>
              <a:rPr lang="en-GB" sz="1050" dirty="0">
                <a:solidFill>
                  <a:srgbClr val="FF0000"/>
                </a:solidFill>
              </a:rPr>
              <a:t> = 38 fs rms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E9CB0E-99AE-C733-186C-87D5E038636A}"/>
              </a:ext>
            </a:extLst>
          </p:cNvPr>
          <p:cNvSpPr txBox="1"/>
          <p:nvPr/>
        </p:nvSpPr>
        <p:spPr>
          <a:xfrm>
            <a:off x="1955579" y="1889261"/>
            <a:ext cx="1120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dirty="0">
                <a:solidFill>
                  <a:srgbClr val="FF0000"/>
                </a:solidFill>
              </a:rPr>
              <a:t>δ</a:t>
            </a:r>
            <a:r>
              <a:rPr lang="en-GB" sz="1050" baseline="-25000" dirty="0">
                <a:solidFill>
                  <a:srgbClr val="FF0000"/>
                </a:solidFill>
              </a:rPr>
              <a:t>t</a:t>
            </a:r>
            <a:r>
              <a:rPr lang="en-GB" sz="1050" dirty="0">
                <a:solidFill>
                  <a:srgbClr val="FF0000"/>
                </a:solidFill>
              </a:rPr>
              <a:t> = 43 fs rms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8A54AC9-978B-4375-E398-B34F6E153DEE}"/>
              </a:ext>
            </a:extLst>
          </p:cNvPr>
          <p:cNvSpPr txBox="1"/>
          <p:nvPr/>
        </p:nvSpPr>
        <p:spPr>
          <a:xfrm>
            <a:off x="3789532" y="1227474"/>
            <a:ext cx="1120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dirty="0">
                <a:solidFill>
                  <a:srgbClr val="FF0000"/>
                </a:solidFill>
              </a:rPr>
              <a:t>δ</a:t>
            </a:r>
            <a:r>
              <a:rPr lang="en-GB" sz="1050" baseline="-25000" dirty="0">
                <a:solidFill>
                  <a:srgbClr val="FF0000"/>
                </a:solidFill>
              </a:rPr>
              <a:t>t</a:t>
            </a:r>
            <a:r>
              <a:rPr lang="en-GB" sz="1050" dirty="0">
                <a:solidFill>
                  <a:srgbClr val="FF0000"/>
                </a:solidFill>
              </a:rPr>
              <a:t> = 33 fs rms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012F868-E2A3-3615-720E-E46BEC7BAE0A}"/>
              </a:ext>
            </a:extLst>
          </p:cNvPr>
          <p:cNvSpPr txBox="1"/>
          <p:nvPr/>
        </p:nvSpPr>
        <p:spPr>
          <a:xfrm>
            <a:off x="4852197" y="1988857"/>
            <a:ext cx="1120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δ</a:t>
            </a:r>
            <a:r>
              <a:rPr lang="en-GB" sz="1050" b="1" baseline="-25000" dirty="0"/>
              <a:t>t</a:t>
            </a:r>
            <a:r>
              <a:rPr lang="en-GB" sz="1050" b="1" dirty="0"/>
              <a:t> = 144 fs rms</a:t>
            </a:r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5E54DC7C-D2BE-95E2-0B14-EE4E3099CE7D}"/>
              </a:ext>
            </a:extLst>
          </p:cNvPr>
          <p:cNvSpPr/>
          <p:nvPr/>
        </p:nvSpPr>
        <p:spPr>
          <a:xfrm>
            <a:off x="4378898" y="2228044"/>
            <a:ext cx="240518" cy="120359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EDC7E40D-756B-E9BD-193F-CE1FA6D3BC41}"/>
              </a:ext>
            </a:extLst>
          </p:cNvPr>
          <p:cNvSpPr/>
          <p:nvPr/>
        </p:nvSpPr>
        <p:spPr>
          <a:xfrm rot="10800000">
            <a:off x="4947015" y="2224371"/>
            <a:ext cx="240518" cy="120359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45755438-6024-0F34-F025-E7CA0EF006C5}"/>
              </a:ext>
            </a:extLst>
          </p:cNvPr>
          <p:cNvSpPr/>
          <p:nvPr/>
        </p:nvSpPr>
        <p:spPr>
          <a:xfrm>
            <a:off x="3789532" y="1798384"/>
            <a:ext cx="240518" cy="12035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B07AC8DA-AC26-E4E8-F420-C026CCF2BB81}"/>
              </a:ext>
            </a:extLst>
          </p:cNvPr>
          <p:cNvSpPr/>
          <p:nvPr/>
        </p:nvSpPr>
        <p:spPr>
          <a:xfrm rot="10800000">
            <a:off x="4125255" y="1801510"/>
            <a:ext cx="240518" cy="12035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EABC2D-CD0E-6369-DE01-C8D48BF9589A}"/>
              </a:ext>
            </a:extLst>
          </p:cNvPr>
          <p:cNvSpPr txBox="1"/>
          <p:nvPr/>
        </p:nvSpPr>
        <p:spPr>
          <a:xfrm>
            <a:off x="6885558" y="788901"/>
            <a:ext cx="5077841" cy="2154436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i="1" dirty="0"/>
              <a:t>Long bunches for diagnostics, </a:t>
            </a:r>
          </a:p>
          <a:p>
            <a:r>
              <a:rPr lang="en-GB" b="1" i="1" dirty="0"/>
              <a:t>shorter bunches for compression…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1.5 </a:t>
            </a:r>
            <a:r>
              <a:rPr lang="en-GB" sz="1400" dirty="0" err="1"/>
              <a:t>ps</a:t>
            </a:r>
            <a:r>
              <a:rPr lang="en-GB" sz="1400" dirty="0"/>
              <a:t> FHWM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Lower chirp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1.5 x higher THz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</a:t>
            </a:r>
            <a:r>
              <a:rPr lang="en-GB" sz="1400" baseline="-25000" dirty="0"/>
              <a:t>56</a:t>
            </a:r>
            <a:r>
              <a:rPr lang="en-GB" sz="1400" dirty="0"/>
              <a:t> – 2.44 </a:t>
            </a:r>
            <a:r>
              <a:rPr lang="en-GB" sz="1400" dirty="0" err="1"/>
              <a:t>ps</a:t>
            </a:r>
            <a:r>
              <a:rPr lang="en-GB" sz="1400" dirty="0"/>
              <a:t>/MeV</a:t>
            </a:r>
          </a:p>
          <a:p>
            <a:endParaRPr lang="en-GB" sz="1400" dirty="0"/>
          </a:p>
          <a:p>
            <a:r>
              <a:rPr lang="en-GB" sz="1400" dirty="0"/>
              <a:t>Jitter relative to the laser is reduced by a factor of </a:t>
            </a:r>
            <a:r>
              <a:rPr lang="en-GB" sz="1400" b="1" u="sng" dirty="0"/>
              <a:t>13 x</a:t>
            </a:r>
            <a:r>
              <a:rPr lang="en-GB" sz="1400" dirty="0"/>
              <a:t>.</a:t>
            </a:r>
            <a:endParaRPr lang="en-GB" sz="1400" b="1" u="sng" dirty="0"/>
          </a:p>
          <a:p>
            <a:endParaRPr lang="en-GB" sz="1400" u="sng" dirty="0"/>
          </a:p>
        </p:txBody>
      </p:sp>
    </p:spTree>
    <p:extLst>
      <p:ext uri="{BB962C8B-B14F-4D97-AF65-F5344CB8AC3E}">
        <p14:creationId xmlns:p14="http://schemas.microsoft.com/office/powerpoint/2010/main" val="59234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11CB89-0065-73CB-7E61-F6DEA77A320B}"/>
              </a:ext>
            </a:extLst>
          </p:cNvPr>
          <p:cNvSpPr/>
          <p:nvPr/>
        </p:nvSpPr>
        <p:spPr>
          <a:xfrm>
            <a:off x="-1" y="814"/>
            <a:ext cx="12192000" cy="64216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384DCA-0D7F-7E21-F4D5-B4005C65BB1A}"/>
              </a:ext>
            </a:extLst>
          </p:cNvPr>
          <p:cNvSpPr txBox="1"/>
          <p:nvPr/>
        </p:nvSpPr>
        <p:spPr>
          <a:xfrm>
            <a:off x="11430369" y="124564"/>
            <a:ext cx="1003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10/10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9968C78-5754-F2AF-7F1B-01F0491C20EC}"/>
              </a:ext>
            </a:extLst>
          </p:cNvPr>
          <p:cNvSpPr txBox="1">
            <a:spLocks/>
          </p:cNvSpPr>
          <p:nvPr/>
        </p:nvSpPr>
        <p:spPr>
          <a:xfrm>
            <a:off x="199008" y="-29765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7758EE-E473-6FBC-46AD-F662C0EEA9C3}"/>
              </a:ext>
            </a:extLst>
          </p:cNvPr>
          <p:cNvSpPr txBox="1"/>
          <p:nvPr/>
        </p:nvSpPr>
        <p:spPr>
          <a:xfrm>
            <a:off x="5648607" y="1392663"/>
            <a:ext cx="5951220" cy="369332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LPS diagnostic using THz modulation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263B8D-E9AF-F5C7-10EA-9EEBA3EA1D3D}"/>
              </a:ext>
            </a:extLst>
          </p:cNvPr>
          <p:cNvSpPr txBox="1"/>
          <p:nvPr/>
        </p:nvSpPr>
        <p:spPr>
          <a:xfrm>
            <a:off x="5648607" y="1890305"/>
            <a:ext cx="5951220" cy="646331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Jitter from upstream accelerator components can be diagnosed using THz modulation.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8B68E4-A3F9-4A1C-B44D-33A9414E90D4}"/>
              </a:ext>
            </a:extLst>
          </p:cNvPr>
          <p:cNvSpPr txBox="1"/>
          <p:nvPr/>
        </p:nvSpPr>
        <p:spPr>
          <a:xfrm>
            <a:off x="5654040" y="884850"/>
            <a:ext cx="5951220" cy="369332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THz modulation experiments using CLARA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AD6053-82F4-BEC1-E2EF-B0D1821489D2}"/>
              </a:ext>
            </a:extLst>
          </p:cNvPr>
          <p:cNvSpPr txBox="1"/>
          <p:nvPr/>
        </p:nvSpPr>
        <p:spPr>
          <a:xfrm>
            <a:off x="5648607" y="2680930"/>
            <a:ext cx="5951220" cy="646331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THz-modulated / chirped bunches can be compressed into micro-bunch trains or ultra-short single bunches.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9272D3-F6B3-85D6-C0AA-CBB84183A12D}"/>
              </a:ext>
            </a:extLst>
          </p:cNvPr>
          <p:cNvSpPr txBox="1"/>
          <p:nvPr/>
        </p:nvSpPr>
        <p:spPr>
          <a:xfrm>
            <a:off x="5648607" y="3487709"/>
            <a:ext cx="5951220" cy="646331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The compressed bunches can be locked to the THz drive laser, with rms jitter of 11 – 30 fs.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03C0EC-3CC2-3035-A326-ACFE615C7936}"/>
              </a:ext>
            </a:extLst>
          </p:cNvPr>
          <p:cNvSpPr txBox="1"/>
          <p:nvPr/>
        </p:nvSpPr>
        <p:spPr>
          <a:xfrm>
            <a:off x="5654040" y="4287135"/>
            <a:ext cx="5951220" cy="1477328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b="1" i="1" dirty="0"/>
              <a:t>A directly scalable technique…</a:t>
            </a:r>
          </a:p>
          <a:p>
            <a:r>
              <a:rPr lang="en-GB" dirty="0"/>
              <a:t>Jitter suppression can be readily improved be increasing the THz field and using a lower value of R</a:t>
            </a:r>
            <a:r>
              <a:rPr lang="en-GB" baseline="-25000" dirty="0"/>
              <a:t>56</a:t>
            </a:r>
            <a:r>
              <a:rPr lang="en-GB" dirty="0"/>
              <a:t>, bringing bunches with fs-scale duration and synchronisation within reach.</a:t>
            </a:r>
          </a:p>
          <a:p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269D01E-1707-09A6-7B53-266721DA34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08" y="836796"/>
            <a:ext cx="5188052" cy="2396236"/>
          </a:xfrm>
          <a:prstGeom prst="rect">
            <a:avLst/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D19DD70B-08BC-C540-2208-967AD0721E2D}"/>
              </a:ext>
            </a:extLst>
          </p:cNvPr>
          <p:cNvGrpSpPr/>
          <p:nvPr/>
        </p:nvGrpSpPr>
        <p:grpSpPr>
          <a:xfrm>
            <a:off x="411648" y="3354030"/>
            <a:ext cx="4762772" cy="3487704"/>
            <a:chOff x="6915151" y="2885370"/>
            <a:chExt cx="5130755" cy="3848066"/>
          </a:xfrm>
        </p:grpSpPr>
        <p:pic>
          <p:nvPicPr>
            <p:cNvPr id="19" name="Picture 18" descr="A diagram of a function&#10;&#10;Description automatically generated">
              <a:extLst>
                <a:ext uri="{FF2B5EF4-FFF2-40B4-BE49-F238E27FC236}">
                  <a16:creationId xmlns:a16="http://schemas.microsoft.com/office/drawing/2014/main" id="{EB4FE131-5989-D964-3C49-511E01B00C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15151" y="2885370"/>
              <a:ext cx="5130755" cy="3848066"/>
            </a:xfrm>
            <a:prstGeom prst="rect">
              <a:avLst/>
            </a:prstGeom>
            <a:effectLst/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9AA5F10-1164-C85A-2425-11D617F19446}"/>
                </a:ext>
              </a:extLst>
            </p:cNvPr>
            <p:cNvSpPr txBox="1"/>
            <p:nvPr/>
          </p:nvSpPr>
          <p:spPr>
            <a:xfrm>
              <a:off x="9480528" y="5313956"/>
              <a:ext cx="1368447" cy="339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b="1" dirty="0">
                  <a:solidFill>
                    <a:srgbClr val="FF0000"/>
                  </a:solidFill>
                </a:rPr>
                <a:t>δ</a:t>
              </a:r>
              <a:r>
                <a:rPr lang="en-GB" sz="1400" b="1" baseline="-25000" dirty="0">
                  <a:solidFill>
                    <a:srgbClr val="FF0000"/>
                  </a:solidFill>
                </a:rPr>
                <a:t>t</a:t>
              </a:r>
              <a:r>
                <a:rPr lang="en-GB" sz="1400" b="1" dirty="0">
                  <a:solidFill>
                    <a:srgbClr val="FF0000"/>
                  </a:solidFill>
                </a:rPr>
                <a:t> = </a:t>
              </a:r>
              <a:r>
                <a:rPr lang="en-GB" sz="1400" b="1" u="sng" dirty="0">
                  <a:solidFill>
                    <a:srgbClr val="FF0000"/>
                  </a:solidFill>
                </a:rPr>
                <a:t>11 fs rms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B9BE96B-EBCD-8932-AF54-1CF5E1CFE6E4}"/>
                </a:ext>
              </a:extLst>
            </p:cNvPr>
            <p:cNvSpPr txBox="1"/>
            <p:nvPr/>
          </p:nvSpPr>
          <p:spPr>
            <a:xfrm>
              <a:off x="9894179" y="3351199"/>
              <a:ext cx="1368447" cy="288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50" b="1" dirty="0"/>
                <a:t>δ</a:t>
              </a:r>
              <a:r>
                <a:rPr lang="en-GB" sz="1050" b="1" baseline="-25000" dirty="0"/>
                <a:t>t</a:t>
              </a:r>
              <a:r>
                <a:rPr lang="en-GB" sz="1050" b="1" dirty="0"/>
                <a:t> = 144 fs rms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9B79EEE-E828-53CA-3ED4-55E379A74879}"/>
                </a:ext>
              </a:extLst>
            </p:cNvPr>
            <p:cNvSpPr/>
            <p:nvPr/>
          </p:nvSpPr>
          <p:spPr>
            <a:xfrm>
              <a:off x="8800763" y="3004845"/>
              <a:ext cx="1464805" cy="1463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664D527-0D8C-6972-3D5B-8243E5A837BF}"/>
                </a:ext>
              </a:extLst>
            </p:cNvPr>
            <p:cNvSpPr txBox="1"/>
            <p:nvPr/>
          </p:nvSpPr>
          <p:spPr>
            <a:xfrm>
              <a:off x="8800763" y="2902158"/>
              <a:ext cx="1612901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Bunch from CLARA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8DF744B-E58B-829F-69A3-01013E752F96}"/>
                </a:ext>
              </a:extLst>
            </p:cNvPr>
            <p:cNvSpPr txBox="1"/>
            <p:nvPr/>
          </p:nvSpPr>
          <p:spPr>
            <a:xfrm>
              <a:off x="8630731" y="4725891"/>
              <a:ext cx="195296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Compressed bunch with THz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C46C65F3-A2E5-B820-7347-7A7E9B3006DA}"/>
              </a:ext>
            </a:extLst>
          </p:cNvPr>
          <p:cNvSpPr txBox="1"/>
          <p:nvPr/>
        </p:nvSpPr>
        <p:spPr>
          <a:xfrm>
            <a:off x="5648607" y="6015114"/>
            <a:ext cx="5951220" cy="461665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Thank you for listening!</a:t>
            </a:r>
          </a:p>
        </p:txBody>
      </p:sp>
    </p:spTree>
    <p:extLst>
      <p:ext uri="{BB962C8B-B14F-4D97-AF65-F5344CB8AC3E}">
        <p14:creationId xmlns:p14="http://schemas.microsoft.com/office/powerpoint/2010/main" val="2814992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DD5E9C1-C529-0378-FEEB-C41F57E6B5E2}"/>
              </a:ext>
            </a:extLst>
          </p:cNvPr>
          <p:cNvSpPr/>
          <p:nvPr/>
        </p:nvSpPr>
        <p:spPr>
          <a:xfrm>
            <a:off x="-1" y="814"/>
            <a:ext cx="12192000" cy="64216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EB2DE38-4954-C96B-8526-7CB74D5FEC45}"/>
              </a:ext>
            </a:extLst>
          </p:cNvPr>
          <p:cNvSpPr/>
          <p:nvPr/>
        </p:nvSpPr>
        <p:spPr>
          <a:xfrm>
            <a:off x="-1" y="1677214"/>
            <a:ext cx="12192000" cy="132556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87ADC27-A84A-9BBB-D29D-1934CA7A7258}"/>
              </a:ext>
            </a:extLst>
          </p:cNvPr>
          <p:cNvSpPr txBox="1">
            <a:spLocks/>
          </p:cNvSpPr>
          <p:nvPr/>
        </p:nvSpPr>
        <p:spPr>
          <a:xfrm>
            <a:off x="838199" y="16772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</a:rPr>
              <a:t>Thanks for listening! Any questions?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D1EECA-E485-F487-007B-204DADF6C8DE}"/>
              </a:ext>
            </a:extLst>
          </p:cNvPr>
          <p:cNvSpPr txBox="1"/>
          <p:nvPr/>
        </p:nvSpPr>
        <p:spPr>
          <a:xfrm>
            <a:off x="130629" y="3641724"/>
            <a:ext cx="110003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Thanks to all the people involved</a:t>
            </a:r>
          </a:p>
          <a:p>
            <a:pPr algn="l"/>
            <a:r>
              <a:rPr lang="en-GB" sz="1400" b="0" i="0" u="none" strike="noStrike" baseline="0" dirty="0">
                <a:latin typeface="CMR12"/>
              </a:rPr>
              <a:t>Morgan T. </a:t>
            </a:r>
            <a:r>
              <a:rPr lang="en-GB" sz="1400" b="0" i="0" u="none" strike="noStrike" dirty="0">
                <a:latin typeface="CMR12"/>
              </a:rPr>
              <a:t>Hibberd</a:t>
            </a:r>
            <a:r>
              <a:rPr lang="en-GB" sz="1400" b="0" i="0" u="none" strike="noStrike" baseline="30000" dirty="0">
                <a:latin typeface="CMR8"/>
              </a:rPr>
              <a:t>1,2</a:t>
            </a:r>
            <a:r>
              <a:rPr lang="en-GB" sz="1400" b="0" i="0" u="none" strike="noStrike" baseline="0" dirty="0">
                <a:latin typeface="CMR12"/>
              </a:rPr>
              <a:t>, Christopher T. Shaw</a:t>
            </a:r>
            <a:r>
              <a:rPr lang="en-GB" sz="1400" b="0" i="0" u="none" strike="noStrike" baseline="30000" dirty="0">
                <a:latin typeface="CMR8"/>
              </a:rPr>
              <a:t>1,2</a:t>
            </a:r>
            <a:r>
              <a:rPr lang="en-GB" sz="1400" b="0" i="0" u="none" strike="noStrike" baseline="0" dirty="0">
                <a:latin typeface="CMR12"/>
              </a:rPr>
              <a:t>, Daniel S. Lake</a:t>
            </a:r>
            <a:r>
              <a:rPr lang="en-GB" sz="1400" b="0" i="0" u="none" strike="noStrike" baseline="30000" dirty="0">
                <a:latin typeface="CMR8"/>
              </a:rPr>
              <a:t>1,3</a:t>
            </a:r>
            <a:r>
              <a:rPr lang="en-GB" sz="1400" b="0" i="0" u="none" strike="noStrike" baseline="0" dirty="0">
                <a:latin typeface="CMR12"/>
              </a:rPr>
              <a:t>, Connor D.W. Mosley</a:t>
            </a:r>
            <a:r>
              <a:rPr lang="en-GB" sz="1400" b="0" i="0" u="none" strike="noStrike" baseline="30000" dirty="0">
                <a:latin typeface="CMR8"/>
              </a:rPr>
              <a:t>1,3</a:t>
            </a:r>
            <a:r>
              <a:rPr lang="en-GB" sz="1400" b="0" i="0" u="none" strike="noStrike" baseline="0" dirty="0">
                <a:latin typeface="CMR12"/>
              </a:rPr>
              <a:t>, Sergey Siaber</a:t>
            </a:r>
            <a:r>
              <a:rPr lang="en-GB" sz="1400" b="0" i="0" u="none" strike="noStrike" baseline="30000" dirty="0">
                <a:latin typeface="CMR8"/>
              </a:rPr>
              <a:t>1,3</a:t>
            </a:r>
            <a:r>
              <a:rPr lang="en-GB" sz="1400" b="0" i="0" u="none" strike="noStrike" baseline="0" dirty="0">
                <a:latin typeface="CMR12"/>
              </a:rPr>
              <a:t>, Beatriz Higuera Gonzalez</a:t>
            </a:r>
            <a:r>
              <a:rPr lang="en-GB" sz="1400" b="0" i="0" u="none" strike="noStrike" baseline="30000" dirty="0">
                <a:latin typeface="CMR8"/>
              </a:rPr>
              <a:t>1,2</a:t>
            </a:r>
            <a:r>
              <a:rPr lang="en-GB" sz="1400" b="0" i="0" u="none" strike="noStrike" baseline="0" dirty="0">
                <a:latin typeface="CMR12"/>
              </a:rPr>
              <a:t>, Thomas H. Pacey</a:t>
            </a:r>
            <a:r>
              <a:rPr lang="en-GB" sz="1400" b="0" i="0" u="none" strike="noStrike" baseline="30000" dirty="0">
                <a:latin typeface="CMR8"/>
              </a:rPr>
              <a:t>1,4</a:t>
            </a:r>
            <a:r>
              <a:rPr lang="en-GB" sz="1400" b="0" i="0" u="none" strike="noStrike" baseline="0" dirty="0">
                <a:latin typeface="CMR12"/>
              </a:rPr>
              <a:t>, James K. Jones</a:t>
            </a:r>
            <a:r>
              <a:rPr lang="en-GB" sz="1400" b="0" i="0" u="none" strike="noStrike" baseline="30000" dirty="0">
                <a:latin typeface="CMR8"/>
              </a:rPr>
              <a:t>1,4</a:t>
            </a:r>
            <a:r>
              <a:rPr lang="en-GB" sz="1400" b="0" i="0" u="none" strike="noStrike" baseline="0" dirty="0">
                <a:latin typeface="CMR12"/>
              </a:rPr>
              <a:t>, David A. Walsh</a:t>
            </a:r>
            <a:r>
              <a:rPr lang="en-GB" sz="1400" b="0" i="0" u="none" strike="noStrike" baseline="30000" dirty="0">
                <a:latin typeface="CMR8"/>
              </a:rPr>
              <a:t>1,4</a:t>
            </a:r>
            <a:r>
              <a:rPr lang="en-GB" sz="1400" b="0" i="0" u="none" strike="noStrike" baseline="0" dirty="0">
                <a:latin typeface="CMR12"/>
              </a:rPr>
              <a:t>, Robert B. Appleby</a:t>
            </a:r>
            <a:r>
              <a:rPr lang="en-GB" sz="1400" b="0" i="0" u="none" strike="noStrike" baseline="30000" dirty="0">
                <a:latin typeface="CMR8"/>
              </a:rPr>
              <a:t>1,2</a:t>
            </a:r>
            <a:r>
              <a:rPr lang="en-GB" sz="1400" b="0" i="0" u="none" strike="noStrike" baseline="0" dirty="0">
                <a:latin typeface="CMR12"/>
              </a:rPr>
              <a:t>, Graeme Burt</a:t>
            </a:r>
            <a:r>
              <a:rPr lang="en-GB" sz="1400" b="0" i="0" u="none" strike="noStrike" baseline="30000" dirty="0">
                <a:latin typeface="CMR8"/>
              </a:rPr>
              <a:t>1,3</a:t>
            </a:r>
            <a:r>
              <a:rPr lang="en-GB" sz="1400" b="0" i="0" u="none" strike="noStrike" baseline="0" dirty="0">
                <a:latin typeface="CMR12"/>
              </a:rPr>
              <a:t>, Darren M. Graham</a:t>
            </a:r>
            <a:r>
              <a:rPr lang="en-GB" sz="1400" b="0" i="0" u="none" strike="noStrike" baseline="30000" dirty="0">
                <a:latin typeface="CMR8"/>
              </a:rPr>
              <a:t>1,2</a:t>
            </a:r>
            <a:r>
              <a:rPr lang="en-GB" sz="1400" b="0" i="0" u="none" strike="noStrike" baseline="0" dirty="0">
                <a:latin typeface="CMR12"/>
              </a:rPr>
              <a:t>, and Steven P. Jamison</a:t>
            </a:r>
            <a:r>
              <a:rPr lang="en-GB" sz="1400" b="0" i="0" u="none" strike="noStrike" baseline="30000" dirty="0">
                <a:latin typeface="CMR8"/>
              </a:rPr>
              <a:t>1,3</a:t>
            </a:r>
            <a:endParaRPr lang="en-GB" sz="1400" baseline="30000" dirty="0"/>
          </a:p>
        </p:txBody>
      </p:sp>
      <p:pic>
        <p:nvPicPr>
          <p:cNvPr id="5" name="Picture 2" descr="University logo | University brand | StaffNet | The ...">
            <a:extLst>
              <a:ext uri="{FF2B5EF4-FFF2-40B4-BE49-F238E27FC236}">
                <a16:creationId xmlns:a16="http://schemas.microsoft.com/office/drawing/2014/main" id="{CFECC807-7BD2-572A-7196-8CEFFEFAF5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2" t="16627" r="16451" b="17050"/>
          <a:stretch/>
        </p:blipFill>
        <p:spPr bwMode="auto">
          <a:xfrm>
            <a:off x="2704442" y="5162979"/>
            <a:ext cx="2483245" cy="108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The Cockcroft Institute | Accelerator Science and Technology">
            <a:extLst>
              <a:ext uri="{FF2B5EF4-FFF2-40B4-BE49-F238E27FC236}">
                <a16:creationId xmlns:a16="http://schemas.microsoft.com/office/drawing/2014/main" id="{BC7F5429-04CF-D358-3B04-E241FE9102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86" y="5115306"/>
            <a:ext cx="1804414" cy="102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739DB7A-959F-9AC8-A677-03480F22F3A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22" b="21366"/>
          <a:stretch/>
        </p:blipFill>
        <p:spPr>
          <a:xfrm>
            <a:off x="5766907" y="5306557"/>
            <a:ext cx="2379126" cy="798037"/>
          </a:xfrm>
          <a:prstGeom prst="rect">
            <a:avLst/>
          </a:prstGeom>
        </p:spPr>
      </p:pic>
      <p:pic>
        <p:nvPicPr>
          <p:cNvPr id="11" name="Picture 2" descr="STFC+logo (1).png | We The Curious">
            <a:extLst>
              <a:ext uri="{FF2B5EF4-FFF2-40B4-BE49-F238E27FC236}">
                <a16:creationId xmlns:a16="http://schemas.microsoft.com/office/drawing/2014/main" id="{831FAE37-14A9-1892-1564-34B274DE0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2676" y="5209165"/>
            <a:ext cx="3023426" cy="77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8B0B540-C381-8450-9589-2B607F40FDE2}"/>
              </a:ext>
            </a:extLst>
          </p:cNvPr>
          <p:cNvSpPr txBox="1"/>
          <p:nvPr/>
        </p:nvSpPr>
        <p:spPr>
          <a:xfrm>
            <a:off x="0" y="6488668"/>
            <a:ext cx="4009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joseph.bradbury-2@manchester.ac.uk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02CAB0-7FFB-4D62-557E-C1473318A593}"/>
              </a:ext>
            </a:extLst>
          </p:cNvPr>
          <p:cNvSpPr txBox="1"/>
          <p:nvPr/>
        </p:nvSpPr>
        <p:spPr>
          <a:xfrm>
            <a:off x="4648200" y="6487854"/>
            <a:ext cx="8153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Terahertz Acceleration Group @ The Cockcroft Institute -  </a:t>
            </a:r>
            <a:r>
              <a:rPr lang="en-GB" sz="1800" u="sng" dirty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www.THzAG.uk</a:t>
            </a:r>
            <a:endParaRPr lang="en-GB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C1F0B2-CABE-C695-B1E6-B1C95BB6E7F2}"/>
              </a:ext>
            </a:extLst>
          </p:cNvPr>
          <p:cNvSpPr txBox="1"/>
          <p:nvPr/>
        </p:nvSpPr>
        <p:spPr>
          <a:xfrm>
            <a:off x="2159000" y="6004702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A45F39-E758-A4C0-B25C-1587A13C9304}"/>
              </a:ext>
            </a:extLst>
          </p:cNvPr>
          <p:cNvSpPr txBox="1"/>
          <p:nvPr/>
        </p:nvSpPr>
        <p:spPr>
          <a:xfrm>
            <a:off x="5119056" y="5969088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848D7F-69A0-92B0-3AB5-850779425316}"/>
              </a:ext>
            </a:extLst>
          </p:cNvPr>
          <p:cNvSpPr txBox="1"/>
          <p:nvPr/>
        </p:nvSpPr>
        <p:spPr>
          <a:xfrm>
            <a:off x="8134430" y="5973968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0CB319-40E4-D5A0-830D-C8334C10CADD}"/>
              </a:ext>
            </a:extLst>
          </p:cNvPr>
          <p:cNvSpPr txBox="1"/>
          <p:nvPr/>
        </p:nvSpPr>
        <p:spPr>
          <a:xfrm>
            <a:off x="11916102" y="5940396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85707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University logo | University brand | StaffNet | The ...">
            <a:extLst>
              <a:ext uri="{FF2B5EF4-FFF2-40B4-BE49-F238E27FC236}">
                <a16:creationId xmlns:a16="http://schemas.microsoft.com/office/drawing/2014/main" id="{B0268FF5-E2EE-D544-9511-CD199FB0C2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2" t="16627" r="16451" b="17050"/>
          <a:stretch/>
        </p:blipFill>
        <p:spPr bwMode="auto">
          <a:xfrm>
            <a:off x="10722526" y="2097187"/>
            <a:ext cx="1469473" cy="64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D9C61B06-71D2-FFC3-8872-A88E7984EF25}"/>
              </a:ext>
            </a:extLst>
          </p:cNvPr>
          <p:cNvSpPr txBox="1"/>
          <p:nvPr/>
        </p:nvSpPr>
        <p:spPr>
          <a:xfrm>
            <a:off x="5316137" y="3965334"/>
            <a:ext cx="6794206" cy="2844000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i="1" dirty="0"/>
              <a:t>Sub-relativistic acceleration</a:t>
            </a:r>
            <a:endParaRPr lang="en-GB" sz="1400" b="1" i="1" u="sng" dirty="0"/>
          </a:p>
          <a:p>
            <a:r>
              <a:rPr lang="en-GB" sz="1400" b="1" i="1" u="sng" dirty="0"/>
              <a:t>Recent publication</a:t>
            </a:r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  <a:p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9C28F75-D38C-4169-A6CE-FD56AB4238AF}"/>
              </a:ext>
            </a:extLst>
          </p:cNvPr>
          <p:cNvSpPr txBox="1"/>
          <p:nvPr/>
        </p:nvSpPr>
        <p:spPr>
          <a:xfrm>
            <a:off x="81657" y="3968814"/>
            <a:ext cx="5153565" cy="2862322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i="1" dirty="0"/>
              <a:t> Relativistic acceleration</a:t>
            </a:r>
          </a:p>
          <a:p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C0A90D-51F0-1F1E-8BCB-6DCEA1F5C2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3279" y="4581936"/>
            <a:ext cx="2027703" cy="16861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A22ACC-D68C-656A-BA67-C54D6BDE5A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130" y="4393988"/>
            <a:ext cx="2976838" cy="17152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B7327B4-5E9F-5B25-5151-C5BD4B887570}"/>
              </a:ext>
            </a:extLst>
          </p:cNvPr>
          <p:cNvSpPr/>
          <p:nvPr/>
        </p:nvSpPr>
        <p:spPr>
          <a:xfrm>
            <a:off x="-1" y="-11854"/>
            <a:ext cx="12192000" cy="64216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6A8C27-63D3-A21B-4CC5-5E8F99809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30" y="-99621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THz Acceleration Group @ </a:t>
            </a:r>
            <a:r>
              <a:rPr lang="en-GB" sz="36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www.THzAG.uk</a:t>
            </a:r>
            <a:r>
              <a:rPr lang="en-GB" sz="3600" dirty="0">
                <a:solidFill>
                  <a:schemeClr val="bg1"/>
                </a:solidFill>
              </a:rPr>
              <a:t> </a:t>
            </a:r>
            <a:br>
              <a:rPr lang="en-GB" sz="3600" dirty="0">
                <a:solidFill>
                  <a:schemeClr val="bg1"/>
                </a:solidFill>
              </a:rPr>
            </a:b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F7CB8A-F40C-B53D-917A-C1CF642D073D}"/>
              </a:ext>
            </a:extLst>
          </p:cNvPr>
          <p:cNvSpPr txBox="1"/>
          <p:nvPr/>
        </p:nvSpPr>
        <p:spPr>
          <a:xfrm>
            <a:off x="11430369" y="124564"/>
            <a:ext cx="1003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1/10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49BBD0-B986-7081-B9C4-C6DB80BCE95A}"/>
              </a:ext>
            </a:extLst>
          </p:cNvPr>
          <p:cNvSpPr txBox="1"/>
          <p:nvPr/>
        </p:nvSpPr>
        <p:spPr>
          <a:xfrm>
            <a:off x="81658" y="717777"/>
            <a:ext cx="2189000" cy="3170099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i="1" dirty="0"/>
              <a:t>Our research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Novel terahertz (THz)-based techniques for electron beam acceleration and manipulation.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Higher driving frequency compared with conventional RF accelerators.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THz source development.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5DA3EF4-CD9D-B0AD-43D9-2A8DB0B2E6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613" y="4393988"/>
            <a:ext cx="1778536" cy="2356558"/>
          </a:xfrm>
          <a:prstGeom prst="rect">
            <a:avLst/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0A9E18E-4104-448C-DB99-23C37363C8F0}"/>
              </a:ext>
            </a:extLst>
          </p:cNvPr>
          <p:cNvSpPr txBox="1"/>
          <p:nvPr/>
        </p:nvSpPr>
        <p:spPr>
          <a:xfrm>
            <a:off x="-107021" y="6185967"/>
            <a:ext cx="3358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cs typeface="Arial" panose="020B0604020202020204" pitchFamily="34" charset="0"/>
              </a:rPr>
              <a:t>M. T. Hibberd </a:t>
            </a:r>
            <a:r>
              <a:rPr lang="en-GB" sz="1200" i="1" dirty="0">
                <a:cs typeface="Arial" panose="020B0604020202020204" pitchFamily="34" charset="0"/>
              </a:rPr>
              <a:t>et al</a:t>
            </a:r>
            <a:r>
              <a:rPr lang="en-GB" sz="1200" dirty="0">
                <a:cs typeface="Arial" panose="020B0604020202020204" pitchFamily="34" charset="0"/>
              </a:rPr>
              <a:t>. “Acceleration of relativistic beams using laser-generated terahertz pulses” </a:t>
            </a:r>
            <a:r>
              <a:rPr lang="en-GB" sz="1200" i="1" dirty="0">
                <a:cs typeface="Arial" panose="020B0604020202020204" pitchFamily="34" charset="0"/>
              </a:rPr>
              <a:t>Nature Photonics </a:t>
            </a:r>
            <a:r>
              <a:rPr lang="en-GB" sz="1200" b="1" dirty="0">
                <a:cs typeface="Arial" panose="020B0604020202020204" pitchFamily="34" charset="0"/>
              </a:rPr>
              <a:t>14</a:t>
            </a:r>
            <a:r>
              <a:rPr lang="en-GB" sz="1200" dirty="0">
                <a:cs typeface="Arial" panose="020B0604020202020204" pitchFamily="34" charset="0"/>
              </a:rPr>
              <a:t>,755-759 (2020)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A22A73D-2378-0488-3DCD-0A96EB9937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3900" y="4581936"/>
            <a:ext cx="4471616" cy="16935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51311BF0-FE4D-E5BC-73E3-1947EF309FEF}"/>
              </a:ext>
            </a:extLst>
          </p:cNvPr>
          <p:cNvGrpSpPr/>
          <p:nvPr/>
        </p:nvGrpSpPr>
        <p:grpSpPr>
          <a:xfrm>
            <a:off x="2385935" y="728291"/>
            <a:ext cx="8360072" cy="3049317"/>
            <a:chOff x="640080" y="786402"/>
            <a:chExt cx="10932145" cy="427013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4C6CDDA-0E0F-8AA6-8132-49CD0BB1AA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84" b="23730"/>
            <a:stretch/>
          </p:blipFill>
          <p:spPr>
            <a:xfrm>
              <a:off x="640080" y="786402"/>
              <a:ext cx="10911840" cy="4270131"/>
            </a:xfrm>
            <a:prstGeom prst="rect">
              <a:avLst/>
            </a:prstGeom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8C00BA3-B9C0-C6EC-B167-A80185B6A473}"/>
                </a:ext>
              </a:extLst>
            </p:cNvPr>
            <p:cNvSpPr txBox="1"/>
            <p:nvPr/>
          </p:nvSpPr>
          <p:spPr>
            <a:xfrm>
              <a:off x="7862820" y="1352471"/>
              <a:ext cx="692982" cy="603395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Dan Lake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24EBC66-D257-635F-40A1-EC3A9208C0D1}"/>
                </a:ext>
              </a:extLst>
            </p:cNvPr>
            <p:cNvSpPr txBox="1"/>
            <p:nvPr/>
          </p:nvSpPr>
          <p:spPr>
            <a:xfrm>
              <a:off x="8536624" y="3471629"/>
              <a:ext cx="1218803" cy="603395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Christopher Shaw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ED4F799-6066-C8B0-8CF6-DA47D8D5C45A}"/>
                </a:ext>
              </a:extLst>
            </p:cNvPr>
            <p:cNvSpPr txBox="1"/>
            <p:nvPr/>
          </p:nvSpPr>
          <p:spPr>
            <a:xfrm>
              <a:off x="6740619" y="1127761"/>
              <a:ext cx="1090897" cy="603395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Laurence Nix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CAD8B65-B0F2-9B88-FAE2-05899A454B02}"/>
                </a:ext>
              </a:extLst>
            </p:cNvPr>
            <p:cNvSpPr txBox="1"/>
            <p:nvPr/>
          </p:nvSpPr>
          <p:spPr>
            <a:xfrm>
              <a:off x="10436007" y="1117359"/>
              <a:ext cx="1046042" cy="603395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Connor Mosley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B4E362C-C1A5-7C74-3581-DA930641EDCF}"/>
                </a:ext>
              </a:extLst>
            </p:cNvPr>
            <p:cNvSpPr txBox="1"/>
            <p:nvPr/>
          </p:nvSpPr>
          <p:spPr>
            <a:xfrm>
              <a:off x="9816344" y="3887671"/>
              <a:ext cx="1755881" cy="603395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Beatriz </a:t>
              </a:r>
            </a:p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Higuera Gonzalez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8F78602-40F2-6B56-4271-36724E70E1BF}"/>
                </a:ext>
              </a:extLst>
            </p:cNvPr>
            <p:cNvSpPr txBox="1"/>
            <p:nvPr/>
          </p:nvSpPr>
          <p:spPr>
            <a:xfrm>
              <a:off x="5729988" y="1087103"/>
              <a:ext cx="967233" cy="603395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Darren Graham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FD20BAA-03A1-6144-9A98-224C1EECC6E2}"/>
                </a:ext>
              </a:extLst>
            </p:cNvPr>
            <p:cNvSpPr txBox="1"/>
            <p:nvPr/>
          </p:nvSpPr>
          <p:spPr>
            <a:xfrm>
              <a:off x="4669869" y="1087103"/>
              <a:ext cx="967233" cy="603395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Sergey </a:t>
              </a:r>
              <a:r>
                <a:rPr lang="en-GB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Siaber</a:t>
              </a:r>
              <a:endParaRPr lang="en-GB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7855E81-CFE5-EB7F-9B56-80574AE75FC9}"/>
                </a:ext>
              </a:extLst>
            </p:cNvPr>
            <p:cNvSpPr txBox="1"/>
            <p:nvPr/>
          </p:nvSpPr>
          <p:spPr>
            <a:xfrm>
              <a:off x="3584754" y="1094056"/>
              <a:ext cx="1005959" cy="603395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Joseph Bradbury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75EECC2-556E-021B-7F58-776BD34DE878}"/>
                </a:ext>
              </a:extLst>
            </p:cNvPr>
            <p:cNvSpPr txBox="1"/>
            <p:nvPr/>
          </p:nvSpPr>
          <p:spPr>
            <a:xfrm>
              <a:off x="976252" y="1148211"/>
              <a:ext cx="1156518" cy="603395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Morgan Hibberd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921B2A-F429-13DF-05E2-680593DE39B4}"/>
                </a:ext>
              </a:extLst>
            </p:cNvPr>
            <p:cNvSpPr txBox="1"/>
            <p:nvPr/>
          </p:nvSpPr>
          <p:spPr>
            <a:xfrm>
              <a:off x="2432872" y="4282529"/>
              <a:ext cx="1090896" cy="603395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Graeme Burt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C5743A8-D8C0-3BB5-AB70-DBC55C8D9D0F}"/>
                </a:ext>
              </a:extLst>
            </p:cNvPr>
            <p:cNvSpPr txBox="1"/>
            <p:nvPr/>
          </p:nvSpPr>
          <p:spPr>
            <a:xfrm>
              <a:off x="4696933" y="4220629"/>
              <a:ext cx="1090896" cy="603395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Steven Jamison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F6DAA8F-6A04-0292-6FE2-D42106197BC1}"/>
                </a:ext>
              </a:extLst>
            </p:cNvPr>
            <p:cNvSpPr txBox="1"/>
            <p:nvPr/>
          </p:nvSpPr>
          <p:spPr>
            <a:xfrm>
              <a:off x="6422094" y="4254846"/>
              <a:ext cx="1090897" cy="603395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Rob Appleby</a:t>
              </a:r>
            </a:p>
          </p:txBody>
        </p:sp>
      </p:grpSp>
      <p:pic>
        <p:nvPicPr>
          <p:cNvPr id="36" name="Picture 35" descr="The Cockcroft Institute | Accelerator Science and Technology">
            <a:extLst>
              <a:ext uri="{FF2B5EF4-FFF2-40B4-BE49-F238E27FC236}">
                <a16:creationId xmlns:a16="http://schemas.microsoft.com/office/drawing/2014/main" id="{793A4D5E-5C3B-A3E0-9474-0653740D5C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5665" y="766733"/>
            <a:ext cx="1282374" cy="72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3E307D3-7DF2-5776-4C5C-B34B50133C3C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22" b="21366"/>
          <a:stretch/>
        </p:blipFill>
        <p:spPr>
          <a:xfrm>
            <a:off x="10845756" y="3316167"/>
            <a:ext cx="1288012" cy="4320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B5BB382-2064-D17B-1419-6658D1FBACDA}"/>
              </a:ext>
            </a:extLst>
          </p:cNvPr>
          <p:cNvSpPr txBox="1"/>
          <p:nvPr/>
        </p:nvSpPr>
        <p:spPr>
          <a:xfrm>
            <a:off x="5407079" y="6334320"/>
            <a:ext cx="51161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L. J. R. Nix </a:t>
            </a:r>
            <a:r>
              <a:rPr lang="en-GB" sz="1050" i="1" dirty="0"/>
              <a:t>et al. “Terahertz-driven acceleration of </a:t>
            </a:r>
            <a:r>
              <a:rPr lang="en-GB" sz="1050" i="1" dirty="0" err="1"/>
              <a:t>subrelativistic</a:t>
            </a:r>
            <a:r>
              <a:rPr lang="en-GB" sz="1050" i="1" dirty="0"/>
              <a:t> electron beams using tapered rectangular dielectric-lined waveguides” </a:t>
            </a:r>
            <a:r>
              <a:rPr lang="en-GB" sz="1050" dirty="0"/>
              <a:t>Phys. Rev. Accel. Beams </a:t>
            </a:r>
            <a:r>
              <a:rPr lang="en-GB" sz="1050" b="1" dirty="0"/>
              <a:t>27 </a:t>
            </a:r>
            <a:r>
              <a:rPr lang="en-GB" sz="1050" dirty="0"/>
              <a:t>041302 (2024)</a:t>
            </a:r>
            <a:endParaRPr lang="en-GB" sz="105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C28A99-A1A5-3189-8500-C2140357D7EC}"/>
              </a:ext>
            </a:extLst>
          </p:cNvPr>
          <p:cNvSpPr txBox="1"/>
          <p:nvPr/>
        </p:nvSpPr>
        <p:spPr>
          <a:xfrm>
            <a:off x="9677400" y="4026408"/>
            <a:ext cx="2353582" cy="307777"/>
          </a:xfrm>
          <a:prstGeom prst="rect">
            <a:avLst/>
          </a:prstGeom>
          <a:solidFill>
            <a:srgbClr val="D5F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Poster by me on this topic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4C0DEA-6DA3-51D1-C3B6-57C5AEBEB3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23221" y="6374953"/>
            <a:ext cx="1507761" cy="16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58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1" grpId="0" animBg="1"/>
      <p:bldP spid="15" grpId="0"/>
      <p:bldP spid="4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92C2EB0-6E38-B72A-DFDA-4DA80C1F9740}"/>
              </a:ext>
            </a:extLst>
          </p:cNvPr>
          <p:cNvSpPr/>
          <p:nvPr/>
        </p:nvSpPr>
        <p:spPr>
          <a:xfrm>
            <a:off x="-1" y="-11854"/>
            <a:ext cx="12192000" cy="64216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407FE7A-AA25-F869-C10A-7753B0CC082D}"/>
              </a:ext>
            </a:extLst>
          </p:cNvPr>
          <p:cNvSpPr txBox="1">
            <a:spLocks/>
          </p:cNvSpPr>
          <p:nvPr/>
        </p:nvSpPr>
        <p:spPr>
          <a:xfrm>
            <a:off x="190130" y="-9962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</a:rPr>
              <a:t>About this talk</a:t>
            </a:r>
            <a:br>
              <a:rPr lang="en-GB" sz="3600" dirty="0">
                <a:solidFill>
                  <a:schemeClr val="bg1"/>
                </a:solidFill>
              </a:rPr>
            </a:b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EAC0A4-664B-FD30-14A5-D36F68EFB5D5}"/>
              </a:ext>
            </a:extLst>
          </p:cNvPr>
          <p:cNvSpPr txBox="1"/>
          <p:nvPr/>
        </p:nvSpPr>
        <p:spPr>
          <a:xfrm>
            <a:off x="11430369" y="124564"/>
            <a:ext cx="1003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2/10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F35201-0D89-EA7E-F561-AB062837E617}"/>
              </a:ext>
            </a:extLst>
          </p:cNvPr>
          <p:cNvSpPr txBox="1"/>
          <p:nvPr/>
        </p:nvSpPr>
        <p:spPr>
          <a:xfrm>
            <a:off x="190130" y="800481"/>
            <a:ext cx="3314112" cy="1446550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b="1" i="1" dirty="0"/>
              <a:t>Coming up…</a:t>
            </a:r>
          </a:p>
          <a:p>
            <a:r>
              <a:rPr lang="en-GB" sz="1400" dirty="0"/>
              <a:t>I will present experimental results and supporting simulations showing how </a:t>
            </a:r>
            <a:r>
              <a:rPr lang="en-GB" sz="1400" u="sng" dirty="0"/>
              <a:t>THz energy modulation can be used to diagnose and suppress jitter from other accelerator systems.</a:t>
            </a:r>
            <a:endParaRPr lang="en-GB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B7A90E-88CA-4506-8ADB-0E17A5DDACBD}"/>
              </a:ext>
            </a:extLst>
          </p:cNvPr>
          <p:cNvSpPr txBox="1"/>
          <p:nvPr/>
        </p:nvSpPr>
        <p:spPr>
          <a:xfrm>
            <a:off x="190130" y="2650463"/>
            <a:ext cx="3314112" cy="3600986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b="1" i="1" dirty="0"/>
              <a:t>Motivation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Diagnosing and suppressing jitter in electron beams using THz is an active research area.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Using ultra-short fs duration bunches requires excellent timing stability.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Laser-synchronised bunches with fs-scale jitter are key for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Pump-probe experiments.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Time-resolved electron diffraction imaging.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u="sng" dirty="0"/>
              <a:t>External injection into e.g. PWFA and FELs.</a:t>
            </a: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39186EE-665F-63B4-CBCD-AF1E5CD4F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4373" y="799398"/>
            <a:ext cx="8406836" cy="1732714"/>
          </a:xfrm>
          <a:solidFill>
            <a:srgbClr val="E5D1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i="1" dirty="0"/>
              <a:t>Content</a:t>
            </a:r>
          </a:p>
          <a:p>
            <a:r>
              <a:rPr lang="en-GB" sz="1400" dirty="0"/>
              <a:t>Longitudinal phase space diagnostic using THz energy modulation</a:t>
            </a:r>
          </a:p>
          <a:p>
            <a:r>
              <a:rPr lang="en-GB" sz="1400" dirty="0"/>
              <a:t>Compression and bunching</a:t>
            </a:r>
          </a:p>
          <a:p>
            <a:r>
              <a:rPr lang="en-GB" sz="1400" dirty="0"/>
              <a:t>Jitter modelling and extraction using THz energy modulation</a:t>
            </a:r>
          </a:p>
          <a:p>
            <a:r>
              <a:rPr lang="en-GB" sz="1400" dirty="0"/>
              <a:t>Jitter suppression</a:t>
            </a:r>
          </a:p>
          <a:p>
            <a:pPr marL="514350" indent="-514350">
              <a:buFont typeface="+mj-lt"/>
              <a:buAutoNum type="arabicPeriod"/>
            </a:pPr>
            <a:endParaRPr lang="en-GB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F34663-672A-9181-97C6-667474537062}"/>
              </a:ext>
            </a:extLst>
          </p:cNvPr>
          <p:cNvSpPr txBox="1"/>
          <p:nvPr/>
        </p:nvSpPr>
        <p:spPr>
          <a:xfrm>
            <a:off x="3894966" y="4679539"/>
            <a:ext cx="2276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cs typeface="Arial" panose="020B0604020202020204" pitchFamily="34" charset="0"/>
              </a:rPr>
              <a:t>L. Zhao </a:t>
            </a:r>
            <a:r>
              <a:rPr lang="en-GB" sz="900" i="1" dirty="0">
                <a:cs typeface="Arial" panose="020B0604020202020204" pitchFamily="34" charset="0"/>
              </a:rPr>
              <a:t>et al</a:t>
            </a:r>
            <a:r>
              <a:rPr lang="en-GB" sz="900" dirty="0">
                <a:cs typeface="Arial" panose="020B0604020202020204" pitchFamily="34" charset="0"/>
              </a:rPr>
              <a:t>. “</a:t>
            </a:r>
            <a:r>
              <a:rPr lang="en-GB" sz="900" dirty="0" err="1">
                <a:cs typeface="Arial" panose="020B0604020202020204" pitchFamily="34" charset="0"/>
              </a:rPr>
              <a:t>Femotosecond</a:t>
            </a:r>
            <a:r>
              <a:rPr lang="en-GB" sz="900" dirty="0">
                <a:cs typeface="Arial" panose="020B0604020202020204" pitchFamily="34" charset="0"/>
              </a:rPr>
              <a:t> Relativistic Electron Beam with Reduced Timing Jitter from THz Driven Beam Compression” </a:t>
            </a:r>
            <a:r>
              <a:rPr lang="en-GB" sz="900" i="1" dirty="0">
                <a:cs typeface="Arial" panose="020B0604020202020204" pitchFamily="34" charset="0"/>
              </a:rPr>
              <a:t>Phys. Rev. Letters </a:t>
            </a:r>
            <a:r>
              <a:rPr lang="en-GB" sz="900" b="1" i="1" dirty="0">
                <a:cs typeface="Arial" panose="020B0604020202020204" pitchFamily="34" charset="0"/>
              </a:rPr>
              <a:t>124</a:t>
            </a:r>
            <a:r>
              <a:rPr lang="en-GB" sz="900" dirty="0">
                <a:cs typeface="Arial" panose="020B0604020202020204" pitchFamily="34" charset="0"/>
              </a:rPr>
              <a:t>, 054802 (2020)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F0A5F70-E481-14AB-57B9-616DDDB81865}"/>
              </a:ext>
            </a:extLst>
          </p:cNvPr>
          <p:cNvSpPr txBox="1"/>
          <p:nvPr/>
        </p:nvSpPr>
        <p:spPr>
          <a:xfrm>
            <a:off x="5902121" y="6502843"/>
            <a:ext cx="6289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cs typeface="Arial" panose="020B0604020202020204" pitchFamily="34" charset="0"/>
              </a:rPr>
              <a:t>E. C. Snively </a:t>
            </a:r>
            <a:r>
              <a:rPr lang="en-GB" sz="900" i="1" dirty="0">
                <a:cs typeface="Arial" panose="020B0604020202020204" pitchFamily="34" charset="0"/>
              </a:rPr>
              <a:t>et al</a:t>
            </a:r>
            <a:r>
              <a:rPr lang="en-GB" sz="900" dirty="0">
                <a:cs typeface="Arial" panose="020B0604020202020204" pitchFamily="34" charset="0"/>
              </a:rPr>
              <a:t>. “Femtosecond Compression Dynamics and Timing Jitter Suppression in a THz-driven Electron Bunch Compressor” </a:t>
            </a:r>
            <a:r>
              <a:rPr lang="en-GB" sz="900" i="1" dirty="0">
                <a:cs typeface="Arial" panose="020B0604020202020204" pitchFamily="34" charset="0"/>
              </a:rPr>
              <a:t>Phys. Rev. Letters </a:t>
            </a:r>
            <a:r>
              <a:rPr lang="en-GB" sz="900" b="1" i="1" dirty="0">
                <a:cs typeface="Arial" panose="020B0604020202020204" pitchFamily="34" charset="0"/>
              </a:rPr>
              <a:t>124</a:t>
            </a:r>
            <a:r>
              <a:rPr lang="en-GB" sz="900" dirty="0">
                <a:cs typeface="Arial" panose="020B0604020202020204" pitchFamily="34" charset="0"/>
              </a:rPr>
              <a:t>, 054801 (2020)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2C280D-E351-A72C-7232-005CE8645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529" y="2686303"/>
            <a:ext cx="2918441" cy="202613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4171A4D0-9009-F7A0-1005-B0A347BDCFDE}"/>
              </a:ext>
            </a:extLst>
          </p:cNvPr>
          <p:cNvGrpSpPr/>
          <p:nvPr/>
        </p:nvGrpSpPr>
        <p:grpSpPr>
          <a:xfrm>
            <a:off x="3894966" y="4708926"/>
            <a:ext cx="8297033" cy="1819015"/>
            <a:chOff x="8466391" y="4890962"/>
            <a:chExt cx="8297033" cy="181901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EB768EB-5001-2418-57E7-96C48190E8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93801" y="4977264"/>
              <a:ext cx="5869623" cy="173271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24234F0-7ED7-B0C7-5716-198F6A028272}"/>
                </a:ext>
              </a:extLst>
            </p:cNvPr>
            <p:cNvSpPr/>
            <p:nvPr/>
          </p:nvSpPr>
          <p:spPr>
            <a:xfrm>
              <a:off x="11486394" y="4890962"/>
              <a:ext cx="1784350" cy="1699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D7AB53D-1E2D-5B40-6193-53C145E94741}"/>
                </a:ext>
              </a:extLst>
            </p:cNvPr>
            <p:cNvSpPr/>
            <p:nvPr/>
          </p:nvSpPr>
          <p:spPr>
            <a:xfrm>
              <a:off x="8466391" y="6211674"/>
              <a:ext cx="1784350" cy="1699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C8255EB-D80E-DD84-6529-08B920760E50}"/>
                </a:ext>
              </a:extLst>
            </p:cNvPr>
            <p:cNvSpPr/>
            <p:nvPr/>
          </p:nvSpPr>
          <p:spPr>
            <a:xfrm>
              <a:off x="11605132" y="6211673"/>
              <a:ext cx="1784350" cy="1699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E1A7B02-F88F-998C-C514-FA2BD9F599A4}"/>
                </a:ext>
              </a:extLst>
            </p:cNvPr>
            <p:cNvSpPr/>
            <p:nvPr/>
          </p:nvSpPr>
          <p:spPr>
            <a:xfrm>
              <a:off x="14373046" y="6220454"/>
              <a:ext cx="1784350" cy="1699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CBD9B0CE-FB1F-B295-C6F8-33A19AF8F4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4284" y="2615028"/>
            <a:ext cx="5246925" cy="1835966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A0D40AA-11D8-538B-41D6-739665EEF493}"/>
              </a:ext>
            </a:extLst>
          </p:cNvPr>
          <p:cNvSpPr/>
          <p:nvPr/>
        </p:nvSpPr>
        <p:spPr>
          <a:xfrm>
            <a:off x="8742656" y="4697955"/>
            <a:ext cx="3195344" cy="1699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B3C000E-5F4D-2728-3F21-E8038A0F0E54}"/>
              </a:ext>
            </a:extLst>
          </p:cNvPr>
          <p:cNvSpPr txBox="1"/>
          <p:nvPr/>
        </p:nvSpPr>
        <p:spPr>
          <a:xfrm>
            <a:off x="6899257" y="4391327"/>
            <a:ext cx="526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cs typeface="Arial" panose="020B0604020202020204" pitchFamily="34" charset="0"/>
              </a:rPr>
              <a:t>Y. Song </a:t>
            </a:r>
            <a:r>
              <a:rPr lang="en-GB" sz="900" i="1" dirty="0">
                <a:cs typeface="Arial" panose="020B0604020202020204" pitchFamily="34" charset="0"/>
              </a:rPr>
              <a:t>et al.</a:t>
            </a:r>
            <a:r>
              <a:rPr lang="en-GB" sz="900" dirty="0">
                <a:cs typeface="Arial" panose="020B0604020202020204" pitchFamily="34" charset="0"/>
              </a:rPr>
              <a:t> “MeV electron bunch compression and timing jitter suppression using a THz driven resonator” </a:t>
            </a:r>
            <a:r>
              <a:rPr lang="en-GB" sz="900" i="1" dirty="0" err="1">
                <a:cs typeface="Arial" panose="020B0604020202020204" pitchFamily="34" charset="0"/>
              </a:rPr>
              <a:t>Nucl</a:t>
            </a:r>
            <a:r>
              <a:rPr lang="en-GB" sz="900" i="1" dirty="0">
                <a:cs typeface="Arial" panose="020B0604020202020204" pitchFamily="34" charset="0"/>
              </a:rPr>
              <a:t>. </a:t>
            </a:r>
            <a:r>
              <a:rPr lang="en-GB" sz="900" i="1" dirty="0" err="1">
                <a:cs typeface="Arial" panose="020B0604020202020204" pitchFamily="34" charset="0"/>
              </a:rPr>
              <a:t>Instrum</a:t>
            </a:r>
            <a:r>
              <a:rPr lang="en-GB" sz="900" i="1" dirty="0">
                <a:cs typeface="Arial" panose="020B0604020202020204" pitchFamily="34" charset="0"/>
              </a:rPr>
              <a:t>. Methods Phys. Res. Sect. A, </a:t>
            </a:r>
            <a:r>
              <a:rPr lang="en-GB" sz="900" b="1" dirty="0">
                <a:cs typeface="Arial" panose="020B0604020202020204" pitchFamily="34" charset="0"/>
              </a:rPr>
              <a:t>1047</a:t>
            </a:r>
            <a:r>
              <a:rPr lang="en-GB" sz="900" dirty="0">
                <a:cs typeface="Arial" panose="020B0604020202020204" pitchFamily="34" charset="0"/>
              </a:rPr>
              <a:t>, 167774 (2023)</a:t>
            </a:r>
          </a:p>
        </p:txBody>
      </p:sp>
    </p:spTree>
    <p:extLst>
      <p:ext uri="{BB962C8B-B14F-4D97-AF65-F5344CB8AC3E}">
        <p14:creationId xmlns:p14="http://schemas.microsoft.com/office/powerpoint/2010/main" val="335505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machine&#10;&#10;Description automatically generated">
            <a:extLst>
              <a:ext uri="{FF2B5EF4-FFF2-40B4-BE49-F238E27FC236}">
                <a16:creationId xmlns:a16="http://schemas.microsoft.com/office/drawing/2014/main" id="{12D828AB-5A1F-3431-529A-A58ECF51DC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857" y="722454"/>
            <a:ext cx="7294143" cy="310456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9B21C947-8D16-1985-1D97-7B5712FF8D71}"/>
              </a:ext>
            </a:extLst>
          </p:cNvPr>
          <p:cNvSpPr/>
          <p:nvPr/>
        </p:nvSpPr>
        <p:spPr>
          <a:xfrm>
            <a:off x="90487" y="2543175"/>
            <a:ext cx="4160500" cy="4216191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E08BEB1-9EFC-5DCD-7E92-4B6FC1640D13}"/>
              </a:ext>
            </a:extLst>
          </p:cNvPr>
          <p:cNvSpPr/>
          <p:nvPr/>
        </p:nvSpPr>
        <p:spPr>
          <a:xfrm>
            <a:off x="4327737" y="2962906"/>
            <a:ext cx="3829668" cy="3796459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6E037709-8900-1DEA-10C4-F5B7EA9F3E95}"/>
              </a:ext>
            </a:extLst>
          </p:cNvPr>
          <p:cNvSpPr txBox="1">
            <a:spLocks/>
          </p:cNvSpPr>
          <p:nvPr/>
        </p:nvSpPr>
        <p:spPr>
          <a:xfrm>
            <a:off x="333814" y="2713162"/>
            <a:ext cx="3556952" cy="37964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Laser-generated narrowband 0.4 THz pulses using periodically-poled lithium niobate (PPLN) wafers stacks</a:t>
            </a:r>
            <a:br>
              <a:rPr lang="en-GB" sz="1800" dirty="0"/>
            </a:br>
            <a:r>
              <a:rPr lang="en-GB" sz="1800" b="1" i="1" dirty="0"/>
              <a:t>(Poster by Patrick Dalton)</a:t>
            </a:r>
            <a:endParaRPr lang="en-GB" sz="1800" i="1" dirty="0"/>
          </a:p>
          <a:p>
            <a:endParaRPr lang="en-GB" sz="1800" dirty="0"/>
          </a:p>
        </p:txBody>
      </p:sp>
      <p:pic>
        <p:nvPicPr>
          <p:cNvPr id="8" name="Content Placeholder 5" descr="Hands holding a transparent box with screws&#10;&#10;Description automatically generated">
            <a:extLst>
              <a:ext uri="{FF2B5EF4-FFF2-40B4-BE49-F238E27FC236}">
                <a16:creationId xmlns:a16="http://schemas.microsoft.com/office/drawing/2014/main" id="{37AB20D8-51F5-D051-3B01-290F3E3CB8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14" y="3951592"/>
            <a:ext cx="3601486" cy="245748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157466-3C66-92FC-719E-CEB2270BB244}"/>
              </a:ext>
            </a:extLst>
          </p:cNvPr>
          <p:cNvSpPr txBox="1"/>
          <p:nvPr/>
        </p:nvSpPr>
        <p:spPr>
          <a:xfrm>
            <a:off x="90487" y="6439950"/>
            <a:ext cx="43508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Stack of PPLN wafers for producing laser-generated THz radiation.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8E8908-11DC-FF39-4B3D-6376F354AFCC}"/>
              </a:ext>
            </a:extLst>
          </p:cNvPr>
          <p:cNvSpPr txBox="1"/>
          <p:nvPr/>
        </p:nvSpPr>
        <p:spPr>
          <a:xfrm>
            <a:off x="4956834" y="6439950"/>
            <a:ext cx="279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DLW installed in the vacuum chamber.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26B093-3838-2617-C0B7-CAE8B0C0E04C}"/>
              </a:ext>
            </a:extLst>
          </p:cNvPr>
          <p:cNvSpPr/>
          <p:nvPr/>
        </p:nvSpPr>
        <p:spPr>
          <a:xfrm>
            <a:off x="4832350" y="709376"/>
            <a:ext cx="3166322" cy="21289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1EA240-7B57-0887-276B-CE4AD6EF3D0D}"/>
              </a:ext>
            </a:extLst>
          </p:cNvPr>
          <p:cNvSpPr/>
          <p:nvPr/>
        </p:nvSpPr>
        <p:spPr>
          <a:xfrm>
            <a:off x="8213090" y="2640753"/>
            <a:ext cx="2664460" cy="11381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5475B0-B808-C47D-5E10-EB96BE378BF0}"/>
              </a:ext>
            </a:extLst>
          </p:cNvPr>
          <p:cNvSpPr/>
          <p:nvPr/>
        </p:nvSpPr>
        <p:spPr>
          <a:xfrm>
            <a:off x="7998672" y="1303808"/>
            <a:ext cx="1996430" cy="13369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7CE40A-ACBB-15EA-543A-CE8EC440A560}"/>
              </a:ext>
            </a:extLst>
          </p:cNvPr>
          <p:cNvSpPr/>
          <p:nvPr/>
        </p:nvSpPr>
        <p:spPr>
          <a:xfrm>
            <a:off x="9995102" y="1370349"/>
            <a:ext cx="2106411" cy="17087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ABCD72A-29B9-7FA3-164C-5D123A350849}"/>
              </a:ext>
            </a:extLst>
          </p:cNvPr>
          <p:cNvSpPr/>
          <p:nvPr/>
        </p:nvSpPr>
        <p:spPr>
          <a:xfrm>
            <a:off x="0" y="-99"/>
            <a:ext cx="12192000" cy="64216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AA9050-D6F5-A364-55C1-651A279FAD21}"/>
              </a:ext>
            </a:extLst>
          </p:cNvPr>
          <p:cNvSpPr txBox="1"/>
          <p:nvPr/>
        </p:nvSpPr>
        <p:spPr>
          <a:xfrm>
            <a:off x="11430369" y="124564"/>
            <a:ext cx="1003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3/10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E842C4C6-34C4-E75A-B364-80A9CF2D5AF2}"/>
              </a:ext>
            </a:extLst>
          </p:cNvPr>
          <p:cNvSpPr txBox="1">
            <a:spLocks/>
          </p:cNvSpPr>
          <p:nvPr/>
        </p:nvSpPr>
        <p:spPr>
          <a:xfrm>
            <a:off x="199008" y="-3535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</a:rPr>
              <a:t>Introduction to the experiment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30CD3C7-A46F-A76E-E7A5-A74251DB77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992" y="3951592"/>
            <a:ext cx="3665358" cy="2449151"/>
          </a:xfrm>
          <a:prstGeom prst="rect">
            <a:avLst/>
          </a:prstGeom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5457EDE5-0F03-1C1D-D7D8-A91FC908FC3E}"/>
              </a:ext>
            </a:extLst>
          </p:cNvPr>
          <p:cNvGrpSpPr/>
          <p:nvPr/>
        </p:nvGrpSpPr>
        <p:grpSpPr>
          <a:xfrm>
            <a:off x="110222" y="751904"/>
            <a:ext cx="4565740" cy="1477328"/>
            <a:chOff x="588220" y="879264"/>
            <a:chExt cx="4565740" cy="147732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5551685-A957-90B8-522A-98E7B6417997}"/>
                </a:ext>
              </a:extLst>
            </p:cNvPr>
            <p:cNvSpPr txBox="1"/>
            <p:nvPr/>
          </p:nvSpPr>
          <p:spPr>
            <a:xfrm>
              <a:off x="588220" y="879264"/>
              <a:ext cx="4565740" cy="1477328"/>
            </a:xfrm>
            <a:prstGeom prst="rect">
              <a:avLst/>
            </a:prstGeom>
            <a:solidFill>
              <a:srgbClr val="E5D1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C </a:t>
              </a:r>
              <a:r>
                <a:rPr lang="en-GB" dirty="0" err="1"/>
                <a:t>ompact</a:t>
              </a:r>
              <a:endParaRPr lang="en-GB" b="1" dirty="0"/>
            </a:p>
            <a:p>
              <a:r>
                <a:rPr lang="en-GB" b="1" dirty="0"/>
                <a:t>L </a:t>
              </a:r>
              <a:r>
                <a:rPr lang="en-GB" dirty="0" err="1"/>
                <a:t>inear</a:t>
              </a:r>
              <a:endParaRPr lang="en-GB" b="1" dirty="0"/>
            </a:p>
            <a:p>
              <a:r>
                <a:rPr lang="en-GB" b="1" dirty="0"/>
                <a:t>A </a:t>
              </a:r>
              <a:r>
                <a:rPr lang="en-GB" dirty="0" err="1"/>
                <a:t>ccelerator</a:t>
              </a:r>
              <a:endParaRPr lang="en-GB" b="1" dirty="0"/>
            </a:p>
            <a:p>
              <a:r>
                <a:rPr lang="en-GB" b="1" dirty="0"/>
                <a:t>R </a:t>
              </a:r>
              <a:r>
                <a:rPr lang="en-GB" dirty="0" err="1"/>
                <a:t>esearch</a:t>
              </a:r>
              <a:endParaRPr lang="en-GB" b="1" dirty="0"/>
            </a:p>
            <a:p>
              <a:r>
                <a:rPr lang="en-GB" b="1" dirty="0"/>
                <a:t>A </a:t>
              </a:r>
              <a:r>
                <a:rPr lang="en-GB" dirty="0" err="1"/>
                <a:t>pplications</a:t>
              </a:r>
              <a:endParaRPr lang="en-GB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F9432F6-B2BB-E179-4117-E7384FFC00A7}"/>
                </a:ext>
              </a:extLst>
            </p:cNvPr>
            <p:cNvSpPr txBox="1"/>
            <p:nvPr/>
          </p:nvSpPr>
          <p:spPr>
            <a:xfrm>
              <a:off x="3359015" y="940819"/>
              <a:ext cx="1716883" cy="13542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Beam parameters</a:t>
              </a:r>
            </a:p>
            <a:p>
              <a:r>
                <a:rPr lang="en-GB" sz="1600" dirty="0"/>
                <a:t>35.5 MeV</a:t>
              </a:r>
            </a:p>
            <a:p>
              <a:r>
                <a:rPr lang="en-GB" sz="1600" dirty="0"/>
                <a:t>6 </a:t>
              </a:r>
              <a:r>
                <a:rPr lang="en-GB" sz="1600" dirty="0" err="1"/>
                <a:t>ps</a:t>
              </a:r>
              <a:r>
                <a:rPr lang="en-GB" sz="1600" dirty="0"/>
                <a:t> FWHM</a:t>
              </a:r>
            </a:p>
            <a:p>
              <a:r>
                <a:rPr lang="en-GB" sz="1600" dirty="0"/>
                <a:t>Chirped bunches</a:t>
              </a:r>
            </a:p>
            <a:p>
              <a:r>
                <a:rPr lang="en-GB" sz="1600" dirty="0"/>
                <a:t>100 </a:t>
              </a:r>
              <a:r>
                <a:rPr lang="en-GB" sz="1600" dirty="0" err="1"/>
                <a:t>pC</a:t>
              </a:r>
              <a:endParaRPr lang="en-GB" sz="1600" dirty="0"/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FC22DC3D-36F5-329D-F31B-D833E4587BFF}"/>
                </a:ext>
              </a:extLst>
            </p:cNvPr>
            <p:cNvSpPr/>
            <p:nvPr/>
          </p:nvSpPr>
          <p:spPr>
            <a:xfrm>
              <a:off x="2090071" y="1467148"/>
              <a:ext cx="1060315" cy="301558"/>
            </a:xfrm>
            <a:prstGeom prst="rightArrow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83CC96A-68F3-DAB8-DE5B-779C00C43B9D}"/>
              </a:ext>
            </a:extLst>
          </p:cNvPr>
          <p:cNvSpPr txBox="1"/>
          <p:nvPr/>
        </p:nvSpPr>
        <p:spPr>
          <a:xfrm>
            <a:off x="4454066" y="3000674"/>
            <a:ext cx="30371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THz pulse and electron beam injected into dielectric-lined waveguide </a:t>
            </a:r>
            <a:r>
              <a:rPr lang="en-GB" b="1" dirty="0"/>
              <a:t>(DLW)</a:t>
            </a:r>
          </a:p>
          <a:p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E5FA9F5-4F1F-4082-6272-E430B2C0EFF6}"/>
              </a:ext>
            </a:extLst>
          </p:cNvPr>
          <p:cNvSpPr txBox="1"/>
          <p:nvPr/>
        </p:nvSpPr>
        <p:spPr>
          <a:xfrm>
            <a:off x="8633301" y="4208404"/>
            <a:ext cx="3048000" cy="646331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Electron energy measurement using dipole spectrometer</a:t>
            </a:r>
          </a:p>
        </p:txBody>
      </p:sp>
    </p:spTree>
    <p:extLst>
      <p:ext uri="{BB962C8B-B14F-4D97-AF65-F5344CB8AC3E}">
        <p14:creationId xmlns:p14="http://schemas.microsoft.com/office/powerpoint/2010/main" val="258653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9" grpId="0"/>
      <p:bldP spid="10" grpId="0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25" grpId="0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01D1CFD-4312-4AD3-2264-1DFE8A021B62}"/>
              </a:ext>
            </a:extLst>
          </p:cNvPr>
          <p:cNvSpPr/>
          <p:nvPr/>
        </p:nvSpPr>
        <p:spPr>
          <a:xfrm>
            <a:off x="-1" y="814"/>
            <a:ext cx="12192000" cy="64216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675A50-B13B-471F-93CA-715862B10B83}"/>
              </a:ext>
            </a:extLst>
          </p:cNvPr>
          <p:cNvSpPr txBox="1"/>
          <p:nvPr/>
        </p:nvSpPr>
        <p:spPr>
          <a:xfrm>
            <a:off x="11430369" y="124564"/>
            <a:ext cx="1003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4/10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EAB55E6-6902-69D8-9986-9132B75D9F84}"/>
              </a:ext>
            </a:extLst>
          </p:cNvPr>
          <p:cNvSpPr txBox="1">
            <a:spLocks/>
          </p:cNvSpPr>
          <p:nvPr/>
        </p:nvSpPr>
        <p:spPr>
          <a:xfrm>
            <a:off x="199008" y="-3535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</a:rPr>
              <a:t>Introduction to the experiment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87ACD9-93BF-BB6F-5031-A5B87D7B15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017" y="818060"/>
            <a:ext cx="4663192" cy="27453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753BC8-A09E-1B09-550C-CC53706BBB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84" y="4077177"/>
            <a:ext cx="5188052" cy="2396236"/>
          </a:xfrm>
          <a:prstGeom prst="rect">
            <a:avLst/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AutoShape 2">
            <a:extLst>
              <a:ext uri="{FF2B5EF4-FFF2-40B4-BE49-F238E27FC236}">
                <a16:creationId xmlns:a16="http://schemas.microsoft.com/office/drawing/2014/main" id="{C2D44F36-B1E5-2098-02AA-5677392A93C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4" name="Picture 13" descr="A large table with many objects&#10;&#10;Description automatically generated with medium confidence">
            <a:extLst>
              <a:ext uri="{FF2B5EF4-FFF2-40B4-BE49-F238E27FC236}">
                <a16:creationId xmlns:a16="http://schemas.microsoft.com/office/drawing/2014/main" id="{EB54A19E-BB3C-3FCC-4436-8FAB63E7FF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13" y="798872"/>
            <a:ext cx="4153278" cy="27691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13A4210-237E-7721-42AE-289BDD17DAE6}"/>
              </a:ext>
            </a:extLst>
          </p:cNvPr>
          <p:cNvSpPr txBox="1"/>
          <p:nvPr/>
        </p:nvSpPr>
        <p:spPr>
          <a:xfrm>
            <a:off x="1140327" y="3628648"/>
            <a:ext cx="4153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Laser and THz optics outside the vacuum chamber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E5EFA3-6CBD-8A47-1BD0-1CE0FDA7FB41}"/>
              </a:ext>
            </a:extLst>
          </p:cNvPr>
          <p:cNvSpPr txBox="1"/>
          <p:nvPr/>
        </p:nvSpPr>
        <p:spPr>
          <a:xfrm>
            <a:off x="6898397" y="3565294"/>
            <a:ext cx="4763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THz-electron interaction point inside the vacuum chamber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6ACB65-D4EA-02BB-FCBE-536B9BE175F7}"/>
              </a:ext>
            </a:extLst>
          </p:cNvPr>
          <p:cNvSpPr txBox="1"/>
          <p:nvPr/>
        </p:nvSpPr>
        <p:spPr>
          <a:xfrm>
            <a:off x="2037112" y="6473413"/>
            <a:ext cx="3600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Beam Area 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4F8768C-C48F-BE31-31B5-2407C10A577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5" b="3050"/>
          <a:stretch/>
        </p:blipFill>
        <p:spPr bwMode="auto">
          <a:xfrm>
            <a:off x="5583642" y="4536403"/>
            <a:ext cx="6608357" cy="1853171"/>
          </a:xfrm>
          <a:prstGeom prst="rect">
            <a:avLst/>
          </a:prstGeom>
          <a:solidFill>
            <a:srgbClr val="0000DE"/>
          </a:solidFill>
          <a:ln w="2857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CBF049D-BB86-8BC7-55AC-3EF90A8D0CB3}"/>
              </a:ext>
            </a:extLst>
          </p:cNvPr>
          <p:cNvSpPr txBox="1"/>
          <p:nvPr/>
        </p:nvSpPr>
        <p:spPr>
          <a:xfrm>
            <a:off x="7654691" y="4229860"/>
            <a:ext cx="2130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Interaction chamber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A200DE-DCF4-B7C8-614D-CBB519D17A3E}"/>
              </a:ext>
            </a:extLst>
          </p:cNvPr>
          <p:cNvSpPr txBox="1"/>
          <p:nvPr/>
        </p:nvSpPr>
        <p:spPr>
          <a:xfrm>
            <a:off x="10693633" y="3976528"/>
            <a:ext cx="1525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Energy spectrometer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849C94-11F2-00DD-421C-2D7334FFD195}"/>
              </a:ext>
            </a:extLst>
          </p:cNvPr>
          <p:cNvSpPr txBox="1"/>
          <p:nvPr/>
        </p:nvSpPr>
        <p:spPr>
          <a:xfrm>
            <a:off x="8167586" y="6444973"/>
            <a:ext cx="2130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Optical breadboard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49A1C67-278E-ADAC-8380-A872271635A3}"/>
              </a:ext>
            </a:extLst>
          </p:cNvPr>
          <p:cNvCxnSpPr>
            <a:cxnSpLocks/>
          </p:cNvCxnSpPr>
          <p:nvPr/>
        </p:nvCxnSpPr>
        <p:spPr>
          <a:xfrm>
            <a:off x="8684866" y="4561303"/>
            <a:ext cx="35259" cy="3136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85F16E4-71FE-7199-F6AB-CDC60C10893D}"/>
              </a:ext>
            </a:extLst>
          </p:cNvPr>
          <p:cNvCxnSpPr>
            <a:cxnSpLocks/>
          </p:cNvCxnSpPr>
          <p:nvPr/>
        </p:nvCxnSpPr>
        <p:spPr>
          <a:xfrm>
            <a:off x="11444105" y="4506576"/>
            <a:ext cx="57430" cy="3163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4B096E9-DAAC-729A-A8EF-CD763B6D3F95}"/>
              </a:ext>
            </a:extLst>
          </p:cNvPr>
          <p:cNvCxnSpPr>
            <a:cxnSpLocks/>
          </p:cNvCxnSpPr>
          <p:nvPr/>
        </p:nvCxnSpPr>
        <p:spPr>
          <a:xfrm flipH="1" flipV="1">
            <a:off x="8902613" y="5998249"/>
            <a:ext cx="53987" cy="4874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2">
            <a:extLst>
              <a:ext uri="{FF2B5EF4-FFF2-40B4-BE49-F238E27FC236}">
                <a16:creationId xmlns:a16="http://schemas.microsoft.com/office/drawing/2014/main" id="{753BBEDB-9BAE-DDCE-4D2E-962A305143E1}"/>
              </a:ext>
            </a:extLst>
          </p:cNvPr>
          <p:cNvSpPr/>
          <p:nvPr/>
        </p:nvSpPr>
        <p:spPr>
          <a:xfrm>
            <a:off x="8318559" y="5340401"/>
            <a:ext cx="1828925" cy="531474"/>
          </a:xfrm>
          <a:custGeom>
            <a:avLst/>
            <a:gdLst>
              <a:gd name="connsiteX0" fmla="*/ 0 w 2088231"/>
              <a:gd name="connsiteY0" fmla="*/ 0 h 811252"/>
              <a:gd name="connsiteX1" fmla="*/ 2088231 w 2088231"/>
              <a:gd name="connsiteY1" fmla="*/ 0 h 811252"/>
              <a:gd name="connsiteX2" fmla="*/ 2088231 w 2088231"/>
              <a:gd name="connsiteY2" fmla="*/ 811252 h 811252"/>
              <a:gd name="connsiteX3" fmla="*/ 0 w 2088231"/>
              <a:gd name="connsiteY3" fmla="*/ 811252 h 811252"/>
              <a:gd name="connsiteX4" fmla="*/ 0 w 2088231"/>
              <a:gd name="connsiteY4" fmla="*/ 0 h 811252"/>
              <a:gd name="connsiteX0" fmla="*/ 0 w 2197413"/>
              <a:gd name="connsiteY0" fmla="*/ 197892 h 811252"/>
              <a:gd name="connsiteX1" fmla="*/ 2197413 w 2197413"/>
              <a:gd name="connsiteY1" fmla="*/ 0 h 811252"/>
              <a:gd name="connsiteX2" fmla="*/ 2197413 w 2197413"/>
              <a:gd name="connsiteY2" fmla="*/ 811252 h 811252"/>
              <a:gd name="connsiteX3" fmla="*/ 109182 w 2197413"/>
              <a:gd name="connsiteY3" fmla="*/ 811252 h 811252"/>
              <a:gd name="connsiteX4" fmla="*/ 0 w 2197413"/>
              <a:gd name="connsiteY4" fmla="*/ 197892 h 811252"/>
              <a:gd name="connsiteX0" fmla="*/ 0 w 2197413"/>
              <a:gd name="connsiteY0" fmla="*/ 136478 h 749838"/>
              <a:gd name="connsiteX1" fmla="*/ 2060936 w 2197413"/>
              <a:gd name="connsiteY1" fmla="*/ 0 h 749838"/>
              <a:gd name="connsiteX2" fmla="*/ 2197413 w 2197413"/>
              <a:gd name="connsiteY2" fmla="*/ 749838 h 749838"/>
              <a:gd name="connsiteX3" fmla="*/ 109182 w 2197413"/>
              <a:gd name="connsiteY3" fmla="*/ 749838 h 749838"/>
              <a:gd name="connsiteX4" fmla="*/ 0 w 2197413"/>
              <a:gd name="connsiteY4" fmla="*/ 136478 h 749838"/>
              <a:gd name="connsiteX0" fmla="*/ 0 w 2197413"/>
              <a:gd name="connsiteY0" fmla="*/ 136478 h 749838"/>
              <a:gd name="connsiteX1" fmla="*/ 2060936 w 2197413"/>
              <a:gd name="connsiteY1" fmla="*/ 0 h 749838"/>
              <a:gd name="connsiteX2" fmla="*/ 2197413 w 2197413"/>
              <a:gd name="connsiteY2" fmla="*/ 749838 h 749838"/>
              <a:gd name="connsiteX3" fmla="*/ 245659 w 2197413"/>
              <a:gd name="connsiteY3" fmla="*/ 613361 h 749838"/>
              <a:gd name="connsiteX4" fmla="*/ 0 w 2197413"/>
              <a:gd name="connsiteY4" fmla="*/ 136478 h 749838"/>
              <a:gd name="connsiteX0" fmla="*/ 0 w 2306596"/>
              <a:gd name="connsiteY0" fmla="*/ 136478 h 613361"/>
              <a:gd name="connsiteX1" fmla="*/ 2060936 w 2306596"/>
              <a:gd name="connsiteY1" fmla="*/ 0 h 613361"/>
              <a:gd name="connsiteX2" fmla="*/ 2306596 w 2306596"/>
              <a:gd name="connsiteY2" fmla="*/ 429116 h 613361"/>
              <a:gd name="connsiteX3" fmla="*/ 245659 w 2306596"/>
              <a:gd name="connsiteY3" fmla="*/ 613361 h 613361"/>
              <a:gd name="connsiteX4" fmla="*/ 0 w 2306596"/>
              <a:gd name="connsiteY4" fmla="*/ 136478 h 613361"/>
              <a:gd name="connsiteX0" fmla="*/ 0 w 2306596"/>
              <a:gd name="connsiteY0" fmla="*/ 136478 h 565593"/>
              <a:gd name="connsiteX1" fmla="*/ 2060936 w 2306596"/>
              <a:gd name="connsiteY1" fmla="*/ 0 h 565593"/>
              <a:gd name="connsiteX2" fmla="*/ 2306596 w 2306596"/>
              <a:gd name="connsiteY2" fmla="*/ 429116 h 565593"/>
              <a:gd name="connsiteX3" fmla="*/ 218363 w 2306596"/>
              <a:gd name="connsiteY3" fmla="*/ 565593 h 565593"/>
              <a:gd name="connsiteX4" fmla="*/ 0 w 2306596"/>
              <a:gd name="connsiteY4" fmla="*/ 136478 h 565593"/>
              <a:gd name="connsiteX0" fmla="*/ 0 w 2306596"/>
              <a:gd name="connsiteY0" fmla="*/ 102359 h 531474"/>
              <a:gd name="connsiteX1" fmla="*/ 1453610 w 2306596"/>
              <a:gd name="connsiteY1" fmla="*/ 0 h 531474"/>
              <a:gd name="connsiteX2" fmla="*/ 2306596 w 2306596"/>
              <a:gd name="connsiteY2" fmla="*/ 394997 h 531474"/>
              <a:gd name="connsiteX3" fmla="*/ 218363 w 2306596"/>
              <a:gd name="connsiteY3" fmla="*/ 531474 h 531474"/>
              <a:gd name="connsiteX4" fmla="*/ 0 w 2306596"/>
              <a:gd name="connsiteY4" fmla="*/ 102359 h 531474"/>
              <a:gd name="connsiteX0" fmla="*/ 0 w 1828925"/>
              <a:gd name="connsiteY0" fmla="*/ 102359 h 531474"/>
              <a:gd name="connsiteX1" fmla="*/ 1453610 w 1828925"/>
              <a:gd name="connsiteY1" fmla="*/ 0 h 531474"/>
              <a:gd name="connsiteX2" fmla="*/ 1828925 w 1828925"/>
              <a:gd name="connsiteY2" fmla="*/ 408645 h 531474"/>
              <a:gd name="connsiteX3" fmla="*/ 218363 w 1828925"/>
              <a:gd name="connsiteY3" fmla="*/ 531474 h 531474"/>
              <a:gd name="connsiteX4" fmla="*/ 0 w 1828925"/>
              <a:gd name="connsiteY4" fmla="*/ 102359 h 531474"/>
              <a:gd name="connsiteX0" fmla="*/ 0 w 1828925"/>
              <a:gd name="connsiteY0" fmla="*/ 102359 h 531474"/>
              <a:gd name="connsiteX1" fmla="*/ 1453610 w 1828925"/>
              <a:gd name="connsiteY1" fmla="*/ 0 h 531474"/>
              <a:gd name="connsiteX2" fmla="*/ 1828925 w 1828925"/>
              <a:gd name="connsiteY2" fmla="*/ 429116 h 531474"/>
              <a:gd name="connsiteX3" fmla="*/ 218363 w 1828925"/>
              <a:gd name="connsiteY3" fmla="*/ 531474 h 531474"/>
              <a:gd name="connsiteX4" fmla="*/ 0 w 1828925"/>
              <a:gd name="connsiteY4" fmla="*/ 102359 h 53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8925" h="531474">
                <a:moveTo>
                  <a:pt x="0" y="102359"/>
                </a:moveTo>
                <a:lnTo>
                  <a:pt x="1453610" y="0"/>
                </a:lnTo>
                <a:lnTo>
                  <a:pt x="1828925" y="429116"/>
                </a:lnTo>
                <a:lnTo>
                  <a:pt x="218363" y="531474"/>
                </a:lnTo>
                <a:lnTo>
                  <a:pt x="0" y="102359"/>
                </a:lnTo>
                <a:close/>
              </a:path>
            </a:pathLst>
          </a:custGeom>
          <a:solidFill>
            <a:srgbClr val="0000DE">
              <a:alpha val="50196"/>
            </a:srgbClr>
          </a:solidFill>
          <a:ln>
            <a:solidFill>
              <a:srgbClr val="000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32">
            <a:extLst>
              <a:ext uri="{FF2B5EF4-FFF2-40B4-BE49-F238E27FC236}">
                <a16:creationId xmlns:a16="http://schemas.microsoft.com/office/drawing/2014/main" id="{92EF6A8A-4D59-2BEA-C5A7-C555A96CADDE}"/>
              </a:ext>
            </a:extLst>
          </p:cNvPr>
          <p:cNvSpPr/>
          <p:nvPr/>
        </p:nvSpPr>
        <p:spPr>
          <a:xfrm flipV="1">
            <a:off x="8531186" y="5773188"/>
            <a:ext cx="1616200" cy="205964"/>
          </a:xfrm>
          <a:custGeom>
            <a:avLst/>
            <a:gdLst>
              <a:gd name="connsiteX0" fmla="*/ 0 w 2088231"/>
              <a:gd name="connsiteY0" fmla="*/ 0 h 811252"/>
              <a:gd name="connsiteX1" fmla="*/ 2088231 w 2088231"/>
              <a:gd name="connsiteY1" fmla="*/ 0 h 811252"/>
              <a:gd name="connsiteX2" fmla="*/ 2088231 w 2088231"/>
              <a:gd name="connsiteY2" fmla="*/ 811252 h 811252"/>
              <a:gd name="connsiteX3" fmla="*/ 0 w 2088231"/>
              <a:gd name="connsiteY3" fmla="*/ 811252 h 811252"/>
              <a:gd name="connsiteX4" fmla="*/ 0 w 2088231"/>
              <a:gd name="connsiteY4" fmla="*/ 0 h 811252"/>
              <a:gd name="connsiteX0" fmla="*/ 0 w 2197413"/>
              <a:gd name="connsiteY0" fmla="*/ 197892 h 811252"/>
              <a:gd name="connsiteX1" fmla="*/ 2197413 w 2197413"/>
              <a:gd name="connsiteY1" fmla="*/ 0 h 811252"/>
              <a:gd name="connsiteX2" fmla="*/ 2197413 w 2197413"/>
              <a:gd name="connsiteY2" fmla="*/ 811252 h 811252"/>
              <a:gd name="connsiteX3" fmla="*/ 109182 w 2197413"/>
              <a:gd name="connsiteY3" fmla="*/ 811252 h 811252"/>
              <a:gd name="connsiteX4" fmla="*/ 0 w 2197413"/>
              <a:gd name="connsiteY4" fmla="*/ 197892 h 811252"/>
              <a:gd name="connsiteX0" fmla="*/ 0 w 2197413"/>
              <a:gd name="connsiteY0" fmla="*/ 136478 h 749838"/>
              <a:gd name="connsiteX1" fmla="*/ 2060936 w 2197413"/>
              <a:gd name="connsiteY1" fmla="*/ 0 h 749838"/>
              <a:gd name="connsiteX2" fmla="*/ 2197413 w 2197413"/>
              <a:gd name="connsiteY2" fmla="*/ 749838 h 749838"/>
              <a:gd name="connsiteX3" fmla="*/ 109182 w 2197413"/>
              <a:gd name="connsiteY3" fmla="*/ 749838 h 749838"/>
              <a:gd name="connsiteX4" fmla="*/ 0 w 2197413"/>
              <a:gd name="connsiteY4" fmla="*/ 136478 h 749838"/>
              <a:gd name="connsiteX0" fmla="*/ 0 w 2197413"/>
              <a:gd name="connsiteY0" fmla="*/ 136478 h 749838"/>
              <a:gd name="connsiteX1" fmla="*/ 2060936 w 2197413"/>
              <a:gd name="connsiteY1" fmla="*/ 0 h 749838"/>
              <a:gd name="connsiteX2" fmla="*/ 2197413 w 2197413"/>
              <a:gd name="connsiteY2" fmla="*/ 749838 h 749838"/>
              <a:gd name="connsiteX3" fmla="*/ 245659 w 2197413"/>
              <a:gd name="connsiteY3" fmla="*/ 613361 h 749838"/>
              <a:gd name="connsiteX4" fmla="*/ 0 w 2197413"/>
              <a:gd name="connsiteY4" fmla="*/ 136478 h 749838"/>
              <a:gd name="connsiteX0" fmla="*/ 0 w 2306596"/>
              <a:gd name="connsiteY0" fmla="*/ 136478 h 613361"/>
              <a:gd name="connsiteX1" fmla="*/ 2060936 w 2306596"/>
              <a:gd name="connsiteY1" fmla="*/ 0 h 613361"/>
              <a:gd name="connsiteX2" fmla="*/ 2306596 w 2306596"/>
              <a:gd name="connsiteY2" fmla="*/ 429116 h 613361"/>
              <a:gd name="connsiteX3" fmla="*/ 245659 w 2306596"/>
              <a:gd name="connsiteY3" fmla="*/ 613361 h 613361"/>
              <a:gd name="connsiteX4" fmla="*/ 0 w 2306596"/>
              <a:gd name="connsiteY4" fmla="*/ 136478 h 613361"/>
              <a:gd name="connsiteX0" fmla="*/ 0 w 2306596"/>
              <a:gd name="connsiteY0" fmla="*/ 136478 h 565593"/>
              <a:gd name="connsiteX1" fmla="*/ 2060936 w 2306596"/>
              <a:gd name="connsiteY1" fmla="*/ 0 h 565593"/>
              <a:gd name="connsiteX2" fmla="*/ 2306596 w 2306596"/>
              <a:gd name="connsiteY2" fmla="*/ 429116 h 565593"/>
              <a:gd name="connsiteX3" fmla="*/ 218363 w 2306596"/>
              <a:gd name="connsiteY3" fmla="*/ 565593 h 565593"/>
              <a:gd name="connsiteX4" fmla="*/ 0 w 2306596"/>
              <a:gd name="connsiteY4" fmla="*/ 136478 h 565593"/>
              <a:gd name="connsiteX0" fmla="*/ 0 w 2306596"/>
              <a:gd name="connsiteY0" fmla="*/ 102359 h 531474"/>
              <a:gd name="connsiteX1" fmla="*/ 1453610 w 2306596"/>
              <a:gd name="connsiteY1" fmla="*/ 0 h 531474"/>
              <a:gd name="connsiteX2" fmla="*/ 2306596 w 2306596"/>
              <a:gd name="connsiteY2" fmla="*/ 394997 h 531474"/>
              <a:gd name="connsiteX3" fmla="*/ 218363 w 2306596"/>
              <a:gd name="connsiteY3" fmla="*/ 531474 h 531474"/>
              <a:gd name="connsiteX4" fmla="*/ 0 w 2306596"/>
              <a:gd name="connsiteY4" fmla="*/ 102359 h 531474"/>
              <a:gd name="connsiteX0" fmla="*/ 0 w 1828925"/>
              <a:gd name="connsiteY0" fmla="*/ 102359 h 531474"/>
              <a:gd name="connsiteX1" fmla="*/ 1453610 w 1828925"/>
              <a:gd name="connsiteY1" fmla="*/ 0 h 531474"/>
              <a:gd name="connsiteX2" fmla="*/ 1828925 w 1828925"/>
              <a:gd name="connsiteY2" fmla="*/ 408645 h 531474"/>
              <a:gd name="connsiteX3" fmla="*/ 218363 w 1828925"/>
              <a:gd name="connsiteY3" fmla="*/ 531474 h 531474"/>
              <a:gd name="connsiteX4" fmla="*/ 0 w 1828925"/>
              <a:gd name="connsiteY4" fmla="*/ 102359 h 531474"/>
              <a:gd name="connsiteX0" fmla="*/ 0 w 1828925"/>
              <a:gd name="connsiteY0" fmla="*/ 102359 h 531474"/>
              <a:gd name="connsiteX1" fmla="*/ 1453610 w 1828925"/>
              <a:gd name="connsiteY1" fmla="*/ 0 h 531474"/>
              <a:gd name="connsiteX2" fmla="*/ 1828925 w 1828925"/>
              <a:gd name="connsiteY2" fmla="*/ 429116 h 531474"/>
              <a:gd name="connsiteX3" fmla="*/ 218363 w 1828925"/>
              <a:gd name="connsiteY3" fmla="*/ 531474 h 531474"/>
              <a:gd name="connsiteX4" fmla="*/ 0 w 1828925"/>
              <a:gd name="connsiteY4" fmla="*/ 102359 h 531474"/>
              <a:gd name="connsiteX0" fmla="*/ 54687 w 1883612"/>
              <a:gd name="connsiteY0" fmla="*/ 102359 h 880288"/>
              <a:gd name="connsiteX1" fmla="*/ 1508297 w 1883612"/>
              <a:gd name="connsiteY1" fmla="*/ 0 h 880288"/>
              <a:gd name="connsiteX2" fmla="*/ 1883612 w 1883612"/>
              <a:gd name="connsiteY2" fmla="*/ 429116 h 880288"/>
              <a:gd name="connsiteX3" fmla="*/ 0 w 1883612"/>
              <a:gd name="connsiteY3" fmla="*/ 880288 h 880288"/>
              <a:gd name="connsiteX4" fmla="*/ 54687 w 1883612"/>
              <a:gd name="connsiteY4" fmla="*/ 102359 h 880288"/>
              <a:gd name="connsiteX0" fmla="*/ 0 w 1889250"/>
              <a:gd name="connsiteY0" fmla="*/ 503495 h 880288"/>
              <a:gd name="connsiteX1" fmla="*/ 1513935 w 1889250"/>
              <a:gd name="connsiteY1" fmla="*/ 0 h 880288"/>
              <a:gd name="connsiteX2" fmla="*/ 1889250 w 1889250"/>
              <a:gd name="connsiteY2" fmla="*/ 429116 h 880288"/>
              <a:gd name="connsiteX3" fmla="*/ 5638 w 1889250"/>
              <a:gd name="connsiteY3" fmla="*/ 880288 h 880288"/>
              <a:gd name="connsiteX4" fmla="*/ 0 w 1889250"/>
              <a:gd name="connsiteY4" fmla="*/ 503495 h 880288"/>
              <a:gd name="connsiteX0" fmla="*/ 0 w 1622550"/>
              <a:gd name="connsiteY0" fmla="*/ 503495 h 1144184"/>
              <a:gd name="connsiteX1" fmla="*/ 1513935 w 1622550"/>
              <a:gd name="connsiteY1" fmla="*/ 0 h 1144184"/>
              <a:gd name="connsiteX2" fmla="*/ 1622550 w 1622550"/>
              <a:gd name="connsiteY2" fmla="*/ 1144184 h 1144184"/>
              <a:gd name="connsiteX3" fmla="*/ 5638 w 1622550"/>
              <a:gd name="connsiteY3" fmla="*/ 880288 h 1144184"/>
              <a:gd name="connsiteX4" fmla="*/ 0 w 1622550"/>
              <a:gd name="connsiteY4" fmla="*/ 503495 h 1144184"/>
              <a:gd name="connsiteX0" fmla="*/ 0 w 1622550"/>
              <a:gd name="connsiteY0" fmla="*/ 0 h 640689"/>
              <a:gd name="connsiteX1" fmla="*/ 1621885 w 1622550"/>
              <a:gd name="connsiteY1" fmla="*/ 298777 h 640689"/>
              <a:gd name="connsiteX2" fmla="*/ 1622550 w 1622550"/>
              <a:gd name="connsiteY2" fmla="*/ 640689 h 640689"/>
              <a:gd name="connsiteX3" fmla="*/ 5638 w 1622550"/>
              <a:gd name="connsiteY3" fmla="*/ 376793 h 640689"/>
              <a:gd name="connsiteX4" fmla="*/ 0 w 1622550"/>
              <a:gd name="connsiteY4" fmla="*/ 0 h 640689"/>
              <a:gd name="connsiteX0" fmla="*/ 0 w 1621887"/>
              <a:gd name="connsiteY0" fmla="*/ 0 h 640689"/>
              <a:gd name="connsiteX1" fmla="*/ 1621885 w 1621887"/>
              <a:gd name="connsiteY1" fmla="*/ 298777 h 640689"/>
              <a:gd name="connsiteX2" fmla="*/ 1606675 w 1621887"/>
              <a:gd name="connsiteY2" fmla="*/ 640689 h 640689"/>
              <a:gd name="connsiteX3" fmla="*/ 5638 w 1621887"/>
              <a:gd name="connsiteY3" fmla="*/ 376793 h 640689"/>
              <a:gd name="connsiteX4" fmla="*/ 0 w 1621887"/>
              <a:gd name="connsiteY4" fmla="*/ 0 h 640689"/>
              <a:gd name="connsiteX0" fmla="*/ 0 w 1621890"/>
              <a:gd name="connsiteY0" fmla="*/ 0 h 649409"/>
              <a:gd name="connsiteX1" fmla="*/ 1621885 w 1621890"/>
              <a:gd name="connsiteY1" fmla="*/ 298777 h 649409"/>
              <a:gd name="connsiteX2" fmla="*/ 1616200 w 1621890"/>
              <a:gd name="connsiteY2" fmla="*/ 649409 h 649409"/>
              <a:gd name="connsiteX3" fmla="*/ 5638 w 1621890"/>
              <a:gd name="connsiteY3" fmla="*/ 376793 h 649409"/>
              <a:gd name="connsiteX4" fmla="*/ 0 w 1621890"/>
              <a:gd name="connsiteY4" fmla="*/ 0 h 649409"/>
              <a:gd name="connsiteX0" fmla="*/ 0 w 1616200"/>
              <a:gd name="connsiteY0" fmla="*/ 0 h 649409"/>
              <a:gd name="connsiteX1" fmla="*/ 1615535 w 1616200"/>
              <a:gd name="connsiteY1" fmla="*/ 298777 h 649409"/>
              <a:gd name="connsiteX2" fmla="*/ 1616200 w 1616200"/>
              <a:gd name="connsiteY2" fmla="*/ 649409 h 649409"/>
              <a:gd name="connsiteX3" fmla="*/ 5638 w 1616200"/>
              <a:gd name="connsiteY3" fmla="*/ 376793 h 649409"/>
              <a:gd name="connsiteX4" fmla="*/ 0 w 1616200"/>
              <a:gd name="connsiteY4" fmla="*/ 0 h 649409"/>
              <a:gd name="connsiteX0" fmla="*/ 0 w 1616200"/>
              <a:gd name="connsiteY0" fmla="*/ 0 h 597087"/>
              <a:gd name="connsiteX1" fmla="*/ 1615535 w 1616200"/>
              <a:gd name="connsiteY1" fmla="*/ 246455 h 597087"/>
              <a:gd name="connsiteX2" fmla="*/ 1616200 w 1616200"/>
              <a:gd name="connsiteY2" fmla="*/ 597087 h 597087"/>
              <a:gd name="connsiteX3" fmla="*/ 5638 w 1616200"/>
              <a:gd name="connsiteY3" fmla="*/ 324471 h 597087"/>
              <a:gd name="connsiteX4" fmla="*/ 0 w 1616200"/>
              <a:gd name="connsiteY4" fmla="*/ 0 h 597087"/>
              <a:gd name="connsiteX0" fmla="*/ 0 w 1616200"/>
              <a:gd name="connsiteY0" fmla="*/ 0 h 597087"/>
              <a:gd name="connsiteX1" fmla="*/ 1615535 w 1616200"/>
              <a:gd name="connsiteY1" fmla="*/ 298777 h 597087"/>
              <a:gd name="connsiteX2" fmla="*/ 1616200 w 1616200"/>
              <a:gd name="connsiteY2" fmla="*/ 597087 h 597087"/>
              <a:gd name="connsiteX3" fmla="*/ 5638 w 1616200"/>
              <a:gd name="connsiteY3" fmla="*/ 324471 h 597087"/>
              <a:gd name="connsiteX4" fmla="*/ 0 w 1616200"/>
              <a:gd name="connsiteY4" fmla="*/ 0 h 597087"/>
              <a:gd name="connsiteX0" fmla="*/ 0 w 1616200"/>
              <a:gd name="connsiteY0" fmla="*/ 0 h 597087"/>
              <a:gd name="connsiteX1" fmla="*/ 1615535 w 1616200"/>
              <a:gd name="connsiteY1" fmla="*/ 298777 h 597087"/>
              <a:gd name="connsiteX2" fmla="*/ 1616200 w 1616200"/>
              <a:gd name="connsiteY2" fmla="*/ 597087 h 597087"/>
              <a:gd name="connsiteX3" fmla="*/ 5638 w 1616200"/>
              <a:gd name="connsiteY3" fmla="*/ 293078 h 597087"/>
              <a:gd name="connsiteX4" fmla="*/ 0 w 1616200"/>
              <a:gd name="connsiteY4" fmla="*/ 0 h 597087"/>
              <a:gd name="connsiteX0" fmla="*/ 0 w 1616200"/>
              <a:gd name="connsiteY0" fmla="*/ 0 h 565694"/>
              <a:gd name="connsiteX1" fmla="*/ 1615535 w 1616200"/>
              <a:gd name="connsiteY1" fmla="*/ 298777 h 565694"/>
              <a:gd name="connsiteX2" fmla="*/ 1616200 w 1616200"/>
              <a:gd name="connsiteY2" fmla="*/ 565694 h 565694"/>
              <a:gd name="connsiteX3" fmla="*/ 5638 w 1616200"/>
              <a:gd name="connsiteY3" fmla="*/ 293078 h 565694"/>
              <a:gd name="connsiteX4" fmla="*/ 0 w 1616200"/>
              <a:gd name="connsiteY4" fmla="*/ 0 h 56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6200" h="565694">
                <a:moveTo>
                  <a:pt x="0" y="0"/>
                </a:moveTo>
                <a:lnTo>
                  <a:pt x="1615535" y="298777"/>
                </a:lnTo>
                <a:cubicBezTo>
                  <a:pt x="1615757" y="412748"/>
                  <a:pt x="1615978" y="451723"/>
                  <a:pt x="1616200" y="565694"/>
                </a:cubicBezTo>
                <a:lnTo>
                  <a:pt x="5638" y="293078"/>
                </a:lnTo>
                <a:cubicBezTo>
                  <a:pt x="3759" y="167480"/>
                  <a:pt x="1879" y="125598"/>
                  <a:pt x="0" y="0"/>
                </a:cubicBezTo>
                <a:close/>
              </a:path>
            </a:pathLst>
          </a:custGeom>
          <a:solidFill>
            <a:srgbClr val="0000DE">
              <a:alpha val="50196"/>
            </a:srgbClr>
          </a:solidFill>
          <a:ln>
            <a:solidFill>
              <a:srgbClr val="000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32">
            <a:extLst>
              <a:ext uri="{FF2B5EF4-FFF2-40B4-BE49-F238E27FC236}">
                <a16:creationId xmlns:a16="http://schemas.microsoft.com/office/drawing/2014/main" id="{B679EAFE-6488-8B1A-9F98-F86D312DD4BF}"/>
              </a:ext>
            </a:extLst>
          </p:cNvPr>
          <p:cNvSpPr/>
          <p:nvPr/>
        </p:nvSpPr>
        <p:spPr>
          <a:xfrm flipV="1">
            <a:off x="8316206" y="5448916"/>
            <a:ext cx="216043" cy="526524"/>
          </a:xfrm>
          <a:custGeom>
            <a:avLst/>
            <a:gdLst>
              <a:gd name="connsiteX0" fmla="*/ 0 w 2088231"/>
              <a:gd name="connsiteY0" fmla="*/ 0 h 811252"/>
              <a:gd name="connsiteX1" fmla="*/ 2088231 w 2088231"/>
              <a:gd name="connsiteY1" fmla="*/ 0 h 811252"/>
              <a:gd name="connsiteX2" fmla="*/ 2088231 w 2088231"/>
              <a:gd name="connsiteY2" fmla="*/ 811252 h 811252"/>
              <a:gd name="connsiteX3" fmla="*/ 0 w 2088231"/>
              <a:gd name="connsiteY3" fmla="*/ 811252 h 811252"/>
              <a:gd name="connsiteX4" fmla="*/ 0 w 2088231"/>
              <a:gd name="connsiteY4" fmla="*/ 0 h 811252"/>
              <a:gd name="connsiteX0" fmla="*/ 0 w 2197413"/>
              <a:gd name="connsiteY0" fmla="*/ 197892 h 811252"/>
              <a:gd name="connsiteX1" fmla="*/ 2197413 w 2197413"/>
              <a:gd name="connsiteY1" fmla="*/ 0 h 811252"/>
              <a:gd name="connsiteX2" fmla="*/ 2197413 w 2197413"/>
              <a:gd name="connsiteY2" fmla="*/ 811252 h 811252"/>
              <a:gd name="connsiteX3" fmla="*/ 109182 w 2197413"/>
              <a:gd name="connsiteY3" fmla="*/ 811252 h 811252"/>
              <a:gd name="connsiteX4" fmla="*/ 0 w 2197413"/>
              <a:gd name="connsiteY4" fmla="*/ 197892 h 811252"/>
              <a:gd name="connsiteX0" fmla="*/ 0 w 2197413"/>
              <a:gd name="connsiteY0" fmla="*/ 136478 h 749838"/>
              <a:gd name="connsiteX1" fmla="*/ 2060936 w 2197413"/>
              <a:gd name="connsiteY1" fmla="*/ 0 h 749838"/>
              <a:gd name="connsiteX2" fmla="*/ 2197413 w 2197413"/>
              <a:gd name="connsiteY2" fmla="*/ 749838 h 749838"/>
              <a:gd name="connsiteX3" fmla="*/ 109182 w 2197413"/>
              <a:gd name="connsiteY3" fmla="*/ 749838 h 749838"/>
              <a:gd name="connsiteX4" fmla="*/ 0 w 2197413"/>
              <a:gd name="connsiteY4" fmla="*/ 136478 h 749838"/>
              <a:gd name="connsiteX0" fmla="*/ 0 w 2197413"/>
              <a:gd name="connsiteY0" fmla="*/ 136478 h 749838"/>
              <a:gd name="connsiteX1" fmla="*/ 2060936 w 2197413"/>
              <a:gd name="connsiteY1" fmla="*/ 0 h 749838"/>
              <a:gd name="connsiteX2" fmla="*/ 2197413 w 2197413"/>
              <a:gd name="connsiteY2" fmla="*/ 749838 h 749838"/>
              <a:gd name="connsiteX3" fmla="*/ 245659 w 2197413"/>
              <a:gd name="connsiteY3" fmla="*/ 613361 h 749838"/>
              <a:gd name="connsiteX4" fmla="*/ 0 w 2197413"/>
              <a:gd name="connsiteY4" fmla="*/ 136478 h 749838"/>
              <a:gd name="connsiteX0" fmla="*/ 0 w 2306596"/>
              <a:gd name="connsiteY0" fmla="*/ 136478 h 613361"/>
              <a:gd name="connsiteX1" fmla="*/ 2060936 w 2306596"/>
              <a:gd name="connsiteY1" fmla="*/ 0 h 613361"/>
              <a:gd name="connsiteX2" fmla="*/ 2306596 w 2306596"/>
              <a:gd name="connsiteY2" fmla="*/ 429116 h 613361"/>
              <a:gd name="connsiteX3" fmla="*/ 245659 w 2306596"/>
              <a:gd name="connsiteY3" fmla="*/ 613361 h 613361"/>
              <a:gd name="connsiteX4" fmla="*/ 0 w 2306596"/>
              <a:gd name="connsiteY4" fmla="*/ 136478 h 613361"/>
              <a:gd name="connsiteX0" fmla="*/ 0 w 2306596"/>
              <a:gd name="connsiteY0" fmla="*/ 136478 h 565593"/>
              <a:gd name="connsiteX1" fmla="*/ 2060936 w 2306596"/>
              <a:gd name="connsiteY1" fmla="*/ 0 h 565593"/>
              <a:gd name="connsiteX2" fmla="*/ 2306596 w 2306596"/>
              <a:gd name="connsiteY2" fmla="*/ 429116 h 565593"/>
              <a:gd name="connsiteX3" fmla="*/ 218363 w 2306596"/>
              <a:gd name="connsiteY3" fmla="*/ 565593 h 565593"/>
              <a:gd name="connsiteX4" fmla="*/ 0 w 2306596"/>
              <a:gd name="connsiteY4" fmla="*/ 136478 h 565593"/>
              <a:gd name="connsiteX0" fmla="*/ 0 w 2306596"/>
              <a:gd name="connsiteY0" fmla="*/ 102359 h 531474"/>
              <a:gd name="connsiteX1" fmla="*/ 1453610 w 2306596"/>
              <a:gd name="connsiteY1" fmla="*/ 0 h 531474"/>
              <a:gd name="connsiteX2" fmla="*/ 2306596 w 2306596"/>
              <a:gd name="connsiteY2" fmla="*/ 394997 h 531474"/>
              <a:gd name="connsiteX3" fmla="*/ 218363 w 2306596"/>
              <a:gd name="connsiteY3" fmla="*/ 531474 h 531474"/>
              <a:gd name="connsiteX4" fmla="*/ 0 w 2306596"/>
              <a:gd name="connsiteY4" fmla="*/ 102359 h 531474"/>
              <a:gd name="connsiteX0" fmla="*/ 0 w 1828925"/>
              <a:gd name="connsiteY0" fmla="*/ 102359 h 531474"/>
              <a:gd name="connsiteX1" fmla="*/ 1453610 w 1828925"/>
              <a:gd name="connsiteY1" fmla="*/ 0 h 531474"/>
              <a:gd name="connsiteX2" fmla="*/ 1828925 w 1828925"/>
              <a:gd name="connsiteY2" fmla="*/ 408645 h 531474"/>
              <a:gd name="connsiteX3" fmla="*/ 218363 w 1828925"/>
              <a:gd name="connsiteY3" fmla="*/ 531474 h 531474"/>
              <a:gd name="connsiteX4" fmla="*/ 0 w 1828925"/>
              <a:gd name="connsiteY4" fmla="*/ 102359 h 531474"/>
              <a:gd name="connsiteX0" fmla="*/ 0 w 1828925"/>
              <a:gd name="connsiteY0" fmla="*/ 102359 h 531474"/>
              <a:gd name="connsiteX1" fmla="*/ 1453610 w 1828925"/>
              <a:gd name="connsiteY1" fmla="*/ 0 h 531474"/>
              <a:gd name="connsiteX2" fmla="*/ 1828925 w 1828925"/>
              <a:gd name="connsiteY2" fmla="*/ 429116 h 531474"/>
              <a:gd name="connsiteX3" fmla="*/ 218363 w 1828925"/>
              <a:gd name="connsiteY3" fmla="*/ 531474 h 531474"/>
              <a:gd name="connsiteX4" fmla="*/ 0 w 1828925"/>
              <a:gd name="connsiteY4" fmla="*/ 102359 h 531474"/>
              <a:gd name="connsiteX0" fmla="*/ 54687 w 1883612"/>
              <a:gd name="connsiteY0" fmla="*/ 102359 h 880288"/>
              <a:gd name="connsiteX1" fmla="*/ 1508297 w 1883612"/>
              <a:gd name="connsiteY1" fmla="*/ 0 h 880288"/>
              <a:gd name="connsiteX2" fmla="*/ 1883612 w 1883612"/>
              <a:gd name="connsiteY2" fmla="*/ 429116 h 880288"/>
              <a:gd name="connsiteX3" fmla="*/ 0 w 1883612"/>
              <a:gd name="connsiteY3" fmla="*/ 880288 h 880288"/>
              <a:gd name="connsiteX4" fmla="*/ 54687 w 1883612"/>
              <a:gd name="connsiteY4" fmla="*/ 102359 h 880288"/>
              <a:gd name="connsiteX0" fmla="*/ 0 w 1889250"/>
              <a:gd name="connsiteY0" fmla="*/ 503495 h 880288"/>
              <a:gd name="connsiteX1" fmla="*/ 1513935 w 1889250"/>
              <a:gd name="connsiteY1" fmla="*/ 0 h 880288"/>
              <a:gd name="connsiteX2" fmla="*/ 1889250 w 1889250"/>
              <a:gd name="connsiteY2" fmla="*/ 429116 h 880288"/>
              <a:gd name="connsiteX3" fmla="*/ 5638 w 1889250"/>
              <a:gd name="connsiteY3" fmla="*/ 880288 h 880288"/>
              <a:gd name="connsiteX4" fmla="*/ 0 w 1889250"/>
              <a:gd name="connsiteY4" fmla="*/ 503495 h 880288"/>
              <a:gd name="connsiteX0" fmla="*/ 0 w 1622550"/>
              <a:gd name="connsiteY0" fmla="*/ 503495 h 1144184"/>
              <a:gd name="connsiteX1" fmla="*/ 1513935 w 1622550"/>
              <a:gd name="connsiteY1" fmla="*/ 0 h 1144184"/>
              <a:gd name="connsiteX2" fmla="*/ 1622550 w 1622550"/>
              <a:gd name="connsiteY2" fmla="*/ 1144184 h 1144184"/>
              <a:gd name="connsiteX3" fmla="*/ 5638 w 1622550"/>
              <a:gd name="connsiteY3" fmla="*/ 880288 h 1144184"/>
              <a:gd name="connsiteX4" fmla="*/ 0 w 1622550"/>
              <a:gd name="connsiteY4" fmla="*/ 503495 h 1144184"/>
              <a:gd name="connsiteX0" fmla="*/ 0 w 1622550"/>
              <a:gd name="connsiteY0" fmla="*/ 0 h 640689"/>
              <a:gd name="connsiteX1" fmla="*/ 1621885 w 1622550"/>
              <a:gd name="connsiteY1" fmla="*/ 298777 h 640689"/>
              <a:gd name="connsiteX2" fmla="*/ 1622550 w 1622550"/>
              <a:gd name="connsiteY2" fmla="*/ 640689 h 640689"/>
              <a:gd name="connsiteX3" fmla="*/ 5638 w 1622550"/>
              <a:gd name="connsiteY3" fmla="*/ 376793 h 640689"/>
              <a:gd name="connsiteX4" fmla="*/ 0 w 1622550"/>
              <a:gd name="connsiteY4" fmla="*/ 0 h 640689"/>
              <a:gd name="connsiteX0" fmla="*/ 0 w 1621887"/>
              <a:gd name="connsiteY0" fmla="*/ 0 h 640689"/>
              <a:gd name="connsiteX1" fmla="*/ 1621885 w 1621887"/>
              <a:gd name="connsiteY1" fmla="*/ 298777 h 640689"/>
              <a:gd name="connsiteX2" fmla="*/ 1606675 w 1621887"/>
              <a:gd name="connsiteY2" fmla="*/ 640689 h 640689"/>
              <a:gd name="connsiteX3" fmla="*/ 5638 w 1621887"/>
              <a:gd name="connsiteY3" fmla="*/ 376793 h 640689"/>
              <a:gd name="connsiteX4" fmla="*/ 0 w 1621887"/>
              <a:gd name="connsiteY4" fmla="*/ 0 h 640689"/>
              <a:gd name="connsiteX0" fmla="*/ 0 w 1621890"/>
              <a:gd name="connsiteY0" fmla="*/ 0 h 649409"/>
              <a:gd name="connsiteX1" fmla="*/ 1621885 w 1621890"/>
              <a:gd name="connsiteY1" fmla="*/ 298777 h 649409"/>
              <a:gd name="connsiteX2" fmla="*/ 1616200 w 1621890"/>
              <a:gd name="connsiteY2" fmla="*/ 649409 h 649409"/>
              <a:gd name="connsiteX3" fmla="*/ 5638 w 1621890"/>
              <a:gd name="connsiteY3" fmla="*/ 376793 h 649409"/>
              <a:gd name="connsiteX4" fmla="*/ 0 w 1621890"/>
              <a:gd name="connsiteY4" fmla="*/ 0 h 649409"/>
              <a:gd name="connsiteX0" fmla="*/ 0 w 1616200"/>
              <a:gd name="connsiteY0" fmla="*/ 0 h 649409"/>
              <a:gd name="connsiteX1" fmla="*/ 1615535 w 1616200"/>
              <a:gd name="connsiteY1" fmla="*/ 298777 h 649409"/>
              <a:gd name="connsiteX2" fmla="*/ 1616200 w 1616200"/>
              <a:gd name="connsiteY2" fmla="*/ 649409 h 649409"/>
              <a:gd name="connsiteX3" fmla="*/ 5638 w 1616200"/>
              <a:gd name="connsiteY3" fmla="*/ 376793 h 649409"/>
              <a:gd name="connsiteX4" fmla="*/ 0 w 1616200"/>
              <a:gd name="connsiteY4" fmla="*/ 0 h 649409"/>
              <a:gd name="connsiteX0" fmla="*/ 0 w 1616200"/>
              <a:gd name="connsiteY0" fmla="*/ 0 h 597087"/>
              <a:gd name="connsiteX1" fmla="*/ 1615535 w 1616200"/>
              <a:gd name="connsiteY1" fmla="*/ 246455 h 597087"/>
              <a:gd name="connsiteX2" fmla="*/ 1616200 w 1616200"/>
              <a:gd name="connsiteY2" fmla="*/ 597087 h 597087"/>
              <a:gd name="connsiteX3" fmla="*/ 5638 w 1616200"/>
              <a:gd name="connsiteY3" fmla="*/ 324471 h 597087"/>
              <a:gd name="connsiteX4" fmla="*/ 0 w 1616200"/>
              <a:gd name="connsiteY4" fmla="*/ 0 h 597087"/>
              <a:gd name="connsiteX0" fmla="*/ 0 w 1616200"/>
              <a:gd name="connsiteY0" fmla="*/ 0 h 597087"/>
              <a:gd name="connsiteX1" fmla="*/ 1615535 w 1616200"/>
              <a:gd name="connsiteY1" fmla="*/ 298777 h 597087"/>
              <a:gd name="connsiteX2" fmla="*/ 1616200 w 1616200"/>
              <a:gd name="connsiteY2" fmla="*/ 597087 h 597087"/>
              <a:gd name="connsiteX3" fmla="*/ 5638 w 1616200"/>
              <a:gd name="connsiteY3" fmla="*/ 324471 h 597087"/>
              <a:gd name="connsiteX4" fmla="*/ 0 w 1616200"/>
              <a:gd name="connsiteY4" fmla="*/ 0 h 597087"/>
              <a:gd name="connsiteX0" fmla="*/ 0 w 1616200"/>
              <a:gd name="connsiteY0" fmla="*/ 0 h 597087"/>
              <a:gd name="connsiteX1" fmla="*/ 1615535 w 1616200"/>
              <a:gd name="connsiteY1" fmla="*/ 298777 h 597087"/>
              <a:gd name="connsiteX2" fmla="*/ 1616200 w 1616200"/>
              <a:gd name="connsiteY2" fmla="*/ 597087 h 597087"/>
              <a:gd name="connsiteX3" fmla="*/ 5638 w 1616200"/>
              <a:gd name="connsiteY3" fmla="*/ 293078 h 597087"/>
              <a:gd name="connsiteX4" fmla="*/ 0 w 1616200"/>
              <a:gd name="connsiteY4" fmla="*/ 0 h 597087"/>
              <a:gd name="connsiteX0" fmla="*/ 0 w 1616200"/>
              <a:gd name="connsiteY0" fmla="*/ 0 h 565694"/>
              <a:gd name="connsiteX1" fmla="*/ 1615535 w 1616200"/>
              <a:gd name="connsiteY1" fmla="*/ 298777 h 565694"/>
              <a:gd name="connsiteX2" fmla="*/ 1616200 w 1616200"/>
              <a:gd name="connsiteY2" fmla="*/ 565694 h 565694"/>
              <a:gd name="connsiteX3" fmla="*/ 5638 w 1616200"/>
              <a:gd name="connsiteY3" fmla="*/ 293078 h 565694"/>
              <a:gd name="connsiteX4" fmla="*/ 0 w 1616200"/>
              <a:gd name="connsiteY4" fmla="*/ 0 h 565694"/>
              <a:gd name="connsiteX0" fmla="*/ 500423 w 2116623"/>
              <a:gd name="connsiteY0" fmla="*/ 0 h 2157753"/>
              <a:gd name="connsiteX1" fmla="*/ 2115958 w 2116623"/>
              <a:gd name="connsiteY1" fmla="*/ 298777 h 2157753"/>
              <a:gd name="connsiteX2" fmla="*/ 2116623 w 2116623"/>
              <a:gd name="connsiteY2" fmla="*/ 565694 h 2157753"/>
              <a:gd name="connsiteX3" fmla="*/ 4 w 2116623"/>
              <a:gd name="connsiteY3" fmla="*/ 2157753 h 2157753"/>
              <a:gd name="connsiteX4" fmla="*/ 500423 w 2116623"/>
              <a:gd name="connsiteY4" fmla="*/ 0 h 2157753"/>
              <a:gd name="connsiteX0" fmla="*/ 500423 w 2115959"/>
              <a:gd name="connsiteY0" fmla="*/ 0 h 2157753"/>
              <a:gd name="connsiteX1" fmla="*/ 2115958 w 2115959"/>
              <a:gd name="connsiteY1" fmla="*/ 298777 h 2157753"/>
              <a:gd name="connsiteX2" fmla="*/ 969558 w 2115959"/>
              <a:gd name="connsiteY2" fmla="*/ 992299 h 2157753"/>
              <a:gd name="connsiteX3" fmla="*/ 4 w 2115959"/>
              <a:gd name="connsiteY3" fmla="*/ 2157753 h 2157753"/>
              <a:gd name="connsiteX4" fmla="*/ 500423 w 2115959"/>
              <a:gd name="connsiteY4" fmla="*/ 0 h 2157753"/>
              <a:gd name="connsiteX0" fmla="*/ 500423 w 969558"/>
              <a:gd name="connsiteY0" fmla="*/ 0 h 2157753"/>
              <a:gd name="connsiteX1" fmla="*/ 957649 w 969558"/>
              <a:gd name="connsiteY1" fmla="*/ 711619 h 2157753"/>
              <a:gd name="connsiteX2" fmla="*/ 969558 w 969558"/>
              <a:gd name="connsiteY2" fmla="*/ 992299 h 2157753"/>
              <a:gd name="connsiteX3" fmla="*/ 4 w 969558"/>
              <a:gd name="connsiteY3" fmla="*/ 2157753 h 2157753"/>
              <a:gd name="connsiteX4" fmla="*/ 500423 w 969558"/>
              <a:gd name="connsiteY4" fmla="*/ 0 h 2157753"/>
              <a:gd name="connsiteX0" fmla="*/ 0 w 1312567"/>
              <a:gd name="connsiteY0" fmla="*/ 939752 h 1446134"/>
              <a:gd name="connsiteX1" fmla="*/ 1300658 w 1312567"/>
              <a:gd name="connsiteY1" fmla="*/ 0 h 1446134"/>
              <a:gd name="connsiteX2" fmla="*/ 1312567 w 1312567"/>
              <a:gd name="connsiteY2" fmla="*/ 280680 h 1446134"/>
              <a:gd name="connsiteX3" fmla="*/ 343013 w 1312567"/>
              <a:gd name="connsiteY3" fmla="*/ 1446134 h 1446134"/>
              <a:gd name="connsiteX4" fmla="*/ 0 w 1312567"/>
              <a:gd name="connsiteY4" fmla="*/ 939752 h 1446134"/>
              <a:gd name="connsiteX0" fmla="*/ 5858 w 969805"/>
              <a:gd name="connsiteY0" fmla="*/ 1139293 h 1446134"/>
              <a:gd name="connsiteX1" fmla="*/ 957896 w 969805"/>
              <a:gd name="connsiteY1" fmla="*/ 0 h 1446134"/>
              <a:gd name="connsiteX2" fmla="*/ 969805 w 969805"/>
              <a:gd name="connsiteY2" fmla="*/ 280680 h 1446134"/>
              <a:gd name="connsiteX3" fmla="*/ 251 w 969805"/>
              <a:gd name="connsiteY3" fmla="*/ 1446134 h 1446134"/>
              <a:gd name="connsiteX4" fmla="*/ 5858 w 969805"/>
              <a:gd name="connsiteY4" fmla="*/ 1139293 h 1446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9805" h="1446134">
                <a:moveTo>
                  <a:pt x="5858" y="1139293"/>
                </a:moveTo>
                <a:lnTo>
                  <a:pt x="957896" y="0"/>
                </a:lnTo>
                <a:cubicBezTo>
                  <a:pt x="958118" y="113971"/>
                  <a:pt x="969583" y="166709"/>
                  <a:pt x="969805" y="280680"/>
                </a:cubicBezTo>
                <a:lnTo>
                  <a:pt x="251" y="1446134"/>
                </a:lnTo>
                <a:cubicBezTo>
                  <a:pt x="-1628" y="1320536"/>
                  <a:pt x="7737" y="1264891"/>
                  <a:pt x="5858" y="1139293"/>
                </a:cubicBezTo>
                <a:close/>
              </a:path>
            </a:pathLst>
          </a:custGeom>
          <a:solidFill>
            <a:srgbClr val="0000DE">
              <a:alpha val="50196"/>
            </a:srgbClr>
          </a:solidFill>
          <a:ln>
            <a:solidFill>
              <a:srgbClr val="000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32">
            <a:extLst>
              <a:ext uri="{FF2B5EF4-FFF2-40B4-BE49-F238E27FC236}">
                <a16:creationId xmlns:a16="http://schemas.microsoft.com/office/drawing/2014/main" id="{3BC71886-2F2D-285C-CFBD-EF7CE61B6DB1}"/>
              </a:ext>
            </a:extLst>
          </p:cNvPr>
          <p:cNvSpPr/>
          <p:nvPr/>
        </p:nvSpPr>
        <p:spPr>
          <a:xfrm>
            <a:off x="8318559" y="5445508"/>
            <a:ext cx="1828925" cy="531474"/>
          </a:xfrm>
          <a:custGeom>
            <a:avLst/>
            <a:gdLst>
              <a:gd name="connsiteX0" fmla="*/ 0 w 2088231"/>
              <a:gd name="connsiteY0" fmla="*/ 0 h 811252"/>
              <a:gd name="connsiteX1" fmla="*/ 2088231 w 2088231"/>
              <a:gd name="connsiteY1" fmla="*/ 0 h 811252"/>
              <a:gd name="connsiteX2" fmla="*/ 2088231 w 2088231"/>
              <a:gd name="connsiteY2" fmla="*/ 811252 h 811252"/>
              <a:gd name="connsiteX3" fmla="*/ 0 w 2088231"/>
              <a:gd name="connsiteY3" fmla="*/ 811252 h 811252"/>
              <a:gd name="connsiteX4" fmla="*/ 0 w 2088231"/>
              <a:gd name="connsiteY4" fmla="*/ 0 h 811252"/>
              <a:gd name="connsiteX0" fmla="*/ 0 w 2197413"/>
              <a:gd name="connsiteY0" fmla="*/ 197892 h 811252"/>
              <a:gd name="connsiteX1" fmla="*/ 2197413 w 2197413"/>
              <a:gd name="connsiteY1" fmla="*/ 0 h 811252"/>
              <a:gd name="connsiteX2" fmla="*/ 2197413 w 2197413"/>
              <a:gd name="connsiteY2" fmla="*/ 811252 h 811252"/>
              <a:gd name="connsiteX3" fmla="*/ 109182 w 2197413"/>
              <a:gd name="connsiteY3" fmla="*/ 811252 h 811252"/>
              <a:gd name="connsiteX4" fmla="*/ 0 w 2197413"/>
              <a:gd name="connsiteY4" fmla="*/ 197892 h 811252"/>
              <a:gd name="connsiteX0" fmla="*/ 0 w 2197413"/>
              <a:gd name="connsiteY0" fmla="*/ 136478 h 749838"/>
              <a:gd name="connsiteX1" fmla="*/ 2060936 w 2197413"/>
              <a:gd name="connsiteY1" fmla="*/ 0 h 749838"/>
              <a:gd name="connsiteX2" fmla="*/ 2197413 w 2197413"/>
              <a:gd name="connsiteY2" fmla="*/ 749838 h 749838"/>
              <a:gd name="connsiteX3" fmla="*/ 109182 w 2197413"/>
              <a:gd name="connsiteY3" fmla="*/ 749838 h 749838"/>
              <a:gd name="connsiteX4" fmla="*/ 0 w 2197413"/>
              <a:gd name="connsiteY4" fmla="*/ 136478 h 749838"/>
              <a:gd name="connsiteX0" fmla="*/ 0 w 2197413"/>
              <a:gd name="connsiteY0" fmla="*/ 136478 h 749838"/>
              <a:gd name="connsiteX1" fmla="*/ 2060936 w 2197413"/>
              <a:gd name="connsiteY1" fmla="*/ 0 h 749838"/>
              <a:gd name="connsiteX2" fmla="*/ 2197413 w 2197413"/>
              <a:gd name="connsiteY2" fmla="*/ 749838 h 749838"/>
              <a:gd name="connsiteX3" fmla="*/ 245659 w 2197413"/>
              <a:gd name="connsiteY3" fmla="*/ 613361 h 749838"/>
              <a:gd name="connsiteX4" fmla="*/ 0 w 2197413"/>
              <a:gd name="connsiteY4" fmla="*/ 136478 h 749838"/>
              <a:gd name="connsiteX0" fmla="*/ 0 w 2306596"/>
              <a:gd name="connsiteY0" fmla="*/ 136478 h 613361"/>
              <a:gd name="connsiteX1" fmla="*/ 2060936 w 2306596"/>
              <a:gd name="connsiteY1" fmla="*/ 0 h 613361"/>
              <a:gd name="connsiteX2" fmla="*/ 2306596 w 2306596"/>
              <a:gd name="connsiteY2" fmla="*/ 429116 h 613361"/>
              <a:gd name="connsiteX3" fmla="*/ 245659 w 2306596"/>
              <a:gd name="connsiteY3" fmla="*/ 613361 h 613361"/>
              <a:gd name="connsiteX4" fmla="*/ 0 w 2306596"/>
              <a:gd name="connsiteY4" fmla="*/ 136478 h 613361"/>
              <a:gd name="connsiteX0" fmla="*/ 0 w 2306596"/>
              <a:gd name="connsiteY0" fmla="*/ 136478 h 565593"/>
              <a:gd name="connsiteX1" fmla="*/ 2060936 w 2306596"/>
              <a:gd name="connsiteY1" fmla="*/ 0 h 565593"/>
              <a:gd name="connsiteX2" fmla="*/ 2306596 w 2306596"/>
              <a:gd name="connsiteY2" fmla="*/ 429116 h 565593"/>
              <a:gd name="connsiteX3" fmla="*/ 218363 w 2306596"/>
              <a:gd name="connsiteY3" fmla="*/ 565593 h 565593"/>
              <a:gd name="connsiteX4" fmla="*/ 0 w 2306596"/>
              <a:gd name="connsiteY4" fmla="*/ 136478 h 565593"/>
              <a:gd name="connsiteX0" fmla="*/ 0 w 2306596"/>
              <a:gd name="connsiteY0" fmla="*/ 102359 h 531474"/>
              <a:gd name="connsiteX1" fmla="*/ 1453610 w 2306596"/>
              <a:gd name="connsiteY1" fmla="*/ 0 h 531474"/>
              <a:gd name="connsiteX2" fmla="*/ 2306596 w 2306596"/>
              <a:gd name="connsiteY2" fmla="*/ 394997 h 531474"/>
              <a:gd name="connsiteX3" fmla="*/ 218363 w 2306596"/>
              <a:gd name="connsiteY3" fmla="*/ 531474 h 531474"/>
              <a:gd name="connsiteX4" fmla="*/ 0 w 2306596"/>
              <a:gd name="connsiteY4" fmla="*/ 102359 h 531474"/>
              <a:gd name="connsiteX0" fmla="*/ 0 w 1828925"/>
              <a:gd name="connsiteY0" fmla="*/ 102359 h 531474"/>
              <a:gd name="connsiteX1" fmla="*/ 1453610 w 1828925"/>
              <a:gd name="connsiteY1" fmla="*/ 0 h 531474"/>
              <a:gd name="connsiteX2" fmla="*/ 1828925 w 1828925"/>
              <a:gd name="connsiteY2" fmla="*/ 408645 h 531474"/>
              <a:gd name="connsiteX3" fmla="*/ 218363 w 1828925"/>
              <a:gd name="connsiteY3" fmla="*/ 531474 h 531474"/>
              <a:gd name="connsiteX4" fmla="*/ 0 w 1828925"/>
              <a:gd name="connsiteY4" fmla="*/ 102359 h 531474"/>
              <a:gd name="connsiteX0" fmla="*/ 0 w 1828925"/>
              <a:gd name="connsiteY0" fmla="*/ 102359 h 531474"/>
              <a:gd name="connsiteX1" fmla="*/ 1453610 w 1828925"/>
              <a:gd name="connsiteY1" fmla="*/ 0 h 531474"/>
              <a:gd name="connsiteX2" fmla="*/ 1828925 w 1828925"/>
              <a:gd name="connsiteY2" fmla="*/ 429116 h 531474"/>
              <a:gd name="connsiteX3" fmla="*/ 218363 w 1828925"/>
              <a:gd name="connsiteY3" fmla="*/ 531474 h 531474"/>
              <a:gd name="connsiteX4" fmla="*/ 0 w 1828925"/>
              <a:gd name="connsiteY4" fmla="*/ 102359 h 53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8925" h="531474">
                <a:moveTo>
                  <a:pt x="0" y="102359"/>
                </a:moveTo>
                <a:lnTo>
                  <a:pt x="1453610" y="0"/>
                </a:lnTo>
                <a:lnTo>
                  <a:pt x="1828925" y="429116"/>
                </a:lnTo>
                <a:lnTo>
                  <a:pt x="218363" y="531474"/>
                </a:lnTo>
                <a:lnTo>
                  <a:pt x="0" y="102359"/>
                </a:lnTo>
                <a:close/>
              </a:path>
            </a:pathLst>
          </a:custGeom>
          <a:solidFill>
            <a:srgbClr val="0000DE">
              <a:alpha val="50196"/>
            </a:srgbClr>
          </a:solidFill>
          <a:ln>
            <a:solidFill>
              <a:srgbClr val="000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CF16EE5-B4B8-DEC9-8BD7-27E8D532A055}"/>
              </a:ext>
            </a:extLst>
          </p:cNvPr>
          <p:cNvCxnSpPr>
            <a:stCxn id="27" idx="1"/>
            <a:endCxn id="24" idx="1"/>
          </p:cNvCxnSpPr>
          <p:nvPr/>
        </p:nvCxnSpPr>
        <p:spPr>
          <a:xfrm flipV="1">
            <a:off x="9772168" y="5340402"/>
            <a:ext cx="0" cy="105107"/>
          </a:xfrm>
          <a:prstGeom prst="line">
            <a:avLst/>
          </a:prstGeom>
          <a:ln w="28575">
            <a:solidFill>
              <a:srgbClr val="0000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797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rainbow colored line on a blue background&#10;&#10;Description automatically generated">
            <a:extLst>
              <a:ext uri="{FF2B5EF4-FFF2-40B4-BE49-F238E27FC236}">
                <a16:creationId xmlns:a16="http://schemas.microsoft.com/office/drawing/2014/main" id="{7228AFA6-D1DD-EBA0-ADCA-A475636D86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47" y="1572753"/>
            <a:ext cx="6767596" cy="5075697"/>
          </a:xfrm>
          <a:prstGeom prst="rect">
            <a:avLst/>
          </a:prstGeom>
        </p:spPr>
      </p:pic>
      <p:pic>
        <p:nvPicPr>
          <p:cNvPr id="7" name="Picture 6" descr="A diagram of a rainbow line&#10;&#10;Description automatically generated with medium confidence">
            <a:extLst>
              <a:ext uri="{FF2B5EF4-FFF2-40B4-BE49-F238E27FC236}">
                <a16:creationId xmlns:a16="http://schemas.microsoft.com/office/drawing/2014/main" id="{8A77776E-26CB-1A2F-AA64-71C6F52667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47" y="1572752"/>
            <a:ext cx="6767596" cy="5075697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4AE45136-0194-236A-BC3D-D84FA6843FC1}"/>
              </a:ext>
            </a:extLst>
          </p:cNvPr>
          <p:cNvGrpSpPr/>
          <p:nvPr/>
        </p:nvGrpSpPr>
        <p:grpSpPr>
          <a:xfrm>
            <a:off x="1461645" y="2004157"/>
            <a:ext cx="3976687" cy="3631463"/>
            <a:chOff x="1461645" y="2004157"/>
            <a:chExt cx="3976687" cy="3631463"/>
          </a:xfrm>
        </p:grpSpPr>
        <p:sp>
          <p:nvSpPr>
            <p:cNvPr id="14" name="Arrow: Down 13">
              <a:extLst>
                <a:ext uri="{FF2B5EF4-FFF2-40B4-BE49-F238E27FC236}">
                  <a16:creationId xmlns:a16="http://schemas.microsoft.com/office/drawing/2014/main" id="{D87DE135-40D2-4949-FC0B-B4DF16723C1D}"/>
                </a:ext>
              </a:extLst>
            </p:cNvPr>
            <p:cNvSpPr/>
            <p:nvPr/>
          </p:nvSpPr>
          <p:spPr>
            <a:xfrm>
              <a:off x="3868297" y="3580369"/>
              <a:ext cx="157603" cy="44450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id="{4CA77F5D-3637-5F38-8FD0-C2A0A0D5BFA7}"/>
                </a:ext>
              </a:extLst>
            </p:cNvPr>
            <p:cNvSpPr/>
            <p:nvPr/>
          </p:nvSpPr>
          <p:spPr>
            <a:xfrm>
              <a:off x="4846197" y="2867018"/>
              <a:ext cx="157603" cy="533159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4B92FFA5-7C6B-78EB-ED26-4D426795D2B0}"/>
                </a:ext>
              </a:extLst>
            </p:cNvPr>
            <p:cNvSpPr/>
            <p:nvPr/>
          </p:nvSpPr>
          <p:spPr>
            <a:xfrm>
              <a:off x="1969649" y="5119944"/>
              <a:ext cx="157603" cy="515676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1E5F7316-5E25-B9E7-2EC5-13DFDAF124A0}"/>
                </a:ext>
              </a:extLst>
            </p:cNvPr>
            <p:cNvSpPr/>
            <p:nvPr/>
          </p:nvSpPr>
          <p:spPr>
            <a:xfrm rot="10800000">
              <a:off x="4347279" y="2557460"/>
              <a:ext cx="157603" cy="465011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Arrow: Down 17">
              <a:extLst>
                <a:ext uri="{FF2B5EF4-FFF2-40B4-BE49-F238E27FC236}">
                  <a16:creationId xmlns:a16="http://schemas.microsoft.com/office/drawing/2014/main" id="{1B70364D-BF39-9C0E-6846-F825990FCC52}"/>
                </a:ext>
              </a:extLst>
            </p:cNvPr>
            <p:cNvSpPr/>
            <p:nvPr/>
          </p:nvSpPr>
          <p:spPr>
            <a:xfrm rot="10800000">
              <a:off x="2418113" y="4047334"/>
              <a:ext cx="157603" cy="486569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Arrow: Down 18">
              <a:extLst>
                <a:ext uri="{FF2B5EF4-FFF2-40B4-BE49-F238E27FC236}">
                  <a16:creationId xmlns:a16="http://schemas.microsoft.com/office/drawing/2014/main" id="{5B8940D9-480C-427B-DAD7-DC4F39425A6B}"/>
                </a:ext>
              </a:extLst>
            </p:cNvPr>
            <p:cNvSpPr/>
            <p:nvPr/>
          </p:nvSpPr>
          <p:spPr>
            <a:xfrm rot="10800000">
              <a:off x="1461645" y="4892830"/>
              <a:ext cx="157603" cy="515676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A7115971-A2B7-4331-3444-B451DB878261}"/>
                </a:ext>
              </a:extLst>
            </p:cNvPr>
            <p:cNvSpPr/>
            <p:nvPr/>
          </p:nvSpPr>
          <p:spPr>
            <a:xfrm>
              <a:off x="2932028" y="4294731"/>
              <a:ext cx="157603" cy="515676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row: Down 12">
              <a:extLst>
                <a:ext uri="{FF2B5EF4-FFF2-40B4-BE49-F238E27FC236}">
                  <a16:creationId xmlns:a16="http://schemas.microsoft.com/office/drawing/2014/main" id="{67994889-8D69-902A-B1F9-3B46D4BBF478}"/>
                </a:ext>
              </a:extLst>
            </p:cNvPr>
            <p:cNvSpPr/>
            <p:nvPr/>
          </p:nvSpPr>
          <p:spPr>
            <a:xfrm rot="10800000">
              <a:off x="3357843" y="3295800"/>
              <a:ext cx="157603" cy="465011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Arrow: Down 29">
              <a:extLst>
                <a:ext uri="{FF2B5EF4-FFF2-40B4-BE49-F238E27FC236}">
                  <a16:creationId xmlns:a16="http://schemas.microsoft.com/office/drawing/2014/main" id="{57B754B4-C6E9-828F-7543-6F8363733F10}"/>
                </a:ext>
              </a:extLst>
            </p:cNvPr>
            <p:cNvSpPr/>
            <p:nvPr/>
          </p:nvSpPr>
          <p:spPr>
            <a:xfrm rot="10800000">
              <a:off x="5280729" y="2004157"/>
              <a:ext cx="157603" cy="465011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Picture 8" descr="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399152A0-D175-6655-6DE1-6FB7B776D9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47" y="1572752"/>
            <a:ext cx="6767596" cy="5075697"/>
          </a:xfrm>
          <a:prstGeom prst="rect">
            <a:avLst/>
          </a:prstGeom>
        </p:spPr>
      </p:pic>
      <p:pic>
        <p:nvPicPr>
          <p:cNvPr id="23" name="Picture 22" descr="A graph showing a line&#10;&#10;Description automatically generated with medium confidence">
            <a:extLst>
              <a:ext uri="{FF2B5EF4-FFF2-40B4-BE49-F238E27FC236}">
                <a16:creationId xmlns:a16="http://schemas.microsoft.com/office/drawing/2014/main" id="{E0006522-D6A1-65BF-C4B8-D752DE2261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47" y="1572751"/>
            <a:ext cx="6767597" cy="507569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A5F5EA5-8372-8FD8-A940-A4FD26F69806}"/>
              </a:ext>
            </a:extLst>
          </p:cNvPr>
          <p:cNvSpPr txBox="1"/>
          <p:nvPr/>
        </p:nvSpPr>
        <p:spPr>
          <a:xfrm>
            <a:off x="1335742" y="2061105"/>
            <a:ext cx="1669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Uncorrelated energy spread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5106CB0-1063-931C-5CB7-2D2D6AEE8D43}"/>
              </a:ext>
            </a:extLst>
          </p:cNvPr>
          <p:cNvGrpSpPr/>
          <p:nvPr/>
        </p:nvGrpSpPr>
        <p:grpSpPr>
          <a:xfrm>
            <a:off x="1181261" y="2893888"/>
            <a:ext cx="3376452" cy="1571624"/>
            <a:chOff x="1181261" y="2893888"/>
            <a:chExt cx="3376452" cy="1571624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4ECB677-4E83-8B66-9B40-7BC7683B8102}"/>
                </a:ext>
              </a:extLst>
            </p:cNvPr>
            <p:cNvCxnSpPr/>
            <p:nvPr/>
          </p:nvCxnSpPr>
          <p:spPr>
            <a:xfrm>
              <a:off x="1181261" y="3598738"/>
              <a:ext cx="237333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DC193CA-D662-7EE9-FB73-FF23A93EC123}"/>
                </a:ext>
              </a:extLst>
            </p:cNvPr>
            <p:cNvCxnSpPr>
              <a:cxnSpLocks/>
            </p:cNvCxnSpPr>
            <p:nvPr/>
          </p:nvCxnSpPr>
          <p:spPr>
            <a:xfrm>
              <a:off x="1181261" y="3693986"/>
              <a:ext cx="2181064" cy="0"/>
            </a:xfrm>
            <a:prstGeom prst="line">
              <a:avLst/>
            </a:prstGeom>
            <a:ln w="127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1A447F1-67BB-BDFA-7FB3-18EBB5CD4E50}"/>
                </a:ext>
              </a:extLst>
            </p:cNvPr>
            <p:cNvCxnSpPr>
              <a:cxnSpLocks/>
            </p:cNvCxnSpPr>
            <p:nvPr/>
          </p:nvCxnSpPr>
          <p:spPr>
            <a:xfrm>
              <a:off x="1181261" y="4375024"/>
              <a:ext cx="1476214" cy="0"/>
            </a:xfrm>
            <a:prstGeom prst="line">
              <a:avLst/>
            </a:prstGeom>
            <a:ln w="127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03A6F5B-FC2C-F1BA-F337-071ED091DDA3}"/>
                </a:ext>
              </a:extLst>
            </p:cNvPr>
            <p:cNvCxnSpPr>
              <a:cxnSpLocks/>
            </p:cNvCxnSpPr>
            <p:nvPr/>
          </p:nvCxnSpPr>
          <p:spPr>
            <a:xfrm>
              <a:off x="1181261" y="4465512"/>
              <a:ext cx="1271427" cy="0"/>
            </a:xfrm>
            <a:prstGeom prst="line">
              <a:avLst/>
            </a:prstGeom>
            <a:ln w="127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9571CE2-E4D0-A6FC-7811-4BF8BC79928D}"/>
                </a:ext>
              </a:extLst>
            </p:cNvPr>
            <p:cNvCxnSpPr>
              <a:cxnSpLocks/>
            </p:cNvCxnSpPr>
            <p:nvPr/>
          </p:nvCxnSpPr>
          <p:spPr>
            <a:xfrm>
              <a:off x="1181261" y="2893888"/>
              <a:ext cx="337645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C1EF932-AA9D-4408-4683-5F05A161D9F8}"/>
                </a:ext>
              </a:extLst>
            </p:cNvPr>
            <p:cNvCxnSpPr>
              <a:cxnSpLocks/>
            </p:cNvCxnSpPr>
            <p:nvPr/>
          </p:nvCxnSpPr>
          <p:spPr>
            <a:xfrm>
              <a:off x="1181261" y="2979613"/>
              <a:ext cx="316690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431235D3-6266-0425-0988-5A75577C7302}"/>
              </a:ext>
            </a:extLst>
          </p:cNvPr>
          <p:cNvSpPr txBox="1"/>
          <p:nvPr/>
        </p:nvSpPr>
        <p:spPr>
          <a:xfrm>
            <a:off x="1335742" y="2056714"/>
            <a:ext cx="1669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Chirp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7692089-E2CD-E6A8-94DD-5217C426DA26}"/>
              </a:ext>
            </a:extLst>
          </p:cNvPr>
          <p:cNvGrpSpPr/>
          <p:nvPr/>
        </p:nvGrpSpPr>
        <p:grpSpPr>
          <a:xfrm>
            <a:off x="2170440" y="2933699"/>
            <a:ext cx="3042404" cy="2322261"/>
            <a:chOff x="2170440" y="2933699"/>
            <a:chExt cx="3042404" cy="2322261"/>
          </a:xfrm>
        </p:grpSpPr>
        <p:sp>
          <p:nvSpPr>
            <p:cNvPr id="40" name="Arrow: Up-Down 39">
              <a:extLst>
                <a:ext uri="{FF2B5EF4-FFF2-40B4-BE49-F238E27FC236}">
                  <a16:creationId xmlns:a16="http://schemas.microsoft.com/office/drawing/2014/main" id="{6FA24019-0390-36AE-0A91-70085D40DAAE}"/>
                </a:ext>
              </a:extLst>
            </p:cNvPr>
            <p:cNvSpPr/>
            <p:nvPr/>
          </p:nvSpPr>
          <p:spPr>
            <a:xfrm>
              <a:off x="2170440" y="2933699"/>
              <a:ext cx="152277" cy="729991"/>
            </a:xfrm>
            <a:prstGeom prst="up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D5B6528-916A-D7E0-1D1B-DBF1AAD2CB45}"/>
                </a:ext>
              </a:extLst>
            </p:cNvPr>
            <p:cNvSpPr txBox="1"/>
            <p:nvPr/>
          </p:nvSpPr>
          <p:spPr>
            <a:xfrm>
              <a:off x="2263813" y="3111673"/>
              <a:ext cx="16693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i="1" dirty="0">
                  <a:solidFill>
                    <a:schemeClr val="bg1"/>
                  </a:solidFill>
                </a:rPr>
                <a:t>Δ</a:t>
              </a:r>
              <a:r>
                <a:rPr lang="en-GB" sz="1600" i="1" dirty="0">
                  <a:solidFill>
                    <a:schemeClr val="bg1"/>
                  </a:solidFill>
                </a:rPr>
                <a:t>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2E96336C-8B8B-CFF6-863B-58162C7FA5AE}"/>
                    </a:ext>
                  </a:extLst>
                </p:cNvPr>
                <p:cNvSpPr txBox="1"/>
                <p:nvPr/>
              </p:nvSpPr>
              <p:spPr>
                <a:xfrm>
                  <a:off x="3543448" y="4722801"/>
                  <a:ext cx="1669396" cy="5331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𝑐h𝑖𝑟𝑝</m:t>
                      </m:r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l-GR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a14:m>
                  <a:r>
                    <a:rPr lang="en-GB" sz="2000" dirty="0">
                      <a:solidFill>
                        <a:schemeClr val="bg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 </a:t>
                  </a:r>
                  <a:endParaRPr lang="en-GB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2E96336C-8B8B-CFF6-863B-58162C7FA5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43448" y="4722801"/>
                  <a:ext cx="1669396" cy="533159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9" name="Picture 48" descr="A graph of energy&#10;&#10;Description automatically generated">
            <a:extLst>
              <a:ext uri="{FF2B5EF4-FFF2-40B4-BE49-F238E27FC236}">
                <a16:creationId xmlns:a16="http://schemas.microsoft.com/office/drawing/2014/main" id="{14A9397D-8F6E-004C-BD59-46A18724C2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157" y="2033184"/>
            <a:ext cx="4266700" cy="3200025"/>
          </a:xfrm>
          <a:prstGeom prst="rect">
            <a:avLst/>
          </a:pr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5ED1CE78-A8F7-520E-2145-59D503277702}"/>
              </a:ext>
            </a:extLst>
          </p:cNvPr>
          <p:cNvGrpSpPr/>
          <p:nvPr/>
        </p:nvGrpSpPr>
        <p:grpSpPr>
          <a:xfrm>
            <a:off x="7038975" y="3582541"/>
            <a:ext cx="5153023" cy="3365934"/>
            <a:chOff x="7038975" y="3582541"/>
            <a:chExt cx="5153023" cy="3365934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01F82F5-9AB4-C346-8E34-5783DD6363CD}"/>
                </a:ext>
              </a:extLst>
            </p:cNvPr>
            <p:cNvSpPr txBox="1"/>
            <p:nvPr/>
          </p:nvSpPr>
          <p:spPr>
            <a:xfrm>
              <a:off x="7038975" y="5471147"/>
              <a:ext cx="515302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Energy spikes are separated in time by one THz cycle.</a:t>
              </a:r>
            </a:p>
            <a:p>
              <a:pPr algn="ctr"/>
              <a:endParaRPr lang="en-GB" dirty="0"/>
            </a:p>
            <a:p>
              <a:pPr algn="ctr"/>
              <a:r>
                <a:rPr lang="en-GB" sz="1800" i="1" dirty="0"/>
                <a:t>T</a:t>
              </a:r>
              <a:r>
                <a:rPr lang="en-GB" sz="1800" dirty="0"/>
                <a:t> = 2.5 </a:t>
              </a:r>
              <a:r>
                <a:rPr lang="en-GB" sz="1800" dirty="0" err="1"/>
                <a:t>ps</a:t>
              </a:r>
              <a:r>
                <a:rPr lang="en-GB" sz="1800" dirty="0"/>
                <a:t> (0.4 THz)</a:t>
              </a:r>
            </a:p>
            <a:p>
              <a:pPr algn="ctr"/>
              <a:r>
                <a:rPr lang="en-GB" sz="1800" dirty="0"/>
                <a:t>Chirp ≈ 73 keV ps</a:t>
              </a:r>
              <a:r>
                <a:rPr lang="en-GB" sz="1800" baseline="30000" dirty="0"/>
                <a:t>-1</a:t>
              </a:r>
              <a:r>
                <a:rPr lang="en-GB" sz="1800" dirty="0"/>
                <a:t> </a:t>
              </a:r>
              <a:endParaRPr lang="en-GB" sz="1800" i="1" dirty="0"/>
            </a:p>
            <a:p>
              <a:pPr algn="ctr"/>
              <a:endParaRPr lang="en-GB" dirty="0"/>
            </a:p>
          </p:txBody>
        </p:sp>
        <p:sp>
          <p:nvSpPr>
            <p:cNvPr id="57" name="Arrow: Left-Right 56">
              <a:extLst>
                <a:ext uri="{FF2B5EF4-FFF2-40B4-BE49-F238E27FC236}">
                  <a16:creationId xmlns:a16="http://schemas.microsoft.com/office/drawing/2014/main" id="{8D202918-4387-10D7-B1F7-FC7091FC6433}"/>
                </a:ext>
              </a:extLst>
            </p:cNvPr>
            <p:cNvSpPr/>
            <p:nvPr/>
          </p:nvSpPr>
          <p:spPr>
            <a:xfrm>
              <a:off x="9851550" y="3894515"/>
              <a:ext cx="540225" cy="114716"/>
            </a:xfrm>
            <a:prstGeom prst="left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A107657-E11D-3A3C-ECA0-8DC15CAD291B}"/>
                </a:ext>
              </a:extLst>
            </p:cNvPr>
            <p:cNvSpPr txBox="1"/>
            <p:nvPr/>
          </p:nvSpPr>
          <p:spPr>
            <a:xfrm>
              <a:off x="9944745" y="3582541"/>
              <a:ext cx="446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/>
                <a:t>Δ</a:t>
              </a:r>
              <a:r>
                <a:rPr lang="en-GB" dirty="0"/>
                <a:t>E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297EC32-BA56-24C2-6665-0C5E1DB7DB52}"/>
              </a:ext>
            </a:extLst>
          </p:cNvPr>
          <p:cNvGrpSpPr/>
          <p:nvPr/>
        </p:nvGrpSpPr>
        <p:grpSpPr>
          <a:xfrm>
            <a:off x="7731423" y="1386853"/>
            <a:ext cx="4611247" cy="2272315"/>
            <a:chOff x="7731423" y="1386853"/>
            <a:chExt cx="4611247" cy="2272315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D6039EF-BCF8-FBF2-E627-845BFCA93340}"/>
                </a:ext>
              </a:extLst>
            </p:cNvPr>
            <p:cNvSpPr txBox="1"/>
            <p:nvPr/>
          </p:nvSpPr>
          <p:spPr>
            <a:xfrm>
              <a:off x="7731423" y="1386853"/>
              <a:ext cx="46112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The width of energy spikes indicate the slice uncorrelated energy spread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97050F7A-7874-F74E-A7E3-552D96FAC79F}"/>
                </a:ext>
              </a:extLst>
            </p:cNvPr>
            <p:cNvCxnSpPr>
              <a:cxnSpLocks/>
            </p:cNvCxnSpPr>
            <p:nvPr/>
          </p:nvCxnSpPr>
          <p:spPr>
            <a:xfrm>
              <a:off x="9490176" y="3659168"/>
              <a:ext cx="316887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94DABF1D-9FA6-37EF-E588-6FBC2EC36C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86375" y="3659168"/>
              <a:ext cx="301344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3A3452D-C96C-7A88-D7F6-C30C5175E292}"/>
                </a:ext>
              </a:extLst>
            </p:cNvPr>
            <p:cNvSpPr txBox="1"/>
            <p:nvPr/>
          </p:nvSpPr>
          <p:spPr>
            <a:xfrm>
              <a:off x="9851550" y="2457237"/>
              <a:ext cx="1219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 err="1"/>
                <a:t>σ</a:t>
              </a:r>
              <a:r>
                <a:rPr lang="en-GB" i="1" baseline="-25000" dirty="0" err="1"/>
                <a:t>E</a:t>
              </a:r>
              <a:r>
                <a:rPr lang="en-GB" sz="1400" dirty="0"/>
                <a:t> = 8 keV</a:t>
              </a:r>
            </a:p>
          </p:txBody>
        </p:sp>
      </p:grpSp>
      <p:pic>
        <p:nvPicPr>
          <p:cNvPr id="4" name="Picture 3" descr="A blue and red graph&#10;&#10;Description automatically generated with medium confidence">
            <a:extLst>
              <a:ext uri="{FF2B5EF4-FFF2-40B4-BE49-F238E27FC236}">
                <a16:creationId xmlns:a16="http://schemas.microsoft.com/office/drawing/2014/main" id="{782D37BF-C81B-3145-3BB5-69865E8D8F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04" y="1577828"/>
            <a:ext cx="6767596" cy="50756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C81FF79-1823-716C-DBE2-613BA5C7B5FA}"/>
              </a:ext>
            </a:extLst>
          </p:cNvPr>
          <p:cNvSpPr txBox="1"/>
          <p:nvPr/>
        </p:nvSpPr>
        <p:spPr>
          <a:xfrm>
            <a:off x="1335740" y="2056714"/>
            <a:ext cx="1935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Overmodulation</a:t>
            </a:r>
          </a:p>
        </p:txBody>
      </p:sp>
      <p:pic>
        <p:nvPicPr>
          <p:cNvPr id="10" name="Picture 9" descr="A blue background with a rainbow line&#10;&#10;Description automatically generated with medium confidence">
            <a:extLst>
              <a:ext uri="{FF2B5EF4-FFF2-40B4-BE49-F238E27FC236}">
                <a16:creationId xmlns:a16="http://schemas.microsoft.com/office/drawing/2014/main" id="{6BBCDF97-60C3-AFC2-80A0-8ADD697881F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14" y="1567676"/>
            <a:ext cx="6774364" cy="50807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0C5E317-984F-04B1-5978-0DB49A3047A0}"/>
              </a:ext>
            </a:extLst>
          </p:cNvPr>
          <p:cNvSpPr txBox="1"/>
          <p:nvPr/>
        </p:nvSpPr>
        <p:spPr>
          <a:xfrm>
            <a:off x="1335740" y="2061104"/>
            <a:ext cx="200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Compression</a:t>
            </a:r>
          </a:p>
        </p:txBody>
      </p:sp>
      <p:pic>
        <p:nvPicPr>
          <p:cNvPr id="20" name="Picture 19" descr="A graph of a graph&#10;&#10;Description automatically generated">
            <a:extLst>
              <a:ext uri="{FF2B5EF4-FFF2-40B4-BE49-F238E27FC236}">
                <a16:creationId xmlns:a16="http://schemas.microsoft.com/office/drawing/2014/main" id="{735FBA7F-180C-F317-4D26-883FFC4BF9F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157" y="2745830"/>
            <a:ext cx="4266700" cy="32000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688FD0A7-97B5-E515-2C1C-8DF9E016DB32}"/>
              </a:ext>
            </a:extLst>
          </p:cNvPr>
          <p:cNvGrpSpPr/>
          <p:nvPr/>
        </p:nvGrpSpPr>
        <p:grpSpPr>
          <a:xfrm>
            <a:off x="9887551" y="3904982"/>
            <a:ext cx="1345224" cy="418327"/>
            <a:chOff x="9887552" y="3192336"/>
            <a:chExt cx="1345224" cy="41832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0570B41-2D70-9520-5D43-AB412910BAEC}"/>
                </a:ext>
              </a:extLst>
            </p:cNvPr>
            <p:cNvSpPr txBox="1"/>
            <p:nvPr/>
          </p:nvSpPr>
          <p:spPr>
            <a:xfrm>
              <a:off x="10273553" y="3192336"/>
              <a:ext cx="9592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/>
                <a:t>60 fs FWHM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E279F03-38F2-5E62-AEC9-DC4FE615C4A2}"/>
                </a:ext>
              </a:extLst>
            </p:cNvPr>
            <p:cNvCxnSpPr>
              <a:cxnSpLocks/>
            </p:cNvCxnSpPr>
            <p:nvPr/>
          </p:nvCxnSpPr>
          <p:spPr>
            <a:xfrm>
              <a:off x="9887552" y="3610663"/>
              <a:ext cx="344679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4FF2641-A39D-999D-D0BC-0103AF29CB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73553" y="3610663"/>
              <a:ext cx="311542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86AB47DD-7A14-0A7A-1B1B-95ED8DF3DCC4}"/>
              </a:ext>
            </a:extLst>
          </p:cNvPr>
          <p:cNvSpPr txBox="1"/>
          <p:nvPr/>
        </p:nvSpPr>
        <p:spPr>
          <a:xfrm>
            <a:off x="986319" y="2667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89F5A0B-2476-F8CD-2479-0E5831FF8157}"/>
              </a:ext>
            </a:extLst>
          </p:cNvPr>
          <p:cNvSpPr/>
          <p:nvPr/>
        </p:nvSpPr>
        <p:spPr>
          <a:xfrm>
            <a:off x="-1" y="814"/>
            <a:ext cx="12192000" cy="64216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8ED4C6-B86B-F9E2-75EB-D61ED6B7F0C1}"/>
              </a:ext>
            </a:extLst>
          </p:cNvPr>
          <p:cNvSpPr txBox="1"/>
          <p:nvPr/>
        </p:nvSpPr>
        <p:spPr>
          <a:xfrm>
            <a:off x="11430369" y="124564"/>
            <a:ext cx="1003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5/10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DB1AEA9-7439-E552-131D-A542D86672B9}"/>
              </a:ext>
            </a:extLst>
          </p:cNvPr>
          <p:cNvSpPr txBox="1"/>
          <p:nvPr/>
        </p:nvSpPr>
        <p:spPr>
          <a:xfrm>
            <a:off x="190363" y="-19312"/>
            <a:ext cx="9286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+mj-lt"/>
              </a:rPr>
              <a:t>Compression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44D7B8B-376C-0507-939D-EA543A585FEC}"/>
              </a:ext>
            </a:extLst>
          </p:cNvPr>
          <p:cNvSpPr txBox="1"/>
          <p:nvPr/>
        </p:nvSpPr>
        <p:spPr>
          <a:xfrm>
            <a:off x="203301" y="-14806"/>
            <a:ext cx="9286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+mj-lt"/>
              </a:rPr>
              <a:t>Accurate longitudinal phase space reconstruction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E3DDC7-315B-AAD3-4AE1-29931B553941}"/>
              </a:ext>
            </a:extLst>
          </p:cNvPr>
          <p:cNvSpPr txBox="1"/>
          <p:nvPr/>
        </p:nvSpPr>
        <p:spPr>
          <a:xfrm>
            <a:off x="6952014" y="6108820"/>
            <a:ext cx="5076324" cy="646331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THz-frequency train of &lt; 100 fs, 5 </a:t>
            </a:r>
            <a:r>
              <a:rPr lang="en-GB" dirty="0" err="1"/>
              <a:t>pC</a:t>
            </a:r>
            <a:r>
              <a:rPr lang="en-GB" dirty="0"/>
              <a:t> micro-bunches.</a:t>
            </a:r>
          </a:p>
          <a:p>
            <a:r>
              <a:rPr lang="en-GB" dirty="0"/>
              <a:t>Short single bunch compression is also possible.</a:t>
            </a:r>
          </a:p>
        </p:txBody>
      </p:sp>
      <p:pic>
        <p:nvPicPr>
          <p:cNvPr id="96" name="Picture 95" descr="A colorful bridge with black background&#10;&#10;Description automatically generated">
            <a:extLst>
              <a:ext uri="{FF2B5EF4-FFF2-40B4-BE49-F238E27FC236}">
                <a16:creationId xmlns:a16="http://schemas.microsoft.com/office/drawing/2014/main" id="{A9403CDA-8D89-4410-C579-C14FD30B44E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014" y="1021646"/>
            <a:ext cx="5153023" cy="165505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DF2E4EAF-041D-C720-AF52-904804974D1B}"/>
              </a:ext>
            </a:extLst>
          </p:cNvPr>
          <p:cNvSpPr txBox="1"/>
          <p:nvPr/>
        </p:nvSpPr>
        <p:spPr>
          <a:xfrm>
            <a:off x="6952014" y="1008602"/>
            <a:ext cx="2854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Magnetic chicane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4C10ECB-D410-63C6-773B-38083A39244D}"/>
              </a:ext>
            </a:extLst>
          </p:cNvPr>
          <p:cNvSpPr txBox="1"/>
          <p:nvPr/>
        </p:nvSpPr>
        <p:spPr>
          <a:xfrm>
            <a:off x="1181260" y="1409778"/>
            <a:ext cx="4914739" cy="369332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Initial bunch phase space from CLARA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1931EC8-EECB-14A6-E0A8-019ACBCA9964}"/>
              </a:ext>
            </a:extLst>
          </p:cNvPr>
          <p:cNvGrpSpPr/>
          <p:nvPr/>
        </p:nvGrpSpPr>
        <p:grpSpPr>
          <a:xfrm>
            <a:off x="4058184" y="4146865"/>
            <a:ext cx="1914169" cy="578975"/>
            <a:chOff x="4058184" y="4146865"/>
            <a:chExt cx="1914169" cy="578975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AC3430E-44F2-067B-C329-63E83925A0EE}"/>
                </a:ext>
              </a:extLst>
            </p:cNvPr>
            <p:cNvSpPr txBox="1"/>
            <p:nvPr/>
          </p:nvSpPr>
          <p:spPr>
            <a:xfrm>
              <a:off x="4058184" y="4356508"/>
              <a:ext cx="1914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0.4 THz wave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C403863-50AC-E50B-8423-E628EA3553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706140" y="4146865"/>
              <a:ext cx="47127" cy="27591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B1EBB523-0926-11BF-E114-6947A768BE77}"/>
              </a:ext>
            </a:extLst>
          </p:cNvPr>
          <p:cNvSpPr txBox="1"/>
          <p:nvPr/>
        </p:nvSpPr>
        <p:spPr>
          <a:xfrm>
            <a:off x="1181260" y="1412703"/>
            <a:ext cx="5724863" cy="369332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Electrons receive a longitudinally dependent energy change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9FC291D-7750-0559-DD87-A740114AB44A}"/>
              </a:ext>
            </a:extLst>
          </p:cNvPr>
          <p:cNvSpPr txBox="1"/>
          <p:nvPr/>
        </p:nvSpPr>
        <p:spPr>
          <a:xfrm>
            <a:off x="1181267" y="1415943"/>
            <a:ext cx="7913037" cy="369332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Interaction strength is optimised for diagnostics by producing sharp energy peaks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74D106B-BF52-48D0-E8ED-AAD83BBDBE59}"/>
              </a:ext>
            </a:extLst>
          </p:cNvPr>
          <p:cNvSpPr txBox="1"/>
          <p:nvPr/>
        </p:nvSpPr>
        <p:spPr>
          <a:xfrm>
            <a:off x="1171049" y="710952"/>
            <a:ext cx="10061725" cy="369332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THz phase scans allow time-slice properties to be diagnosed which are otherwise complex / inaccessible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0719A9E-2E39-68E5-09BC-BCBC18C5D21D}"/>
              </a:ext>
            </a:extLst>
          </p:cNvPr>
          <p:cNvSpPr txBox="1"/>
          <p:nvPr/>
        </p:nvSpPr>
        <p:spPr>
          <a:xfrm>
            <a:off x="1180315" y="1205723"/>
            <a:ext cx="5848443" cy="646331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2.5 </a:t>
            </a:r>
            <a:r>
              <a:rPr lang="en-GB" dirty="0" err="1"/>
              <a:t>ps</a:t>
            </a:r>
            <a:r>
              <a:rPr lang="en-GB" dirty="0"/>
              <a:t> THz period allows sharp features in the phase space to be exploited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E52C3AF-9A06-C633-4648-C3F286011C74}"/>
              </a:ext>
            </a:extLst>
          </p:cNvPr>
          <p:cNvSpPr txBox="1"/>
          <p:nvPr/>
        </p:nvSpPr>
        <p:spPr>
          <a:xfrm>
            <a:off x="1181267" y="1478973"/>
            <a:ext cx="5857708" cy="369332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Increased THz field strength</a:t>
            </a:r>
          </a:p>
        </p:txBody>
      </p:sp>
      <p:pic>
        <p:nvPicPr>
          <p:cNvPr id="70" name="Picture 69" descr="A graph of energy&#10;&#10;Description automatically generated">
            <a:extLst>
              <a:ext uri="{FF2B5EF4-FFF2-40B4-BE49-F238E27FC236}">
                <a16:creationId xmlns:a16="http://schemas.microsoft.com/office/drawing/2014/main" id="{1282FB0C-E051-38BE-7445-F3172C6F46E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157" y="2033183"/>
            <a:ext cx="4266700" cy="3200025"/>
          </a:xfrm>
          <a:prstGeom prst="rect">
            <a:avLst/>
          </a:prstGeom>
        </p:spPr>
      </p:pic>
      <p:pic>
        <p:nvPicPr>
          <p:cNvPr id="72" name="Picture 71" descr="A graph of energy&#10;&#10;Description automatically generated">
            <a:extLst>
              <a:ext uri="{FF2B5EF4-FFF2-40B4-BE49-F238E27FC236}">
                <a16:creationId xmlns:a16="http://schemas.microsoft.com/office/drawing/2014/main" id="{BCC7B5CA-B625-4215-A4CB-E85904B7126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425" y="2033183"/>
            <a:ext cx="4266700" cy="3200025"/>
          </a:xfrm>
          <a:prstGeom prst="rect">
            <a:avLst/>
          </a:prstGeom>
        </p:spPr>
      </p:pic>
      <p:grpSp>
        <p:nvGrpSpPr>
          <p:cNvPr id="77" name="Group 76">
            <a:extLst>
              <a:ext uri="{FF2B5EF4-FFF2-40B4-BE49-F238E27FC236}">
                <a16:creationId xmlns:a16="http://schemas.microsoft.com/office/drawing/2014/main" id="{02128ECF-35DF-4B00-9B37-D2DFAE8A9741}"/>
              </a:ext>
            </a:extLst>
          </p:cNvPr>
          <p:cNvGrpSpPr/>
          <p:nvPr/>
        </p:nvGrpSpPr>
        <p:grpSpPr>
          <a:xfrm>
            <a:off x="3357842" y="4146865"/>
            <a:ext cx="2294370" cy="1309873"/>
            <a:chOff x="3357842" y="4146865"/>
            <a:chExt cx="2294370" cy="1309873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B45D417E-C1BD-FC73-1DFB-735E46F670A4}"/>
                </a:ext>
              </a:extLst>
            </p:cNvPr>
            <p:cNvSpPr txBox="1"/>
            <p:nvPr/>
          </p:nvSpPr>
          <p:spPr>
            <a:xfrm>
              <a:off x="3357842" y="4810407"/>
              <a:ext cx="22943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Curved phase space from non-linear chirp</a:t>
              </a:r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18B6F9AD-3A8E-2961-A49A-9F323E31DC5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57842" y="4146865"/>
              <a:ext cx="379745" cy="66354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90B2765-BE27-3F4F-C996-4CF37BC2D51B}"/>
              </a:ext>
            </a:extLst>
          </p:cNvPr>
          <p:cNvSpPr txBox="1"/>
          <p:nvPr/>
        </p:nvSpPr>
        <p:spPr>
          <a:xfrm>
            <a:off x="1181267" y="1481946"/>
            <a:ext cx="5078299" cy="369332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Example compression using moderate THz field</a:t>
            </a:r>
          </a:p>
        </p:txBody>
      </p:sp>
    </p:spTree>
    <p:extLst>
      <p:ext uri="{BB962C8B-B14F-4D97-AF65-F5344CB8AC3E}">
        <p14:creationId xmlns:p14="http://schemas.microsoft.com/office/powerpoint/2010/main" val="379360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39" grpId="0"/>
      <p:bldP spid="39" grpId="1"/>
      <p:bldP spid="6" grpId="0"/>
      <p:bldP spid="11" grpId="0"/>
      <p:bldP spid="52" grpId="0"/>
      <p:bldP spid="63" grpId="0"/>
      <p:bldP spid="2" grpId="0" animBg="1"/>
      <p:bldP spid="67" grpId="0"/>
      <p:bldP spid="32" grpId="0" animBg="1"/>
      <p:bldP spid="54" grpId="0" animBg="1"/>
      <p:bldP spid="54" grpId="1" animBg="1"/>
      <p:bldP spid="56" grpId="0" animBg="1"/>
      <p:bldP spid="56" grpId="1" animBg="1"/>
      <p:bldP spid="65" grpId="0" animBg="1"/>
      <p:bldP spid="65" grpId="1" animBg="1"/>
      <p:bldP spid="66" grpId="0" animBg="1"/>
      <p:bldP spid="66" grpId="1" animBg="1"/>
      <p:bldP spid="66" grpId="2" animBg="1"/>
      <p:bldP spid="68" grpId="0" animBg="1"/>
      <p:bldP spid="68" grpId="1" animBg="1"/>
      <p:bldP spid="7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Arrow: Right 59">
            <a:extLst>
              <a:ext uri="{FF2B5EF4-FFF2-40B4-BE49-F238E27FC236}">
                <a16:creationId xmlns:a16="http://schemas.microsoft.com/office/drawing/2014/main" id="{A93F8D8F-E512-2C7A-CACD-E83E78BFA41D}"/>
              </a:ext>
            </a:extLst>
          </p:cNvPr>
          <p:cNvSpPr/>
          <p:nvPr/>
        </p:nvSpPr>
        <p:spPr>
          <a:xfrm rot="20312178">
            <a:off x="7275004" y="4027370"/>
            <a:ext cx="703497" cy="319211"/>
          </a:xfrm>
          <a:prstGeom prst="rightArrow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2" name="Picture 61" descr="A diagram of a machine&#10;&#10;Description automatically generated with medium confidence">
            <a:extLst>
              <a:ext uri="{FF2B5EF4-FFF2-40B4-BE49-F238E27FC236}">
                <a16:creationId xmlns:a16="http://schemas.microsoft.com/office/drawing/2014/main" id="{5F61E3FF-1063-2453-6B65-445FFF1398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048" y="725231"/>
            <a:ext cx="8404448" cy="3529184"/>
          </a:xfrm>
          <a:prstGeom prst="rect">
            <a:avLst/>
          </a:prstGeom>
        </p:spPr>
      </p:pic>
      <p:sp>
        <p:nvSpPr>
          <p:cNvPr id="59" name="Arrow: Right 58">
            <a:extLst>
              <a:ext uri="{FF2B5EF4-FFF2-40B4-BE49-F238E27FC236}">
                <a16:creationId xmlns:a16="http://schemas.microsoft.com/office/drawing/2014/main" id="{760CC3D4-80C0-79F3-321F-06B6B3E137EA}"/>
              </a:ext>
            </a:extLst>
          </p:cNvPr>
          <p:cNvSpPr/>
          <p:nvPr/>
        </p:nvSpPr>
        <p:spPr>
          <a:xfrm rot="17070867">
            <a:off x="4779070" y="3028060"/>
            <a:ext cx="1197962" cy="319211"/>
          </a:xfrm>
          <a:prstGeom prst="rightArrow">
            <a:avLst/>
          </a:prstGeom>
          <a:solidFill>
            <a:srgbClr val="E5D1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Arrow: Right 57">
            <a:extLst>
              <a:ext uri="{FF2B5EF4-FFF2-40B4-BE49-F238E27FC236}">
                <a16:creationId xmlns:a16="http://schemas.microsoft.com/office/drawing/2014/main" id="{42451A6D-F1CC-3F1A-92B4-2AA13DF21694}"/>
              </a:ext>
            </a:extLst>
          </p:cNvPr>
          <p:cNvSpPr/>
          <p:nvPr/>
        </p:nvSpPr>
        <p:spPr>
          <a:xfrm rot="19375747">
            <a:off x="3185838" y="3041197"/>
            <a:ext cx="2149532" cy="319211"/>
          </a:xfrm>
          <a:prstGeom prst="rightArrow">
            <a:avLst/>
          </a:prstGeom>
          <a:solidFill>
            <a:srgbClr val="E5D1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Arrow: Right 56">
            <a:extLst>
              <a:ext uri="{FF2B5EF4-FFF2-40B4-BE49-F238E27FC236}">
                <a16:creationId xmlns:a16="http://schemas.microsoft.com/office/drawing/2014/main" id="{1DE5D8B0-BF3F-020B-FD92-2D0BEA0D071F}"/>
              </a:ext>
            </a:extLst>
          </p:cNvPr>
          <p:cNvSpPr/>
          <p:nvPr/>
        </p:nvSpPr>
        <p:spPr>
          <a:xfrm rot="2155623">
            <a:off x="3395541" y="1250056"/>
            <a:ext cx="986105" cy="319211"/>
          </a:xfrm>
          <a:prstGeom prst="rightArrow">
            <a:avLst/>
          </a:prstGeom>
          <a:solidFill>
            <a:srgbClr val="E5D1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468E1B-784F-44C6-B6A7-7C43E97CEC44}"/>
              </a:ext>
            </a:extLst>
          </p:cNvPr>
          <p:cNvSpPr/>
          <p:nvPr/>
        </p:nvSpPr>
        <p:spPr>
          <a:xfrm>
            <a:off x="-1" y="814"/>
            <a:ext cx="12192000" cy="64216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DFE303-628B-A8C3-832E-80D862CE9479}"/>
              </a:ext>
            </a:extLst>
          </p:cNvPr>
          <p:cNvSpPr txBox="1"/>
          <p:nvPr/>
        </p:nvSpPr>
        <p:spPr>
          <a:xfrm>
            <a:off x="11430369" y="124564"/>
            <a:ext cx="1003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6/10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652E852-FD33-FEC3-A341-F81A624C20F4}"/>
              </a:ext>
            </a:extLst>
          </p:cNvPr>
          <p:cNvSpPr txBox="1">
            <a:spLocks/>
          </p:cNvSpPr>
          <p:nvPr/>
        </p:nvSpPr>
        <p:spPr>
          <a:xfrm>
            <a:off x="199008" y="-3535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</a:rPr>
              <a:t>Sources of jitter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062FD9-453D-9686-225D-E326F3D4C5FE}"/>
              </a:ext>
            </a:extLst>
          </p:cNvPr>
          <p:cNvSpPr txBox="1"/>
          <p:nvPr/>
        </p:nvSpPr>
        <p:spPr>
          <a:xfrm>
            <a:off x="99504" y="732710"/>
            <a:ext cx="3558096" cy="2862322"/>
          </a:xfrm>
          <a:prstGeom prst="rect">
            <a:avLst/>
          </a:prstGeom>
          <a:solidFill>
            <a:srgbClr val="E5D1FF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i="1" dirty="0"/>
              <a:t>Bunch arrival time jitter</a:t>
            </a:r>
          </a:p>
          <a:p>
            <a:r>
              <a:rPr lang="en-GB" sz="1600" dirty="0"/>
              <a:t>Jitter in injection time into the </a:t>
            </a:r>
            <a:r>
              <a:rPr lang="en-GB" sz="1600" dirty="0" err="1"/>
              <a:t>linac</a:t>
            </a:r>
            <a:r>
              <a:rPr lang="en-GB" sz="1600" dirty="0"/>
              <a:t>.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972EC3-0F5E-AC83-BA6C-DDE32E0DF5DA}"/>
              </a:ext>
            </a:extLst>
          </p:cNvPr>
          <p:cNvSpPr txBox="1"/>
          <p:nvPr/>
        </p:nvSpPr>
        <p:spPr>
          <a:xfrm>
            <a:off x="99504" y="3684759"/>
            <a:ext cx="3543444" cy="3139321"/>
          </a:xfrm>
          <a:prstGeom prst="rect">
            <a:avLst/>
          </a:prstGeom>
          <a:solidFill>
            <a:srgbClr val="E5D1FF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i="1" dirty="0"/>
              <a:t>RF amplitude jitter</a:t>
            </a:r>
          </a:p>
          <a:p>
            <a:r>
              <a:rPr lang="en-GB" sz="1600" dirty="0"/>
              <a:t>RF field strength can vary.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98DFC2-335B-E93F-D5C5-AC90C00120BD}"/>
              </a:ext>
            </a:extLst>
          </p:cNvPr>
          <p:cNvSpPr txBox="1"/>
          <p:nvPr/>
        </p:nvSpPr>
        <p:spPr>
          <a:xfrm>
            <a:off x="3742452" y="3684759"/>
            <a:ext cx="3458592" cy="3139321"/>
          </a:xfrm>
          <a:prstGeom prst="rect">
            <a:avLst/>
          </a:prstGeom>
          <a:solidFill>
            <a:srgbClr val="E5D1FF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i="1" dirty="0"/>
              <a:t>RF phase jitter</a:t>
            </a:r>
          </a:p>
          <a:p>
            <a:r>
              <a:rPr lang="en-GB" sz="1600" dirty="0"/>
              <a:t>RF phase affects the initial bunch energy and chirp.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A423EF-B42C-E8A6-DBB0-E1BCABB0A4D5}"/>
              </a:ext>
            </a:extLst>
          </p:cNvPr>
          <p:cNvSpPr txBox="1"/>
          <p:nvPr/>
        </p:nvSpPr>
        <p:spPr>
          <a:xfrm>
            <a:off x="7267936" y="4238757"/>
            <a:ext cx="4824560" cy="2585323"/>
          </a:xfrm>
          <a:prstGeom prst="rect">
            <a:avLst/>
          </a:prstGeom>
          <a:solidFill>
            <a:srgbClr val="E5D1FF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i="1" dirty="0"/>
              <a:t>THz arrival time jitter</a:t>
            </a:r>
          </a:p>
          <a:p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  <a:p>
            <a:endParaRPr lang="en-GB" b="1" i="1" dirty="0"/>
          </a:p>
        </p:txBody>
      </p:sp>
      <p:pic>
        <p:nvPicPr>
          <p:cNvPr id="27" name="Picture 26" descr="A line graph with text&#10;&#10;Description automatically generated">
            <a:extLst>
              <a:ext uri="{FF2B5EF4-FFF2-40B4-BE49-F238E27FC236}">
                <a16:creationId xmlns:a16="http://schemas.microsoft.com/office/drawing/2014/main" id="{7509EA9F-D131-645E-FB46-823F620505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35" y="1447800"/>
            <a:ext cx="2773675" cy="20802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1" name="Picture 30" descr="A line drawing of a curve&#10;&#10;Description automatically generated">
            <a:extLst>
              <a:ext uri="{FF2B5EF4-FFF2-40B4-BE49-F238E27FC236}">
                <a16:creationId xmlns:a16="http://schemas.microsoft.com/office/drawing/2014/main" id="{8433FF99-A09C-6490-6AFD-37FD1F2299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35" y="4570597"/>
            <a:ext cx="2905358" cy="21790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Picture 32" descr="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57160D53-E559-631B-4FF5-E7CFFE94B3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9324" y="4542023"/>
            <a:ext cx="2843841" cy="21328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510A15C4-45C4-ED08-B1B9-31CF111658AD}"/>
              </a:ext>
            </a:extLst>
          </p:cNvPr>
          <p:cNvSpPr txBox="1"/>
          <p:nvPr/>
        </p:nvSpPr>
        <p:spPr>
          <a:xfrm>
            <a:off x="7310362" y="4654255"/>
            <a:ext cx="17655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Alters the phase of the energy modulation imposed on the bunch</a:t>
            </a:r>
          </a:p>
          <a:p>
            <a:endParaRPr lang="en-GB" dirty="0"/>
          </a:p>
        </p:txBody>
      </p:sp>
      <p:pic>
        <p:nvPicPr>
          <p:cNvPr id="41" name="Picture 40" descr="A line graph with a dotted line&#10;&#10;Description automatically generated">
            <a:extLst>
              <a:ext uri="{FF2B5EF4-FFF2-40B4-BE49-F238E27FC236}">
                <a16:creationId xmlns:a16="http://schemas.microsoft.com/office/drawing/2014/main" id="{54FCC8C1-7CF2-6E8C-89D0-AC7BEE0E9C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408" y="4570597"/>
            <a:ext cx="2909068" cy="21818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2" name="Oval 41">
            <a:extLst>
              <a:ext uri="{FF2B5EF4-FFF2-40B4-BE49-F238E27FC236}">
                <a16:creationId xmlns:a16="http://schemas.microsoft.com/office/drawing/2014/main" id="{D4845954-E927-3F6D-C88A-39E490D022A3}"/>
              </a:ext>
            </a:extLst>
          </p:cNvPr>
          <p:cNvSpPr/>
          <p:nvPr/>
        </p:nvSpPr>
        <p:spPr>
          <a:xfrm rot="19112682">
            <a:off x="1107797" y="2357365"/>
            <a:ext cx="679450" cy="114300"/>
          </a:xfrm>
          <a:prstGeom prst="ellipse">
            <a:avLst/>
          </a:prstGeom>
          <a:solidFill>
            <a:srgbClr val="63A0D7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501BDA10-1552-14B8-7CAC-FEE945BA891B}"/>
              </a:ext>
            </a:extLst>
          </p:cNvPr>
          <p:cNvSpPr/>
          <p:nvPr/>
        </p:nvSpPr>
        <p:spPr>
          <a:xfrm rot="19527746">
            <a:off x="1499999" y="2038620"/>
            <a:ext cx="679450" cy="114300"/>
          </a:xfrm>
          <a:prstGeom prst="ellipse">
            <a:avLst/>
          </a:prstGeom>
          <a:solidFill>
            <a:srgbClr val="E4666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31ED9C2-19E6-14A6-4F20-20BACE9DE266}"/>
              </a:ext>
            </a:extLst>
          </p:cNvPr>
          <p:cNvSpPr/>
          <p:nvPr/>
        </p:nvSpPr>
        <p:spPr>
          <a:xfrm rot="19726779">
            <a:off x="1400247" y="5551312"/>
            <a:ext cx="679450" cy="114300"/>
          </a:xfrm>
          <a:prstGeom prst="ellipse">
            <a:avLst/>
          </a:prstGeom>
          <a:solidFill>
            <a:srgbClr val="63A0D7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F1EF2298-743D-B051-7E03-A89AFAD8E3FF}"/>
              </a:ext>
            </a:extLst>
          </p:cNvPr>
          <p:cNvSpPr/>
          <p:nvPr/>
        </p:nvSpPr>
        <p:spPr>
          <a:xfrm rot="19753148">
            <a:off x="1399282" y="5367597"/>
            <a:ext cx="679450" cy="114300"/>
          </a:xfrm>
          <a:prstGeom prst="ellipse">
            <a:avLst/>
          </a:prstGeom>
          <a:solidFill>
            <a:srgbClr val="E4666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5B09671-7E1B-7903-F4B2-DC14BD8DB97A}"/>
              </a:ext>
            </a:extLst>
          </p:cNvPr>
          <p:cNvSpPr/>
          <p:nvPr/>
        </p:nvSpPr>
        <p:spPr>
          <a:xfrm rot="20070794">
            <a:off x="5020474" y="5089629"/>
            <a:ext cx="679450" cy="114300"/>
          </a:xfrm>
          <a:prstGeom prst="ellipse">
            <a:avLst/>
          </a:prstGeom>
          <a:solidFill>
            <a:srgbClr val="E4666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89D4F43-C834-3CCB-3C7D-3915350929CD}"/>
              </a:ext>
            </a:extLst>
          </p:cNvPr>
          <p:cNvSpPr/>
          <p:nvPr/>
        </p:nvSpPr>
        <p:spPr>
          <a:xfrm rot="19528420">
            <a:off x="4997417" y="5461139"/>
            <a:ext cx="725775" cy="114300"/>
          </a:xfrm>
          <a:prstGeom prst="ellipse">
            <a:avLst/>
          </a:prstGeom>
          <a:solidFill>
            <a:srgbClr val="63A0D7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A253A1E-27A7-62C0-B1FE-624665D11C5E}"/>
              </a:ext>
            </a:extLst>
          </p:cNvPr>
          <p:cNvSpPr/>
          <p:nvPr/>
        </p:nvSpPr>
        <p:spPr>
          <a:xfrm>
            <a:off x="9509489" y="5472330"/>
            <a:ext cx="2217913" cy="139987"/>
          </a:xfrm>
          <a:prstGeom prst="ellipse">
            <a:avLst/>
          </a:prstGeom>
          <a:solidFill>
            <a:srgbClr val="63A0D7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BD12E28-A595-79CD-E587-3FC69F4629BE}"/>
              </a:ext>
            </a:extLst>
          </p:cNvPr>
          <p:cNvCxnSpPr>
            <a:cxnSpLocks/>
          </p:cNvCxnSpPr>
          <p:nvPr/>
        </p:nvCxnSpPr>
        <p:spPr>
          <a:xfrm flipV="1">
            <a:off x="1282700" y="1936527"/>
            <a:ext cx="523114" cy="39892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ADB26C81-270E-231B-7AFA-3E120DA0EDD4}"/>
              </a:ext>
            </a:extLst>
          </p:cNvPr>
          <p:cNvCxnSpPr>
            <a:cxnSpLocks/>
            <a:stCxn id="44" idx="2"/>
            <a:endCxn id="45" idx="2"/>
          </p:cNvCxnSpPr>
          <p:nvPr/>
        </p:nvCxnSpPr>
        <p:spPr>
          <a:xfrm flipH="1" flipV="1">
            <a:off x="1447139" y="5598603"/>
            <a:ext cx="2307" cy="18594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D3227B0-6FD0-7A0E-5FEB-0B0C11C095A3}"/>
              </a:ext>
            </a:extLst>
          </p:cNvPr>
          <p:cNvCxnSpPr>
            <a:cxnSpLocks/>
          </p:cNvCxnSpPr>
          <p:nvPr/>
        </p:nvCxnSpPr>
        <p:spPr>
          <a:xfrm flipH="1" flipV="1">
            <a:off x="2027503" y="5254419"/>
            <a:ext cx="2307" cy="18594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4E1926A-6764-EA46-73B2-D40D83E3B315}"/>
              </a:ext>
            </a:extLst>
          </p:cNvPr>
          <p:cNvCxnSpPr>
            <a:cxnSpLocks/>
          </p:cNvCxnSpPr>
          <p:nvPr/>
        </p:nvCxnSpPr>
        <p:spPr>
          <a:xfrm flipV="1">
            <a:off x="5054484" y="5307076"/>
            <a:ext cx="0" cy="42119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DB9836-4851-5172-7B49-ED0CF0955827}"/>
              </a:ext>
            </a:extLst>
          </p:cNvPr>
          <p:cNvCxnSpPr>
            <a:cxnSpLocks/>
            <a:stCxn id="47" idx="6"/>
          </p:cNvCxnSpPr>
          <p:nvPr/>
        </p:nvCxnSpPr>
        <p:spPr>
          <a:xfrm flipH="1" flipV="1">
            <a:off x="5656152" y="4991193"/>
            <a:ext cx="3123" cy="32141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9D05676-C796-CF83-FDAC-F3408AC18FF3}"/>
              </a:ext>
            </a:extLst>
          </p:cNvPr>
          <p:cNvCxnSpPr>
            <a:cxnSpLocks/>
          </p:cNvCxnSpPr>
          <p:nvPr/>
        </p:nvCxnSpPr>
        <p:spPr>
          <a:xfrm>
            <a:off x="10305823" y="4662551"/>
            <a:ext cx="62524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0666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39982F3-4204-52FD-5CF9-F834BC424DFB}"/>
              </a:ext>
            </a:extLst>
          </p:cNvPr>
          <p:cNvSpPr/>
          <p:nvPr/>
        </p:nvSpPr>
        <p:spPr>
          <a:xfrm>
            <a:off x="6158734" y="3903706"/>
            <a:ext cx="5988378" cy="2923830"/>
          </a:xfrm>
          <a:prstGeom prst="rect">
            <a:avLst/>
          </a:prstGeom>
          <a:solidFill>
            <a:srgbClr val="E5D1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9D8F70-0066-2E75-C4D9-6002DA0993DB}"/>
              </a:ext>
            </a:extLst>
          </p:cNvPr>
          <p:cNvSpPr/>
          <p:nvPr/>
        </p:nvSpPr>
        <p:spPr>
          <a:xfrm>
            <a:off x="60960" y="3907691"/>
            <a:ext cx="5980287" cy="2928099"/>
          </a:xfrm>
          <a:prstGeom prst="rect">
            <a:avLst/>
          </a:prstGeom>
          <a:solidFill>
            <a:srgbClr val="E5D1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8363E7-9BA2-7B5B-C92E-2D129E40130D}"/>
              </a:ext>
            </a:extLst>
          </p:cNvPr>
          <p:cNvSpPr/>
          <p:nvPr/>
        </p:nvSpPr>
        <p:spPr>
          <a:xfrm>
            <a:off x="6168258" y="1113874"/>
            <a:ext cx="5980287" cy="2754442"/>
          </a:xfrm>
          <a:prstGeom prst="rect">
            <a:avLst/>
          </a:prstGeom>
          <a:solidFill>
            <a:srgbClr val="E5D1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7BEEB3A-0EE7-A4CC-D6CD-251F89E8D3C3}"/>
              </a:ext>
            </a:extLst>
          </p:cNvPr>
          <p:cNvSpPr/>
          <p:nvPr/>
        </p:nvSpPr>
        <p:spPr>
          <a:xfrm>
            <a:off x="60960" y="1115294"/>
            <a:ext cx="5980287" cy="2747254"/>
          </a:xfrm>
          <a:prstGeom prst="rect">
            <a:avLst/>
          </a:prstGeom>
          <a:solidFill>
            <a:srgbClr val="E5D1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2D37BDE-400F-774B-DF92-08D6BA2DC8AA}"/>
              </a:ext>
            </a:extLst>
          </p:cNvPr>
          <p:cNvSpPr/>
          <p:nvPr/>
        </p:nvSpPr>
        <p:spPr>
          <a:xfrm>
            <a:off x="6492542" y="5961300"/>
            <a:ext cx="5486098" cy="791296"/>
          </a:xfrm>
          <a:prstGeom prst="rect">
            <a:avLst/>
          </a:prstGeom>
          <a:solidFill>
            <a:srgbClr val="E5D1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 descr="A diagram of a blue and yellow line&#10;&#10;Description automatically generated with medium confidence">
            <a:extLst>
              <a:ext uri="{FF2B5EF4-FFF2-40B4-BE49-F238E27FC236}">
                <a16:creationId xmlns:a16="http://schemas.microsoft.com/office/drawing/2014/main" id="{417E9F21-406C-F242-FD7D-919AFD97E8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371" y="3979365"/>
            <a:ext cx="5803854" cy="1933195"/>
          </a:xfrm>
          <a:prstGeom prst="rect">
            <a:avLst/>
          </a:prstGeom>
          <a:effectLst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537D71-42E1-24C9-A0B5-4A803AC02470}"/>
              </a:ext>
            </a:extLst>
          </p:cNvPr>
          <p:cNvSpPr txBox="1"/>
          <p:nvPr/>
        </p:nvSpPr>
        <p:spPr>
          <a:xfrm>
            <a:off x="60960" y="689006"/>
            <a:ext cx="12086151" cy="369332"/>
          </a:xfrm>
          <a:prstGeom prst="rect">
            <a:avLst/>
          </a:prstGeom>
          <a:solidFill>
            <a:srgbClr val="E5D1FF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Each source of jitter produces a unique effect in the energy spectrum, and can therefore be extracted independently.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FF3DC24-0C1C-9C89-C356-99B11564810E}"/>
              </a:ext>
            </a:extLst>
          </p:cNvPr>
          <p:cNvSpPr/>
          <p:nvPr/>
        </p:nvSpPr>
        <p:spPr>
          <a:xfrm>
            <a:off x="-1" y="814"/>
            <a:ext cx="12192000" cy="64216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198AEE-405F-139E-1537-0E1DF4C4FED8}"/>
              </a:ext>
            </a:extLst>
          </p:cNvPr>
          <p:cNvSpPr txBox="1"/>
          <p:nvPr/>
        </p:nvSpPr>
        <p:spPr>
          <a:xfrm>
            <a:off x="11430369" y="124564"/>
            <a:ext cx="1003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7/10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0C3E4E7-64CC-6EE6-89CA-CA578AC1AC1C}"/>
              </a:ext>
            </a:extLst>
          </p:cNvPr>
          <p:cNvSpPr txBox="1">
            <a:spLocks/>
          </p:cNvSpPr>
          <p:nvPr/>
        </p:nvSpPr>
        <p:spPr>
          <a:xfrm>
            <a:off x="199008" y="-3535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</a:rPr>
              <a:t>Jitter modelling and extraction</a:t>
            </a:r>
          </a:p>
        </p:txBody>
      </p:sp>
      <p:pic>
        <p:nvPicPr>
          <p:cNvPr id="8" name="Picture 7" descr="A close-up of a graph&#10;&#10;Description automatically generated">
            <a:extLst>
              <a:ext uri="{FF2B5EF4-FFF2-40B4-BE49-F238E27FC236}">
                <a16:creationId xmlns:a16="http://schemas.microsoft.com/office/drawing/2014/main" id="{37FCA8DF-F9FA-043F-A295-BDB49868C8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845" y="1162527"/>
            <a:ext cx="5803854" cy="1933195"/>
          </a:xfrm>
          <a:prstGeom prst="rect">
            <a:avLst/>
          </a:prstGeom>
          <a:effectLst/>
        </p:spPr>
      </p:pic>
      <p:pic>
        <p:nvPicPr>
          <p:cNvPr id="15" name="Picture 14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F7CDDBC8-1366-456A-5949-E928C5BE2F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1162528"/>
            <a:ext cx="5803854" cy="1933195"/>
          </a:xfrm>
          <a:prstGeom prst="rect">
            <a:avLst/>
          </a:prstGeom>
          <a:effectLst/>
        </p:spPr>
      </p:pic>
      <p:pic>
        <p:nvPicPr>
          <p:cNvPr id="17" name="Picture 16" descr="A graph of a person with a blue background&#10;&#10;Description automatically generated with medium confidence">
            <a:extLst>
              <a:ext uri="{FF2B5EF4-FFF2-40B4-BE49-F238E27FC236}">
                <a16:creationId xmlns:a16="http://schemas.microsoft.com/office/drawing/2014/main" id="{4D9BC045-DFCC-4164-F2CB-76EA8CD6FB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" y="3968632"/>
            <a:ext cx="5803854" cy="1933195"/>
          </a:xfrm>
          <a:prstGeom prst="rect">
            <a:avLst/>
          </a:prstGeom>
          <a:effectLst/>
        </p:spPr>
      </p:pic>
      <p:pic>
        <p:nvPicPr>
          <p:cNvPr id="21" name="Picture 20" descr="A diagram of a graph and a diagram of a graph&#10;&#10;Description automatically generated">
            <a:extLst>
              <a:ext uri="{FF2B5EF4-FFF2-40B4-BE49-F238E27FC236}">
                <a16:creationId xmlns:a16="http://schemas.microsoft.com/office/drawing/2014/main" id="{410A6DB5-A803-D4CA-87C3-00968F2E09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370" y="3979365"/>
            <a:ext cx="5803854" cy="1933195"/>
          </a:xfrm>
          <a:prstGeom prst="rect">
            <a:avLst/>
          </a:prstGeom>
          <a:effectLst/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C71C3E3-FF8D-4763-421E-47B451A81F20}"/>
              </a:ext>
            </a:extLst>
          </p:cNvPr>
          <p:cNvSpPr txBox="1"/>
          <p:nvPr/>
        </p:nvSpPr>
        <p:spPr>
          <a:xfrm>
            <a:off x="680134" y="1102998"/>
            <a:ext cx="2854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/>
              <a:t>RF amplitude jitter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921C6-68D5-5EDB-8068-EAAFE0E4D44C}"/>
              </a:ext>
            </a:extLst>
          </p:cNvPr>
          <p:cNvSpPr txBox="1"/>
          <p:nvPr/>
        </p:nvSpPr>
        <p:spPr>
          <a:xfrm>
            <a:off x="6816282" y="1131959"/>
            <a:ext cx="2854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/>
              <a:t>Bunch arrival time jitter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C40B850-1390-FBE6-D5BD-D5006D16476C}"/>
              </a:ext>
            </a:extLst>
          </p:cNvPr>
          <p:cNvSpPr txBox="1"/>
          <p:nvPr/>
        </p:nvSpPr>
        <p:spPr>
          <a:xfrm>
            <a:off x="733616" y="3899031"/>
            <a:ext cx="2854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/>
              <a:t>RF phase jitter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BD4C553-9DAF-2A76-2325-5E6F82067A84}"/>
              </a:ext>
            </a:extLst>
          </p:cNvPr>
          <p:cNvSpPr txBox="1"/>
          <p:nvPr/>
        </p:nvSpPr>
        <p:spPr>
          <a:xfrm>
            <a:off x="6825807" y="3921891"/>
            <a:ext cx="2854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/>
              <a:t>THz arrival time jitter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B04E3950-D959-7EF7-2045-9D96E6EF6AFB}"/>
              </a:ext>
            </a:extLst>
          </p:cNvPr>
          <p:cNvGrpSpPr/>
          <p:nvPr/>
        </p:nvGrpSpPr>
        <p:grpSpPr>
          <a:xfrm>
            <a:off x="303783" y="4150523"/>
            <a:ext cx="5232008" cy="2677013"/>
            <a:chOff x="199008" y="3706297"/>
            <a:chExt cx="5232008" cy="2677013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684E1660-C1E8-0D0E-BA39-9951339414AA}"/>
                </a:ext>
              </a:extLst>
            </p:cNvPr>
            <p:cNvSpPr/>
            <p:nvPr/>
          </p:nvSpPr>
          <p:spPr>
            <a:xfrm>
              <a:off x="199008" y="5542794"/>
              <a:ext cx="5218640" cy="791296"/>
            </a:xfrm>
            <a:prstGeom prst="rect">
              <a:avLst/>
            </a:prstGeom>
            <a:solidFill>
              <a:srgbClr val="E5D1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C940EB9-6B62-616B-4FA3-48290ED3A843}"/>
                </a:ext>
              </a:extLst>
            </p:cNvPr>
            <p:cNvSpPr txBox="1"/>
            <p:nvPr/>
          </p:nvSpPr>
          <p:spPr>
            <a:xfrm>
              <a:off x="2926377" y="5552313"/>
              <a:ext cx="2504639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/>
                <a:t>Chirp profile is of underlying bunch is changed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/>
                <a:t>THz off LPS has different curvature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1200" dirty="0"/>
            </a:p>
          </p:txBody>
        </p:sp>
        <p:pic>
          <p:nvPicPr>
            <p:cNvPr id="33" name="Picture 32" descr="A rainbow colored line on a blue background&#10;&#10;Description automatically generated">
              <a:extLst>
                <a:ext uri="{FF2B5EF4-FFF2-40B4-BE49-F238E27FC236}">
                  <a16:creationId xmlns:a16="http://schemas.microsoft.com/office/drawing/2014/main" id="{33CC77AF-BB66-7FC7-0774-19C50F027E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09" t="8314" r="19295" b="11926"/>
            <a:stretch/>
          </p:blipFill>
          <p:spPr>
            <a:xfrm>
              <a:off x="3040990" y="3732370"/>
              <a:ext cx="774288" cy="675230"/>
            </a:xfrm>
            <a:prstGeom prst="rect">
              <a:avLst/>
            </a:prstGeom>
            <a:ln>
              <a:noFill/>
            </a:ln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F1C9234-4754-90A5-B369-16B7FFFD384B}"/>
                </a:ext>
              </a:extLst>
            </p:cNvPr>
            <p:cNvSpPr txBox="1"/>
            <p:nvPr/>
          </p:nvSpPr>
          <p:spPr>
            <a:xfrm>
              <a:off x="2997200" y="3706297"/>
              <a:ext cx="876300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solidFill>
                    <a:schemeClr val="bg1"/>
                  </a:solidFill>
                </a:rPr>
                <a:t>THz off</a:t>
              </a:r>
            </a:p>
          </p:txBody>
        </p:sp>
        <p:sp>
          <p:nvSpPr>
            <p:cNvPr id="37" name="Arrow: Left-Right 36">
              <a:extLst>
                <a:ext uri="{FF2B5EF4-FFF2-40B4-BE49-F238E27FC236}">
                  <a16:creationId xmlns:a16="http://schemas.microsoft.com/office/drawing/2014/main" id="{3A4E7D88-7665-971A-BEF5-1B079DADBD4B}"/>
                </a:ext>
              </a:extLst>
            </p:cNvPr>
            <p:cNvSpPr/>
            <p:nvPr/>
          </p:nvSpPr>
          <p:spPr>
            <a:xfrm rot="5400000">
              <a:off x="3187402" y="4967267"/>
              <a:ext cx="231573" cy="46830"/>
            </a:xfrm>
            <a:prstGeom prst="left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Arrow: Left-Right 37">
              <a:extLst>
                <a:ext uri="{FF2B5EF4-FFF2-40B4-BE49-F238E27FC236}">
                  <a16:creationId xmlns:a16="http://schemas.microsoft.com/office/drawing/2014/main" id="{E6AEA5CC-D854-9652-14D7-645FFA54B84B}"/>
                </a:ext>
              </a:extLst>
            </p:cNvPr>
            <p:cNvSpPr/>
            <p:nvPr/>
          </p:nvSpPr>
          <p:spPr>
            <a:xfrm rot="5400000">
              <a:off x="4538424" y="4115042"/>
              <a:ext cx="173832" cy="45719"/>
            </a:xfrm>
            <a:prstGeom prst="left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938451B-5E22-50A3-47CC-104D8B3F05EA}"/>
                </a:ext>
              </a:extLst>
            </p:cNvPr>
            <p:cNvSpPr txBox="1"/>
            <p:nvPr/>
          </p:nvSpPr>
          <p:spPr>
            <a:xfrm>
              <a:off x="4446311" y="3803094"/>
              <a:ext cx="72651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l-GR" sz="1100" i="1" dirty="0">
                  <a:solidFill>
                    <a:schemeClr val="bg1"/>
                  </a:solidFill>
                </a:rPr>
                <a:t>Δ</a:t>
              </a:r>
              <a:r>
                <a:rPr lang="en-GB" sz="1100" i="1" dirty="0">
                  <a:solidFill>
                    <a:schemeClr val="bg1"/>
                  </a:solidFill>
                </a:rPr>
                <a:t>E</a:t>
              </a:r>
              <a:r>
                <a:rPr lang="en-GB" sz="1100" i="1" baseline="-25000" dirty="0">
                  <a:solidFill>
                    <a:schemeClr val="bg1"/>
                  </a:solidFill>
                </a:rPr>
                <a:t>d</a:t>
              </a:r>
              <a:endParaRPr lang="en-GB" sz="1100" i="1" dirty="0">
                <a:solidFill>
                  <a:schemeClr val="bg1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6413C28-F79A-4888-934D-885FC2867C36}"/>
                </a:ext>
              </a:extLst>
            </p:cNvPr>
            <p:cNvSpPr txBox="1"/>
            <p:nvPr/>
          </p:nvSpPr>
          <p:spPr>
            <a:xfrm>
              <a:off x="3118620" y="4587554"/>
              <a:ext cx="72651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l-GR" sz="1100" i="1" dirty="0">
                  <a:solidFill>
                    <a:schemeClr val="bg1"/>
                  </a:solidFill>
                </a:rPr>
                <a:t>Δ</a:t>
              </a:r>
              <a:r>
                <a:rPr lang="en-GB" sz="1100" i="1" dirty="0" err="1">
                  <a:solidFill>
                    <a:schemeClr val="bg1"/>
                  </a:solidFill>
                </a:rPr>
                <a:t>E</a:t>
              </a:r>
              <a:r>
                <a:rPr lang="en-GB" sz="1100" i="1" baseline="-25000" dirty="0" err="1">
                  <a:solidFill>
                    <a:schemeClr val="bg1"/>
                  </a:solidFill>
                </a:rPr>
                <a:t>c</a:t>
              </a:r>
              <a:endParaRPr lang="en-GB" sz="11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B25F67EC-6ADA-93FB-471F-D048158C2571}"/>
              </a:ext>
            </a:extLst>
          </p:cNvPr>
          <p:cNvSpPr txBox="1"/>
          <p:nvPr/>
        </p:nvSpPr>
        <p:spPr>
          <a:xfrm>
            <a:off x="2168500" y="6139074"/>
            <a:ext cx="749578" cy="276999"/>
          </a:xfrm>
          <a:prstGeom prst="rect">
            <a:avLst/>
          </a:prstGeom>
          <a:solidFill>
            <a:srgbClr val="D5F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l-GR" sz="1200" i="1" dirty="0"/>
              <a:t>Δ</a:t>
            </a:r>
            <a:r>
              <a:rPr lang="en-GB" sz="1200" i="1" dirty="0" err="1"/>
              <a:t>E</a:t>
            </a:r>
            <a:r>
              <a:rPr lang="en-GB" sz="1200" i="1" baseline="-25000" dirty="0" err="1"/>
              <a:t>c</a:t>
            </a:r>
            <a:r>
              <a:rPr lang="en-GB" sz="1200" i="1" baseline="-25000" dirty="0"/>
              <a:t> </a:t>
            </a:r>
            <a:r>
              <a:rPr lang="en-GB" sz="1200" i="1" dirty="0"/>
              <a:t>&gt; </a:t>
            </a:r>
            <a:r>
              <a:rPr lang="el-GR" sz="1200" i="1" dirty="0"/>
              <a:t>Δ</a:t>
            </a:r>
            <a:r>
              <a:rPr lang="en-GB" sz="1200" i="1" dirty="0"/>
              <a:t>E</a:t>
            </a:r>
            <a:r>
              <a:rPr lang="en-GB" sz="1200" i="1" baseline="-25000" dirty="0"/>
              <a:t>d</a:t>
            </a:r>
            <a:endParaRPr lang="en-GB" sz="1200" i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D74D18E-685C-4FEC-5EE9-CAE8D9505C63}"/>
              </a:ext>
            </a:extLst>
          </p:cNvPr>
          <p:cNvSpPr txBox="1"/>
          <p:nvPr/>
        </p:nvSpPr>
        <p:spPr>
          <a:xfrm>
            <a:off x="9560064" y="5973423"/>
            <a:ext cx="21995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THz phase alters the energies where LPS is flattened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Chirp profile of underlying bunch unchanged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AB31E50-4363-37B8-B0D1-11F7246A86FD}"/>
              </a:ext>
            </a:extLst>
          </p:cNvPr>
          <p:cNvGrpSpPr/>
          <p:nvPr/>
        </p:nvGrpSpPr>
        <p:grpSpPr>
          <a:xfrm>
            <a:off x="313308" y="1288533"/>
            <a:ext cx="5218640" cy="2543094"/>
            <a:chOff x="199008" y="844306"/>
            <a:chExt cx="5218640" cy="2619159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FD051D25-9FA8-BBDA-B233-DB627D378616}"/>
                </a:ext>
              </a:extLst>
            </p:cNvPr>
            <p:cNvSpPr/>
            <p:nvPr/>
          </p:nvSpPr>
          <p:spPr>
            <a:xfrm>
              <a:off x="199008" y="2724783"/>
              <a:ext cx="5218640" cy="738682"/>
            </a:xfrm>
            <a:prstGeom prst="rect">
              <a:avLst/>
            </a:prstGeom>
            <a:solidFill>
              <a:srgbClr val="E5D1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A5AA39D-CEE5-8DCB-6421-F9C963C5F36D}"/>
                </a:ext>
              </a:extLst>
            </p:cNvPr>
            <p:cNvSpPr txBox="1"/>
            <p:nvPr/>
          </p:nvSpPr>
          <p:spPr>
            <a:xfrm>
              <a:off x="3291302" y="2747874"/>
              <a:ext cx="16548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/>
                <a:t>Phase space moved vertically in energy </a:t>
              </a:r>
            </a:p>
          </p:txBody>
        </p:sp>
        <p:sp>
          <p:nvSpPr>
            <p:cNvPr id="56" name="Arrow: Left-Right 55">
              <a:extLst>
                <a:ext uri="{FF2B5EF4-FFF2-40B4-BE49-F238E27FC236}">
                  <a16:creationId xmlns:a16="http://schemas.microsoft.com/office/drawing/2014/main" id="{7DC89199-693D-502B-E876-059A7FB15A1B}"/>
                </a:ext>
              </a:extLst>
            </p:cNvPr>
            <p:cNvSpPr/>
            <p:nvPr/>
          </p:nvSpPr>
          <p:spPr>
            <a:xfrm rot="5400000">
              <a:off x="3231340" y="1957174"/>
              <a:ext cx="143697" cy="46830"/>
            </a:xfrm>
            <a:prstGeom prst="left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7E2320F-737A-61FB-8D56-4C1080B433E2}"/>
                </a:ext>
              </a:extLst>
            </p:cNvPr>
            <p:cNvSpPr txBox="1"/>
            <p:nvPr/>
          </p:nvSpPr>
          <p:spPr>
            <a:xfrm>
              <a:off x="3102743" y="1655797"/>
              <a:ext cx="7265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100" i="1" dirty="0">
                  <a:solidFill>
                    <a:schemeClr val="bg1"/>
                  </a:solidFill>
                </a:rPr>
                <a:t>Δ</a:t>
              </a:r>
              <a:r>
                <a:rPr lang="en-GB" sz="1100" i="1" dirty="0" err="1">
                  <a:solidFill>
                    <a:schemeClr val="bg1"/>
                  </a:solidFill>
                </a:rPr>
                <a:t>E</a:t>
              </a:r>
              <a:r>
                <a:rPr lang="en-GB" sz="1100" i="1" baseline="-25000" dirty="0" err="1">
                  <a:solidFill>
                    <a:schemeClr val="bg1"/>
                  </a:solidFill>
                </a:rPr>
                <a:t>a</a:t>
              </a:r>
              <a:endParaRPr lang="en-GB" sz="1100" i="1" dirty="0">
                <a:solidFill>
                  <a:schemeClr val="bg1"/>
                </a:solidFill>
              </a:endParaRPr>
            </a:p>
          </p:txBody>
        </p:sp>
        <p:sp>
          <p:nvSpPr>
            <p:cNvPr id="58" name="Arrow: Left-Right 57">
              <a:extLst>
                <a:ext uri="{FF2B5EF4-FFF2-40B4-BE49-F238E27FC236}">
                  <a16:creationId xmlns:a16="http://schemas.microsoft.com/office/drawing/2014/main" id="{C7F4A93F-7A23-CB0B-52CC-278B152D617F}"/>
                </a:ext>
              </a:extLst>
            </p:cNvPr>
            <p:cNvSpPr/>
            <p:nvPr/>
          </p:nvSpPr>
          <p:spPr>
            <a:xfrm rot="5400000">
              <a:off x="4583207" y="1145683"/>
              <a:ext cx="143697" cy="46830"/>
            </a:xfrm>
            <a:prstGeom prst="left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67E276D-5E4E-F4CD-4D03-8E4447A1D672}"/>
                </a:ext>
              </a:extLst>
            </p:cNvPr>
            <p:cNvSpPr txBox="1"/>
            <p:nvPr/>
          </p:nvSpPr>
          <p:spPr>
            <a:xfrm>
              <a:off x="4454610" y="844306"/>
              <a:ext cx="7265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100" i="1" dirty="0">
                  <a:solidFill>
                    <a:schemeClr val="bg1"/>
                  </a:solidFill>
                </a:rPr>
                <a:t>Δ</a:t>
              </a:r>
              <a:r>
                <a:rPr lang="en-GB" sz="1100" i="1" dirty="0">
                  <a:solidFill>
                    <a:schemeClr val="bg1"/>
                  </a:solidFill>
                </a:rPr>
                <a:t>E</a:t>
              </a:r>
              <a:r>
                <a:rPr lang="en-GB" sz="1100" i="1" baseline="-25000" dirty="0">
                  <a:solidFill>
                    <a:schemeClr val="bg1"/>
                  </a:solidFill>
                </a:rPr>
                <a:t>b</a:t>
              </a:r>
              <a:endParaRPr lang="en-GB" sz="11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9636029-84ED-C04B-6D6F-88879F145BCC}"/>
              </a:ext>
            </a:extLst>
          </p:cNvPr>
          <p:cNvSpPr txBox="1"/>
          <p:nvPr/>
        </p:nvSpPr>
        <p:spPr>
          <a:xfrm>
            <a:off x="2403676" y="3378867"/>
            <a:ext cx="749578" cy="276999"/>
          </a:xfrm>
          <a:prstGeom prst="rect">
            <a:avLst/>
          </a:prstGeom>
          <a:solidFill>
            <a:srgbClr val="D5F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l-GR" sz="1200" i="1" dirty="0"/>
              <a:t>Δ</a:t>
            </a:r>
            <a:r>
              <a:rPr lang="en-GB" sz="1200" i="1" dirty="0" err="1"/>
              <a:t>E</a:t>
            </a:r>
            <a:r>
              <a:rPr lang="en-GB" sz="1200" i="1" baseline="-25000" dirty="0" err="1"/>
              <a:t>a</a:t>
            </a:r>
            <a:r>
              <a:rPr lang="en-GB" sz="1200" i="1" baseline="-25000" dirty="0"/>
              <a:t> </a:t>
            </a:r>
            <a:r>
              <a:rPr lang="en-GB" sz="1200" i="1" dirty="0"/>
              <a:t>= </a:t>
            </a:r>
            <a:r>
              <a:rPr lang="el-GR" sz="1200" i="1" dirty="0"/>
              <a:t>Δ</a:t>
            </a:r>
            <a:r>
              <a:rPr lang="en-GB" sz="1200" i="1" dirty="0"/>
              <a:t>E</a:t>
            </a:r>
            <a:r>
              <a:rPr lang="en-GB" sz="1200" i="1" baseline="-25000" dirty="0"/>
              <a:t>b</a:t>
            </a:r>
            <a:endParaRPr lang="en-GB" sz="1200" i="1" dirty="0"/>
          </a:p>
        </p:txBody>
      </p:sp>
      <p:sp>
        <p:nvSpPr>
          <p:cNvPr id="61" name="Arrow: Left-Right 60">
            <a:extLst>
              <a:ext uri="{FF2B5EF4-FFF2-40B4-BE49-F238E27FC236}">
                <a16:creationId xmlns:a16="http://schemas.microsoft.com/office/drawing/2014/main" id="{80E5C34E-A051-310E-4CFA-F70C0E25FCBE}"/>
              </a:ext>
            </a:extLst>
          </p:cNvPr>
          <p:cNvSpPr/>
          <p:nvPr/>
        </p:nvSpPr>
        <p:spPr>
          <a:xfrm rot="5400000">
            <a:off x="10794945" y="4533023"/>
            <a:ext cx="121726" cy="48247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EC9A104-F463-C483-14CA-44B47CA4980D}"/>
              </a:ext>
            </a:extLst>
          </p:cNvPr>
          <p:cNvSpPr txBox="1"/>
          <p:nvPr/>
        </p:nvSpPr>
        <p:spPr>
          <a:xfrm>
            <a:off x="10628090" y="4250550"/>
            <a:ext cx="7666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i="1" dirty="0">
                <a:solidFill>
                  <a:schemeClr val="bg1"/>
                </a:solidFill>
              </a:rPr>
              <a:t>Δ</a:t>
            </a:r>
            <a:r>
              <a:rPr lang="en-GB" sz="1100" i="1" dirty="0">
                <a:solidFill>
                  <a:schemeClr val="bg1"/>
                </a:solidFill>
              </a:rPr>
              <a:t>E</a:t>
            </a:r>
            <a:r>
              <a:rPr lang="en-GB" sz="1100" i="1" baseline="-25000" dirty="0">
                <a:solidFill>
                  <a:schemeClr val="bg1"/>
                </a:solidFill>
              </a:rPr>
              <a:t>f</a:t>
            </a:r>
            <a:endParaRPr lang="en-GB" sz="1100" i="1" dirty="0">
              <a:solidFill>
                <a:schemeClr val="bg1"/>
              </a:solidFill>
            </a:endParaRPr>
          </a:p>
        </p:txBody>
      </p:sp>
      <p:sp>
        <p:nvSpPr>
          <p:cNvPr id="63" name="Arrow: Left-Right 62">
            <a:extLst>
              <a:ext uri="{FF2B5EF4-FFF2-40B4-BE49-F238E27FC236}">
                <a16:creationId xmlns:a16="http://schemas.microsoft.com/office/drawing/2014/main" id="{88B5AF5B-2A55-7FE1-FFAB-3EF483E77A46}"/>
              </a:ext>
            </a:extLst>
          </p:cNvPr>
          <p:cNvSpPr/>
          <p:nvPr/>
        </p:nvSpPr>
        <p:spPr>
          <a:xfrm rot="5400000">
            <a:off x="9896243" y="5068163"/>
            <a:ext cx="121726" cy="48247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2675F27-8AAC-F58F-3791-488585385443}"/>
              </a:ext>
            </a:extLst>
          </p:cNvPr>
          <p:cNvSpPr txBox="1"/>
          <p:nvPr/>
        </p:nvSpPr>
        <p:spPr>
          <a:xfrm>
            <a:off x="9729388" y="4785690"/>
            <a:ext cx="7666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i="1" dirty="0">
                <a:solidFill>
                  <a:schemeClr val="bg1"/>
                </a:solidFill>
              </a:rPr>
              <a:t>Δ</a:t>
            </a:r>
            <a:r>
              <a:rPr lang="en-GB" sz="1100" i="1" dirty="0">
                <a:solidFill>
                  <a:schemeClr val="bg1"/>
                </a:solidFill>
              </a:rPr>
              <a:t>E</a:t>
            </a:r>
            <a:r>
              <a:rPr lang="en-GB" sz="1100" i="1" baseline="-25000" dirty="0">
                <a:solidFill>
                  <a:schemeClr val="bg1"/>
                </a:solidFill>
              </a:rPr>
              <a:t>e</a:t>
            </a:r>
            <a:endParaRPr lang="en-GB" sz="1100" i="1" dirty="0">
              <a:solidFill>
                <a:schemeClr val="bg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CC1BFC3-C89A-7D3E-45B0-E1F454C9DC26}"/>
              </a:ext>
            </a:extLst>
          </p:cNvPr>
          <p:cNvSpPr txBox="1"/>
          <p:nvPr/>
        </p:nvSpPr>
        <p:spPr>
          <a:xfrm>
            <a:off x="8747698" y="6186470"/>
            <a:ext cx="749578" cy="276999"/>
          </a:xfrm>
          <a:prstGeom prst="rect">
            <a:avLst/>
          </a:prstGeom>
          <a:solidFill>
            <a:srgbClr val="D5F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l-GR" sz="1200" i="1" dirty="0"/>
              <a:t>Δ</a:t>
            </a:r>
            <a:r>
              <a:rPr lang="en-GB" sz="1200" i="1" dirty="0"/>
              <a:t>E</a:t>
            </a:r>
            <a:r>
              <a:rPr lang="en-GB" sz="1200" i="1" baseline="-25000" dirty="0"/>
              <a:t>e</a:t>
            </a:r>
            <a:r>
              <a:rPr lang="en-GB" sz="1200" i="1" dirty="0"/>
              <a:t> ≈ </a:t>
            </a:r>
            <a:r>
              <a:rPr lang="el-GR" sz="1200" i="1" dirty="0"/>
              <a:t>Δ</a:t>
            </a:r>
            <a:r>
              <a:rPr lang="en-GB" sz="1200" i="1" dirty="0"/>
              <a:t>E</a:t>
            </a:r>
            <a:r>
              <a:rPr lang="en-GB" sz="1200" i="1" baseline="-25000" dirty="0"/>
              <a:t>f</a:t>
            </a:r>
            <a:endParaRPr lang="en-GB" sz="1200" i="1" dirty="0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93E22A72-4F9F-B587-1CF3-FEA482BACE0B}"/>
              </a:ext>
            </a:extLst>
          </p:cNvPr>
          <p:cNvGrpSpPr/>
          <p:nvPr/>
        </p:nvGrpSpPr>
        <p:grpSpPr>
          <a:xfrm>
            <a:off x="6492542" y="2100374"/>
            <a:ext cx="6061394" cy="1747034"/>
            <a:chOff x="6568742" y="1526626"/>
            <a:chExt cx="6061394" cy="2058511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13CAE72E-B5FB-29D8-74A2-60E58C61E6E0}"/>
                </a:ext>
              </a:extLst>
            </p:cNvPr>
            <p:cNvSpPr/>
            <p:nvPr/>
          </p:nvSpPr>
          <p:spPr>
            <a:xfrm>
              <a:off x="6568742" y="2719124"/>
              <a:ext cx="5486098" cy="738682"/>
            </a:xfrm>
            <a:prstGeom prst="rect">
              <a:avLst/>
            </a:prstGeom>
            <a:solidFill>
              <a:srgbClr val="E5D1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D4979AB-D29E-DC3C-6A10-59C33B1BF3CD}"/>
                </a:ext>
              </a:extLst>
            </p:cNvPr>
            <p:cNvSpPr txBox="1"/>
            <p:nvPr/>
          </p:nvSpPr>
          <p:spPr>
            <a:xfrm>
              <a:off x="9433098" y="2754140"/>
              <a:ext cx="239257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/>
                <a:t>Phase space remains overlapped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/>
                <a:t>Bunch profile arrives at a different time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1200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4E85041-30C1-9691-5464-B2FD2E35B884}"/>
                </a:ext>
              </a:extLst>
            </p:cNvPr>
            <p:cNvSpPr txBox="1"/>
            <p:nvPr/>
          </p:nvSpPr>
          <p:spPr>
            <a:xfrm>
              <a:off x="10363018" y="1526626"/>
              <a:ext cx="226711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</a:rPr>
                <a:t>Bunch profiles</a:t>
              </a: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76692E7-3B05-6C84-15F4-EF32FEA7502A}"/>
                </a:ext>
              </a:extLst>
            </p:cNvPr>
            <p:cNvCxnSpPr/>
            <p:nvPr/>
          </p:nvCxnSpPr>
          <p:spPr>
            <a:xfrm flipH="1">
              <a:off x="10637044" y="1695634"/>
              <a:ext cx="107156" cy="15823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0E25530-A8B4-F4A4-78A5-D6A557A2DD7C}"/>
              </a:ext>
            </a:extLst>
          </p:cNvPr>
          <p:cNvGrpSpPr/>
          <p:nvPr/>
        </p:nvGrpSpPr>
        <p:grpSpPr>
          <a:xfrm>
            <a:off x="6635786" y="1387917"/>
            <a:ext cx="2267118" cy="643809"/>
            <a:chOff x="6711986" y="943691"/>
            <a:chExt cx="2267118" cy="643809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2309D724-97EF-8E7E-983C-0246E80E71CA}"/>
                </a:ext>
              </a:extLst>
            </p:cNvPr>
            <p:cNvSpPr txBox="1"/>
            <p:nvPr/>
          </p:nvSpPr>
          <p:spPr>
            <a:xfrm>
              <a:off x="6711986" y="943691"/>
              <a:ext cx="22671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/>
                <a:t>Peaks are locked</a:t>
              </a: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9D6859A9-9EC5-2732-F22E-2AD06A5F3BCD}"/>
                </a:ext>
              </a:extLst>
            </p:cNvPr>
            <p:cNvCxnSpPr>
              <a:cxnSpLocks/>
            </p:cNvCxnSpPr>
            <p:nvPr/>
          </p:nvCxnSpPr>
          <p:spPr>
            <a:xfrm>
              <a:off x="7678316" y="1105916"/>
              <a:ext cx="424715" cy="14485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0019A9A0-C4D0-BC8B-F98C-DD3F6CAC6546}"/>
                </a:ext>
              </a:extLst>
            </p:cNvPr>
            <p:cNvCxnSpPr>
              <a:cxnSpLocks/>
            </p:cNvCxnSpPr>
            <p:nvPr/>
          </p:nvCxnSpPr>
          <p:spPr>
            <a:xfrm>
              <a:off x="7480538" y="1144209"/>
              <a:ext cx="312856" cy="2407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E3DC0D6-A69F-8A74-B213-656B8AE679C2}"/>
                </a:ext>
              </a:extLst>
            </p:cNvPr>
            <p:cNvCxnSpPr>
              <a:cxnSpLocks/>
            </p:cNvCxnSpPr>
            <p:nvPr/>
          </p:nvCxnSpPr>
          <p:spPr>
            <a:xfrm>
              <a:off x="7369175" y="1156752"/>
              <a:ext cx="111363" cy="4307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1380220-45C4-24A9-B140-1F5EFF2F291F}"/>
              </a:ext>
            </a:extLst>
          </p:cNvPr>
          <p:cNvGrpSpPr/>
          <p:nvPr/>
        </p:nvGrpSpPr>
        <p:grpSpPr>
          <a:xfrm>
            <a:off x="344451" y="1333001"/>
            <a:ext cx="2319458" cy="2475900"/>
            <a:chOff x="230151" y="888775"/>
            <a:chExt cx="2319458" cy="2475900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4B65EB5-1879-2E6A-1E11-8F790012502D}"/>
                </a:ext>
              </a:extLst>
            </p:cNvPr>
            <p:cNvSpPr txBox="1"/>
            <p:nvPr/>
          </p:nvSpPr>
          <p:spPr>
            <a:xfrm>
              <a:off x="748001" y="1695634"/>
              <a:ext cx="7265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100" i="1" dirty="0"/>
                <a:t>Δ</a:t>
              </a:r>
              <a:r>
                <a:rPr lang="en-GB" sz="1100" i="1" dirty="0" err="1"/>
                <a:t>E</a:t>
              </a:r>
              <a:r>
                <a:rPr lang="en-GB" sz="1100" i="1" baseline="-25000" dirty="0" err="1"/>
                <a:t>a</a:t>
              </a:r>
              <a:endParaRPr lang="en-GB" sz="1100" i="1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9F1BE8F-A6CC-E6D5-53EB-EF9252E08CBD}"/>
                </a:ext>
              </a:extLst>
            </p:cNvPr>
            <p:cNvSpPr txBox="1"/>
            <p:nvPr/>
          </p:nvSpPr>
          <p:spPr>
            <a:xfrm>
              <a:off x="1823099" y="888775"/>
              <a:ext cx="7265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100" i="1" dirty="0"/>
                <a:t>Δ</a:t>
              </a:r>
              <a:r>
                <a:rPr lang="en-GB" sz="1100" i="1" dirty="0"/>
                <a:t>E</a:t>
              </a:r>
              <a:r>
                <a:rPr lang="en-GB" sz="1100" i="1" baseline="-25000" dirty="0"/>
                <a:t>b</a:t>
              </a:r>
              <a:endParaRPr lang="en-GB" sz="1100" i="1" dirty="0"/>
            </a:p>
          </p:txBody>
        </p:sp>
        <p:sp>
          <p:nvSpPr>
            <p:cNvPr id="54" name="Arrow: Left-Right 53">
              <a:extLst>
                <a:ext uri="{FF2B5EF4-FFF2-40B4-BE49-F238E27FC236}">
                  <a16:creationId xmlns:a16="http://schemas.microsoft.com/office/drawing/2014/main" id="{1A009AED-495C-2E30-F07D-3B77D48412BC}"/>
                </a:ext>
              </a:extLst>
            </p:cNvPr>
            <p:cNvSpPr/>
            <p:nvPr/>
          </p:nvSpPr>
          <p:spPr>
            <a:xfrm>
              <a:off x="1905001" y="1136368"/>
              <a:ext cx="190500" cy="54108"/>
            </a:xfrm>
            <a:prstGeom prst="left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Arrow: Left-Right 54">
              <a:extLst>
                <a:ext uri="{FF2B5EF4-FFF2-40B4-BE49-F238E27FC236}">
                  <a16:creationId xmlns:a16="http://schemas.microsoft.com/office/drawing/2014/main" id="{C2D8DEED-4C4D-8F8B-ADA1-88EC27323B48}"/>
                </a:ext>
              </a:extLst>
            </p:cNvPr>
            <p:cNvSpPr/>
            <p:nvPr/>
          </p:nvSpPr>
          <p:spPr>
            <a:xfrm>
              <a:off x="779975" y="2005257"/>
              <a:ext cx="190500" cy="54108"/>
            </a:xfrm>
            <a:prstGeom prst="left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169A2E6-11D0-ACC7-D37B-FCDE359CCEBE}"/>
                </a:ext>
              </a:extLst>
            </p:cNvPr>
            <p:cNvSpPr txBox="1"/>
            <p:nvPr/>
          </p:nvSpPr>
          <p:spPr>
            <a:xfrm>
              <a:off x="230151" y="2718344"/>
              <a:ext cx="20484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/>
                <a:t>Pedestal shifted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/>
                <a:t>Equal energy shift to each peak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A965A955-B51F-3D42-AFC3-FADCF6FE107A}"/>
              </a:ext>
            </a:extLst>
          </p:cNvPr>
          <p:cNvSpPr txBox="1"/>
          <p:nvPr/>
        </p:nvSpPr>
        <p:spPr>
          <a:xfrm>
            <a:off x="6502067" y="3169009"/>
            <a:ext cx="2854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Pedestal is shifted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Peaks remain at fixed energy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F170ED4-C676-4B01-65E1-ECE0C461F101}"/>
              </a:ext>
            </a:extLst>
          </p:cNvPr>
          <p:cNvGrpSpPr/>
          <p:nvPr/>
        </p:nvGrpSpPr>
        <p:grpSpPr>
          <a:xfrm>
            <a:off x="6502067" y="4144765"/>
            <a:ext cx="2412274" cy="2659655"/>
            <a:chOff x="6568742" y="3700539"/>
            <a:chExt cx="2412274" cy="2659655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CC1AA8B-2153-B9D4-2528-454064989577}"/>
                </a:ext>
              </a:extLst>
            </p:cNvPr>
            <p:cNvSpPr txBox="1"/>
            <p:nvPr/>
          </p:nvSpPr>
          <p:spPr>
            <a:xfrm>
              <a:off x="6713898" y="3700539"/>
              <a:ext cx="22671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/>
                <a:t>THz off spectrum (norm.)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F1F96515-CDB1-E440-67F1-F6A37B890CF2}"/>
                </a:ext>
              </a:extLst>
            </p:cNvPr>
            <p:cNvCxnSpPr>
              <a:cxnSpLocks/>
            </p:cNvCxnSpPr>
            <p:nvPr/>
          </p:nvCxnSpPr>
          <p:spPr>
            <a:xfrm>
              <a:off x="7563239" y="3927317"/>
              <a:ext cx="230155" cy="276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B75997B-BD13-BAF3-10CA-1ECBC6432DF1}"/>
                </a:ext>
              </a:extLst>
            </p:cNvPr>
            <p:cNvSpPr txBox="1"/>
            <p:nvPr/>
          </p:nvSpPr>
          <p:spPr>
            <a:xfrm>
              <a:off x="6568742" y="5529197"/>
              <a:ext cx="22671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/>
                <a:t>Peaks are shifted along the underlying phase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/>
                <a:t>Pedestal is still fixed to the energy of THz off beam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313C1D7-A157-17D8-EC01-1CFE940D932C}"/>
              </a:ext>
            </a:extLst>
          </p:cNvPr>
          <p:cNvGrpSpPr/>
          <p:nvPr/>
        </p:nvGrpSpPr>
        <p:grpSpPr>
          <a:xfrm>
            <a:off x="311907" y="4213860"/>
            <a:ext cx="2116891" cy="2434276"/>
            <a:chOff x="207132" y="3769634"/>
            <a:chExt cx="2116891" cy="2434276"/>
          </a:xfrm>
        </p:grpSpPr>
        <p:sp>
          <p:nvSpPr>
            <p:cNvPr id="35" name="Arrow: Left-Right 34">
              <a:extLst>
                <a:ext uri="{FF2B5EF4-FFF2-40B4-BE49-F238E27FC236}">
                  <a16:creationId xmlns:a16="http://schemas.microsoft.com/office/drawing/2014/main" id="{4F78019B-66A4-DDB1-E9CF-38B47EF1D6FC}"/>
                </a:ext>
              </a:extLst>
            </p:cNvPr>
            <p:cNvSpPr/>
            <p:nvPr/>
          </p:nvSpPr>
          <p:spPr>
            <a:xfrm>
              <a:off x="433388" y="4843946"/>
              <a:ext cx="335756" cy="53764"/>
            </a:xfrm>
            <a:prstGeom prst="left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Arrow: Left-Right 35">
              <a:extLst>
                <a:ext uri="{FF2B5EF4-FFF2-40B4-BE49-F238E27FC236}">
                  <a16:creationId xmlns:a16="http://schemas.microsoft.com/office/drawing/2014/main" id="{CD63D0A3-2DD8-FFB3-5BD4-2220EFB85300}"/>
                </a:ext>
              </a:extLst>
            </p:cNvPr>
            <p:cNvSpPr/>
            <p:nvPr/>
          </p:nvSpPr>
          <p:spPr>
            <a:xfrm>
              <a:off x="1640682" y="4008669"/>
              <a:ext cx="247649" cy="60739"/>
            </a:xfrm>
            <a:prstGeom prst="left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194E704-6C89-EB2E-F1BB-39C0B4F85928}"/>
                </a:ext>
              </a:extLst>
            </p:cNvPr>
            <p:cNvSpPr txBox="1"/>
            <p:nvPr/>
          </p:nvSpPr>
          <p:spPr>
            <a:xfrm>
              <a:off x="433387" y="4617801"/>
              <a:ext cx="7265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100" i="1" dirty="0"/>
                <a:t>Δ</a:t>
              </a:r>
              <a:r>
                <a:rPr lang="en-GB" sz="1100" i="1" dirty="0" err="1"/>
                <a:t>E</a:t>
              </a:r>
              <a:r>
                <a:rPr lang="en-GB" sz="1100" i="1" baseline="-25000" dirty="0" err="1"/>
                <a:t>c</a:t>
              </a:r>
              <a:endParaRPr lang="en-GB" sz="1100" i="1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7812ADF-71DE-59A3-23A2-95BD40FB63F9}"/>
                </a:ext>
              </a:extLst>
            </p:cNvPr>
            <p:cNvSpPr txBox="1"/>
            <p:nvPr/>
          </p:nvSpPr>
          <p:spPr>
            <a:xfrm>
              <a:off x="1597513" y="3769634"/>
              <a:ext cx="7265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100" i="1" dirty="0"/>
                <a:t>Δ</a:t>
              </a:r>
              <a:r>
                <a:rPr lang="en-GB" sz="1100" i="1" dirty="0"/>
                <a:t>E</a:t>
              </a:r>
              <a:r>
                <a:rPr lang="en-GB" sz="1100" i="1" baseline="-25000" dirty="0"/>
                <a:t>d</a:t>
              </a:r>
              <a:endParaRPr lang="en-GB" sz="1100" i="1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346BC6F-F114-9E61-AE50-E0AF8C214E3A}"/>
                </a:ext>
              </a:extLst>
            </p:cNvPr>
            <p:cNvSpPr txBox="1"/>
            <p:nvPr/>
          </p:nvSpPr>
          <p:spPr>
            <a:xfrm>
              <a:off x="207132" y="5557579"/>
              <a:ext cx="19055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/>
                <a:t>Energy shift to peaks depends on local chirp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1200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B659BC38-0276-FECD-9401-BC7C8DC8842C}"/>
              </a:ext>
            </a:extLst>
          </p:cNvPr>
          <p:cNvSpPr txBox="1"/>
          <p:nvPr/>
        </p:nvSpPr>
        <p:spPr>
          <a:xfrm>
            <a:off x="8674842" y="3299193"/>
            <a:ext cx="615047" cy="276999"/>
          </a:xfrm>
          <a:prstGeom prst="rect">
            <a:avLst/>
          </a:prstGeom>
          <a:solidFill>
            <a:srgbClr val="D5F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l-GR" sz="1200" i="1" dirty="0"/>
              <a:t>Δ</a:t>
            </a:r>
            <a:r>
              <a:rPr lang="en-GB" sz="1200" i="1" dirty="0"/>
              <a:t>E</a:t>
            </a:r>
            <a:r>
              <a:rPr lang="en-GB" sz="1200" i="1" baseline="-25000" dirty="0"/>
              <a:t> </a:t>
            </a:r>
            <a:r>
              <a:rPr lang="en-GB" sz="1200" i="1" dirty="0"/>
              <a:t>= 0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4F3A40E-74B8-6DC7-7C19-DE0CE3953526}"/>
              </a:ext>
            </a:extLst>
          </p:cNvPr>
          <p:cNvCxnSpPr>
            <a:cxnSpLocks/>
          </p:cNvCxnSpPr>
          <p:nvPr/>
        </p:nvCxnSpPr>
        <p:spPr>
          <a:xfrm flipV="1">
            <a:off x="9875795" y="1704534"/>
            <a:ext cx="474692" cy="30951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265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10" grpId="0" animBg="1"/>
      <p:bldP spid="9" grpId="0" animBg="1"/>
      <p:bldP spid="68" grpId="0" animBg="1"/>
      <p:bldP spid="13" grpId="0" animBg="1"/>
      <p:bldP spid="22" grpId="0"/>
      <p:bldP spid="23" grpId="0"/>
      <p:bldP spid="24" grpId="0"/>
      <p:bldP spid="25" grpId="0"/>
      <p:bldP spid="43" grpId="0" animBg="1"/>
      <p:bldP spid="45" grpId="0"/>
      <p:bldP spid="60" grpId="0" animBg="1"/>
      <p:bldP spid="61" grpId="0" animBg="1"/>
      <p:bldP spid="62" grpId="0"/>
      <p:bldP spid="63" grpId="0" animBg="1"/>
      <p:bldP spid="64" grpId="0"/>
      <p:bldP spid="65" grpId="0" animBg="1"/>
      <p:bldP spid="29" grpId="0"/>
      <p:bldP spid="9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2E17C9E-D9FA-6488-FC1B-5F0A3CB7F48D}"/>
              </a:ext>
            </a:extLst>
          </p:cNvPr>
          <p:cNvSpPr/>
          <p:nvPr/>
        </p:nvSpPr>
        <p:spPr>
          <a:xfrm>
            <a:off x="-1" y="814"/>
            <a:ext cx="12192000" cy="64216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46A649-D866-AC94-1BFD-8EAC8C29503F}"/>
              </a:ext>
            </a:extLst>
          </p:cNvPr>
          <p:cNvSpPr txBox="1"/>
          <p:nvPr/>
        </p:nvSpPr>
        <p:spPr>
          <a:xfrm>
            <a:off x="11430369" y="124564"/>
            <a:ext cx="1003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8/10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1ADDDCA-E85C-3F46-9A09-4B36EB5C1D84}"/>
              </a:ext>
            </a:extLst>
          </p:cNvPr>
          <p:cNvSpPr txBox="1">
            <a:spLocks/>
          </p:cNvSpPr>
          <p:nvPr/>
        </p:nvSpPr>
        <p:spPr>
          <a:xfrm>
            <a:off x="199008" y="-3535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</a:rPr>
              <a:t>Jitter modelling and extraction</a:t>
            </a:r>
          </a:p>
        </p:txBody>
      </p:sp>
      <p:pic>
        <p:nvPicPr>
          <p:cNvPr id="12" name="Picture 11" descr="A graph of 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3D42605A-1EC8-1039-FE51-C9DB8ACE61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55" y="720482"/>
            <a:ext cx="5416512" cy="4191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A4B6E9C-C5A4-6015-306C-75135C249909}"/>
              </a:ext>
            </a:extLst>
          </p:cNvPr>
          <p:cNvSpPr txBox="1"/>
          <p:nvPr/>
        </p:nvSpPr>
        <p:spPr>
          <a:xfrm>
            <a:off x="6578082" y="1027256"/>
            <a:ext cx="3429000" cy="923330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Measured energy spectra of </a:t>
            </a:r>
          </a:p>
          <a:p>
            <a:r>
              <a:rPr lang="en-GB" dirty="0"/>
              <a:t>50 consecutive THz-modulated bunches.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22B9FD-90AC-4673-05B8-644B2B09391C}"/>
              </a:ext>
            </a:extLst>
          </p:cNvPr>
          <p:cNvSpPr txBox="1"/>
          <p:nvPr/>
        </p:nvSpPr>
        <p:spPr>
          <a:xfrm>
            <a:off x="6578082" y="2041469"/>
            <a:ext cx="3429000" cy="646331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 best fit to the energy spectrum extracts the phase space.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3E8BE0-9398-F7AF-5A7D-62AD05AC90C9}"/>
              </a:ext>
            </a:extLst>
          </p:cNvPr>
          <p:cNvSpPr txBox="1"/>
          <p:nvPr/>
        </p:nvSpPr>
        <p:spPr>
          <a:xfrm>
            <a:off x="6578082" y="2782669"/>
            <a:ext cx="3429000" cy="646331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Values for each source of jitter are found shot-by-shot.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E53BE90-30A4-F0E8-372D-711D567188B9}"/>
              </a:ext>
            </a:extLst>
          </p:cNvPr>
          <p:cNvCxnSpPr/>
          <p:nvPr/>
        </p:nvCxnSpPr>
        <p:spPr>
          <a:xfrm flipH="1">
            <a:off x="5520136" y="1669236"/>
            <a:ext cx="99284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982A6BB-E427-C149-BC96-108A640836E5}"/>
              </a:ext>
            </a:extLst>
          </p:cNvPr>
          <p:cNvCxnSpPr>
            <a:cxnSpLocks/>
          </p:cNvCxnSpPr>
          <p:nvPr/>
        </p:nvCxnSpPr>
        <p:spPr>
          <a:xfrm flipH="1">
            <a:off x="5615520" y="3291852"/>
            <a:ext cx="960962" cy="31494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3AF9C26-0414-AEEA-C8EB-D517FB3D0AAD}"/>
              </a:ext>
            </a:extLst>
          </p:cNvPr>
          <p:cNvSpPr txBox="1"/>
          <p:nvPr/>
        </p:nvSpPr>
        <p:spPr>
          <a:xfrm>
            <a:off x="1389360" y="6596115"/>
            <a:ext cx="436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(Units chosen for convenient simulation)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E4D30F-8E70-0B57-3A38-629EB1F34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304" y="3829830"/>
            <a:ext cx="3564468" cy="302735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E7A0A6D-88D5-8038-E6C7-5ED5A9DE5839}"/>
              </a:ext>
            </a:extLst>
          </p:cNvPr>
          <p:cNvSpPr txBox="1"/>
          <p:nvPr/>
        </p:nvSpPr>
        <p:spPr>
          <a:xfrm>
            <a:off x="9480435" y="6234961"/>
            <a:ext cx="264440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&lt;</a:t>
            </a:r>
            <a:r>
              <a:rPr lang="en-GB" sz="1050" dirty="0"/>
              <a:t>   M. A. Johnson, J. K. Jones, P. H.  Williams,</a:t>
            </a:r>
          </a:p>
          <a:p>
            <a:r>
              <a:rPr lang="en-GB" sz="1050" dirty="0"/>
              <a:t>     ‘Jitter Tolerance for the FEBE Beamline on </a:t>
            </a:r>
          </a:p>
          <a:p>
            <a:r>
              <a:rPr lang="en-GB" sz="1050" dirty="0"/>
              <a:t>      CLARA’, IPAC 2023, </a:t>
            </a:r>
            <a:r>
              <a:rPr lang="en-GB" sz="1050" dirty="0" err="1"/>
              <a:t>JaCoW</a:t>
            </a:r>
            <a:r>
              <a:rPr lang="en-GB" sz="1050" dirty="0"/>
              <a:t> Publishing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5B6F2F3-9588-F6B8-1F54-1BE467A4BDE9}"/>
              </a:ext>
            </a:extLst>
          </p:cNvPr>
          <p:cNvSpPr/>
          <p:nvPr/>
        </p:nvSpPr>
        <p:spPr>
          <a:xfrm>
            <a:off x="8432800" y="5605462"/>
            <a:ext cx="558800" cy="2252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CB82E72-27AE-8B53-BFB7-54130390D6FE}"/>
              </a:ext>
            </a:extLst>
          </p:cNvPr>
          <p:cNvSpPr/>
          <p:nvPr/>
        </p:nvSpPr>
        <p:spPr>
          <a:xfrm>
            <a:off x="8045102" y="6207125"/>
            <a:ext cx="630994" cy="1923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AE87F3D-CB33-5900-2F19-0FEFF07ECDF9}"/>
              </a:ext>
            </a:extLst>
          </p:cNvPr>
          <p:cNvSpPr/>
          <p:nvPr/>
        </p:nvSpPr>
        <p:spPr>
          <a:xfrm>
            <a:off x="8792108" y="6207125"/>
            <a:ext cx="630994" cy="1923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AF032953-CFA9-87B5-290C-8A8436D330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758907"/>
              </p:ext>
            </p:extLst>
          </p:nvPr>
        </p:nvGraphicFramePr>
        <p:xfrm>
          <a:off x="162135" y="5038263"/>
          <a:ext cx="5480012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0003">
                  <a:extLst>
                    <a:ext uri="{9D8B030D-6E8A-4147-A177-3AD203B41FA5}">
                      <a16:colId xmlns:a16="http://schemas.microsoft.com/office/drawing/2014/main" val="2214472972"/>
                    </a:ext>
                  </a:extLst>
                </a:gridCol>
                <a:gridCol w="1370003">
                  <a:extLst>
                    <a:ext uri="{9D8B030D-6E8A-4147-A177-3AD203B41FA5}">
                      <a16:colId xmlns:a16="http://schemas.microsoft.com/office/drawing/2014/main" val="121538317"/>
                    </a:ext>
                  </a:extLst>
                </a:gridCol>
                <a:gridCol w="1370003">
                  <a:extLst>
                    <a:ext uri="{9D8B030D-6E8A-4147-A177-3AD203B41FA5}">
                      <a16:colId xmlns:a16="http://schemas.microsoft.com/office/drawing/2014/main" val="69902146"/>
                    </a:ext>
                  </a:extLst>
                </a:gridCol>
                <a:gridCol w="1370003">
                  <a:extLst>
                    <a:ext uri="{9D8B030D-6E8A-4147-A177-3AD203B41FA5}">
                      <a16:colId xmlns:a16="http://schemas.microsoft.com/office/drawing/2014/main" val="673170483"/>
                    </a:ext>
                  </a:extLst>
                </a:gridCol>
              </a:tblGrid>
              <a:tr h="336142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Jitter source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Bunch arrival time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RF phase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RF amplitude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D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9740907"/>
                  </a:ext>
                </a:extLst>
              </a:tr>
              <a:tr h="33614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RMS jitter extracted from fitting (rel. to THz drive laser)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  <a:p>
                      <a:pPr algn="ctr"/>
                      <a:r>
                        <a:rPr lang="en-GB" sz="1400" dirty="0"/>
                        <a:t>157 fs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  <a:p>
                      <a:pPr algn="ctr"/>
                      <a:r>
                        <a:rPr lang="en-GB" sz="1400" dirty="0"/>
                        <a:t>211 fs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  <a:p>
                      <a:pPr algn="ctr"/>
                      <a:r>
                        <a:rPr lang="en-GB" sz="1400" dirty="0"/>
                        <a:t>5.3 keV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1093837"/>
                  </a:ext>
                </a:extLst>
              </a:tr>
            </a:tbl>
          </a:graphicData>
        </a:graphic>
      </p:graphicFrame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38F92DE-783C-8F59-C9BC-3F699B1A9A4C}"/>
              </a:ext>
            </a:extLst>
          </p:cNvPr>
          <p:cNvCxnSpPr>
            <a:cxnSpLocks/>
            <a:endCxn id="11" idx="7"/>
          </p:cNvCxnSpPr>
          <p:nvPr/>
        </p:nvCxnSpPr>
        <p:spPr>
          <a:xfrm flipH="1">
            <a:off x="8909766" y="4622269"/>
            <a:ext cx="1097316" cy="1016185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7278F75-71AD-A599-8FB8-361672547C93}"/>
              </a:ext>
            </a:extLst>
          </p:cNvPr>
          <p:cNvCxnSpPr>
            <a:cxnSpLocks/>
            <a:endCxn id="13" idx="7"/>
          </p:cNvCxnSpPr>
          <p:nvPr/>
        </p:nvCxnSpPr>
        <p:spPr>
          <a:xfrm flipH="1">
            <a:off x="8583689" y="4755356"/>
            <a:ext cx="1284866" cy="147993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17E881C-20DF-CB55-9260-A80C42DECB09}"/>
              </a:ext>
            </a:extLst>
          </p:cNvPr>
          <p:cNvCxnSpPr>
            <a:cxnSpLocks/>
            <a:endCxn id="18" idx="7"/>
          </p:cNvCxnSpPr>
          <p:nvPr/>
        </p:nvCxnSpPr>
        <p:spPr>
          <a:xfrm flipH="1">
            <a:off x="9330695" y="4755356"/>
            <a:ext cx="537296" cy="147993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3747044-F240-109B-DC78-7B3162796BD6}"/>
              </a:ext>
            </a:extLst>
          </p:cNvPr>
          <p:cNvSpPr txBox="1"/>
          <p:nvPr/>
        </p:nvSpPr>
        <p:spPr>
          <a:xfrm>
            <a:off x="9883257" y="4118772"/>
            <a:ext cx="2257577" cy="1077218"/>
          </a:xfrm>
          <a:prstGeom prst="rect">
            <a:avLst/>
          </a:prstGeom>
          <a:solidFill>
            <a:srgbClr val="E5D1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By converting the units, we find the extracted jitter compares well with previous work on CLARA.</a:t>
            </a:r>
          </a:p>
        </p:txBody>
      </p:sp>
    </p:spTree>
    <p:extLst>
      <p:ext uri="{BB962C8B-B14F-4D97-AF65-F5344CB8AC3E}">
        <p14:creationId xmlns:p14="http://schemas.microsoft.com/office/powerpoint/2010/main" val="2799072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20" grpId="0"/>
      <p:bldP spid="11" grpId="0" animBg="1"/>
      <p:bldP spid="13" grpId="0" animBg="1"/>
      <p:bldP spid="18" grpId="0" animBg="1"/>
      <p:bldP spid="2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10548</TotalTime>
  <Words>1389</Words>
  <Application>Microsoft Office PowerPoint</Application>
  <PresentationFormat>Widescreen</PresentationFormat>
  <Paragraphs>265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CMR12</vt:lpstr>
      <vt:lpstr>CMR8</vt:lpstr>
      <vt:lpstr>Office Theme</vt:lpstr>
      <vt:lpstr>Electron beam jitter suppression and diagnostic using terahertz-induced modulation </vt:lpstr>
      <vt:lpstr>THz Acceleration Group @ www.THzAG.uk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beam jitter suppression and diagnostic using terahertz-induced modulation </dc:title>
  <dc:creator>Joseph Bradbury</dc:creator>
  <cp:lastModifiedBy>Joseph Bradbury</cp:lastModifiedBy>
  <cp:revision>2</cp:revision>
  <dcterms:created xsi:type="dcterms:W3CDTF">2024-05-13T13:34:29Z</dcterms:created>
  <dcterms:modified xsi:type="dcterms:W3CDTF">2024-06-10T14:10:23Z</dcterms:modified>
</cp:coreProperties>
</file>