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57" r:id="rId6"/>
    <p:sldId id="259" r:id="rId7"/>
    <p:sldId id="258" r:id="rId8"/>
    <p:sldId id="260" r:id="rId9"/>
    <p:sldId id="262" r:id="rId10"/>
    <p:sldId id="265" r:id="rId11"/>
    <p:sldId id="267" r:id="rId12"/>
    <p:sldId id="264" r:id="rId13"/>
    <p:sldId id="44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17" autoAdjust="0"/>
    <p:restoredTop sz="82111" autoAdjust="0"/>
  </p:normalViewPr>
  <p:slideViewPr>
    <p:cSldViewPr snapToGrid="0">
      <p:cViewPr varScale="1">
        <p:scale>
          <a:sx n="51" d="100"/>
          <a:sy n="51" d="100"/>
        </p:scale>
        <p:origin x="8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6511995B-C9F0-41DB-8549-4DC3B5115EA0}"/>
    <pc:docChg chg="custSel modSld">
      <pc:chgData name="Zhang, Hao [haozhang]" userId="24e64bb6-7a3b-4ace-8960-3339a8934562" providerId="ADAL" clId="{6511995B-C9F0-41DB-8549-4DC3B5115EA0}" dt="2023-06-29T23:06:17.830" v="89" actId="1076"/>
      <pc:docMkLst>
        <pc:docMk/>
      </pc:docMkLst>
      <pc:sldChg chg="modSp">
        <pc:chgData name="Zhang, Hao [haozhang]" userId="24e64bb6-7a3b-4ace-8960-3339a8934562" providerId="ADAL" clId="{6511995B-C9F0-41DB-8549-4DC3B5115EA0}" dt="2023-06-29T23:06:17.830" v="89" actId="1076"/>
        <pc:sldMkLst>
          <pc:docMk/>
          <pc:sldMk cId="0" sldId="259"/>
        </pc:sldMkLst>
        <pc:picChg chg="mod">
          <ac:chgData name="Zhang, Hao [haozhang]" userId="24e64bb6-7a3b-4ace-8960-3339a8934562" providerId="ADAL" clId="{6511995B-C9F0-41DB-8549-4DC3B5115EA0}" dt="2023-06-29T23:06:17.830" v="89" actId="1076"/>
          <ac:picMkLst>
            <pc:docMk/>
            <pc:sldMk cId="0" sldId="259"/>
            <ac:picMk id="12" creationId="{C1C96807-CDDC-EF94-92E8-A2577379FA68}"/>
          </ac:picMkLst>
        </pc:picChg>
      </pc:sldChg>
      <pc:sldChg chg="addSp delSp modSp">
        <pc:chgData name="Zhang, Hao [haozhang]" userId="24e64bb6-7a3b-4ace-8960-3339a8934562" providerId="ADAL" clId="{6511995B-C9F0-41DB-8549-4DC3B5115EA0}" dt="2023-06-29T16:49:58.453" v="88" actId="20577"/>
        <pc:sldMkLst>
          <pc:docMk/>
          <pc:sldMk cId="1998997365" sldId="449"/>
        </pc:sldMkLst>
        <pc:spChg chg="mod">
          <ac:chgData name="Zhang, Hao [haozhang]" userId="24e64bb6-7a3b-4ace-8960-3339a8934562" providerId="ADAL" clId="{6511995B-C9F0-41DB-8549-4DC3B5115EA0}" dt="2023-06-29T16:47:09.541" v="10" actId="1076"/>
          <ac:spMkLst>
            <pc:docMk/>
            <pc:sldMk cId="1998997365" sldId="449"/>
            <ac:spMk id="3" creationId="{EC96CDA2-5BDE-68E3-282E-A959E69A515B}"/>
          </ac:spMkLst>
        </pc:spChg>
        <pc:spChg chg="add mod">
          <ac:chgData name="Zhang, Hao [haozhang]" userId="24e64bb6-7a3b-4ace-8960-3339a8934562" providerId="ADAL" clId="{6511995B-C9F0-41DB-8549-4DC3B5115EA0}" dt="2023-06-29T16:49:15.977" v="87" actId="113"/>
          <ac:spMkLst>
            <pc:docMk/>
            <pc:sldMk cId="1998997365" sldId="449"/>
            <ac:spMk id="11" creationId="{19F9825E-C8F9-44F4-AD65-9F49CE3F688C}"/>
          </ac:spMkLst>
        </pc:spChg>
        <pc:spChg chg="add mod">
          <ac:chgData name="Zhang, Hao [haozhang]" userId="24e64bb6-7a3b-4ace-8960-3339a8934562" providerId="ADAL" clId="{6511995B-C9F0-41DB-8549-4DC3B5115EA0}" dt="2023-06-29T16:49:15.977" v="87" actId="113"/>
          <ac:spMkLst>
            <pc:docMk/>
            <pc:sldMk cId="1998997365" sldId="449"/>
            <ac:spMk id="13" creationId="{DA423594-FA79-4A62-A418-55609E59AB17}"/>
          </ac:spMkLst>
        </pc:spChg>
        <pc:spChg chg="add mod">
          <ac:chgData name="Zhang, Hao [haozhang]" userId="24e64bb6-7a3b-4ace-8960-3339a8934562" providerId="ADAL" clId="{6511995B-C9F0-41DB-8549-4DC3B5115EA0}" dt="2023-06-29T16:49:15.977" v="87" actId="113"/>
          <ac:spMkLst>
            <pc:docMk/>
            <pc:sldMk cId="1998997365" sldId="449"/>
            <ac:spMk id="14" creationId="{95D6E17D-4D9B-4040-98DA-41143B44878B}"/>
          </ac:spMkLst>
        </pc:spChg>
        <pc:spChg chg="add mod">
          <ac:chgData name="Zhang, Hao [haozhang]" userId="24e64bb6-7a3b-4ace-8960-3339a8934562" providerId="ADAL" clId="{6511995B-C9F0-41DB-8549-4DC3B5115EA0}" dt="2023-06-29T16:49:15.977" v="87" actId="113"/>
          <ac:spMkLst>
            <pc:docMk/>
            <pc:sldMk cId="1998997365" sldId="449"/>
            <ac:spMk id="15" creationId="{2A8C68E0-B7CF-4604-961D-36D78E37A9B5}"/>
          </ac:spMkLst>
        </pc:spChg>
        <pc:spChg chg="add mod">
          <ac:chgData name="Zhang, Hao [haozhang]" userId="24e64bb6-7a3b-4ace-8960-3339a8934562" providerId="ADAL" clId="{6511995B-C9F0-41DB-8549-4DC3B5115EA0}" dt="2023-06-29T16:49:58.453" v="88" actId="20577"/>
          <ac:spMkLst>
            <pc:docMk/>
            <pc:sldMk cId="1998997365" sldId="449"/>
            <ac:spMk id="16" creationId="{448A18CE-D4A1-4BA4-8802-66190F55F991}"/>
          </ac:spMkLst>
        </pc:spChg>
        <pc:picChg chg="add mod modCrop">
          <ac:chgData name="Zhang, Hao [haozhang]" userId="24e64bb6-7a3b-4ace-8960-3339a8934562" providerId="ADAL" clId="{6511995B-C9F0-41DB-8549-4DC3B5115EA0}" dt="2023-06-29T16:47:59.725" v="27" actId="1076"/>
          <ac:picMkLst>
            <pc:docMk/>
            <pc:sldMk cId="1998997365" sldId="449"/>
            <ac:picMk id="6" creationId="{EE5A58F5-69EE-4186-8D79-FB20EB3A8481}"/>
          </ac:picMkLst>
        </pc:picChg>
        <pc:picChg chg="del">
          <ac:chgData name="Zhang, Hao [haozhang]" userId="24e64bb6-7a3b-4ace-8960-3339a8934562" providerId="ADAL" clId="{6511995B-C9F0-41DB-8549-4DC3B5115EA0}" dt="2023-06-29T16:46:35.944" v="0" actId="478"/>
          <ac:picMkLst>
            <pc:docMk/>
            <pc:sldMk cId="1998997365" sldId="449"/>
            <ac:picMk id="7" creationId="{DC790063-BB31-C74F-A925-E6DDFB0E033C}"/>
          </ac:picMkLst>
        </pc:picChg>
        <pc:picChg chg="add mod">
          <ac:chgData name="Zhang, Hao [haozhang]" userId="24e64bb6-7a3b-4ace-8960-3339a8934562" providerId="ADAL" clId="{6511995B-C9F0-41DB-8549-4DC3B5115EA0}" dt="2023-06-29T16:47:57.332" v="26" actId="1076"/>
          <ac:picMkLst>
            <pc:docMk/>
            <pc:sldMk cId="1998997365" sldId="449"/>
            <ac:picMk id="9" creationId="{A10368E9-A6E3-41B7-9468-923A6B13AD50}"/>
          </ac:picMkLst>
        </pc:picChg>
        <pc:picChg chg="add del">
          <ac:chgData name="Zhang, Hao [haozhang]" userId="24e64bb6-7a3b-4ace-8960-3339a8934562" providerId="ADAL" clId="{6511995B-C9F0-41DB-8549-4DC3B5115EA0}" dt="2023-06-29T16:48:22.852" v="39"/>
          <ac:picMkLst>
            <pc:docMk/>
            <pc:sldMk cId="1998997365" sldId="449"/>
            <ac:picMk id="12" creationId="{9EDCC41B-CAF1-4682-A117-8FDD7EA9C05E}"/>
          </ac:picMkLst>
        </pc:picChg>
      </pc:sldChg>
    </pc:docChg>
  </pc:docChgLst>
  <pc:docChgLst>
    <pc:chgData name="Zhang, Hao [haozhang]" userId="24e64bb6-7a3b-4ace-8960-3339a8934562" providerId="ADAL" clId="{BFD3A8D2-2D7E-40EA-90A3-92C1AF19368E}"/>
    <pc:docChg chg="undo custSel addSld delSld modSld">
      <pc:chgData name="Zhang, Hao [haozhang]" userId="24e64bb6-7a3b-4ace-8960-3339a8934562" providerId="ADAL" clId="{BFD3A8D2-2D7E-40EA-90A3-92C1AF19368E}" dt="2023-06-23T14:45:32.118" v="659" actId="1076"/>
      <pc:docMkLst>
        <pc:docMk/>
      </pc:docMkLst>
      <pc:sldChg chg="addSp modSp mod">
        <pc:chgData name="Zhang, Hao [haozhang]" userId="24e64bb6-7a3b-4ace-8960-3339a8934562" providerId="ADAL" clId="{BFD3A8D2-2D7E-40EA-90A3-92C1AF19368E}" dt="2023-06-23T12:55:02.605" v="102" actId="1036"/>
        <pc:sldMkLst>
          <pc:docMk/>
          <pc:sldMk cId="4019629109" sldId="256"/>
        </pc:sldMkLst>
        <pc:spChg chg="mod">
          <ac:chgData name="Zhang, Hao [haozhang]" userId="24e64bb6-7a3b-4ace-8960-3339a8934562" providerId="ADAL" clId="{BFD3A8D2-2D7E-40EA-90A3-92C1AF19368E}" dt="2023-06-23T12:51:33.511" v="4" actId="207"/>
          <ac:spMkLst>
            <pc:docMk/>
            <pc:sldMk cId="4019629109" sldId="256"/>
            <ac:spMk id="2" creationId="{55D72022-8527-4F55-BE12-7ED3AC6A5278}"/>
          </ac:spMkLst>
        </pc:spChg>
        <pc:spChg chg="mod">
          <ac:chgData name="Zhang, Hao [haozhang]" userId="24e64bb6-7a3b-4ace-8960-3339a8934562" providerId="ADAL" clId="{BFD3A8D2-2D7E-40EA-90A3-92C1AF19368E}" dt="2023-06-23T12:53:00.981" v="86" actId="20577"/>
          <ac:spMkLst>
            <pc:docMk/>
            <pc:sldMk cId="4019629109" sldId="256"/>
            <ac:spMk id="3" creationId="{8A4CC78A-958E-4FC8-9ABE-9667A0F7EA30}"/>
          </ac:spMkLst>
        </pc:spChg>
        <pc:spChg chg="mod">
          <ac:chgData name="Zhang, Hao [haozhang]" userId="24e64bb6-7a3b-4ace-8960-3339a8934562" providerId="ADAL" clId="{BFD3A8D2-2D7E-40EA-90A3-92C1AF19368E}" dt="2023-06-23T12:54:37.052" v="88" actId="14100"/>
          <ac:spMkLst>
            <pc:docMk/>
            <pc:sldMk cId="4019629109" sldId="256"/>
            <ac:spMk id="4" creationId="{128F203B-C7FD-4B1C-9AC6-346F5A756405}"/>
          </ac:spMkLst>
        </pc:spChg>
        <pc:spChg chg="add mod">
          <ac:chgData name="Zhang, Hao [haozhang]" userId="24e64bb6-7a3b-4ace-8960-3339a8934562" providerId="ADAL" clId="{BFD3A8D2-2D7E-40EA-90A3-92C1AF19368E}" dt="2023-06-23T12:55:02.605" v="102" actId="1036"/>
          <ac:spMkLst>
            <pc:docMk/>
            <pc:sldMk cId="4019629109" sldId="256"/>
            <ac:spMk id="7" creationId="{659189F9-F520-5E13-0286-C0D2EE7D2B86}"/>
          </ac:spMkLst>
        </pc:spChg>
      </pc:sldChg>
      <pc:sldChg chg="addSp delSp modSp new mod modAnim modNotesTx">
        <pc:chgData name="Zhang, Hao [haozhang]" userId="24e64bb6-7a3b-4ace-8960-3339a8934562" providerId="ADAL" clId="{BFD3A8D2-2D7E-40EA-90A3-92C1AF19368E}" dt="2023-06-23T13:02:48.356" v="245" actId="20577"/>
        <pc:sldMkLst>
          <pc:docMk/>
          <pc:sldMk cId="4285521545" sldId="257"/>
        </pc:sldMkLst>
        <pc:spChg chg="mod">
          <ac:chgData name="Zhang, Hao [haozhang]" userId="24e64bb6-7a3b-4ace-8960-3339a8934562" providerId="ADAL" clId="{BFD3A8D2-2D7E-40EA-90A3-92C1AF19368E}" dt="2023-06-23T12:58:13.370" v="165" actId="20577"/>
          <ac:spMkLst>
            <pc:docMk/>
            <pc:sldMk cId="4285521545" sldId="257"/>
            <ac:spMk id="2" creationId="{A1E2A1E0-E565-7491-80DC-9EB815DC9E54}"/>
          </ac:spMkLst>
        </pc:spChg>
        <pc:spChg chg="del">
          <ac:chgData name="Zhang, Hao [haozhang]" userId="24e64bb6-7a3b-4ace-8960-3339a8934562" providerId="ADAL" clId="{BFD3A8D2-2D7E-40EA-90A3-92C1AF19368E}" dt="2023-06-23T12:58:53.339" v="168" actId="478"/>
          <ac:spMkLst>
            <pc:docMk/>
            <pc:sldMk cId="4285521545" sldId="257"/>
            <ac:spMk id="3" creationId="{BCA53B29-8E74-D865-01B8-5C1867C5F1C6}"/>
          </ac:spMkLst>
        </pc:spChg>
        <pc:spChg chg="add mod">
          <ac:chgData name="Zhang, Hao [haozhang]" userId="24e64bb6-7a3b-4ace-8960-3339a8934562" providerId="ADAL" clId="{BFD3A8D2-2D7E-40EA-90A3-92C1AF19368E}" dt="2023-06-23T12:58:56.890" v="170" actId="1076"/>
          <ac:spMkLst>
            <pc:docMk/>
            <pc:sldMk cId="4285521545" sldId="257"/>
            <ac:spMk id="7" creationId="{546DB4D7-9333-159E-CF1E-D8C0EC449019}"/>
          </ac:spMkLst>
        </pc:spChg>
        <pc:spChg chg="add del mod">
          <ac:chgData name="Zhang, Hao [haozhang]" userId="24e64bb6-7a3b-4ace-8960-3339a8934562" providerId="ADAL" clId="{BFD3A8D2-2D7E-40EA-90A3-92C1AF19368E}" dt="2023-06-23T12:59:27.414" v="180" actId="478"/>
          <ac:spMkLst>
            <pc:docMk/>
            <pc:sldMk cId="4285521545" sldId="257"/>
            <ac:spMk id="9" creationId="{1BD01CEA-E53D-9DFF-B5B4-E53D074F9F44}"/>
          </ac:spMkLst>
        </pc:spChg>
        <pc:spChg chg="mod">
          <ac:chgData name="Zhang, Hao [haozhang]" userId="24e64bb6-7a3b-4ace-8960-3339a8934562" providerId="ADAL" clId="{BFD3A8D2-2D7E-40EA-90A3-92C1AF19368E}" dt="2023-06-23T12:59:25.431" v="179" actId="1076"/>
          <ac:spMkLst>
            <pc:docMk/>
            <pc:sldMk cId="4285521545" sldId="257"/>
            <ac:spMk id="12" creationId="{FC4E5861-BB13-4C83-0659-2A9F49FE01BE}"/>
          </ac:spMkLst>
        </pc:spChg>
        <pc:grpChg chg="add mod">
          <ac:chgData name="Zhang, Hao [haozhang]" userId="24e64bb6-7a3b-4ace-8960-3339a8934562" providerId="ADAL" clId="{BFD3A8D2-2D7E-40EA-90A3-92C1AF19368E}" dt="2023-06-23T12:59:25.431" v="179" actId="1076"/>
          <ac:grpSpMkLst>
            <pc:docMk/>
            <pc:sldMk cId="4285521545" sldId="257"/>
            <ac:grpSpMk id="10" creationId="{66FDE198-F047-B522-2EFA-61997E295950}"/>
          </ac:grpSpMkLst>
        </pc:grpChg>
        <pc:picChg chg="add mod">
          <ac:chgData name="Zhang, Hao [haozhang]" userId="24e64bb6-7a3b-4ace-8960-3339a8934562" providerId="ADAL" clId="{BFD3A8D2-2D7E-40EA-90A3-92C1AF19368E}" dt="2023-06-23T12:58:40.360" v="167" actId="1076"/>
          <ac:picMkLst>
            <pc:docMk/>
            <pc:sldMk cId="4285521545" sldId="257"/>
            <ac:picMk id="6" creationId="{BAAFE19A-A215-C6CA-D0E6-2C7D116A1F08}"/>
          </ac:picMkLst>
        </pc:picChg>
        <pc:picChg chg="add del mod">
          <ac:chgData name="Zhang, Hao [haozhang]" userId="24e64bb6-7a3b-4ace-8960-3339a8934562" providerId="ADAL" clId="{BFD3A8D2-2D7E-40EA-90A3-92C1AF19368E}" dt="2023-06-23T12:59:13.707" v="174" actId="478"/>
          <ac:picMkLst>
            <pc:docMk/>
            <pc:sldMk cId="4285521545" sldId="257"/>
            <ac:picMk id="8" creationId="{38AEB584-72EB-B69D-B3B3-A8B463937DFC}"/>
          </ac:picMkLst>
        </pc:picChg>
        <pc:picChg chg="mod">
          <ac:chgData name="Zhang, Hao [haozhang]" userId="24e64bb6-7a3b-4ace-8960-3339a8934562" providerId="ADAL" clId="{BFD3A8D2-2D7E-40EA-90A3-92C1AF19368E}" dt="2023-06-23T12:59:25.431" v="179" actId="1076"/>
          <ac:picMkLst>
            <pc:docMk/>
            <pc:sldMk cId="4285521545" sldId="257"/>
            <ac:picMk id="11" creationId="{CC150842-5019-3095-BE67-49C7E6B1C854}"/>
          </ac:picMkLst>
        </pc:picChg>
      </pc:sldChg>
      <pc:sldChg chg="addSp modSp new mod">
        <pc:chgData name="Zhang, Hao [haozhang]" userId="24e64bb6-7a3b-4ace-8960-3339a8934562" providerId="ADAL" clId="{BFD3A8D2-2D7E-40EA-90A3-92C1AF19368E}" dt="2023-06-23T14:15:49.153" v="574" actId="1076"/>
        <pc:sldMkLst>
          <pc:docMk/>
          <pc:sldMk cId="2288828722" sldId="258"/>
        </pc:sldMkLst>
        <pc:spChg chg="mod">
          <ac:chgData name="Zhang, Hao [haozhang]" userId="24e64bb6-7a3b-4ace-8960-3339a8934562" providerId="ADAL" clId="{BFD3A8D2-2D7E-40EA-90A3-92C1AF19368E}" dt="2023-06-23T13:05:32.838" v="351" actId="33524"/>
          <ac:spMkLst>
            <pc:docMk/>
            <pc:sldMk cId="2288828722" sldId="258"/>
            <ac:spMk id="2" creationId="{C47FE3B0-51FC-EB05-79C2-F85DADB14602}"/>
          </ac:spMkLst>
        </pc:spChg>
        <pc:spChg chg="mod">
          <ac:chgData name="Zhang, Hao [haozhang]" userId="24e64bb6-7a3b-4ace-8960-3339a8934562" providerId="ADAL" clId="{BFD3A8D2-2D7E-40EA-90A3-92C1AF19368E}" dt="2023-06-23T14:15:22.823" v="569" actId="27636"/>
          <ac:spMkLst>
            <pc:docMk/>
            <pc:sldMk cId="2288828722" sldId="258"/>
            <ac:spMk id="3" creationId="{1B30E5C0-E1AA-7846-5539-EDB669826E88}"/>
          </ac:spMkLst>
        </pc:spChg>
        <pc:spChg chg="mod">
          <ac:chgData name="Zhang, Hao [haozhang]" userId="24e64bb6-7a3b-4ace-8960-3339a8934562" providerId="ADAL" clId="{BFD3A8D2-2D7E-40EA-90A3-92C1AF19368E}" dt="2023-06-23T14:15:29.951" v="570"/>
          <ac:spMkLst>
            <pc:docMk/>
            <pc:sldMk cId="2288828722" sldId="258"/>
            <ac:spMk id="9" creationId="{5BDA02ED-A60D-710C-B552-E34985794A5C}"/>
          </ac:spMkLst>
        </pc:spChg>
        <pc:spChg chg="mod">
          <ac:chgData name="Zhang, Hao [haozhang]" userId="24e64bb6-7a3b-4ace-8960-3339a8934562" providerId="ADAL" clId="{BFD3A8D2-2D7E-40EA-90A3-92C1AF19368E}" dt="2023-06-23T14:15:29.951" v="570"/>
          <ac:spMkLst>
            <pc:docMk/>
            <pc:sldMk cId="2288828722" sldId="258"/>
            <ac:spMk id="10" creationId="{5A33D47E-38E1-D8E5-8B86-A646092C1D88}"/>
          </ac:spMkLst>
        </pc:spChg>
        <pc:grpChg chg="add mod">
          <ac:chgData name="Zhang, Hao [haozhang]" userId="24e64bb6-7a3b-4ace-8960-3339a8934562" providerId="ADAL" clId="{BFD3A8D2-2D7E-40EA-90A3-92C1AF19368E}" dt="2023-06-23T14:15:49.153" v="574" actId="1076"/>
          <ac:grpSpMkLst>
            <pc:docMk/>
            <pc:sldMk cId="2288828722" sldId="258"/>
            <ac:grpSpMk id="7" creationId="{676BAF3F-FE25-E101-352E-61A3E21A61E2}"/>
          </ac:grpSpMkLst>
        </pc:grpChg>
        <pc:picChg chg="add mod modCrop">
          <ac:chgData name="Zhang, Hao [haozhang]" userId="24e64bb6-7a3b-4ace-8960-3339a8934562" providerId="ADAL" clId="{BFD3A8D2-2D7E-40EA-90A3-92C1AF19368E}" dt="2023-06-23T14:15:45.325" v="573" actId="18131"/>
          <ac:picMkLst>
            <pc:docMk/>
            <pc:sldMk cId="2288828722" sldId="258"/>
            <ac:picMk id="6" creationId="{84B9BD57-A8FE-4993-308B-211535EB74DE}"/>
          </ac:picMkLst>
        </pc:picChg>
        <pc:picChg chg="mod">
          <ac:chgData name="Zhang, Hao [haozhang]" userId="24e64bb6-7a3b-4ace-8960-3339a8934562" providerId="ADAL" clId="{BFD3A8D2-2D7E-40EA-90A3-92C1AF19368E}" dt="2023-06-23T14:15:29.951" v="570"/>
          <ac:picMkLst>
            <pc:docMk/>
            <pc:sldMk cId="2288828722" sldId="258"/>
            <ac:picMk id="8" creationId="{F9EBD681-C62A-F8DC-E5F1-E076C1809318}"/>
          </ac:picMkLst>
        </pc:picChg>
      </pc:sldChg>
      <pc:sldChg chg="addSp delSp modSp add del mod modAnim chgLayout modNotesTx">
        <pc:chgData name="Zhang, Hao [haozhang]" userId="24e64bb6-7a3b-4ace-8960-3339a8934562" providerId="ADAL" clId="{BFD3A8D2-2D7E-40EA-90A3-92C1AF19368E}" dt="2023-06-23T13:04:22.530" v="283" actId="6264"/>
        <pc:sldMkLst>
          <pc:docMk/>
          <pc:sldMk cId="0" sldId="259"/>
        </pc:sldMkLst>
        <pc:spChg chg="add del mod or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4" creationId="{55DD9065-0B5C-1C44-CA12-055E7CA55744}"/>
          </ac:spMkLst>
        </pc:spChg>
        <pc:spChg chg="add del mo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6" creationId="{FC36F0EE-76EF-585A-6ACA-E50C4DD55E10}"/>
          </ac:spMkLst>
        </pc:spChg>
        <pc:spChg chg="add del mo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8" creationId="{DE08DDA6-E85F-34B6-4BFF-2350F83325C8}"/>
          </ac:spMkLst>
        </pc:spChg>
        <pc:spChg chg="mod">
          <ac:chgData name="Zhang, Hao [haozhang]" userId="24e64bb6-7a3b-4ace-8960-3339a8934562" providerId="ADAL" clId="{BFD3A8D2-2D7E-40EA-90A3-92C1AF19368E}" dt="2023-06-23T13:01:01.331" v="188" actId="1076"/>
          <ac:spMkLst>
            <pc:docMk/>
            <pc:sldMk cId="0" sldId="259"/>
            <ac:spMk id="9" creationId="{DAEBA826-0597-4262-81D6-92A897297BCA}"/>
          </ac:spMkLst>
        </pc:spChg>
        <pc:spChg chg="add mod or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10" creationId="{EFD77C53-7C8D-779B-9157-A1C7CE030845}"/>
          </ac:spMkLst>
        </pc:spChg>
        <pc:spChg chg="mod">
          <ac:chgData name="Zhang, Hao [haozhang]" userId="24e64bb6-7a3b-4ace-8960-3339a8934562" providerId="ADAL" clId="{BFD3A8D2-2D7E-40EA-90A3-92C1AF19368E}" dt="2023-06-23T13:01:18.277" v="194" actId="1076"/>
          <ac:spMkLst>
            <pc:docMk/>
            <pc:sldMk cId="0" sldId="259"/>
            <ac:spMk id="13" creationId="{7DB5C35D-C91C-1F43-5F56-B6CCDD42BFE4}"/>
          </ac:spMkLst>
        </pc:spChg>
        <pc:spChg chg="mod">
          <ac:chgData name="Zhang, Hao [haozhang]" userId="24e64bb6-7a3b-4ace-8960-3339a8934562" providerId="ADAL" clId="{BFD3A8D2-2D7E-40EA-90A3-92C1AF19368E}" dt="2023-06-23T13:01:10.574" v="191" actId="1076"/>
          <ac:spMkLst>
            <pc:docMk/>
            <pc:sldMk cId="0" sldId="259"/>
            <ac:spMk id="14" creationId="{E39D9CD5-97AF-F51A-0EF0-7ADB85EE0C01}"/>
          </ac:spMkLst>
        </pc:spChg>
        <pc:spChg chg="mod">
          <ac:chgData name="Zhang, Hao [haozhang]" userId="24e64bb6-7a3b-4ace-8960-3339a8934562" providerId="ADAL" clId="{BFD3A8D2-2D7E-40EA-90A3-92C1AF19368E}" dt="2023-06-23T13:01:08.277" v="190" actId="1076"/>
          <ac:spMkLst>
            <pc:docMk/>
            <pc:sldMk cId="0" sldId="259"/>
            <ac:spMk id="15" creationId="{C04D4E69-A5C9-EE15-A1AB-52E98A13325A}"/>
          </ac:spMkLst>
        </pc:spChg>
        <pc:spChg chg="mod">
          <ac:chgData name="Zhang, Hao [haozhang]" userId="24e64bb6-7a3b-4ace-8960-3339a8934562" providerId="ADAL" clId="{BFD3A8D2-2D7E-40EA-90A3-92C1AF19368E}" dt="2023-06-23T13:01:18.277" v="194" actId="1076"/>
          <ac:spMkLst>
            <pc:docMk/>
            <pc:sldMk cId="0" sldId="259"/>
            <ac:spMk id="20" creationId="{FFCD07D9-304F-E95C-034D-CD717C0BAB0D}"/>
          </ac:spMkLst>
        </pc:spChg>
        <pc:spChg chg="mod or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6147" creationId="{5BCDD6BD-8FA6-9D1C-8777-540E0CE730FD}"/>
          </ac:spMkLst>
        </pc:spChg>
        <pc:spChg chg="mod">
          <ac:chgData name="Zhang, Hao [haozhang]" userId="24e64bb6-7a3b-4ace-8960-3339a8934562" providerId="ADAL" clId="{BFD3A8D2-2D7E-40EA-90A3-92C1AF19368E}" dt="2023-06-23T13:00:57.857" v="187" actId="14100"/>
          <ac:spMkLst>
            <pc:docMk/>
            <pc:sldMk cId="0" sldId="259"/>
            <ac:spMk id="6150" creationId="{C518210A-AEF3-6928-A52E-04E4B0C7C81F}"/>
          </ac:spMkLst>
        </pc:spChg>
        <pc:spChg chg="mod ord">
          <ac:chgData name="Zhang, Hao [haozhang]" userId="24e64bb6-7a3b-4ace-8960-3339a8934562" providerId="ADAL" clId="{BFD3A8D2-2D7E-40EA-90A3-92C1AF19368E}" dt="2023-06-23T13:04:22.530" v="283" actId="6264"/>
          <ac:spMkLst>
            <pc:docMk/>
            <pc:sldMk cId="0" sldId="259"/>
            <ac:spMk id="6154" creationId="{38796E5F-3992-8C51-CFD7-DA25DF6A8735}"/>
          </ac:spMkLst>
        </pc:spChg>
        <pc:spChg chg="mod">
          <ac:chgData name="Zhang, Hao [haozhang]" userId="24e64bb6-7a3b-4ace-8960-3339a8934562" providerId="ADAL" clId="{BFD3A8D2-2D7E-40EA-90A3-92C1AF19368E}" dt="2023-06-23T13:01:01.331" v="188" actId="1076"/>
          <ac:spMkLst>
            <pc:docMk/>
            <pc:sldMk cId="0" sldId="259"/>
            <ac:spMk id="6156" creationId="{5151013A-0BF5-EEA7-4BC3-28948AF2ADFA}"/>
          </ac:spMkLst>
        </pc:spChg>
        <pc:spChg chg="mod">
          <ac:chgData name="Zhang, Hao [haozhang]" userId="24e64bb6-7a3b-4ace-8960-3339a8934562" providerId="ADAL" clId="{BFD3A8D2-2D7E-40EA-90A3-92C1AF19368E}" dt="2023-06-23T13:01:01.331" v="188" actId="1076"/>
          <ac:spMkLst>
            <pc:docMk/>
            <pc:sldMk cId="0" sldId="259"/>
            <ac:spMk id="6158" creationId="{E555E541-CD4B-FF30-AD7A-2C30AF8CF46B}"/>
          </ac:spMkLst>
        </pc:spChg>
        <pc:spChg chg="mod">
          <ac:chgData name="Zhang, Hao [haozhang]" userId="24e64bb6-7a3b-4ace-8960-3339a8934562" providerId="ADAL" clId="{BFD3A8D2-2D7E-40EA-90A3-92C1AF19368E}" dt="2023-06-23T13:01:08.277" v="190" actId="1076"/>
          <ac:spMkLst>
            <pc:docMk/>
            <pc:sldMk cId="0" sldId="259"/>
            <ac:spMk id="6160" creationId="{51123EA4-253B-2064-1090-468949B58A64}"/>
          </ac:spMkLst>
        </pc:spChg>
        <pc:spChg chg="mod">
          <ac:chgData name="Zhang, Hao [haozhang]" userId="24e64bb6-7a3b-4ace-8960-3339a8934562" providerId="ADAL" clId="{BFD3A8D2-2D7E-40EA-90A3-92C1AF19368E}" dt="2023-06-23T13:01:08.277" v="190" actId="1076"/>
          <ac:spMkLst>
            <pc:docMk/>
            <pc:sldMk cId="0" sldId="259"/>
            <ac:spMk id="6162" creationId="{820915BB-B680-7D4A-5C4B-BB2FB6917362}"/>
          </ac:spMkLst>
        </pc:spChg>
        <pc:spChg chg="mod">
          <ac:chgData name="Zhang, Hao [haozhang]" userId="24e64bb6-7a3b-4ace-8960-3339a8934562" providerId="ADAL" clId="{BFD3A8D2-2D7E-40EA-90A3-92C1AF19368E}" dt="2023-06-23T13:01:10.574" v="191" actId="1076"/>
          <ac:spMkLst>
            <pc:docMk/>
            <pc:sldMk cId="0" sldId="259"/>
            <ac:spMk id="6164" creationId="{ECEA0255-84C3-2BC2-A8EB-4DB4C84F7286}"/>
          </ac:spMkLst>
        </pc:spChg>
        <pc:spChg chg="mod">
          <ac:chgData name="Zhang, Hao [haozhang]" userId="24e64bb6-7a3b-4ace-8960-3339a8934562" providerId="ADAL" clId="{BFD3A8D2-2D7E-40EA-90A3-92C1AF19368E}" dt="2023-06-23T13:01:10.574" v="191" actId="1076"/>
          <ac:spMkLst>
            <pc:docMk/>
            <pc:sldMk cId="0" sldId="259"/>
            <ac:spMk id="6166" creationId="{9AD178FD-64B5-4CE1-2277-B48C79577CD5}"/>
          </ac:spMkLst>
        </pc:spChg>
        <pc:spChg chg="mod">
          <ac:chgData name="Zhang, Hao [haozhang]" userId="24e64bb6-7a3b-4ace-8960-3339a8934562" providerId="ADAL" clId="{BFD3A8D2-2D7E-40EA-90A3-92C1AF19368E}" dt="2023-06-23T13:01:18.277" v="194" actId="1076"/>
          <ac:spMkLst>
            <pc:docMk/>
            <pc:sldMk cId="0" sldId="259"/>
            <ac:spMk id="6168" creationId="{D7C1D6A6-5CEE-CC9E-204B-746C08266186}"/>
          </ac:spMkLst>
        </pc:spChg>
        <pc:grpChg chg="mod">
          <ac:chgData name="Zhang, Hao [haozhang]" userId="24e64bb6-7a3b-4ace-8960-3339a8934562" providerId="ADAL" clId="{BFD3A8D2-2D7E-40EA-90A3-92C1AF19368E}" dt="2023-06-23T13:01:18.277" v="194" actId="1076"/>
          <ac:grpSpMkLst>
            <pc:docMk/>
            <pc:sldMk cId="0" sldId="259"/>
            <ac:grpSpMk id="2" creationId="{B00182F9-96B3-ECE3-254B-AF49C7C2F38A}"/>
          </ac:grpSpMkLst>
        </pc:grpChg>
        <pc:grpChg chg="mod">
          <ac:chgData name="Zhang, Hao [haozhang]" userId="24e64bb6-7a3b-4ace-8960-3339a8934562" providerId="ADAL" clId="{BFD3A8D2-2D7E-40EA-90A3-92C1AF19368E}" dt="2023-06-23T13:01:10.574" v="191" actId="1076"/>
          <ac:grpSpMkLst>
            <pc:docMk/>
            <pc:sldMk cId="0" sldId="259"/>
            <ac:grpSpMk id="3" creationId="{333799B7-0E30-FD61-C0FB-63383CB00AF8}"/>
          </ac:grpSpMkLst>
        </pc:grpChg>
        <pc:grpChg chg="mod">
          <ac:chgData name="Zhang, Hao [haozhang]" userId="24e64bb6-7a3b-4ace-8960-3339a8934562" providerId="ADAL" clId="{BFD3A8D2-2D7E-40EA-90A3-92C1AF19368E}" dt="2023-06-23T13:01:08.277" v="190" actId="1076"/>
          <ac:grpSpMkLst>
            <pc:docMk/>
            <pc:sldMk cId="0" sldId="259"/>
            <ac:grpSpMk id="5" creationId="{AE7E1505-14EC-981C-E32A-E7878090509A}"/>
          </ac:grpSpMkLst>
        </pc:grpChg>
        <pc:grpChg chg="mod">
          <ac:chgData name="Zhang, Hao [haozhang]" userId="24e64bb6-7a3b-4ace-8960-3339a8934562" providerId="ADAL" clId="{BFD3A8D2-2D7E-40EA-90A3-92C1AF19368E}" dt="2023-06-23T13:01:01.331" v="188" actId="1076"/>
          <ac:grpSpMkLst>
            <pc:docMk/>
            <pc:sldMk cId="0" sldId="259"/>
            <ac:grpSpMk id="7" creationId="{20CCC8ED-0394-7586-06FF-511C0150E656}"/>
          </ac:grpSpMkLst>
        </pc:grpChg>
        <pc:grpChg chg="mod">
          <ac:chgData name="Zhang, Hao [haozhang]" userId="24e64bb6-7a3b-4ace-8960-3339a8934562" providerId="ADAL" clId="{BFD3A8D2-2D7E-40EA-90A3-92C1AF19368E}" dt="2023-06-23T13:01:01.331" v="188" actId="1076"/>
          <ac:grpSpMkLst>
            <pc:docMk/>
            <pc:sldMk cId="0" sldId="259"/>
            <ac:grpSpMk id="6155" creationId="{F7483598-28EC-018B-AC7C-FCC85401821A}"/>
          </ac:grpSpMkLst>
        </pc:grpChg>
        <pc:grpChg chg="mod">
          <ac:chgData name="Zhang, Hao [haozhang]" userId="24e64bb6-7a3b-4ace-8960-3339a8934562" providerId="ADAL" clId="{BFD3A8D2-2D7E-40EA-90A3-92C1AF19368E}" dt="2023-06-23T13:01:08.277" v="190" actId="1076"/>
          <ac:grpSpMkLst>
            <pc:docMk/>
            <pc:sldMk cId="0" sldId="259"/>
            <ac:grpSpMk id="6159" creationId="{5BE2250C-DB67-31C0-433C-8673DD6AADF0}"/>
          </ac:grpSpMkLst>
        </pc:grpChg>
        <pc:grpChg chg="mod">
          <ac:chgData name="Zhang, Hao [haozhang]" userId="24e64bb6-7a3b-4ace-8960-3339a8934562" providerId="ADAL" clId="{BFD3A8D2-2D7E-40EA-90A3-92C1AF19368E}" dt="2023-06-23T13:01:10.574" v="191" actId="1076"/>
          <ac:grpSpMkLst>
            <pc:docMk/>
            <pc:sldMk cId="0" sldId="259"/>
            <ac:grpSpMk id="6163" creationId="{1DEE84DF-2449-6CA6-D915-721E984D19F7}"/>
          </ac:grpSpMkLst>
        </pc:grpChg>
        <pc:cxnChg chg="del">
          <ac:chgData name="Zhang, Hao [haozhang]" userId="24e64bb6-7a3b-4ace-8960-3339a8934562" providerId="ADAL" clId="{BFD3A8D2-2D7E-40EA-90A3-92C1AF19368E}" dt="2023-06-23T13:00:46.711" v="185" actId="478"/>
          <ac:cxnSpMkLst>
            <pc:docMk/>
            <pc:sldMk cId="0" sldId="259"/>
            <ac:cxnSpMk id="16" creationId="{ADB8B8FF-6B82-7DD7-1FA3-699B3A7E7041}"/>
          </ac:cxnSpMkLst>
        </pc:cxnChg>
      </pc:sldChg>
      <pc:sldChg chg="addSp delSp modSp new mod modClrScheme chgLayout">
        <pc:chgData name="Zhang, Hao [haozhang]" userId="24e64bb6-7a3b-4ace-8960-3339a8934562" providerId="ADAL" clId="{BFD3A8D2-2D7E-40EA-90A3-92C1AF19368E}" dt="2023-06-23T14:45:32.118" v="659" actId="1076"/>
        <pc:sldMkLst>
          <pc:docMk/>
          <pc:sldMk cId="3062086368" sldId="260"/>
        </pc:sldMkLst>
        <pc:spChg chg="mod ord">
          <ac:chgData name="Zhang, Hao [haozhang]" userId="24e64bb6-7a3b-4ace-8960-3339a8934562" providerId="ADAL" clId="{BFD3A8D2-2D7E-40EA-90A3-92C1AF19368E}" dt="2023-06-23T14:40:37.849" v="618" actId="700"/>
          <ac:spMkLst>
            <pc:docMk/>
            <pc:sldMk cId="3062086368" sldId="260"/>
            <ac:spMk id="2" creationId="{75EAFE98-1F41-0BF4-F2E0-461D7F5AFB24}"/>
          </ac:spMkLst>
        </pc:spChg>
        <pc:spChg chg="mod ord">
          <ac:chgData name="Zhang, Hao [haozhang]" userId="24e64bb6-7a3b-4ace-8960-3339a8934562" providerId="ADAL" clId="{BFD3A8D2-2D7E-40EA-90A3-92C1AF19368E}" dt="2023-06-23T14:41:16.408" v="630" actId="21"/>
          <ac:spMkLst>
            <pc:docMk/>
            <pc:sldMk cId="3062086368" sldId="260"/>
            <ac:spMk id="3" creationId="{D28AF2D4-1FD6-8832-21BC-65552CEC2A1F}"/>
          </ac:spMkLst>
        </pc:spChg>
        <pc:spChg chg="mod ord">
          <ac:chgData name="Zhang, Hao [haozhang]" userId="24e64bb6-7a3b-4ace-8960-3339a8934562" providerId="ADAL" clId="{BFD3A8D2-2D7E-40EA-90A3-92C1AF19368E}" dt="2023-06-23T14:40:37.849" v="618" actId="700"/>
          <ac:spMkLst>
            <pc:docMk/>
            <pc:sldMk cId="3062086368" sldId="260"/>
            <ac:spMk id="4" creationId="{EB42D021-AE34-535F-5294-DD4B84ED7144}"/>
          </ac:spMkLst>
        </pc:spChg>
        <pc:spChg chg="mod ord">
          <ac:chgData name="Zhang, Hao [haozhang]" userId="24e64bb6-7a3b-4ace-8960-3339a8934562" providerId="ADAL" clId="{BFD3A8D2-2D7E-40EA-90A3-92C1AF19368E}" dt="2023-06-23T14:40:37.849" v="618" actId="700"/>
          <ac:spMkLst>
            <pc:docMk/>
            <pc:sldMk cId="3062086368" sldId="260"/>
            <ac:spMk id="5" creationId="{9041C0A7-CAD9-51F0-2444-F5FCE8B0A44F}"/>
          </ac:spMkLst>
        </pc:spChg>
        <pc:spChg chg="add mod ord">
          <ac:chgData name="Zhang, Hao [haozhang]" userId="24e64bb6-7a3b-4ace-8960-3339a8934562" providerId="ADAL" clId="{BFD3A8D2-2D7E-40EA-90A3-92C1AF19368E}" dt="2023-06-23T14:41:06.639" v="625" actId="20577"/>
          <ac:spMkLst>
            <pc:docMk/>
            <pc:sldMk cId="3062086368" sldId="260"/>
            <ac:spMk id="6" creationId="{05788E07-AC40-3BE6-C9E6-083899EB9FD6}"/>
          </ac:spMkLst>
        </pc:spChg>
        <pc:spChg chg="add mod ord">
          <ac:chgData name="Zhang, Hao [haozhang]" userId="24e64bb6-7a3b-4ace-8960-3339a8934562" providerId="ADAL" clId="{BFD3A8D2-2D7E-40EA-90A3-92C1AF19368E}" dt="2023-06-23T14:41:10.383" v="628" actId="20577"/>
          <ac:spMkLst>
            <pc:docMk/>
            <pc:sldMk cId="3062086368" sldId="260"/>
            <ac:spMk id="7" creationId="{D4B3930D-E295-1A22-AE56-6EA9ADFDAF9D}"/>
          </ac:spMkLst>
        </pc:spChg>
        <pc:spChg chg="add del mod ord">
          <ac:chgData name="Zhang, Hao [haozhang]" userId="24e64bb6-7a3b-4ace-8960-3339a8934562" providerId="ADAL" clId="{BFD3A8D2-2D7E-40EA-90A3-92C1AF19368E}" dt="2023-06-23T14:43:37.128" v="637"/>
          <ac:spMkLst>
            <pc:docMk/>
            <pc:sldMk cId="3062086368" sldId="260"/>
            <ac:spMk id="8" creationId="{70D998C1-7A9B-A7D4-0E04-7951C06160A9}"/>
          </ac:spMkLst>
        </pc:spChg>
        <pc:spChg chg="add mod">
          <ac:chgData name="Zhang, Hao [haozhang]" userId="24e64bb6-7a3b-4ace-8960-3339a8934562" providerId="ADAL" clId="{BFD3A8D2-2D7E-40EA-90A3-92C1AF19368E}" dt="2023-06-23T14:41:27.179" v="632" actId="1076"/>
          <ac:spMkLst>
            <pc:docMk/>
            <pc:sldMk cId="3062086368" sldId="260"/>
            <ac:spMk id="9" creationId="{918D5FC3-A7F4-6D47-EE6D-B4BEF801E027}"/>
          </ac:spMkLst>
        </pc:spChg>
        <pc:spChg chg="add mod">
          <ac:chgData name="Zhang, Hao [haozhang]" userId="24e64bb6-7a3b-4ace-8960-3339a8934562" providerId="ADAL" clId="{BFD3A8D2-2D7E-40EA-90A3-92C1AF19368E}" dt="2023-06-23T14:44:59.341" v="653" actId="1076"/>
          <ac:spMkLst>
            <pc:docMk/>
            <pc:sldMk cId="3062086368" sldId="260"/>
            <ac:spMk id="10" creationId="{C8186848-7AFC-559F-C2AF-9ADF1EC1449B}"/>
          </ac:spMkLst>
        </pc:spChg>
        <pc:spChg chg="add del mod">
          <ac:chgData name="Zhang, Hao [haozhang]" userId="24e64bb6-7a3b-4ace-8960-3339a8934562" providerId="ADAL" clId="{BFD3A8D2-2D7E-40EA-90A3-92C1AF19368E}" dt="2023-06-23T14:43:42.641" v="639" actId="478"/>
          <ac:spMkLst>
            <pc:docMk/>
            <pc:sldMk cId="3062086368" sldId="260"/>
            <ac:spMk id="13" creationId="{70F32C4D-94EB-8597-5C90-CFF8E7232182}"/>
          </ac:spMkLst>
        </pc:spChg>
        <pc:spChg chg="add mod">
          <ac:chgData name="Zhang, Hao [haozhang]" userId="24e64bb6-7a3b-4ace-8960-3339a8934562" providerId="ADAL" clId="{BFD3A8D2-2D7E-40EA-90A3-92C1AF19368E}" dt="2023-06-23T14:43:58.168" v="641" actId="164"/>
          <ac:spMkLst>
            <pc:docMk/>
            <pc:sldMk cId="3062086368" sldId="260"/>
            <ac:spMk id="15" creationId="{489416FE-0842-D496-0667-A1645EF9D8EC}"/>
          </ac:spMkLst>
        </pc:spChg>
        <pc:spChg chg="add mod">
          <ac:chgData name="Zhang, Hao [haozhang]" userId="24e64bb6-7a3b-4ace-8960-3339a8934562" providerId="ADAL" clId="{BFD3A8D2-2D7E-40EA-90A3-92C1AF19368E}" dt="2023-06-23T14:43:58.168" v="641" actId="164"/>
          <ac:spMkLst>
            <pc:docMk/>
            <pc:sldMk cId="3062086368" sldId="260"/>
            <ac:spMk id="17" creationId="{9823D2DA-0E20-4E45-9614-7D9F05CDC52A}"/>
          </ac:spMkLst>
        </pc:spChg>
        <pc:spChg chg="add mod">
          <ac:chgData name="Zhang, Hao [haozhang]" userId="24e64bb6-7a3b-4ace-8960-3339a8934562" providerId="ADAL" clId="{BFD3A8D2-2D7E-40EA-90A3-92C1AF19368E}" dt="2023-06-23T14:43:58.168" v="641" actId="164"/>
          <ac:spMkLst>
            <pc:docMk/>
            <pc:sldMk cId="3062086368" sldId="260"/>
            <ac:spMk id="20" creationId="{F8B5BD0B-709A-86E3-85BE-C16AC32828FE}"/>
          </ac:spMkLst>
        </pc:spChg>
        <pc:spChg chg="add mod">
          <ac:chgData name="Zhang, Hao [haozhang]" userId="24e64bb6-7a3b-4ace-8960-3339a8934562" providerId="ADAL" clId="{BFD3A8D2-2D7E-40EA-90A3-92C1AF19368E}" dt="2023-06-23T14:43:58.168" v="641" actId="164"/>
          <ac:spMkLst>
            <pc:docMk/>
            <pc:sldMk cId="3062086368" sldId="260"/>
            <ac:spMk id="22" creationId="{D8D46800-CBAE-8DED-4FE2-532A0522E676}"/>
          </ac:spMkLst>
        </pc:spChg>
        <pc:spChg chg="add mod">
          <ac:chgData name="Zhang, Hao [haozhang]" userId="24e64bb6-7a3b-4ace-8960-3339a8934562" providerId="ADAL" clId="{BFD3A8D2-2D7E-40EA-90A3-92C1AF19368E}" dt="2023-06-23T14:43:58.168" v="641" actId="164"/>
          <ac:spMkLst>
            <pc:docMk/>
            <pc:sldMk cId="3062086368" sldId="260"/>
            <ac:spMk id="24" creationId="{0262BBAF-2269-758B-BB50-29E7BE2551C7}"/>
          </ac:spMkLst>
        </pc:spChg>
        <pc:spChg chg="add del mod">
          <ac:chgData name="Zhang, Hao [haozhang]" userId="24e64bb6-7a3b-4ace-8960-3339a8934562" providerId="ADAL" clId="{BFD3A8D2-2D7E-40EA-90A3-92C1AF19368E}" dt="2023-06-23T14:44:08.786" v="646"/>
          <ac:spMkLst>
            <pc:docMk/>
            <pc:sldMk cId="3062086368" sldId="260"/>
            <ac:spMk id="28" creationId="{78329FC3-434A-73B1-7E77-8ED7DEFC9C83}"/>
          </ac:spMkLst>
        </pc:spChg>
        <pc:spChg chg="mod">
          <ac:chgData name="Zhang, Hao [haozhang]" userId="24e64bb6-7a3b-4ace-8960-3339a8934562" providerId="ADAL" clId="{BFD3A8D2-2D7E-40EA-90A3-92C1AF19368E}" dt="2023-06-23T14:44:02.997" v="644"/>
          <ac:spMkLst>
            <pc:docMk/>
            <pc:sldMk cId="3062086368" sldId="260"/>
            <ac:spMk id="31" creationId="{B999FF07-B241-8DB6-BBEC-0F576D8F8FC9}"/>
          </ac:spMkLst>
        </pc:spChg>
        <pc:spChg chg="mod">
          <ac:chgData name="Zhang, Hao [haozhang]" userId="24e64bb6-7a3b-4ace-8960-3339a8934562" providerId="ADAL" clId="{BFD3A8D2-2D7E-40EA-90A3-92C1AF19368E}" dt="2023-06-23T14:44:02.997" v="644"/>
          <ac:spMkLst>
            <pc:docMk/>
            <pc:sldMk cId="3062086368" sldId="260"/>
            <ac:spMk id="33" creationId="{73BABA84-76CF-0623-4A4E-A43A3E025236}"/>
          </ac:spMkLst>
        </pc:spChg>
        <pc:spChg chg="mod">
          <ac:chgData name="Zhang, Hao [haozhang]" userId="24e64bb6-7a3b-4ace-8960-3339a8934562" providerId="ADAL" clId="{BFD3A8D2-2D7E-40EA-90A3-92C1AF19368E}" dt="2023-06-23T14:44:02.997" v="644"/>
          <ac:spMkLst>
            <pc:docMk/>
            <pc:sldMk cId="3062086368" sldId="260"/>
            <ac:spMk id="36" creationId="{E63F4F46-9A53-720A-DCEE-EFE37C6487FA}"/>
          </ac:spMkLst>
        </pc:spChg>
        <pc:spChg chg="mod">
          <ac:chgData name="Zhang, Hao [haozhang]" userId="24e64bb6-7a3b-4ace-8960-3339a8934562" providerId="ADAL" clId="{BFD3A8D2-2D7E-40EA-90A3-92C1AF19368E}" dt="2023-06-23T14:44:02.997" v="644"/>
          <ac:spMkLst>
            <pc:docMk/>
            <pc:sldMk cId="3062086368" sldId="260"/>
            <ac:spMk id="38" creationId="{E27685A9-F303-C44D-B2D8-D18274C77319}"/>
          </ac:spMkLst>
        </pc:spChg>
        <pc:spChg chg="mod">
          <ac:chgData name="Zhang, Hao [haozhang]" userId="24e64bb6-7a3b-4ace-8960-3339a8934562" providerId="ADAL" clId="{BFD3A8D2-2D7E-40EA-90A3-92C1AF19368E}" dt="2023-06-23T14:44:02.997" v="644"/>
          <ac:spMkLst>
            <pc:docMk/>
            <pc:sldMk cId="3062086368" sldId="260"/>
            <ac:spMk id="40" creationId="{A8AF5442-D89B-F4B0-5CA8-F49DECDD60E5}"/>
          </ac:spMkLst>
        </pc:spChg>
        <pc:grpChg chg="add del mod">
          <ac:chgData name="Zhang, Hao [haozhang]" userId="24e64bb6-7a3b-4ace-8960-3339a8934562" providerId="ADAL" clId="{BFD3A8D2-2D7E-40EA-90A3-92C1AF19368E}" dt="2023-06-23T14:43:59.340" v="642" actId="21"/>
          <ac:grpSpMkLst>
            <pc:docMk/>
            <pc:sldMk cId="3062086368" sldId="260"/>
            <ac:grpSpMk id="26" creationId="{43D925B4-45D1-3F47-28BB-DBC80E2ED3F6}"/>
          </ac:grpSpMkLst>
        </pc:grpChg>
        <pc:grpChg chg="add del mod">
          <ac:chgData name="Zhang, Hao [haozhang]" userId="24e64bb6-7a3b-4ace-8960-3339a8934562" providerId="ADAL" clId="{BFD3A8D2-2D7E-40EA-90A3-92C1AF19368E}" dt="2023-06-23T14:44:05.854" v="645"/>
          <ac:grpSpMkLst>
            <pc:docMk/>
            <pc:sldMk cId="3062086368" sldId="260"/>
            <ac:grpSpMk id="29" creationId="{72B4E498-A3D4-B639-1117-EBEB1AB9B7C0}"/>
          </ac:grpSpMkLst>
        </pc:grpChg>
        <pc:picChg chg="add del mod">
          <ac:chgData name="Zhang, Hao [haozhang]" userId="24e64bb6-7a3b-4ace-8960-3339a8934562" providerId="ADAL" clId="{BFD3A8D2-2D7E-40EA-90A3-92C1AF19368E}" dt="2023-06-23T14:44:01.652" v="643" actId="478"/>
          <ac:picMkLst>
            <pc:docMk/>
            <pc:sldMk cId="3062086368" sldId="260"/>
            <ac:picMk id="11" creationId="{CCD13900-A890-DF24-B4FA-DC610A798C33}"/>
          </ac:picMkLst>
        </pc:picChg>
        <pc:picChg chg="add mod">
          <ac:chgData name="Zhang, Hao [haozhang]" userId="24e64bb6-7a3b-4ace-8960-3339a8934562" providerId="ADAL" clId="{BFD3A8D2-2D7E-40EA-90A3-92C1AF19368E}" dt="2023-06-23T14:43:58.168" v="641" actId="164"/>
          <ac:picMkLst>
            <pc:docMk/>
            <pc:sldMk cId="3062086368" sldId="260"/>
            <ac:picMk id="14" creationId="{2C838F54-EEA1-7DF2-6A3E-6988B5CB50CD}"/>
          </ac:picMkLst>
        </pc:picChg>
        <pc:picChg chg="mod">
          <ac:chgData name="Zhang, Hao [haozhang]" userId="24e64bb6-7a3b-4ace-8960-3339a8934562" providerId="ADAL" clId="{BFD3A8D2-2D7E-40EA-90A3-92C1AF19368E}" dt="2023-06-23T14:44:02.997" v="644"/>
          <ac:picMkLst>
            <pc:docMk/>
            <pc:sldMk cId="3062086368" sldId="260"/>
            <ac:picMk id="30" creationId="{EC1363D8-F80C-ED84-3885-19E134E3A11D}"/>
          </ac:picMkLst>
        </pc:picChg>
        <pc:picChg chg="add mod">
          <ac:chgData name="Zhang, Hao [haozhang]" userId="24e64bb6-7a3b-4ace-8960-3339a8934562" providerId="ADAL" clId="{BFD3A8D2-2D7E-40EA-90A3-92C1AF19368E}" dt="2023-06-23T14:44:14.338" v="648" actId="14100"/>
          <ac:picMkLst>
            <pc:docMk/>
            <pc:sldMk cId="3062086368" sldId="260"/>
            <ac:picMk id="42" creationId="{CF97E35E-FC6A-37FF-073B-E2EBD313F679}"/>
          </ac:picMkLst>
        </pc:picChg>
        <pc:picChg chg="add mod">
          <ac:chgData name="Zhang, Hao [haozhang]" userId="24e64bb6-7a3b-4ace-8960-3339a8934562" providerId="ADAL" clId="{BFD3A8D2-2D7E-40EA-90A3-92C1AF19368E}" dt="2023-06-23T14:45:32.118" v="659" actId="1076"/>
          <ac:picMkLst>
            <pc:docMk/>
            <pc:sldMk cId="3062086368" sldId="260"/>
            <ac:picMk id="43" creationId="{29D53F34-9C57-DFB7-A094-BA8766630AB2}"/>
          </ac:picMkLst>
        </pc:picChg>
        <pc:cxnChg chg="add mod">
          <ac:chgData name="Zhang, Hao [haozhang]" userId="24e64bb6-7a3b-4ace-8960-3339a8934562" providerId="ADAL" clId="{BFD3A8D2-2D7E-40EA-90A3-92C1AF19368E}" dt="2023-06-23T14:43:59.340" v="642" actId="21"/>
          <ac:cxnSpMkLst>
            <pc:docMk/>
            <pc:sldMk cId="3062086368" sldId="260"/>
            <ac:cxnSpMk id="16" creationId="{C39ADDF5-D76E-587D-D5A4-736D7D40C5E7}"/>
          </ac:cxnSpMkLst>
        </pc:cxnChg>
        <pc:cxnChg chg="add mod">
          <ac:chgData name="Zhang, Hao [haozhang]" userId="24e64bb6-7a3b-4ace-8960-3339a8934562" providerId="ADAL" clId="{BFD3A8D2-2D7E-40EA-90A3-92C1AF19368E}" dt="2023-06-23T14:43:59.340" v="642" actId="21"/>
          <ac:cxnSpMkLst>
            <pc:docMk/>
            <pc:sldMk cId="3062086368" sldId="260"/>
            <ac:cxnSpMk id="18" creationId="{9A451EB1-09CF-B302-0C44-ED73E97FCA68}"/>
          </ac:cxnSpMkLst>
        </pc:cxnChg>
        <pc:cxnChg chg="add mod">
          <ac:chgData name="Zhang, Hao [haozhang]" userId="24e64bb6-7a3b-4ace-8960-3339a8934562" providerId="ADAL" clId="{BFD3A8D2-2D7E-40EA-90A3-92C1AF19368E}" dt="2023-06-23T14:43:59.340" v="642" actId="21"/>
          <ac:cxnSpMkLst>
            <pc:docMk/>
            <pc:sldMk cId="3062086368" sldId="260"/>
            <ac:cxnSpMk id="19" creationId="{06C2BAFB-A79B-AE41-52A6-E6D3D860861A}"/>
          </ac:cxnSpMkLst>
        </pc:cxnChg>
        <pc:cxnChg chg="add mod">
          <ac:chgData name="Zhang, Hao [haozhang]" userId="24e64bb6-7a3b-4ace-8960-3339a8934562" providerId="ADAL" clId="{BFD3A8D2-2D7E-40EA-90A3-92C1AF19368E}" dt="2023-06-23T14:43:58.168" v="641" actId="164"/>
          <ac:cxnSpMkLst>
            <pc:docMk/>
            <pc:sldMk cId="3062086368" sldId="260"/>
            <ac:cxnSpMk id="21" creationId="{DF45A9EB-0760-684B-3D58-C701E2F68B91}"/>
          </ac:cxnSpMkLst>
        </pc:cxnChg>
        <pc:cxnChg chg="add mod">
          <ac:chgData name="Zhang, Hao [haozhang]" userId="24e64bb6-7a3b-4ace-8960-3339a8934562" providerId="ADAL" clId="{BFD3A8D2-2D7E-40EA-90A3-92C1AF19368E}" dt="2023-06-23T14:43:59.340" v="642" actId="21"/>
          <ac:cxnSpMkLst>
            <pc:docMk/>
            <pc:sldMk cId="3062086368" sldId="260"/>
            <ac:cxnSpMk id="23" creationId="{30CBCE71-401C-88F5-F9CC-87947BA40680}"/>
          </ac:cxnSpMkLst>
        </pc:cxnChg>
        <pc:cxnChg chg="add mod">
          <ac:chgData name="Zhang, Hao [haozhang]" userId="24e64bb6-7a3b-4ace-8960-3339a8934562" providerId="ADAL" clId="{BFD3A8D2-2D7E-40EA-90A3-92C1AF19368E}" dt="2023-06-23T14:43:59.340" v="642" actId="21"/>
          <ac:cxnSpMkLst>
            <pc:docMk/>
            <pc:sldMk cId="3062086368" sldId="260"/>
            <ac:cxnSpMk id="25" creationId="{772D2235-17FF-9337-DB04-969335715DA5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32" creationId="{A0F82B42-C129-A61B-AF47-FD9913083B20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34" creationId="{FB5ED146-28C0-DD19-1553-0C9E1C29896E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35" creationId="{5D40CFB7-EAEA-C52D-28C0-530F23B2F40F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37" creationId="{362907A4-B9F3-78A7-0EEF-C7B1DB16EE75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39" creationId="{D2F53A98-68D9-73BF-A5CD-529D323B24A6}"/>
          </ac:cxnSpMkLst>
        </pc:cxnChg>
        <pc:cxnChg chg="mod">
          <ac:chgData name="Zhang, Hao [haozhang]" userId="24e64bb6-7a3b-4ace-8960-3339a8934562" providerId="ADAL" clId="{BFD3A8D2-2D7E-40EA-90A3-92C1AF19368E}" dt="2023-06-23T14:44:02.997" v="644"/>
          <ac:cxnSpMkLst>
            <pc:docMk/>
            <pc:sldMk cId="3062086368" sldId="260"/>
            <ac:cxnSpMk id="41" creationId="{0A042F81-5ED5-3426-0BDF-AB824A3C2EAD}"/>
          </ac:cxnSpMkLst>
        </pc:cxnChg>
      </pc:sldChg>
      <pc:sldChg chg="addSp modSp new mod">
        <pc:chgData name="Zhang, Hao [haozhang]" userId="24e64bb6-7a3b-4ace-8960-3339a8934562" providerId="ADAL" clId="{BFD3A8D2-2D7E-40EA-90A3-92C1AF19368E}" dt="2023-06-23T14:18:53.881" v="578" actId="1076"/>
        <pc:sldMkLst>
          <pc:docMk/>
          <pc:sldMk cId="4065883594" sldId="262"/>
        </pc:sldMkLst>
        <pc:spChg chg="mod">
          <ac:chgData name="Zhang, Hao [haozhang]" userId="24e64bb6-7a3b-4ace-8960-3339a8934562" providerId="ADAL" clId="{BFD3A8D2-2D7E-40EA-90A3-92C1AF19368E}" dt="2023-06-23T14:13:48.332" v="514" actId="20577"/>
          <ac:spMkLst>
            <pc:docMk/>
            <pc:sldMk cId="4065883594" sldId="262"/>
            <ac:spMk id="2" creationId="{DBD4A4A8-DEC6-D264-2D5F-29F583F6F72D}"/>
          </ac:spMkLst>
        </pc:spChg>
        <pc:spChg chg="mod">
          <ac:chgData name="Zhang, Hao [haozhang]" userId="24e64bb6-7a3b-4ace-8960-3339a8934562" providerId="ADAL" clId="{BFD3A8D2-2D7E-40EA-90A3-92C1AF19368E}" dt="2023-06-23T14:18:51.002" v="577"/>
          <ac:spMkLst>
            <pc:docMk/>
            <pc:sldMk cId="4065883594" sldId="262"/>
            <ac:spMk id="3" creationId="{030D0F22-C3AD-D1AD-C7E4-55A95B5DA27C}"/>
          </ac:spMkLst>
        </pc:spChg>
        <pc:picChg chg="add mod">
          <ac:chgData name="Zhang, Hao [haozhang]" userId="24e64bb6-7a3b-4ace-8960-3339a8934562" providerId="ADAL" clId="{BFD3A8D2-2D7E-40EA-90A3-92C1AF19368E}" dt="2023-06-23T14:18:53.881" v="578" actId="1076"/>
          <ac:picMkLst>
            <pc:docMk/>
            <pc:sldMk cId="4065883594" sldId="262"/>
            <ac:picMk id="6" creationId="{AC83C1BF-798B-E058-2368-2DF6294928AB}"/>
          </ac:picMkLst>
        </pc:picChg>
      </pc:sldChg>
      <pc:sldChg chg="modSp new mod">
        <pc:chgData name="Zhang, Hao [haozhang]" userId="24e64bb6-7a3b-4ace-8960-3339a8934562" providerId="ADAL" clId="{BFD3A8D2-2D7E-40EA-90A3-92C1AF19368E}" dt="2023-06-23T14:14:11.173" v="556" actId="20577"/>
        <pc:sldMkLst>
          <pc:docMk/>
          <pc:sldMk cId="258841730" sldId="264"/>
        </pc:sldMkLst>
        <pc:spChg chg="mod">
          <ac:chgData name="Zhang, Hao [haozhang]" userId="24e64bb6-7a3b-4ace-8960-3339a8934562" providerId="ADAL" clId="{BFD3A8D2-2D7E-40EA-90A3-92C1AF19368E}" dt="2023-06-23T14:14:11.173" v="556" actId="20577"/>
          <ac:spMkLst>
            <pc:docMk/>
            <pc:sldMk cId="258841730" sldId="264"/>
            <ac:spMk id="2" creationId="{B1C81EDA-1925-B2EA-24DF-C11128EEFE30}"/>
          </ac:spMkLst>
        </pc:spChg>
      </pc:sldChg>
      <pc:sldChg chg="add">
        <pc:chgData name="Zhang, Hao [haozhang]" userId="24e64bb6-7a3b-4ace-8960-3339a8934562" providerId="ADAL" clId="{BFD3A8D2-2D7E-40EA-90A3-92C1AF19368E}" dt="2023-06-23T14:20:42.980" v="617"/>
        <pc:sldMkLst>
          <pc:docMk/>
          <pc:sldMk cId="4289363440" sldId="265"/>
        </pc:sldMkLst>
      </pc:sldChg>
      <pc:sldChg chg="modSp add mod">
        <pc:chgData name="Zhang, Hao [haozhang]" userId="24e64bb6-7a3b-4ace-8960-3339a8934562" providerId="ADAL" clId="{BFD3A8D2-2D7E-40EA-90A3-92C1AF19368E}" dt="2023-06-23T14:20:15.187" v="616" actId="14100"/>
        <pc:sldMkLst>
          <pc:docMk/>
          <pc:sldMk cId="771742577" sldId="267"/>
        </pc:sldMkLst>
        <pc:spChg chg="mod">
          <ac:chgData name="Zhang, Hao [haozhang]" userId="24e64bb6-7a3b-4ace-8960-3339a8934562" providerId="ADAL" clId="{BFD3A8D2-2D7E-40EA-90A3-92C1AF19368E}" dt="2023-06-23T14:20:15.187" v="616" actId="14100"/>
          <ac:spMkLst>
            <pc:docMk/>
            <pc:sldMk cId="771742577" sldId="267"/>
            <ac:spMk id="3" creationId="{4938E529-967A-9AE7-A6E0-C2D6248F3024}"/>
          </ac:spMkLst>
        </pc:spChg>
      </pc:sldChg>
      <pc:sldMasterChg chg="delSldLayout">
        <pc:chgData name="Zhang, Hao [haozhang]" userId="24e64bb6-7a3b-4ace-8960-3339a8934562" providerId="ADAL" clId="{BFD3A8D2-2D7E-40EA-90A3-92C1AF19368E}" dt="2023-06-23T14:16:07.691" v="575" actId="47"/>
        <pc:sldMasterMkLst>
          <pc:docMk/>
          <pc:sldMasterMk cId="4065377653" sldId="2147483660"/>
        </pc:sldMasterMkLst>
      </pc:sldMasterChg>
    </pc:docChg>
  </pc:docChgLst>
  <pc:docChgLst>
    <pc:chgData name="Zhang, Hao [haozhang]" userId="24e64bb6-7a3b-4ace-8960-3339a8934562" providerId="ADAL" clId="{0FDEABB4-AC99-4A53-BF41-E3155E15606B}"/>
  </pc:docChgLst>
  <pc:docChgLst>
    <pc:chgData name="Zhang, Hao [haozhang]" userId="24e64bb6-7a3b-4ace-8960-3339a8934562" providerId="ADAL" clId="{C8A8F1BB-3829-40DB-8078-AB57DC93BFF8}"/>
    <pc:docChg chg="undo custSel addSld delSld modSld">
      <pc:chgData name="Zhang, Hao [haozhang]" userId="24e64bb6-7a3b-4ace-8960-3339a8934562" providerId="ADAL" clId="{C8A8F1BB-3829-40DB-8078-AB57DC93BFF8}" dt="2023-06-25T22:45:23.181" v="923" actId="20577"/>
      <pc:docMkLst>
        <pc:docMk/>
      </pc:docMkLst>
      <pc:sldChg chg="delSp">
        <pc:chgData name="Zhang, Hao [haozhang]" userId="24e64bb6-7a3b-4ace-8960-3339a8934562" providerId="ADAL" clId="{C8A8F1BB-3829-40DB-8078-AB57DC93BFF8}" dt="2023-06-25T20:34:20.094" v="128" actId="478"/>
        <pc:sldMkLst>
          <pc:docMk/>
          <pc:sldMk cId="4285521545" sldId="257"/>
        </pc:sldMkLst>
        <pc:grpChg chg="del">
          <ac:chgData name="Zhang, Hao [haozhang]" userId="24e64bb6-7a3b-4ace-8960-3339a8934562" providerId="ADAL" clId="{C8A8F1BB-3829-40DB-8078-AB57DC93BFF8}" dt="2023-06-25T20:34:20.094" v="128" actId="478"/>
          <ac:grpSpMkLst>
            <pc:docMk/>
            <pc:sldMk cId="4285521545" sldId="257"/>
            <ac:grpSpMk id="10" creationId="{66FDE198-F047-B522-2EFA-61997E295950}"/>
          </ac:grpSpMkLst>
        </pc:grpChg>
      </pc:sldChg>
      <pc:sldChg chg="addSp modSp mod">
        <pc:chgData name="Zhang, Hao [haozhang]" userId="24e64bb6-7a3b-4ace-8960-3339a8934562" providerId="ADAL" clId="{C8A8F1BB-3829-40DB-8078-AB57DC93BFF8}" dt="2023-06-25T22:41:09.116" v="831" actId="207"/>
        <pc:sldMkLst>
          <pc:docMk/>
          <pc:sldMk cId="2288828722" sldId="258"/>
        </pc:sldMkLst>
        <pc:spChg chg="mod">
          <ac:chgData name="Zhang, Hao [haozhang]" userId="24e64bb6-7a3b-4ace-8960-3339a8934562" providerId="ADAL" clId="{C8A8F1BB-3829-40DB-8078-AB57DC93BFF8}" dt="2023-06-25T21:12:01.437" v="219" actId="20577"/>
          <ac:spMkLst>
            <pc:docMk/>
            <pc:sldMk cId="2288828722" sldId="258"/>
            <ac:spMk id="3" creationId="{1B30E5C0-E1AA-7846-5539-EDB669826E88}"/>
          </ac:spMkLst>
        </pc:spChg>
        <pc:spChg chg="add mod">
          <ac:chgData name="Zhang, Hao [haozhang]" userId="24e64bb6-7a3b-4ace-8960-3339a8934562" providerId="ADAL" clId="{C8A8F1BB-3829-40DB-8078-AB57DC93BFF8}" dt="2023-06-25T22:41:09.116" v="831" actId="207"/>
          <ac:spMkLst>
            <pc:docMk/>
            <pc:sldMk cId="2288828722" sldId="258"/>
            <ac:spMk id="11" creationId="{D7B3A3D0-10AB-151B-989F-EB736B2E016F}"/>
          </ac:spMkLst>
        </pc:spChg>
      </pc:sldChg>
      <pc:sldChg chg="addSp delSp modSp mod">
        <pc:chgData name="Zhang, Hao [haozhang]" userId="24e64bb6-7a3b-4ace-8960-3339a8934562" providerId="ADAL" clId="{C8A8F1BB-3829-40DB-8078-AB57DC93BFF8}" dt="2023-06-25T22:41:49.367" v="837" actId="1076"/>
        <pc:sldMkLst>
          <pc:docMk/>
          <pc:sldMk cId="0" sldId="259"/>
        </pc:sldMkLst>
        <pc:spChg chg="mod">
          <ac:chgData name="Zhang, Hao [haozhang]" userId="24e64bb6-7a3b-4ace-8960-3339a8934562" providerId="ADAL" clId="{C8A8F1BB-3829-40DB-8078-AB57DC93BFF8}" dt="2023-06-25T20:25:16.367" v="42" actId="1076"/>
          <ac:spMkLst>
            <pc:docMk/>
            <pc:sldMk cId="0" sldId="259"/>
            <ac:spMk id="9" creationId="{DAEBA826-0597-4262-81D6-92A897297BCA}"/>
          </ac:spMkLst>
        </pc:spChg>
        <pc:spChg chg="del">
          <ac:chgData name="Zhang, Hao [haozhang]" userId="24e64bb6-7a3b-4ace-8960-3339a8934562" providerId="ADAL" clId="{C8A8F1BB-3829-40DB-8078-AB57DC93BFF8}" dt="2023-06-25T20:30:31.566" v="50" actId="478"/>
          <ac:spMkLst>
            <pc:docMk/>
            <pc:sldMk cId="0" sldId="259"/>
            <ac:spMk id="10" creationId="{EFD77C53-7C8D-779B-9157-A1C7CE030845}"/>
          </ac:spMkLst>
        </pc:spChg>
        <pc:spChg chg="mod">
          <ac:chgData name="Zhang, Hao [haozhang]" userId="24e64bb6-7a3b-4ace-8960-3339a8934562" providerId="ADAL" clId="{C8A8F1BB-3829-40DB-8078-AB57DC93BFF8}" dt="2023-06-25T22:41:43.230" v="832" actId="14100"/>
          <ac:spMkLst>
            <pc:docMk/>
            <pc:sldMk cId="0" sldId="259"/>
            <ac:spMk id="13" creationId="{7DB5C35D-C91C-1F43-5F56-B6CCDD42BFE4}"/>
          </ac:spMkLst>
        </pc:spChg>
        <pc:spChg chg="mod">
          <ac:chgData name="Zhang, Hao [haozhang]" userId="24e64bb6-7a3b-4ace-8960-3339a8934562" providerId="ADAL" clId="{C8A8F1BB-3829-40DB-8078-AB57DC93BFF8}" dt="2023-06-25T20:29:15.326" v="45" actId="1076"/>
          <ac:spMkLst>
            <pc:docMk/>
            <pc:sldMk cId="0" sldId="259"/>
            <ac:spMk id="14" creationId="{E39D9CD5-97AF-F51A-0EF0-7ADB85EE0C01}"/>
          </ac:spMkLst>
        </pc:spChg>
        <pc:spChg chg="mod">
          <ac:chgData name="Zhang, Hao [haozhang]" userId="24e64bb6-7a3b-4ace-8960-3339a8934562" providerId="ADAL" clId="{C8A8F1BB-3829-40DB-8078-AB57DC93BFF8}" dt="2023-06-25T20:31:31.819" v="111" actId="1076"/>
          <ac:spMkLst>
            <pc:docMk/>
            <pc:sldMk cId="0" sldId="259"/>
            <ac:spMk id="15" creationId="{C04D4E69-A5C9-EE15-A1AB-52E98A13325A}"/>
          </ac:spMkLst>
        </pc:spChg>
        <pc:spChg chg="mod">
          <ac:chgData name="Zhang, Hao [haozhang]" userId="24e64bb6-7a3b-4ace-8960-3339a8934562" providerId="ADAL" clId="{C8A8F1BB-3829-40DB-8078-AB57DC93BFF8}" dt="2023-06-25T20:32:33.348" v="124" actId="120"/>
          <ac:spMkLst>
            <pc:docMk/>
            <pc:sldMk cId="0" sldId="259"/>
            <ac:spMk id="20" creationId="{FFCD07D9-304F-E95C-034D-CD717C0BAB0D}"/>
          </ac:spMkLst>
        </pc:spChg>
        <pc:spChg chg="mod">
          <ac:chgData name="Zhang, Hao [haozhang]" userId="24e64bb6-7a3b-4ace-8960-3339a8934562" providerId="ADAL" clId="{C8A8F1BB-3829-40DB-8078-AB57DC93BFF8}" dt="2023-06-25T20:25:16.367" v="42" actId="1076"/>
          <ac:spMkLst>
            <pc:docMk/>
            <pc:sldMk cId="0" sldId="259"/>
            <ac:spMk id="6156" creationId="{5151013A-0BF5-EEA7-4BC3-28948AF2ADFA}"/>
          </ac:spMkLst>
        </pc:spChg>
        <pc:spChg chg="mod">
          <ac:chgData name="Zhang, Hao [haozhang]" userId="24e64bb6-7a3b-4ace-8960-3339a8934562" providerId="ADAL" clId="{C8A8F1BB-3829-40DB-8078-AB57DC93BFF8}" dt="2023-06-25T20:32:35.427" v="125" actId="120"/>
          <ac:spMkLst>
            <pc:docMk/>
            <pc:sldMk cId="0" sldId="259"/>
            <ac:spMk id="6158" creationId="{E555E541-CD4B-FF30-AD7A-2C30AF8CF46B}"/>
          </ac:spMkLst>
        </pc:spChg>
        <pc:spChg chg="mod">
          <ac:chgData name="Zhang, Hao [haozhang]" userId="24e64bb6-7a3b-4ace-8960-3339a8934562" providerId="ADAL" clId="{C8A8F1BB-3829-40DB-8078-AB57DC93BFF8}" dt="2023-06-25T20:31:31.819" v="111" actId="1076"/>
          <ac:spMkLst>
            <pc:docMk/>
            <pc:sldMk cId="0" sldId="259"/>
            <ac:spMk id="6160" creationId="{51123EA4-253B-2064-1090-468949B58A64}"/>
          </ac:spMkLst>
        </pc:spChg>
        <pc:spChg chg="mod">
          <ac:chgData name="Zhang, Hao [haozhang]" userId="24e64bb6-7a3b-4ace-8960-3339a8934562" providerId="ADAL" clId="{C8A8F1BB-3829-40DB-8078-AB57DC93BFF8}" dt="2023-06-25T20:32:30.355" v="123" actId="120"/>
          <ac:spMkLst>
            <pc:docMk/>
            <pc:sldMk cId="0" sldId="259"/>
            <ac:spMk id="6162" creationId="{820915BB-B680-7D4A-5C4B-BB2FB6917362}"/>
          </ac:spMkLst>
        </pc:spChg>
        <pc:spChg chg="mod">
          <ac:chgData name="Zhang, Hao [haozhang]" userId="24e64bb6-7a3b-4ace-8960-3339a8934562" providerId="ADAL" clId="{C8A8F1BB-3829-40DB-8078-AB57DC93BFF8}" dt="2023-06-25T20:29:15.326" v="45" actId="1076"/>
          <ac:spMkLst>
            <pc:docMk/>
            <pc:sldMk cId="0" sldId="259"/>
            <ac:spMk id="6164" creationId="{ECEA0255-84C3-2BC2-A8EB-4DB4C84F7286}"/>
          </ac:spMkLst>
        </pc:spChg>
        <pc:spChg chg="mod">
          <ac:chgData name="Zhang, Hao [haozhang]" userId="24e64bb6-7a3b-4ace-8960-3339a8934562" providerId="ADAL" clId="{C8A8F1BB-3829-40DB-8078-AB57DC93BFF8}" dt="2023-06-25T20:32:38.204" v="126" actId="120"/>
          <ac:spMkLst>
            <pc:docMk/>
            <pc:sldMk cId="0" sldId="259"/>
            <ac:spMk id="6166" creationId="{9AD178FD-64B5-4CE1-2277-B48C79577CD5}"/>
          </ac:spMkLst>
        </pc:spChg>
        <pc:spChg chg="mod">
          <ac:chgData name="Zhang, Hao [haozhang]" userId="24e64bb6-7a3b-4ace-8960-3339a8934562" providerId="ADAL" clId="{C8A8F1BB-3829-40DB-8078-AB57DC93BFF8}" dt="2023-06-25T22:41:43.230" v="832" actId="14100"/>
          <ac:spMkLst>
            <pc:docMk/>
            <pc:sldMk cId="0" sldId="259"/>
            <ac:spMk id="6168" creationId="{D7C1D6A6-5CEE-CC9E-204B-746C08266186}"/>
          </ac:spMkLst>
        </pc:spChg>
        <pc:grpChg chg="mod">
          <ac:chgData name="Zhang, Hao [haozhang]" userId="24e64bb6-7a3b-4ace-8960-3339a8934562" providerId="ADAL" clId="{C8A8F1BB-3829-40DB-8078-AB57DC93BFF8}" dt="2023-06-25T22:41:43.230" v="832" actId="14100"/>
          <ac:grpSpMkLst>
            <pc:docMk/>
            <pc:sldMk cId="0" sldId="259"/>
            <ac:grpSpMk id="2" creationId="{B00182F9-96B3-ECE3-254B-AF49C7C2F38A}"/>
          </ac:grpSpMkLst>
        </pc:grpChg>
        <pc:grpChg chg="mod">
          <ac:chgData name="Zhang, Hao [haozhang]" userId="24e64bb6-7a3b-4ace-8960-3339a8934562" providerId="ADAL" clId="{C8A8F1BB-3829-40DB-8078-AB57DC93BFF8}" dt="2023-06-25T20:29:15.326" v="45" actId="1076"/>
          <ac:grpSpMkLst>
            <pc:docMk/>
            <pc:sldMk cId="0" sldId="259"/>
            <ac:grpSpMk id="3" creationId="{333799B7-0E30-FD61-C0FB-63383CB00AF8}"/>
          </ac:grpSpMkLst>
        </pc:grpChg>
        <pc:grpChg chg="mod">
          <ac:chgData name="Zhang, Hao [haozhang]" userId="24e64bb6-7a3b-4ace-8960-3339a8934562" providerId="ADAL" clId="{C8A8F1BB-3829-40DB-8078-AB57DC93BFF8}" dt="2023-06-25T20:31:31.819" v="111" actId="1076"/>
          <ac:grpSpMkLst>
            <pc:docMk/>
            <pc:sldMk cId="0" sldId="259"/>
            <ac:grpSpMk id="5" creationId="{AE7E1505-14EC-981C-E32A-E7878090509A}"/>
          </ac:grpSpMkLst>
        </pc:grpChg>
        <pc:grpChg chg="mod">
          <ac:chgData name="Zhang, Hao [haozhang]" userId="24e64bb6-7a3b-4ace-8960-3339a8934562" providerId="ADAL" clId="{C8A8F1BB-3829-40DB-8078-AB57DC93BFF8}" dt="2023-06-25T20:25:16.367" v="42" actId="1076"/>
          <ac:grpSpMkLst>
            <pc:docMk/>
            <pc:sldMk cId="0" sldId="259"/>
            <ac:grpSpMk id="7" creationId="{20CCC8ED-0394-7586-06FF-511C0150E656}"/>
          </ac:grpSpMkLst>
        </pc:grpChg>
        <pc:grpChg chg="mod">
          <ac:chgData name="Zhang, Hao [haozhang]" userId="24e64bb6-7a3b-4ace-8960-3339a8934562" providerId="ADAL" clId="{C8A8F1BB-3829-40DB-8078-AB57DC93BFF8}" dt="2023-06-25T20:25:16.367" v="42" actId="1076"/>
          <ac:grpSpMkLst>
            <pc:docMk/>
            <pc:sldMk cId="0" sldId="259"/>
            <ac:grpSpMk id="6155" creationId="{F7483598-28EC-018B-AC7C-FCC85401821A}"/>
          </ac:grpSpMkLst>
        </pc:grpChg>
        <pc:grpChg chg="mod">
          <ac:chgData name="Zhang, Hao [haozhang]" userId="24e64bb6-7a3b-4ace-8960-3339a8934562" providerId="ADAL" clId="{C8A8F1BB-3829-40DB-8078-AB57DC93BFF8}" dt="2023-06-25T20:31:31.819" v="111" actId="1076"/>
          <ac:grpSpMkLst>
            <pc:docMk/>
            <pc:sldMk cId="0" sldId="259"/>
            <ac:grpSpMk id="6159" creationId="{5BE2250C-DB67-31C0-433C-8673DD6AADF0}"/>
          </ac:grpSpMkLst>
        </pc:grpChg>
        <pc:grpChg chg="mod">
          <ac:chgData name="Zhang, Hao [haozhang]" userId="24e64bb6-7a3b-4ace-8960-3339a8934562" providerId="ADAL" clId="{C8A8F1BB-3829-40DB-8078-AB57DC93BFF8}" dt="2023-06-25T20:29:15.326" v="45" actId="1076"/>
          <ac:grpSpMkLst>
            <pc:docMk/>
            <pc:sldMk cId="0" sldId="259"/>
            <ac:grpSpMk id="6163" creationId="{1DEE84DF-2449-6CA6-D915-721E984D19F7}"/>
          </ac:grpSpMkLst>
        </pc:grpChg>
        <pc:picChg chg="add mod">
          <ac:chgData name="Zhang, Hao [haozhang]" userId="24e64bb6-7a3b-4ace-8960-3339a8934562" providerId="ADAL" clId="{C8A8F1BB-3829-40DB-8078-AB57DC93BFF8}" dt="2023-06-25T20:24:25.171" v="25" actId="1076"/>
          <ac:picMkLst>
            <pc:docMk/>
            <pc:sldMk cId="0" sldId="259"/>
            <ac:picMk id="6" creationId="{3C6C8AE0-912A-AB24-FA2E-1AC5240C8628}"/>
          </ac:picMkLst>
        </pc:picChg>
        <pc:picChg chg="add mod">
          <ac:chgData name="Zhang, Hao [haozhang]" userId="24e64bb6-7a3b-4ace-8960-3339a8934562" providerId="ADAL" clId="{C8A8F1BB-3829-40DB-8078-AB57DC93BFF8}" dt="2023-06-25T20:25:10.710" v="40" actId="1076"/>
          <ac:picMkLst>
            <pc:docMk/>
            <pc:sldMk cId="0" sldId="259"/>
            <ac:picMk id="12" creationId="{C1C96807-CDDC-EF94-92E8-A2577379FA68}"/>
          </ac:picMkLst>
        </pc:picChg>
        <pc:picChg chg="add mod">
          <ac:chgData name="Zhang, Hao [haozhang]" userId="24e64bb6-7a3b-4ace-8960-3339a8934562" providerId="ADAL" clId="{C8A8F1BB-3829-40DB-8078-AB57DC93BFF8}" dt="2023-06-25T20:29:39.407" v="49" actId="1076"/>
          <ac:picMkLst>
            <pc:docMk/>
            <pc:sldMk cId="0" sldId="259"/>
            <ac:picMk id="17" creationId="{43C93902-8DED-DD2B-3F78-7B8E870E12EA}"/>
          </ac:picMkLst>
        </pc:picChg>
        <pc:picChg chg="add mod">
          <ac:chgData name="Zhang, Hao [haozhang]" userId="24e64bb6-7a3b-4ace-8960-3339a8934562" providerId="ADAL" clId="{C8A8F1BB-3829-40DB-8078-AB57DC93BFF8}" dt="2023-06-25T22:41:49.367" v="837" actId="1076"/>
          <ac:picMkLst>
            <pc:docMk/>
            <pc:sldMk cId="0" sldId="259"/>
            <ac:picMk id="19" creationId="{B201649D-8A55-4842-3844-CCE58DA30F97}"/>
          </ac:picMkLst>
        </pc:picChg>
      </pc:sldChg>
      <pc:sldChg chg="addSp delSp modSp mod delAnim modAnim">
        <pc:chgData name="Zhang, Hao [haozhang]" userId="24e64bb6-7a3b-4ace-8960-3339a8934562" providerId="ADAL" clId="{C8A8F1BB-3829-40DB-8078-AB57DC93BFF8}" dt="2023-06-25T21:10:09.648" v="202" actId="1076"/>
        <pc:sldMkLst>
          <pc:docMk/>
          <pc:sldMk cId="3062086368" sldId="260"/>
        </pc:sldMkLst>
        <pc:spChg chg="del mod">
          <ac:chgData name="Zhang, Hao [haozhang]" userId="24e64bb6-7a3b-4ace-8960-3339a8934562" providerId="ADAL" clId="{C8A8F1BB-3829-40DB-8078-AB57DC93BFF8}" dt="2023-06-25T21:07:03.613" v="164"/>
          <ac:spMkLst>
            <pc:docMk/>
            <pc:sldMk cId="3062086368" sldId="260"/>
            <ac:spMk id="3" creationId="{D28AF2D4-1FD6-8832-21BC-65552CEC2A1F}"/>
          </ac:spMkLst>
        </pc:spChg>
        <pc:spChg chg="mod">
          <ac:chgData name="Zhang, Hao [haozhang]" userId="24e64bb6-7a3b-4ace-8960-3339a8934562" providerId="ADAL" clId="{C8A8F1BB-3829-40DB-8078-AB57DC93BFF8}" dt="2023-06-25T21:10:06.032" v="201" actId="1076"/>
          <ac:spMkLst>
            <pc:docMk/>
            <pc:sldMk cId="3062086368" sldId="260"/>
            <ac:spMk id="7" creationId="{D4B3930D-E295-1A22-AE56-6EA9ADFDAF9D}"/>
          </ac:spMkLst>
        </pc:spChg>
        <pc:spChg chg="mod">
          <ac:chgData name="Zhang, Hao [haozhang]" userId="24e64bb6-7a3b-4ace-8960-3339a8934562" providerId="ADAL" clId="{C8A8F1BB-3829-40DB-8078-AB57DC93BFF8}" dt="2023-06-25T20:59:18.996" v="144" actId="20577"/>
          <ac:spMkLst>
            <pc:docMk/>
            <pc:sldMk cId="3062086368" sldId="260"/>
            <ac:spMk id="9" creationId="{918D5FC3-A7F4-6D47-EE6D-B4BEF801E027}"/>
          </ac:spMkLst>
        </pc:spChg>
        <pc:spChg chg="mod">
          <ac:chgData name="Zhang, Hao [haozhang]" userId="24e64bb6-7a3b-4ace-8960-3339a8934562" providerId="ADAL" clId="{C8A8F1BB-3829-40DB-8078-AB57DC93BFF8}" dt="2023-06-25T21:02:04.155" v="146" actId="5793"/>
          <ac:spMkLst>
            <pc:docMk/>
            <pc:sldMk cId="3062086368" sldId="260"/>
            <ac:spMk id="10" creationId="{C8186848-7AFC-559F-C2AF-9ADF1EC1449B}"/>
          </ac:spMkLst>
        </pc:spChg>
        <pc:spChg chg="add del">
          <ac:chgData name="Zhang, Hao [haozhang]" userId="24e64bb6-7a3b-4ace-8960-3339a8934562" providerId="ADAL" clId="{C8A8F1BB-3829-40DB-8078-AB57DC93BFF8}" dt="2023-06-25T21:03:07.900" v="153" actId="478"/>
          <ac:spMkLst>
            <pc:docMk/>
            <pc:sldMk cId="3062086368" sldId="260"/>
            <ac:spMk id="12" creationId="{08A21BE4-4EDA-28DB-84A1-22E3083D8C1A}"/>
          </ac:spMkLst>
        </pc:spChg>
        <pc:spChg chg="add mod">
          <ac:chgData name="Zhang, Hao [haozhang]" userId="24e64bb6-7a3b-4ace-8960-3339a8934562" providerId="ADAL" clId="{C8A8F1BB-3829-40DB-8078-AB57DC93BFF8}" dt="2023-06-25T21:10:09.648" v="202" actId="1076"/>
          <ac:spMkLst>
            <pc:docMk/>
            <pc:sldMk cId="3062086368" sldId="260"/>
            <ac:spMk id="14" creationId="{CB2C1E86-9DF8-FA17-EEA1-5A97147FEDF0}"/>
          </ac:spMkLst>
        </pc:spChg>
        <pc:spChg chg="add del mod">
          <ac:chgData name="Zhang, Hao [haozhang]" userId="24e64bb6-7a3b-4ace-8960-3339a8934562" providerId="ADAL" clId="{C8A8F1BB-3829-40DB-8078-AB57DC93BFF8}" dt="2023-06-25T21:07:47.773" v="167"/>
          <ac:spMkLst>
            <pc:docMk/>
            <pc:sldMk cId="3062086368" sldId="260"/>
            <ac:spMk id="17" creationId="{984D23A8-41F9-1646-BD51-F0A50EE3418D}"/>
          </ac:spMkLst>
        </pc:spChg>
        <pc:spChg chg="add del mod">
          <ac:chgData name="Zhang, Hao [haozhang]" userId="24e64bb6-7a3b-4ace-8960-3339a8934562" providerId="ADAL" clId="{C8A8F1BB-3829-40DB-8078-AB57DC93BFF8}" dt="2023-06-25T21:09:17.032" v="185"/>
          <ac:spMkLst>
            <pc:docMk/>
            <pc:sldMk cId="3062086368" sldId="260"/>
            <ac:spMk id="21" creationId="{BF35AD87-E347-5DD2-E70F-00380B35F6C7}"/>
          </ac:spMkLst>
        </pc:spChg>
        <pc:grpChg chg="add del mod">
          <ac:chgData name="Zhang, Hao [haozhang]" userId="24e64bb6-7a3b-4ace-8960-3339a8934562" providerId="ADAL" clId="{C8A8F1BB-3829-40DB-8078-AB57DC93BFF8}" dt="2023-06-25T21:09:14.463" v="184"/>
          <ac:grpSpMkLst>
            <pc:docMk/>
            <pc:sldMk cId="3062086368" sldId="260"/>
            <ac:grpSpMk id="22" creationId="{026ADB30-6F03-E104-B6F1-7EC97642A17B}"/>
          </ac:grpSpMkLst>
        </pc:grpChg>
        <pc:picChg chg="add mod modCrop">
          <ac:chgData name="Zhang, Hao [haozhang]" userId="24e64bb6-7a3b-4ace-8960-3339a8934562" providerId="ADAL" clId="{C8A8F1BB-3829-40DB-8078-AB57DC93BFF8}" dt="2023-06-25T21:09:56.736" v="197" actId="14100"/>
          <ac:picMkLst>
            <pc:docMk/>
            <pc:sldMk cId="3062086368" sldId="260"/>
            <ac:picMk id="8" creationId="{E1ED9BC3-46D5-7807-D176-43DCAE0D529D}"/>
          </ac:picMkLst>
        </pc:picChg>
        <pc:picChg chg="add del mod">
          <ac:chgData name="Zhang, Hao [haozhang]" userId="24e64bb6-7a3b-4ace-8960-3339a8934562" providerId="ADAL" clId="{C8A8F1BB-3829-40DB-8078-AB57DC93BFF8}" dt="2023-06-25T21:07:20.285" v="166" actId="478"/>
          <ac:picMkLst>
            <pc:docMk/>
            <pc:sldMk cId="3062086368" sldId="260"/>
            <ac:picMk id="15" creationId="{9F1D19C1-5C8F-09D0-24AC-1E49138CDE2E}"/>
          </ac:picMkLst>
        </pc:picChg>
        <pc:picChg chg="add del mod">
          <ac:chgData name="Zhang, Hao [haozhang]" userId="24e64bb6-7a3b-4ace-8960-3339a8934562" providerId="ADAL" clId="{C8A8F1BB-3829-40DB-8078-AB57DC93BFF8}" dt="2023-06-25T21:09:01.750" v="180" actId="478"/>
          <ac:picMkLst>
            <pc:docMk/>
            <pc:sldMk cId="3062086368" sldId="260"/>
            <ac:picMk id="18" creationId="{39BCBA4B-5C32-E602-641E-2BF9F2951781}"/>
          </ac:picMkLst>
        </pc:picChg>
        <pc:picChg chg="add del mod">
          <ac:chgData name="Zhang, Hao [haozhang]" userId="24e64bb6-7a3b-4ace-8960-3339a8934562" providerId="ADAL" clId="{C8A8F1BB-3829-40DB-8078-AB57DC93BFF8}" dt="2023-06-25T21:09:01.212" v="179" actId="478"/>
          <ac:picMkLst>
            <pc:docMk/>
            <pc:sldMk cId="3062086368" sldId="260"/>
            <ac:picMk id="19" creationId="{E435CF34-4F39-12B2-E3A8-977E25A74B43}"/>
          </ac:picMkLst>
        </pc:picChg>
        <pc:picChg chg="mod">
          <ac:chgData name="Zhang, Hao [haozhang]" userId="24e64bb6-7a3b-4ace-8960-3339a8934562" providerId="ADAL" clId="{C8A8F1BB-3829-40DB-8078-AB57DC93BFF8}" dt="2023-06-25T21:09:03.084" v="181"/>
          <ac:picMkLst>
            <pc:docMk/>
            <pc:sldMk cId="3062086368" sldId="260"/>
            <ac:picMk id="23" creationId="{E4CF9A74-259A-5ADF-BB58-3CDB813D082C}"/>
          </ac:picMkLst>
        </pc:picChg>
        <pc:picChg chg="mod">
          <ac:chgData name="Zhang, Hao [haozhang]" userId="24e64bb6-7a3b-4ace-8960-3339a8934562" providerId="ADAL" clId="{C8A8F1BB-3829-40DB-8078-AB57DC93BFF8}" dt="2023-06-25T21:09:03.084" v="181"/>
          <ac:picMkLst>
            <pc:docMk/>
            <pc:sldMk cId="3062086368" sldId="260"/>
            <ac:picMk id="24" creationId="{1DA38062-9AA8-EFD7-E61D-79AB7280C726}"/>
          </ac:picMkLst>
        </pc:picChg>
        <pc:picChg chg="add mod">
          <ac:chgData name="Zhang, Hao [haozhang]" userId="24e64bb6-7a3b-4ace-8960-3339a8934562" providerId="ADAL" clId="{C8A8F1BB-3829-40DB-8078-AB57DC93BFF8}" dt="2023-06-25T21:09:33.756" v="189" actId="1076"/>
          <ac:picMkLst>
            <pc:docMk/>
            <pc:sldMk cId="3062086368" sldId="260"/>
            <ac:picMk id="25" creationId="{1DED6799-2F05-E067-3A8A-2C55F4E8A3D9}"/>
          </ac:picMkLst>
        </pc:picChg>
        <pc:picChg chg="mod">
          <ac:chgData name="Zhang, Hao [haozhang]" userId="24e64bb6-7a3b-4ace-8960-3339a8934562" providerId="ADAL" clId="{C8A8F1BB-3829-40DB-8078-AB57DC93BFF8}" dt="2023-06-25T21:10:06.032" v="201" actId="1076"/>
          <ac:picMkLst>
            <pc:docMk/>
            <pc:sldMk cId="3062086368" sldId="260"/>
            <ac:picMk id="42" creationId="{CF97E35E-FC6A-37FF-073B-E2EBD313F679}"/>
          </ac:picMkLst>
        </pc:picChg>
        <pc:picChg chg="mod">
          <ac:chgData name="Zhang, Hao [haozhang]" userId="24e64bb6-7a3b-4ace-8960-3339a8934562" providerId="ADAL" clId="{C8A8F1BB-3829-40DB-8078-AB57DC93BFF8}" dt="2023-06-25T21:10:06.032" v="201" actId="1076"/>
          <ac:picMkLst>
            <pc:docMk/>
            <pc:sldMk cId="3062086368" sldId="260"/>
            <ac:picMk id="43" creationId="{29D53F34-9C57-DFB7-A094-BA8766630AB2}"/>
          </ac:picMkLst>
        </pc:picChg>
      </pc:sldChg>
      <pc:sldChg chg="addSp delSp modSp mod modAnim">
        <pc:chgData name="Zhang, Hao [haozhang]" userId="24e64bb6-7a3b-4ace-8960-3339a8934562" providerId="ADAL" clId="{C8A8F1BB-3829-40DB-8078-AB57DC93BFF8}" dt="2023-06-25T22:38:54.052" v="775" actId="20577"/>
        <pc:sldMkLst>
          <pc:docMk/>
          <pc:sldMk cId="4065883594" sldId="262"/>
        </pc:sldMkLst>
        <pc:spChg chg="add mod">
          <ac:chgData name="Zhang, Hao [haozhang]" userId="24e64bb6-7a3b-4ace-8960-3339a8934562" providerId="ADAL" clId="{C8A8F1BB-3829-40DB-8078-AB57DC93BFF8}" dt="2023-06-25T22:38:54.052" v="775" actId="20577"/>
          <ac:spMkLst>
            <pc:docMk/>
            <pc:sldMk cId="4065883594" sldId="262"/>
            <ac:spMk id="11" creationId="{B04ACBE9-608C-9231-3097-8F63BA901542}"/>
          </ac:spMkLst>
        </pc:spChg>
        <pc:grpChg chg="add del mod">
          <ac:chgData name="Zhang, Hao [haozhang]" userId="24e64bb6-7a3b-4ace-8960-3339a8934562" providerId="ADAL" clId="{C8A8F1BB-3829-40DB-8078-AB57DC93BFF8}" dt="2023-06-25T21:10:20.194" v="203" actId="478"/>
          <ac:grpSpMkLst>
            <pc:docMk/>
            <pc:sldMk cId="4065883594" sldId="262"/>
            <ac:grpSpMk id="9" creationId="{E9AD67B6-7370-5FE2-B530-8A1FAEF3E8F5}"/>
          </ac:grpSpMkLst>
        </pc:grpChg>
        <pc:picChg chg="add mod">
          <ac:chgData name="Zhang, Hao [haozhang]" userId="24e64bb6-7a3b-4ace-8960-3339a8934562" providerId="ADAL" clId="{C8A8F1BB-3829-40DB-8078-AB57DC93BFF8}" dt="2023-06-25T21:08:57.564" v="178" actId="164"/>
          <ac:picMkLst>
            <pc:docMk/>
            <pc:sldMk cId="4065883594" sldId="262"/>
            <ac:picMk id="7" creationId="{A18E3796-6795-0035-041E-EF165FEBBC74}"/>
          </ac:picMkLst>
        </pc:picChg>
        <pc:picChg chg="add mod">
          <ac:chgData name="Zhang, Hao [haozhang]" userId="24e64bb6-7a3b-4ace-8960-3339a8934562" providerId="ADAL" clId="{C8A8F1BB-3829-40DB-8078-AB57DC93BFF8}" dt="2023-06-25T21:08:57.564" v="178" actId="164"/>
          <ac:picMkLst>
            <pc:docMk/>
            <pc:sldMk cId="4065883594" sldId="262"/>
            <ac:picMk id="8" creationId="{09EB7310-3894-2A9E-8C36-4F9860FDE7D3}"/>
          </ac:picMkLst>
        </pc:picChg>
      </pc:sldChg>
      <pc:sldChg chg="addSp delSp modSp mod">
        <pc:chgData name="Zhang, Hao [haozhang]" userId="24e64bb6-7a3b-4ace-8960-3339a8934562" providerId="ADAL" clId="{C8A8F1BB-3829-40DB-8078-AB57DC93BFF8}" dt="2023-06-25T22:45:23.181" v="923" actId="20577"/>
        <pc:sldMkLst>
          <pc:docMk/>
          <pc:sldMk cId="258841730" sldId="264"/>
        </pc:sldMkLst>
        <pc:spChg chg="mod">
          <ac:chgData name="Zhang, Hao [haozhang]" userId="24e64bb6-7a3b-4ace-8960-3339a8934562" providerId="ADAL" clId="{C8A8F1BB-3829-40DB-8078-AB57DC93BFF8}" dt="2023-06-25T22:45:23.181" v="923" actId="20577"/>
          <ac:spMkLst>
            <pc:docMk/>
            <pc:sldMk cId="258841730" sldId="264"/>
            <ac:spMk id="3" creationId="{6E61054D-0EE9-7D56-6594-EBF16EF6E7BC}"/>
          </ac:spMkLst>
        </pc:spChg>
        <pc:spChg chg="add del mod">
          <ac:chgData name="Zhang, Hao [haozhang]" userId="24e64bb6-7a3b-4ace-8960-3339a8934562" providerId="ADAL" clId="{C8A8F1BB-3829-40DB-8078-AB57DC93BFF8}" dt="2023-06-25T22:44:39.660" v="900" actId="478"/>
          <ac:spMkLst>
            <pc:docMk/>
            <pc:sldMk cId="258841730" sldId="264"/>
            <ac:spMk id="7" creationId="{CFD0BF66-4D4C-F23A-9A3C-BBA08912EA23}"/>
          </ac:spMkLst>
        </pc:spChg>
      </pc:sldChg>
      <pc:sldChg chg="addSp delSp modSp mod">
        <pc:chgData name="Zhang, Hao [haozhang]" userId="24e64bb6-7a3b-4ace-8960-3339a8934562" providerId="ADAL" clId="{C8A8F1BB-3829-40DB-8078-AB57DC93BFF8}" dt="2023-06-25T22:39:29.229" v="786" actId="20577"/>
        <pc:sldMkLst>
          <pc:docMk/>
          <pc:sldMk cId="4289363440" sldId="265"/>
        </pc:sldMkLst>
        <pc:spChg chg="mod">
          <ac:chgData name="Zhang, Hao [haozhang]" userId="24e64bb6-7a3b-4ace-8960-3339a8934562" providerId="ADAL" clId="{C8A8F1BB-3829-40DB-8078-AB57DC93BFF8}" dt="2023-06-25T21:37:28.406" v="221" actId="14100"/>
          <ac:spMkLst>
            <pc:docMk/>
            <pc:sldMk cId="4289363440" sldId="265"/>
            <ac:spMk id="2" creationId="{7C0A796F-6777-DE23-5EFA-0299D70818D9}"/>
          </ac:spMkLst>
        </pc:spChg>
        <pc:spChg chg="add mod">
          <ac:chgData name="Zhang, Hao [haozhang]" userId="24e64bb6-7a3b-4ace-8960-3339a8934562" providerId="ADAL" clId="{C8A8F1BB-3829-40DB-8078-AB57DC93BFF8}" dt="2023-06-25T22:31:57.490" v="470" actId="1076"/>
          <ac:spMkLst>
            <pc:docMk/>
            <pc:sldMk cId="4289363440" sldId="265"/>
            <ac:spMk id="9" creationId="{023A7A49-CE71-4944-F988-5269F85FDB42}"/>
          </ac:spMkLst>
        </pc:spChg>
        <pc:spChg chg="add mod">
          <ac:chgData name="Zhang, Hao [haozhang]" userId="24e64bb6-7a3b-4ace-8960-3339a8934562" providerId="ADAL" clId="{C8A8F1BB-3829-40DB-8078-AB57DC93BFF8}" dt="2023-06-25T22:33:11.340" v="552" actId="1076"/>
          <ac:spMkLst>
            <pc:docMk/>
            <pc:sldMk cId="4289363440" sldId="265"/>
            <ac:spMk id="11" creationId="{548568B7-2762-81CE-AF75-2988363DB67E}"/>
          </ac:spMkLst>
        </pc:spChg>
        <pc:graphicFrameChg chg="add mod modGraphic">
          <ac:chgData name="Zhang, Hao [haozhang]" userId="24e64bb6-7a3b-4ace-8960-3339a8934562" providerId="ADAL" clId="{C8A8F1BB-3829-40DB-8078-AB57DC93BFF8}" dt="2023-06-25T22:39:29.229" v="786" actId="20577"/>
          <ac:graphicFrameMkLst>
            <pc:docMk/>
            <pc:sldMk cId="4289363440" sldId="265"/>
            <ac:graphicFrameMk id="7" creationId="{822ABF80-842F-891C-66D2-865DBD784A5F}"/>
          </ac:graphicFrameMkLst>
        </pc:graphicFrameChg>
        <pc:graphicFrameChg chg="add del mod">
          <ac:chgData name="Zhang, Hao [haozhang]" userId="24e64bb6-7a3b-4ace-8960-3339a8934562" providerId="ADAL" clId="{C8A8F1BB-3829-40DB-8078-AB57DC93BFF8}" dt="2023-06-25T22:31:38.087" v="466"/>
          <ac:graphicFrameMkLst>
            <pc:docMk/>
            <pc:sldMk cId="4289363440" sldId="265"/>
            <ac:graphicFrameMk id="10" creationId="{8364F2D7-DA82-E9BE-DBB3-35712F171BC8}"/>
          </ac:graphicFrameMkLst>
        </pc:graphicFrameChg>
        <pc:picChg chg="mod">
          <ac:chgData name="Zhang, Hao [haozhang]" userId="24e64bb6-7a3b-4ace-8960-3339a8934562" providerId="ADAL" clId="{C8A8F1BB-3829-40DB-8078-AB57DC93BFF8}" dt="2023-06-25T21:37:24.093" v="220" actId="1076"/>
          <ac:picMkLst>
            <pc:docMk/>
            <pc:sldMk cId="4289363440" sldId="265"/>
            <ac:picMk id="6" creationId="{3B9C800F-3956-2FC9-7075-6E48FABE5652}"/>
          </ac:picMkLst>
        </pc:picChg>
      </pc:sldChg>
      <pc:sldChg chg="modSp mod">
        <pc:chgData name="Zhang, Hao [haozhang]" userId="24e64bb6-7a3b-4ace-8960-3339a8934562" providerId="ADAL" clId="{C8A8F1BB-3829-40DB-8078-AB57DC93BFF8}" dt="2023-06-25T21:41:31.609" v="341" actId="20577"/>
        <pc:sldMkLst>
          <pc:docMk/>
          <pc:sldMk cId="771742577" sldId="267"/>
        </pc:sldMkLst>
        <pc:spChg chg="mod">
          <ac:chgData name="Zhang, Hao [haozhang]" userId="24e64bb6-7a3b-4ace-8960-3339a8934562" providerId="ADAL" clId="{C8A8F1BB-3829-40DB-8078-AB57DC93BFF8}" dt="2023-06-25T21:41:31.609" v="341" actId="20577"/>
          <ac:spMkLst>
            <pc:docMk/>
            <pc:sldMk cId="771742577" sldId="267"/>
            <ac:spMk id="2" creationId="{FA100B05-DB91-9B3C-6CBF-07A19625FE95}"/>
          </ac:spMkLst>
        </pc:spChg>
      </pc:sldChg>
      <pc:sldChg chg="add">
        <pc:chgData name="Zhang, Hao [haozhang]" userId="24e64bb6-7a3b-4ace-8960-3339a8934562" providerId="ADAL" clId="{C8A8F1BB-3829-40DB-8078-AB57DC93BFF8}" dt="2023-06-25T22:44:28.538" v="898"/>
        <pc:sldMkLst>
          <pc:docMk/>
          <pc:sldMk cId="1998997365" sldId="4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6C696-E416-466F-94C1-F4B8E76F54D0}" type="datetimeFigureOut">
              <a:rPr lang="en-GB" smtClean="0"/>
              <a:t>30/06/2023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E9CF-9C36-4579-BFDC-F40BFC808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8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ESS, ISIS II, HL-LHC, FCC?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E9CF-9C36-4579-BFDC-F40BFC8088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1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44D09EF-A976-C763-6388-5608D191C5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8A270A3-A8AC-3555-0F09-9852A225AF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Need pictures for each diagnostics.</a:t>
            </a:r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1E1964BD-4626-5127-6ACF-D73F3CA613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0E612E1-9630-4FCE-9A5D-C9926236AACC}" type="slidenum">
              <a:rPr lang="en-US" altLang="zh-CN">
                <a:latin typeface="Calibri" panose="020F0502020204030204" pitchFamily="34" charset="0"/>
              </a:rPr>
              <a:pPr eaLnBrk="1" hangingPunct="1"/>
              <a:t>3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1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9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2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3BCC27C-D9A6-4E1D-B664-C8BD5ECC0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9907" y="6356350"/>
            <a:ext cx="5258061" cy="5016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1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8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0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9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2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2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01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3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7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https://www.youtube.com/watch?v=vBd-Loq6U2o" TargetMode="Externa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>
            <a:noAutofit/>
          </a:bodyPr>
          <a:lstStyle/>
          <a:p>
            <a:r>
              <a:rPr lang="en-GB" sz="4400" b="1" i="0" dirty="0">
                <a:effectLst/>
                <a:latin typeface="Roboto Light" panose="020F0502020204030204" pitchFamily="2" charset="0"/>
              </a:rPr>
              <a:t>Propose a beam halo monitor for hadron machines based on an ionisation monitor with a supersonic molecular curtain beam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H. D. Zhang*, O. Stringer, N. Kumar, A. Webber-Date, C. Welsch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F203B-C7FD-4B1C-9AC6-346F5A75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9189F9-F520-5E13-0286-C0D2EE7D2B86}"/>
              </a:ext>
            </a:extLst>
          </p:cNvPr>
          <p:cNvSpPr txBox="1"/>
          <p:nvPr/>
        </p:nvSpPr>
        <p:spPr>
          <a:xfrm>
            <a:off x="139859" y="6459794"/>
            <a:ext cx="61056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*haozhang@liverpool.ac.uk </a:t>
            </a:r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B3D1A-EF23-7D75-5BB3-08043F7C1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Acknowledgment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6CDA2-5BDE-68E3-282E-A959E69A5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7798" y="1277655"/>
            <a:ext cx="3795386" cy="4577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Any Questions?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dirty="0"/>
              <a:t>This work is supported by </a:t>
            </a:r>
            <a:r>
              <a:rPr lang="en-GB" sz="2000" b="0" i="0" dirty="0">
                <a:effectLst/>
              </a:rPr>
              <a:t>the HL-LHC-UK phase I &amp; II project funded by STFC under Grant Ref: ST/T001925/1 and the STFC Cockcroft Institute core grant No. ST/G008248/1.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7A1FD8-4122-63F5-F290-07AD4791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IOP PABG Annual Conference, Liverpool, 25/07/2022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8DB5D8F-E095-1143-3105-4A7B981E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5A58F5-69EE-4186-8D79-FB20EB3A84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23" b="24019"/>
          <a:stretch/>
        </p:blipFill>
        <p:spPr>
          <a:xfrm>
            <a:off x="4006044" y="1538754"/>
            <a:ext cx="3878395" cy="4029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0368E9-A6E3-41B7-9468-923A6B13A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8191" y="1949855"/>
            <a:ext cx="4055723" cy="32077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F9825E-C8F9-44F4-AD65-9F49CE3F688C}"/>
              </a:ext>
            </a:extLst>
          </p:cNvPr>
          <p:cNvSpPr txBox="1"/>
          <p:nvPr/>
        </p:nvSpPr>
        <p:spPr>
          <a:xfrm>
            <a:off x="1640910" y="2680570"/>
            <a:ext cx="146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423594-FA79-4A62-A418-55609E59AB17}"/>
              </a:ext>
            </a:extLst>
          </p:cNvPr>
          <p:cNvSpPr txBox="1"/>
          <p:nvPr/>
        </p:nvSpPr>
        <p:spPr>
          <a:xfrm>
            <a:off x="2526082" y="3566616"/>
            <a:ext cx="146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D6E17D-4D9B-4040-98DA-41143B44878B}"/>
              </a:ext>
            </a:extLst>
          </p:cNvPr>
          <p:cNvSpPr txBox="1"/>
          <p:nvPr/>
        </p:nvSpPr>
        <p:spPr>
          <a:xfrm>
            <a:off x="2540499" y="4585625"/>
            <a:ext cx="146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Booster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8C68E0-B7CF-4604-961D-36D78E37A9B5}"/>
              </a:ext>
            </a:extLst>
          </p:cNvPr>
          <p:cNvSpPr txBox="1"/>
          <p:nvPr/>
        </p:nvSpPr>
        <p:spPr>
          <a:xfrm>
            <a:off x="2631042" y="5134580"/>
            <a:ext cx="146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8A18CE-D4A1-4BA4-8802-66190F55F991}"/>
              </a:ext>
            </a:extLst>
          </p:cNvPr>
          <p:cNvSpPr txBox="1"/>
          <p:nvPr/>
        </p:nvSpPr>
        <p:spPr>
          <a:xfrm>
            <a:off x="1198900" y="4520873"/>
            <a:ext cx="146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LINAC</a:t>
            </a:r>
          </a:p>
        </p:txBody>
      </p:sp>
    </p:spTree>
    <p:extLst>
      <p:ext uri="{BB962C8B-B14F-4D97-AF65-F5344CB8AC3E}">
        <p14:creationId xmlns:p14="http://schemas.microsoft.com/office/powerpoint/2010/main" val="199899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2A1E0-E565-7491-80DC-9EB815DC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halo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E8249-E61E-043B-97E8-56661E44F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C86D1-E52C-53C0-5639-225650D9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AFE19A-A215-C6CA-D0E6-2C7D116A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76" y="1244859"/>
            <a:ext cx="41036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6DB4D7-9333-159E-CF1E-D8C0EC449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605" y="1335852"/>
            <a:ext cx="50292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cs typeface="Arial" panose="020B0604020202020204" pitchFamily="34" charset="0"/>
              </a:rPr>
              <a:t>Beam Halo Description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cs typeface="Arial" panose="020B0604020202020204" pitchFamily="34" charset="0"/>
              </a:rPr>
              <a:t>Bad Effects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1700" dirty="0">
                <a:cs typeface="Arial" panose="020B0604020202020204" pitchFamily="34" charset="0"/>
              </a:rPr>
              <a:t>Nuclear Activation of The Transport Channel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1700" dirty="0">
                <a:cs typeface="Arial" panose="020B0604020202020204" pitchFamily="34" charset="0"/>
              </a:rPr>
              <a:t>Emittance Growth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1700" dirty="0">
                <a:cs typeface="Arial" panose="020B0604020202020204" pitchFamily="34" charset="0"/>
              </a:rPr>
              <a:t>Emission of Secondary Electrons 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1700" dirty="0">
                <a:cs typeface="Arial" panose="020B0604020202020204" pitchFamily="34" charset="0"/>
              </a:rPr>
              <a:t>Increasing Noise in The Detectors</a:t>
            </a:r>
          </a:p>
        </p:txBody>
      </p:sp>
    </p:spTree>
    <p:extLst>
      <p:ext uri="{BB962C8B-B14F-4D97-AF65-F5344CB8AC3E}">
        <p14:creationId xmlns:p14="http://schemas.microsoft.com/office/powerpoint/2010/main" val="4285521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>
            <a:extLst>
              <a:ext uri="{FF2B5EF4-FFF2-40B4-BE49-F238E27FC236}">
                <a16:creationId xmlns:a16="http://schemas.microsoft.com/office/drawing/2014/main" id="{B00182F9-96B3-ECE3-254B-AF49C7C2F38A}"/>
              </a:ext>
            </a:extLst>
          </p:cNvPr>
          <p:cNvGrpSpPr>
            <a:grpSpLocks/>
          </p:cNvGrpSpPr>
          <p:nvPr/>
        </p:nvGrpSpPr>
        <p:grpSpPr bwMode="auto">
          <a:xfrm>
            <a:off x="7083285" y="4007939"/>
            <a:ext cx="4769191" cy="2362200"/>
            <a:chOff x="4953000" y="4191000"/>
            <a:chExt cx="3810000" cy="236204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DB5C35D-C91C-1F43-5F56-B6CCDD42BFE4}"/>
                </a:ext>
              </a:extLst>
            </p:cNvPr>
            <p:cNvSpPr/>
            <p:nvPr/>
          </p:nvSpPr>
          <p:spPr>
            <a:xfrm>
              <a:off x="4953000" y="4191000"/>
              <a:ext cx="3810000" cy="236204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6168" name="TextBox 21">
              <a:extLst>
                <a:ext uri="{FF2B5EF4-FFF2-40B4-BE49-F238E27FC236}">
                  <a16:creationId xmlns:a16="http://schemas.microsoft.com/office/drawing/2014/main" id="{D7C1D6A6-5CEE-CC9E-204B-746C082661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6172067"/>
              <a:ext cx="3581400" cy="369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H. Zhang, et al. PRAB, 15, 072803(2012)</a:t>
              </a:r>
              <a:endParaRPr lang="en-US" altLang="zh-CN" sz="1100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pPr eaLnBrk="1" hangingPunct="1"/>
              <a:r>
                <a:rPr lang="en-US" altLang="zh-CN" sz="900" dirty="0"/>
                <a:t> </a:t>
              </a:r>
            </a:p>
          </p:txBody>
        </p:sp>
      </p:grpSp>
      <p:sp>
        <p:nvSpPr>
          <p:cNvPr id="6147" name="Title 1">
            <a:extLst>
              <a:ext uri="{FF2B5EF4-FFF2-40B4-BE49-F238E27FC236}">
                <a16:creationId xmlns:a16="http://schemas.microsoft.com/office/drawing/2014/main" id="{5BCDD6BD-8FA6-9D1C-8777-540E0CE73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/>
          <a:lstStyle/>
          <a:p>
            <a:r>
              <a:rPr lang="en-US" altLang="zh-CN" dirty="0"/>
              <a:t>Current measurement methods</a:t>
            </a:r>
          </a:p>
        </p:txBody>
      </p:sp>
      <p:sp>
        <p:nvSpPr>
          <p:cNvPr id="6154" name="Slide Number Placeholder 33">
            <a:extLst>
              <a:ext uri="{FF2B5EF4-FFF2-40B4-BE49-F238E27FC236}">
                <a16:creationId xmlns:a16="http://schemas.microsoft.com/office/drawing/2014/main" id="{38796E5F-3992-8C51-CFD7-DA25DF6A8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07709" y="63563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02ED8B-2AF5-4D92-AA8E-6D763F0A9717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CD07D9-304F-E95C-034D-CD717C0BA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244" y="4280545"/>
            <a:ext cx="231655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984807"/>
                </a:solidFill>
              </a:rPr>
              <a:t>Adaptive Mask</a:t>
            </a:r>
          </a:p>
          <a:p>
            <a:pPr eaLnBrk="1" hangingPunct="1"/>
            <a:endParaRPr lang="en-US" altLang="zh-CN" sz="800" dirty="0">
              <a:solidFill>
                <a:srgbClr val="FF0000"/>
              </a:solidFill>
            </a:endParaRPr>
          </a:p>
          <a:p>
            <a:pPr eaLnBrk="1" hangingPunct="1"/>
            <a:endParaRPr lang="en-US" altLang="zh-CN" sz="80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1600" dirty="0">
                <a:cs typeface="Arial" panose="020B0604020202020204" pitchFamily="34" charset="0"/>
              </a:rPr>
              <a:t>DMD</a:t>
            </a:r>
          </a:p>
          <a:p>
            <a:pPr eaLnBrk="1" hangingPunct="1"/>
            <a:endParaRPr lang="en-US" altLang="zh-CN" sz="800" dirty="0"/>
          </a:p>
          <a:p>
            <a:pPr eaLnBrk="1" hangingPunct="1"/>
            <a:r>
              <a:rPr lang="en-US" altLang="zh-CN" sz="2200" dirty="0">
                <a:solidFill>
                  <a:srgbClr val="002060"/>
                </a:solidFill>
              </a:rPr>
              <a:t>DR: &gt;10</a:t>
            </a:r>
            <a:r>
              <a:rPr lang="en-US" altLang="zh-CN" sz="2200" baseline="30000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6150" name="TextBox 22">
            <a:extLst>
              <a:ext uri="{FF2B5EF4-FFF2-40B4-BE49-F238E27FC236}">
                <a16:creationId xmlns:a16="http://schemas.microsoft.com/office/drawing/2014/main" id="{C518210A-AEF3-6928-A52E-04E4B0C7C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876" y="1088021"/>
            <a:ext cx="594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C00000"/>
                </a:solidFill>
              </a:rPr>
              <a:t>Achieve high dynamic range (DR)  is essential. </a:t>
            </a:r>
          </a:p>
        </p:txBody>
      </p:sp>
      <p:grpSp>
        <p:nvGrpSpPr>
          <p:cNvPr id="3" name="Group 25">
            <a:extLst>
              <a:ext uri="{FF2B5EF4-FFF2-40B4-BE49-F238E27FC236}">
                <a16:creationId xmlns:a16="http://schemas.microsoft.com/office/drawing/2014/main" id="{333799B7-0E30-FD61-C0FB-63383CB00AF8}"/>
              </a:ext>
            </a:extLst>
          </p:cNvPr>
          <p:cNvGrpSpPr>
            <a:grpSpLocks/>
          </p:cNvGrpSpPr>
          <p:nvPr/>
        </p:nvGrpSpPr>
        <p:grpSpPr bwMode="auto">
          <a:xfrm>
            <a:off x="1012785" y="4045505"/>
            <a:ext cx="4656494" cy="2362200"/>
            <a:chOff x="762000" y="4191000"/>
            <a:chExt cx="3810000" cy="2362040"/>
          </a:xfrm>
        </p:grpSpPr>
        <p:grpSp>
          <p:nvGrpSpPr>
            <p:cNvPr id="6163" name="Group 23">
              <a:extLst>
                <a:ext uri="{FF2B5EF4-FFF2-40B4-BE49-F238E27FC236}">
                  <a16:creationId xmlns:a16="http://schemas.microsoft.com/office/drawing/2014/main" id="{1DEE84DF-2449-6CA6-D915-721E984D19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000" y="4191000"/>
              <a:ext cx="3810000" cy="2362040"/>
              <a:chOff x="762000" y="3962400"/>
              <a:chExt cx="3810000" cy="2362040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E39D9CD5-97AF-F51A-0EF0-7ADB85EE0C01}"/>
                  </a:ext>
                </a:extLst>
              </p:cNvPr>
              <p:cNvSpPr/>
              <p:nvPr/>
            </p:nvSpPr>
            <p:spPr>
              <a:xfrm>
                <a:off x="762000" y="3962400"/>
                <a:ext cx="3810000" cy="2362040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</p:txBody>
          </p:sp>
          <p:sp>
            <p:nvSpPr>
              <p:cNvPr id="6166" name="Rectangle 18">
                <a:extLst>
                  <a:ext uri="{FF2B5EF4-FFF2-40B4-BE49-F238E27FC236}">
                    <a16:creationId xmlns:a16="http://schemas.microsoft.com/office/drawing/2014/main" id="{9AD178FD-64B5-4CE1-2277-B48C79577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042" y="4109234"/>
                <a:ext cx="2275680" cy="1768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rgbClr val="984807"/>
                    </a:solidFill>
                  </a:rPr>
                  <a:t>High Dynamic Range Camera</a:t>
                </a:r>
                <a:r>
                  <a:rPr lang="en-US" altLang="zh-CN" sz="2400" baseline="30000" dirty="0">
                    <a:solidFill>
                      <a:srgbClr val="984807"/>
                    </a:solidFill>
                  </a:rPr>
                  <a:t>3</a:t>
                </a:r>
                <a:endParaRPr lang="en-US" altLang="zh-CN" sz="2400" dirty="0">
                  <a:solidFill>
                    <a:srgbClr val="984807"/>
                  </a:solidFill>
                </a:endParaRPr>
              </a:p>
              <a:p>
                <a:pPr eaLnBrk="1" hangingPunct="1"/>
                <a:endParaRPr lang="en-US" altLang="zh-CN" sz="800" dirty="0">
                  <a:solidFill>
                    <a:srgbClr val="FF0000"/>
                  </a:solidFill>
                </a:endParaRPr>
              </a:p>
              <a:p>
                <a:pPr eaLnBrk="1" hangingPunct="1"/>
                <a:r>
                  <a:rPr lang="en-US" altLang="zh-CN" sz="1600" dirty="0">
                    <a:cs typeface="Arial" panose="020B0604020202020204" pitchFamily="34" charset="0"/>
                  </a:rPr>
                  <a:t>Spectra-Cam CID</a:t>
                </a:r>
              </a:p>
              <a:p>
                <a:pPr eaLnBrk="1" hangingPunct="1"/>
                <a:endParaRPr lang="en-US" altLang="zh-CN" sz="800" dirty="0"/>
              </a:p>
              <a:p>
                <a:pPr eaLnBrk="1" hangingPunct="1"/>
                <a:endParaRPr lang="en-US" altLang="zh-CN" sz="800" dirty="0"/>
              </a:p>
              <a:p>
                <a:pPr eaLnBrk="1" hangingPunct="1"/>
                <a:r>
                  <a:rPr lang="en-US" altLang="zh-CN" sz="2200" dirty="0">
                    <a:solidFill>
                      <a:srgbClr val="002060"/>
                    </a:solidFill>
                  </a:rPr>
                  <a:t>DR: 10</a:t>
                </a:r>
                <a:r>
                  <a:rPr lang="en-US" altLang="zh-CN" sz="2200" baseline="30000" dirty="0">
                    <a:solidFill>
                      <a:srgbClr val="002060"/>
                    </a:solidFill>
                  </a:rPr>
                  <a:t>6</a:t>
                </a:r>
                <a:endParaRPr lang="en-US" altLang="zh-CN" sz="2200" dirty="0"/>
              </a:p>
            </p:txBody>
          </p:sp>
        </p:grpSp>
        <p:sp>
          <p:nvSpPr>
            <p:cNvPr id="6164" name="TextBox 21">
              <a:extLst>
                <a:ext uri="{FF2B5EF4-FFF2-40B4-BE49-F238E27FC236}">
                  <a16:creationId xmlns:a16="http://schemas.microsoft.com/office/drawing/2014/main" id="{ECEA0255-84C3-2BC2-A8EB-4DB4C84F72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400" y="6172066"/>
              <a:ext cx="3581400" cy="230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nl-NL" altLang="zh-CN" sz="900" dirty="0"/>
                <a:t>C P Welsch et al 2006 Meas. Sci. Technol. 17 2035</a:t>
              </a:r>
              <a:r>
                <a:rPr lang="en-US" altLang="zh-CN" sz="900" dirty="0"/>
                <a:t> </a:t>
              </a:r>
            </a:p>
          </p:txBody>
        </p:sp>
      </p:grpSp>
      <p:grpSp>
        <p:nvGrpSpPr>
          <p:cNvPr id="5" name="Group 24">
            <a:extLst>
              <a:ext uri="{FF2B5EF4-FFF2-40B4-BE49-F238E27FC236}">
                <a16:creationId xmlns:a16="http://schemas.microsoft.com/office/drawing/2014/main" id="{AE7E1505-14EC-981C-E32A-E7878090509A}"/>
              </a:ext>
            </a:extLst>
          </p:cNvPr>
          <p:cNvGrpSpPr>
            <a:grpSpLocks/>
          </p:cNvGrpSpPr>
          <p:nvPr/>
        </p:nvGrpSpPr>
        <p:grpSpPr bwMode="auto">
          <a:xfrm>
            <a:off x="7083285" y="1471108"/>
            <a:ext cx="5258061" cy="2402487"/>
            <a:chOff x="4876800" y="1752600"/>
            <a:chExt cx="4200272" cy="2402446"/>
          </a:xfrm>
        </p:grpSpPr>
        <p:grpSp>
          <p:nvGrpSpPr>
            <p:cNvPr id="6159" name="Group 22">
              <a:extLst>
                <a:ext uri="{FF2B5EF4-FFF2-40B4-BE49-F238E27FC236}">
                  <a16:creationId xmlns:a16="http://schemas.microsoft.com/office/drawing/2014/main" id="{5BE2250C-DB67-31C0-433C-8673DD6AAD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6800" y="1752600"/>
              <a:ext cx="3810000" cy="2362160"/>
              <a:chOff x="4876800" y="1371600"/>
              <a:chExt cx="3810000" cy="2362160"/>
            </a:xfrm>
          </p:grpSpPr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C04D4E69-A5C9-EE15-A1AB-52E98A13325A}"/>
                  </a:ext>
                </a:extLst>
              </p:cNvPr>
              <p:cNvSpPr/>
              <p:nvPr/>
            </p:nvSpPr>
            <p:spPr>
              <a:xfrm>
                <a:off x="4876800" y="1371600"/>
                <a:ext cx="3810000" cy="2362160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6162" name="Rectangle 17">
                <a:extLst>
                  <a:ext uri="{FF2B5EF4-FFF2-40B4-BE49-F238E27FC236}">
                    <a16:creationId xmlns:a16="http://schemas.microsoft.com/office/drawing/2014/main" id="{820915BB-B680-7D4A-5C4B-BB2FB6917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4092" y="1465593"/>
                <a:ext cx="3657600" cy="2154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rgbClr val="984807"/>
                    </a:solidFill>
                    <a:cs typeface="Arial" panose="020B0604020202020204" pitchFamily="34" charset="0"/>
                  </a:rPr>
                  <a:t>Passive Spatial Filtering</a:t>
                </a:r>
              </a:p>
              <a:p>
                <a:pPr eaLnBrk="1" hangingPunct="1"/>
                <a:endParaRPr lang="en-US" altLang="zh-CN" sz="2400" dirty="0">
                  <a:solidFill>
                    <a:srgbClr val="984807"/>
                  </a:solidFill>
                  <a:cs typeface="Arial" panose="020B0604020202020204" pitchFamily="34" charset="0"/>
                </a:endParaRPr>
              </a:p>
              <a:p>
                <a:pPr eaLnBrk="1" hangingPunct="1"/>
                <a:endParaRPr lang="en-US" altLang="zh-CN" sz="2400" dirty="0">
                  <a:solidFill>
                    <a:srgbClr val="984807"/>
                  </a:solidFill>
                  <a:cs typeface="Arial" panose="020B0604020202020204" pitchFamily="34" charset="0"/>
                </a:endParaRPr>
              </a:p>
              <a:p>
                <a:pPr eaLnBrk="1" hangingPunct="1"/>
                <a:endParaRPr lang="en-US" altLang="zh-CN" sz="1600" dirty="0"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altLang="zh-CN" sz="1600" dirty="0">
                    <a:cs typeface="Arial" panose="020B0604020202020204" pitchFamily="34" charset="0"/>
                  </a:rPr>
                  <a:t>solar coronagraph applied to beams</a:t>
                </a:r>
              </a:p>
              <a:p>
                <a:pPr eaLnBrk="1" hangingPunct="1"/>
                <a:endParaRPr lang="en-US" altLang="zh-CN" sz="800" dirty="0">
                  <a:cs typeface="Arial" panose="020B0604020202020204" pitchFamily="34" charset="0"/>
                </a:endParaRPr>
              </a:p>
              <a:p>
                <a:pPr eaLnBrk="1" hangingPunct="1"/>
                <a:r>
                  <a:rPr lang="en-US" altLang="zh-CN" sz="22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DR: 10</a:t>
                </a:r>
                <a:r>
                  <a:rPr lang="en-US" altLang="zh-CN" sz="2200" baseline="30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5</a:t>
                </a:r>
              </a:p>
            </p:txBody>
          </p:sp>
        </p:grpSp>
        <p:sp>
          <p:nvSpPr>
            <p:cNvPr id="6160" name="Rectangle 18">
              <a:extLst>
                <a:ext uri="{FF2B5EF4-FFF2-40B4-BE49-F238E27FC236}">
                  <a16:creationId xmlns:a16="http://schemas.microsoft.com/office/drawing/2014/main" id="{51123EA4-253B-2064-1090-468949B58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8072" y="3910575"/>
              <a:ext cx="3429000" cy="244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1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T. Mitsuhashi, EPAC 2004.</a:t>
              </a:r>
              <a:endParaRPr lang="en-US" altLang="zh-CN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23">
            <a:extLst>
              <a:ext uri="{FF2B5EF4-FFF2-40B4-BE49-F238E27FC236}">
                <a16:creationId xmlns:a16="http://schemas.microsoft.com/office/drawing/2014/main" id="{20CCC8ED-0394-7586-06FF-511C0150E656}"/>
              </a:ext>
            </a:extLst>
          </p:cNvPr>
          <p:cNvGrpSpPr>
            <a:grpSpLocks/>
          </p:cNvGrpSpPr>
          <p:nvPr/>
        </p:nvGrpSpPr>
        <p:grpSpPr bwMode="auto">
          <a:xfrm>
            <a:off x="1012784" y="1551543"/>
            <a:ext cx="5040548" cy="2362200"/>
            <a:chOff x="762000" y="1752600"/>
            <a:chExt cx="4124237" cy="2362200"/>
          </a:xfrm>
        </p:grpSpPr>
        <p:grpSp>
          <p:nvGrpSpPr>
            <p:cNvPr id="6155" name="Group 21">
              <a:extLst>
                <a:ext uri="{FF2B5EF4-FFF2-40B4-BE49-F238E27FC236}">
                  <a16:creationId xmlns:a16="http://schemas.microsoft.com/office/drawing/2014/main" id="{F7483598-28EC-018B-AC7C-FCC8540182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000" y="1752600"/>
              <a:ext cx="3810000" cy="2362200"/>
              <a:chOff x="762000" y="1371600"/>
              <a:chExt cx="3810000" cy="2362200"/>
            </a:xfrm>
          </p:grpSpPr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DAEBA826-0597-4262-81D6-92A897297BCA}"/>
                  </a:ext>
                </a:extLst>
              </p:cNvPr>
              <p:cNvSpPr/>
              <p:nvPr/>
            </p:nvSpPr>
            <p:spPr>
              <a:xfrm>
                <a:off x="762000" y="1371600"/>
                <a:ext cx="3810000" cy="23622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 sz="2400">
                  <a:solidFill>
                    <a:srgbClr val="FF0000"/>
                  </a:solidFill>
                </a:endParaRPr>
              </a:p>
              <a:p>
                <a:pPr algn="ctr">
                  <a:defRPr/>
                </a:pPr>
                <a:endParaRPr lang="en-US" altLang="zh-CN" sz="2400">
                  <a:solidFill>
                    <a:srgbClr val="002060"/>
                  </a:solidFill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  <a:p>
                <a:pPr algn="ctr">
                  <a:defRPr/>
                </a:pPr>
                <a:endParaRPr lang="en-US" altLang="zh-CN">
                  <a:solidFill>
                    <a:srgbClr val="000000"/>
                  </a:solidFill>
                </a:endParaRPr>
              </a:p>
            </p:txBody>
          </p:sp>
          <p:sp>
            <p:nvSpPr>
              <p:cNvPr id="6158" name="Rectangle 16">
                <a:extLst>
                  <a:ext uri="{FF2B5EF4-FFF2-40B4-BE49-F238E27FC236}">
                    <a16:creationId xmlns:a16="http://schemas.microsoft.com/office/drawing/2014/main" id="{E555E541-CD4B-FF30-AD7A-2C30AF8CF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400" y="1600200"/>
                <a:ext cx="2407711" cy="16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zh-CN" sz="2400" dirty="0">
                    <a:solidFill>
                      <a:srgbClr val="FF0000"/>
                    </a:solidFill>
                  </a:rPr>
                  <a:t>Wire Scanner and Scraper Assembly </a:t>
                </a:r>
              </a:p>
              <a:p>
                <a:pPr eaLnBrk="1" hangingPunct="1"/>
                <a:endParaRPr lang="en-US" altLang="zh-CN" sz="800" dirty="0">
                  <a:solidFill>
                    <a:srgbClr val="FF0000"/>
                  </a:solidFill>
                </a:endParaRPr>
              </a:p>
              <a:p>
                <a:pPr eaLnBrk="1" hangingPunct="1"/>
                <a:r>
                  <a:rPr lang="en-US" altLang="zh-CN" sz="1600" dirty="0"/>
                  <a:t>at LEDA ( LANL)</a:t>
                </a:r>
              </a:p>
              <a:p>
                <a:pPr eaLnBrk="1" hangingPunct="1"/>
                <a:endParaRPr lang="en-US" altLang="zh-CN" sz="800" dirty="0"/>
              </a:p>
              <a:p>
                <a:pPr eaLnBrk="1" hangingPunct="1"/>
                <a:r>
                  <a:rPr lang="en-US" altLang="zh-CN" sz="2200" dirty="0">
                    <a:solidFill>
                      <a:srgbClr val="002060"/>
                    </a:solidFill>
                  </a:rPr>
                  <a:t>DR: 10</a:t>
                </a:r>
                <a:r>
                  <a:rPr lang="en-US" altLang="zh-CN" sz="2200" baseline="30000" dirty="0">
                    <a:solidFill>
                      <a:srgbClr val="002060"/>
                    </a:solidFill>
                  </a:rPr>
                  <a:t>5</a:t>
                </a:r>
                <a:endParaRPr lang="en-US" altLang="zh-CN" sz="2200" dirty="0"/>
              </a:p>
            </p:txBody>
          </p:sp>
        </p:grpSp>
        <p:sp>
          <p:nvSpPr>
            <p:cNvPr id="6156" name="TextBox 21">
              <a:extLst>
                <a:ext uri="{FF2B5EF4-FFF2-40B4-BE49-F238E27FC236}">
                  <a16:creationId xmlns:a16="http://schemas.microsoft.com/office/drawing/2014/main" id="{5151013A-0BF5-EEA7-4BC3-28948AF2AD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4837" y="3788143"/>
              <a:ext cx="35814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900" dirty="0" err="1"/>
                <a:t>Wangler</a:t>
              </a:r>
              <a:r>
                <a:rPr lang="en-US" altLang="zh-CN" sz="900" dirty="0"/>
                <a:t>, et. al. PAC01</a:t>
              </a:r>
            </a:p>
          </p:txBody>
        </p: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0378125-9F31-4648-6589-05783DAA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6C8AE0-912A-AB24-FA2E-1AC5240C8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909" y="1582816"/>
            <a:ext cx="939929" cy="22763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C96807-CDDC-EF94-92E8-A2577379F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780" y="1951108"/>
            <a:ext cx="2401357" cy="9511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C93902-8DED-DD2B-3F78-7B8E870E12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4779" y="4255765"/>
            <a:ext cx="2713126" cy="17801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01649D-8A55-4842-3844-CCE58DA30F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4191" y="4619266"/>
            <a:ext cx="2332649" cy="13301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FE3B0-51FC-EB05-79C2-F85DADB14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954871" cy="1088021"/>
          </a:xfrm>
        </p:spPr>
        <p:txBody>
          <a:bodyPr/>
          <a:lstStyle/>
          <a:p>
            <a:r>
              <a:rPr lang="en-GB" dirty="0"/>
              <a:t>Supersonic molecular curtain-based beam profile monitor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30E5C0-E1AA-7846-5539-EDB669826E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6871" y="1256133"/>
                <a:ext cx="6880412" cy="493210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2400" dirty="0"/>
                  <a:t>A projectile beam passing through residual gas present in a vacuum chamber, or a gas curtain, gives rise to two processes: </a:t>
                </a:r>
              </a:p>
              <a:p>
                <a:pPr lvl="1"/>
                <a:r>
                  <a:rPr lang="en-GB" dirty="0"/>
                  <a:t>Ionisation, used in Ionisation Profile Monitors (IPMs)</a:t>
                </a:r>
              </a:p>
              <a:p>
                <a:pPr lvl="1"/>
                <a:r>
                  <a:rPr lang="en-GB" dirty="0"/>
                  <a:t>Fluorescence, used in Beam Induced Fluorescence Monitors (BIFs)</a:t>
                </a:r>
              </a:p>
              <a:p>
                <a:r>
                  <a:rPr lang="en-GB" sz="2400" dirty="0"/>
                  <a:t>BIF method using a gas curtain: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Minimally-invasive to the projectile beam and the vacuum level.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Can provide a 2D image with one imaging system.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Signal intensity/photon number depends on the following parameters:  </a:t>
                </a:r>
              </a:p>
              <a:p>
                <a:pPr marL="457188" lvl="1" indent="0">
                  <a:buNone/>
                </a:pPr>
                <a:endParaRPr lang="en-GB" dirty="0"/>
              </a:p>
              <a:p>
                <a:pPr marL="45718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𝑓𝑙𝑢𝑜𝑟𝑒𝑠𝑐𝑒𝑛𝑐𝑒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𝑖𝑜𝑛𝑖𝑠𝑖𝑡𝑖𝑜𝑛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dirty="0"/>
              </a:p>
              <a:p>
                <a:pPr lvl="1"/>
                <a:endParaRPr lang="en-GB" dirty="0"/>
              </a:p>
              <a:p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30E5C0-E1AA-7846-5539-EDB669826E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6871" y="1256133"/>
                <a:ext cx="6880412" cy="4932104"/>
              </a:xfrm>
              <a:blipFill>
                <a:blip r:embed="rId2"/>
                <a:stretch>
                  <a:fillRect l="-974" t="-2101" r="-1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E3505-E94D-AD8B-FE88-4F30C234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07164-EF2D-CF53-0993-F797E106B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B9BD57-A8FE-4993-308B-211535EB74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" t="-9226" r="39051" b="9226"/>
          <a:stretch/>
        </p:blipFill>
        <p:spPr>
          <a:xfrm>
            <a:off x="6884893" y="654049"/>
            <a:ext cx="4800601" cy="37828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76BAF3F-FE25-E101-352E-61A3E21A61E2}"/>
              </a:ext>
            </a:extLst>
          </p:cNvPr>
          <p:cNvGrpSpPr/>
          <p:nvPr/>
        </p:nvGrpSpPr>
        <p:grpSpPr>
          <a:xfrm>
            <a:off x="7902876" y="3924721"/>
            <a:ext cx="3544540" cy="2202371"/>
            <a:chOff x="7445676" y="3646487"/>
            <a:chExt cx="3544540" cy="2202371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F9EBD681-C62A-F8DC-E5F1-E076C1809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7092" y="3646487"/>
              <a:ext cx="3513124" cy="220237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BDA02ED-A60D-710C-B552-E34985794A5C}"/>
                </a:ext>
              </a:extLst>
            </p:cNvPr>
            <p:cNvSpPr/>
            <p:nvPr/>
          </p:nvSpPr>
          <p:spPr>
            <a:xfrm>
              <a:off x="7445676" y="5293360"/>
              <a:ext cx="782320" cy="243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33D47E-38E1-D8E5-8B86-A646092C1D88}"/>
                </a:ext>
              </a:extLst>
            </p:cNvPr>
            <p:cNvSpPr txBox="1"/>
            <p:nvPr/>
          </p:nvSpPr>
          <p:spPr>
            <a:xfrm>
              <a:off x="7537896" y="5261391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Particle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7B3A3D0-10AB-151B-989F-EB736B2E016F}"/>
              </a:ext>
            </a:extLst>
          </p:cNvPr>
          <p:cNvSpPr txBox="1"/>
          <p:nvPr/>
        </p:nvSpPr>
        <p:spPr>
          <a:xfrm>
            <a:off x="7696214" y="4766082"/>
            <a:ext cx="22599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photons, e- and ions</a:t>
            </a:r>
          </a:p>
        </p:txBody>
      </p:sp>
    </p:spTree>
    <p:extLst>
      <p:ext uri="{BB962C8B-B14F-4D97-AF65-F5344CB8AC3E}">
        <p14:creationId xmlns:p14="http://schemas.microsoft.com/office/powerpoint/2010/main" val="2288828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788E07-AC40-3BE6-C9E6-083899EB9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3089929" cy="823912"/>
          </a:xfrm>
        </p:spPr>
        <p:txBody>
          <a:bodyPr/>
          <a:lstStyle/>
          <a:p>
            <a:r>
              <a:rPr lang="en-GB" dirty="0"/>
              <a:t>CI experiment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B3930D-E295-1A22-AE56-6EA9ADFDA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12280" y="1185864"/>
            <a:ext cx="3738282" cy="823912"/>
          </a:xfrm>
        </p:spPr>
        <p:txBody>
          <a:bodyPr/>
          <a:lstStyle/>
          <a:p>
            <a:r>
              <a:rPr lang="en-GB" dirty="0"/>
              <a:t>EBTS experiment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2D021-AE34-535F-5294-DD4B84ED7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1C0A7-CAD9-51F0-2444-F5FCE8B0A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EAFE98-1F41-0BF4-F2E0-461D7F5A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18D5FC3-A7F4-6D47-EE6D-B4BEF801E027}"/>
              </a:ext>
            </a:extLst>
          </p:cNvPr>
          <p:cNvSpPr txBox="1">
            <a:spLocks/>
          </p:cNvSpPr>
          <p:nvPr/>
        </p:nvSpPr>
        <p:spPr>
          <a:xfrm>
            <a:off x="8610600" y="1185864"/>
            <a:ext cx="373828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LHC installation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8186848-7AFC-559F-C2AF-9ADF1EC1449B}"/>
              </a:ext>
            </a:extLst>
          </p:cNvPr>
          <p:cNvSpPr txBox="1">
            <a:spLocks/>
          </p:cNvSpPr>
          <p:nvPr/>
        </p:nvSpPr>
        <p:spPr>
          <a:xfrm>
            <a:off x="8518967" y="1994368"/>
            <a:ext cx="3180883" cy="4179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pic>
        <p:nvPicPr>
          <p:cNvPr id="42" name="Content Placeholder 41">
            <a:extLst>
              <a:ext uri="{FF2B5EF4-FFF2-40B4-BE49-F238E27FC236}">
                <a16:creationId xmlns:a16="http://schemas.microsoft.com/office/drawing/2014/main" id="{CF97E35E-FC6A-37FF-073B-E2EBD313F67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445970" y="2107619"/>
            <a:ext cx="3300060" cy="355327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9D53F34-9C57-DFB7-A094-BA8766630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665" y="1984319"/>
            <a:ext cx="1832444" cy="1018798"/>
          </a:xfrm>
          <a:prstGeom prst="rect">
            <a:avLst/>
          </a:prstGeom>
        </p:spPr>
      </p:pic>
      <p:pic>
        <p:nvPicPr>
          <p:cNvPr id="8" name="Picture 7" descr="A picture containing engineering, electrical wiring, machine, electronic engineering&#10;&#10;Description automatically generated">
            <a:extLst>
              <a:ext uri="{FF2B5EF4-FFF2-40B4-BE49-F238E27FC236}">
                <a16:creationId xmlns:a16="http://schemas.microsoft.com/office/drawing/2014/main" id="{E1ED9BC3-46D5-7807-D176-43DCAE0D52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34"/>
          <a:stretch/>
        </p:blipFill>
        <p:spPr>
          <a:xfrm rot="5400000">
            <a:off x="8096555" y="2623284"/>
            <a:ext cx="3551656" cy="25235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2C1E86-9DF8-FA17-EEA1-5A97147FEDF0}"/>
              </a:ext>
            </a:extLst>
          </p:cNvPr>
          <p:cNvSpPr txBox="1"/>
          <p:nvPr/>
        </p:nvSpPr>
        <p:spPr>
          <a:xfrm>
            <a:off x="8403865" y="5755388"/>
            <a:ext cx="36235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More details about the function in this </a:t>
            </a:r>
            <a:r>
              <a:rPr lang="en-GB" sz="1400" b="1" dirty="0">
                <a:hlinkClick r:id="rId5"/>
              </a:rPr>
              <a:t>Video</a:t>
            </a:r>
            <a:endParaRPr lang="en-GB" sz="1400" dirty="0"/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1DED6799-2F05-E067-3A8A-2C55F4E8A3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512573" y="2107619"/>
            <a:ext cx="2973340" cy="366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8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4A4A8-DEC6-D264-2D5F-29F583F6F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Halo monitor using double slit skimmer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D0F22-C3AD-D1AD-C7E4-55A95B5DA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BGC schematic for the measurement of halo particles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6E243-2E93-7C3C-D555-0E1903D52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B7366C-8493-23B1-C64B-DCC724A47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83C1BF-798B-E058-2368-2DF6294928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08" b="1364"/>
          <a:stretch/>
        </p:blipFill>
        <p:spPr>
          <a:xfrm>
            <a:off x="1247685" y="1763444"/>
            <a:ext cx="9696630" cy="41360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4ACBE9-608C-9231-3097-8F63BA901542}"/>
              </a:ext>
            </a:extLst>
          </p:cNvPr>
          <p:cNvSpPr txBox="1"/>
          <p:nvPr/>
        </p:nvSpPr>
        <p:spPr>
          <a:xfrm>
            <a:off x="413973" y="5835314"/>
            <a:ext cx="6104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400" dirty="0" err="1"/>
              <a:t>Creadt</a:t>
            </a:r>
            <a:r>
              <a:rPr lang="en-US" altLang="zh-CN" sz="1400" dirty="0"/>
              <a:t>: O. Stringer, et. al,  </a:t>
            </a:r>
            <a:r>
              <a:rPr lang="en-US" altLang="zh-CN" sz="1400" dirty="0" err="1"/>
              <a:t>Linac</a:t>
            </a:r>
            <a:r>
              <a:rPr lang="en-US" altLang="zh-CN" sz="1400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406588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0A796F-6777-DE23-5EFA-0299D7081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6520031" cy="4932104"/>
          </a:xfrm>
        </p:spPr>
        <p:txBody>
          <a:bodyPr>
            <a:norm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Beam halos could be measured with the BGC using modified 3</a:t>
            </a:r>
            <a:r>
              <a:rPr lang="en-GB" sz="2400" baseline="30000" dirty="0"/>
              <a:t>rd</a:t>
            </a:r>
            <a:r>
              <a:rPr lang="en-GB" sz="2400" dirty="0"/>
              <a:t> shaping skimmer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Create a mask for the gas jet to filter out core particles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Gas curtain only measures the halo particles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A53A8B-33F7-4F18-3697-BF069B9B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Mask for Halo Measurements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703E9-624E-0B3D-34F6-AF220AC92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22/05/2023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05C616-7B83-9DD9-008B-255EDC0E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pic>
        <p:nvPicPr>
          <p:cNvPr id="6" name="Picture 2" descr="https://uksouth1-mediap.svc.ms/transform/thumbnail?provider=spo&amp;inputFormat=png&amp;cs=fFNQTw&amp;docid=https%3A%2F%2Ftheuniversityofliverpool-my.sharepoint.com%3A443%2F_api%2Fv2.0%2Fdrives%2Fb!VXp-1geTakiEz-fYIs3-uek9pPZGT5xDqjfvFIq-Vr_Fa7BxFH4xQ6u9BrwXTq4y%2Fitems%2F0174SNXWRL3WPC2YLSCJF22KQWT2GYVHGJ%3Fversion%3DPublished&amp;access_token=eyJ0eXAiOiJKV1QiLCJhbGciOiJub25lIn0.eyJhdWQiOiIwMDAwMDAwMy0wMDAwLTBmZjEtY2UwMC0wMDAwMDAwMDAwMDAvdGhldW5pdmVyc2l0eW9mbGl2ZXJwb29sLW15LnNoYXJlcG9pbnQuY29tQDUzMjU1MTMxLWIxMjktNDAxMC04NmUxLTQ3NGJmZDdlODA3NiIsImlzcyI6IjAwMDAwMDAzLTAwMDAtMGZmMS1jZTAwLTAwMDAwMDAwMDAwMCIsIm5iZiI6IjE2ODQ0MDA0MDAiLCJleHAiOiIxNjg0NDIyMDAwIiwiZW5kcG9pbnR1cmwiOiJQS1hLaHdiNlVJTmdwSVlma1hHeFVaTjUzaXFiaGVIcisxQ0laSi9xRFBJPSIsImVuZHBvaW50dXJsTGVuZ3RoIjoiMTM0IiwiaXNsb29wYmFjayI6IlRydWUiLCJ2ZXIiOiJoYXNoZWRwcm9vZnRva2VuIiwic2l0ZWlkIjoiWkRZM1pUZGhOVFV0T1RNd055MDBPRFpoTFRnMFkyWXRaVGRrT0RJeVkyUm1aV0k1Iiwic2lnbmluX3N0YXRlIjoiW1wia21zaVwiXSIsIm5hbWVpZCI6IjAjLmZ8bWVtYmVyc2hpcHxhd2ViYmVyMkBsaXZlcnBvb2wuYWMudWsiLCJuaWkiOiJtaWNyb3NvZnQuc2hhcmVwb2ludCIsImlzdXNlciI6InRydWUiLCJjYWNoZWtleSI6IjBoLmZ8bWVtYmVyc2hpcHwxMDAzMjAwMGYzODhkN2E4QGxpdmUuY29tIiwic2lkIjoiNDU0MDNiODYtY2VhMi00NjM4LWI5MmMtY2JlMWYwYTgzNGRkIiwidHQiOiIwIiwidXNlUGVyc2lzdGVudENvb2tpZSI6IjMiLCJpcGFkZHIiOiIxNDguNzkuMTI5LjgwIn0.QUMvTnJDS2k3U0lGYzk0TFNBeFk4MjRjWGU4NXRqMGN0TytQYnp6aW5Haz0&amp;cTag=%22c%3A%7B2D9EDD2B-7261-4B12-AD2A-169E8D8A9CC9%7D%2C2%22&amp;encodeFailures=1&amp;width=1359&amp;height=641&amp;srcWidth=1359&amp;srcHeight=641">
            <a:extLst>
              <a:ext uri="{FF2B5EF4-FFF2-40B4-BE49-F238E27FC236}">
                <a16:creationId xmlns:a16="http://schemas.microsoft.com/office/drawing/2014/main" id="{3B9C800F-3956-2FC9-7075-6E48FABE56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8" b="10555"/>
          <a:stretch/>
        </p:blipFill>
        <p:spPr bwMode="auto">
          <a:xfrm>
            <a:off x="679229" y="3429000"/>
            <a:ext cx="6421356" cy="24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22ABF80-842F-891C-66D2-865DBD784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225485"/>
              </p:ext>
            </p:extLst>
          </p:nvPr>
        </p:nvGraphicFramePr>
        <p:xfrm>
          <a:off x="7960660" y="1244859"/>
          <a:ext cx="3648930" cy="3416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907">
                  <a:extLst>
                    <a:ext uri="{9D8B030D-6E8A-4147-A177-3AD203B41FA5}">
                      <a16:colId xmlns:a16="http://schemas.microsoft.com/office/drawing/2014/main" val="2056637073"/>
                    </a:ext>
                  </a:extLst>
                </a:gridCol>
                <a:gridCol w="1161023">
                  <a:extLst>
                    <a:ext uri="{9D8B030D-6E8A-4147-A177-3AD203B41FA5}">
                      <a16:colId xmlns:a16="http://schemas.microsoft.com/office/drawing/2014/main" val="2013558183"/>
                    </a:ext>
                  </a:extLst>
                </a:gridCol>
              </a:tblGrid>
              <a:tr h="2983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Parameter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SPS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4070755114"/>
                  </a:ext>
                </a:extLst>
              </a:tr>
              <a:tr h="3079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Ring circumference (m)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7000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2798021294"/>
                  </a:ext>
                </a:extLst>
              </a:tr>
              <a:tr h="2983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Beam Energy (GeV)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26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609291863"/>
                  </a:ext>
                </a:extLst>
              </a:tr>
              <a:tr h="2983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Protons per turn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&lt; 6.5E13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2516325483"/>
                  </a:ext>
                </a:extLst>
              </a:tr>
              <a:tr h="3849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BIF Cross section(N</a:t>
                      </a:r>
                      <a:r>
                        <a:rPr lang="en-GB" sz="1600" u="none" strike="noStrike" baseline="-25000" dirty="0"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effectLst/>
                        </a:rPr>
                        <a:t>, cm2)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3.06E-20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1523673340"/>
                  </a:ext>
                </a:extLst>
              </a:tr>
              <a:tr h="3849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BIF Cross section(Ne, cm2)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4.70E-22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1580135469"/>
                  </a:ext>
                </a:extLst>
              </a:tr>
              <a:tr h="2886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IPM Cross section (N</a:t>
                      </a:r>
                      <a:r>
                        <a:rPr lang="en-GB" sz="1600" u="none" strike="noStrike" baseline="-25000" dirty="0"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effectLst/>
                        </a:rPr>
                        <a:t>, cm2)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1.5E-18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97748492"/>
                  </a:ext>
                </a:extLst>
              </a:tr>
              <a:tr h="2886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jet density (cm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1.0e11</a:t>
                      </a: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953247095"/>
                  </a:ext>
                </a:extLst>
              </a:tr>
              <a:tr h="2886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jet thickness d (mm)</a:t>
                      </a:r>
                    </a:p>
                  </a:txBody>
                  <a:tcPr marL="6412" marR="6412" marT="6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 </a:t>
                      </a:r>
                    </a:p>
                  </a:txBody>
                  <a:tcPr marL="6412" marR="6412" marT="6412" marB="0" anchor="ctr"/>
                </a:tc>
                <a:extLst>
                  <a:ext uri="{0D108BD9-81ED-4DB2-BD59-A6C34878D82A}">
                    <a16:rowId xmlns:a16="http://schemas.microsoft.com/office/drawing/2014/main" val="2570750848"/>
                  </a:ext>
                </a:extLst>
              </a:tr>
              <a:tr h="28869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N_ionisation_core per second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4.17E+09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0921734"/>
                  </a:ext>
                </a:extLst>
              </a:tr>
              <a:tr h="28869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N_ionisation_halo per second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4.17E+04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259868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3A7A49-CE71-4944-F988-5269F85FDB42}"/>
                  </a:ext>
                </a:extLst>
              </p:cNvPr>
              <p:cNvSpPr txBox="1"/>
              <p:nvPr/>
            </p:nvSpPr>
            <p:spPr>
              <a:xfrm>
                <a:off x="7702175" y="5388477"/>
                <a:ext cx="4165900" cy="6922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188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𝑓𝑙𝑢𝑜𝑟𝑒𝑠𝑐𝑒𝑛𝑐𝑒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𝑖𝑜𝑛𝑖𝑠𝑖𝑡𝑖𝑜𝑛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3A7A49-CE71-4944-F988-5269F85FDB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175" y="5388477"/>
                <a:ext cx="4165900" cy="692241"/>
              </a:xfrm>
              <a:prstGeom prst="rect">
                <a:avLst/>
              </a:prstGeom>
              <a:blipFill>
                <a:blip r:embed="rId3"/>
                <a:stretch>
                  <a:fillRect b="-70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48568B7-2762-81CE-AF75-2988363DB67E}"/>
              </a:ext>
            </a:extLst>
          </p:cNvPr>
          <p:cNvSpPr txBox="1"/>
          <p:nvPr/>
        </p:nvSpPr>
        <p:spPr>
          <a:xfrm>
            <a:off x="7885009" y="4817862"/>
            <a:ext cx="416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Possible to have a distribution measurement of the halo in seconds !!</a:t>
            </a:r>
          </a:p>
        </p:txBody>
      </p:sp>
    </p:spTree>
    <p:extLst>
      <p:ext uri="{BB962C8B-B14F-4D97-AF65-F5344CB8AC3E}">
        <p14:creationId xmlns:p14="http://schemas.microsoft.com/office/powerpoint/2010/main" val="4289363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uksouth1-mediap.svc.ms/transform/thumbnail?provider=spo&amp;inputFormat=png&amp;cs=fFNQTw&amp;docid=https%3A%2F%2Ftheuniversityofliverpool-my.sharepoint.com%3A443%2F_api%2Fv2.0%2Fdrives%2Fb!VXp-1geTakiEz-fYIs3-uek9pPZGT5xDqjfvFIq-Vr_Fa7BxFH4xQ6u9BrwXTq4y%2Fitems%2F0174SNXWVIYSV77CLN5BF2UXILGV6MBZHV%3Fversion%3DPublished&amp;access_token=eyJ0eXAiOiJKV1QiLCJhbGciOiJub25lIn0.eyJhdWQiOiIwMDAwMDAwMy0wMDAwLTBmZjEtY2UwMC0wMDAwMDAwMDAwMDAvdGhldW5pdmVyc2l0eW9mbGl2ZXJwb29sLW15LnNoYXJlcG9pbnQuY29tQDUzMjU1MTMxLWIxMjktNDAxMC04NmUxLTQ3NGJmZDdlODA3NiIsImlzcyI6IjAwMDAwMDAzLTAwMDAtMGZmMS1jZTAwLTAwMDAwMDAwMDAwMCIsIm5iZiI6IjE2ODQ0MDA0MDAiLCJleHAiOiIxNjg0NDIyMDAwIiwiZW5kcG9pbnR1cmwiOiJQS1hLaHdiNlVJTmdwSVlma1hHeFVaTjUzaXFiaGVIcisxQ0laSi9xRFBJPSIsImVuZHBvaW50dXJsTGVuZ3RoIjoiMTM0IiwiaXNsb29wYmFjayI6IlRydWUiLCJ2ZXIiOiJoYXNoZWRwcm9vZnRva2VuIiwic2l0ZWlkIjoiWkRZM1pUZGhOVFV0T1RNd055MDBPRFpoTFRnMFkyWXRaVGRrT0RJeVkyUm1aV0k1Iiwic2lnbmluX3N0YXRlIjoiW1wia21zaVwiXSIsIm5hbWVpZCI6IjAjLmZ8bWVtYmVyc2hpcHxhd2ViYmVyMkBsaXZlcnBvb2wuYWMudWsiLCJuaWkiOiJtaWNyb3NvZnQuc2hhcmVwb2ludCIsImlzdXNlciI6InRydWUiLCJjYWNoZWtleSI6IjBoLmZ8bWVtYmVyc2hpcHwxMDAzMjAwMGYzODhkN2E4QGxpdmUuY29tIiwic2lkIjoiNDU0MDNiODYtY2VhMi00NjM4LWI5MmMtY2JlMWYwYTgzNGRkIiwidHQiOiIwIiwidXNlUGVyc2lzdGVudENvb2tpZSI6IjMiLCJpcGFkZHIiOiIxNDguNzkuMTI5LjgwIn0.QUMvTnJDS2k3U0lGYzk0TFNBeFk4MjRjWGU4NXRqMGN0TytQYnp6aW5Haz0&amp;cTag=%22c%3A%7BFFABC4A8-6D89-4BE8-AA5D-0B357CC0E4F5%7D%2C2%22&amp;encodeFailures=1&amp;width=1881&amp;height=945&amp;srcWidth=1881&amp;srcHeight=945">
            <a:extLst>
              <a:ext uri="{FF2B5EF4-FFF2-40B4-BE49-F238E27FC236}">
                <a16:creationId xmlns:a16="http://schemas.microsoft.com/office/drawing/2014/main" id="{1A551D32-AED9-0073-868D-EF04355B9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4" y="3017232"/>
            <a:ext cx="5862028" cy="302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100B05-DB91-9B3C-6CBF-07A19625F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Gas particles simulated using WARP code [4]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Gas curtain has been characterised using </a:t>
            </a:r>
            <a:r>
              <a:rPr lang="en-GB" sz="2400" dirty="0" err="1"/>
              <a:t>eGun</a:t>
            </a:r>
            <a:r>
              <a:rPr lang="en-GB" sz="2400" dirty="0"/>
              <a:t> with 3</a:t>
            </a:r>
            <a:r>
              <a:rPr lang="en-GB" sz="2400" baseline="30000" dirty="0"/>
              <a:t>rd</a:t>
            </a:r>
            <a:r>
              <a:rPr lang="en-GB" sz="2400" dirty="0"/>
              <a:t> skimmer at 90 degrees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sz="2400" dirty="0"/>
              <a:t>Experiment test using a E-beam with ~5 keV energy and ~ 1uA current.  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38E529-967A-9AE7-A6E0-C2D6248F3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390094" cy="1088021"/>
          </a:xfrm>
        </p:spPr>
        <p:txBody>
          <a:bodyPr/>
          <a:lstStyle/>
          <a:p>
            <a:r>
              <a:rPr lang="en-GB" dirty="0"/>
              <a:t>Curtain Characterisation and preliminary experiment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8F304-92C0-26D7-FFDB-C08AA61E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22/05/2023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F8FC9-1261-D420-158E-C1CCD5073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CFFEA6-8541-7BA1-F306-CB9BC1C34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774" y="3049131"/>
            <a:ext cx="6099085" cy="28838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AA7AEF-1BAD-516E-54D1-FCCAA4033878}"/>
              </a:ext>
            </a:extLst>
          </p:cNvPr>
          <p:cNvSpPr txBox="1"/>
          <p:nvPr/>
        </p:nvSpPr>
        <p:spPr>
          <a:xfrm>
            <a:off x="8941981" y="5116315"/>
            <a:ext cx="48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77174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81EDA-1925-B2EA-24DF-C11128EEF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1054D-0EE9-7D56-6594-EBF16EF6E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Measuring the beam halo is still a challenge.</a:t>
            </a:r>
          </a:p>
          <a:p>
            <a:r>
              <a:rPr lang="en-GB" dirty="0"/>
              <a:t>Gas jet based beam profile monitor could be a solution for online halo monitor.</a:t>
            </a:r>
          </a:p>
          <a:p>
            <a:r>
              <a:rPr lang="en-GB" dirty="0"/>
              <a:t>Preliminary experiments are still on going at Cockcroft Institute.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475EBD-F44E-480A-D061-1B0EDF58B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 and Beams Conference 29-30 June 2023 Strathclyde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98AA2-6F9A-27A0-2C4A-0521F7F47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417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3.4|1.1|13.6|1|0.3|70|0.9"/>
</p:tagLst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0d0dbb-532f-4493-a8c2-b3e89024f525">
      <Terms xmlns="http://schemas.microsoft.com/office/infopath/2007/PartnerControls"/>
    </lcf76f155ced4ddcb4097134ff3c332f>
    <TaxCatchAll xmlns="e6820daa-d2e7-412e-947d-51b1dafb869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0090EC8B984C489989E0FE7CA9D63A" ma:contentTypeVersion="16" ma:contentTypeDescription="Create a new document." ma:contentTypeScope="" ma:versionID="2dbf7ea1bc94f24ca845a33cb7d58e31">
  <xsd:schema xmlns:xsd="http://www.w3.org/2001/XMLSchema" xmlns:xs="http://www.w3.org/2001/XMLSchema" xmlns:p="http://schemas.microsoft.com/office/2006/metadata/properties" xmlns:ns2="310d0dbb-532f-4493-a8c2-b3e89024f525" xmlns:ns3="e6820daa-d2e7-412e-947d-51b1dafb8693" targetNamespace="http://schemas.microsoft.com/office/2006/metadata/properties" ma:root="true" ma:fieldsID="73b09c2148d08080d56e8438a5fb5cdf" ns2:_="" ns3:_="">
    <xsd:import namespace="310d0dbb-532f-4493-a8c2-b3e89024f525"/>
    <xsd:import namespace="e6820daa-d2e7-412e-947d-51b1dafb86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d0dbb-532f-4493-a8c2-b3e89024f5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820daa-d2e7-412e-947d-51b1dafb8693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18074572-148c-46a7-bfc7-12a72a7c56b1}" ma:internalName="TaxCatchAll" ma:showField="CatchAllData" ma:web="e6820daa-d2e7-412e-947d-51b1dafb86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633AEE-9D46-4E24-8D1A-47ECA7CFA293}">
  <ds:schemaRefs>
    <ds:schemaRef ds:uri="http://purl.org/dc/terms/"/>
    <ds:schemaRef ds:uri="http://purl.org/dc/elements/1.1/"/>
    <ds:schemaRef ds:uri="e6820daa-d2e7-412e-947d-51b1dafb8693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310d0dbb-532f-4493-a8c2-b3e89024f525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A101F3-3B25-45EE-A2C7-E36D8EC87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0d0dbb-532f-4493-a8c2-b3e89024f525"/>
    <ds:schemaRef ds:uri="e6820daa-d2e7-412e-947d-51b1dafb86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652E06-429B-43D1-ABDB-AB7F5E9295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liverpool</Template>
  <TotalTime>1507</TotalTime>
  <Words>723</Words>
  <Application>Microsoft Office PowerPoint</Application>
  <PresentationFormat>Widescreen</PresentationFormat>
  <Paragraphs>142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等线</vt:lpstr>
      <vt:lpstr>等线 Light</vt:lpstr>
      <vt:lpstr>Arial</vt:lpstr>
      <vt:lpstr>Calibri</vt:lpstr>
      <vt:lpstr>Calibri Light</vt:lpstr>
      <vt:lpstr>Cambria Math</vt:lpstr>
      <vt:lpstr>Roboto Light</vt:lpstr>
      <vt:lpstr>Times New Roman</vt:lpstr>
      <vt:lpstr>Wingdings</vt:lpstr>
      <vt:lpstr>liverpool</vt:lpstr>
      <vt:lpstr>Propose a beam halo monitor for hadron machines based on an ionisation monitor with a supersonic molecular curtain beam</vt:lpstr>
      <vt:lpstr>Beam halo</vt:lpstr>
      <vt:lpstr>Current measurement methods</vt:lpstr>
      <vt:lpstr>Supersonic molecular curtain-based beam profile monitor </vt:lpstr>
      <vt:lpstr>Current status</vt:lpstr>
      <vt:lpstr>Halo monitor using double slit skimmer</vt:lpstr>
      <vt:lpstr>BGC Mask for Halo Measurements</vt:lpstr>
      <vt:lpstr>Curtain Characterisation and preliminary experiment</vt:lpstr>
      <vt:lpstr>Summary</vt:lpstr>
      <vt:lpstr>Acknowledgment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Experimental results and future plan</dc:title>
  <dc:creator>Zhang, Hao [haozhang]</dc:creator>
  <cp:lastModifiedBy>Zhang, Hao [haozhang]</cp:lastModifiedBy>
  <cp:revision>68</cp:revision>
  <dcterms:created xsi:type="dcterms:W3CDTF">2020-12-09T09:52:39Z</dcterms:created>
  <dcterms:modified xsi:type="dcterms:W3CDTF">2023-06-29T23:10:25Z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0x010100070090EC8B984C489989E0FE7CA9D63A</vt:lpwstr>
  </property>
</Properties>
</file>