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4"/>
  </p:notesMasterIdLst>
  <p:sldIdLst>
    <p:sldId id="258" r:id="rId5"/>
    <p:sldId id="368" r:id="rId6"/>
    <p:sldId id="364" r:id="rId7"/>
    <p:sldId id="261" r:id="rId8"/>
    <p:sldId id="331" r:id="rId9"/>
    <p:sldId id="343" r:id="rId10"/>
    <p:sldId id="365" r:id="rId11"/>
    <p:sldId id="321" r:id="rId12"/>
    <p:sldId id="358" r:id="rId13"/>
    <p:sldId id="323" r:id="rId14"/>
    <p:sldId id="260" r:id="rId15"/>
    <p:sldId id="316" r:id="rId16"/>
    <p:sldId id="298" r:id="rId17"/>
    <p:sldId id="317" r:id="rId18"/>
    <p:sldId id="360" r:id="rId19"/>
    <p:sldId id="356" r:id="rId20"/>
    <p:sldId id="327" r:id="rId21"/>
    <p:sldId id="357" r:id="rId22"/>
    <p:sldId id="36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39A6"/>
    <a:srgbClr val="0E2D84"/>
    <a:srgbClr val="0B2265"/>
    <a:srgbClr val="BC8C00"/>
    <a:srgbClr val="2F528F"/>
    <a:srgbClr val="C0A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656" autoAdjust="0"/>
  </p:normalViewPr>
  <p:slideViewPr>
    <p:cSldViewPr snapToGrid="0">
      <p:cViewPr>
        <p:scale>
          <a:sx n="150" d="100"/>
          <a:sy n="150" d="100"/>
        </p:scale>
        <p:origin x="-1018" y="-2405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ringer, Oliver" userId="73bf61d4-963c-4298-a781-c91fb0dcb223" providerId="ADAL" clId="{1DEAE6DD-8912-4736-89D5-097135FCEE52}"/>
    <pc:docChg chg="undo custSel addSld delSld modSld modMainMaster">
      <pc:chgData name="Stringer, Oliver" userId="73bf61d4-963c-4298-a781-c91fb0dcb223" providerId="ADAL" clId="{1DEAE6DD-8912-4736-89D5-097135FCEE52}" dt="2023-06-26T08:53:54.438" v="2043" actId="20577"/>
      <pc:docMkLst>
        <pc:docMk/>
      </pc:docMkLst>
      <pc:sldChg chg="modSp modNotesTx">
        <pc:chgData name="Stringer, Oliver" userId="73bf61d4-963c-4298-a781-c91fb0dcb223" providerId="ADAL" clId="{1DEAE6DD-8912-4736-89D5-097135FCEE52}" dt="2023-06-26T08:53:54.438" v="2043" actId="20577"/>
        <pc:sldMkLst>
          <pc:docMk/>
          <pc:sldMk cId="491207881" sldId="258"/>
        </pc:sldMkLst>
        <pc:spChg chg="mod">
          <ac:chgData name="Stringer, Oliver" userId="73bf61d4-963c-4298-a781-c91fb0dcb223" providerId="ADAL" clId="{1DEAE6DD-8912-4736-89D5-097135FCEE52}" dt="2023-06-23T10:33:50.647" v="286" actId="20577"/>
          <ac:spMkLst>
            <pc:docMk/>
            <pc:sldMk cId="491207881" sldId="258"/>
            <ac:spMk id="5" creationId="{9EF3CE20-73D2-45BA-B6DC-F798502C7868}"/>
          </ac:spMkLst>
        </pc:spChg>
        <pc:spChg chg="mod">
          <ac:chgData name="Stringer, Oliver" userId="73bf61d4-963c-4298-a781-c91fb0dcb223" providerId="ADAL" clId="{1DEAE6DD-8912-4736-89D5-097135FCEE52}" dt="2023-06-23T10:34:13.381" v="313" actId="20577"/>
          <ac:spMkLst>
            <pc:docMk/>
            <pc:sldMk cId="491207881" sldId="258"/>
            <ac:spMk id="7" creationId="{B2A2825D-E237-4E98-A6F2-0569DC65CF85}"/>
          </ac:spMkLst>
        </pc:spChg>
      </pc:sldChg>
      <pc:sldChg chg="add">
        <pc:chgData name="Stringer, Oliver" userId="73bf61d4-963c-4298-a781-c91fb0dcb223" providerId="ADAL" clId="{1DEAE6DD-8912-4736-89D5-097135FCEE52}" dt="2023-06-23T15:01:57.485" v="1591"/>
        <pc:sldMkLst>
          <pc:docMk/>
          <pc:sldMk cId="491624612" sldId="260"/>
        </pc:sldMkLst>
      </pc:sldChg>
      <pc:sldChg chg="modSp">
        <pc:chgData name="Stringer, Oliver" userId="73bf61d4-963c-4298-a781-c91fb0dcb223" providerId="ADAL" clId="{1DEAE6DD-8912-4736-89D5-097135FCEE52}" dt="2023-06-23T15:51:49.924" v="1606" actId="20577"/>
        <pc:sldMkLst>
          <pc:docMk/>
          <pc:sldMk cId="1669504545" sldId="261"/>
        </pc:sldMkLst>
        <pc:spChg chg="mod">
          <ac:chgData name="Stringer, Oliver" userId="73bf61d4-963c-4298-a781-c91fb0dcb223" providerId="ADAL" clId="{1DEAE6DD-8912-4736-89D5-097135FCEE52}" dt="2023-06-23T15:51:49.924" v="1606" actId="20577"/>
          <ac:spMkLst>
            <pc:docMk/>
            <pc:sldMk cId="1669504545" sldId="261"/>
            <ac:spMk id="11" creationId="{940E3B31-2BC0-4068-879D-B2DF35BF72B2}"/>
          </ac:spMkLst>
        </pc:spChg>
      </pc:sldChg>
      <pc:sldChg chg="add del">
        <pc:chgData name="Stringer, Oliver" userId="73bf61d4-963c-4298-a781-c91fb0dcb223" providerId="ADAL" clId="{1DEAE6DD-8912-4736-89D5-097135FCEE52}" dt="2023-06-23T15:02:46.624" v="1601"/>
        <pc:sldMkLst>
          <pc:docMk/>
          <pc:sldMk cId="2522128773" sldId="298"/>
        </pc:sldMkLst>
      </pc:sldChg>
      <pc:sldChg chg="add">
        <pc:chgData name="Stringer, Oliver" userId="73bf61d4-963c-4298-a781-c91fb0dcb223" providerId="ADAL" clId="{1DEAE6DD-8912-4736-89D5-097135FCEE52}" dt="2023-06-23T15:02:30.543" v="1598"/>
        <pc:sldMkLst>
          <pc:docMk/>
          <pc:sldMk cId="2515161378" sldId="316"/>
        </pc:sldMkLst>
      </pc:sldChg>
      <pc:sldChg chg="add del">
        <pc:chgData name="Stringer, Oliver" userId="73bf61d4-963c-4298-a781-c91fb0dcb223" providerId="ADAL" clId="{1DEAE6DD-8912-4736-89D5-097135FCEE52}" dt="2023-06-23T15:03:50.654" v="1604"/>
        <pc:sldMkLst>
          <pc:docMk/>
          <pc:sldMk cId="637679573" sldId="317"/>
        </pc:sldMkLst>
      </pc:sldChg>
      <pc:sldChg chg="addSp delSp modSp add modAnim">
        <pc:chgData name="Stringer, Oliver" userId="73bf61d4-963c-4298-a781-c91fb0dcb223" providerId="ADAL" clId="{1DEAE6DD-8912-4736-89D5-097135FCEE52}" dt="2023-06-23T16:10:56.243" v="1971"/>
        <pc:sldMkLst>
          <pc:docMk/>
          <pc:sldMk cId="539320066" sldId="321"/>
        </pc:sldMkLst>
        <pc:spChg chg="del">
          <ac:chgData name="Stringer, Oliver" userId="73bf61d4-963c-4298-a781-c91fb0dcb223" providerId="ADAL" clId="{1DEAE6DD-8912-4736-89D5-097135FCEE52}" dt="2023-06-23T14:11:04.337" v="704" actId="478"/>
          <ac:spMkLst>
            <pc:docMk/>
            <pc:sldMk cId="539320066" sldId="321"/>
            <ac:spMk id="2" creationId="{186CCB5D-DA26-4B40-B8B5-DD5A1884C81C}"/>
          </ac:spMkLst>
        </pc:spChg>
        <pc:spChg chg="mod">
          <ac:chgData name="Stringer, Oliver" userId="73bf61d4-963c-4298-a781-c91fb0dcb223" providerId="ADAL" clId="{1DEAE6DD-8912-4736-89D5-097135FCEE52}" dt="2023-06-23T14:10:52.833" v="701" actId="20577"/>
          <ac:spMkLst>
            <pc:docMk/>
            <pc:sldMk cId="539320066" sldId="321"/>
            <ac:spMk id="5" creationId="{D0CE3C62-00D6-4407-8003-B17A0A795492}"/>
          </ac:spMkLst>
        </pc:spChg>
        <pc:spChg chg="add del mod">
          <ac:chgData name="Stringer, Oliver" userId="73bf61d4-963c-4298-a781-c91fb0dcb223" providerId="ADAL" clId="{1DEAE6DD-8912-4736-89D5-097135FCEE52}" dt="2023-06-23T14:11:07.072" v="705" actId="478"/>
          <ac:spMkLst>
            <pc:docMk/>
            <pc:sldMk cId="539320066" sldId="321"/>
            <ac:spMk id="7" creationId="{9816E0D2-137B-467F-A133-6E47E15013AA}"/>
          </ac:spMkLst>
        </pc:spChg>
        <pc:spChg chg="add mod">
          <ac:chgData name="Stringer, Oliver" userId="73bf61d4-963c-4298-a781-c91fb0dcb223" providerId="ADAL" clId="{1DEAE6DD-8912-4736-89D5-097135FCEE52}" dt="2023-06-23T16:07:23.835" v="1946" actId="1076"/>
          <ac:spMkLst>
            <pc:docMk/>
            <pc:sldMk cId="539320066" sldId="321"/>
            <ac:spMk id="8" creationId="{40A8A0D0-5904-41F0-8F89-7EF435032F02}"/>
          </ac:spMkLst>
        </pc:spChg>
        <pc:spChg chg="add del mod">
          <ac:chgData name="Stringer, Oliver" userId="73bf61d4-963c-4298-a781-c91fb0dcb223" providerId="ADAL" clId="{1DEAE6DD-8912-4736-89D5-097135FCEE52}" dt="2023-06-23T14:12:00.065" v="781" actId="478"/>
          <ac:spMkLst>
            <pc:docMk/>
            <pc:sldMk cId="539320066" sldId="321"/>
            <ac:spMk id="12" creationId="{588BC7C1-7124-4123-A24B-36791D9386F2}"/>
          </ac:spMkLst>
        </pc:spChg>
        <pc:spChg chg="mod">
          <ac:chgData name="Stringer, Oliver" userId="73bf61d4-963c-4298-a781-c91fb0dcb223" providerId="ADAL" clId="{1DEAE6DD-8912-4736-89D5-097135FCEE52}" dt="2023-06-23T14:13:17.519" v="809" actId="1035"/>
          <ac:spMkLst>
            <pc:docMk/>
            <pc:sldMk cId="539320066" sldId="321"/>
            <ac:spMk id="16" creationId="{91EBA043-023E-4C53-B4B2-37349497EDA8}"/>
          </ac:spMkLst>
        </pc:spChg>
        <pc:spChg chg="mod">
          <ac:chgData name="Stringer, Oliver" userId="73bf61d4-963c-4298-a781-c91fb0dcb223" providerId="ADAL" clId="{1DEAE6DD-8912-4736-89D5-097135FCEE52}" dt="2023-06-23T14:13:14.256" v="806" actId="1035"/>
          <ac:spMkLst>
            <pc:docMk/>
            <pc:sldMk cId="539320066" sldId="321"/>
            <ac:spMk id="17" creationId="{20218177-3A6B-499D-88D9-70C9623A4EF1}"/>
          </ac:spMkLst>
        </pc:spChg>
        <pc:spChg chg="add mod">
          <ac:chgData name="Stringer, Oliver" userId="73bf61d4-963c-4298-a781-c91fb0dcb223" providerId="ADAL" clId="{1DEAE6DD-8912-4736-89D5-097135FCEE52}" dt="2023-06-23T16:07:28.188" v="1949" actId="1076"/>
          <ac:spMkLst>
            <pc:docMk/>
            <pc:sldMk cId="539320066" sldId="321"/>
            <ac:spMk id="18" creationId="{CA92F50E-D498-4DAE-8864-2B1E8AFD7948}"/>
          </ac:spMkLst>
        </pc:spChg>
        <pc:spChg chg="add mod">
          <ac:chgData name="Stringer, Oliver" userId="73bf61d4-963c-4298-a781-c91fb0dcb223" providerId="ADAL" clId="{1DEAE6DD-8912-4736-89D5-097135FCEE52}" dt="2023-06-23T16:07:32.716" v="1951" actId="1076"/>
          <ac:spMkLst>
            <pc:docMk/>
            <pc:sldMk cId="539320066" sldId="321"/>
            <ac:spMk id="19" creationId="{4624F050-AC8A-4D59-9B22-B05A1701B019}"/>
          </ac:spMkLst>
        </pc:spChg>
        <pc:spChg chg="add mod">
          <ac:chgData name="Stringer, Oliver" userId="73bf61d4-963c-4298-a781-c91fb0dcb223" providerId="ADAL" clId="{1DEAE6DD-8912-4736-89D5-097135FCEE52}" dt="2023-06-23T16:07:38.556" v="1953" actId="1076"/>
          <ac:spMkLst>
            <pc:docMk/>
            <pc:sldMk cId="539320066" sldId="321"/>
            <ac:spMk id="20" creationId="{8D8BF107-F189-4EF0-8E5F-0E54BCDCBA87}"/>
          </ac:spMkLst>
        </pc:spChg>
        <pc:spChg chg="add mod">
          <ac:chgData name="Stringer, Oliver" userId="73bf61d4-963c-4298-a781-c91fb0dcb223" providerId="ADAL" clId="{1DEAE6DD-8912-4736-89D5-097135FCEE52}" dt="2023-06-23T16:07:46.515" v="1956" actId="1076"/>
          <ac:spMkLst>
            <pc:docMk/>
            <pc:sldMk cId="539320066" sldId="321"/>
            <ac:spMk id="21" creationId="{1AC84DD6-61FD-400B-BCEB-B8936E7B922F}"/>
          </ac:spMkLst>
        </pc:spChg>
        <pc:graphicFrameChg chg="add mod modGraphic">
          <ac:chgData name="Stringer, Oliver" userId="73bf61d4-963c-4298-a781-c91fb0dcb223" providerId="ADAL" clId="{1DEAE6DD-8912-4736-89D5-097135FCEE52}" dt="2023-06-23T16:06:06.489" v="1925" actId="20577"/>
          <ac:graphicFrameMkLst>
            <pc:docMk/>
            <pc:sldMk cId="539320066" sldId="321"/>
            <ac:graphicFrameMk id="13" creationId="{7FA512C6-EF86-417A-8BA9-071472E8C03A}"/>
          </ac:graphicFrameMkLst>
        </pc:graphicFrameChg>
        <pc:picChg chg="mod">
          <ac:chgData name="Stringer, Oliver" userId="73bf61d4-963c-4298-a781-c91fb0dcb223" providerId="ADAL" clId="{1DEAE6DD-8912-4736-89D5-097135FCEE52}" dt="2023-06-23T14:27:25.920" v="904" actId="1036"/>
          <ac:picMkLst>
            <pc:docMk/>
            <pc:sldMk cId="539320066" sldId="321"/>
            <ac:picMk id="11" creationId="{7909BA09-03F7-4AF7-A93E-07C79CECD7B0}"/>
          </ac:picMkLst>
        </pc:picChg>
        <pc:picChg chg="mod">
          <ac:chgData name="Stringer, Oliver" userId="73bf61d4-963c-4298-a781-c91fb0dcb223" providerId="ADAL" clId="{1DEAE6DD-8912-4736-89D5-097135FCEE52}" dt="2023-06-23T14:27:23.537" v="900" actId="1036"/>
          <ac:picMkLst>
            <pc:docMk/>
            <pc:sldMk cId="539320066" sldId="321"/>
            <ac:picMk id="15" creationId="{F5ED9A98-C662-4D5C-8A31-BA216B5EC9D7}"/>
          </ac:picMkLst>
        </pc:picChg>
      </pc:sldChg>
      <pc:sldChg chg="modSp">
        <pc:chgData name="Stringer, Oliver" userId="73bf61d4-963c-4298-a781-c91fb0dcb223" providerId="ADAL" clId="{1DEAE6DD-8912-4736-89D5-097135FCEE52}" dt="2023-06-23T15:00:53.571" v="1590" actId="20577"/>
        <pc:sldMkLst>
          <pc:docMk/>
          <pc:sldMk cId="1721963266" sldId="358"/>
        </pc:sldMkLst>
        <pc:spChg chg="mod">
          <ac:chgData name="Stringer, Oliver" userId="73bf61d4-963c-4298-a781-c91fb0dcb223" providerId="ADAL" clId="{1DEAE6DD-8912-4736-89D5-097135FCEE52}" dt="2023-06-23T15:00:53.571" v="1590" actId="20577"/>
          <ac:spMkLst>
            <pc:docMk/>
            <pc:sldMk cId="1721963266" sldId="358"/>
            <ac:spMk id="2" creationId="{51ECA9CE-9790-4FC6-81C8-AFBCFB72529C}"/>
          </ac:spMkLst>
        </pc:spChg>
      </pc:sldChg>
      <pc:sldChg chg="addSp delSp modSp add delAnim">
        <pc:chgData name="Stringer, Oliver" userId="73bf61d4-963c-4298-a781-c91fb0dcb223" providerId="ADAL" clId="{1DEAE6DD-8912-4736-89D5-097135FCEE52}" dt="2023-06-26T08:35:16.457" v="2042" actId="20577"/>
        <pc:sldMkLst>
          <pc:docMk/>
          <pc:sldMk cId="1009847370" sldId="364"/>
        </pc:sldMkLst>
        <pc:spChg chg="mod">
          <ac:chgData name="Stringer, Oliver" userId="73bf61d4-963c-4298-a781-c91fb0dcb223" providerId="ADAL" clId="{1DEAE6DD-8912-4736-89D5-097135FCEE52}" dt="2023-06-26T08:35:16.457" v="2042" actId="20577"/>
          <ac:spMkLst>
            <pc:docMk/>
            <pc:sldMk cId="1009847370" sldId="364"/>
            <ac:spMk id="2" creationId="{D0BC9AA2-5B64-4382-8991-326346F4760E}"/>
          </ac:spMkLst>
        </pc:spChg>
        <pc:spChg chg="add mod">
          <ac:chgData name="Stringer, Oliver" userId="73bf61d4-963c-4298-a781-c91fb0dcb223" providerId="ADAL" clId="{1DEAE6DD-8912-4736-89D5-097135FCEE52}" dt="2023-06-23T15:52:55.734" v="1708" actId="20577"/>
          <ac:spMkLst>
            <pc:docMk/>
            <pc:sldMk cId="1009847370" sldId="364"/>
            <ac:spMk id="9" creationId="{34F27D5A-E841-45E9-9779-759F9A02D6FC}"/>
          </ac:spMkLst>
        </pc:spChg>
        <pc:picChg chg="del">
          <ac:chgData name="Stringer, Oliver" userId="73bf61d4-963c-4298-a781-c91fb0dcb223" providerId="ADAL" clId="{1DEAE6DD-8912-4736-89D5-097135FCEE52}" dt="2023-06-23T13:01:32.631" v="634" actId="478"/>
          <ac:picMkLst>
            <pc:docMk/>
            <pc:sldMk cId="1009847370" sldId="364"/>
            <ac:picMk id="6" creationId="{A3F553A4-3453-4F74-8A3C-5FF75A7A184E}"/>
          </ac:picMkLst>
        </pc:picChg>
        <pc:picChg chg="add mod">
          <ac:chgData name="Stringer, Oliver" userId="73bf61d4-963c-4298-a781-c91fb0dcb223" providerId="ADAL" clId="{1DEAE6DD-8912-4736-89D5-097135FCEE52}" dt="2023-06-23T15:51:55.708" v="1607" actId="1076"/>
          <ac:picMkLst>
            <pc:docMk/>
            <pc:sldMk cId="1009847370" sldId="364"/>
            <ac:picMk id="8" creationId="{3CFCC32D-DA77-46B3-AE9C-6A8BB058593E}"/>
          </ac:picMkLst>
        </pc:picChg>
      </pc:sldChg>
      <pc:sldChg chg="addSp delSp modSp add">
        <pc:chgData name="Stringer, Oliver" userId="73bf61d4-963c-4298-a781-c91fb0dcb223" providerId="ADAL" clId="{1DEAE6DD-8912-4736-89D5-097135FCEE52}" dt="2023-06-24T09:18:11.410" v="1992" actId="20577"/>
        <pc:sldMkLst>
          <pc:docMk/>
          <pc:sldMk cId="2720726537" sldId="365"/>
        </pc:sldMkLst>
        <pc:spChg chg="del">
          <ac:chgData name="Stringer, Oliver" userId="73bf61d4-963c-4298-a781-c91fb0dcb223" providerId="ADAL" clId="{1DEAE6DD-8912-4736-89D5-097135FCEE52}" dt="2023-06-23T14:27:55.404" v="906" actId="3680"/>
          <ac:spMkLst>
            <pc:docMk/>
            <pc:sldMk cId="2720726537" sldId="365"/>
            <ac:spMk id="2" creationId="{D56676DA-D90D-4E4D-AE97-1B20388B2A32}"/>
          </ac:spMkLst>
        </pc:spChg>
        <pc:spChg chg="mod">
          <ac:chgData name="Stringer, Oliver" userId="73bf61d4-963c-4298-a781-c91fb0dcb223" providerId="ADAL" clId="{1DEAE6DD-8912-4736-89D5-097135FCEE52}" dt="2023-06-23T14:19:55.648" v="823" actId="20577"/>
          <ac:spMkLst>
            <pc:docMk/>
            <pc:sldMk cId="2720726537" sldId="365"/>
            <ac:spMk id="5" creationId="{8C763E35-2AD6-4D4D-8204-3722EA45BE9C}"/>
          </ac:spMkLst>
        </pc:spChg>
        <pc:spChg chg="add del mod">
          <ac:chgData name="Stringer, Oliver" userId="73bf61d4-963c-4298-a781-c91fb0dcb223" providerId="ADAL" clId="{1DEAE6DD-8912-4736-89D5-097135FCEE52}" dt="2023-06-23T14:43:07.473" v="1343" actId="3680"/>
          <ac:spMkLst>
            <pc:docMk/>
            <pc:sldMk cId="2720726537" sldId="365"/>
            <ac:spMk id="7" creationId="{5C0A8225-161F-4DC2-AA56-90648FA5DC5C}"/>
          </ac:spMkLst>
        </pc:spChg>
        <pc:spChg chg="add del mod">
          <ac:chgData name="Stringer, Oliver" userId="73bf61d4-963c-4298-a781-c91fb0dcb223" providerId="ADAL" clId="{1DEAE6DD-8912-4736-89D5-097135FCEE52}" dt="2023-06-23T14:53:22.289" v="1555" actId="478"/>
          <ac:spMkLst>
            <pc:docMk/>
            <pc:sldMk cId="2720726537" sldId="365"/>
            <ac:spMk id="11" creationId="{898C9B9F-CE8F-4EE9-936F-6E438368874C}"/>
          </ac:spMkLst>
        </pc:spChg>
        <pc:graphicFrameChg chg="add del mod modGraphic">
          <ac:chgData name="Stringer, Oliver" userId="73bf61d4-963c-4298-a781-c91fb0dcb223" providerId="ADAL" clId="{1DEAE6DD-8912-4736-89D5-097135FCEE52}" dt="2023-06-23T14:43:01.862" v="1342"/>
          <ac:graphicFrameMkLst>
            <pc:docMk/>
            <pc:sldMk cId="2720726537" sldId="365"/>
            <ac:graphicFrameMk id="6" creationId="{7A6974D8-9B11-4EBD-9106-F2027CE46B06}"/>
          </ac:graphicFrameMkLst>
        </pc:graphicFrameChg>
        <pc:graphicFrameChg chg="add del mod modGraphic">
          <ac:chgData name="Stringer, Oliver" userId="73bf61d4-963c-4298-a781-c91fb0dcb223" providerId="ADAL" clId="{1DEAE6DD-8912-4736-89D5-097135FCEE52}" dt="2023-06-23T14:53:19.586" v="1554" actId="478"/>
          <ac:graphicFrameMkLst>
            <pc:docMk/>
            <pc:sldMk cId="2720726537" sldId="365"/>
            <ac:graphicFrameMk id="8" creationId="{14572344-5162-4DC3-87CE-30B7CD88BD08}"/>
          </ac:graphicFrameMkLst>
        </pc:graphicFrameChg>
        <pc:graphicFrameChg chg="add mod modGraphic">
          <ac:chgData name="Stringer, Oliver" userId="73bf61d4-963c-4298-a781-c91fb0dcb223" providerId="ADAL" clId="{1DEAE6DD-8912-4736-89D5-097135FCEE52}" dt="2023-06-24T09:18:11.410" v="1992" actId="20577"/>
          <ac:graphicFrameMkLst>
            <pc:docMk/>
            <pc:sldMk cId="2720726537" sldId="365"/>
            <ac:graphicFrameMk id="9" creationId="{7CC1502C-16AA-40FE-B1D6-3F2AAE4EB29D}"/>
          </ac:graphicFrameMkLst>
        </pc:graphicFrameChg>
      </pc:sldChg>
      <pc:sldChg chg="modSp add">
        <pc:chgData name="Stringer, Oliver" userId="73bf61d4-963c-4298-a781-c91fb0dcb223" providerId="ADAL" clId="{1DEAE6DD-8912-4736-89D5-097135FCEE52}" dt="2023-06-23T15:58:34.932" v="1852" actId="20577"/>
        <pc:sldMkLst>
          <pc:docMk/>
          <pc:sldMk cId="1690172936" sldId="366"/>
        </pc:sldMkLst>
        <pc:spChg chg="mod">
          <ac:chgData name="Stringer, Oliver" userId="73bf61d4-963c-4298-a781-c91fb0dcb223" providerId="ADAL" clId="{1DEAE6DD-8912-4736-89D5-097135FCEE52}" dt="2023-06-23T15:58:34.932" v="1852" actId="20577"/>
          <ac:spMkLst>
            <pc:docMk/>
            <pc:sldMk cId="1690172936" sldId="366"/>
            <ac:spMk id="2" creationId="{584FD5C1-3146-4345-BF79-2127564D3C6D}"/>
          </ac:spMkLst>
        </pc:spChg>
        <pc:spChg chg="mod">
          <ac:chgData name="Stringer, Oliver" userId="73bf61d4-963c-4298-a781-c91fb0dcb223" providerId="ADAL" clId="{1DEAE6DD-8912-4736-89D5-097135FCEE52}" dt="2023-06-23T15:54:52.085" v="1721" actId="20577"/>
          <ac:spMkLst>
            <pc:docMk/>
            <pc:sldMk cId="1690172936" sldId="366"/>
            <ac:spMk id="5" creationId="{5F82DB5B-E9C9-43D8-8662-FED1E96752EC}"/>
          </ac:spMkLst>
        </pc:spChg>
      </pc:sldChg>
      <pc:sldMasterChg chg="modSldLayout">
        <pc:chgData name="Stringer, Oliver" userId="73bf61d4-963c-4298-a781-c91fb0dcb223" providerId="ADAL" clId="{1DEAE6DD-8912-4736-89D5-097135FCEE52}" dt="2023-06-23T14:26:14.096" v="890" actId="14100"/>
        <pc:sldMasterMkLst>
          <pc:docMk/>
          <pc:sldMasterMk cId="1257343926" sldId="2147483660"/>
        </pc:sldMasterMkLst>
        <pc:sldLayoutChg chg="addSp delSp modSp">
          <pc:chgData name="Stringer, Oliver" userId="73bf61d4-963c-4298-a781-c91fb0dcb223" providerId="ADAL" clId="{1DEAE6DD-8912-4736-89D5-097135FCEE52}" dt="2023-06-23T14:22:55.151" v="832" actId="1076"/>
          <pc:sldLayoutMkLst>
            <pc:docMk/>
            <pc:sldMasterMk cId="1257343926" sldId="2147483660"/>
            <pc:sldLayoutMk cId="1210521253" sldId="2147483661"/>
          </pc:sldLayoutMkLst>
          <pc:picChg chg="add mod">
            <ac:chgData name="Stringer, Oliver" userId="73bf61d4-963c-4298-a781-c91fb0dcb223" providerId="ADAL" clId="{1DEAE6DD-8912-4736-89D5-097135FCEE52}" dt="2023-06-23T14:22:55.151" v="832" actId="1076"/>
            <ac:picMkLst>
              <pc:docMk/>
              <pc:sldMasterMk cId="1257343926" sldId="2147483660"/>
              <pc:sldLayoutMk cId="1210521253" sldId="2147483661"/>
              <ac:picMk id="6" creationId="{F0443C02-D29D-4747-B700-AA079CA46837}"/>
            </ac:picMkLst>
          </pc:picChg>
          <pc:picChg chg="del">
            <ac:chgData name="Stringer, Oliver" userId="73bf61d4-963c-4298-a781-c91fb0dcb223" providerId="ADAL" clId="{1DEAE6DD-8912-4736-89D5-097135FCEE52}" dt="2023-06-23T14:21:18.672" v="827" actId="478"/>
            <ac:picMkLst>
              <pc:docMk/>
              <pc:sldMasterMk cId="1257343926" sldId="2147483660"/>
              <pc:sldLayoutMk cId="1210521253" sldId="2147483661"/>
              <ac:picMk id="7" creationId="{318B04C1-1A4E-4C58-8E29-24A37379C27B}"/>
            </ac:picMkLst>
          </pc:picChg>
          <pc:picChg chg="mod">
            <ac:chgData name="Stringer, Oliver" userId="73bf61d4-963c-4298-a781-c91fb0dcb223" providerId="ADAL" clId="{1DEAE6DD-8912-4736-89D5-097135FCEE52}" dt="2023-06-23T14:21:31.792" v="829" actId="1076"/>
            <ac:picMkLst>
              <pc:docMk/>
              <pc:sldMasterMk cId="1257343926" sldId="2147483660"/>
              <pc:sldLayoutMk cId="1210521253" sldId="2147483661"/>
              <ac:picMk id="11" creationId="{3BA2B1E4-C784-4AD0-A504-2540A2A1A237}"/>
            </ac:picMkLst>
          </pc:picChg>
          <pc:picChg chg="del">
            <ac:chgData name="Stringer, Oliver" userId="73bf61d4-963c-4298-a781-c91fb0dcb223" providerId="ADAL" clId="{1DEAE6DD-8912-4736-89D5-097135FCEE52}" dt="2023-06-23T14:21:16.289" v="824" actId="478"/>
            <ac:picMkLst>
              <pc:docMk/>
              <pc:sldMasterMk cId="1257343926" sldId="2147483660"/>
              <pc:sldLayoutMk cId="1210521253" sldId="2147483661"/>
              <ac:picMk id="1026" creationId="{61F431F0-6520-4B56-B344-8EA60FBC86FD}"/>
            </ac:picMkLst>
          </pc:picChg>
          <pc:picChg chg="del">
            <ac:chgData name="Stringer, Oliver" userId="73bf61d4-963c-4298-a781-c91fb0dcb223" providerId="ADAL" clId="{1DEAE6DD-8912-4736-89D5-097135FCEE52}" dt="2023-06-23T14:21:16.682" v="825" actId="478"/>
            <ac:picMkLst>
              <pc:docMk/>
              <pc:sldMasterMk cId="1257343926" sldId="2147483660"/>
              <pc:sldLayoutMk cId="1210521253" sldId="2147483661"/>
              <ac:picMk id="1028" creationId="{CEEC62F5-3A60-4A1C-B142-EAC4EB3C58F3}"/>
            </ac:picMkLst>
          </pc:picChg>
          <pc:picChg chg="del">
            <ac:chgData name="Stringer, Oliver" userId="73bf61d4-963c-4298-a781-c91fb0dcb223" providerId="ADAL" clId="{1DEAE6DD-8912-4736-89D5-097135FCEE52}" dt="2023-06-23T14:21:17.327" v="826" actId="478"/>
            <ac:picMkLst>
              <pc:docMk/>
              <pc:sldMasterMk cId="1257343926" sldId="2147483660"/>
              <pc:sldLayoutMk cId="1210521253" sldId="2147483661"/>
              <ac:picMk id="1030" creationId="{CAA1C450-A5BF-4673-9682-BB1B975F5DAB}"/>
            </ac:picMkLst>
          </pc:picChg>
        </pc:sldLayoutChg>
        <pc:sldLayoutChg chg="addSp delSp modSp">
          <pc:chgData name="Stringer, Oliver" userId="73bf61d4-963c-4298-a781-c91fb0dcb223" providerId="ADAL" clId="{1DEAE6DD-8912-4736-89D5-097135FCEE52}" dt="2023-06-23T14:26:14.096" v="890" actId="14100"/>
          <pc:sldLayoutMkLst>
            <pc:docMk/>
            <pc:sldMasterMk cId="1257343926" sldId="2147483660"/>
            <pc:sldLayoutMk cId="254508030" sldId="2147483662"/>
          </pc:sldLayoutMkLst>
          <pc:spChg chg="mod">
            <ac:chgData name="Stringer, Oliver" userId="73bf61d4-963c-4298-a781-c91fb0dcb223" providerId="ADAL" clId="{1DEAE6DD-8912-4736-89D5-097135FCEE52}" dt="2023-06-23T14:26:14.096" v="890" actId="14100"/>
            <ac:spMkLst>
              <pc:docMk/>
              <pc:sldMasterMk cId="1257343926" sldId="2147483660"/>
              <pc:sldLayoutMk cId="254508030" sldId="2147483662"/>
              <ac:spMk id="5" creationId="{00000000-0000-0000-0000-000000000000}"/>
            </ac:spMkLst>
          </pc:spChg>
          <pc:picChg chg="add mod">
            <ac:chgData name="Stringer, Oliver" userId="73bf61d4-963c-4298-a781-c91fb0dcb223" providerId="ADAL" clId="{1DEAE6DD-8912-4736-89D5-097135FCEE52}" dt="2023-06-23T14:25:48.059" v="846" actId="1076"/>
            <ac:picMkLst>
              <pc:docMk/>
              <pc:sldMasterMk cId="1257343926" sldId="2147483660"/>
              <pc:sldLayoutMk cId="254508030" sldId="2147483662"/>
              <ac:picMk id="9" creationId="{C66AE542-03A8-41B6-94FD-2F0F2A6C8BF0}"/>
            </ac:picMkLst>
          </pc:picChg>
          <pc:picChg chg="add del mod">
            <ac:chgData name="Stringer, Oliver" userId="73bf61d4-963c-4298-a781-c91fb0dcb223" providerId="ADAL" clId="{1DEAE6DD-8912-4736-89D5-097135FCEE52}" dt="2023-06-23T14:25:45.536" v="845" actId="478"/>
            <ac:picMkLst>
              <pc:docMk/>
              <pc:sldMasterMk cId="1257343926" sldId="2147483660"/>
              <pc:sldLayoutMk cId="254508030" sldId="2147483662"/>
              <ac:picMk id="12" creationId="{9FC28692-01B4-464B-8149-F65417CA77E3}"/>
            </ac:picMkLst>
          </pc:picChg>
          <pc:picChg chg="del">
            <ac:chgData name="Stringer, Oliver" userId="73bf61d4-963c-4298-a781-c91fb0dcb223" providerId="ADAL" clId="{1DEAE6DD-8912-4736-89D5-097135FCEE52}" dt="2023-06-23T14:24:16.914" v="835" actId="478"/>
            <ac:picMkLst>
              <pc:docMk/>
              <pc:sldMasterMk cId="1257343926" sldId="2147483660"/>
              <pc:sldLayoutMk cId="254508030" sldId="2147483662"/>
              <ac:picMk id="13" creationId="{C216D046-33F8-4C5A-B010-CFAAE2479F5A}"/>
            </ac:picMkLst>
          </pc:picChg>
          <pc:picChg chg="del">
            <ac:chgData name="Stringer, Oliver" userId="73bf61d4-963c-4298-a781-c91fb0dcb223" providerId="ADAL" clId="{1DEAE6DD-8912-4736-89D5-097135FCEE52}" dt="2023-06-23T14:24:16.336" v="834" actId="478"/>
            <ac:picMkLst>
              <pc:docMk/>
              <pc:sldMasterMk cId="1257343926" sldId="2147483660"/>
              <pc:sldLayoutMk cId="254508030" sldId="2147483662"/>
              <ac:picMk id="14" creationId="{1B8BF8D9-9589-4BD6-8586-171A1B7FB2C9}"/>
            </ac:picMkLst>
          </pc:picChg>
          <pc:picChg chg="del">
            <ac:chgData name="Stringer, Oliver" userId="73bf61d4-963c-4298-a781-c91fb0dcb223" providerId="ADAL" clId="{1DEAE6DD-8912-4736-89D5-097135FCEE52}" dt="2023-06-23T14:24:15.892" v="833" actId="478"/>
            <ac:picMkLst>
              <pc:docMk/>
              <pc:sldMasterMk cId="1257343926" sldId="2147483660"/>
              <pc:sldLayoutMk cId="254508030" sldId="2147483662"/>
              <ac:picMk id="2050" creationId="{159A0275-5949-420C-B871-FAB9100F1D06}"/>
            </ac:picMkLst>
          </pc:picChg>
        </pc:sldLayoutChg>
      </pc:sldMasterChg>
    </pc:docChg>
  </pc:docChgLst>
  <pc:docChgLst>
    <pc:chgData name="Stringer, Oliver" userId="73bf61d4-963c-4298-a781-c91fb0dcb223" providerId="ADAL" clId="{29D2833C-55F8-471E-A96D-DDFB32F506AB}"/>
    <pc:docChg chg="undo custSel addSld delSld modSld sldOrd">
      <pc:chgData name="Stringer, Oliver" userId="73bf61d4-963c-4298-a781-c91fb0dcb223" providerId="ADAL" clId="{29D2833C-55F8-471E-A96D-DDFB32F506AB}" dt="2023-06-28T09:35:45.002" v="127"/>
      <pc:docMkLst>
        <pc:docMk/>
      </pc:docMkLst>
      <pc:sldChg chg="addSp delSp modSp">
        <pc:chgData name="Stringer, Oliver" userId="73bf61d4-963c-4298-a781-c91fb0dcb223" providerId="ADAL" clId="{29D2833C-55F8-471E-A96D-DDFB32F506AB}" dt="2023-06-28T09:32:31.857" v="125" actId="732"/>
        <pc:sldMkLst>
          <pc:docMk/>
          <pc:sldMk cId="1669504545" sldId="261"/>
        </pc:sldMkLst>
        <pc:spChg chg="mod">
          <ac:chgData name="Stringer, Oliver" userId="73bf61d4-963c-4298-a781-c91fb0dcb223" providerId="ADAL" clId="{29D2833C-55F8-471E-A96D-DDFB32F506AB}" dt="2023-06-26T11:37:05.976" v="33" actId="207"/>
          <ac:spMkLst>
            <pc:docMk/>
            <pc:sldMk cId="1669504545" sldId="261"/>
            <ac:spMk id="2" creationId="{862F7DB2-DB82-480C-BD4B-AACDDAC8D34E}"/>
          </ac:spMkLst>
        </pc:spChg>
        <pc:picChg chg="add del mod modCrop">
          <ac:chgData name="Stringer, Oliver" userId="73bf61d4-963c-4298-a781-c91fb0dcb223" providerId="ADAL" clId="{29D2833C-55F8-471E-A96D-DDFB32F506AB}" dt="2023-06-28T09:32:31.857" v="125" actId="732"/>
          <ac:picMkLst>
            <pc:docMk/>
            <pc:sldMk cId="1669504545" sldId="261"/>
            <ac:picMk id="10" creationId="{13E1C755-01D8-475D-8E25-4DC17ACA93BE}"/>
          </ac:picMkLst>
        </pc:picChg>
      </pc:sldChg>
      <pc:sldChg chg="modSp modAnim">
        <pc:chgData name="Stringer, Oliver" userId="73bf61d4-963c-4298-a781-c91fb0dcb223" providerId="ADAL" clId="{29D2833C-55F8-471E-A96D-DDFB32F506AB}" dt="2023-06-26T11:54:27.836" v="119"/>
        <pc:sldMkLst>
          <pc:docMk/>
          <pc:sldMk cId="300472578" sldId="331"/>
        </pc:sldMkLst>
        <pc:spChg chg="mod">
          <ac:chgData name="Stringer, Oliver" userId="73bf61d4-963c-4298-a781-c91fb0dcb223" providerId="ADAL" clId="{29D2833C-55F8-471E-A96D-DDFB32F506AB}" dt="2023-06-26T11:37:49.487" v="43" actId="113"/>
          <ac:spMkLst>
            <pc:docMk/>
            <pc:sldMk cId="300472578" sldId="331"/>
            <ac:spMk id="2" creationId="{BC2B28F5-4C5D-47AE-8EEA-7501D2D89EAD}"/>
          </ac:spMkLst>
        </pc:spChg>
      </pc:sldChg>
      <pc:sldChg chg="addSp modSp modAnim">
        <pc:chgData name="Stringer, Oliver" userId="73bf61d4-963c-4298-a781-c91fb0dcb223" providerId="ADAL" clId="{29D2833C-55F8-471E-A96D-DDFB32F506AB}" dt="2023-06-28T09:35:45.002" v="127"/>
        <pc:sldMkLst>
          <pc:docMk/>
          <pc:sldMk cId="815316009" sldId="343"/>
        </pc:sldMkLst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10" creationId="{9EF0FB28-DF67-4F5F-B30C-27834DFE2BC0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11" creationId="{8612F380-BF23-42AB-8098-C62DA849260F}"/>
          </ac:spMkLst>
        </pc:spChg>
        <pc:spChg chg="mod">
          <ac:chgData name="Stringer, Oliver" userId="73bf61d4-963c-4298-a781-c91fb0dcb223" providerId="ADAL" clId="{29D2833C-55F8-471E-A96D-DDFB32F506AB}" dt="2023-06-26T11:37:59.623" v="45" actId="207"/>
          <ac:spMkLst>
            <pc:docMk/>
            <pc:sldMk cId="815316009" sldId="343"/>
            <ac:spMk id="42" creationId="{B243DC1B-57F5-4914-8377-495C420046EC}"/>
          </ac:spMkLst>
        </pc:spChg>
        <pc:spChg chg="mod">
          <ac:chgData name="Stringer, Oliver" userId="73bf61d4-963c-4298-a781-c91fb0dcb223" providerId="ADAL" clId="{29D2833C-55F8-471E-A96D-DDFB32F506AB}" dt="2023-06-26T11:38:15.726" v="49" actId="14100"/>
          <ac:spMkLst>
            <pc:docMk/>
            <pc:sldMk cId="815316009" sldId="343"/>
            <ac:spMk id="43" creationId="{BDA128E6-2E34-4FB5-A2DB-B3A77A236802}"/>
          </ac:spMkLst>
        </pc:spChg>
        <pc:spChg chg="mod">
          <ac:chgData name="Stringer, Oliver" userId="73bf61d4-963c-4298-a781-c91fb0dcb223" providerId="ADAL" clId="{29D2833C-55F8-471E-A96D-DDFB32F506AB}" dt="2023-06-26T11:38:08.040" v="47" actId="113"/>
          <ac:spMkLst>
            <pc:docMk/>
            <pc:sldMk cId="815316009" sldId="343"/>
            <ac:spMk id="44" creationId="{BEFC129A-0D07-4639-AB49-08F79353A89F}"/>
          </ac:spMkLst>
        </pc:spChg>
        <pc:spChg chg="mod">
          <ac:chgData name="Stringer, Oliver" userId="73bf61d4-963c-4298-a781-c91fb0dcb223" providerId="ADAL" clId="{29D2833C-55F8-471E-A96D-DDFB32F506AB}" dt="2023-06-26T11:38:08.040" v="47" actId="113"/>
          <ac:spMkLst>
            <pc:docMk/>
            <pc:sldMk cId="815316009" sldId="343"/>
            <ac:spMk id="45" creationId="{0234582F-0521-4E0E-B947-1049258EB566}"/>
          </ac:spMkLst>
        </pc:spChg>
        <pc:spChg chg="mod">
          <ac:chgData name="Stringer, Oliver" userId="73bf61d4-963c-4298-a781-c91fb0dcb223" providerId="ADAL" clId="{29D2833C-55F8-471E-A96D-DDFB32F506AB}" dt="2023-06-26T11:38:12.346" v="48" actId="14100"/>
          <ac:spMkLst>
            <pc:docMk/>
            <pc:sldMk cId="815316009" sldId="343"/>
            <ac:spMk id="46" creationId="{28D61A0F-CC66-4D2D-8BEA-AAD2B10DC077}"/>
          </ac:spMkLst>
        </pc:spChg>
        <pc:spChg chg="mod">
          <ac:chgData name="Stringer, Oliver" userId="73bf61d4-963c-4298-a781-c91fb0dcb223" providerId="ADAL" clId="{29D2833C-55F8-471E-A96D-DDFB32F506AB}" dt="2023-06-26T11:38:08.040" v="47" actId="113"/>
          <ac:spMkLst>
            <pc:docMk/>
            <pc:sldMk cId="815316009" sldId="343"/>
            <ac:spMk id="49" creationId="{54C41A07-E0AA-43B2-893D-6F22DB042140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55" creationId="{577A71FB-D49A-4430-941F-200BC5066E58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66" creationId="{EC36659D-F3F7-44AA-B951-B7302CC5A29F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69" creationId="{A765B48C-8A8E-4E7E-B877-A90AF49CB50E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70" creationId="{11651F07-F306-42F2-AF98-F3B607019C1E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71" creationId="{4B5878B5-FDCB-4B49-8FBE-965BD2A2BEAA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72" creationId="{3C0BCCBE-7FFD-4ADC-861F-F9B4BAE56DAA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75" creationId="{2C21559F-D201-4228-9E40-0C88DA737967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76" creationId="{8F399D05-AB6C-4FE0-BC8A-4711552289E4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78" creationId="{B094B724-0478-405C-904C-CF6A36E5FA42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79" creationId="{047BD0DF-7C01-4B68-9947-9650239E66E1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80" creationId="{16F848C6-F976-49B3-AD69-79D8050D7C49}"/>
          </ac:spMkLst>
        </pc:spChg>
        <pc:spChg chg="mod">
          <ac:chgData name="Stringer, Oliver" userId="73bf61d4-963c-4298-a781-c91fb0dcb223" providerId="ADAL" clId="{29D2833C-55F8-471E-A96D-DDFB32F506AB}" dt="2023-06-28T09:35:33.878" v="126" actId="164"/>
          <ac:spMkLst>
            <pc:docMk/>
            <pc:sldMk cId="815316009" sldId="343"/>
            <ac:spMk id="81" creationId="{ED694730-D756-4C07-B36D-6EA1280C127F}"/>
          </ac:spMkLst>
        </pc:spChg>
        <pc:grpChg chg="add mod">
          <ac:chgData name="Stringer, Oliver" userId="73bf61d4-963c-4298-a781-c91fb0dcb223" providerId="ADAL" clId="{29D2833C-55F8-471E-A96D-DDFB32F506AB}" dt="2023-06-28T09:35:33.878" v="126" actId="164"/>
          <ac:grpSpMkLst>
            <pc:docMk/>
            <pc:sldMk cId="815316009" sldId="343"/>
            <ac:grpSpMk id="2" creationId="{61C45E8A-7C81-4B25-8D82-E9FEE2706547}"/>
          </ac:grpSpMkLst>
        </pc:grpChg>
        <pc:cxnChg chg="mod">
          <ac:chgData name="Stringer, Oliver" userId="73bf61d4-963c-4298-a781-c91fb0dcb223" providerId="ADAL" clId="{29D2833C-55F8-471E-A96D-DDFB32F506AB}" dt="2023-06-28T09:35:33.878" v="126" actId="164"/>
          <ac:cxnSpMkLst>
            <pc:docMk/>
            <pc:sldMk cId="815316009" sldId="343"/>
            <ac:cxnSpMk id="12" creationId="{EC8D1481-4A97-4E00-AA7C-8B5D90916073}"/>
          </ac:cxnSpMkLst>
        </pc:cxnChg>
        <pc:cxnChg chg="mod">
          <ac:chgData name="Stringer, Oliver" userId="73bf61d4-963c-4298-a781-c91fb0dcb223" providerId="ADAL" clId="{29D2833C-55F8-471E-A96D-DDFB32F506AB}" dt="2023-06-28T09:35:33.878" v="126" actId="164"/>
          <ac:cxnSpMkLst>
            <pc:docMk/>
            <pc:sldMk cId="815316009" sldId="343"/>
            <ac:cxnSpMk id="77" creationId="{7B0DC819-CBB0-4E60-9247-E626D9B51F8E}"/>
          </ac:cxnSpMkLst>
        </pc:cxnChg>
      </pc:sldChg>
      <pc:sldChg chg="modSp modAnim">
        <pc:chgData name="Stringer, Oliver" userId="73bf61d4-963c-4298-a781-c91fb0dcb223" providerId="ADAL" clId="{29D2833C-55F8-471E-A96D-DDFB32F506AB}" dt="2023-06-26T11:54:45.365" v="122"/>
        <pc:sldMkLst>
          <pc:docMk/>
          <pc:sldMk cId="1721963266" sldId="358"/>
        </pc:sldMkLst>
        <pc:spChg chg="mod">
          <ac:chgData name="Stringer, Oliver" userId="73bf61d4-963c-4298-a781-c91fb0dcb223" providerId="ADAL" clId="{29D2833C-55F8-471E-A96D-DDFB32F506AB}" dt="2023-06-26T11:50:04.550" v="106" actId="207"/>
          <ac:spMkLst>
            <pc:docMk/>
            <pc:sldMk cId="1721963266" sldId="358"/>
            <ac:spMk id="2" creationId="{51ECA9CE-9790-4FC6-81C8-AFBCFB72529C}"/>
          </ac:spMkLst>
        </pc:spChg>
      </pc:sldChg>
      <pc:sldChg chg="modSp modAnim">
        <pc:chgData name="Stringer, Oliver" userId="73bf61d4-963c-4298-a781-c91fb0dcb223" providerId="ADAL" clId="{29D2833C-55F8-471E-A96D-DDFB32F506AB}" dt="2023-06-26T11:54:33.013" v="120"/>
        <pc:sldMkLst>
          <pc:docMk/>
          <pc:sldMk cId="1009847370" sldId="364"/>
        </pc:sldMkLst>
        <pc:spChg chg="mod">
          <ac:chgData name="Stringer, Oliver" userId="73bf61d4-963c-4298-a781-c91fb0dcb223" providerId="ADAL" clId="{29D2833C-55F8-471E-A96D-DDFB32F506AB}" dt="2023-06-26T11:36:43.453" v="29" actId="207"/>
          <ac:spMkLst>
            <pc:docMk/>
            <pc:sldMk cId="1009847370" sldId="364"/>
            <ac:spMk id="2" creationId="{D0BC9AA2-5B64-4382-8991-326346F4760E}"/>
          </ac:spMkLst>
        </pc:spChg>
      </pc:sldChg>
      <pc:sldChg chg="modSp modAnim">
        <pc:chgData name="Stringer, Oliver" userId="73bf61d4-963c-4298-a781-c91fb0dcb223" providerId="ADAL" clId="{29D2833C-55F8-471E-A96D-DDFB32F506AB}" dt="2023-06-26T11:54:19.875" v="118"/>
        <pc:sldMkLst>
          <pc:docMk/>
          <pc:sldMk cId="2720726537" sldId="365"/>
        </pc:sldMkLst>
        <pc:graphicFrameChg chg="modGraphic">
          <ac:chgData name="Stringer, Oliver" userId="73bf61d4-963c-4298-a781-c91fb0dcb223" providerId="ADAL" clId="{29D2833C-55F8-471E-A96D-DDFB32F506AB}" dt="2023-06-26T11:47:20.811" v="89" actId="207"/>
          <ac:graphicFrameMkLst>
            <pc:docMk/>
            <pc:sldMk cId="2720726537" sldId="365"/>
            <ac:graphicFrameMk id="9" creationId="{7CC1502C-16AA-40FE-B1D6-3F2AAE4EB29D}"/>
          </ac:graphicFrameMkLst>
        </pc:graphicFrameChg>
      </pc:sldChg>
      <pc:sldChg chg="modSp add ord modAnim">
        <pc:chgData name="Stringer, Oliver" userId="73bf61d4-963c-4298-a781-c91fb0dcb223" providerId="ADAL" clId="{29D2833C-55F8-471E-A96D-DDFB32F506AB}" dt="2023-06-26T11:54:37.555" v="121"/>
        <pc:sldMkLst>
          <pc:docMk/>
          <pc:sldMk cId="1001984383" sldId="368"/>
        </pc:sldMkLst>
        <pc:spChg chg="mod">
          <ac:chgData name="Stringer, Oliver" userId="73bf61d4-963c-4298-a781-c91fb0dcb223" providerId="ADAL" clId="{29D2833C-55F8-471E-A96D-DDFB32F506AB}" dt="2023-06-26T11:36:20.888" v="26" actId="207"/>
          <ac:spMkLst>
            <pc:docMk/>
            <pc:sldMk cId="1001984383" sldId="368"/>
            <ac:spMk id="2" creationId="{FB69A49D-95E8-4338-B3D7-E06D7FCEEBB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69217-18C7-4D98-993D-747B770F0A51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2076B-2867-4373-8DCA-EAC607F120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8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856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496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324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26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****Non-invasive, within energy spread****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Sigma – fluorescence cross-section (a function of beam energy &amp; size)</a:t>
            </a:r>
          </a:p>
          <a:p>
            <a:r>
              <a:rPr lang="en-GB" dirty="0"/>
              <a:t>Omega – solid viewing angle of camera</a:t>
            </a:r>
          </a:p>
          <a:p>
            <a:r>
              <a:rPr lang="en-GB" dirty="0"/>
              <a:t>T – Transmittance of the imaging system</a:t>
            </a:r>
          </a:p>
          <a:p>
            <a:r>
              <a:rPr lang="en-GB" dirty="0"/>
              <a:t>I – Beam current</a:t>
            </a:r>
          </a:p>
          <a:p>
            <a:r>
              <a:rPr lang="en-GB" dirty="0"/>
              <a:t>n – gas curtain number density</a:t>
            </a:r>
          </a:p>
          <a:p>
            <a:r>
              <a:rPr lang="en-GB" dirty="0"/>
              <a:t>d – gas curtain thickness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8218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Mdot</a:t>
            </a:r>
            <a:r>
              <a:rPr lang="en-GB" dirty="0"/>
              <a:t> = mass flow rate</a:t>
            </a:r>
          </a:p>
          <a:p>
            <a:r>
              <a:rPr lang="en-GB" dirty="0"/>
              <a:t>Delta </a:t>
            </a:r>
            <a:r>
              <a:rPr lang="en-GB" dirty="0" err="1"/>
              <a:t>mdot</a:t>
            </a:r>
            <a:r>
              <a:rPr lang="en-GB" dirty="0"/>
              <a:t> jet = mass flow rate of jet that does not pass a skimmer (</a:t>
            </a:r>
            <a:r>
              <a:rPr lang="en-GB" dirty="0" err="1"/>
              <a:t>mdot</a:t>
            </a:r>
            <a:r>
              <a:rPr lang="en-GB" dirty="0"/>
              <a:t> jet in – </a:t>
            </a:r>
            <a:r>
              <a:rPr lang="en-GB" dirty="0" err="1"/>
              <a:t>mdot</a:t>
            </a:r>
            <a:r>
              <a:rPr lang="en-GB" dirty="0"/>
              <a:t> jet out)</a:t>
            </a:r>
          </a:p>
          <a:p>
            <a:r>
              <a:rPr lang="en-GB" dirty="0"/>
              <a:t>Delta </a:t>
            </a:r>
            <a:r>
              <a:rPr lang="en-GB" dirty="0" err="1"/>
              <a:t>mdot</a:t>
            </a:r>
            <a:r>
              <a:rPr lang="en-GB" dirty="0"/>
              <a:t> effusion = mass flow rate of effusion between chambers (</a:t>
            </a:r>
            <a:r>
              <a:rPr lang="en-GB" dirty="0" err="1"/>
              <a:t>mdot</a:t>
            </a:r>
            <a:r>
              <a:rPr lang="en-GB" dirty="0"/>
              <a:t> effusion in – </a:t>
            </a:r>
            <a:r>
              <a:rPr lang="en-GB" dirty="0" err="1"/>
              <a:t>mdot</a:t>
            </a:r>
            <a:r>
              <a:rPr lang="en-GB" dirty="0"/>
              <a:t> effusion out) – a result of different chamber pressures and entropy.</a:t>
            </a:r>
          </a:p>
          <a:p>
            <a:r>
              <a:rPr lang="en-GB" dirty="0" err="1"/>
              <a:t>Mdot</a:t>
            </a:r>
            <a:r>
              <a:rPr lang="en-GB" dirty="0"/>
              <a:t> pumping = mass flow rate of volume being pumped.</a:t>
            </a:r>
          </a:p>
          <a:p>
            <a:r>
              <a:rPr lang="en-GB" dirty="0"/>
              <a:t>Rho = density (of jet, unless subscript BG which is Background)</a:t>
            </a:r>
          </a:p>
          <a:p>
            <a:r>
              <a:rPr lang="en-GB" dirty="0"/>
              <a:t>V = velocity of jet.</a:t>
            </a:r>
          </a:p>
          <a:p>
            <a:r>
              <a:rPr lang="en-GB" dirty="0"/>
              <a:t>Delta A jet = difference in area of jet (jet 2D area at skimmer – skimmer area)</a:t>
            </a:r>
          </a:p>
          <a:p>
            <a:r>
              <a:rPr lang="en-GB" dirty="0"/>
              <a:t>Q effusion = flow rate of effusion</a:t>
            </a:r>
          </a:p>
          <a:p>
            <a:r>
              <a:rPr lang="en-GB" dirty="0"/>
              <a:t>S = pumping speed.</a:t>
            </a:r>
          </a:p>
          <a:p>
            <a:r>
              <a:rPr lang="en-GB" dirty="0"/>
              <a:t>Delta P = difference in pressure between two chambers</a:t>
            </a:r>
          </a:p>
          <a:p>
            <a:r>
              <a:rPr lang="en-GB" dirty="0"/>
              <a:t>A = area of skimmer</a:t>
            </a:r>
          </a:p>
          <a:p>
            <a:r>
              <a:rPr lang="en-GB" dirty="0"/>
              <a:t>NA = Avogadro’s constant</a:t>
            </a:r>
          </a:p>
          <a:p>
            <a:r>
              <a:rPr lang="en-GB" dirty="0"/>
              <a:t>M = molar mass of gas</a:t>
            </a:r>
          </a:p>
          <a:p>
            <a:r>
              <a:rPr lang="en-GB" dirty="0"/>
              <a:t>R = Gas Constant</a:t>
            </a:r>
          </a:p>
          <a:p>
            <a:r>
              <a:rPr lang="en-GB" dirty="0"/>
              <a:t>T = Temperature of background.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202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/>
                  <a:t> BG – number density of background pressure in chamber</a:t>
                </a:r>
                <a:r>
                  <a:rPr lang="en-GB" baseline="0" dirty="0"/>
                  <a:t> (# m^-3)</a:t>
                </a:r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dirty="0"/>
                  <a:t> Jet loss – density of the jet (#</a:t>
                </a:r>
                <a:r>
                  <a:rPr lang="en-GB" baseline="0" dirty="0"/>
                  <a:t> m^-3)</a:t>
                </a:r>
                <a:endParaRPr lang="en-GB" dirty="0"/>
              </a:p>
              <a:p>
                <a:r>
                  <a:rPr lang="en-GB" dirty="0"/>
                  <a:t>v Jet loss – velocity of the jet (m s^-1)</a:t>
                </a:r>
              </a:p>
              <a:p>
                <a:r>
                  <a:rPr lang="en-GB" dirty="0"/>
                  <a:t>A Jet loss – area of the jet remaining in the chamber at the skimmer (size jet – size of skimmer) (m^2)</a:t>
                </a:r>
              </a:p>
              <a:p>
                <a:endParaRPr lang="en-GB" dirty="0"/>
              </a:p>
              <a:p>
                <a:r>
                  <a:rPr lang="en-GB" dirty="0"/>
                  <a:t>Delta P – pressure different between two chambers (Pa)</a:t>
                </a:r>
              </a:p>
              <a:p>
                <a:r>
                  <a:rPr lang="en-GB" dirty="0"/>
                  <a:t>A – Aperture of skimmer (m)</a:t>
                </a:r>
              </a:p>
              <a:p>
                <a:r>
                  <a:rPr lang="en-GB" dirty="0"/>
                  <a:t>NA – Avogadro’s Number</a:t>
                </a:r>
              </a:p>
              <a:p>
                <a:r>
                  <a:rPr lang="en-GB" dirty="0"/>
                  <a:t>M – Molar mass of gas</a:t>
                </a:r>
              </a:p>
              <a:p>
                <a:r>
                  <a:rPr lang="en-GB" dirty="0"/>
                  <a:t>R – Gas constant</a:t>
                </a:r>
              </a:p>
              <a:p>
                <a:r>
                  <a:rPr lang="en-GB" dirty="0"/>
                  <a:t>T – Temperature of BG (K)</a:t>
                </a:r>
              </a:p>
              <a:p>
                <a:r>
                  <a:rPr lang="en-GB" dirty="0"/>
                  <a:t>S – Pumping speed of TMP (m^3 s^-1)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𝜌</a:t>
                </a:r>
                <a:r>
                  <a:rPr lang="en-GB" dirty="0"/>
                  <a:t> BG – number density of background pressure in chamber</a:t>
                </a:r>
                <a:r>
                  <a:rPr lang="en-GB" baseline="0" dirty="0"/>
                  <a:t> (# m^-3)</a:t>
                </a:r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𝜌</a:t>
                </a:r>
                <a:r>
                  <a:rPr lang="en-GB" dirty="0"/>
                  <a:t> Jet loss – density of the jet (#</a:t>
                </a:r>
                <a:r>
                  <a:rPr lang="en-GB" baseline="0" dirty="0"/>
                  <a:t> m^-3)</a:t>
                </a:r>
                <a:endParaRPr lang="en-GB" dirty="0"/>
              </a:p>
              <a:p>
                <a:r>
                  <a:rPr lang="en-GB" dirty="0"/>
                  <a:t>v Jet loss – velocity of the jet (m s^-1)</a:t>
                </a:r>
              </a:p>
              <a:p>
                <a:r>
                  <a:rPr lang="en-GB" dirty="0"/>
                  <a:t>A Jet loss – area of the jet remaining in the chamber at the skimmer (size jet – size of skimmer) (m^2)</a:t>
                </a:r>
              </a:p>
              <a:p>
                <a:endParaRPr lang="en-GB" dirty="0"/>
              </a:p>
              <a:p>
                <a:r>
                  <a:rPr lang="en-GB" dirty="0"/>
                  <a:t>Delta P – pressure different between two chambers (Pa)</a:t>
                </a:r>
              </a:p>
              <a:p>
                <a:r>
                  <a:rPr lang="en-GB" dirty="0"/>
                  <a:t>A – Aperture of skimmer (m)</a:t>
                </a:r>
              </a:p>
              <a:p>
                <a:r>
                  <a:rPr lang="en-GB" dirty="0"/>
                  <a:t>NA – Avogadro’s Number</a:t>
                </a:r>
              </a:p>
              <a:p>
                <a:r>
                  <a:rPr lang="en-GB" dirty="0"/>
                  <a:t>M – Molar mass of gas</a:t>
                </a:r>
              </a:p>
              <a:p>
                <a:r>
                  <a:rPr lang="en-GB" dirty="0"/>
                  <a:t>R – Gas constant</a:t>
                </a:r>
              </a:p>
              <a:p>
                <a:r>
                  <a:rPr lang="en-GB" dirty="0"/>
                  <a:t>T – Temperature of BG (K)</a:t>
                </a:r>
              </a:p>
              <a:p>
                <a:r>
                  <a:rPr lang="en-GB" dirty="0"/>
                  <a:t>S – Pumping speed of TMP (m^3 s^-1)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822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8" descr="title">
            <a:extLst>
              <a:ext uri="{FF2B5EF4-FFF2-40B4-BE49-F238E27FC236}">
                <a16:creationId xmlns:a16="http://schemas.microsoft.com/office/drawing/2014/main" id="{9D821C60-942B-40D4-8648-CC10D98124B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CABDBE-1FB9-4FB9-9942-657C34FD02A7}"/>
              </a:ext>
            </a:extLst>
          </p:cNvPr>
          <p:cNvSpPr/>
          <p:nvPr userDrawn="1"/>
        </p:nvSpPr>
        <p:spPr>
          <a:xfrm>
            <a:off x="590309" y="5193260"/>
            <a:ext cx="3649965" cy="1126517"/>
          </a:xfrm>
          <a:prstGeom prst="rect">
            <a:avLst/>
          </a:prstGeom>
          <a:solidFill>
            <a:srgbClr val="0B2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UoL - Logo - Reversed.eps">
            <a:extLst>
              <a:ext uri="{FF2B5EF4-FFF2-40B4-BE49-F238E27FC236}">
                <a16:creationId xmlns:a16="http://schemas.microsoft.com/office/drawing/2014/main" id="{3BA2B1E4-C784-4AD0-A504-2540A2A1A2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09" y="5524535"/>
            <a:ext cx="4046783" cy="10356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443C02-D29D-4747-B700-AA079CA4683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331" y="5392474"/>
            <a:ext cx="3349869" cy="129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52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3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65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9465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56338" y="6367246"/>
            <a:ext cx="3868615" cy="365125"/>
          </a:xfrm>
        </p:spPr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8877" y="6348880"/>
            <a:ext cx="394336" cy="365125"/>
          </a:xfrm>
        </p:spPr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701FD1-D9F3-4AAF-BD68-454E75F0E4EF}"/>
              </a:ext>
            </a:extLst>
          </p:cNvPr>
          <p:cNvSpPr/>
          <p:nvPr userDrawn="1"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rgbClr val="0B22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61EB7B-B2BB-402C-BCA0-A037C7A4A8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" t="31059" r="1871" b="34477"/>
          <a:stretch/>
        </p:blipFill>
        <p:spPr>
          <a:xfrm>
            <a:off x="381855" y="6301441"/>
            <a:ext cx="1704872" cy="47914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DB4D79-58FE-41B5-97F1-567F6ABAB94E}"/>
              </a:ext>
            </a:extLst>
          </p:cNvPr>
          <p:cNvCxnSpPr/>
          <p:nvPr userDrawn="1"/>
        </p:nvCxnSpPr>
        <p:spPr>
          <a:xfrm flipV="1">
            <a:off x="381855" y="6261934"/>
            <a:ext cx="8380289" cy="8480"/>
          </a:xfrm>
          <a:prstGeom prst="line">
            <a:avLst/>
          </a:prstGeom>
          <a:ln>
            <a:solidFill>
              <a:srgbClr val="0B22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7392"/>
            <a:ext cx="7886700" cy="1134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6AE542-03A8-41B6-94FD-2F0F2A6C8B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424" y="6345705"/>
            <a:ext cx="1582982" cy="45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26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3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6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3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70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34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EF3CE20-73D2-45BA-B6DC-F798502C7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895160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n-GB" dirty="0"/>
              <a:t>An Optimisation Framework for Underexpanded Jets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2A2825D-E237-4E98-A6F2-0569DC65CF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497354"/>
            <a:ext cx="6858000" cy="76044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Particle Accelerators and Beams 2023 Conference</a:t>
            </a:r>
          </a:p>
          <a:p>
            <a:r>
              <a:rPr lang="en-GB" dirty="0"/>
              <a:t>O. Stringer, H. Zhang, C. Welsch</a:t>
            </a:r>
          </a:p>
        </p:txBody>
      </p:sp>
    </p:spTree>
    <p:extLst>
      <p:ext uri="{BB962C8B-B14F-4D97-AF65-F5344CB8AC3E}">
        <p14:creationId xmlns:p14="http://schemas.microsoft.com/office/powerpoint/2010/main" val="491207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AFEB4-EA59-4F10-AA74-25A787DAF4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1649121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F2CC224-2375-4F27-8ADA-4DF754060B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6" t="4569" r="8537" b="11438"/>
          <a:stretch/>
        </p:blipFill>
        <p:spPr>
          <a:xfrm>
            <a:off x="4056351" y="1722119"/>
            <a:ext cx="4866669" cy="3063241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77B06C-80ED-4691-BB9F-A49BF0B4F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IPAC23 Rehearsal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65E85AA-0384-44EE-80B1-585071806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Gas Fluorescence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230436-40A3-4E20-8977-AA4C81C6ADC1}"/>
              </a:ext>
            </a:extLst>
          </p:cNvPr>
          <p:cNvCxnSpPr>
            <a:cxnSpLocks/>
          </p:cNvCxnSpPr>
          <p:nvPr/>
        </p:nvCxnSpPr>
        <p:spPr>
          <a:xfrm flipH="1">
            <a:off x="7585711" y="2800201"/>
            <a:ext cx="123444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18978C7-2387-4CC6-B6AB-E2E880DB57A2}"/>
              </a:ext>
            </a:extLst>
          </p:cNvPr>
          <p:cNvCxnSpPr>
            <a:cxnSpLocks/>
          </p:cNvCxnSpPr>
          <p:nvPr/>
        </p:nvCxnSpPr>
        <p:spPr>
          <a:xfrm flipV="1">
            <a:off x="5867398" y="3424663"/>
            <a:ext cx="0" cy="13182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211EB41-901C-487A-BC4F-0A0977A4D24F}"/>
              </a:ext>
            </a:extLst>
          </p:cNvPr>
          <p:cNvSpPr txBox="1"/>
          <p:nvPr/>
        </p:nvSpPr>
        <p:spPr>
          <a:xfrm>
            <a:off x="7324431" y="2174549"/>
            <a:ext cx="1678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Beam path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5E168C-842F-4B12-B752-B0FE83B797DD}"/>
              </a:ext>
            </a:extLst>
          </p:cNvPr>
          <p:cNvSpPr txBox="1"/>
          <p:nvPr/>
        </p:nvSpPr>
        <p:spPr>
          <a:xfrm>
            <a:off x="6017258" y="3700671"/>
            <a:ext cx="7670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Jet path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C2254A4-A83C-4CE5-BCEA-49B4EDE92A9C}"/>
                  </a:ext>
                </a:extLst>
              </p:cNvPr>
              <p:cNvSpPr txBox="1"/>
              <p:nvPr/>
            </p:nvSpPr>
            <p:spPr>
              <a:xfrm>
                <a:off x="358202" y="1861734"/>
                <a:ext cx="3607636" cy="1443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Photon yield </a:t>
                </a:r>
                <a:r>
                  <a:rPr lang="en-GB" sz="1400" dirty="0"/>
                  <a:t>[4]</a:t>
                </a:r>
                <a:r>
                  <a:rPr lang="en-GB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𝒏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𝑀𝐶𝑃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𝑝𝑐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𝑰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C2254A4-A83C-4CE5-BCEA-49B4EDE92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02" y="1861734"/>
                <a:ext cx="3607636" cy="1443793"/>
              </a:xfrm>
              <a:prstGeom prst="rect">
                <a:avLst/>
              </a:prstGeom>
              <a:blipFill>
                <a:blip r:embed="rId4"/>
                <a:stretch>
                  <a:fillRect l="-1520" t="-2110" b="-29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4D92FEE6-E392-42F2-B8DE-75C1E6930035}"/>
              </a:ext>
            </a:extLst>
          </p:cNvPr>
          <p:cNvSpPr txBox="1"/>
          <p:nvPr/>
        </p:nvSpPr>
        <p:spPr>
          <a:xfrm>
            <a:off x="358202" y="3588652"/>
            <a:ext cx="34620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Concentrate a higher number density in a small region to minimise losses.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19ED60-0B81-435B-9FB2-E5D15456BDCB}"/>
              </a:ext>
            </a:extLst>
          </p:cNvPr>
          <p:cNvSpPr txBox="1"/>
          <p:nvPr/>
        </p:nvSpPr>
        <p:spPr>
          <a:xfrm>
            <a:off x="358203" y="4869180"/>
            <a:ext cx="3394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Orientating a thin sheet 45</a:t>
            </a:r>
            <a:r>
              <a:rPr lang="en-GB" baseline="30000" dirty="0"/>
              <a:t>o</a:t>
            </a:r>
            <a:r>
              <a:rPr lang="en-GB" dirty="0"/>
              <a:t> will allow X &amp; Y profiles of beam to be reconstructed.</a:t>
            </a:r>
          </a:p>
        </p:txBody>
      </p:sp>
      <p:pic>
        <p:nvPicPr>
          <p:cNvPr id="24" name="Content Placeholder 6">
            <a:extLst>
              <a:ext uri="{FF2B5EF4-FFF2-40B4-BE49-F238E27FC236}">
                <a16:creationId xmlns:a16="http://schemas.microsoft.com/office/drawing/2014/main" id="{EC2A6F03-2D84-4219-9B22-94D3F5B1C0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9" t="22710" r="49804" b="56051"/>
          <a:stretch/>
        </p:blipFill>
        <p:spPr>
          <a:xfrm>
            <a:off x="5405117" y="2387341"/>
            <a:ext cx="965201" cy="774591"/>
          </a:xfrm>
          <a:prstGeom prst="rect">
            <a:avLst/>
          </a:prstGeom>
        </p:spPr>
      </p:pic>
      <p:pic>
        <p:nvPicPr>
          <p:cNvPr id="23" name="Content Placeholder 6">
            <a:extLst>
              <a:ext uri="{FF2B5EF4-FFF2-40B4-BE49-F238E27FC236}">
                <a16:creationId xmlns:a16="http://schemas.microsoft.com/office/drawing/2014/main" id="{0DB36B40-7C69-4355-AAC9-B320317C75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6" t="23302" r="52117" b="56466"/>
          <a:stretch/>
        </p:blipFill>
        <p:spPr>
          <a:xfrm>
            <a:off x="5143497" y="2406941"/>
            <a:ext cx="1488439" cy="737866"/>
          </a:xfrm>
          <a:prstGeom prst="rect">
            <a:avLst/>
          </a:prstGeom>
        </p:spPr>
      </p:pic>
      <p:pic>
        <p:nvPicPr>
          <p:cNvPr id="21" name="Content Placeholder 6">
            <a:extLst>
              <a:ext uri="{FF2B5EF4-FFF2-40B4-BE49-F238E27FC236}">
                <a16:creationId xmlns:a16="http://schemas.microsoft.com/office/drawing/2014/main" id="{CF2088AC-D3AE-4703-9EA3-25EDC6BD37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46" t="19404" r="17974" b="53435"/>
          <a:stretch/>
        </p:blipFill>
        <p:spPr>
          <a:xfrm>
            <a:off x="5194062" y="2261232"/>
            <a:ext cx="1344923" cy="990586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4D1B393A-9818-44E3-8684-02E417058584}"/>
              </a:ext>
            </a:extLst>
          </p:cNvPr>
          <p:cNvGrpSpPr/>
          <p:nvPr/>
        </p:nvGrpSpPr>
        <p:grpSpPr>
          <a:xfrm>
            <a:off x="5255893" y="4654341"/>
            <a:ext cx="1223009" cy="949204"/>
            <a:chOff x="5245733" y="5081061"/>
            <a:chExt cx="1223009" cy="94920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36CB223-C772-427F-8ABB-D9197AD7887D}"/>
                </a:ext>
              </a:extLst>
            </p:cNvPr>
            <p:cNvSpPr/>
            <p:nvPr/>
          </p:nvSpPr>
          <p:spPr>
            <a:xfrm>
              <a:off x="5463539" y="5212080"/>
              <a:ext cx="767081" cy="41466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C0ECFBD-4D46-4E36-87E3-4FAE1D847DD6}"/>
                </a:ext>
              </a:extLst>
            </p:cNvPr>
            <p:cNvSpPr/>
            <p:nvPr/>
          </p:nvSpPr>
          <p:spPr>
            <a:xfrm>
              <a:off x="5463538" y="5300262"/>
              <a:ext cx="767081" cy="11523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D09D577-1861-4F0C-8721-CBA68EB5522D}"/>
                </a:ext>
              </a:extLst>
            </p:cNvPr>
            <p:cNvSpPr/>
            <p:nvPr/>
          </p:nvSpPr>
          <p:spPr>
            <a:xfrm>
              <a:off x="5463539" y="5081061"/>
              <a:ext cx="767081" cy="414668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3C04DAA-5B45-45D2-B1F5-6FD14731BA0E}"/>
                </a:ext>
              </a:extLst>
            </p:cNvPr>
            <p:cNvCxnSpPr/>
            <p:nvPr/>
          </p:nvCxnSpPr>
          <p:spPr>
            <a:xfrm flipV="1">
              <a:off x="6230620" y="5290320"/>
              <a:ext cx="0" cy="131019"/>
            </a:xfrm>
            <a:prstGeom prst="line">
              <a:avLst/>
            </a:prstGeom>
            <a:ln w="12700">
              <a:solidFill>
                <a:srgbClr val="BC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B917B21-E34F-4753-BC74-15918B4EB13D}"/>
                </a:ext>
              </a:extLst>
            </p:cNvPr>
            <p:cNvCxnSpPr>
              <a:cxnSpLocks/>
              <a:stCxn id="26" idx="2"/>
              <a:endCxn id="25" idx="2"/>
            </p:cNvCxnSpPr>
            <p:nvPr/>
          </p:nvCxnSpPr>
          <p:spPr>
            <a:xfrm flipV="1">
              <a:off x="5463539" y="5288395"/>
              <a:ext cx="0" cy="131019"/>
            </a:xfrm>
            <a:prstGeom prst="line">
              <a:avLst/>
            </a:prstGeom>
            <a:ln>
              <a:solidFill>
                <a:srgbClr val="BC8C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D39DF5D-5F9D-4458-8DB7-FEE62089D321}"/>
                </a:ext>
              </a:extLst>
            </p:cNvPr>
            <p:cNvSpPr txBox="1"/>
            <p:nvPr/>
          </p:nvSpPr>
          <p:spPr>
            <a:xfrm>
              <a:off x="5245733" y="5660933"/>
              <a:ext cx="12230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Circular Jet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16FD641-52BB-44E9-8B81-1D2838958838}"/>
              </a:ext>
            </a:extLst>
          </p:cNvPr>
          <p:cNvGrpSpPr/>
          <p:nvPr/>
        </p:nvGrpSpPr>
        <p:grpSpPr>
          <a:xfrm>
            <a:off x="5036861" y="4438809"/>
            <a:ext cx="1571625" cy="1260400"/>
            <a:chOff x="6157856" y="5012586"/>
            <a:chExt cx="1571625" cy="126040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89C3D7D-2B69-4C95-A585-D22AC661C71B}"/>
                </a:ext>
              </a:extLst>
            </p:cNvPr>
            <p:cNvGrpSpPr/>
            <p:nvPr/>
          </p:nvGrpSpPr>
          <p:grpSpPr>
            <a:xfrm>
              <a:off x="6157856" y="5012586"/>
              <a:ext cx="1571625" cy="1260400"/>
              <a:chOff x="6157856" y="5012586"/>
              <a:chExt cx="1571625" cy="1260400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7660D3AA-471F-4E27-BB29-CFBF28684A2E}"/>
                  </a:ext>
                </a:extLst>
              </p:cNvPr>
              <p:cNvGrpSpPr/>
              <p:nvPr/>
            </p:nvGrpSpPr>
            <p:grpSpPr>
              <a:xfrm>
                <a:off x="6611170" y="5012586"/>
                <a:ext cx="665849" cy="961096"/>
                <a:chOff x="6611170" y="5012586"/>
                <a:chExt cx="665849" cy="961096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A67E2189-F2C6-44C4-BCA9-5BCEC3E0B408}"/>
                    </a:ext>
                  </a:extLst>
                </p:cNvPr>
                <p:cNvSpPr/>
                <p:nvPr/>
              </p:nvSpPr>
              <p:spPr>
                <a:xfrm rot="18799630">
                  <a:off x="6525002" y="5371255"/>
                  <a:ext cx="837334" cy="119995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E1C15CFE-D8A3-4EBB-83B0-8D27FF245C32}"/>
                    </a:ext>
                  </a:extLst>
                </p:cNvPr>
                <p:cNvSpPr/>
                <p:nvPr/>
              </p:nvSpPr>
              <p:spPr>
                <a:xfrm>
                  <a:off x="6611170" y="5695349"/>
                  <a:ext cx="119522" cy="12084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DE131C3B-2159-407B-A818-3F26C8CCBA82}"/>
                    </a:ext>
                  </a:extLst>
                </p:cNvPr>
                <p:cNvSpPr/>
                <p:nvPr/>
              </p:nvSpPr>
              <p:spPr>
                <a:xfrm>
                  <a:off x="7134163" y="5170769"/>
                  <a:ext cx="142856" cy="120657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791C467-63BF-4A77-887F-922E4E5C1179}"/>
                    </a:ext>
                  </a:extLst>
                </p:cNvPr>
                <p:cNvSpPr/>
                <p:nvPr/>
              </p:nvSpPr>
              <p:spPr>
                <a:xfrm rot="18799630">
                  <a:off x="6525002" y="5495017"/>
                  <a:ext cx="837334" cy="119995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864EF870-1312-4A73-A61E-F8374F5659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11170" y="5692436"/>
                  <a:ext cx="0" cy="123762"/>
                </a:xfrm>
                <a:prstGeom prst="line">
                  <a:avLst/>
                </a:prstGeom>
                <a:ln w="12700">
                  <a:solidFill>
                    <a:srgbClr val="BC8C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011FF61C-8B95-419A-993E-0A22B7C402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74588" y="5167738"/>
                  <a:ext cx="0" cy="123762"/>
                </a:xfrm>
                <a:prstGeom prst="line">
                  <a:avLst/>
                </a:prstGeom>
                <a:ln w="12700">
                  <a:solidFill>
                    <a:srgbClr val="BC8C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6842D277-95D1-4280-8881-1EA55C0FD5A0}"/>
                  </a:ext>
                </a:extLst>
              </p:cNvPr>
              <p:cNvSpPr txBox="1"/>
              <p:nvPr/>
            </p:nvSpPr>
            <p:spPr>
              <a:xfrm>
                <a:off x="6157856" y="5903654"/>
                <a:ext cx="15716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45</a:t>
                </a:r>
                <a:r>
                  <a:rPr lang="en-GB" baseline="30000" dirty="0"/>
                  <a:t>o</a:t>
                </a:r>
                <a:r>
                  <a:rPr lang="en-GB" dirty="0"/>
                  <a:t> Jet Curtain</a:t>
                </a:r>
              </a:p>
            </p:txBody>
          </p:sp>
        </p:grp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07D8453-4D0F-4987-91B2-0FDB752E5EE6}"/>
                </a:ext>
              </a:extLst>
            </p:cNvPr>
            <p:cNvCxnSpPr>
              <a:cxnSpLocks/>
            </p:cNvCxnSpPr>
            <p:nvPr/>
          </p:nvCxnSpPr>
          <p:spPr>
            <a:xfrm>
              <a:off x="7186480" y="5085526"/>
              <a:ext cx="0" cy="123762"/>
            </a:xfrm>
            <a:prstGeom prst="line">
              <a:avLst/>
            </a:prstGeom>
            <a:ln w="12700">
              <a:solidFill>
                <a:srgbClr val="BC8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1A5B315D-2789-4B2E-A497-F7FBB6F51E57}"/>
              </a:ext>
            </a:extLst>
          </p:cNvPr>
          <p:cNvSpPr txBox="1"/>
          <p:nvPr/>
        </p:nvSpPr>
        <p:spPr>
          <a:xfrm>
            <a:off x="3766677" y="5665326"/>
            <a:ext cx="5268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Figure 1: Beam induced fluorescence in chamber background gas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8DDC7BF-46F6-4790-8AAC-48241592E804}"/>
              </a:ext>
            </a:extLst>
          </p:cNvPr>
          <p:cNvSpPr txBox="1"/>
          <p:nvPr/>
        </p:nvSpPr>
        <p:spPr>
          <a:xfrm>
            <a:off x="3763004" y="5664300"/>
            <a:ext cx="5268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Figure 1: Beam induced fluorescence using circular jet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3096610-279D-48DD-B47D-E22859C373EC}"/>
              </a:ext>
            </a:extLst>
          </p:cNvPr>
          <p:cNvSpPr txBox="1"/>
          <p:nvPr/>
        </p:nvSpPr>
        <p:spPr>
          <a:xfrm>
            <a:off x="3763004" y="5664300"/>
            <a:ext cx="5268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Figure 1: Beam induced fluorescence using 45 degrees jet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6A29FB-0077-4CA2-86E1-BEA38408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62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0" grpId="0"/>
      <p:bldP spid="71" grpId="0"/>
      <p:bldP spid="72" grpId="0"/>
      <p:bldP spid="72" grpId="1"/>
      <p:bldP spid="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674CDB-C3F4-4F24-9DD9-FF6EE2934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IPAC23 Rehearsal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020028-3E67-4308-9245-C8E58920D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Gas Curtain</a:t>
            </a:r>
          </a:p>
        </p:txBody>
      </p: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83729E96-D748-40C1-8B47-0B6F84E3AA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853" y="2354600"/>
            <a:ext cx="8832295" cy="364266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5222F9AF-354D-4511-8834-2A0AF83CBE97}"/>
              </a:ext>
            </a:extLst>
          </p:cNvPr>
          <p:cNvSpPr/>
          <p:nvPr/>
        </p:nvSpPr>
        <p:spPr>
          <a:xfrm>
            <a:off x="155852" y="2255520"/>
            <a:ext cx="4761588" cy="384747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EA7E10-1A66-4B76-B35B-96A0F644FCD4}"/>
              </a:ext>
            </a:extLst>
          </p:cNvPr>
          <p:cNvSpPr txBox="1"/>
          <p:nvPr/>
        </p:nvSpPr>
        <p:spPr>
          <a:xfrm>
            <a:off x="155852" y="1629083"/>
            <a:ext cx="500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F0000"/>
                </a:solidFill>
              </a:rPr>
              <a:t>Injection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D1E1502-DBD0-4337-80EB-102A7DF3BF82}"/>
              </a:ext>
            </a:extLst>
          </p:cNvPr>
          <p:cNvSpPr/>
          <p:nvPr/>
        </p:nvSpPr>
        <p:spPr>
          <a:xfrm>
            <a:off x="4917440" y="2255520"/>
            <a:ext cx="1971040" cy="384747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4BABDB5-9753-4F34-A6C3-2529647F25DE}"/>
              </a:ext>
            </a:extLst>
          </p:cNvPr>
          <p:cNvSpPr txBox="1"/>
          <p:nvPr/>
        </p:nvSpPr>
        <p:spPr>
          <a:xfrm>
            <a:off x="4871720" y="1629083"/>
            <a:ext cx="2062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F0000"/>
                </a:solidFill>
              </a:rPr>
              <a:t>Interaction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E4A5CF0-7349-46E3-81EB-B6688F74D454}"/>
              </a:ext>
            </a:extLst>
          </p:cNvPr>
          <p:cNvSpPr/>
          <p:nvPr/>
        </p:nvSpPr>
        <p:spPr>
          <a:xfrm>
            <a:off x="6888480" y="2255520"/>
            <a:ext cx="2099667" cy="384747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6ABA3B-5B7B-48B0-9EF6-2FC2E61760CE}"/>
              </a:ext>
            </a:extLst>
          </p:cNvPr>
          <p:cNvSpPr txBox="1"/>
          <p:nvPr/>
        </p:nvSpPr>
        <p:spPr>
          <a:xfrm>
            <a:off x="6888480" y="1629083"/>
            <a:ext cx="2099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FF0000"/>
                </a:solidFill>
              </a:rPr>
              <a:t>Dump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0BA9D8-81E1-485C-87D8-07B6D889B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516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/>
      <p:bldP spid="24" grpId="1"/>
      <p:bldP spid="27" grpId="0" animBg="1"/>
      <p:bldP spid="27" grpId="1" animBg="1"/>
      <p:bldP spid="28" grpId="0"/>
      <p:bldP spid="28" grpId="1"/>
      <p:bldP spid="29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3CB7DA-894C-403B-9B78-710AE32FE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IPAC23 Rehearsal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3DD7824-F9A3-4C53-A682-2A7396F97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BGC measurements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BD764FD-B920-4E45-BDC1-3E79FF6AB0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5" t="7529" r="11035" b="14013"/>
          <a:stretch/>
        </p:blipFill>
        <p:spPr>
          <a:xfrm>
            <a:off x="1066681" y="1613365"/>
            <a:ext cx="7010637" cy="42807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4FA0EA4-A035-4D7C-8D61-CA1F4D0BB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823" y="4102251"/>
            <a:ext cx="2873005" cy="215475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0C4675E-E882-423C-842A-9BBB07A497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953" y="4102251"/>
            <a:ext cx="2865917" cy="21494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E013691-0103-4800-8643-97EC7FB1B9D5}"/>
              </a:ext>
            </a:extLst>
          </p:cNvPr>
          <p:cNvSpPr txBox="1"/>
          <p:nvPr/>
        </p:nvSpPr>
        <p:spPr>
          <a:xfrm>
            <a:off x="6233160" y="6088576"/>
            <a:ext cx="421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Pixels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D53B42-2A28-4336-A681-FC67232E1577}"/>
              </a:ext>
            </a:extLst>
          </p:cNvPr>
          <p:cNvSpPr txBox="1"/>
          <p:nvPr/>
        </p:nvSpPr>
        <p:spPr>
          <a:xfrm>
            <a:off x="2791460" y="6088576"/>
            <a:ext cx="421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Pixels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F88498-4862-41C3-A5E3-B87B0A015AEB}"/>
              </a:ext>
            </a:extLst>
          </p:cNvPr>
          <p:cNvSpPr txBox="1"/>
          <p:nvPr/>
        </p:nvSpPr>
        <p:spPr>
          <a:xfrm rot="16200000">
            <a:off x="1113355" y="4956823"/>
            <a:ext cx="10083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Number of photons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D75B84-DDB2-462A-B8BA-7712818DB129}"/>
              </a:ext>
            </a:extLst>
          </p:cNvPr>
          <p:cNvSpPr txBox="1"/>
          <p:nvPr/>
        </p:nvSpPr>
        <p:spPr>
          <a:xfrm rot="16200000">
            <a:off x="4553984" y="4956823"/>
            <a:ext cx="10083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Number of photons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A8394AA-8500-482C-ACA0-274253332FEE}"/>
              </a:ext>
            </a:extLst>
          </p:cNvPr>
          <p:cNvCxnSpPr/>
          <p:nvPr/>
        </p:nvCxnSpPr>
        <p:spPr>
          <a:xfrm>
            <a:off x="3675380" y="3586480"/>
            <a:ext cx="538480" cy="0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9E2EF50-024A-4541-9BA0-3FD962DB571C}"/>
              </a:ext>
            </a:extLst>
          </p:cNvPr>
          <p:cNvCxnSpPr>
            <a:cxnSpLocks/>
          </p:cNvCxnSpPr>
          <p:nvPr/>
        </p:nvCxnSpPr>
        <p:spPr>
          <a:xfrm flipV="1">
            <a:off x="4480560" y="2781300"/>
            <a:ext cx="0" cy="556260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5CDF403-66C2-4B65-822C-D4CE1F2019F3}"/>
                  </a:ext>
                </a:extLst>
              </p:cNvPr>
              <p:cNvSpPr txBox="1"/>
              <p:nvPr/>
            </p:nvSpPr>
            <p:spPr>
              <a:xfrm>
                <a:off x="3733800" y="3612037"/>
                <a:ext cx="292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sub>
                      </m:sSub>
                    </m:oMath>
                  </m:oMathPara>
                </a14:m>
                <a:endParaRPr lang="en-GB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5CDF403-66C2-4B65-822C-D4CE1F2019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612037"/>
                <a:ext cx="292100" cy="369332"/>
              </a:xfrm>
              <a:prstGeom prst="rect">
                <a:avLst/>
              </a:prstGeom>
              <a:blipFill>
                <a:blip r:embed="rId5"/>
                <a:stretch>
                  <a:fillRect r="-425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B912C85-08B6-4EF7-8410-B49384244042}"/>
                  </a:ext>
                </a:extLst>
              </p:cNvPr>
              <p:cNvSpPr txBox="1"/>
              <p:nvPr/>
            </p:nvSpPr>
            <p:spPr>
              <a:xfrm>
                <a:off x="4541520" y="2842260"/>
                <a:ext cx="2921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bg1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B912C85-08B6-4EF7-8410-B493842440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1520" y="2842260"/>
                <a:ext cx="292100" cy="369332"/>
              </a:xfrm>
              <a:prstGeom prst="rect">
                <a:avLst/>
              </a:prstGeom>
              <a:blipFill>
                <a:blip r:embed="rId6"/>
                <a:stretch>
                  <a:fillRect r="-39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BD5A68B-DD48-44D8-8E07-CBC11A38ECE8}"/>
              </a:ext>
            </a:extLst>
          </p:cNvPr>
          <p:cNvCxnSpPr/>
          <p:nvPr/>
        </p:nvCxnSpPr>
        <p:spPr>
          <a:xfrm flipH="1">
            <a:off x="6654800" y="3059430"/>
            <a:ext cx="1399540" cy="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9D8932D-41B0-4CAE-9C20-A16A34B14E38}"/>
              </a:ext>
            </a:extLst>
          </p:cNvPr>
          <p:cNvSpPr txBox="1"/>
          <p:nvPr/>
        </p:nvSpPr>
        <p:spPr>
          <a:xfrm>
            <a:off x="6812185" y="2587617"/>
            <a:ext cx="1242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Beam Path 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2947D5-50ED-4272-99C4-380E88000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2128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81BFAD-99AE-4A9F-871F-5E77E3C33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IPAC23 Rehearsal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8BEE9CF-16EA-4EE6-BDF7-20F606142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7392"/>
            <a:ext cx="7886700" cy="1134208"/>
          </a:xfrm>
        </p:spPr>
        <p:txBody>
          <a:bodyPr/>
          <a:lstStyle/>
          <a:p>
            <a:r>
              <a:rPr lang="en-GB" dirty="0"/>
              <a:t>Hollow Electron Beam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44555BF3-C4FC-4736-BF0E-76610B651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18820" y="2364941"/>
            <a:ext cx="5125180" cy="3194917"/>
          </a:xfrm>
          <a:prstGeom prst="rect">
            <a:avLst/>
          </a:prstGeom>
        </p:spPr>
      </p:pic>
      <p:pic>
        <p:nvPicPr>
          <p:cNvPr id="16" name="Google Shape;206;p22">
            <a:extLst>
              <a:ext uri="{FF2B5EF4-FFF2-40B4-BE49-F238E27FC236}">
                <a16:creationId xmlns:a16="http://schemas.microsoft.com/office/drawing/2014/main" id="{7158FCB5-E67B-4AC1-A5D0-64212BC77B8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578" t="24420" r="24423" b="12036"/>
          <a:stretch/>
        </p:blipFill>
        <p:spPr>
          <a:xfrm>
            <a:off x="111760" y="2987040"/>
            <a:ext cx="4115690" cy="272288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A7D8F9-F36B-48B5-AF50-4DD4B7A6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679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AE316A-2598-4561-A3DE-EF49C1BA4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89738-DBC5-41D7-8DEC-B5948DECD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93559F-4178-425A-A480-9B7C880A3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Key Performance Criteria (Required)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730B16-32EE-4F08-8449-4A2F6440C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35" y="1845360"/>
            <a:ext cx="793432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06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A9B7192-20E3-4790-B28B-362ECAA273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7886700" cy="4294655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spcBef>
                    <a:spcPts val="180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 algn="ctr">
                  <a:spcBef>
                    <a:spcPts val="180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𝐽𝑒𝑡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GB" sz="2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𝐸𝑓𝑓𝑢𝑠𝑖𝑜𝑛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GB" sz="22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𝐽𝑒𝑡</m:t>
                          </m:r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GB" sz="2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𝐸𝑓𝑓𝑢𝑠𝑖𝑜𝑛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𝑃𝑢𝑚𝑝𝑖𝑛𝑔</m:t>
                          </m:r>
                        </m:sub>
                      </m:sSub>
                    </m:oMath>
                  </m:oMathPara>
                </a14:m>
                <a:endParaRPr lang="en-GB" sz="2200" dirty="0"/>
              </a:p>
              <a:p>
                <a:pPr marL="0" indent="0" algn="ctr">
                  <a:spcBef>
                    <a:spcPts val="180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𝐽𝑒𝑡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𝐸𝑓𝑓𝑢𝑠𝑖𝑜𝑛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𝑃𝑢𝑚𝑝𝑖𝑛𝑔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marL="0" indent="0" algn="ctr">
                  <a:spcBef>
                    <a:spcPts val="180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𝐽𝑒𝑡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𝐸𝑓𝑓𝑢𝑠𝑖𝑜𝑛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𝐵𝐺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GB" dirty="0"/>
              </a:p>
              <a:p>
                <a:pPr marL="0" indent="0" algn="ctr">
                  <a:spcBef>
                    <a:spcPts val="180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𝐵𝐺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𝐽𝑒𝑡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𝑃𝐴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𝑀𝑅𝑇</m:t>
                                  </m:r>
                                </m:e>
                              </m:rad>
                            </m:den>
                          </m:f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5A9B7192-20E3-4790-B28B-362ECAA273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7886700" cy="429465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D1DBD5-FC1F-4EB4-A3BD-A526933E8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878372-CBE5-4493-A2CE-9504C4352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E7CA95F-451E-42B0-A6A0-FD6C08456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Adaptive Background Pressure</a:t>
            </a:r>
          </a:p>
        </p:txBody>
      </p:sp>
    </p:spTree>
    <p:extLst>
      <p:ext uri="{BB962C8B-B14F-4D97-AF65-F5344CB8AC3E}">
        <p14:creationId xmlns:p14="http://schemas.microsoft.com/office/powerpoint/2010/main" val="1756833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008F42-11BA-44A5-B6BC-B121EB634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68" y="1825625"/>
            <a:ext cx="4912468" cy="4294655"/>
          </a:xfrm>
        </p:spPr>
        <p:txBody>
          <a:bodyPr>
            <a:normAutofit/>
          </a:bodyPr>
          <a:lstStyle/>
          <a:p>
            <a:r>
              <a:rPr lang="en-GB" sz="2400" dirty="0"/>
              <a:t>2</a:t>
            </a:r>
            <a:r>
              <a:rPr lang="en-GB" sz="2400" baseline="30000" dirty="0"/>
              <a:t>nd</a:t>
            </a:r>
            <a:r>
              <a:rPr lang="en-GB" sz="2400" dirty="0"/>
              <a:t> Law of Thermodynamic - two connected reservoirs at a pressure differential will eventually converge to equal pressure.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A9F861-156B-4A5C-921A-96A36B1C5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71AB8-DF56-40C5-A040-7A7C92DD4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BA8C8D5-7223-4D81-9D57-71F9F2F72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Effusion</a:t>
            </a:r>
          </a:p>
        </p:txBody>
      </p:sp>
      <p:pic>
        <p:nvPicPr>
          <p:cNvPr id="1026" name="Picture 2" descr="https://upload.wikimedia.org/wikipedia/commons/thumb/d/dc/Effusion.svg/250px-Effusion.svg.png">
            <a:extLst>
              <a:ext uri="{FF2B5EF4-FFF2-40B4-BE49-F238E27FC236}">
                <a16:creationId xmlns:a16="http://schemas.microsoft.com/office/drawing/2014/main" id="{9147112F-F613-4218-B6AD-88E4FB5E9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589" y="1618566"/>
            <a:ext cx="3823624" cy="2217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39DF323-BE87-48AA-A206-AC22FB68C959}"/>
                  </a:ext>
                </a:extLst>
              </p:cNvPr>
              <p:cNvSpPr txBox="1"/>
              <p:nvPr/>
            </p:nvSpPr>
            <p:spPr>
              <a:xfrm>
                <a:off x="5261993" y="3836270"/>
                <a:ext cx="3731220" cy="2453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</m:oMath>
                  </m:oMathPara>
                </a14:m>
                <a:endParaRPr lang="en-GB" b="0" dirty="0"/>
              </a:p>
              <a:p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𝐽𝑒𝑡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"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𝑙𝑜𝑠𝑠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"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𝐸𝑓𝑓𝑢𝑠𝑖𝑜𝑛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𝑃𝑢𝑚𝑝𝑖𝑛𝑔</m:t>
                          </m:r>
                        </m:sub>
                      </m:sSub>
                    </m:oMath>
                  </m:oMathPara>
                </a14:m>
                <a:endParaRPr lang="en-GB" b="0" dirty="0"/>
              </a:p>
              <a:p>
                <a:endParaRPr lang="en-GB" sz="1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𝑣𝐴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𝐽𝑒𝑡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𝐸𝑓𝑓𝑢𝑠𝑖𝑜𝑛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𝐵𝐺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GB" dirty="0"/>
              </a:p>
              <a:p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𝐵𝐺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𝑣𝐴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𝐽𝑒𝑡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𝑙𝑜𝑠𝑠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𝑃𝐴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𝑀𝑅𝑇</m:t>
                                  </m:r>
                                </m:e>
                              </m:rad>
                            </m:den>
                          </m:f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39DF323-BE87-48AA-A206-AC22FB68C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1993" y="3836270"/>
                <a:ext cx="3731220" cy="24538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B4C4D77-CDB7-4DAD-90E7-EC1719390B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904861"/>
              </p:ext>
            </p:extLst>
          </p:nvPr>
        </p:nvGraphicFramePr>
        <p:xfrm>
          <a:off x="642505" y="3383624"/>
          <a:ext cx="4225047" cy="2417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9679">
                  <a:extLst>
                    <a:ext uri="{9D8B030D-6E8A-4147-A177-3AD203B41FA5}">
                      <a16:colId xmlns:a16="http://schemas.microsoft.com/office/drawing/2014/main" val="172579084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69384976"/>
                    </a:ext>
                  </a:extLst>
                </a:gridCol>
                <a:gridCol w="1323768">
                  <a:extLst>
                    <a:ext uri="{9D8B030D-6E8A-4147-A177-3AD203B41FA5}">
                      <a16:colId xmlns:a16="http://schemas.microsoft.com/office/drawing/2014/main" val="935347483"/>
                    </a:ext>
                  </a:extLst>
                </a:gridCol>
              </a:tblGrid>
              <a:tr h="59249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BG pressure N2 / mbar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BG pressure Ne / mbar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372041"/>
                  </a:ext>
                </a:extLst>
              </a:tr>
              <a:tr h="592491">
                <a:tc>
                  <a:txBody>
                    <a:bodyPr/>
                    <a:lstStyle/>
                    <a:p>
                      <a:r>
                        <a:rPr lang="en-GB" dirty="0"/>
                        <a:t>Jet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616299"/>
                  </a:ext>
                </a:extLst>
              </a:tr>
              <a:tr h="592491">
                <a:tc>
                  <a:txBody>
                    <a:bodyPr/>
                    <a:lstStyle/>
                    <a:p>
                      <a:r>
                        <a:rPr lang="en-GB" dirty="0"/>
                        <a:t>Effusion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1.64E-8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2.86E-8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499276"/>
                  </a:ext>
                </a:extLst>
              </a:tr>
              <a:tr h="592491">
                <a:tc>
                  <a:txBody>
                    <a:bodyPr/>
                    <a:lstStyle/>
                    <a:p>
                      <a:r>
                        <a:rPr lang="en-GB" dirty="0"/>
                        <a:t>Experimental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1.14E-8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3.60E-8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086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23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F41893-6E57-4C84-8B3F-1260032CE2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V3, Neon injection @ 5 bar, Skimmers: 400um, 2mm, 0.3x9mm and 7x31mm.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14C7A2-C275-4817-9B9C-E274C34F9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26869-8E25-4AA6-8880-A56C1429B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F77F02-4E62-4914-9866-BDD3888B0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Background Check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4CFC72-2140-444E-9D25-F1FB49AE52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595" y="2643967"/>
            <a:ext cx="6350805" cy="339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13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4FD5C1-3146-4345-BF79-2127564D3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[1] </a:t>
            </a:r>
            <a:r>
              <a:rPr lang="en-GB" dirty="0" err="1"/>
              <a:t>SciNews</a:t>
            </a:r>
            <a:r>
              <a:rPr lang="en-GB" dirty="0"/>
              <a:t>, </a:t>
            </a:r>
            <a:r>
              <a:rPr lang="en-GB" i="1" dirty="0"/>
              <a:t>Raptor engine test</a:t>
            </a:r>
            <a:r>
              <a:rPr lang="en-GB" dirty="0"/>
              <a:t>. [Online]. 2016. [Accessed 23 June 2023]. Available from: https://www.youtube.com/watch?v=e7kqFt3nID4&amp;ab_channel=SciNews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871BCD-A370-4038-95A1-03665DFF6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A31BF5-F360-43AE-B8BC-3751EEA13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82DB5B-E9C9-43D8-8662-FED1E9675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690172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69A49D-95E8-4338-B3D7-E06D7FCEE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81719"/>
            <a:ext cx="7886700" cy="4038561"/>
          </a:xfrm>
        </p:spPr>
        <p:txBody>
          <a:bodyPr/>
          <a:lstStyle/>
          <a:p>
            <a:r>
              <a:rPr lang="en-GB" b="1" dirty="0">
                <a:solidFill>
                  <a:srgbClr val="1239A6"/>
                </a:solidFill>
              </a:rPr>
              <a:t>Underexpanded jets </a:t>
            </a:r>
            <a:r>
              <a:rPr lang="en-GB" dirty="0"/>
              <a:t>and their applications</a:t>
            </a:r>
          </a:p>
          <a:p>
            <a:endParaRPr lang="en-GB" dirty="0"/>
          </a:p>
          <a:p>
            <a:r>
              <a:rPr lang="en-GB" b="1" dirty="0">
                <a:solidFill>
                  <a:srgbClr val="1239A6"/>
                </a:solidFill>
              </a:rPr>
              <a:t>Monte-Carlo</a:t>
            </a:r>
            <a:r>
              <a:rPr lang="en-GB" dirty="0">
                <a:solidFill>
                  <a:srgbClr val="1239A6"/>
                </a:solidFill>
              </a:rPr>
              <a:t> </a:t>
            </a:r>
            <a:r>
              <a:rPr lang="en-GB" dirty="0"/>
              <a:t>underexpanded jet model</a:t>
            </a:r>
          </a:p>
          <a:p>
            <a:endParaRPr lang="en-GB" dirty="0"/>
          </a:p>
          <a:p>
            <a:r>
              <a:rPr lang="en-GB" b="1" dirty="0">
                <a:solidFill>
                  <a:srgbClr val="1239A6"/>
                </a:solidFill>
              </a:rPr>
              <a:t>Multi-Objective Genetic Algorithm </a:t>
            </a:r>
            <a:r>
              <a:rPr lang="en-GB" dirty="0"/>
              <a:t>optimisation</a:t>
            </a:r>
          </a:p>
          <a:p>
            <a:endParaRPr lang="en-GB" dirty="0"/>
          </a:p>
          <a:p>
            <a:r>
              <a:rPr lang="en-GB" dirty="0"/>
              <a:t>Future work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2D08DB-0BD5-4649-B862-48350058F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8AA54-4A54-41D6-8EAD-20DA2852B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0349EC2-2750-4A51-B7AA-A03692583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100198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BC9AA2-5B64-4382-8991-326346F47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Underexpanded jet of gas</a:t>
            </a:r>
          </a:p>
          <a:p>
            <a:endParaRPr lang="en-GB" dirty="0"/>
          </a:p>
          <a:p>
            <a:endParaRPr lang="en-GB" dirty="0"/>
          </a:p>
          <a:p>
            <a:endParaRPr lang="en-GB" sz="4800" dirty="0"/>
          </a:p>
          <a:p>
            <a:endParaRPr lang="en-GB" dirty="0"/>
          </a:p>
          <a:p>
            <a:r>
              <a:rPr lang="en-GB" dirty="0"/>
              <a:t>Beam profile monitors – </a:t>
            </a:r>
            <a:r>
              <a:rPr lang="en-GB" b="1" dirty="0">
                <a:solidFill>
                  <a:srgbClr val="1239A6"/>
                </a:solidFill>
              </a:rPr>
              <a:t>Ionisation Profile Monitors</a:t>
            </a:r>
          </a:p>
          <a:p>
            <a:r>
              <a:rPr lang="en-GB" dirty="0"/>
              <a:t>Plasma wakefield injectors</a:t>
            </a:r>
          </a:p>
          <a:p>
            <a:r>
              <a:rPr lang="en-GB" dirty="0"/>
              <a:t>Nuclear targets</a:t>
            </a:r>
          </a:p>
          <a:p>
            <a:r>
              <a:rPr lang="en-GB" dirty="0"/>
              <a:t>Ion engine propulsion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066D4B-6EC8-4FEB-91F8-F4E6F4327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ED00FE-E102-4623-AB5E-7801D17CC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96A510D-2DDF-4FB3-99F6-EAE334D65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Jets Applications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FCC32D-DA77-46B3-AE9C-6A8BB05859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62993" y="2256780"/>
            <a:ext cx="6418014" cy="15508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F27D5A-E841-45E9-9779-759F9A02D6FC}"/>
              </a:ext>
            </a:extLst>
          </p:cNvPr>
          <p:cNvSpPr txBox="1"/>
          <p:nvPr/>
        </p:nvSpPr>
        <p:spPr>
          <a:xfrm>
            <a:off x="628650" y="3807582"/>
            <a:ext cx="783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Figure 1: SpaceX Raptor engine test [1].</a:t>
            </a:r>
          </a:p>
        </p:txBody>
      </p:sp>
    </p:spTree>
    <p:extLst>
      <p:ext uri="{BB962C8B-B14F-4D97-AF65-F5344CB8AC3E}">
        <p14:creationId xmlns:p14="http://schemas.microsoft.com/office/powerpoint/2010/main" val="1009847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61525D-13EC-4441-A099-5B92EE3E88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689" y="3634994"/>
            <a:ext cx="6122874" cy="247976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59273DE-4DAB-46C5-A3B9-A2571148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Monte-Carlo Jet Simulation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B4CE1-5F11-462E-B147-00C3F8E8646C}"/>
              </a:ext>
            </a:extLst>
          </p:cNvPr>
          <p:cNvSpPr/>
          <p:nvPr/>
        </p:nvSpPr>
        <p:spPr>
          <a:xfrm>
            <a:off x="916013" y="2856548"/>
            <a:ext cx="7345680" cy="949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2F7DB2-DB82-480C-BD4B-AACDDAC8D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398" y="1758996"/>
            <a:ext cx="7886700" cy="2018328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A </a:t>
            </a:r>
            <a:r>
              <a:rPr lang="en-GB" sz="2400" b="1" dirty="0">
                <a:solidFill>
                  <a:srgbClr val="1239A6"/>
                </a:solidFill>
              </a:rPr>
              <a:t>Monte-Carlo</a:t>
            </a:r>
            <a:r>
              <a:rPr lang="en-GB" sz="2400" dirty="0"/>
              <a:t> particle tracking code was previously developed to simulate the </a:t>
            </a:r>
            <a:r>
              <a:rPr lang="en-GB" sz="2400" b="1" dirty="0">
                <a:solidFill>
                  <a:srgbClr val="1239A6"/>
                </a:solidFill>
              </a:rPr>
              <a:t>density and distribution</a:t>
            </a:r>
            <a:r>
              <a:rPr lang="en-GB" sz="2400" dirty="0"/>
              <a:t> of the gas jet.</a:t>
            </a:r>
          </a:p>
          <a:p>
            <a:r>
              <a:rPr lang="en-GB" sz="2400" dirty="0"/>
              <a:t>It uses </a:t>
            </a:r>
            <a:r>
              <a:rPr lang="en-GB" sz="2400" b="1" dirty="0">
                <a:solidFill>
                  <a:srgbClr val="1239A6"/>
                </a:solidFill>
              </a:rPr>
              <a:t>ideal gas laws</a:t>
            </a:r>
            <a:r>
              <a:rPr lang="en-GB" sz="2400" dirty="0"/>
              <a:t> and a </a:t>
            </a:r>
            <a:r>
              <a:rPr lang="en-GB" sz="2400" b="1" dirty="0">
                <a:solidFill>
                  <a:srgbClr val="1239A6"/>
                </a:solidFill>
              </a:rPr>
              <a:t>calorically perfect isentropic expansion model</a:t>
            </a:r>
            <a:r>
              <a:rPr lang="en-GB" sz="2400" dirty="0"/>
              <a:t> and has been shown to accurately simulate the jets behaviour.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E1C755-01D8-475D-8E25-4DC17ACA93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38" b="9368"/>
          <a:stretch/>
        </p:blipFill>
        <p:spPr>
          <a:xfrm>
            <a:off x="0" y="5713502"/>
            <a:ext cx="9144000" cy="49274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1C185D-B492-4139-B013-DCEDD8CAE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0E3B31-2BC0-4068-879D-B2DF35BF72B2}"/>
              </a:ext>
            </a:extLst>
          </p:cNvPr>
          <p:cNvSpPr txBox="1"/>
          <p:nvPr/>
        </p:nvSpPr>
        <p:spPr>
          <a:xfrm>
            <a:off x="628650" y="5713502"/>
            <a:ext cx="783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Figure 2: Animation of the Monte-Carlo gas jet principal.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3622B74-7BF0-459D-A3BA-627505A10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504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2B28F5-4C5D-47AE-8EEA-7501D2D89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GB" dirty="0"/>
              <a:t>Non-dominated Sorting Genetic Algorithm (</a:t>
            </a:r>
            <a:r>
              <a:rPr lang="en-GB" b="1" dirty="0">
                <a:solidFill>
                  <a:srgbClr val="1239A6"/>
                </a:solidFill>
              </a:rPr>
              <a:t>NSGA-II</a:t>
            </a:r>
            <a:r>
              <a:rPr lang="en-GB" dirty="0"/>
              <a:t>)</a:t>
            </a:r>
          </a:p>
          <a:p>
            <a:pPr>
              <a:spcBef>
                <a:spcPts val="2400"/>
              </a:spcBef>
            </a:pPr>
            <a:r>
              <a:rPr lang="en-GB" dirty="0"/>
              <a:t>Optimisation technique that simulates “Survival of the Fittest” in biological evolution.</a:t>
            </a:r>
          </a:p>
          <a:p>
            <a:pPr>
              <a:spcBef>
                <a:spcPts val="2400"/>
              </a:spcBef>
            </a:pPr>
            <a:r>
              <a:rPr lang="en-GB" dirty="0"/>
              <a:t>Parameter space of </a:t>
            </a:r>
            <a:r>
              <a:rPr lang="en-GB" b="1" dirty="0">
                <a:solidFill>
                  <a:srgbClr val="1239A6"/>
                </a:solidFill>
              </a:rPr>
              <a:t>10 variables</a:t>
            </a:r>
            <a:r>
              <a:rPr lang="en-GB" dirty="0"/>
              <a:t>, </a:t>
            </a:r>
            <a:r>
              <a:rPr lang="en-GB" b="1" dirty="0">
                <a:solidFill>
                  <a:srgbClr val="1239A6"/>
                </a:solidFill>
              </a:rPr>
              <a:t>5 design variables</a:t>
            </a:r>
          </a:p>
          <a:p>
            <a:pPr>
              <a:spcBef>
                <a:spcPts val="2400"/>
              </a:spcBef>
            </a:pPr>
            <a:r>
              <a:rPr lang="en-GB" b="1" dirty="0">
                <a:solidFill>
                  <a:srgbClr val="1239A6"/>
                </a:solidFill>
              </a:rPr>
              <a:t>50,000,000</a:t>
            </a:r>
            <a:r>
              <a:rPr lang="en-GB" dirty="0"/>
              <a:t> </a:t>
            </a:r>
            <a:r>
              <a:rPr lang="en-GB" b="1" dirty="0">
                <a:solidFill>
                  <a:srgbClr val="1239A6"/>
                </a:solidFill>
              </a:rPr>
              <a:t>geometric solutions</a:t>
            </a:r>
            <a:r>
              <a:rPr lang="en-GB" dirty="0"/>
              <a:t>, varying skimmer distance and aperture of all 4 skimmers.</a:t>
            </a:r>
          </a:p>
          <a:p>
            <a:pPr>
              <a:spcBef>
                <a:spcPts val="2400"/>
              </a:spcBef>
            </a:pP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9B0199-E73D-4E7A-B0CF-2826046A0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E83730-1C90-4E67-8F35-129DD205C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8CC638-932F-4A75-8C4E-60507523F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Multi-Objective Genetic Algorithm</a:t>
            </a:r>
          </a:p>
        </p:txBody>
      </p:sp>
    </p:spTree>
    <p:extLst>
      <p:ext uri="{BB962C8B-B14F-4D97-AF65-F5344CB8AC3E}">
        <p14:creationId xmlns:p14="http://schemas.microsoft.com/office/powerpoint/2010/main" val="30047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A844F-BB46-4D70-9265-234D510F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3037E4-3B4F-49C1-A5C5-EF4F9609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 Optimisation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238958-CCFB-44D1-9E7D-7E73411B636F}"/>
              </a:ext>
            </a:extLst>
          </p:cNvPr>
          <p:cNvCxnSpPr>
            <a:cxnSpLocks/>
          </p:cNvCxnSpPr>
          <p:nvPr/>
        </p:nvCxnSpPr>
        <p:spPr>
          <a:xfrm>
            <a:off x="864383" y="2094525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1E759E-6E6B-4F99-B233-F9B9499715CD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864383" y="2441234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3F9898-F40B-4B3C-9549-2EA555228E92}"/>
              </a:ext>
            </a:extLst>
          </p:cNvPr>
          <p:cNvCxnSpPr/>
          <p:nvPr/>
        </p:nvCxnSpPr>
        <p:spPr>
          <a:xfrm flipV="1">
            <a:off x="1807358" y="2126910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DCAB1B-CAF2-4F84-8909-7238E65BA064}"/>
              </a:ext>
            </a:extLst>
          </p:cNvPr>
          <p:cNvCxnSpPr>
            <a:cxnSpLocks/>
          </p:cNvCxnSpPr>
          <p:nvPr/>
        </p:nvCxnSpPr>
        <p:spPr>
          <a:xfrm>
            <a:off x="1807358" y="2461555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430BA4-60AB-419A-808C-49375EDC79A1}"/>
              </a:ext>
            </a:extLst>
          </p:cNvPr>
          <p:cNvCxnSpPr>
            <a:cxnSpLocks/>
          </p:cNvCxnSpPr>
          <p:nvPr/>
        </p:nvCxnSpPr>
        <p:spPr>
          <a:xfrm flipV="1">
            <a:off x="3025447" y="2086906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BD8123-9EA9-4F68-84B0-C9B9E0E4DD97}"/>
              </a:ext>
            </a:extLst>
          </p:cNvPr>
          <p:cNvCxnSpPr>
            <a:cxnSpLocks/>
          </p:cNvCxnSpPr>
          <p:nvPr/>
        </p:nvCxnSpPr>
        <p:spPr>
          <a:xfrm>
            <a:off x="3012588" y="2482827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47C678-8400-4534-8A15-DD54367AB263}"/>
              </a:ext>
            </a:extLst>
          </p:cNvPr>
          <p:cNvCxnSpPr>
            <a:cxnSpLocks/>
          </p:cNvCxnSpPr>
          <p:nvPr/>
        </p:nvCxnSpPr>
        <p:spPr>
          <a:xfrm flipV="1">
            <a:off x="4723532" y="1966890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AF1F2B-1DF3-4D15-87A7-D99E4139845D}"/>
              </a:ext>
            </a:extLst>
          </p:cNvPr>
          <p:cNvCxnSpPr>
            <a:cxnSpLocks/>
          </p:cNvCxnSpPr>
          <p:nvPr/>
        </p:nvCxnSpPr>
        <p:spPr>
          <a:xfrm flipV="1">
            <a:off x="4727342" y="2553948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2712D82C-C1CD-48C4-ABF6-5994A75AFD38}"/>
              </a:ext>
            </a:extLst>
          </p:cNvPr>
          <p:cNvSpPr/>
          <p:nvPr/>
        </p:nvSpPr>
        <p:spPr>
          <a:xfrm>
            <a:off x="6014618" y="2121179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4DBA1D-77D0-48DD-9213-27A376C15286}"/>
              </a:ext>
            </a:extLst>
          </p:cNvPr>
          <p:cNvSpPr/>
          <p:nvPr/>
        </p:nvSpPr>
        <p:spPr>
          <a:xfrm>
            <a:off x="2971630" y="2224700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F08C63-A93A-45D2-8877-41B7B36B5809}"/>
              </a:ext>
            </a:extLst>
          </p:cNvPr>
          <p:cNvSpPr/>
          <p:nvPr/>
        </p:nvSpPr>
        <p:spPr>
          <a:xfrm>
            <a:off x="1767575" y="2257085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01A6B6-F6BB-4C33-BBCE-39974A7D809E}"/>
              </a:ext>
            </a:extLst>
          </p:cNvPr>
          <p:cNvSpPr/>
          <p:nvPr/>
        </p:nvSpPr>
        <p:spPr>
          <a:xfrm>
            <a:off x="1184169" y="2284389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47A61E-A350-44CD-83D2-4672A826D4E6}"/>
              </a:ext>
            </a:extLst>
          </p:cNvPr>
          <p:cNvSpPr/>
          <p:nvPr/>
        </p:nvSpPr>
        <p:spPr>
          <a:xfrm>
            <a:off x="4662953" y="2157230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DFC20E9-A895-47C5-AA50-1B1EEBBE895B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1264349" y="2362812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243DC1B-57F5-4914-8377-495C420046EC}"/>
              </a:ext>
            </a:extLst>
          </p:cNvPr>
          <p:cNvSpPr txBox="1"/>
          <p:nvPr/>
        </p:nvSpPr>
        <p:spPr>
          <a:xfrm>
            <a:off x="469186" y="3305855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A128E6-2E34-4FB5-A2DB-B3A77A236802}"/>
              </a:ext>
            </a:extLst>
          </p:cNvPr>
          <p:cNvSpPr txBox="1"/>
          <p:nvPr/>
        </p:nvSpPr>
        <p:spPr>
          <a:xfrm>
            <a:off x="1273990" y="3304901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EFC129A-0D07-4639-AB49-08F79353A89F}"/>
              </a:ext>
            </a:extLst>
          </p:cNvPr>
          <p:cNvSpPr txBox="1"/>
          <p:nvPr/>
        </p:nvSpPr>
        <p:spPr>
          <a:xfrm>
            <a:off x="2528971" y="3318122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34582F-0521-4E0E-B947-1049258EB566}"/>
              </a:ext>
            </a:extLst>
          </p:cNvPr>
          <p:cNvSpPr txBox="1"/>
          <p:nvPr/>
        </p:nvSpPr>
        <p:spPr>
          <a:xfrm>
            <a:off x="4056448" y="3311621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8D61A0F-CC66-4D2D-8BEA-AAD2B10DC077}"/>
              </a:ext>
            </a:extLst>
          </p:cNvPr>
          <p:cNvSpPr txBox="1"/>
          <p:nvPr/>
        </p:nvSpPr>
        <p:spPr>
          <a:xfrm>
            <a:off x="6093548" y="3312129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1F0428-BAB1-4DE1-AB19-EECBF203B070}"/>
              </a:ext>
            </a:extLst>
          </p:cNvPr>
          <p:cNvCxnSpPr>
            <a:cxnSpLocks/>
          </p:cNvCxnSpPr>
          <p:nvPr/>
        </p:nvCxnSpPr>
        <p:spPr>
          <a:xfrm>
            <a:off x="1224259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ED3A92B-EFF9-4F02-9BD5-C968B0ED1A49}"/>
              </a:ext>
            </a:extLst>
          </p:cNvPr>
          <p:cNvCxnSpPr>
            <a:cxnSpLocks/>
          </p:cNvCxnSpPr>
          <p:nvPr/>
        </p:nvCxnSpPr>
        <p:spPr>
          <a:xfrm>
            <a:off x="1224259" y="2858430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ADF098-4E21-4DFB-8601-7A80E14A09AA}"/>
              </a:ext>
            </a:extLst>
          </p:cNvPr>
          <p:cNvCxnSpPr>
            <a:cxnSpLocks/>
          </p:cNvCxnSpPr>
          <p:nvPr/>
        </p:nvCxnSpPr>
        <p:spPr>
          <a:xfrm>
            <a:off x="1807189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EF9C25-2395-410A-8D67-8D52E9C8FCE6}"/>
              </a:ext>
            </a:extLst>
          </p:cNvPr>
          <p:cNvCxnSpPr>
            <a:cxnSpLocks/>
          </p:cNvCxnSpPr>
          <p:nvPr/>
        </p:nvCxnSpPr>
        <p:spPr>
          <a:xfrm>
            <a:off x="3012588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235298-565E-40C6-8491-50C06EE95E9E}"/>
              </a:ext>
            </a:extLst>
          </p:cNvPr>
          <p:cNvCxnSpPr>
            <a:cxnSpLocks/>
          </p:cNvCxnSpPr>
          <p:nvPr/>
        </p:nvCxnSpPr>
        <p:spPr>
          <a:xfrm>
            <a:off x="4723532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F6F9B8-5439-4D8F-A946-8D7157FD0A7D}"/>
              </a:ext>
            </a:extLst>
          </p:cNvPr>
          <p:cNvCxnSpPr>
            <a:cxnSpLocks/>
          </p:cNvCxnSpPr>
          <p:nvPr/>
        </p:nvCxnSpPr>
        <p:spPr>
          <a:xfrm>
            <a:off x="6248933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112EA24-87B0-452D-A086-B5E6F802FDF3}"/>
              </a:ext>
            </a:extLst>
          </p:cNvPr>
          <p:cNvSpPr txBox="1"/>
          <p:nvPr/>
        </p:nvSpPr>
        <p:spPr>
          <a:xfrm>
            <a:off x="992871" y="2920045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14B38E1-325B-4EFE-8532-47268C74F34F}"/>
              </a:ext>
            </a:extLst>
          </p:cNvPr>
          <p:cNvSpPr txBox="1"/>
          <p:nvPr/>
        </p:nvSpPr>
        <p:spPr>
          <a:xfrm>
            <a:off x="1401153" y="2900308"/>
            <a:ext cx="879639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1.00 – </a:t>
            </a:r>
            <a:r>
              <a:rPr lang="en-GB" sz="1050" dirty="0"/>
              <a:t>10.00</a:t>
            </a:r>
            <a:r>
              <a:rPr lang="en-GB" sz="1000" dirty="0"/>
              <a:t> 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54DE81-AF05-4934-AB9C-DF425FB55E78}"/>
              </a:ext>
            </a:extLst>
          </p:cNvPr>
          <p:cNvSpPr txBox="1"/>
          <p:nvPr/>
        </p:nvSpPr>
        <p:spPr>
          <a:xfrm>
            <a:off x="2591217" y="2900307"/>
            <a:ext cx="87662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6.58 – 48.49 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E393DE7-AB9C-4AB8-A9DC-30184504FD84}"/>
              </a:ext>
            </a:extLst>
          </p:cNvPr>
          <p:cNvSpPr txBox="1"/>
          <p:nvPr/>
        </p:nvSpPr>
        <p:spPr>
          <a:xfrm>
            <a:off x="4199965" y="2902624"/>
            <a:ext cx="11140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174.94 – 241.11 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0EF7459-508D-4C85-8413-FDAAACACF3E2}"/>
              </a:ext>
            </a:extLst>
          </p:cNvPr>
          <p:cNvSpPr txBox="1"/>
          <p:nvPr/>
        </p:nvSpPr>
        <p:spPr>
          <a:xfrm>
            <a:off x="5908443" y="2900307"/>
            <a:ext cx="6809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294.94 mm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71A27E-4ACB-4458-85FC-23003ED17519}"/>
              </a:ext>
            </a:extLst>
          </p:cNvPr>
          <p:cNvSpPr txBox="1"/>
          <p:nvPr/>
        </p:nvSpPr>
        <p:spPr>
          <a:xfrm>
            <a:off x="524380" y="5782765"/>
            <a:ext cx="809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Figure 3: Schematic of the injection parameter space used for the optimisation study.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553CEC-E528-4210-BF8F-645FA3260043}"/>
              </a:ext>
            </a:extLst>
          </p:cNvPr>
          <p:cNvCxnSpPr>
            <a:cxnSpLocks/>
          </p:cNvCxnSpPr>
          <p:nvPr/>
        </p:nvCxnSpPr>
        <p:spPr>
          <a:xfrm flipV="1">
            <a:off x="7851796" y="1966890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9529CD-7833-4CE6-8698-9BD3F6626CE8}"/>
              </a:ext>
            </a:extLst>
          </p:cNvPr>
          <p:cNvCxnSpPr>
            <a:cxnSpLocks/>
          </p:cNvCxnSpPr>
          <p:nvPr/>
        </p:nvCxnSpPr>
        <p:spPr>
          <a:xfrm flipV="1">
            <a:off x="7855606" y="2553948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944E6C9-A061-4558-8D02-107EFBFFBD2D}"/>
              </a:ext>
            </a:extLst>
          </p:cNvPr>
          <p:cNvSpPr/>
          <p:nvPr/>
        </p:nvSpPr>
        <p:spPr>
          <a:xfrm>
            <a:off x="7791217" y="2157230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C41A07-E0AA-43B2-893D-6F22DB042140}"/>
              </a:ext>
            </a:extLst>
          </p:cNvPr>
          <p:cNvSpPr txBox="1"/>
          <p:nvPr/>
        </p:nvSpPr>
        <p:spPr>
          <a:xfrm>
            <a:off x="7184712" y="3311621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9FDF92-2787-4ABD-82AD-9D8208CE9BDD}"/>
              </a:ext>
            </a:extLst>
          </p:cNvPr>
          <p:cNvCxnSpPr>
            <a:cxnSpLocks/>
          </p:cNvCxnSpPr>
          <p:nvPr/>
        </p:nvCxnSpPr>
        <p:spPr>
          <a:xfrm>
            <a:off x="7851796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8321B68-45A3-408C-9A95-AC6FE543E64B}"/>
              </a:ext>
            </a:extLst>
          </p:cNvPr>
          <p:cNvSpPr txBox="1"/>
          <p:nvPr/>
        </p:nvSpPr>
        <p:spPr>
          <a:xfrm>
            <a:off x="7287695" y="2923886"/>
            <a:ext cx="10861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346.13 – 409.94 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D672-1C76-444C-9967-CEFF9E4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6</a:t>
            </a:fld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C45E8A-7C81-4B25-8D82-E9FEE2706547}"/>
              </a:ext>
            </a:extLst>
          </p:cNvPr>
          <p:cNvGrpSpPr/>
          <p:nvPr/>
        </p:nvGrpSpPr>
        <p:grpSpPr>
          <a:xfrm>
            <a:off x="1125590" y="3609598"/>
            <a:ext cx="7467052" cy="2010526"/>
            <a:chOff x="1125590" y="3609598"/>
            <a:chExt cx="7467052" cy="201052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EF0FB28-DF67-4F5F-B30C-27834DFE2BC0}"/>
                </a:ext>
              </a:extLst>
            </p:cNvPr>
            <p:cNvSpPr/>
            <p:nvPr/>
          </p:nvSpPr>
          <p:spPr>
            <a:xfrm>
              <a:off x="1475848" y="4015249"/>
              <a:ext cx="720832" cy="6985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612F380-BF23-42AB-8098-C62DA849260F}"/>
                </a:ext>
              </a:extLst>
            </p:cNvPr>
            <p:cNvSpPr/>
            <p:nvPr/>
          </p:nvSpPr>
          <p:spPr>
            <a:xfrm>
              <a:off x="4500346" y="3972823"/>
              <a:ext cx="480230" cy="103676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77A71FB-D49A-4430-941F-200BC5066E58}"/>
                </a:ext>
              </a:extLst>
            </p:cNvPr>
            <p:cNvSpPr txBox="1"/>
            <p:nvPr/>
          </p:nvSpPr>
          <p:spPr>
            <a:xfrm>
              <a:off x="1125590" y="5096904"/>
              <a:ext cx="13596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d: 500 – 7,500 um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C36659D-F3F7-44AA-B951-B7302CC5A29F}"/>
                </a:ext>
              </a:extLst>
            </p:cNvPr>
            <p:cNvSpPr txBox="1"/>
            <p:nvPr/>
          </p:nvSpPr>
          <p:spPr>
            <a:xfrm>
              <a:off x="2556415" y="5096904"/>
              <a:ext cx="13047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d: 30 – 10,000 um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765B48C-8A8E-4E7E-B877-A90AF49CB50E}"/>
                </a:ext>
              </a:extLst>
            </p:cNvPr>
            <p:cNvSpPr txBox="1"/>
            <p:nvPr/>
          </p:nvSpPr>
          <p:spPr>
            <a:xfrm>
              <a:off x="4602671" y="3609598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1651F07-F306-42F2-AF98-F3B607019C1E}"/>
                </a:ext>
              </a:extLst>
            </p:cNvPr>
            <p:cNvSpPr txBox="1"/>
            <p:nvPr/>
          </p:nvSpPr>
          <p:spPr>
            <a:xfrm>
              <a:off x="5024259" y="431246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B5878B5-FDCB-4B49-8FBE-965BD2A2BEAA}"/>
                </a:ext>
              </a:extLst>
            </p:cNvPr>
            <p:cNvSpPr txBox="1"/>
            <p:nvPr/>
          </p:nvSpPr>
          <p:spPr>
            <a:xfrm>
              <a:off x="4013327" y="5096904"/>
              <a:ext cx="14398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a: 50 – 2,000 um</a:t>
              </a:r>
            </a:p>
            <a:p>
              <a:pPr algn="ctr"/>
              <a:r>
                <a:rPr lang="en-GB" sz="1400" dirty="0"/>
                <a:t>b: 2 – 60 mm 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C0BCCBE-7FFD-4ADC-861F-F9B4BAE56DAA}"/>
                </a:ext>
              </a:extLst>
            </p:cNvPr>
            <p:cNvSpPr txBox="1"/>
            <p:nvPr/>
          </p:nvSpPr>
          <p:spPr>
            <a:xfrm>
              <a:off x="7087903" y="5096904"/>
              <a:ext cx="15047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a: 50 – 10,000 um</a:t>
              </a:r>
            </a:p>
            <a:p>
              <a:pPr algn="ctr"/>
              <a:r>
                <a:rPr lang="en-GB" sz="1400" dirty="0"/>
                <a:t>b: 2 – 100 mm 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C8D1481-4A97-4E00-AA7C-8B5D90916073}"/>
                </a:ext>
              </a:extLst>
            </p:cNvPr>
            <p:cNvCxnSpPr>
              <a:stCxn id="10" idx="3"/>
              <a:endCxn id="10" idx="7"/>
            </p:cNvCxnSpPr>
            <p:nvPr/>
          </p:nvCxnSpPr>
          <p:spPr>
            <a:xfrm flipV="1">
              <a:off x="1581411" y="4117546"/>
              <a:ext cx="509706" cy="49393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C21559F-D201-4228-9E40-0C88DA737967}"/>
                </a:ext>
              </a:extLst>
            </p:cNvPr>
            <p:cNvSpPr txBox="1"/>
            <p:nvPr/>
          </p:nvSpPr>
          <p:spPr>
            <a:xfrm>
              <a:off x="1601353" y="406792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F399D05-AB6C-4FE0-BC8A-4711552289E4}"/>
                </a:ext>
              </a:extLst>
            </p:cNvPr>
            <p:cNvSpPr/>
            <p:nvPr/>
          </p:nvSpPr>
          <p:spPr>
            <a:xfrm>
              <a:off x="2852570" y="4015249"/>
              <a:ext cx="720832" cy="6985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7B0DC819-CBB0-4E60-9247-E626D9B51F8E}"/>
                </a:ext>
              </a:extLst>
            </p:cNvPr>
            <p:cNvCxnSpPr>
              <a:stCxn id="76" idx="3"/>
              <a:endCxn id="76" idx="7"/>
            </p:cNvCxnSpPr>
            <p:nvPr/>
          </p:nvCxnSpPr>
          <p:spPr>
            <a:xfrm flipV="1">
              <a:off x="2958133" y="4117546"/>
              <a:ext cx="509706" cy="49393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094B724-0478-405C-904C-CF6A36E5FA42}"/>
                </a:ext>
              </a:extLst>
            </p:cNvPr>
            <p:cNvSpPr txBox="1"/>
            <p:nvPr/>
          </p:nvSpPr>
          <p:spPr>
            <a:xfrm>
              <a:off x="2978075" y="406792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47BD0DF-7C01-4B68-9947-9650239E66E1}"/>
                </a:ext>
              </a:extLst>
            </p:cNvPr>
            <p:cNvSpPr/>
            <p:nvPr/>
          </p:nvSpPr>
          <p:spPr>
            <a:xfrm>
              <a:off x="7611681" y="3978930"/>
              <a:ext cx="480230" cy="103676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6F848C6-F976-49B3-AD69-79D8050D7C49}"/>
                </a:ext>
              </a:extLst>
            </p:cNvPr>
            <p:cNvSpPr txBox="1"/>
            <p:nvPr/>
          </p:nvSpPr>
          <p:spPr>
            <a:xfrm>
              <a:off x="7714006" y="361570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D694730-D756-4C07-B36D-6EA1280C127F}"/>
                </a:ext>
              </a:extLst>
            </p:cNvPr>
            <p:cNvSpPr txBox="1"/>
            <p:nvPr/>
          </p:nvSpPr>
          <p:spPr>
            <a:xfrm>
              <a:off x="8135594" y="4318572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531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A2C774-72C0-4D20-ACBC-969BAE10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92E46-FFCD-4568-9019-66AB8C8C9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C763E35-2AD6-4D4D-8204-3722EA45B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CC1502C-16AA-40FE-B1D6-3F2AAE4EB2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5266845"/>
                  </p:ext>
                </p:extLst>
              </p:nvPr>
            </p:nvGraphicFramePr>
            <p:xfrm>
              <a:off x="477078" y="1793693"/>
              <a:ext cx="8516135" cy="403472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79253">
                      <a:extLst>
                        <a:ext uri="{9D8B030D-6E8A-4147-A177-3AD203B41FA5}">
                          <a16:colId xmlns:a16="http://schemas.microsoft.com/office/drawing/2014/main" val="2137213066"/>
                        </a:ext>
                      </a:extLst>
                    </a:gridCol>
                    <a:gridCol w="317818">
                      <a:extLst>
                        <a:ext uri="{9D8B030D-6E8A-4147-A177-3AD203B41FA5}">
                          <a16:colId xmlns:a16="http://schemas.microsoft.com/office/drawing/2014/main" val="1227085262"/>
                        </a:ext>
                      </a:extLst>
                    </a:gridCol>
                    <a:gridCol w="3581555">
                      <a:extLst>
                        <a:ext uri="{9D8B030D-6E8A-4147-A177-3AD203B41FA5}">
                          <a16:colId xmlns:a16="http://schemas.microsoft.com/office/drawing/2014/main" val="2387744521"/>
                        </a:ext>
                      </a:extLst>
                    </a:gridCol>
                    <a:gridCol w="2437509">
                      <a:extLst>
                        <a:ext uri="{9D8B030D-6E8A-4147-A177-3AD203B41FA5}">
                          <a16:colId xmlns:a16="http://schemas.microsoft.com/office/drawing/2014/main" val="786703890"/>
                        </a:ext>
                      </a:extLst>
                    </a:gridCol>
                  </a:tblGrid>
                  <a:tr h="80687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i="0" cap="none" baseline="0" dirty="0"/>
                            <a:t>Design Parameter</a:t>
                          </a:r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i="0" cap="none" baseline="0" dirty="0"/>
                            <a:t>Justification</a:t>
                          </a:r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dirty="0"/>
                            <a:t>Target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0573242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Number density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Proportional to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signal received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&gt;1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17</m:t>
                                    </m:r>
                                  </m:sup>
                                </m:s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#</m:t>
                                </m:r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51530649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Length of jet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Maximum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</a:t>
                          </a:r>
                          <a:r>
                            <a:rPr lang="en-GB" sz="2000" dirty="0"/>
                            <a:t>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profile size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&gt;20 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39068302"/>
                      </a:ext>
                    </a:extLst>
                  </a:tr>
                  <a:tr h="73188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Width of jet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Determines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spatial resolution</a:t>
                          </a:r>
                          <a:r>
                            <a:rPr lang="en-GB" sz="2000" dirty="0"/>
                            <a:t>,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signal</a:t>
                          </a:r>
                          <a:r>
                            <a:rPr lang="en-GB" sz="2000" dirty="0"/>
                            <a:t> yield and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&lt;0.5 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9411782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Density variation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Uniform</a:t>
                          </a:r>
                          <a:r>
                            <a:rPr lang="en-GB" sz="2000" dirty="0"/>
                            <a:t> profile measurement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&lt;10 %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19473638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Background Pressure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Minimise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&lt;5 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 </m:t>
                                </m:r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𝑚𝑏𝑎𝑟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899385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CC1502C-16AA-40FE-B1D6-3F2AAE4EB2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5266845"/>
                  </p:ext>
                </p:extLst>
              </p:nvPr>
            </p:nvGraphicFramePr>
            <p:xfrm>
              <a:off x="477078" y="1793693"/>
              <a:ext cx="8516135" cy="403472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79253">
                      <a:extLst>
                        <a:ext uri="{9D8B030D-6E8A-4147-A177-3AD203B41FA5}">
                          <a16:colId xmlns:a16="http://schemas.microsoft.com/office/drawing/2014/main" val="2137213066"/>
                        </a:ext>
                      </a:extLst>
                    </a:gridCol>
                    <a:gridCol w="317818">
                      <a:extLst>
                        <a:ext uri="{9D8B030D-6E8A-4147-A177-3AD203B41FA5}">
                          <a16:colId xmlns:a16="http://schemas.microsoft.com/office/drawing/2014/main" val="1227085262"/>
                        </a:ext>
                      </a:extLst>
                    </a:gridCol>
                    <a:gridCol w="3581555">
                      <a:extLst>
                        <a:ext uri="{9D8B030D-6E8A-4147-A177-3AD203B41FA5}">
                          <a16:colId xmlns:a16="http://schemas.microsoft.com/office/drawing/2014/main" val="2387744521"/>
                        </a:ext>
                      </a:extLst>
                    </a:gridCol>
                    <a:gridCol w="2437509">
                      <a:extLst>
                        <a:ext uri="{9D8B030D-6E8A-4147-A177-3AD203B41FA5}">
                          <a16:colId xmlns:a16="http://schemas.microsoft.com/office/drawing/2014/main" val="786703890"/>
                        </a:ext>
                      </a:extLst>
                    </a:gridCol>
                  </a:tblGrid>
                  <a:tr h="9448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i="0" cap="none" baseline="0" dirty="0"/>
                            <a:t>Design Parameter</a:t>
                          </a:r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i="0" cap="none" baseline="0" dirty="0"/>
                            <a:t>Justification</a:t>
                          </a:r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dirty="0"/>
                            <a:t>Target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0573242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Number density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Proportional to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signal received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180220" b="-47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1530649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Length of jet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Maximum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</a:t>
                          </a:r>
                          <a:r>
                            <a:rPr lang="en-GB" sz="2000" dirty="0"/>
                            <a:t>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profile size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280220" b="-37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39068302"/>
                      </a:ext>
                    </a:extLst>
                  </a:tr>
                  <a:tr h="73188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Width of jet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Determines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spatial resolution</a:t>
                          </a:r>
                          <a:r>
                            <a:rPr lang="en-GB" sz="2000" dirty="0"/>
                            <a:t>,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signal</a:t>
                          </a:r>
                          <a:r>
                            <a:rPr lang="en-GB" sz="2000" dirty="0"/>
                            <a:t> yield and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288333" b="-18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411782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Density variation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Uniform</a:t>
                          </a:r>
                          <a:r>
                            <a:rPr lang="en-GB" sz="2000" dirty="0"/>
                            <a:t> profile measurement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512088" b="-1450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9473638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Background Pressure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Minimise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484348" b="-147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993858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20726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B7516E-818B-4170-B2C5-1E069E57F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909429-5BB6-4790-B265-90A089652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CE3C62-00D6-4407-8003-B17A0A795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09BA09-03F7-4AF7-A93E-07C79CECD7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6" r="5598"/>
          <a:stretch/>
        </p:blipFill>
        <p:spPr>
          <a:xfrm>
            <a:off x="628650" y="1836400"/>
            <a:ext cx="3723598" cy="26602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ED9A98-C662-4D5C-8A31-BA216B5EC9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7" r="6732"/>
          <a:stretch/>
        </p:blipFill>
        <p:spPr>
          <a:xfrm>
            <a:off x="4791752" y="1679131"/>
            <a:ext cx="3723598" cy="282724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1EBA043-023E-4C53-B4B2-37349497EDA8}"/>
              </a:ext>
            </a:extLst>
          </p:cNvPr>
          <p:cNvSpPr txBox="1"/>
          <p:nvPr/>
        </p:nvSpPr>
        <p:spPr>
          <a:xfrm>
            <a:off x="628650" y="4518829"/>
            <a:ext cx="3943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Figure 7: Surface plot of density as a function of skimmers 1 and 3 positions.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218177-3A6B-499D-88D9-70C9623A4EF1}"/>
              </a:ext>
            </a:extLst>
          </p:cNvPr>
          <p:cNvSpPr txBox="1"/>
          <p:nvPr/>
        </p:nvSpPr>
        <p:spPr>
          <a:xfrm>
            <a:off x="4791752" y="4518828"/>
            <a:ext cx="3943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Figure 8: Surface plot of width as a function of skimmers 1 and 3 positions.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7FA512C6-EF86-417A-8BA9-071472E8C0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21936989"/>
                  </p:ext>
                </p:extLst>
              </p:nvPr>
            </p:nvGraphicFramePr>
            <p:xfrm>
              <a:off x="518772" y="5207826"/>
              <a:ext cx="8106451" cy="94053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9474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654382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509474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606079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827042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4753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36141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1.13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0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31.14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9.61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3.66×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7FA512C6-EF86-417A-8BA9-071472E8C03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21936989"/>
                  </p:ext>
                </p:extLst>
              </p:nvPr>
            </p:nvGraphicFramePr>
            <p:xfrm>
              <a:off x="518772" y="5207826"/>
              <a:ext cx="8106451" cy="94053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509474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654382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509474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606079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827042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3614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03" t="-163333" r="-437097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31.14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9.61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343667" t="-163333" r="-667" b="-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L-Shape 7">
            <a:extLst>
              <a:ext uri="{FF2B5EF4-FFF2-40B4-BE49-F238E27FC236}">
                <a16:creationId xmlns:a16="http://schemas.microsoft.com/office/drawing/2014/main" id="{40A8A0D0-5904-41F0-8F89-7EF435032F02}"/>
              </a:ext>
            </a:extLst>
          </p:cNvPr>
          <p:cNvSpPr/>
          <p:nvPr/>
        </p:nvSpPr>
        <p:spPr>
          <a:xfrm rot="18432872">
            <a:off x="1807135" y="5835106"/>
            <a:ext cx="298216" cy="159325"/>
          </a:xfrm>
          <a:prstGeom prst="corner">
            <a:avLst>
              <a:gd name="adj1" fmla="val 50825"/>
              <a:gd name="adj2" fmla="val 4463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-Shape 17">
            <a:extLst>
              <a:ext uri="{FF2B5EF4-FFF2-40B4-BE49-F238E27FC236}">
                <a16:creationId xmlns:a16="http://schemas.microsoft.com/office/drawing/2014/main" id="{CA92F50E-D498-4DAE-8864-2B1E8AFD7948}"/>
              </a:ext>
            </a:extLst>
          </p:cNvPr>
          <p:cNvSpPr/>
          <p:nvPr/>
        </p:nvSpPr>
        <p:spPr>
          <a:xfrm rot="18432872">
            <a:off x="3475913" y="5841933"/>
            <a:ext cx="298216" cy="159325"/>
          </a:xfrm>
          <a:prstGeom prst="corner">
            <a:avLst>
              <a:gd name="adj1" fmla="val 50825"/>
              <a:gd name="adj2" fmla="val 4463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-Shape 18">
            <a:extLst>
              <a:ext uri="{FF2B5EF4-FFF2-40B4-BE49-F238E27FC236}">
                <a16:creationId xmlns:a16="http://schemas.microsoft.com/office/drawing/2014/main" id="{4624F050-AC8A-4D59-9B22-B05A1701B019}"/>
              </a:ext>
            </a:extLst>
          </p:cNvPr>
          <p:cNvSpPr/>
          <p:nvPr/>
        </p:nvSpPr>
        <p:spPr>
          <a:xfrm rot="18432872">
            <a:off x="4991068" y="5841935"/>
            <a:ext cx="298216" cy="159325"/>
          </a:xfrm>
          <a:prstGeom prst="corner">
            <a:avLst>
              <a:gd name="adj1" fmla="val 50825"/>
              <a:gd name="adj2" fmla="val 4463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-Shape 19">
            <a:extLst>
              <a:ext uri="{FF2B5EF4-FFF2-40B4-BE49-F238E27FC236}">
                <a16:creationId xmlns:a16="http://schemas.microsoft.com/office/drawing/2014/main" id="{8D8BF107-F189-4EF0-8E5F-0E54BCDCBA87}"/>
              </a:ext>
            </a:extLst>
          </p:cNvPr>
          <p:cNvSpPr/>
          <p:nvPr/>
        </p:nvSpPr>
        <p:spPr>
          <a:xfrm rot="18432872">
            <a:off x="6614318" y="5848328"/>
            <a:ext cx="298216" cy="159325"/>
          </a:xfrm>
          <a:prstGeom prst="corner">
            <a:avLst>
              <a:gd name="adj1" fmla="val 50825"/>
              <a:gd name="adj2" fmla="val 4463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L-Shape 20">
            <a:extLst>
              <a:ext uri="{FF2B5EF4-FFF2-40B4-BE49-F238E27FC236}">
                <a16:creationId xmlns:a16="http://schemas.microsoft.com/office/drawing/2014/main" id="{1AC84DD6-61FD-400B-BCEB-B8936E7B922F}"/>
              </a:ext>
            </a:extLst>
          </p:cNvPr>
          <p:cNvSpPr/>
          <p:nvPr/>
        </p:nvSpPr>
        <p:spPr>
          <a:xfrm rot="18432872">
            <a:off x="8432371" y="5848328"/>
            <a:ext cx="298216" cy="159325"/>
          </a:xfrm>
          <a:prstGeom prst="corner">
            <a:avLst>
              <a:gd name="adj1" fmla="val 50825"/>
              <a:gd name="adj2" fmla="val 4463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3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ECA9CE-9790-4FC6-81C8-AFBCFB725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</a:t>
            </a:r>
            <a:r>
              <a:rPr lang="en-GB" b="1" dirty="0">
                <a:solidFill>
                  <a:srgbClr val="1239A6"/>
                </a:solidFill>
              </a:rPr>
              <a:t>high speed optimisation framework </a:t>
            </a:r>
            <a:r>
              <a:rPr lang="en-GB" dirty="0"/>
              <a:t>for </a:t>
            </a:r>
            <a:r>
              <a:rPr lang="en-GB" b="1" dirty="0">
                <a:solidFill>
                  <a:srgbClr val="1239A6"/>
                </a:solidFill>
              </a:rPr>
              <a:t>underexpanded jets </a:t>
            </a:r>
            <a:r>
              <a:rPr lang="en-GB" dirty="0"/>
              <a:t>has been developed.</a:t>
            </a:r>
          </a:p>
          <a:p>
            <a:r>
              <a:rPr lang="en-GB" dirty="0"/>
              <a:t>A </a:t>
            </a:r>
            <a:r>
              <a:rPr lang="en-GB" b="1" dirty="0">
                <a:solidFill>
                  <a:srgbClr val="1239A6"/>
                </a:solidFill>
              </a:rPr>
              <a:t>best geometric solution </a:t>
            </a:r>
            <a:r>
              <a:rPr lang="en-GB" dirty="0"/>
              <a:t>has been shown.</a:t>
            </a:r>
          </a:p>
          <a:p>
            <a:endParaRPr lang="en-GB" dirty="0"/>
          </a:p>
          <a:p>
            <a:r>
              <a:rPr lang="en-GB" b="1" dirty="0">
                <a:solidFill>
                  <a:srgbClr val="1239A6"/>
                </a:solidFill>
              </a:rPr>
              <a:t>Validating</a:t>
            </a:r>
            <a:r>
              <a:rPr lang="en-GB" dirty="0"/>
              <a:t> analytical background calculations with experimental data</a:t>
            </a:r>
          </a:p>
          <a:p>
            <a:r>
              <a:rPr lang="en-GB" b="1" dirty="0">
                <a:solidFill>
                  <a:srgbClr val="1239A6"/>
                </a:solidFill>
              </a:rPr>
              <a:t>Validate</a:t>
            </a:r>
            <a:r>
              <a:rPr lang="en-GB" dirty="0"/>
              <a:t> final chosen simulations using </a:t>
            </a:r>
            <a:r>
              <a:rPr lang="en-GB" b="1" dirty="0" err="1">
                <a:solidFill>
                  <a:srgbClr val="1239A6"/>
                </a:solidFill>
              </a:rPr>
              <a:t>MolFlow</a:t>
            </a:r>
            <a:endParaRPr lang="en-GB" b="1" dirty="0">
              <a:solidFill>
                <a:srgbClr val="1239A6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FA63D2-E5E8-46E4-83E2-12A65BF6B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IOP PAB 2023 Annual Conference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4FB41A-19EC-48CA-B738-9B63A7C36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A9C7EBD-248F-40E2-90DC-88EA99531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172196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1b06bc5-7e14-4331-abbd-06bc174eae3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6B1FA3CC6CA4A9EE66CC78A4F412E" ma:contentTypeVersion="15" ma:contentTypeDescription="Create a new document." ma:contentTypeScope="" ma:versionID="6f76ea0ece038a5b48432a6318c20755">
  <xsd:schema xmlns:xsd="http://www.w3.org/2001/XMLSchema" xmlns:xs="http://www.w3.org/2001/XMLSchema" xmlns:p="http://schemas.microsoft.com/office/2006/metadata/properties" xmlns:ns3="71b06bc5-7e14-4331-abbd-06bc174eae32" xmlns:ns4="f6a43de9-4f46-439c-aa37-ef148abe56bf" targetNamespace="http://schemas.microsoft.com/office/2006/metadata/properties" ma:root="true" ma:fieldsID="d73efd07b60f0a3a22aceed7ec6ea90e" ns3:_="" ns4:_="">
    <xsd:import namespace="71b06bc5-7e14-4331-abbd-06bc174eae32"/>
    <xsd:import namespace="f6a43de9-4f46-439c-aa37-ef148abe56b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06bc5-7e14-4331-abbd-06bc174eae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a43de9-4f46-439c-aa37-ef148abe56b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C68583-89F1-4609-8A5C-171A986B19BC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71b06bc5-7e14-4331-abbd-06bc174eae32"/>
    <ds:schemaRef ds:uri="http://schemas.openxmlformats.org/package/2006/metadata/core-properties"/>
    <ds:schemaRef ds:uri="f6a43de9-4f46-439c-aa37-ef148abe56bf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20D08B6-3DB6-4FDE-8390-41B9B3BB5C0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8897E5-6801-473B-92B5-E3BCB5F0BF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06bc5-7e14-4331-abbd-06bc174eae32"/>
    <ds:schemaRef ds:uri="f6a43de9-4f46-439c-aa37-ef148abe56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67396</TotalTime>
  <Words>1138</Words>
  <Application>Microsoft Office PowerPoint</Application>
  <PresentationFormat>On-screen Show (4:3)</PresentationFormat>
  <Paragraphs>237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Calibri</vt:lpstr>
      <vt:lpstr>Calibri Light</vt:lpstr>
      <vt:lpstr>Cambria Math</vt:lpstr>
      <vt:lpstr>Office Theme</vt:lpstr>
      <vt:lpstr>An Optimisation Framework for Underexpanded Jets</vt:lpstr>
      <vt:lpstr>Contents</vt:lpstr>
      <vt:lpstr>Gas Jets Applications</vt:lpstr>
      <vt:lpstr>Monte-Carlo Jet Simulation</vt:lpstr>
      <vt:lpstr>Multi-Objective Genetic Algorithm</vt:lpstr>
      <vt:lpstr>Injection Optimisation</vt:lpstr>
      <vt:lpstr>Design Space</vt:lpstr>
      <vt:lpstr>Results</vt:lpstr>
      <vt:lpstr>Conclusions and Future Work</vt:lpstr>
      <vt:lpstr>Additional Slides</vt:lpstr>
      <vt:lpstr>Beam Gas Fluorescence</vt:lpstr>
      <vt:lpstr>Beam Gas Curtain</vt:lpstr>
      <vt:lpstr>BGC measurements</vt:lpstr>
      <vt:lpstr>Hollow Electron Beam</vt:lpstr>
      <vt:lpstr>Key Performance Criteria (Required)</vt:lpstr>
      <vt:lpstr>Adaptive Background Pressure</vt:lpstr>
      <vt:lpstr>Effusion</vt:lpstr>
      <vt:lpstr>Dynamic Background Check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Institute Update</dc:title>
  <dc:creator>Stringer, Oliver</dc:creator>
  <cp:lastModifiedBy>Stringer, Oliver</cp:lastModifiedBy>
  <cp:revision>208</cp:revision>
  <dcterms:created xsi:type="dcterms:W3CDTF">2021-12-02T16:49:41Z</dcterms:created>
  <dcterms:modified xsi:type="dcterms:W3CDTF">2023-06-28T09:43:03Z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0x0101000636B1FA3CC6CA4A9EE66CC78A4F412E</vt:lpwstr>
  </property>
</Properties>
</file>