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7"/>
  </p:notesMasterIdLst>
  <p:sldIdLst>
    <p:sldId id="288" r:id="rId6"/>
    <p:sldId id="289" r:id="rId7"/>
    <p:sldId id="293" r:id="rId8"/>
    <p:sldId id="290" r:id="rId9"/>
    <p:sldId id="291" r:id="rId10"/>
    <p:sldId id="262" r:id="rId11"/>
    <p:sldId id="279" r:id="rId12"/>
    <p:sldId id="274" r:id="rId13"/>
    <p:sldId id="268" r:id="rId14"/>
    <p:sldId id="294" r:id="rId15"/>
    <p:sldId id="2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00"/>
    <a:srgbClr val="676767"/>
    <a:srgbClr val="2E2D62"/>
    <a:srgbClr val="003088"/>
    <a:srgbClr val="F08900"/>
    <a:srgbClr val="1E5DF8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69F4E3-C297-4E1A-A975-299DDE0429CC}" v="46" dt="2023-06-30T08:05:40.9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409"/>
  </p:normalViewPr>
  <p:slideViewPr>
    <p:cSldViewPr snapToGrid="0" snapToObjects="1">
      <p:cViewPr varScale="1">
        <p:scale>
          <a:sx n="92" d="100"/>
          <a:sy n="92" d="100"/>
        </p:scale>
        <p:origin x="1662" y="8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8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wen, Hywel (STFC,DL,AST)" userId="fa73ae36-dd0c-44e5-95dd-e6034222bf15" providerId="ADAL" clId="{9569F4E3-C297-4E1A-A975-299DDE0429CC}"/>
    <pc:docChg chg="undo custSel addSld delSld modSld sldOrd">
      <pc:chgData name="Owen, Hywel (STFC,DL,AST)" userId="fa73ae36-dd0c-44e5-95dd-e6034222bf15" providerId="ADAL" clId="{9569F4E3-C297-4E1A-A975-299DDE0429CC}" dt="2023-06-30T08:12:13.402" v="4688" actId="14100"/>
      <pc:docMkLst>
        <pc:docMk/>
      </pc:docMkLst>
      <pc:sldChg chg="modSp add mod">
        <pc:chgData name="Owen, Hywel (STFC,DL,AST)" userId="fa73ae36-dd0c-44e5-95dd-e6034222bf15" providerId="ADAL" clId="{9569F4E3-C297-4E1A-A975-299DDE0429CC}" dt="2023-06-30T06:08:13.149" v="214" actId="27636"/>
        <pc:sldMkLst>
          <pc:docMk/>
          <pc:sldMk cId="637806992" sldId="262"/>
        </pc:sldMkLst>
        <pc:spChg chg="mod">
          <ac:chgData name="Owen, Hywel (STFC,DL,AST)" userId="fa73ae36-dd0c-44e5-95dd-e6034222bf15" providerId="ADAL" clId="{9569F4E3-C297-4E1A-A975-299DDE0429CC}" dt="2023-06-30T06:06:52.055" v="204" actId="1076"/>
          <ac:spMkLst>
            <pc:docMk/>
            <pc:sldMk cId="637806992" sldId="262"/>
            <ac:spMk id="4" creationId="{00000000-0000-0000-0000-000000000000}"/>
          </ac:spMkLst>
        </pc:spChg>
        <pc:spChg chg="mod">
          <ac:chgData name="Owen, Hywel (STFC,DL,AST)" userId="fa73ae36-dd0c-44e5-95dd-e6034222bf15" providerId="ADAL" clId="{9569F4E3-C297-4E1A-A975-299DDE0429CC}" dt="2023-06-30T06:08:13.149" v="214" actId="27636"/>
          <ac:spMkLst>
            <pc:docMk/>
            <pc:sldMk cId="637806992" sldId="262"/>
            <ac:spMk id="5" creationId="{00000000-0000-0000-0000-000000000000}"/>
          </ac:spMkLst>
        </pc:spChg>
      </pc:sldChg>
      <pc:sldChg chg="modSp add mod">
        <pc:chgData name="Owen, Hywel (STFC,DL,AST)" userId="fa73ae36-dd0c-44e5-95dd-e6034222bf15" providerId="ADAL" clId="{9569F4E3-C297-4E1A-A975-299DDE0429CC}" dt="2023-06-30T07:45:16.655" v="3122" actId="1035"/>
        <pc:sldMkLst>
          <pc:docMk/>
          <pc:sldMk cId="508941152" sldId="268"/>
        </pc:sldMkLst>
        <pc:spChg chg="mod">
          <ac:chgData name="Owen, Hywel (STFC,DL,AST)" userId="fa73ae36-dd0c-44e5-95dd-e6034222bf15" providerId="ADAL" clId="{9569F4E3-C297-4E1A-A975-299DDE0429CC}" dt="2023-06-30T06:09:34.781" v="218" actId="1076"/>
          <ac:spMkLst>
            <pc:docMk/>
            <pc:sldMk cId="508941152" sldId="268"/>
            <ac:spMk id="2" creationId="{00000000-0000-0000-0000-000000000000}"/>
          </ac:spMkLst>
        </pc:spChg>
        <pc:spChg chg="mod">
          <ac:chgData name="Owen, Hywel (STFC,DL,AST)" userId="fa73ae36-dd0c-44e5-95dd-e6034222bf15" providerId="ADAL" clId="{9569F4E3-C297-4E1A-A975-299DDE0429CC}" dt="2023-06-30T07:45:11.318" v="3109" actId="1036"/>
          <ac:spMkLst>
            <pc:docMk/>
            <pc:sldMk cId="508941152" sldId="268"/>
            <ac:spMk id="4" creationId="{00000000-0000-0000-0000-000000000000}"/>
          </ac:spMkLst>
        </pc:spChg>
        <pc:spChg chg="mod">
          <ac:chgData name="Owen, Hywel (STFC,DL,AST)" userId="fa73ae36-dd0c-44e5-95dd-e6034222bf15" providerId="ADAL" clId="{9569F4E3-C297-4E1A-A975-299DDE0429CC}" dt="2023-06-30T07:45:16.655" v="3122" actId="1035"/>
          <ac:spMkLst>
            <pc:docMk/>
            <pc:sldMk cId="508941152" sldId="268"/>
            <ac:spMk id="11" creationId="{00000000-0000-0000-0000-000000000000}"/>
          </ac:spMkLst>
        </pc:spChg>
        <pc:graphicFrameChg chg="mod">
          <ac:chgData name="Owen, Hywel (STFC,DL,AST)" userId="fa73ae36-dd0c-44e5-95dd-e6034222bf15" providerId="ADAL" clId="{9569F4E3-C297-4E1A-A975-299DDE0429CC}" dt="2023-06-30T07:45:11.318" v="3109" actId="1036"/>
          <ac:graphicFrameMkLst>
            <pc:docMk/>
            <pc:sldMk cId="508941152" sldId="268"/>
            <ac:graphicFrameMk id="7" creationId="{00000000-0000-0000-0000-000000000000}"/>
          </ac:graphicFrameMkLst>
        </pc:graphicFrameChg>
        <pc:graphicFrameChg chg="mod">
          <ac:chgData name="Owen, Hywel (STFC,DL,AST)" userId="fa73ae36-dd0c-44e5-95dd-e6034222bf15" providerId="ADAL" clId="{9569F4E3-C297-4E1A-A975-299DDE0429CC}" dt="2023-06-30T07:45:11.318" v="3109" actId="1036"/>
          <ac:graphicFrameMkLst>
            <pc:docMk/>
            <pc:sldMk cId="508941152" sldId="268"/>
            <ac:graphicFrameMk id="9" creationId="{00000000-0000-0000-0000-000000000000}"/>
          </ac:graphicFrameMkLst>
        </pc:graphicFrameChg>
        <pc:graphicFrameChg chg="mod">
          <ac:chgData name="Owen, Hywel (STFC,DL,AST)" userId="fa73ae36-dd0c-44e5-95dd-e6034222bf15" providerId="ADAL" clId="{9569F4E3-C297-4E1A-A975-299DDE0429CC}" dt="2023-06-30T07:45:16.655" v="3122" actId="1035"/>
          <ac:graphicFrameMkLst>
            <pc:docMk/>
            <pc:sldMk cId="508941152" sldId="268"/>
            <ac:graphicFrameMk id="10" creationId="{00000000-0000-0000-0000-000000000000}"/>
          </ac:graphicFrameMkLst>
        </pc:graphicFrameChg>
        <pc:picChg chg="mod">
          <ac:chgData name="Owen, Hywel (STFC,DL,AST)" userId="fa73ae36-dd0c-44e5-95dd-e6034222bf15" providerId="ADAL" clId="{9569F4E3-C297-4E1A-A975-299DDE0429CC}" dt="2023-06-30T07:45:16.655" v="3122" actId="1035"/>
          <ac:picMkLst>
            <pc:docMk/>
            <pc:sldMk cId="508941152" sldId="268"/>
            <ac:picMk id="13" creationId="{00000000-0000-0000-0000-000000000000}"/>
          </ac:picMkLst>
        </pc:picChg>
      </pc:sldChg>
      <pc:sldChg chg="modSp add mod setBg">
        <pc:chgData name="Owen, Hywel (STFC,DL,AST)" userId="fa73ae36-dd0c-44e5-95dd-e6034222bf15" providerId="ADAL" clId="{9569F4E3-C297-4E1A-A975-299DDE0429CC}" dt="2023-06-30T08:10:22.622" v="4644" actId="255"/>
        <pc:sldMkLst>
          <pc:docMk/>
          <pc:sldMk cId="763047050" sldId="274"/>
        </pc:sldMkLst>
        <pc:spChg chg="mod">
          <ac:chgData name="Owen, Hywel (STFC,DL,AST)" userId="fa73ae36-dd0c-44e5-95dd-e6034222bf15" providerId="ADAL" clId="{9569F4E3-C297-4E1A-A975-299DDE0429CC}" dt="2023-06-30T08:10:22.622" v="4644" actId="255"/>
          <ac:spMkLst>
            <pc:docMk/>
            <pc:sldMk cId="763047050" sldId="274"/>
            <ac:spMk id="7" creationId="{67B54F19-1212-9345-95FF-9D2815FD6E96}"/>
          </ac:spMkLst>
        </pc:spChg>
      </pc:sldChg>
      <pc:sldChg chg="addSp delSp modSp add del mod">
        <pc:chgData name="Owen, Hywel (STFC,DL,AST)" userId="fa73ae36-dd0c-44e5-95dd-e6034222bf15" providerId="ADAL" clId="{9569F4E3-C297-4E1A-A975-299DDE0429CC}" dt="2023-06-30T07:44:33.406" v="3084" actId="47"/>
        <pc:sldMkLst>
          <pc:docMk/>
          <pc:sldMk cId="4081159390" sldId="278"/>
        </pc:sldMkLst>
        <pc:spChg chg="mod">
          <ac:chgData name="Owen, Hywel (STFC,DL,AST)" userId="fa73ae36-dd0c-44e5-95dd-e6034222bf15" providerId="ADAL" clId="{9569F4E3-C297-4E1A-A975-299DDE0429CC}" dt="2023-06-30T07:43:03.239" v="3059" actId="207"/>
          <ac:spMkLst>
            <pc:docMk/>
            <pc:sldMk cId="4081159390" sldId="278"/>
            <ac:spMk id="2" creationId="{00000000-0000-0000-0000-000000000000}"/>
          </ac:spMkLst>
        </pc:spChg>
        <pc:spChg chg="del">
          <ac:chgData name="Owen, Hywel (STFC,DL,AST)" userId="fa73ae36-dd0c-44e5-95dd-e6034222bf15" providerId="ADAL" clId="{9569F4E3-C297-4E1A-A975-299DDE0429CC}" dt="2023-06-30T07:43:19.816" v="3060" actId="21"/>
          <ac:spMkLst>
            <pc:docMk/>
            <pc:sldMk cId="4081159390" sldId="278"/>
            <ac:spMk id="3" creationId="{00000000-0000-0000-0000-000000000000}"/>
          </ac:spMkLst>
        </pc:spChg>
        <pc:spChg chg="add mod">
          <ac:chgData name="Owen, Hywel (STFC,DL,AST)" userId="fa73ae36-dd0c-44e5-95dd-e6034222bf15" providerId="ADAL" clId="{9569F4E3-C297-4E1A-A975-299DDE0429CC}" dt="2023-06-30T07:43:19.816" v="3060" actId="21"/>
          <ac:spMkLst>
            <pc:docMk/>
            <pc:sldMk cId="4081159390" sldId="278"/>
            <ac:spMk id="7" creationId="{411DC34A-9899-5D9F-4E2B-63D7C7D595C2}"/>
          </ac:spMkLst>
        </pc:spChg>
        <pc:picChg chg="del">
          <ac:chgData name="Owen, Hywel (STFC,DL,AST)" userId="fa73ae36-dd0c-44e5-95dd-e6034222bf15" providerId="ADAL" clId="{9569F4E3-C297-4E1A-A975-299DDE0429CC}" dt="2023-06-30T07:44:31.666" v="3083" actId="21"/>
          <ac:picMkLst>
            <pc:docMk/>
            <pc:sldMk cId="4081159390" sldId="278"/>
            <ac:picMk id="4" creationId="{00000000-0000-0000-0000-000000000000}"/>
          </ac:picMkLst>
        </pc:picChg>
      </pc:sldChg>
      <pc:sldChg chg="addSp delSp modSp add mod">
        <pc:chgData name="Owen, Hywel (STFC,DL,AST)" userId="fa73ae36-dd0c-44e5-95dd-e6034222bf15" providerId="ADAL" clId="{9569F4E3-C297-4E1A-A975-299DDE0429CC}" dt="2023-06-30T07:44:51.855" v="3091" actId="1076"/>
        <pc:sldMkLst>
          <pc:docMk/>
          <pc:sldMk cId="933225347" sldId="279"/>
        </pc:sldMkLst>
        <pc:spChg chg="mod">
          <ac:chgData name="Owen, Hywel (STFC,DL,AST)" userId="fa73ae36-dd0c-44e5-95dd-e6034222bf15" providerId="ADAL" clId="{9569F4E3-C297-4E1A-A975-299DDE0429CC}" dt="2023-06-30T07:44:15.802" v="3079" actId="207"/>
          <ac:spMkLst>
            <pc:docMk/>
            <pc:sldMk cId="933225347" sldId="279"/>
            <ac:spMk id="2" creationId="{00000000-0000-0000-0000-000000000000}"/>
          </ac:spMkLst>
        </pc:spChg>
        <pc:spChg chg="del mod">
          <ac:chgData name="Owen, Hywel (STFC,DL,AST)" userId="fa73ae36-dd0c-44e5-95dd-e6034222bf15" providerId="ADAL" clId="{9569F4E3-C297-4E1A-A975-299DDE0429CC}" dt="2023-06-30T07:44:08.975" v="3076" actId="478"/>
          <ac:spMkLst>
            <pc:docMk/>
            <pc:sldMk cId="933225347" sldId="279"/>
            <ac:spMk id="3" creationId="{00000000-0000-0000-0000-000000000000}"/>
          </ac:spMkLst>
        </pc:spChg>
        <pc:spChg chg="add mod">
          <ac:chgData name="Owen, Hywel (STFC,DL,AST)" userId="fa73ae36-dd0c-44e5-95dd-e6034222bf15" providerId="ADAL" clId="{9569F4E3-C297-4E1A-A975-299DDE0429CC}" dt="2023-06-30T07:44:50.503" v="3090" actId="1076"/>
          <ac:spMkLst>
            <pc:docMk/>
            <pc:sldMk cId="933225347" sldId="279"/>
            <ac:spMk id="6" creationId="{1B789C56-D3A5-F769-26E2-62B60FA22D18}"/>
          </ac:spMkLst>
        </pc:spChg>
        <pc:picChg chg="add mod">
          <ac:chgData name="Owen, Hywel (STFC,DL,AST)" userId="fa73ae36-dd0c-44e5-95dd-e6034222bf15" providerId="ADAL" clId="{9569F4E3-C297-4E1A-A975-299DDE0429CC}" dt="2023-06-30T07:44:51.855" v="3091" actId="1076"/>
          <ac:picMkLst>
            <pc:docMk/>
            <pc:sldMk cId="933225347" sldId="279"/>
            <ac:picMk id="12" creationId="{98712504-F564-48FC-0DEF-A899EE0F0FF3}"/>
          </ac:picMkLst>
        </pc:picChg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557584993" sldId="284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22034298" sldId="285"/>
        </pc:sldMkLst>
      </pc:sldChg>
      <pc:sldChg chg="addSp delSp modSp mod">
        <pc:chgData name="Owen, Hywel (STFC,DL,AST)" userId="fa73ae36-dd0c-44e5-95dd-e6034222bf15" providerId="ADAL" clId="{9569F4E3-C297-4E1A-A975-299DDE0429CC}" dt="2023-06-30T07:47:35.522" v="3290" actId="20577"/>
        <pc:sldMkLst>
          <pc:docMk/>
          <pc:sldMk cId="3352887100" sldId="288"/>
        </pc:sldMkLst>
        <pc:spChg chg="mod">
          <ac:chgData name="Owen, Hywel (STFC,DL,AST)" userId="fa73ae36-dd0c-44e5-95dd-e6034222bf15" providerId="ADAL" clId="{9569F4E3-C297-4E1A-A975-299DDE0429CC}" dt="2023-06-30T07:47:35.522" v="3290" actId="20577"/>
          <ac:spMkLst>
            <pc:docMk/>
            <pc:sldMk cId="3352887100" sldId="288"/>
            <ac:spMk id="2" creationId="{209801C2-0CD5-4AFB-901B-4952B8A281AC}"/>
          </ac:spMkLst>
        </pc:spChg>
        <pc:spChg chg="mod">
          <ac:chgData name="Owen, Hywel (STFC,DL,AST)" userId="fa73ae36-dd0c-44e5-95dd-e6034222bf15" providerId="ADAL" clId="{9569F4E3-C297-4E1A-A975-299DDE0429CC}" dt="2023-06-30T07:47:08.263" v="3279" actId="20577"/>
          <ac:spMkLst>
            <pc:docMk/>
            <pc:sldMk cId="3352887100" sldId="288"/>
            <ac:spMk id="3" creationId="{0C6A08BB-D530-4CFB-824A-18316C97578E}"/>
          </ac:spMkLst>
        </pc:spChg>
        <pc:spChg chg="del">
          <ac:chgData name="Owen, Hywel (STFC,DL,AST)" userId="fa73ae36-dd0c-44e5-95dd-e6034222bf15" providerId="ADAL" clId="{9569F4E3-C297-4E1A-A975-299DDE0429CC}" dt="2023-06-30T06:34:02.403" v="1102" actId="478"/>
          <ac:spMkLst>
            <pc:docMk/>
            <pc:sldMk cId="3352887100" sldId="288"/>
            <ac:spMk id="4" creationId="{C27861AF-00CB-4308-8A1D-50F863B157F7}"/>
          </ac:spMkLst>
        </pc:spChg>
        <pc:spChg chg="add mod">
          <ac:chgData name="Owen, Hywel (STFC,DL,AST)" userId="fa73ae36-dd0c-44e5-95dd-e6034222bf15" providerId="ADAL" clId="{9569F4E3-C297-4E1A-A975-299DDE0429CC}" dt="2023-06-30T06:35:19.089" v="1108" actId="1076"/>
          <ac:spMkLst>
            <pc:docMk/>
            <pc:sldMk cId="3352887100" sldId="288"/>
            <ac:spMk id="7" creationId="{AAAE59F7-088B-25FB-E607-4400BCEA4BBD}"/>
          </ac:spMkLst>
        </pc:spChg>
        <pc:spChg chg="add mod">
          <ac:chgData name="Owen, Hywel (STFC,DL,AST)" userId="fa73ae36-dd0c-44e5-95dd-e6034222bf15" providerId="ADAL" clId="{9569F4E3-C297-4E1A-A975-299DDE0429CC}" dt="2023-06-30T06:36:18.291" v="1143" actId="1076"/>
          <ac:spMkLst>
            <pc:docMk/>
            <pc:sldMk cId="3352887100" sldId="288"/>
            <ac:spMk id="10" creationId="{6831F93E-7BCD-2F0B-AC52-01F2006220E5}"/>
          </ac:spMkLst>
        </pc:spChg>
        <pc:spChg chg="add mod">
          <ac:chgData name="Owen, Hywel (STFC,DL,AST)" userId="fa73ae36-dd0c-44e5-95dd-e6034222bf15" providerId="ADAL" clId="{9569F4E3-C297-4E1A-A975-299DDE0429CC}" dt="2023-06-30T07:47:29.447" v="3286" actId="1076"/>
          <ac:spMkLst>
            <pc:docMk/>
            <pc:sldMk cId="3352887100" sldId="288"/>
            <ac:spMk id="12" creationId="{C7CAE078-B0D2-EDC2-6634-AEE9A3C46D4A}"/>
          </ac:spMkLst>
        </pc:spChg>
        <pc:picChg chg="add mod">
          <ac:chgData name="Owen, Hywel (STFC,DL,AST)" userId="fa73ae36-dd0c-44e5-95dd-e6034222bf15" providerId="ADAL" clId="{9569F4E3-C297-4E1A-A975-299DDE0429CC}" dt="2023-06-30T06:35:22.480" v="1110" actId="14100"/>
          <ac:picMkLst>
            <pc:docMk/>
            <pc:sldMk cId="3352887100" sldId="288"/>
            <ac:picMk id="9" creationId="{2D288C1F-B6CE-DB3E-665A-2614788E0E50}"/>
          </ac:picMkLst>
        </pc:picChg>
      </pc:sldChg>
      <pc:sldChg chg="addSp modSp new mod">
        <pc:chgData name="Owen, Hywel (STFC,DL,AST)" userId="fa73ae36-dd0c-44e5-95dd-e6034222bf15" providerId="ADAL" clId="{9569F4E3-C297-4E1A-A975-299DDE0429CC}" dt="2023-06-30T08:10:37.364" v="4645" actId="1076"/>
        <pc:sldMkLst>
          <pc:docMk/>
          <pc:sldMk cId="3773766471" sldId="289"/>
        </pc:sldMkLst>
        <pc:spChg chg="mod">
          <ac:chgData name="Owen, Hywel (STFC,DL,AST)" userId="fa73ae36-dd0c-44e5-95dd-e6034222bf15" providerId="ADAL" clId="{9569F4E3-C297-4E1A-A975-299DDE0429CC}" dt="2023-06-30T08:10:37.364" v="4645" actId="1076"/>
          <ac:spMkLst>
            <pc:docMk/>
            <pc:sldMk cId="3773766471" sldId="289"/>
            <ac:spMk id="2" creationId="{FAA64C8A-7A94-1522-C0D3-D87CA5D46C2C}"/>
          </ac:spMkLst>
        </pc:spChg>
        <pc:spChg chg="mod">
          <ac:chgData name="Owen, Hywel (STFC,DL,AST)" userId="fa73ae36-dd0c-44e5-95dd-e6034222bf15" providerId="ADAL" clId="{9569F4E3-C297-4E1A-A975-299DDE0429CC}" dt="2023-06-30T08:02:30.478" v="4084" actId="1076"/>
          <ac:spMkLst>
            <pc:docMk/>
            <pc:sldMk cId="3773766471" sldId="289"/>
            <ac:spMk id="3" creationId="{45A5F767-8743-94C7-98BA-BF1039414BB5}"/>
          </ac:spMkLst>
        </pc:spChg>
        <pc:spChg chg="add mod">
          <ac:chgData name="Owen, Hywel (STFC,DL,AST)" userId="fa73ae36-dd0c-44e5-95dd-e6034222bf15" providerId="ADAL" clId="{9569F4E3-C297-4E1A-A975-299DDE0429CC}" dt="2023-06-30T06:20:00.506" v="750" actId="1076"/>
          <ac:spMkLst>
            <pc:docMk/>
            <pc:sldMk cId="3773766471" sldId="289"/>
            <ac:spMk id="5" creationId="{19E5AB59-5F41-E69B-3280-48F89589ABFE}"/>
          </ac:spMkLst>
        </pc:spChg>
        <pc:spChg chg="add mod">
          <ac:chgData name="Owen, Hywel (STFC,DL,AST)" userId="fa73ae36-dd0c-44e5-95dd-e6034222bf15" providerId="ADAL" clId="{9569F4E3-C297-4E1A-A975-299DDE0429CC}" dt="2023-06-30T08:02:23.249" v="4082" actId="1076"/>
          <ac:spMkLst>
            <pc:docMk/>
            <pc:sldMk cId="3773766471" sldId="289"/>
            <ac:spMk id="8" creationId="{8DE8E7EB-C911-0961-818B-AAC2E3F65825}"/>
          </ac:spMkLst>
        </pc:spChg>
        <pc:picChg chg="add mod">
          <ac:chgData name="Owen, Hywel (STFC,DL,AST)" userId="fa73ae36-dd0c-44e5-95dd-e6034222bf15" providerId="ADAL" clId="{9569F4E3-C297-4E1A-A975-299DDE0429CC}" dt="2023-06-30T06:20:04.429" v="753" actId="1076"/>
          <ac:picMkLst>
            <pc:docMk/>
            <pc:sldMk cId="3773766471" sldId="289"/>
            <ac:picMk id="7" creationId="{73DE54E3-C05D-31CB-9121-648D88BB78A3}"/>
          </ac:picMkLst>
        </pc:picChg>
        <pc:picChg chg="add mod">
          <ac:chgData name="Owen, Hywel (STFC,DL,AST)" userId="fa73ae36-dd0c-44e5-95dd-e6034222bf15" providerId="ADAL" clId="{9569F4E3-C297-4E1A-A975-299DDE0429CC}" dt="2023-06-30T07:18:42.920" v="1314" actId="1076"/>
          <ac:picMkLst>
            <pc:docMk/>
            <pc:sldMk cId="3773766471" sldId="289"/>
            <ac:picMk id="10" creationId="{39F8DBA1-1A1B-8A09-0AED-91BD54188302}"/>
          </ac:picMkLst>
        </pc:picChg>
      </pc:sldChg>
      <pc:sldChg chg="addSp delSp modSp new mod modClrScheme chgLayout">
        <pc:chgData name="Owen, Hywel (STFC,DL,AST)" userId="fa73ae36-dd0c-44e5-95dd-e6034222bf15" providerId="ADAL" clId="{9569F4E3-C297-4E1A-A975-299DDE0429CC}" dt="2023-06-30T07:58:59.062" v="3836" actId="14100"/>
        <pc:sldMkLst>
          <pc:docMk/>
          <pc:sldMk cId="184157603" sldId="290"/>
        </pc:sldMkLst>
        <pc:spChg chg="del">
          <ac:chgData name="Owen, Hywel (STFC,DL,AST)" userId="fa73ae36-dd0c-44e5-95dd-e6034222bf15" providerId="ADAL" clId="{9569F4E3-C297-4E1A-A975-299DDE0429CC}" dt="2023-06-30T06:29:01.705" v="1062" actId="700"/>
          <ac:spMkLst>
            <pc:docMk/>
            <pc:sldMk cId="184157603" sldId="290"/>
            <ac:spMk id="2" creationId="{C3D79548-8E34-655A-5039-8C387D05936E}"/>
          </ac:spMkLst>
        </pc:spChg>
        <pc:spChg chg="del">
          <ac:chgData name="Owen, Hywel (STFC,DL,AST)" userId="fa73ae36-dd0c-44e5-95dd-e6034222bf15" providerId="ADAL" clId="{9569F4E3-C297-4E1A-A975-299DDE0429CC}" dt="2023-06-30T06:25:30.949" v="1036" actId="478"/>
          <ac:spMkLst>
            <pc:docMk/>
            <pc:sldMk cId="184157603" sldId="290"/>
            <ac:spMk id="3" creationId="{B7141957-9E76-885C-18C8-A7E4EE0C83BD}"/>
          </ac:spMkLst>
        </pc:spChg>
        <pc:spChg chg="add mod">
          <ac:chgData name="Owen, Hywel (STFC,DL,AST)" userId="fa73ae36-dd0c-44e5-95dd-e6034222bf15" providerId="ADAL" clId="{9569F4E3-C297-4E1A-A975-299DDE0429CC}" dt="2023-06-30T06:41:45.750" v="1304" actId="1076"/>
          <ac:spMkLst>
            <pc:docMk/>
            <pc:sldMk cId="184157603" sldId="290"/>
            <ac:spMk id="5" creationId="{5135ECBB-FB47-1076-83AF-7484D616272F}"/>
          </ac:spMkLst>
        </pc:spChg>
        <pc:spChg chg="add mod">
          <ac:chgData name="Owen, Hywel (STFC,DL,AST)" userId="fa73ae36-dd0c-44e5-95dd-e6034222bf15" providerId="ADAL" clId="{9569F4E3-C297-4E1A-A975-299DDE0429CC}" dt="2023-06-30T07:58:23.586" v="3827" actId="14100"/>
          <ac:spMkLst>
            <pc:docMk/>
            <pc:sldMk cId="184157603" sldId="290"/>
            <ac:spMk id="6" creationId="{BC0D4E54-FCE8-B5CB-8F1E-20364F12452E}"/>
          </ac:spMkLst>
        </pc:spChg>
        <pc:spChg chg="add mod">
          <ac:chgData name="Owen, Hywel (STFC,DL,AST)" userId="fa73ae36-dd0c-44e5-95dd-e6034222bf15" providerId="ADAL" clId="{9569F4E3-C297-4E1A-A975-299DDE0429CC}" dt="2023-06-30T07:58:12.925" v="3824" actId="14100"/>
          <ac:spMkLst>
            <pc:docMk/>
            <pc:sldMk cId="184157603" sldId="290"/>
            <ac:spMk id="9" creationId="{0229AF40-66C3-6868-4269-693D83DFB6A8}"/>
          </ac:spMkLst>
        </pc:spChg>
        <pc:spChg chg="add mod">
          <ac:chgData name="Owen, Hywel (STFC,DL,AST)" userId="fa73ae36-dd0c-44e5-95dd-e6034222bf15" providerId="ADAL" clId="{9569F4E3-C297-4E1A-A975-299DDE0429CC}" dt="2023-06-30T07:58:14.819" v="3825" actId="1076"/>
          <ac:spMkLst>
            <pc:docMk/>
            <pc:sldMk cId="184157603" sldId="290"/>
            <ac:spMk id="10" creationId="{D5A028D4-2A5A-E08B-1155-AC75C9EC45D3}"/>
          </ac:spMkLst>
        </pc:spChg>
        <pc:spChg chg="add mod">
          <ac:chgData name="Owen, Hywel (STFC,DL,AST)" userId="fa73ae36-dd0c-44e5-95dd-e6034222bf15" providerId="ADAL" clId="{9569F4E3-C297-4E1A-A975-299DDE0429CC}" dt="2023-06-30T06:37:04.042" v="1167" actId="1076"/>
          <ac:spMkLst>
            <pc:docMk/>
            <pc:sldMk cId="184157603" sldId="290"/>
            <ac:spMk id="12" creationId="{2855B838-0795-ABEA-CEF3-632245669AD5}"/>
          </ac:spMkLst>
        </pc:spChg>
        <pc:picChg chg="add mod ord">
          <ac:chgData name="Owen, Hywel (STFC,DL,AST)" userId="fa73ae36-dd0c-44e5-95dd-e6034222bf15" providerId="ADAL" clId="{9569F4E3-C297-4E1A-A975-299DDE0429CC}" dt="2023-06-30T07:58:54.228" v="3835" actId="167"/>
          <ac:picMkLst>
            <pc:docMk/>
            <pc:sldMk cId="184157603" sldId="290"/>
            <ac:picMk id="4" creationId="{A9509F87-569C-0DEF-AFF4-F27E3F9CA5F1}"/>
          </ac:picMkLst>
        </pc:picChg>
        <pc:picChg chg="add del mod">
          <ac:chgData name="Owen, Hywel (STFC,DL,AST)" userId="fa73ae36-dd0c-44e5-95dd-e6034222bf15" providerId="ADAL" clId="{9569F4E3-C297-4E1A-A975-299DDE0429CC}" dt="2023-06-30T06:28:29.089" v="1053" actId="478"/>
          <ac:picMkLst>
            <pc:docMk/>
            <pc:sldMk cId="184157603" sldId="290"/>
            <ac:picMk id="7" creationId="{E41A9A94-C3E2-5CC1-80E5-704B7B73C5A8}"/>
          </ac:picMkLst>
        </pc:picChg>
        <pc:picChg chg="add del mod">
          <ac:chgData name="Owen, Hywel (STFC,DL,AST)" userId="fa73ae36-dd0c-44e5-95dd-e6034222bf15" providerId="ADAL" clId="{9569F4E3-C297-4E1A-A975-299DDE0429CC}" dt="2023-06-30T06:28:31.894" v="1054" actId="478"/>
          <ac:picMkLst>
            <pc:docMk/>
            <pc:sldMk cId="184157603" sldId="290"/>
            <ac:picMk id="8" creationId="{29B4971C-30A5-7AC3-F98B-02F953F526ED}"/>
          </ac:picMkLst>
        </pc:picChg>
        <pc:picChg chg="add del mod">
          <ac:chgData name="Owen, Hywel (STFC,DL,AST)" userId="fa73ae36-dd0c-44e5-95dd-e6034222bf15" providerId="ADAL" clId="{9569F4E3-C297-4E1A-A975-299DDE0429CC}" dt="2023-06-30T07:42:48.512" v="3058" actId="478"/>
          <ac:picMkLst>
            <pc:docMk/>
            <pc:sldMk cId="184157603" sldId="290"/>
            <ac:picMk id="13" creationId="{9ED37F56-7C4B-B163-D46B-B67B2508E3C1}"/>
          </ac:picMkLst>
        </pc:picChg>
        <pc:picChg chg="add mod ord">
          <ac:chgData name="Owen, Hywel (STFC,DL,AST)" userId="fa73ae36-dd0c-44e5-95dd-e6034222bf15" providerId="ADAL" clId="{9569F4E3-C297-4E1A-A975-299DDE0429CC}" dt="2023-06-30T07:58:59.062" v="3836" actId="14100"/>
          <ac:picMkLst>
            <pc:docMk/>
            <pc:sldMk cId="184157603" sldId="290"/>
            <ac:picMk id="14" creationId="{6C0908DB-E8ED-2419-894E-22172966FE30}"/>
          </ac:picMkLst>
        </pc:picChg>
      </pc:sldChg>
      <pc:sldChg chg="addSp delSp modSp new mod modClrScheme chgLayout">
        <pc:chgData name="Owen, Hywel (STFC,DL,AST)" userId="fa73ae36-dd0c-44e5-95dd-e6034222bf15" providerId="ADAL" clId="{9569F4E3-C297-4E1A-A975-299DDE0429CC}" dt="2023-06-30T07:52:07.915" v="3488" actId="113"/>
        <pc:sldMkLst>
          <pc:docMk/>
          <pc:sldMk cId="3001222449" sldId="291"/>
        </pc:sldMkLst>
        <pc:spChg chg="del">
          <ac:chgData name="Owen, Hywel (STFC,DL,AST)" userId="fa73ae36-dd0c-44e5-95dd-e6034222bf15" providerId="ADAL" clId="{9569F4E3-C297-4E1A-A975-299DDE0429CC}" dt="2023-06-30T06:31:36.720" v="1094" actId="700"/>
          <ac:spMkLst>
            <pc:docMk/>
            <pc:sldMk cId="3001222449" sldId="291"/>
            <ac:spMk id="2" creationId="{E8451A96-91BA-B4C7-9BD2-7D50F54E151D}"/>
          </ac:spMkLst>
        </pc:spChg>
        <pc:spChg chg="del">
          <ac:chgData name="Owen, Hywel (STFC,DL,AST)" userId="fa73ae36-dd0c-44e5-95dd-e6034222bf15" providerId="ADAL" clId="{9569F4E3-C297-4E1A-A975-299DDE0429CC}" dt="2023-06-30T06:26:40.931" v="1044" actId="478"/>
          <ac:spMkLst>
            <pc:docMk/>
            <pc:sldMk cId="3001222449" sldId="291"/>
            <ac:spMk id="3" creationId="{38E1964B-E58F-A4D8-5C9B-110A093F3DDC}"/>
          </ac:spMkLst>
        </pc:spChg>
        <pc:spChg chg="add mod ord">
          <ac:chgData name="Owen, Hywel (STFC,DL,AST)" userId="fa73ae36-dd0c-44e5-95dd-e6034222bf15" providerId="ADAL" clId="{9569F4E3-C297-4E1A-A975-299DDE0429CC}" dt="2023-06-30T07:31:11.184" v="2170" actId="1076"/>
          <ac:spMkLst>
            <pc:docMk/>
            <pc:sldMk cId="3001222449" sldId="291"/>
            <ac:spMk id="7" creationId="{CA10637F-6D26-2EF0-95BF-F15D58C01443}"/>
          </ac:spMkLst>
        </pc:spChg>
        <pc:spChg chg="add mod ord">
          <ac:chgData name="Owen, Hywel (STFC,DL,AST)" userId="fa73ae36-dd0c-44e5-95dd-e6034222bf15" providerId="ADAL" clId="{9569F4E3-C297-4E1A-A975-299DDE0429CC}" dt="2023-06-30T07:52:07.915" v="3488" actId="113"/>
          <ac:spMkLst>
            <pc:docMk/>
            <pc:sldMk cId="3001222449" sldId="291"/>
            <ac:spMk id="8" creationId="{528BC6F6-A38E-3158-F23B-8585B4DB5D3C}"/>
          </ac:spMkLst>
        </pc:spChg>
        <pc:spChg chg="add mod">
          <ac:chgData name="Owen, Hywel (STFC,DL,AST)" userId="fa73ae36-dd0c-44e5-95dd-e6034222bf15" providerId="ADAL" clId="{9569F4E3-C297-4E1A-A975-299DDE0429CC}" dt="2023-06-30T07:22:38.828" v="1503" actId="20577"/>
          <ac:spMkLst>
            <pc:docMk/>
            <pc:sldMk cId="3001222449" sldId="291"/>
            <ac:spMk id="15" creationId="{1953B8EF-EFB9-502E-C044-746EDABC1DDF}"/>
          </ac:spMkLst>
        </pc:spChg>
        <pc:spChg chg="add mod">
          <ac:chgData name="Owen, Hywel (STFC,DL,AST)" userId="fa73ae36-dd0c-44e5-95dd-e6034222bf15" providerId="ADAL" clId="{9569F4E3-C297-4E1A-A975-299DDE0429CC}" dt="2023-06-30T07:38:25.920" v="2903" actId="1076"/>
          <ac:spMkLst>
            <pc:docMk/>
            <pc:sldMk cId="3001222449" sldId="291"/>
            <ac:spMk id="18" creationId="{A988E53A-F2CF-169B-8AC9-88557B04CDF3}"/>
          </ac:spMkLst>
        </pc:spChg>
        <pc:spChg chg="add mod">
          <ac:chgData name="Owen, Hywel (STFC,DL,AST)" userId="fa73ae36-dd0c-44e5-95dd-e6034222bf15" providerId="ADAL" clId="{9569F4E3-C297-4E1A-A975-299DDE0429CC}" dt="2023-06-30T07:38:43.215" v="2920" actId="207"/>
          <ac:spMkLst>
            <pc:docMk/>
            <pc:sldMk cId="3001222449" sldId="291"/>
            <ac:spMk id="19" creationId="{421473F0-203F-8258-3A2C-83C389C10498}"/>
          </ac:spMkLst>
        </pc:spChg>
        <pc:spChg chg="add del mod">
          <ac:chgData name="Owen, Hywel (STFC,DL,AST)" userId="fa73ae36-dd0c-44e5-95dd-e6034222bf15" providerId="ADAL" clId="{9569F4E3-C297-4E1A-A975-299DDE0429CC}" dt="2023-06-30T07:51:16.409" v="3429"/>
          <ac:spMkLst>
            <pc:docMk/>
            <pc:sldMk cId="3001222449" sldId="291"/>
            <ac:spMk id="21" creationId="{4183C60E-6EC1-F785-E6E8-A37C64E73F0A}"/>
          </ac:spMkLst>
        </pc:spChg>
        <pc:spChg chg="add del mod">
          <ac:chgData name="Owen, Hywel (STFC,DL,AST)" userId="fa73ae36-dd0c-44e5-95dd-e6034222bf15" providerId="ADAL" clId="{9569F4E3-C297-4E1A-A975-299DDE0429CC}" dt="2023-06-30T07:51:27.540" v="3475"/>
          <ac:spMkLst>
            <pc:docMk/>
            <pc:sldMk cId="3001222449" sldId="291"/>
            <ac:spMk id="23" creationId="{08647D34-7A1D-AAD2-874A-FC68C91FC86B}"/>
          </ac:spMkLst>
        </pc:spChg>
        <pc:picChg chg="add mod ord">
          <ac:chgData name="Owen, Hywel (STFC,DL,AST)" userId="fa73ae36-dd0c-44e5-95dd-e6034222bf15" providerId="ADAL" clId="{9569F4E3-C297-4E1A-A975-299DDE0429CC}" dt="2023-06-30T07:20:53.285" v="1327" actId="14100"/>
          <ac:picMkLst>
            <pc:docMk/>
            <pc:sldMk cId="3001222449" sldId="291"/>
            <ac:picMk id="4" creationId="{F7E99F74-1B87-8DFA-7C33-D5DD3076B8BB}"/>
          </ac:picMkLst>
        </pc:picChg>
        <pc:picChg chg="add mod">
          <ac:chgData name="Owen, Hywel (STFC,DL,AST)" userId="fa73ae36-dd0c-44e5-95dd-e6034222bf15" providerId="ADAL" clId="{9569F4E3-C297-4E1A-A975-299DDE0429CC}" dt="2023-06-30T07:20:50.451" v="1326" actId="14100"/>
          <ac:picMkLst>
            <pc:docMk/>
            <pc:sldMk cId="3001222449" sldId="291"/>
            <ac:picMk id="5" creationId="{C9ED9D4D-34AF-2365-61B1-0CC2A7180BC1}"/>
          </ac:picMkLst>
        </pc:picChg>
        <pc:picChg chg="add del mod">
          <ac:chgData name="Owen, Hywel (STFC,DL,AST)" userId="fa73ae36-dd0c-44e5-95dd-e6034222bf15" providerId="ADAL" clId="{9569F4E3-C297-4E1A-A975-299DDE0429CC}" dt="2023-06-30T06:28:15.157" v="1048" actId="478"/>
          <ac:picMkLst>
            <pc:docMk/>
            <pc:sldMk cId="3001222449" sldId="291"/>
            <ac:picMk id="6" creationId="{24D5C450-6388-A3B1-DB39-5708C72878D7}"/>
          </ac:picMkLst>
        </pc:picChg>
        <pc:picChg chg="add del mod">
          <ac:chgData name="Owen, Hywel (STFC,DL,AST)" userId="fa73ae36-dd0c-44e5-95dd-e6034222bf15" providerId="ADAL" clId="{9569F4E3-C297-4E1A-A975-299DDE0429CC}" dt="2023-06-30T06:41:33.587" v="1301" actId="21"/>
          <ac:picMkLst>
            <pc:docMk/>
            <pc:sldMk cId="3001222449" sldId="291"/>
            <ac:picMk id="10" creationId="{A0B30693-E7E6-7293-C0A9-0178392083C4}"/>
          </ac:picMkLst>
        </pc:picChg>
        <pc:picChg chg="add del mod">
          <ac:chgData name="Owen, Hywel (STFC,DL,AST)" userId="fa73ae36-dd0c-44e5-95dd-e6034222bf15" providerId="ADAL" clId="{9569F4E3-C297-4E1A-A975-299DDE0429CC}" dt="2023-06-30T07:20:14.688" v="1319" actId="478"/>
          <ac:picMkLst>
            <pc:docMk/>
            <pc:sldMk cId="3001222449" sldId="291"/>
            <ac:picMk id="12" creationId="{C5D723AB-3F46-EA82-9671-1567D492DA3F}"/>
          </ac:picMkLst>
        </pc:picChg>
        <pc:picChg chg="add mod">
          <ac:chgData name="Owen, Hywel (STFC,DL,AST)" userId="fa73ae36-dd0c-44e5-95dd-e6034222bf15" providerId="ADAL" clId="{9569F4E3-C297-4E1A-A975-299DDE0429CC}" dt="2023-06-30T07:22:43.013" v="1504" actId="1076"/>
          <ac:picMkLst>
            <pc:docMk/>
            <pc:sldMk cId="3001222449" sldId="291"/>
            <ac:picMk id="14" creationId="{897B01DA-DAAE-1B84-137A-BDB66FBB5369}"/>
          </ac:picMkLst>
        </pc:picChg>
        <pc:picChg chg="add mod">
          <ac:chgData name="Owen, Hywel (STFC,DL,AST)" userId="fa73ae36-dd0c-44e5-95dd-e6034222bf15" providerId="ADAL" clId="{9569F4E3-C297-4E1A-A975-299DDE0429CC}" dt="2023-06-30T07:22:51.149" v="1506" actId="1076"/>
          <ac:picMkLst>
            <pc:docMk/>
            <pc:sldMk cId="3001222449" sldId="291"/>
            <ac:picMk id="17" creationId="{88F1DC0E-EF32-46A5-7709-130358977D7C}"/>
          </ac:picMkLst>
        </pc:picChg>
        <pc:picChg chg="add del mod">
          <ac:chgData name="Owen, Hywel (STFC,DL,AST)" userId="fa73ae36-dd0c-44e5-95dd-e6034222bf15" providerId="ADAL" clId="{9569F4E3-C297-4E1A-A975-299DDE0429CC}" dt="2023-06-30T07:51:16.409" v="3429"/>
          <ac:picMkLst>
            <pc:docMk/>
            <pc:sldMk cId="3001222449" sldId="291"/>
            <ac:picMk id="20" creationId="{28743DBC-1205-D60F-D86D-27ED294F40B2}"/>
          </ac:picMkLst>
        </pc:picChg>
        <pc:picChg chg="add del mod">
          <ac:chgData name="Owen, Hywel (STFC,DL,AST)" userId="fa73ae36-dd0c-44e5-95dd-e6034222bf15" providerId="ADAL" clId="{9569F4E3-C297-4E1A-A975-299DDE0429CC}" dt="2023-06-30T07:51:27.540" v="3475"/>
          <ac:picMkLst>
            <pc:docMk/>
            <pc:sldMk cId="3001222449" sldId="291"/>
            <ac:picMk id="22" creationId="{06756E03-7AD0-D43B-6E9B-0A382B158874}"/>
          </ac:picMkLst>
        </pc:picChg>
      </pc:sldChg>
      <pc:sldChg chg="addSp modSp new mod">
        <pc:chgData name="Owen, Hywel (STFC,DL,AST)" userId="fa73ae36-dd0c-44e5-95dd-e6034222bf15" providerId="ADAL" clId="{9569F4E3-C297-4E1A-A975-299DDE0429CC}" dt="2023-06-30T08:12:13.402" v="4688" actId="14100"/>
        <pc:sldMkLst>
          <pc:docMk/>
          <pc:sldMk cId="3823276" sldId="292"/>
        </pc:sldMkLst>
        <pc:spChg chg="mod">
          <ac:chgData name="Owen, Hywel (STFC,DL,AST)" userId="fa73ae36-dd0c-44e5-95dd-e6034222bf15" providerId="ADAL" clId="{9569F4E3-C297-4E1A-A975-299DDE0429CC}" dt="2023-06-30T08:12:08.078" v="4687" actId="1076"/>
          <ac:spMkLst>
            <pc:docMk/>
            <pc:sldMk cId="3823276" sldId="292"/>
            <ac:spMk id="2" creationId="{21697FC0-C4AF-34A5-B6D6-A4B74640ADD8}"/>
          </ac:spMkLst>
        </pc:spChg>
        <pc:spChg chg="mod">
          <ac:chgData name="Owen, Hywel (STFC,DL,AST)" userId="fa73ae36-dd0c-44e5-95dd-e6034222bf15" providerId="ADAL" clId="{9569F4E3-C297-4E1A-A975-299DDE0429CC}" dt="2023-06-30T08:12:04.846" v="4686" actId="14100"/>
          <ac:spMkLst>
            <pc:docMk/>
            <pc:sldMk cId="3823276" sldId="292"/>
            <ac:spMk id="3" creationId="{B8BB9D34-85A8-4E95-3B9E-64C6213843B5}"/>
          </ac:spMkLst>
        </pc:spChg>
        <pc:spChg chg="add mod">
          <ac:chgData name="Owen, Hywel (STFC,DL,AST)" userId="fa73ae36-dd0c-44e5-95dd-e6034222bf15" providerId="ADAL" clId="{9569F4E3-C297-4E1A-A975-299DDE0429CC}" dt="2023-06-30T07:54:28.071" v="3505" actId="1076"/>
          <ac:spMkLst>
            <pc:docMk/>
            <pc:sldMk cId="3823276" sldId="292"/>
            <ac:spMk id="6" creationId="{2C5D1E0E-D134-2CA7-0541-702E1ECDE3CF}"/>
          </ac:spMkLst>
        </pc:spChg>
        <pc:spChg chg="add mod">
          <ac:chgData name="Owen, Hywel (STFC,DL,AST)" userId="fa73ae36-dd0c-44e5-95dd-e6034222bf15" providerId="ADAL" clId="{9569F4E3-C297-4E1A-A975-299DDE0429CC}" dt="2023-06-30T08:12:13.402" v="4688" actId="14100"/>
          <ac:spMkLst>
            <pc:docMk/>
            <pc:sldMk cId="3823276" sldId="292"/>
            <ac:spMk id="8" creationId="{EBEF1AE0-067B-0AE7-7D1B-9B08E06F391F}"/>
          </ac:spMkLst>
        </pc:spChg>
        <pc:spChg chg="add mod">
          <ac:chgData name="Owen, Hywel (STFC,DL,AST)" userId="fa73ae36-dd0c-44e5-95dd-e6034222bf15" providerId="ADAL" clId="{9569F4E3-C297-4E1A-A975-299DDE0429CC}" dt="2023-06-30T08:05:52.300" v="4229" actId="1076"/>
          <ac:spMkLst>
            <pc:docMk/>
            <pc:sldMk cId="3823276" sldId="292"/>
            <ac:spMk id="9" creationId="{BBC3E037-33AA-D303-FFC5-5CD9213E3A91}"/>
          </ac:spMkLst>
        </pc:spChg>
        <pc:spChg chg="add mod">
          <ac:chgData name="Owen, Hywel (STFC,DL,AST)" userId="fa73ae36-dd0c-44e5-95dd-e6034222bf15" providerId="ADAL" clId="{9569F4E3-C297-4E1A-A975-299DDE0429CC}" dt="2023-06-30T08:05:59.282" v="4230" actId="207"/>
          <ac:spMkLst>
            <pc:docMk/>
            <pc:sldMk cId="3823276" sldId="292"/>
            <ac:spMk id="10" creationId="{43ADC68E-6E75-60B3-7649-C37599726FB8}"/>
          </ac:spMkLst>
        </pc:spChg>
        <pc:picChg chg="add mod">
          <ac:chgData name="Owen, Hywel (STFC,DL,AST)" userId="fa73ae36-dd0c-44e5-95dd-e6034222bf15" providerId="ADAL" clId="{9569F4E3-C297-4E1A-A975-299DDE0429CC}" dt="2023-06-30T07:53:41.595" v="3496" actId="14100"/>
          <ac:picMkLst>
            <pc:docMk/>
            <pc:sldMk cId="3823276" sldId="292"/>
            <ac:picMk id="4" creationId="{602D950E-A85A-1A63-896F-53A96B4B872A}"/>
          </ac:picMkLst>
        </pc:picChg>
        <pc:picChg chg="add mod">
          <ac:chgData name="Owen, Hywel (STFC,DL,AST)" userId="fa73ae36-dd0c-44e5-95dd-e6034222bf15" providerId="ADAL" clId="{9569F4E3-C297-4E1A-A975-299DDE0429CC}" dt="2023-06-30T07:53:51.864" v="3500" actId="14100"/>
          <ac:picMkLst>
            <pc:docMk/>
            <pc:sldMk cId="3823276" sldId="292"/>
            <ac:picMk id="7" creationId="{C67208CD-DC77-C5F3-2319-75ABDCB1D544}"/>
          </ac:picMkLst>
        </pc:picChg>
      </pc:sldChg>
      <pc:sldChg chg="addSp delSp modSp new mod modClrScheme chgLayout">
        <pc:chgData name="Owen, Hywel (STFC,DL,AST)" userId="fa73ae36-dd0c-44e5-95dd-e6034222bf15" providerId="ADAL" clId="{9569F4E3-C297-4E1A-A975-299DDE0429CC}" dt="2023-06-30T08:03:18.037" v="4100" actId="27636"/>
        <pc:sldMkLst>
          <pc:docMk/>
          <pc:sldMk cId="183484936" sldId="293"/>
        </pc:sldMkLst>
        <pc:spChg chg="mod ord">
          <ac:chgData name="Owen, Hywel (STFC,DL,AST)" userId="fa73ae36-dd0c-44e5-95dd-e6034222bf15" providerId="ADAL" clId="{9569F4E3-C297-4E1A-A975-299DDE0429CC}" dt="2023-06-30T07:26:08.085" v="1804" actId="700"/>
          <ac:spMkLst>
            <pc:docMk/>
            <pc:sldMk cId="183484936" sldId="293"/>
            <ac:spMk id="2" creationId="{06998EBE-E650-D739-39AD-5C35B0FA53F6}"/>
          </ac:spMkLst>
        </pc:spChg>
        <pc:spChg chg="del mod ord">
          <ac:chgData name="Owen, Hywel (STFC,DL,AST)" userId="fa73ae36-dd0c-44e5-95dd-e6034222bf15" providerId="ADAL" clId="{9569F4E3-C297-4E1A-A975-299DDE0429CC}" dt="2023-06-30T07:26:08.085" v="1804" actId="700"/>
          <ac:spMkLst>
            <pc:docMk/>
            <pc:sldMk cId="183484936" sldId="293"/>
            <ac:spMk id="3" creationId="{05AD0246-81B5-C8D3-BDA3-126AAEF021BC}"/>
          </ac:spMkLst>
        </pc:spChg>
        <pc:spChg chg="add mod ord">
          <ac:chgData name="Owen, Hywel (STFC,DL,AST)" userId="fa73ae36-dd0c-44e5-95dd-e6034222bf15" providerId="ADAL" clId="{9569F4E3-C297-4E1A-A975-299DDE0429CC}" dt="2023-06-30T08:03:18.037" v="4100" actId="27636"/>
          <ac:spMkLst>
            <pc:docMk/>
            <pc:sldMk cId="183484936" sldId="293"/>
            <ac:spMk id="4" creationId="{4EB6E952-B915-291D-B484-0446934274D8}"/>
          </ac:spMkLst>
        </pc:spChg>
        <pc:spChg chg="add mod ord">
          <ac:chgData name="Owen, Hywel (STFC,DL,AST)" userId="fa73ae36-dd0c-44e5-95dd-e6034222bf15" providerId="ADAL" clId="{9569F4E3-C297-4E1A-A975-299DDE0429CC}" dt="2023-06-30T07:42:37.088" v="3056" actId="20577"/>
          <ac:spMkLst>
            <pc:docMk/>
            <pc:sldMk cId="183484936" sldId="293"/>
            <ac:spMk id="5" creationId="{53ABE466-B33B-83C9-316D-7CB2409F2F59}"/>
          </ac:spMkLst>
        </pc:spChg>
        <pc:spChg chg="add mod">
          <ac:chgData name="Owen, Hywel (STFC,DL,AST)" userId="fa73ae36-dd0c-44e5-95dd-e6034222bf15" providerId="ADAL" clId="{9569F4E3-C297-4E1A-A975-299DDE0429CC}" dt="2023-06-30T07:42:35.674" v="3055" actId="1076"/>
          <ac:spMkLst>
            <pc:docMk/>
            <pc:sldMk cId="183484936" sldId="293"/>
            <ac:spMk id="6" creationId="{01D188AD-DFC3-9D5E-766D-0B0221C25B09}"/>
          </ac:spMkLst>
        </pc:spChg>
      </pc:sldChg>
      <pc:sldChg chg="modSp new mod ord">
        <pc:chgData name="Owen, Hywel (STFC,DL,AST)" userId="fa73ae36-dd0c-44e5-95dd-e6034222bf15" providerId="ADAL" clId="{9569F4E3-C297-4E1A-A975-299DDE0429CC}" dt="2023-06-30T08:09:40.067" v="4614"/>
        <pc:sldMkLst>
          <pc:docMk/>
          <pc:sldMk cId="954827853" sldId="294"/>
        </pc:sldMkLst>
        <pc:spChg chg="mod">
          <ac:chgData name="Owen, Hywel (STFC,DL,AST)" userId="fa73ae36-dd0c-44e5-95dd-e6034222bf15" providerId="ADAL" clId="{9569F4E3-C297-4E1A-A975-299DDE0429CC}" dt="2023-06-30T08:01:20.308" v="4010" actId="20577"/>
          <ac:spMkLst>
            <pc:docMk/>
            <pc:sldMk cId="954827853" sldId="294"/>
            <ac:spMk id="2" creationId="{84ACF6D6-C549-3B09-6894-2D5B2CFF12CB}"/>
          </ac:spMkLst>
        </pc:spChg>
        <pc:spChg chg="mod">
          <ac:chgData name="Owen, Hywel (STFC,DL,AST)" userId="fa73ae36-dd0c-44e5-95dd-e6034222bf15" providerId="ADAL" clId="{9569F4E3-C297-4E1A-A975-299DDE0429CC}" dt="2023-06-30T08:09:36.034" v="4612" actId="20577"/>
          <ac:spMkLst>
            <pc:docMk/>
            <pc:sldMk cId="954827853" sldId="294"/>
            <ac:spMk id="3" creationId="{C283FCB1-8F5B-762A-6B25-A79A981C49F7}"/>
          </ac:spMkLst>
        </pc:spChg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509103004" sldId="306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667547723" sldId="31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182554949" sldId="31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974950365" sldId="32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019429586" sldId="323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085378622" sldId="352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439396069" sldId="35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283109438" sldId="357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737480364" sldId="358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405838459" sldId="359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705889344" sldId="36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878355046" sldId="362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364896141" sldId="374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811606745" sldId="37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513416451" sldId="380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12219346" sldId="384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707487119" sldId="386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576272945" sldId="407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555844311" sldId="504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209407862" sldId="608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36909074" sldId="610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693880155" sldId="61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289482485" sldId="623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242408364" sldId="62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4067660094" sldId="633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415194206" sldId="653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704017591" sldId="660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722970271" sldId="66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761821710" sldId="667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449569651" sldId="668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425199822" sldId="671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921759624" sldId="672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111671441" sldId="67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034217081" sldId="676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2553519481" sldId="677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1818939203" sldId="678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777735361" sldId="1042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989104374" sldId="1505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16004392" sldId="1506"/>
        </pc:sldMkLst>
      </pc:sldChg>
      <pc:sldChg chg="del">
        <pc:chgData name="Owen, Hywel (STFC,DL,AST)" userId="fa73ae36-dd0c-44e5-95dd-e6034222bf15" providerId="ADAL" clId="{9569F4E3-C297-4E1A-A975-299DDE0429CC}" dt="2023-06-30T06:02:55.380" v="146" actId="47"/>
        <pc:sldMkLst>
          <pc:docMk/>
          <pc:sldMk cId="366049155" sldId="1507"/>
        </pc:sldMkLst>
      </pc:sldChg>
      <pc:sldMasterChg chg="delSldLayout">
        <pc:chgData name="Owen, Hywel (STFC,DL,AST)" userId="fa73ae36-dd0c-44e5-95dd-e6034222bf15" providerId="ADAL" clId="{9569F4E3-C297-4E1A-A975-299DDE0429CC}" dt="2023-06-30T06:02:55.380" v="146" actId="47"/>
        <pc:sldMasterMkLst>
          <pc:docMk/>
          <pc:sldMasterMk cId="967685184" sldId="2147483681"/>
        </pc:sldMasterMkLst>
        <pc:sldLayoutChg chg="del">
          <pc:chgData name="Owen, Hywel (STFC,DL,AST)" userId="fa73ae36-dd0c-44e5-95dd-e6034222bf15" providerId="ADAL" clId="{9569F4E3-C297-4E1A-A975-299DDE0429CC}" dt="2023-06-30T06:02:55.380" v="146" actId="47"/>
          <pc:sldLayoutMkLst>
            <pc:docMk/>
            <pc:sldMasterMk cId="967685184" sldId="2147483681"/>
            <pc:sldLayoutMk cId="697915640" sldId="2147483715"/>
          </pc:sldLayoutMkLst>
        </pc:sldLayoutChg>
      </pc:sldMasterChg>
    </pc:docChg>
  </pc:docChgLst>
</pc:chgInfo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bjs54\Science%20and%20Technology%20Facilities%20Council\Sustainable%20Accelerators%20Task%20Force%20-%20Accelerator%20Lifecycle%20Analysis\Antec%20Magnets%20-%20Life%20Cycle%20Analysis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bjs54\Science%20and%20Technology%20Facilities%20Council\Sustainable%20Accelerators%20Task%20Force%20-%20Accelerator%20Lifecycle%20Analysis\Tesla%20-%20Energy%20Consumption%20of%20typical%20accelerator%20quadrupole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'[Antec Magnets - Life Cycle Analysis.xlsx]Summary'!$A$8:$B$21</cx:f>
        <cx:lvl ptCount="14">
          <cx:pt idx="0">Copper</cx:pt>
          <cx:pt idx="1">Steel</cx:pt>
          <cx:pt idx="2">Fibreglass</cx:pt>
          <cx:pt idx="3">Epoxy resin</cx:pt>
          <cx:pt idx="5">Copper</cx:pt>
          <cx:pt idx="6">Steel</cx:pt>
          <cx:pt idx="7">Fibreglass</cx:pt>
          <cx:pt idx="8">Epoxy resin</cx:pt>
          <cx:pt idx="11">Manufacture/yoke stacking and curing</cx:pt>
          <cx:pt idx="12">Winding</cx:pt>
          <cx:pt idx="13">Impregnation and curing</cx:pt>
        </cx:lvl>
        <cx:lvl ptCount="14">
          <cx:pt idx="0">Transport</cx:pt>
          <cx:pt idx="1">Transport</cx:pt>
          <cx:pt idx="2">Transport</cx:pt>
          <cx:pt idx="3">Transport</cx:pt>
          <cx:pt idx="5">Materials</cx:pt>
          <cx:pt idx="6">Materials</cx:pt>
          <cx:pt idx="7">Materials</cx:pt>
          <cx:pt idx="8">Materials</cx:pt>
          <cx:pt idx="11">Energy</cx:pt>
          <cx:pt idx="12">Energy</cx:pt>
          <cx:pt idx="13">Energy</cx:pt>
        </cx:lvl>
      </cx:strDim>
      <cx:numDim type="size">
        <cx:f>'[Antec Magnets - Life Cycle Analysis.xlsx]Summary'!$G$8:$G$21</cx:f>
        <cx:lvl ptCount="14" formatCode="0">
          <cx:pt idx="0">37.186800000000005</cx:pt>
          <cx:pt idx="1">261.42600000000004</cx:pt>
          <cx:pt idx="2">0.20061300000000004</cx:pt>
          <cx:pt idx="3">0.28659000000000001</cx:pt>
          <cx:pt idx="4">0</cx:pt>
          <cx:pt idx="5">28</cx:pt>
          <cx:pt idx="6">1878.8</cx:pt>
          <cx:pt idx="7">5.25</cx:pt>
          <cx:pt idx="8">33.5</cx:pt>
          <cx:pt idx="10">0</cx:pt>
          <cx:pt idx="11">30.384707750000004</cx:pt>
          <cx:pt idx="12">12.153883100000003</cx:pt>
          <cx:pt idx="13">36.461649300000005</cx:pt>
        </cx:lvl>
      </cx:numDim>
    </cx:data>
  </cx:chartData>
  <cx:chart>
    <cx:title pos="t" align="ctr" overlay="0">
      <cx:tx>
        <cx:txData>
          <cx:v>Magnet LCA from Antec</cx:v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r>
            <a:rPr lang="en-US"/>
            <a:t>Magnet LCA from Antec</a:t>
          </a:r>
        </a:p>
      </cx:txPr>
    </cx:title>
    <cx:plotArea>
      <cx:plotAreaRegion>
        <cx:series layoutId="sunburst" uniqueId="{FD56F39C-0655-4CA6-B6E1-0A2ACF809328}">
          <cx:dataLabels>
            <cx:visibility seriesName="0" categoryName="1" value="1"/>
            <cx:separator>
</cx:separator>
          </cx:dataLabels>
          <cx:dataId val="0"/>
        </cx:series>
      </cx:plotAreaRegion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'[Tesla - Energy Consumption of typical accelerator quadrupole.xlsx]Summary'!$A$7:$B$17</cx:f>
        <cx:lvl ptCount="11">
          <cx:pt idx="0">Copper</cx:pt>
          <cx:pt idx="1">Steel</cx:pt>
          <cx:pt idx="3">Copper</cx:pt>
          <cx:pt idx="4">Steel</cx:pt>
          <cx:pt idx="6">Yoke</cx:pt>
          <cx:pt idx="7">Poles</cx:pt>
          <cx:pt idx="8">Coils</cx:pt>
          <cx:pt idx="9">Assemble</cx:pt>
          <cx:pt idx="10">Test</cx:pt>
        </cx:lvl>
        <cx:lvl ptCount="11">
          <cx:pt idx="0">Transport</cx:pt>
          <cx:pt idx="1">Transport</cx:pt>
          <cx:pt idx="3">Materials</cx:pt>
          <cx:pt idx="4">Materials</cx:pt>
          <cx:pt idx="6">Energy</cx:pt>
          <cx:pt idx="7">Energy</cx:pt>
          <cx:pt idx="8">Energy</cx:pt>
          <cx:pt idx="9">Energy</cx:pt>
          <cx:pt idx="10">Energy</cx:pt>
        </cx:lvl>
      </cx:strDim>
      <cx:numDim type="size">
        <cx:f>'[Tesla - Energy Consumption of typical accelerator quadrupole.xlsx]Summary'!$G$7:$G$17</cx:f>
        <cx:lvl ptCount="11" formatCode="0">
          <cx:pt idx="0">62.910000000000011</cx:pt>
          <cx:pt idx="1">358.58699999999999</cx:pt>
          <cx:pt idx="2">0</cx:pt>
          <cx:pt idx="3">60</cx:pt>
          <cx:pt idx="4">4867.8000000000002</cx:pt>
          <cx:pt idx="5">0</cx:pt>
          <cx:pt idx="6">128.67197999999999</cx:pt>
          <cx:pt idx="7">229.401332</cx:pt>
          <cx:pt idx="8">308.43480460000001</cx:pt>
          <cx:pt idx="9">17.411059999999999</cx:pt>
          <cx:pt idx="10">104.508826</cx:pt>
        </cx:lvl>
      </cx:numDim>
    </cx:data>
  </cx:chartData>
  <cx:chart>
    <cx:title pos="t" align="ctr" overlay="0">
      <cx:tx>
        <cx:txData>
          <cx:v>Magnet LCA from Tesla</cx:v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r>
            <a:rPr lang="en-US"/>
            <a:t>Magnet LCA from Tesla</a:t>
          </a:r>
        </a:p>
      </cx:txPr>
    </cx:title>
    <cx:plotArea>
      <cx:plotAreaRegion>
        <cx:series layoutId="sunburst" uniqueId="{CB6A0101-3A07-4C8C-BFC1-557B8BEF3C46}">
          <cx:tx>
            <cx:txData>
              <cx:f>'[Tesla - Energy Consumption of typical accelerator quadrupole.xlsx]Summary'!$G$3:$G$6</cx:f>
              <cx:v/>
            </cx:txData>
          </cx:tx>
          <cx:dataLabels pos="inEnd">
            <cx:visibility seriesName="0" categoryName="1" value="1"/>
            <cx:separator>
</cx:separator>
          </cx:dataLabels>
          <cx:dataId val="0"/>
          <cx:layoutPr>
            <cx:parentLabelLayout val="overlapping"/>
          </cx:layoutPr>
        </cx:series>
      </cx:plotAreaRegion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50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bg1"/>
    </cs:fontRef>
    <cs:defRPr sz="900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3872"/>
            <a:ext cx="9144000" cy="1450848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D944504C-7841-4947-9FD7-02BD9E0B9F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215030"/>
            <a:ext cx="3615608" cy="155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79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4ACA80A6-B85D-43E5-969B-8D37EDA32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78218"/>
            <a:ext cx="10515600" cy="285273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57943"/>
            <a:ext cx="10515600" cy="150018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A1302A-02B8-4643-865F-86DCFF720D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0CFCBE5C-5E46-4454-8A1A-67B8DFC18A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94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1047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34387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047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387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D5F3E75-629D-4938-8A6A-CF771E1BA3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71EE7D8-4E85-415D-9846-D46827E9B3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C0D76B54-4C59-4E2F-B15D-E899C6BF93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FCB18B1F-E01D-49A9-A84A-9E5F916E4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722CA19A-3ED1-476A-9A2D-14DE6B8040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7205"/>
            <a:ext cx="10515600" cy="4330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98243" y="63621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50558" y="6356350"/>
            <a:ext cx="180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71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E2D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ri.org/publications/stfc-strategic-delivery-plan/" TargetMode="Externa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industrial-decarbonisation-strategy" TargetMode="External"/><Relationship Id="rId2" Type="http://schemas.openxmlformats.org/officeDocument/2006/relationships/hyperlink" Target="https://unfccc.int/sites/default/files/NDC/2022-09/UK%20NDC%20ICTU%20202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gov.uk/government/publications/the-ten-point-plan-for-a-green-industrial-revolu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llea.org/wg-climate-sustainability-in-the-academic-system/" TargetMode="External"/><Relationship Id="rId2" Type="http://schemas.openxmlformats.org/officeDocument/2006/relationships/hyperlink" Target="https://sustainable-hecap.github.io/Sustainability_in_HECAP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fast-project.eu/wp11-sustainable-concepts-and-technologies" TargetMode="External"/><Relationship Id="rId5" Type="http://schemas.openxmlformats.org/officeDocument/2006/relationships/hyperlink" Target="https://www.ucl.ac.uk/sustainable/leaf-laboratory-efficiency-assessment-framework" TargetMode="External"/><Relationship Id="rId4" Type="http://schemas.openxmlformats.org/officeDocument/2006/relationships/hyperlink" Target="https://arxiv.org/abs/2209.0768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kri.org/publications/stfc-strategic-framework-for-future-accelerator-science-and-technology-development/" TargetMode="External"/><Relationship Id="rId5" Type="http://schemas.openxmlformats.org/officeDocument/2006/relationships/hyperlink" Target="https://www.gov.uk/government/publications/greening-government-commitments-2021-to-2025/greening-government-commitments-2021-to-2025" TargetMode="External"/><Relationship Id="rId4" Type="http://schemas.openxmlformats.org/officeDocument/2006/relationships/hyperlink" Target="https://beta.ukri.org/publications/ukri-environmental-sustainability-strategy/" TargetMode="External"/><Relationship Id="rId9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14/relationships/chartEx" Target="../charts/chartEx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801C2-0CD5-4AFB-901B-4952B8A28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491" y="1978152"/>
            <a:ext cx="9144000" cy="1450848"/>
          </a:xfrm>
        </p:spPr>
        <p:txBody>
          <a:bodyPr>
            <a:normAutofit/>
          </a:bodyPr>
          <a:lstStyle/>
          <a:p>
            <a:r>
              <a:rPr lang="en-US" sz="3200" dirty="0"/>
              <a:t>“It’s not just windmills”</a:t>
            </a:r>
            <a:br>
              <a:rPr lang="en-US" sz="3200" dirty="0"/>
            </a:br>
            <a:r>
              <a:rPr lang="en-US" sz="3200" dirty="0"/>
              <a:t>STFC and Sustainable Particle Accelerators</a:t>
            </a: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A08BB-D530-4CFB-824A-18316C9757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9491" y="3508710"/>
            <a:ext cx="9144000" cy="2171746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Hywel Owen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Daresbury Laboratory / Cockcroft Institute</a:t>
            </a:r>
          </a:p>
          <a:p>
            <a:r>
              <a:rPr lang="en-US" dirty="0"/>
              <a:t>Accelerator Science and Technology Centre</a:t>
            </a:r>
          </a:p>
          <a:p>
            <a:endParaRPr lang="en-US" dirty="0"/>
          </a:p>
          <a:p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June 2023</a:t>
            </a:r>
          </a:p>
          <a:p>
            <a:r>
              <a:rPr lang="en-GB" dirty="0"/>
              <a:t>IOP PAB Conference 2023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10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EFDB2F0F-7D81-4E03-9A3B-82A58BEEA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97619" cy="19966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A8B0E1-08C0-49A7-98E4-6301178A2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618" y="537570"/>
            <a:ext cx="1932915" cy="10932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AE59F7-088B-25FB-E607-4400BCEA4BBD}"/>
              </a:ext>
            </a:extLst>
          </p:cNvPr>
          <p:cNvSpPr txBox="1"/>
          <p:nvPr/>
        </p:nvSpPr>
        <p:spPr>
          <a:xfrm>
            <a:off x="7241049" y="6300035"/>
            <a:ext cx="4683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https://doi.org/10.1038/s41567-023-02117-0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288C1F-B6CE-DB3E-665A-2614788E0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919" y="3714813"/>
            <a:ext cx="5254162" cy="24308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31F93E-7BCD-2F0B-AC52-01F2006220E5}"/>
              </a:ext>
            </a:extLst>
          </p:cNvPr>
          <p:cNvSpPr txBox="1"/>
          <p:nvPr/>
        </p:nvSpPr>
        <p:spPr>
          <a:xfrm>
            <a:off x="8650529" y="3359289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Nature Physics 13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CAE078-B0D2-EDC2-6634-AEE9A3C46D4A}"/>
              </a:ext>
            </a:extLst>
          </p:cNvPr>
          <p:cNvSpPr txBox="1"/>
          <p:nvPr/>
        </p:nvSpPr>
        <p:spPr>
          <a:xfrm>
            <a:off x="429491" y="6007647"/>
            <a:ext cx="5351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Particular thanks to Ben Shepherd (lead researcher, </a:t>
            </a:r>
            <a:r>
              <a:rPr lang="en-GB" sz="1600" dirty="0" err="1"/>
              <a:t>ASTeC</a:t>
            </a:r>
            <a:r>
              <a:rPr lang="en-GB" sz="1600" dirty="0"/>
              <a:t> Sustainable Accelerators Task Force)</a:t>
            </a:r>
          </a:p>
        </p:txBody>
      </p:sp>
    </p:spTree>
    <p:extLst>
      <p:ext uri="{BB962C8B-B14F-4D97-AF65-F5344CB8AC3E}">
        <p14:creationId xmlns:p14="http://schemas.microsoft.com/office/powerpoint/2010/main" val="3352887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CF6D6-C549-3B09-6894-2D5B2CFF1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UKRI Infrastructures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3FCB1-8F5B-762A-6B25-A79A981C4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Future UKRI Infrastructures will need to demonstrate sustainability through their lifecycle</a:t>
            </a:r>
          </a:p>
          <a:p>
            <a:endParaRPr lang="en-US" dirty="0"/>
          </a:p>
          <a:p>
            <a:r>
              <a:rPr lang="en-US" dirty="0"/>
              <a:t>UKRI Infrastructure Fund and Carbon Forecasting</a:t>
            </a:r>
          </a:p>
          <a:p>
            <a:pPr lvl="1"/>
            <a:r>
              <a:rPr lang="en-US" dirty="0"/>
              <a:t>Burning Fuels</a:t>
            </a:r>
          </a:p>
          <a:p>
            <a:pPr lvl="1"/>
            <a:r>
              <a:rPr lang="en-US" dirty="0"/>
              <a:t>Process and fugitive emissions (e.g. SF6)</a:t>
            </a:r>
          </a:p>
          <a:p>
            <a:pPr lvl="1"/>
            <a:r>
              <a:rPr lang="en-US" dirty="0"/>
              <a:t>Process removals</a:t>
            </a:r>
          </a:p>
          <a:p>
            <a:pPr lvl="1"/>
            <a:r>
              <a:rPr lang="en-US" dirty="0"/>
              <a:t>Water use</a:t>
            </a:r>
          </a:p>
          <a:p>
            <a:pPr lvl="1"/>
            <a:r>
              <a:rPr lang="en-US" dirty="0"/>
              <a:t>On-site renewables</a:t>
            </a:r>
          </a:p>
          <a:p>
            <a:pPr lvl="1"/>
            <a:r>
              <a:rPr lang="en-US" dirty="0"/>
              <a:t>UK and overseas Grid use</a:t>
            </a:r>
          </a:p>
          <a:p>
            <a:pPr lvl="1"/>
            <a:r>
              <a:rPr lang="en-US" dirty="0"/>
              <a:t>Travel of people</a:t>
            </a:r>
          </a:p>
          <a:p>
            <a:pPr lvl="1"/>
            <a:r>
              <a:rPr lang="en-US" dirty="0"/>
              <a:t>Travel of goods and equipment (e.g. samples)</a:t>
            </a:r>
          </a:p>
          <a:p>
            <a:pPr lvl="1"/>
            <a:r>
              <a:rPr lang="en-US" dirty="0"/>
              <a:t>Emissions elsewhere caused by infrastructure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827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97FC0-C4AF-34A5-B6D6-A4B74640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6"/>
            <a:ext cx="10515600" cy="850726"/>
          </a:xfrm>
        </p:spPr>
        <p:txBody>
          <a:bodyPr/>
          <a:lstStyle/>
          <a:p>
            <a:r>
              <a:rPr lang="en-US" dirty="0"/>
              <a:t>STFC Life Cycle Analysis and Report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B9D34-85A8-4E95-3B9E-64C621384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263580"/>
            <a:ext cx="7406978" cy="4330840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 err="1"/>
              <a:t>ASTeC</a:t>
            </a:r>
            <a:r>
              <a:rPr lang="en-GB" sz="1800" dirty="0"/>
              <a:t> Sustainable Accelerators Task Force</a:t>
            </a:r>
          </a:p>
          <a:p>
            <a:r>
              <a:rPr lang="en-GB" sz="1800" dirty="0"/>
              <a:t>LCA using RUEDI project/facility as a model</a:t>
            </a:r>
          </a:p>
          <a:p>
            <a:pPr lvl="1"/>
            <a:r>
              <a:rPr lang="en-GB" dirty="0"/>
              <a:t>1. Inventory of key components and primary materials</a:t>
            </a:r>
          </a:p>
          <a:p>
            <a:pPr lvl="1"/>
            <a:r>
              <a:rPr lang="en-GB" dirty="0"/>
              <a:t>2. Supplier sourcing and energy use</a:t>
            </a:r>
          </a:p>
          <a:p>
            <a:pPr lvl="1"/>
            <a:r>
              <a:rPr lang="en-GB" dirty="0"/>
              <a:t>3. Literature comparison for energy use</a:t>
            </a:r>
          </a:p>
          <a:p>
            <a:pPr lvl="1"/>
            <a:r>
              <a:rPr lang="en-GB" dirty="0"/>
              <a:t>4. Power and resource estimate</a:t>
            </a:r>
          </a:p>
          <a:p>
            <a:r>
              <a:rPr lang="en-GB" sz="1800" dirty="0"/>
              <a:t>Some points:</a:t>
            </a:r>
          </a:p>
          <a:p>
            <a:pPr lvl="1"/>
            <a:r>
              <a:rPr lang="en-GB" dirty="0"/>
              <a:t>Embed sustainability into engineering component design – modularity, materials, energy impact</a:t>
            </a:r>
          </a:p>
          <a:p>
            <a:pPr lvl="1"/>
            <a:r>
              <a:rPr lang="en-GB" dirty="0"/>
              <a:t>Lifespan estimates and component re-use</a:t>
            </a:r>
          </a:p>
          <a:p>
            <a:pPr lvl="1"/>
            <a:r>
              <a:rPr lang="en-GB" dirty="0"/>
              <a:t>Critical materials (e.g. Nb, </a:t>
            </a:r>
            <a:r>
              <a:rPr lang="en-GB" dirty="0" err="1"/>
              <a:t>NdFeB</a:t>
            </a:r>
            <a:r>
              <a:rPr lang="en-GB" dirty="0"/>
              <a:t>, SF6)</a:t>
            </a:r>
          </a:p>
          <a:p>
            <a:pPr lvl="1"/>
            <a:r>
              <a:rPr lang="en-GB" dirty="0"/>
              <a:t>Energy source (renewable or not)</a:t>
            </a:r>
          </a:p>
          <a:p>
            <a:pPr lvl="1"/>
            <a:r>
              <a:rPr lang="en-GB" dirty="0"/>
              <a:t>Concrete CO2 can dominate – modular shielding and other methods</a:t>
            </a:r>
          </a:p>
          <a:p>
            <a:pPr lvl="1"/>
            <a:r>
              <a:rPr lang="en-GB" dirty="0"/>
              <a:t>Activated materials can have a big environmental burden</a:t>
            </a:r>
          </a:p>
          <a:p>
            <a:r>
              <a:rPr lang="en-GB" dirty="0"/>
              <a:t>Publication later in 2023</a:t>
            </a:r>
          </a:p>
          <a:p>
            <a:endParaRPr lang="en-GB" sz="1800" dirty="0"/>
          </a:p>
          <a:p>
            <a:pPr lvl="1"/>
            <a:endParaRPr lang="en-GB" dirty="0"/>
          </a:p>
          <a:p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D950E-A85A-1A63-896F-53A96B4B8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4714" y="3725542"/>
            <a:ext cx="3026638" cy="29738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5D1E0E-D134-2CA7-0541-702E1ECDE3CF}"/>
              </a:ext>
            </a:extLst>
          </p:cNvPr>
          <p:cNvSpPr txBox="1"/>
          <p:nvPr/>
        </p:nvSpPr>
        <p:spPr>
          <a:xfrm>
            <a:off x="4426527" y="6354374"/>
            <a:ext cx="49580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https://www.ukri.org/publications/stfc-strategic-delivery-plan/</a:t>
            </a:r>
            <a:r>
              <a:rPr lang="en-GB" sz="1200" dirty="0"/>
              <a:t> </a:t>
            </a:r>
          </a:p>
        </p:txBody>
      </p:sp>
      <p:pic>
        <p:nvPicPr>
          <p:cNvPr id="7" name="Picture 4" descr="Chart, sunburst chart&#10;&#10;Description automatically generated">
            <a:extLst>
              <a:ext uri="{FF2B5EF4-FFF2-40B4-BE49-F238E27FC236}">
                <a16:creationId xmlns:a16="http://schemas.microsoft.com/office/drawing/2014/main" id="{C67208CD-DC77-C5F3-2319-75ABDCB1D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2891" y="14427"/>
            <a:ext cx="2959685" cy="29899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EF1AE0-067B-0AE7-7D1B-9B08E06F391F}"/>
              </a:ext>
            </a:extLst>
          </p:cNvPr>
          <p:cNvSpPr txBox="1"/>
          <p:nvPr/>
        </p:nvSpPr>
        <p:spPr>
          <a:xfrm>
            <a:off x="9019309" y="3129134"/>
            <a:ext cx="28443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E</a:t>
            </a:r>
            <a:r>
              <a:rPr lang="en-GB" sz="1200" dirty="0" err="1"/>
              <a:t>xample</a:t>
            </a:r>
            <a:r>
              <a:rPr lang="en-GB" sz="1200" dirty="0"/>
              <a:t> breakdown of relative kgCO2e emissions in a 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3E037-33AA-D303-FFC5-5CD9213E3A91}"/>
              </a:ext>
            </a:extLst>
          </p:cNvPr>
          <p:cNvSpPr txBox="1"/>
          <p:nvPr/>
        </p:nvSpPr>
        <p:spPr>
          <a:xfrm>
            <a:off x="7961899" y="12227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900"/>
                </a:solidFill>
              </a:rPr>
              <a:t>Operation</a:t>
            </a:r>
            <a:endParaRPr lang="en-GB" dirty="0">
              <a:solidFill>
                <a:srgbClr val="FF69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ADC68E-6E75-60B3-7649-C37599726FB8}"/>
              </a:ext>
            </a:extLst>
          </p:cNvPr>
          <p:cNvSpPr txBox="1"/>
          <p:nvPr/>
        </p:nvSpPr>
        <p:spPr>
          <a:xfrm>
            <a:off x="10665150" y="262505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Manufacture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4C8A-7A94-1522-C0D3-D87CA5D46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412" y="222510"/>
            <a:ext cx="10515600" cy="850726"/>
          </a:xfrm>
        </p:spPr>
        <p:txBody>
          <a:bodyPr/>
          <a:lstStyle/>
          <a:p>
            <a:r>
              <a:rPr lang="en-US" dirty="0"/>
              <a:t>The Need for Sustainability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5F767-8743-94C7-98BA-BF1039414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54" y="1070999"/>
            <a:ext cx="7067054" cy="4330840"/>
          </a:xfrm>
        </p:spPr>
        <p:txBody>
          <a:bodyPr>
            <a:noAutofit/>
          </a:bodyPr>
          <a:lstStyle/>
          <a:p>
            <a:r>
              <a:rPr lang="en-US" sz="1400" dirty="0"/>
              <a:t>1994 - UNFCC (UN Framework Convention on Climate Change)</a:t>
            </a:r>
          </a:p>
          <a:p>
            <a:r>
              <a:rPr lang="en-US" sz="1400" dirty="0"/>
              <a:t>1997 – Kyoto Protocol (in force 2005)</a:t>
            </a:r>
          </a:p>
          <a:p>
            <a:r>
              <a:rPr lang="en-US" sz="1400" dirty="0"/>
              <a:t>COP21 Paris Agreement – economy-wide </a:t>
            </a:r>
            <a:r>
              <a:rPr lang="en-US" sz="1400" dirty="0">
                <a:solidFill>
                  <a:srgbClr val="FF0000"/>
                </a:solidFill>
              </a:rPr>
              <a:t>GHG reduction of 68% by 2030 </a:t>
            </a:r>
            <a:r>
              <a:rPr lang="en-US" sz="1400" dirty="0"/>
              <a:t>(cf. 1990)</a:t>
            </a:r>
          </a:p>
          <a:p>
            <a:r>
              <a:rPr lang="en-US" sz="1400" dirty="0"/>
              <a:t>UK Nationally Determined Contribution – not only CO2, but also GHGs such as CH4;</a:t>
            </a:r>
            <a:br>
              <a:rPr lang="en-US" sz="1400" dirty="0"/>
            </a:br>
            <a:r>
              <a:rPr lang="en-US" sz="1400" dirty="0"/>
              <a:t>UK BEIS responsible for climate policy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>
                <a:hlinkClick r:id="rId2"/>
              </a:rPr>
              <a:t>https://unfccc.int/sites/default/files/NDC/2022-09/UK%20NDC%20ICTU%202022.pdf</a:t>
            </a:r>
            <a:r>
              <a:rPr lang="en-US" sz="1400" dirty="0"/>
              <a:t> </a:t>
            </a:r>
          </a:p>
          <a:p>
            <a:r>
              <a:rPr lang="en-US" sz="1400" dirty="0"/>
              <a:t>2008 UK Climate Change Act – </a:t>
            </a:r>
            <a:r>
              <a:rPr lang="en-US" sz="1400" dirty="0">
                <a:solidFill>
                  <a:srgbClr val="FF0000"/>
                </a:solidFill>
              </a:rPr>
              <a:t>legally binding 80% by 2050</a:t>
            </a:r>
            <a:r>
              <a:rPr lang="en-US" sz="1400" dirty="0"/>
              <a:t> (Climate Change Committee)</a:t>
            </a:r>
          </a:p>
          <a:p>
            <a:r>
              <a:rPr lang="en-US" sz="1400" dirty="0"/>
              <a:t>2019 Net Zero legislation (UK first)</a:t>
            </a:r>
          </a:p>
          <a:p>
            <a:r>
              <a:rPr lang="en-US" sz="1400" dirty="0"/>
              <a:t>2021 Net Zero strategy – how to deliver on Carbon Budgets 4,5,6 (but Ukraine war effect)</a:t>
            </a:r>
          </a:p>
          <a:p>
            <a:endParaRPr lang="en-US" sz="1400" dirty="0"/>
          </a:p>
          <a:p>
            <a:r>
              <a:rPr lang="en-US" sz="1400" dirty="0"/>
              <a:t>Industrial </a:t>
            </a:r>
            <a:r>
              <a:rPr lang="en-US" sz="1400" dirty="0" err="1"/>
              <a:t>Decarbonisation</a:t>
            </a:r>
            <a:r>
              <a:rPr lang="en-US" sz="1400" dirty="0"/>
              <a:t> Strategy; </a:t>
            </a:r>
            <a:r>
              <a:rPr lang="en-US" sz="1400" dirty="0">
                <a:hlinkClick r:id="rId3"/>
              </a:rPr>
              <a:t>https://www.gov.uk/government/publications/industrial-decarbonisation-strategy</a:t>
            </a:r>
            <a:r>
              <a:rPr lang="en-US" sz="1400" dirty="0"/>
              <a:t> </a:t>
            </a:r>
          </a:p>
          <a:p>
            <a:r>
              <a:rPr lang="en-US" sz="1400" dirty="0"/>
              <a:t>Ten Point Plan for a Green Industrial Revolution; </a:t>
            </a:r>
            <a:r>
              <a:rPr lang="en-US" sz="1400" dirty="0">
                <a:hlinkClick r:id="rId4"/>
              </a:rPr>
              <a:t>https://www.gov.uk/government/publications/the-ten-point-plan-for-a-green-industrial-revolution</a:t>
            </a:r>
            <a:r>
              <a:rPr lang="en-US" sz="1400" dirty="0"/>
              <a:t> 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E5AB59-5F41-E69B-3280-48F89589ABFE}"/>
              </a:ext>
            </a:extLst>
          </p:cNvPr>
          <p:cNvSpPr txBox="1"/>
          <p:nvPr/>
        </p:nvSpPr>
        <p:spPr>
          <a:xfrm>
            <a:off x="7644943" y="180460"/>
            <a:ext cx="426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https://www.ipcc.ch/report/ar6/wg3/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DE54E3-C05D-31CB-9121-648D88BB7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5832" y="647873"/>
            <a:ext cx="4489756" cy="24904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E8E7EB-C911-0961-818B-AAC2E3F65825}"/>
              </a:ext>
            </a:extLst>
          </p:cNvPr>
          <p:cNvSpPr txBox="1"/>
          <p:nvPr/>
        </p:nvSpPr>
        <p:spPr>
          <a:xfrm>
            <a:off x="3116629" y="5809494"/>
            <a:ext cx="3972562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Carbon Budgets 1,2 met</a:t>
            </a:r>
          </a:p>
          <a:p>
            <a:r>
              <a:rPr lang="en-US" sz="1600" dirty="0"/>
              <a:t>Carbon Budget 3 on track</a:t>
            </a:r>
          </a:p>
          <a:p>
            <a:r>
              <a:rPr lang="en-US" sz="1600" dirty="0"/>
              <a:t>Carbon Budget 4 not on track (2023-2027</a:t>
            </a:r>
            <a:endParaRPr lang="en-GB" sz="1600" dirty="0"/>
          </a:p>
        </p:txBody>
      </p:sp>
      <p:pic>
        <p:nvPicPr>
          <p:cNvPr id="10" name="Picture 9" descr="A picture containing text, font, screenshot, handwriting&#10;&#10;Description automatically generated">
            <a:extLst>
              <a:ext uri="{FF2B5EF4-FFF2-40B4-BE49-F238E27FC236}">
                <a16:creationId xmlns:a16="http://schemas.microsoft.com/office/drawing/2014/main" id="{39F8DBA1-1A1B-8A09-0AED-91BD541883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239" y="3236419"/>
            <a:ext cx="4318925" cy="304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66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98EBE-E650-D739-39AD-5C35B0FA5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Lots of People are Thinking About This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6E952-B915-291D-B484-0446934274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4682" y="1384358"/>
            <a:ext cx="5181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Relevant Sectors:</a:t>
            </a:r>
          </a:p>
          <a:p>
            <a:pPr lvl="1"/>
            <a:r>
              <a:rPr lang="en-US" dirty="0"/>
              <a:t>Particle Physics</a:t>
            </a:r>
          </a:p>
          <a:p>
            <a:pPr lvl="1"/>
            <a:r>
              <a:rPr lang="en-US" dirty="0"/>
              <a:t>Astronomy (e.g. land-based)</a:t>
            </a:r>
          </a:p>
          <a:p>
            <a:pPr lvl="1"/>
            <a:r>
              <a:rPr lang="en-US" dirty="0"/>
              <a:t>HPC</a:t>
            </a:r>
          </a:p>
          <a:p>
            <a:pPr lvl="1"/>
            <a:endParaRPr lang="en-US" dirty="0"/>
          </a:p>
          <a:p>
            <a:r>
              <a:rPr lang="en-US" dirty="0"/>
              <a:t>Relevant Initiatives/Studies</a:t>
            </a:r>
          </a:p>
          <a:p>
            <a:pPr lvl="1"/>
            <a:r>
              <a:rPr lang="en-US" dirty="0"/>
              <a:t>HECAP: </a:t>
            </a:r>
            <a:br>
              <a:rPr lang="en-US" dirty="0"/>
            </a:br>
            <a:r>
              <a:rPr lang="en-US" dirty="0">
                <a:hlinkClick r:id="rId2"/>
              </a:rPr>
              <a:t>https://sustainable-hecap.github.io/Sustainability_in_HECAP.pdf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ALLEA Working Group</a:t>
            </a:r>
            <a:br>
              <a:rPr lang="en-US" dirty="0"/>
            </a:br>
            <a:r>
              <a:rPr lang="en-US" dirty="0">
                <a:hlinkClick r:id="rId3"/>
              </a:rPr>
              <a:t>https://allea.org/wg-climate-sustainability-in-the-academic-system/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Snowmass 2021</a:t>
            </a:r>
            <a:br>
              <a:rPr lang="en-US" dirty="0"/>
            </a:br>
            <a:r>
              <a:rPr lang="en-US" dirty="0">
                <a:hlinkClick r:id="rId4"/>
              </a:rPr>
              <a:t>https://arxiv.org/abs/2209.07684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UCL LEAF </a:t>
            </a:r>
            <a:r>
              <a:rPr lang="en-US" dirty="0">
                <a:hlinkClick r:id="rId5"/>
              </a:rPr>
              <a:t>https://www.ucl.ac.uk/sustainable/leaf-laboratory-efficiency-assessment-framework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iFAST</a:t>
            </a:r>
            <a:r>
              <a:rPr lang="en-US" dirty="0"/>
              <a:t> WP11</a:t>
            </a:r>
            <a:br>
              <a:rPr lang="en-US" dirty="0"/>
            </a:br>
            <a:r>
              <a:rPr lang="en-US" dirty="0">
                <a:hlinkClick r:id="rId6"/>
              </a:rPr>
              <a:t>https://ifast-project.eu/wp11-sustainable-concepts-and-technologies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ABE466-B33B-83C9-316D-7CB2409F2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61242"/>
            <a:ext cx="5181600" cy="4351338"/>
          </a:xfrm>
        </p:spPr>
        <p:txBody>
          <a:bodyPr>
            <a:noAutofit/>
          </a:bodyPr>
          <a:lstStyle/>
          <a:p>
            <a:r>
              <a:rPr lang="en-US" sz="1600" dirty="0"/>
              <a:t>A few points:</a:t>
            </a:r>
          </a:p>
          <a:p>
            <a:pPr lvl="1"/>
            <a:r>
              <a:rPr lang="en-US" sz="1600" dirty="0"/>
              <a:t>‘CO2 is not the only greenhouse gas (note SF6)’</a:t>
            </a:r>
          </a:p>
          <a:p>
            <a:pPr lvl="1"/>
            <a:r>
              <a:rPr lang="en-US" sz="1600" dirty="0"/>
              <a:t>‘Science labs don’t have special status’</a:t>
            </a:r>
          </a:p>
          <a:p>
            <a:pPr lvl="1"/>
            <a:r>
              <a:rPr lang="en-US" sz="1600" dirty="0"/>
              <a:t>‘Greenwashing is not allowed’</a:t>
            </a:r>
          </a:p>
          <a:p>
            <a:pPr lvl="1"/>
            <a:r>
              <a:rPr lang="en-US" sz="1600" dirty="0"/>
              <a:t>‘Research should not reward hypermobility’</a:t>
            </a:r>
          </a:p>
          <a:p>
            <a:pPr lvl="1"/>
            <a:r>
              <a:rPr lang="en-US" sz="1600" dirty="0"/>
              <a:t>‘Better software can be more important that efficient IT’</a:t>
            </a:r>
          </a:p>
          <a:p>
            <a:pPr lvl="1"/>
            <a:r>
              <a:rPr lang="en-US" sz="1600" dirty="0"/>
              <a:t>COVID has prompted a rethink in the need for travel – hub conferences, travelling conferences etc.</a:t>
            </a:r>
          </a:p>
          <a:p>
            <a:pPr lvl="1"/>
            <a:r>
              <a:rPr lang="en-US" sz="1600" dirty="0"/>
              <a:t>Researcher travel can be a significant part of a project’s environmental impact </a:t>
            </a:r>
          </a:p>
          <a:p>
            <a:r>
              <a:rPr lang="en-US" sz="1600" dirty="0"/>
              <a:t>‘Separation of concerns’ </a:t>
            </a:r>
          </a:p>
          <a:p>
            <a:r>
              <a:rPr lang="en-US" sz="1600" dirty="0" err="1"/>
              <a:t>Standardisation</a:t>
            </a:r>
            <a:r>
              <a:rPr lang="en-US" sz="1600" dirty="0"/>
              <a:t> of accounting tools – be careful of local conditions for energy usage and impact</a:t>
            </a:r>
          </a:p>
          <a:p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D188AD-DFC3-9D5E-766D-0B0221C25B09}"/>
              </a:ext>
            </a:extLst>
          </p:cNvPr>
          <p:cNvSpPr txBox="1"/>
          <p:nvPr/>
        </p:nvSpPr>
        <p:spPr>
          <a:xfrm>
            <a:off x="2310245" y="6057971"/>
            <a:ext cx="55175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STFC Sustainable Accelerators Workshop</a:t>
            </a:r>
          </a:p>
          <a:p>
            <a:r>
              <a:rPr lang="en-GB" dirty="0"/>
              <a:t>https://indico.stfc.ac.uk/event/646/</a:t>
            </a:r>
          </a:p>
        </p:txBody>
      </p:sp>
    </p:spTree>
    <p:extLst>
      <p:ext uri="{BB962C8B-B14F-4D97-AF65-F5344CB8AC3E}">
        <p14:creationId xmlns:p14="http://schemas.microsoft.com/office/powerpoint/2010/main" val="18348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509F87-569C-0DEF-AFF4-F27E3F9CA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182" y="332808"/>
            <a:ext cx="6164280" cy="3970458"/>
          </a:xfrm>
          <a:prstGeom prst="rect">
            <a:avLst/>
          </a:prstGeom>
        </p:spPr>
      </p:pic>
      <p:pic>
        <p:nvPicPr>
          <p:cNvPr id="14" name="Grafik 5">
            <a:extLst>
              <a:ext uri="{FF2B5EF4-FFF2-40B4-BE49-F238E27FC236}">
                <a16:creationId xmlns:a16="http://schemas.microsoft.com/office/drawing/2014/main" id="{6C0908DB-E8ED-2419-894E-22172966FE3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27" y="3792682"/>
            <a:ext cx="5993955" cy="29671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35ECBB-FB47-1076-83AF-7484D616272F}"/>
              </a:ext>
            </a:extLst>
          </p:cNvPr>
          <p:cNvSpPr txBox="1"/>
          <p:nvPr/>
        </p:nvSpPr>
        <p:spPr>
          <a:xfrm>
            <a:off x="338700" y="272803"/>
            <a:ext cx="4007644" cy="17686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spc="-150" dirty="0">
                <a:latin typeface="+mj-lt"/>
                <a:ea typeface="+mj-ea"/>
                <a:cs typeface="+mj-cs"/>
              </a:rPr>
              <a:t>Big Science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spc="-150" dirty="0">
                <a:latin typeface="+mj-lt"/>
                <a:ea typeface="+mj-ea"/>
                <a:cs typeface="+mj-cs"/>
              </a:rPr>
              <a:t>=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spc="-150" dirty="0">
                <a:latin typeface="+mj-lt"/>
                <a:ea typeface="+mj-ea"/>
                <a:cs typeface="+mj-cs"/>
              </a:rPr>
              <a:t>Big Carbon Footprint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0D4E54-FCE8-B5CB-8F1E-20364F12452E}"/>
              </a:ext>
            </a:extLst>
          </p:cNvPr>
          <p:cNvSpPr/>
          <p:nvPr/>
        </p:nvSpPr>
        <p:spPr>
          <a:xfrm>
            <a:off x="6095999" y="4487932"/>
            <a:ext cx="5541819" cy="2309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spc="-100" dirty="0">
                <a:solidFill>
                  <a:schemeClr val="accent6">
                    <a:lumMod val="50000"/>
                  </a:schemeClr>
                </a:solidFill>
              </a:rPr>
              <a:t>Large scientific facilities will create significant carbon footprints during all phases of their lifecycle.</a:t>
            </a:r>
          </a:p>
          <a:p>
            <a:pPr fontAlgn="base">
              <a:lnSpc>
                <a:spcPct val="90000"/>
              </a:lnSpc>
              <a:spcAft>
                <a:spcPts val="600"/>
              </a:spcAft>
            </a:pPr>
            <a:endParaRPr lang="en-US" sz="1400" b="1" spc="-100" dirty="0">
              <a:solidFill>
                <a:schemeClr val="accent6">
                  <a:lumMod val="50000"/>
                </a:schemeClr>
              </a:solidFill>
            </a:endParaRPr>
          </a:p>
          <a:p>
            <a:pPr marL="114300" algn="ctr" fontAlgn="base">
              <a:lnSpc>
                <a:spcPct val="90000"/>
              </a:lnSpc>
              <a:spcAft>
                <a:spcPts val="600"/>
              </a:spcAft>
            </a:pPr>
            <a:r>
              <a:rPr lang="en-US" sz="1400" b="1" spc="-100" dirty="0">
                <a:solidFill>
                  <a:schemeClr val="accent6">
                    <a:lumMod val="50000"/>
                  </a:schemeClr>
                </a:solidFill>
              </a:rPr>
              <a:t>Design, Construct, Operate, Decommission</a:t>
            </a:r>
          </a:p>
          <a:p>
            <a:pPr marL="114300" algn="ctr" fontAlgn="base">
              <a:lnSpc>
                <a:spcPct val="90000"/>
              </a:lnSpc>
              <a:spcAft>
                <a:spcPts val="600"/>
              </a:spcAft>
            </a:pPr>
            <a:endParaRPr lang="en-US" sz="1400" b="1" spc="-100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22860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spc="-100" dirty="0">
                <a:solidFill>
                  <a:schemeClr val="accent6">
                    <a:lumMod val="50000"/>
                  </a:schemeClr>
                </a:solidFill>
              </a:rPr>
              <a:t>All emissions scope will be applicable, and the dominance will depend on the lifecycle of the facility.</a:t>
            </a:r>
          </a:p>
          <a:p>
            <a:pPr lvl="1" indent="-22860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 i="1" spc="-100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229AF40-66C3-6868-4269-693D83DFB6A8}"/>
              </a:ext>
            </a:extLst>
          </p:cNvPr>
          <p:cNvSpPr/>
          <p:nvPr/>
        </p:nvSpPr>
        <p:spPr>
          <a:xfrm rot="10800000">
            <a:off x="2028860" y="2246168"/>
            <a:ext cx="627321" cy="673677"/>
          </a:xfrm>
          <a:prstGeom prst="downArrow">
            <a:avLst/>
          </a:prstGeom>
          <a:solidFill>
            <a:schemeClr val="accent3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A028D4-2A5A-E08B-1155-AC75C9EC45D3}"/>
              </a:ext>
            </a:extLst>
          </p:cNvPr>
          <p:cNvSpPr txBox="1"/>
          <p:nvPr/>
        </p:nvSpPr>
        <p:spPr>
          <a:xfrm>
            <a:off x="1063836" y="3161637"/>
            <a:ext cx="2557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masis MT Pro Black" panose="02040A04050005020304" pitchFamily="18" charset="0"/>
              </a:rPr>
              <a:t>You Are Here</a:t>
            </a:r>
            <a:endParaRPr lang="en-GB" sz="2800" dirty="0">
              <a:solidFill>
                <a:srgbClr val="FF0000"/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55B838-0795-ABEA-CEF3-632245669AD5}"/>
              </a:ext>
            </a:extLst>
          </p:cNvPr>
          <p:cNvSpPr txBox="1"/>
          <p:nvPr/>
        </p:nvSpPr>
        <p:spPr>
          <a:xfrm>
            <a:off x="7619134" y="148142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WBCSD/WRI Greenhouse Gas Protocol</a:t>
            </a:r>
          </a:p>
        </p:txBody>
      </p:sp>
    </p:spTree>
    <p:extLst>
      <p:ext uri="{BB962C8B-B14F-4D97-AF65-F5344CB8AC3E}">
        <p14:creationId xmlns:p14="http://schemas.microsoft.com/office/powerpoint/2010/main" val="18415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ED9D4D-34AF-2365-61B1-0CC2A7180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036" y="3437849"/>
            <a:ext cx="3165764" cy="3222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E99F74-1B87-8DFA-7C33-D5DD3076B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436" y="198002"/>
            <a:ext cx="3890634" cy="3158203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A10637F-6D26-2EF0-95BF-F15D58C01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230617"/>
            <a:ext cx="10515600" cy="850726"/>
          </a:xfrm>
        </p:spPr>
        <p:txBody>
          <a:bodyPr/>
          <a:lstStyle/>
          <a:p>
            <a:r>
              <a:rPr lang="en-US" dirty="0"/>
              <a:t>UKRI, STFC and Sustainability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28BC6F6-A38E-3158-F23B-8585B4DB5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83" y="979501"/>
            <a:ext cx="6310745" cy="4330840"/>
          </a:xfrm>
        </p:spPr>
        <p:txBody>
          <a:bodyPr>
            <a:normAutofit/>
          </a:bodyPr>
          <a:lstStyle/>
          <a:p>
            <a:r>
              <a:rPr lang="en-US" sz="1400" dirty="0"/>
              <a:t>2023 UKRI Sustainability Strategy – ‘embed by 2025’; </a:t>
            </a:r>
            <a:r>
              <a:rPr lang="en-US" sz="1400" dirty="0">
                <a:hlinkClick r:id="rId4"/>
              </a:rPr>
              <a:t>https://beta.ukri.org/publications/ukri-environmental-sustainability-strategy/</a:t>
            </a:r>
            <a:endParaRPr lang="en-US" sz="1400" dirty="0"/>
          </a:p>
          <a:p>
            <a:r>
              <a:rPr lang="en-US" sz="1400" dirty="0"/>
              <a:t>‘Greening Government Commitments’; </a:t>
            </a:r>
            <a:r>
              <a:rPr lang="en-US" sz="1400" dirty="0">
                <a:hlinkClick r:id="rId5"/>
              </a:rPr>
              <a:t>https://www.gov.uk/government/publications/greening-government-commitments-2021-to-2025/greening-government-commitments-2021-to-2025</a:t>
            </a:r>
            <a:r>
              <a:rPr lang="en-US" sz="1400" dirty="0"/>
              <a:t> </a:t>
            </a:r>
          </a:p>
          <a:p>
            <a:r>
              <a:rPr lang="en-US" sz="1400" dirty="0"/>
              <a:t>STFC Framework for Accelerator Development:</a:t>
            </a:r>
            <a:br>
              <a:rPr lang="en-US" sz="1400" dirty="0"/>
            </a:br>
            <a:r>
              <a:rPr lang="en-GB" sz="1400" u="sng" dirty="0">
                <a:solidFill>
                  <a:srgbClr val="FF595B"/>
                </a:solidFill>
                <a:latin typeface="Arial" panose="020B0604020202020204" pitchFamily="34" charset="0"/>
                <a:hlinkClick r:id="rId6"/>
              </a:rPr>
              <a:t>https://www.ukri.org/publications/stfc-strategic-framework-for-future-accelerator-science-and-technology-development/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 </a:t>
            </a:r>
            <a:endParaRPr lang="en-GB" sz="1400" dirty="0">
              <a:latin typeface="Arial" panose="020B0604020202020204" pitchFamily="34" charset="0"/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STFC – net zero by 2040</a:t>
            </a:r>
          </a:p>
          <a:p>
            <a:endParaRPr lang="en-US" sz="1400" dirty="0"/>
          </a:p>
          <a:p>
            <a:endParaRPr lang="en-GB" sz="1400" dirty="0"/>
          </a:p>
        </p:txBody>
      </p:sp>
      <p:pic>
        <p:nvPicPr>
          <p:cNvPr id="14" name="Picture 13" descr="A picture containing text, screenshot, logo, font&#10;&#10;Description automatically generated">
            <a:extLst>
              <a:ext uri="{FF2B5EF4-FFF2-40B4-BE49-F238E27FC236}">
                <a16:creationId xmlns:a16="http://schemas.microsoft.com/office/drawing/2014/main" id="{897B01DA-DAAE-1B84-137A-BDB66FBB53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14" y="4040010"/>
            <a:ext cx="3974241" cy="28096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53B8EF-EFB9-502E-C044-746EDABC1DDF}"/>
              </a:ext>
            </a:extLst>
          </p:cNvPr>
          <p:cNvSpPr txBox="1"/>
          <p:nvPr/>
        </p:nvSpPr>
        <p:spPr>
          <a:xfrm>
            <a:off x="4050955" y="4712447"/>
            <a:ext cx="3617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9: Sustainable </a:t>
            </a:r>
            <a:r>
              <a:rPr lang="en-US" sz="1600" dirty="0" err="1"/>
              <a:t>Industrialisation</a:t>
            </a:r>
            <a:r>
              <a:rPr lang="en-US" sz="1600" dirty="0"/>
              <a:t> and Innovation</a:t>
            </a:r>
          </a:p>
          <a:p>
            <a:endParaRPr lang="en-US" sz="1600" dirty="0"/>
          </a:p>
          <a:p>
            <a:r>
              <a:rPr lang="en-US" sz="1600" dirty="0"/>
              <a:t>12: Sustainable Consumption and Production</a:t>
            </a:r>
          </a:p>
          <a:p>
            <a:endParaRPr lang="en-US" sz="1600" dirty="0"/>
          </a:p>
          <a:p>
            <a:r>
              <a:rPr lang="en-US" sz="1600" dirty="0"/>
              <a:t>13: Action to Combat Climate Change</a:t>
            </a:r>
            <a:endParaRPr lang="en-GB" sz="1600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88F1DC0E-EF32-46A5-7709-130358977D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6687" y="3595687"/>
            <a:ext cx="2028825" cy="5810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88E53A-F2CF-169B-8AC9-88557B04CDF3}"/>
              </a:ext>
            </a:extLst>
          </p:cNvPr>
          <p:cNvSpPr txBox="1"/>
          <p:nvPr/>
        </p:nvSpPr>
        <p:spPr>
          <a:xfrm>
            <a:off x="4269164" y="3560088"/>
            <a:ext cx="3480744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GB" sz="1200" dirty="0"/>
              <a:t>Energy reduction</a:t>
            </a:r>
          </a:p>
          <a:p>
            <a:pPr marL="228600" indent="-228600">
              <a:buAutoNum type="arabicPeriod"/>
            </a:pPr>
            <a:r>
              <a:rPr lang="en-GB" sz="1200" dirty="0"/>
              <a:t>Improving processes and efficiency</a:t>
            </a:r>
          </a:p>
          <a:p>
            <a:pPr marL="228600" indent="-228600">
              <a:buAutoNum type="arabicPeriod"/>
            </a:pPr>
            <a:r>
              <a:rPr lang="en-GB" sz="1200" dirty="0"/>
              <a:t>Energy substitution</a:t>
            </a:r>
          </a:p>
          <a:p>
            <a:pPr marL="228600" indent="-228600">
              <a:buAutoNum type="arabicPeriod"/>
            </a:pPr>
            <a:r>
              <a:rPr lang="en-GB" sz="1200" dirty="0"/>
              <a:t>Compensation and offsetting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1473F0-203F-8258-3A2C-83C389C10498}"/>
              </a:ext>
            </a:extLst>
          </p:cNvPr>
          <p:cNvSpPr txBox="1"/>
          <p:nvPr/>
        </p:nvSpPr>
        <p:spPr>
          <a:xfrm>
            <a:off x="4257035" y="320427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STFC Hierarchy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2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577083" y="1260475"/>
            <a:ext cx="6678721" cy="2904696"/>
            <a:chOff x="1694024" y="3626363"/>
            <a:chExt cx="7395387" cy="321638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858" y="3626363"/>
              <a:ext cx="5019674" cy="321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 bwMode="auto">
            <a:xfrm>
              <a:off x="3682190" y="3731914"/>
              <a:ext cx="0" cy="1078174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7517183" y="5432549"/>
              <a:ext cx="0" cy="69831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694024" y="3991220"/>
              <a:ext cx="876159" cy="374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</a:rPr>
                <a:t>12.2 T</a:t>
              </a:r>
            </a:p>
          </p:txBody>
        </p:sp>
        <p:cxnSp>
          <p:nvCxnSpPr>
            <p:cNvPr id="11" name="Straight Arrow Connector 10"/>
            <p:cNvCxnSpPr>
              <a:stCxn id="10" idx="3"/>
            </p:cNvCxnSpPr>
            <p:nvPr/>
          </p:nvCxnSpPr>
          <p:spPr bwMode="auto">
            <a:xfrm flipV="1">
              <a:off x="2570183" y="4160497"/>
              <a:ext cx="570503" cy="1816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8213252" y="5912326"/>
              <a:ext cx="876159" cy="374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</a:rPr>
                <a:t>1.22 T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>
              <a:off x="7642749" y="6081603"/>
              <a:ext cx="570503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3734" y="333313"/>
            <a:ext cx="10515600" cy="850726"/>
          </a:xfrm>
        </p:spPr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ASTeC Green Projects: ZEPTO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8853" y="1097716"/>
            <a:ext cx="5328230" cy="5131500"/>
          </a:xfrm>
        </p:spPr>
        <p:txBody>
          <a:bodyPr>
            <a:normAutofit/>
          </a:bodyPr>
          <a:lstStyle/>
          <a:p>
            <a:r>
              <a:rPr lang="en-GB" sz="1600" b="1" dirty="0"/>
              <a:t>Ze</a:t>
            </a:r>
            <a:r>
              <a:rPr lang="en-GB" sz="1600" dirty="0"/>
              <a:t>ro-</a:t>
            </a:r>
            <a:r>
              <a:rPr lang="en-GB" sz="1600" b="1" dirty="0"/>
              <a:t>P</a:t>
            </a:r>
            <a:r>
              <a:rPr lang="en-GB" sz="1600" dirty="0"/>
              <a:t>ower </a:t>
            </a:r>
            <a:r>
              <a:rPr lang="en-GB" sz="1600" b="1" dirty="0" err="1"/>
              <a:t>T</a:t>
            </a:r>
            <a:r>
              <a:rPr lang="en-GB" sz="1600" dirty="0" err="1"/>
              <a:t>unable</a:t>
            </a:r>
            <a:r>
              <a:rPr lang="en-GB" sz="1600" dirty="0"/>
              <a:t> </a:t>
            </a:r>
            <a:r>
              <a:rPr lang="en-GB" sz="1600" b="1" dirty="0"/>
              <a:t>O</a:t>
            </a:r>
            <a:r>
              <a:rPr lang="en-GB" sz="1600" dirty="0"/>
              <a:t>ptics</a:t>
            </a:r>
          </a:p>
          <a:p>
            <a:r>
              <a:rPr lang="en-GB" sz="1600" dirty="0"/>
              <a:t>Initially, collaboration between ASTeC and CERN to develop </a:t>
            </a:r>
            <a:r>
              <a:rPr lang="en-GB" sz="1600" dirty="0" err="1"/>
              <a:t>tunable</a:t>
            </a:r>
            <a:r>
              <a:rPr lang="en-GB" sz="1600" dirty="0"/>
              <a:t> PM quadrupole magnets for </a:t>
            </a:r>
            <a:br>
              <a:rPr lang="en-GB" sz="1600" dirty="0"/>
            </a:br>
            <a:r>
              <a:rPr lang="en-GB" sz="1600" dirty="0"/>
              <a:t>CLIC’s drive beam</a:t>
            </a:r>
          </a:p>
          <a:p>
            <a:r>
              <a:rPr lang="en-GB" sz="1600" dirty="0"/>
              <a:t>Nominal </a:t>
            </a:r>
            <a:r>
              <a:rPr lang="en-GB" sz="1600" b="1" dirty="0"/>
              <a:t>0.24-2.4 GeV</a:t>
            </a:r>
            <a:r>
              <a:rPr lang="en-GB" sz="1600" dirty="0"/>
              <a:t>, with some tuning range at each point</a:t>
            </a:r>
          </a:p>
          <a:p>
            <a:r>
              <a:rPr lang="en-GB" sz="1600" b="1" dirty="0"/>
              <a:t>41,400 </a:t>
            </a:r>
            <a:r>
              <a:rPr lang="en-GB" sz="1600" dirty="0"/>
              <a:t>quadrupoles required for CLIC drive beam</a:t>
            </a:r>
          </a:p>
          <a:p>
            <a:pPr lvl="1"/>
            <a:r>
              <a:rPr lang="en-GB" sz="1600" dirty="0"/>
              <a:t>Projected </a:t>
            </a:r>
            <a:r>
              <a:rPr lang="en-GB" sz="1600" b="1" dirty="0"/>
              <a:t>13.5 MW </a:t>
            </a:r>
            <a:r>
              <a:rPr lang="en-GB" sz="1600" dirty="0"/>
              <a:t>of electricity demand</a:t>
            </a:r>
          </a:p>
          <a:p>
            <a:pPr lvl="1"/>
            <a:r>
              <a:rPr lang="en-GB" sz="1600" dirty="0"/>
              <a:t>Permanent magnet option as an alternative</a:t>
            </a:r>
          </a:p>
          <a:p>
            <a:r>
              <a:rPr lang="en-GB" sz="1600" dirty="0"/>
              <a:t>Two prototypes built at STFC Daresbury Laboratory</a:t>
            </a:r>
          </a:p>
          <a:p>
            <a:pPr lvl="1"/>
            <a:r>
              <a:rPr lang="en-GB" sz="1600" b="1" dirty="0"/>
              <a:t>27 mm </a:t>
            </a:r>
            <a:r>
              <a:rPr lang="en-GB" sz="1600" dirty="0"/>
              <a:t>aperture</a:t>
            </a:r>
          </a:p>
          <a:p>
            <a:pPr lvl="1"/>
            <a:r>
              <a:rPr lang="en-GB" sz="1600" b="1" dirty="0"/>
              <a:t>230 mm </a:t>
            </a:r>
            <a:r>
              <a:rPr lang="en-GB" sz="1600" dirty="0"/>
              <a:t>length</a:t>
            </a:r>
          </a:p>
          <a:p>
            <a:pPr lvl="1"/>
            <a:r>
              <a:rPr lang="en-GB" sz="1600" b="1" dirty="0"/>
              <a:t>15-60 T/m, 4-35 T/m </a:t>
            </a:r>
            <a:r>
              <a:rPr lang="en-GB" sz="1600" dirty="0"/>
              <a:t>ranges</a:t>
            </a:r>
          </a:p>
          <a:p>
            <a:pPr lvl="1"/>
            <a:r>
              <a:rPr lang="en-GB" sz="1600" dirty="0"/>
              <a:t>Fixed poles, movable PMs</a:t>
            </a:r>
          </a:p>
          <a:p>
            <a:pPr lvl="1"/>
            <a:r>
              <a:rPr lang="en-GB" sz="1600" dirty="0"/>
              <a:t>Simple control system with one motor</a:t>
            </a:r>
          </a:p>
          <a:p>
            <a:endParaRPr lang="en-GB" sz="1600" dirty="0"/>
          </a:p>
        </p:txBody>
      </p:sp>
      <p:pic>
        <p:nvPicPr>
          <p:cNvPr id="14" name="Picture 6" descr="CLI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39431" y="233901"/>
            <a:ext cx="857250" cy="895351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067" y="233900"/>
            <a:ext cx="896843" cy="895351"/>
          </a:xfrm>
          <a:prstGeom prst="rect">
            <a:avLst/>
          </a:prstGeom>
          <a:noFill/>
          <a:ln w="76200">
            <a:solidFill>
              <a:srgbClr val="2252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4261713"/>
            <a:ext cx="1565490" cy="2459762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343" y="4261714"/>
            <a:ext cx="1639841" cy="245976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80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16" y="365126"/>
            <a:ext cx="10515600" cy="850726"/>
          </a:xfrm>
        </p:spPr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Thin Films at Daresbury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189" y="704817"/>
            <a:ext cx="2829854" cy="1414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51640" y="482446"/>
            <a:ext cx="2310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1.3 GHz cavity for STF deposition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99761" y="0"/>
            <a:ext cx="34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Slide: Andrew Vick / Oleg Malyshev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573" y="2396179"/>
            <a:ext cx="1764489" cy="2119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85142" y="2179399"/>
            <a:ext cx="2310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GHz split cavity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1748" y="4702628"/>
            <a:ext cx="2744118" cy="20551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20828" y="6503831"/>
            <a:ext cx="2310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Cylindrical</a:t>
            </a:r>
            <a:r>
              <a:rPr kumimoji="0" lang="en-GB" sz="105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magnetron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789C56-D3A5-F769-26E2-62B60FA22D18}"/>
              </a:ext>
            </a:extLst>
          </p:cNvPr>
          <p:cNvSpPr txBox="1">
            <a:spLocks/>
          </p:cNvSpPr>
          <p:nvPr/>
        </p:nvSpPr>
        <p:spPr>
          <a:xfrm>
            <a:off x="414681" y="1118309"/>
            <a:ext cx="6491061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Bulk niobium cavities </a:t>
            </a:r>
            <a:r>
              <a:rPr lang="en-GB" sz="1800" dirty="0"/>
              <a:t>have been the choice for SRF for the last 50 years</a:t>
            </a:r>
          </a:p>
          <a:p>
            <a:r>
              <a:rPr lang="en-GB" sz="1800" dirty="0"/>
              <a:t>Use a considerable amount of natural material </a:t>
            </a:r>
          </a:p>
          <a:p>
            <a:r>
              <a:rPr lang="en-GB" sz="1800" dirty="0"/>
              <a:t>Performance limit of niobium has been reached</a:t>
            </a:r>
          </a:p>
          <a:p>
            <a:r>
              <a:rPr lang="en-GB" sz="1800" dirty="0"/>
              <a:t>Costly to produce</a:t>
            </a:r>
          </a:p>
          <a:p>
            <a:r>
              <a:rPr lang="en-GB" sz="1800" dirty="0"/>
              <a:t>Run at a temperature of 2 K</a:t>
            </a:r>
          </a:p>
          <a:p>
            <a:pPr lvl="1"/>
            <a:r>
              <a:rPr lang="en-GB" dirty="0"/>
              <a:t>A considerable cryogenic demand and energy load</a:t>
            </a:r>
          </a:p>
          <a:p>
            <a:r>
              <a:rPr lang="en-GB" sz="1800" dirty="0"/>
              <a:t>Thin films open up the possibilities to </a:t>
            </a:r>
          </a:p>
          <a:p>
            <a:pPr lvl="1"/>
            <a:r>
              <a:rPr lang="en-GB" dirty="0"/>
              <a:t>Use a copper supporting cavity</a:t>
            </a:r>
          </a:p>
          <a:p>
            <a:pPr lvl="2"/>
            <a:r>
              <a:rPr lang="en-GB" sz="1800" dirty="0"/>
              <a:t>better thermal </a:t>
            </a:r>
            <a:r>
              <a:rPr lang="en-GB" sz="1800" dirty="0" err="1"/>
              <a:t>properties,cheaper</a:t>
            </a:r>
            <a:r>
              <a:rPr lang="en-GB" sz="1800" dirty="0"/>
              <a:t> material and production</a:t>
            </a:r>
          </a:p>
          <a:p>
            <a:pPr lvl="1"/>
            <a:r>
              <a:rPr lang="en-GB" dirty="0"/>
              <a:t>Using different superconducting materials (e.g. Nb</a:t>
            </a:r>
            <a:r>
              <a:rPr lang="en-GB" baseline="-25000" dirty="0"/>
              <a:t>3</a:t>
            </a:r>
            <a:r>
              <a:rPr lang="en-GB" dirty="0"/>
              <a:t>Sn, </a:t>
            </a:r>
            <a:r>
              <a:rPr lang="en-GB" dirty="0" err="1"/>
              <a:t>NbN</a:t>
            </a:r>
            <a:r>
              <a:rPr lang="en-GB" dirty="0"/>
              <a:t> and MgB</a:t>
            </a:r>
            <a:r>
              <a:rPr lang="en-GB" baseline="-25000" dirty="0"/>
              <a:t>2</a:t>
            </a:r>
            <a:r>
              <a:rPr lang="en-GB" dirty="0"/>
              <a:t>)</a:t>
            </a:r>
            <a:endParaRPr lang="en-GB" baseline="-25000" dirty="0"/>
          </a:p>
          <a:p>
            <a:pPr lvl="1"/>
            <a:r>
              <a:rPr lang="en-GB" dirty="0"/>
              <a:t>Higher operation temperature of new alloys</a:t>
            </a:r>
          </a:p>
          <a:p>
            <a:pPr lvl="1"/>
            <a:r>
              <a:rPr lang="en-GB" dirty="0"/>
              <a:t>Theoretical higher accelerating gradients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712504-F564-48FC-0DEF-A899EE0F0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130631" y="2306357"/>
            <a:ext cx="1751340" cy="316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25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7194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33500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Ground Water Cooling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1" y="1034906"/>
            <a:ext cx="2993618" cy="46491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97109" y="1091031"/>
            <a:ext cx="4149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Feasibility and modelling study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Envireau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Water, 2017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MW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cooling scheme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the cooling of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ASTeC’s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suite of particle accelerator test facilities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Would reduce electricity consumption by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4000 MWh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(&gt; £600k / year*)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845" y="284308"/>
            <a:ext cx="4971898" cy="28227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7109" y="4112800"/>
            <a:ext cx="47082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Feasibility Study and Numerical Modelling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showed positive results: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 L/s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abstraction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 temperature differential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10°C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STFC Abstraction temperature rise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2.3°C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Delivering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MW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cooling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25447" y="4624644"/>
            <a:ext cx="4404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Minimal impact on Vanguard House scheme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 Agency have reviewed proposed scheme and modelling and have no objections subject to final design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1604" y="6500388"/>
            <a:ext cx="4368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*2019 prices, 16p/kWh: likely saving in ‘22 is much more!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07775" y="0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Slide: Andy Goulden</a:t>
            </a:r>
          </a:p>
        </p:txBody>
      </p:sp>
    </p:spTree>
    <p:extLst>
      <p:ext uri="{BB962C8B-B14F-4D97-AF65-F5344CB8AC3E}">
        <p14:creationId xmlns:p14="http://schemas.microsoft.com/office/powerpoint/2010/main" val="763047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60" y="831"/>
            <a:ext cx="10515600" cy="1325563"/>
          </a:xfrm>
        </p:spPr>
        <p:txBody>
          <a:bodyPr/>
          <a:lstStyle/>
          <a:p>
            <a:r>
              <a:rPr lang="en-GB" dirty="0"/>
              <a:t>Magnet Carbon Footprints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Chart 8"/>
              <p:cNvGraphicFramePr/>
              <p:nvPr>
                <p:extLst>
                  <p:ext uri="{D42A27DB-BD31-4B8C-83A1-F6EECF244321}">
                    <p14:modId xmlns:p14="http://schemas.microsoft.com/office/powerpoint/2010/main" val="2572214834"/>
                  </p:ext>
                </p:extLst>
              </p:nvPr>
            </p:nvGraphicFramePr>
            <p:xfrm>
              <a:off x="186241" y="844235"/>
              <a:ext cx="4396740" cy="436626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9" name="Chart 8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6241" y="844235"/>
                <a:ext cx="4396740" cy="43662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0" name="Chart 9"/>
              <p:cNvGraphicFramePr/>
              <p:nvPr>
                <p:extLst>
                  <p:ext uri="{D42A27DB-BD31-4B8C-83A1-F6EECF244321}">
                    <p14:modId xmlns:p14="http://schemas.microsoft.com/office/powerpoint/2010/main" val="3771469554"/>
                  </p:ext>
                </p:extLst>
              </p:nvPr>
            </p:nvGraphicFramePr>
            <p:xfrm>
              <a:off x="6726441" y="1015755"/>
              <a:ext cx="5026287" cy="436626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10" name="Chart 9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26441" y="1015755"/>
                <a:ext cx="5026287" cy="436626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35106" y="5405307"/>
            <a:ext cx="3420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</a:t>
            </a:r>
            <a:r>
              <a:rPr lang="en-GB" b="1" dirty="0"/>
              <a:t>2.3 </a:t>
            </a:r>
            <a:r>
              <a:rPr lang="en-GB" b="1" dirty="0" err="1"/>
              <a:t>tCO₂e</a:t>
            </a:r>
            <a:endParaRPr lang="en-GB" b="1" dirty="0"/>
          </a:p>
          <a:p>
            <a:r>
              <a:rPr lang="en-GB" dirty="0"/>
              <a:t>(3 </a:t>
            </a:r>
            <a:r>
              <a:rPr lang="en-GB" dirty="0" err="1"/>
              <a:t>kgCO₂e</a:t>
            </a:r>
            <a:r>
              <a:rPr lang="en-GB" dirty="0"/>
              <a:t> / kg of finished product)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29500" y="5576826"/>
            <a:ext cx="3594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</a:t>
            </a:r>
            <a:r>
              <a:rPr lang="en-GB" b="1" dirty="0"/>
              <a:t>6.2 </a:t>
            </a:r>
            <a:r>
              <a:rPr lang="en-GB" b="1" dirty="0" err="1"/>
              <a:t>tCO₂e</a:t>
            </a:r>
            <a:endParaRPr lang="en-GB" b="1" dirty="0"/>
          </a:p>
          <a:p>
            <a:r>
              <a:rPr lang="en-GB" dirty="0"/>
              <a:t>(2.9 </a:t>
            </a:r>
            <a:r>
              <a:rPr lang="en-GB" dirty="0" err="1"/>
              <a:t>kgCO₂e</a:t>
            </a:r>
            <a:r>
              <a:rPr lang="en-GB" dirty="0"/>
              <a:t> / kg of finished product)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233232"/>
              </p:ext>
            </p:extLst>
          </p:nvPr>
        </p:nvGraphicFramePr>
        <p:xfrm>
          <a:off x="3555464" y="4408214"/>
          <a:ext cx="2438400" cy="13182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21526956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3210284241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1653109117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Scenario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kgCO₂e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% change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4166779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Baseline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2324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2477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Mexican steel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-38%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973926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Rail freight for steel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-10%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142580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EU-average for copper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2393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+3%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73886162"/>
                  </a:ext>
                </a:extLst>
              </a:tr>
            </a:tbl>
          </a:graphicData>
        </a:graphic>
      </p:graphicFrame>
      <p:pic>
        <p:nvPicPr>
          <p:cNvPr id="12" name="Content Placeholder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1340" y="1972235"/>
            <a:ext cx="1470992" cy="5237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007" y="1603050"/>
            <a:ext cx="1284776" cy="73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41152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UKRI-STFC">
      <a:dk1>
        <a:srgbClr val="2E2D62"/>
      </a:dk1>
      <a:lt1>
        <a:srgbClr val="FFFFFF"/>
      </a:lt1>
      <a:dk2>
        <a:srgbClr val="C13D33"/>
      </a:dk2>
      <a:lt2>
        <a:srgbClr val="FFFFFF"/>
      </a:lt2>
      <a:accent1>
        <a:srgbClr val="D77900"/>
      </a:accent1>
      <a:accent2>
        <a:srgbClr val="3E863E"/>
      </a:accent2>
      <a:accent3>
        <a:srgbClr val="005E54"/>
      </a:accent3>
      <a:accent4>
        <a:srgbClr val="16978A"/>
      </a:accent4>
      <a:accent5>
        <a:srgbClr val="008AAD"/>
      </a:accent5>
      <a:accent6>
        <a:srgbClr val="003088"/>
      </a:accent6>
      <a:hlink>
        <a:srgbClr val="8A1A9B"/>
      </a:hlink>
      <a:folHlink>
        <a:srgbClr val="923D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50D9C1E5C8444EA140DC9D90F911A4" ma:contentTypeVersion="2" ma:contentTypeDescription="Create a new document." ma:contentTypeScope="" ma:versionID="40902a1b7ec5f6b06b8b28327fd6de38">
  <xsd:schema xmlns:xsd="http://www.w3.org/2001/XMLSchema" xmlns:xs="http://www.w3.org/2001/XMLSchema" xmlns:p="http://schemas.microsoft.com/office/2006/metadata/properties" xmlns:ns2="aa646d20-2591-4897-979a-12ac5f348ea0" targetNamespace="http://schemas.microsoft.com/office/2006/metadata/properties" ma:root="true" ma:fieldsID="deeab85aa94fe09b885dae30c76fbaeb" ns2:_="">
    <xsd:import namespace="aa646d20-2591-4897-979a-12ac5f348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46d20-2591-4897-979a-12ac5f348e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F11F28-FC05-414E-BAF6-53F2DBC27C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B7BB65-06D7-41F3-95D1-2262D0B10F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646d20-2591-4897-979a-12ac5f348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45C54F-586F-44F4-974A-0951094C0425}">
  <ds:schemaRefs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aa646d20-2591-4897-979a-12ac5f348ea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6405</TotalTime>
  <Words>1232</Words>
  <Application>Microsoft Office PowerPoint</Application>
  <PresentationFormat>Widescreen</PresentationFormat>
  <Paragraphs>185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Amasis MT Pro Black</vt:lpstr>
      <vt:lpstr>Arial</vt:lpstr>
      <vt:lpstr>Arial Regular</vt:lpstr>
      <vt:lpstr>Calibri</vt:lpstr>
      <vt:lpstr>Wingdings</vt:lpstr>
      <vt:lpstr>Font and logo master</vt:lpstr>
      <vt:lpstr>Font WITHOUT logo master</vt:lpstr>
      <vt:lpstr>“It’s not just windmills” STFC and Sustainable Particle Accelerators</vt:lpstr>
      <vt:lpstr>The Need for Sustainability</vt:lpstr>
      <vt:lpstr>Lots of People are Thinking About This</vt:lpstr>
      <vt:lpstr>PowerPoint Presentation</vt:lpstr>
      <vt:lpstr>UKRI, STFC and Sustainability</vt:lpstr>
      <vt:lpstr>ASTeC Green Projects: ZEPTO</vt:lpstr>
      <vt:lpstr>Thin Films at Daresbury</vt:lpstr>
      <vt:lpstr>PowerPoint Presentation</vt:lpstr>
      <vt:lpstr>Magnet Carbon Footprints</vt:lpstr>
      <vt:lpstr>Future UKRI Infrastructures</vt:lpstr>
      <vt:lpstr>STFC Life Cycle Analysis and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Owen, Hywel (STFC,DL,AST)</cp:lastModifiedBy>
  <cp:revision>201</cp:revision>
  <cp:lastPrinted>2019-10-02T08:27:37Z</cp:lastPrinted>
  <dcterms:created xsi:type="dcterms:W3CDTF">2019-09-17T08:04:08Z</dcterms:created>
  <dcterms:modified xsi:type="dcterms:W3CDTF">2023-06-30T08:12:14Z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0x0101009450D9C1E5C8444EA140DC9D90F911A4</vt:lpwstr>
  </property>
</Properties>
</file>