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74" r:id="rId1"/>
  </p:sldMasterIdLst>
  <p:notesMasterIdLst>
    <p:notesMasterId r:id="rId17"/>
  </p:notesMasterIdLst>
  <p:sldIdLst>
    <p:sldId id="421" r:id="rId2"/>
    <p:sldId id="437" r:id="rId3"/>
    <p:sldId id="479" r:id="rId4"/>
    <p:sldId id="480" r:id="rId5"/>
    <p:sldId id="484" r:id="rId6"/>
    <p:sldId id="481" r:id="rId7"/>
    <p:sldId id="482" r:id="rId8"/>
    <p:sldId id="483" r:id="rId9"/>
    <p:sldId id="489" r:id="rId10"/>
    <p:sldId id="490" r:id="rId11"/>
    <p:sldId id="486" r:id="rId12"/>
    <p:sldId id="487" r:id="rId13"/>
    <p:sldId id="488" r:id="rId14"/>
    <p:sldId id="478" r:id="rId15"/>
    <p:sldId id="371" r:id="rId16"/>
  </p:sldIdLst>
  <p:sldSz cx="9144000" cy="6858000" type="screen4x3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CB6"/>
    <a:srgbClr val="1C00FA"/>
    <a:srgbClr val="56544A"/>
    <a:srgbClr val="6E6A5E"/>
    <a:srgbClr val="726E62"/>
    <a:srgbClr val="C1BDA6"/>
    <a:srgbClr val="284CC6"/>
    <a:srgbClr val="2034C1"/>
    <a:srgbClr val="0031B9"/>
    <a:srgbClr val="0EFF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035"/>
    <p:restoredTop sz="96966"/>
  </p:normalViewPr>
  <p:slideViewPr>
    <p:cSldViewPr snapToGrid="0" snapToObjects="1">
      <p:cViewPr varScale="1">
        <p:scale>
          <a:sx n="124" d="100"/>
          <a:sy n="124" d="100"/>
        </p:scale>
        <p:origin x="1600" y="16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20" d="100"/>
        <a:sy n="2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5088B8-86CD-684E-92BB-10CD9AF56197}" type="datetimeFigureOut">
              <a:rPr lang="en-US" smtClean="0"/>
              <a:t>6/29/23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5DD79-C793-7A40-B379-521ED62B94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0340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5DD79-C793-7A40-B379-521ED62B942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29775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5DD79-C793-7A40-B379-521ED62B942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0924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5DD79-C793-7A40-B379-521ED62B942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35924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5DD79-C793-7A40-B379-521ED62B942A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95807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5DD79-C793-7A40-B379-521ED62B942A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52149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5DD79-C793-7A40-B379-521ED62B942A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08563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5DD79-C793-7A40-B379-521ED62B942A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1839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5DD79-C793-7A40-B379-521ED62B942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1891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5DD79-C793-7A40-B379-521ED62B942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1066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5DD79-C793-7A40-B379-521ED62B942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63690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5DD79-C793-7A40-B379-521ED62B942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21046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5DD79-C793-7A40-B379-521ED62B942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32878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5DD79-C793-7A40-B379-521ED62B942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0637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5DD79-C793-7A40-B379-521ED62B942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3950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5DD79-C793-7A40-B379-521ED62B942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6519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543300" y="6417311"/>
            <a:ext cx="2057400" cy="365125"/>
          </a:xfrm>
          <a:prstGeom prst="rect">
            <a:avLst/>
          </a:prstGeom>
        </p:spPr>
        <p:txBody>
          <a:bodyPr/>
          <a:lstStyle>
            <a:lvl1pPr algn="ctr">
              <a:defRPr>
                <a:latin typeface="Lato" panose="020F0502020204030203" pitchFamily="34" charset="77"/>
              </a:defRPr>
            </a:lvl1pPr>
          </a:lstStyle>
          <a:p>
            <a:fld id="{F8935A88-5F67-914C-95FE-BE47E62C93F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4563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8935A88-5F67-914C-95FE-BE47E62C9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7001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8935A88-5F67-914C-95FE-BE47E62C9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186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39128" y="6356350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bg1">
                    <a:lumMod val="75000"/>
                  </a:schemeClr>
                </a:solidFill>
                <a:latin typeface="CMU Sans Serif" charset="0"/>
                <a:ea typeface="CMU Sans Serif" charset="0"/>
                <a:cs typeface="CMU Sans Serif" charset="0"/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3726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60241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24572" y="6086108"/>
            <a:ext cx="1258443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94834" y="6451233"/>
            <a:ext cx="471805" cy="365125"/>
          </a:xfrm>
          <a:prstGeom prst="rect">
            <a:avLst/>
          </a:prstGeom>
        </p:spPr>
        <p:txBody>
          <a:bodyPr/>
          <a:lstStyle>
            <a:lvl1pPr algn="ctr">
              <a:defRPr b="0" i="0">
                <a:solidFill>
                  <a:schemeClr val="tx1"/>
                </a:solidFill>
                <a:latin typeface="Lato Light" panose="020F0302020204030203" pitchFamily="34" charset="77"/>
                <a:ea typeface="Lato Light" panose="020F0302020204030203" pitchFamily="34" charset="77"/>
                <a:cs typeface="Lato Light" panose="020F0302020204030203" pitchFamily="34" charset="77"/>
              </a:defRPr>
            </a:lvl1pPr>
          </a:lstStyle>
          <a:p>
            <a:fld id="{F8935A88-5F67-914C-95FE-BE47E62C93F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20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618723"/>
          </a:xfrm>
          <a:prstGeom prst="rect">
            <a:avLst/>
          </a:prstGeom>
        </p:spPr>
        <p:txBody>
          <a:bodyPr/>
          <a:lstStyle>
            <a:lvl1pPr algn="ctr">
              <a:defRPr sz="2100" b="0" i="0">
                <a:latin typeface="+mj-lt"/>
                <a:ea typeface="CMU Sans Serif" charset="0"/>
                <a:cs typeface="CMU Sans Serif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8" name="Text Placeholder 23"/>
          <p:cNvSpPr>
            <a:spLocks noGrp="1"/>
          </p:cNvSpPr>
          <p:nvPr>
            <p:ph type="body" sz="quarter" idx="13"/>
          </p:nvPr>
        </p:nvSpPr>
        <p:spPr>
          <a:xfrm>
            <a:off x="2436253" y="2613508"/>
            <a:ext cx="4271495" cy="1944688"/>
          </a:xfrm>
          <a:prstGeom prst="rect">
            <a:avLst/>
          </a:prstGeom>
        </p:spPr>
        <p:txBody>
          <a:bodyPr/>
          <a:lstStyle>
            <a:lvl1pPr>
              <a:defRPr sz="1350" b="0" i="0">
                <a:latin typeface="+mj-lt"/>
                <a:ea typeface="CMU Sans Serif" charset="0"/>
                <a:cs typeface="CMU Sans Serif" charset="0"/>
              </a:defRPr>
            </a:lvl1pPr>
            <a:lvl2pPr>
              <a:defRPr sz="1350" b="0" i="0">
                <a:latin typeface="+mj-lt"/>
                <a:ea typeface="CMU Sans Serif" charset="0"/>
                <a:cs typeface="CMU Sans Serif" charset="0"/>
              </a:defRPr>
            </a:lvl2pPr>
            <a:lvl3pPr>
              <a:defRPr sz="1050" b="0" i="0">
                <a:latin typeface="+mj-lt"/>
                <a:ea typeface="CMU Sans Serif" charset="0"/>
                <a:cs typeface="CMU Sans Serif" charset="0"/>
              </a:defRPr>
            </a:lvl3pPr>
            <a:lvl4pPr>
              <a:defRPr sz="1050" b="0" i="0">
                <a:latin typeface="+mj-lt"/>
                <a:ea typeface="CMU Sans Serif" charset="0"/>
                <a:cs typeface="CMU Sans Serif" charset="0"/>
              </a:defRPr>
            </a:lvl4pPr>
            <a:lvl5pPr>
              <a:defRPr sz="1050" b="0" i="0">
                <a:latin typeface="+mj-lt"/>
                <a:ea typeface="CMU Sans Serif" charset="0"/>
                <a:cs typeface="CMU Sans Serif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2708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8935A88-5F67-914C-95FE-BE47E62C9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305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8935A88-5F67-914C-95FE-BE47E62C9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240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8935A88-5F67-914C-95FE-BE47E62C9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2289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8935A88-5F67-914C-95FE-BE47E62C9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5450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8935A88-5F67-914C-95FE-BE47E62C9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1295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8935A88-5F67-914C-95FE-BE47E62C9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6250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>
                <a:latin typeface="+mj-lt"/>
              </a:defRPr>
            </a:lvl1pPr>
            <a:lvl2pPr>
              <a:defRPr sz="2800">
                <a:latin typeface="+mj-lt"/>
              </a:defRPr>
            </a:lvl2pPr>
            <a:lvl3pPr>
              <a:defRPr sz="24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>
                <a:latin typeface="+mj-lt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8935A88-5F67-914C-95FE-BE47E62C9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0810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>
                <a:latin typeface="+mj-lt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8935A88-5F67-914C-95FE-BE47E62C9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292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14F6A05-4320-3345-B654-92068AA6705A}"/>
              </a:ext>
            </a:extLst>
          </p:cNvPr>
          <p:cNvSpPr/>
          <p:nvPr userDrawn="1"/>
        </p:nvSpPr>
        <p:spPr>
          <a:xfrm>
            <a:off x="0" y="0"/>
            <a:ext cx="9144000" cy="70788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7E99A9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1B89202-6857-3E4C-800C-F87294FEEC2C}"/>
              </a:ext>
            </a:extLst>
          </p:cNvPr>
          <p:cNvSpPr/>
          <p:nvPr userDrawn="1"/>
        </p:nvSpPr>
        <p:spPr>
          <a:xfrm>
            <a:off x="0" y="6444515"/>
            <a:ext cx="9144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0" i="0" dirty="0">
                <a:latin typeface="Lato Light" panose="020F0302020204030203" pitchFamily="34" charset="77"/>
              </a:rPr>
              <a:t>W. Shields                                                                                                                                                                                                        29</a:t>
            </a:r>
            <a:r>
              <a:rPr lang="en-US" sz="1400" b="0" i="0" kern="1200" baseline="30000" dirty="0">
                <a:solidFill>
                  <a:schemeClr val="tx1"/>
                </a:solidFill>
                <a:latin typeface="Lato Light" panose="020F0302020204030203" pitchFamily="34" charset="77"/>
                <a:ea typeface="+mn-ea"/>
                <a:cs typeface="+mn-cs"/>
              </a:rPr>
              <a:t>th</a:t>
            </a:r>
            <a:r>
              <a:rPr lang="en-US" sz="1400" b="0" i="0" kern="1200" dirty="0">
                <a:solidFill>
                  <a:schemeClr val="tx1"/>
                </a:solidFill>
                <a:latin typeface="Lato Light" panose="020F0302020204030203" pitchFamily="34" charset="77"/>
                <a:ea typeface="+mn-ea"/>
                <a:cs typeface="+mn-cs"/>
              </a:rPr>
              <a:t> June 2023</a:t>
            </a:r>
          </a:p>
        </p:txBody>
      </p:sp>
    </p:spTree>
    <p:extLst>
      <p:ext uri="{BB962C8B-B14F-4D97-AF65-F5344CB8AC3E}">
        <p14:creationId xmlns:p14="http://schemas.microsoft.com/office/powerpoint/2010/main" val="34781575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chemeClr val="tx1"/>
          </a:solidFill>
          <a:latin typeface="Lato" panose="020F0502020204030203" pitchFamily="34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Lato Light" panose="020F0302020204030203" pitchFamily="34" charset="77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Lato Light" panose="020F0302020204030203" pitchFamily="34" charset="77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Lato Light" panose="020F0302020204030203" pitchFamily="34" charset="77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Lato Light" panose="020F0302020204030203" pitchFamily="34" charset="77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Lato Light" panose="020F0302020204030203" pitchFamily="34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2.png"/><Relationship Id="rId5" Type="http://schemas.openxmlformats.org/officeDocument/2006/relationships/image" Target="../media/image4.png"/><Relationship Id="rId4" Type="http://schemas.openxmlformats.org/officeDocument/2006/relationships/image" Target="../media/image2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4.emf"/><Relationship Id="rId5" Type="http://schemas.openxmlformats.org/officeDocument/2006/relationships/image" Target="../media/image4.png"/><Relationship Id="rId4" Type="http://schemas.openxmlformats.org/officeDocument/2006/relationships/image" Target="../media/image2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6.emf"/><Relationship Id="rId5" Type="http://schemas.openxmlformats.org/officeDocument/2006/relationships/image" Target="../media/image4.png"/><Relationship Id="rId4" Type="http://schemas.openxmlformats.org/officeDocument/2006/relationships/image" Target="../media/image2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8.emf"/><Relationship Id="rId5" Type="http://schemas.openxmlformats.org/officeDocument/2006/relationships/image" Target="../media/image4.png"/><Relationship Id="rId4" Type="http://schemas.openxmlformats.org/officeDocument/2006/relationships/image" Target="../media/image2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.png"/><Relationship Id="rId4" Type="http://schemas.openxmlformats.org/officeDocument/2006/relationships/image" Target="../media/image2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.jpg"/><Relationship Id="rId5" Type="http://schemas.openxmlformats.org/officeDocument/2006/relationships/hyperlink" Target="mailto:William.shields.2011@live.rhul.ac.uk" TargetMode="External"/><Relationship Id="rId4" Type="http://schemas.openxmlformats.org/officeDocument/2006/relationships/image" Target="../media/image3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.jpg"/><Relationship Id="rId5" Type="http://schemas.openxmlformats.org/officeDocument/2006/relationships/image" Target="../media/image4.png"/><Relationship Id="rId4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emf"/><Relationship Id="rId5" Type="http://schemas.openxmlformats.org/officeDocument/2006/relationships/image" Target="../media/image4.png"/><Relationship Id="rId4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.emf"/><Relationship Id="rId5" Type="http://schemas.openxmlformats.org/officeDocument/2006/relationships/image" Target="../media/image4.png"/><Relationship Id="rId4" Type="http://schemas.openxmlformats.org/officeDocument/2006/relationships/image" Target="../media/image2.jp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doi.org/10.3389/fphy.2020.567738" TargetMode="External"/><Relationship Id="rId3" Type="http://schemas.openxmlformats.org/officeDocument/2006/relationships/image" Target="../media/image5.jp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.emf"/><Relationship Id="rId5" Type="http://schemas.openxmlformats.org/officeDocument/2006/relationships/image" Target="../media/image4.png"/><Relationship Id="rId4" Type="http://schemas.openxmlformats.org/officeDocument/2006/relationships/image" Target="../media/image2.jpg"/><Relationship Id="rId9" Type="http://schemas.openxmlformats.org/officeDocument/2006/relationships/hyperlink" Target="https://ccap.hep.ph.ic.ac.uk/trac/raw-%20attachment/wiki/Communication/Notes/CCAP-TN-11-LhARA-Design-%20Baseline.pdf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1.png"/><Relationship Id="rId5" Type="http://schemas.openxmlformats.org/officeDocument/2006/relationships/image" Target="../media/image4.png"/><Relationship Id="rId4" Type="http://schemas.openxmlformats.org/officeDocument/2006/relationships/image" Target="../media/image2.jp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5.jp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3.png"/><Relationship Id="rId5" Type="http://schemas.openxmlformats.org/officeDocument/2006/relationships/image" Target="../media/image4.png"/><Relationship Id="rId4" Type="http://schemas.openxmlformats.org/officeDocument/2006/relationships/image" Target="../media/image2.jpg"/><Relationship Id="rId9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5.jp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7.png"/><Relationship Id="rId5" Type="http://schemas.openxmlformats.org/officeDocument/2006/relationships/image" Target="../media/image4.png"/><Relationship Id="rId10" Type="http://schemas.openxmlformats.org/officeDocument/2006/relationships/image" Target="../media/image21.png"/><Relationship Id="rId4" Type="http://schemas.openxmlformats.org/officeDocument/2006/relationships/image" Target="../media/image2.jpg"/><Relationship Id="rId9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2.png"/><Relationship Id="rId5" Type="http://schemas.openxmlformats.org/officeDocument/2006/relationships/image" Target="../media/image4.pn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172C163A-ABD2-9045-9BF3-03410940CD85}"/>
              </a:ext>
            </a:extLst>
          </p:cNvPr>
          <p:cNvSpPr/>
          <p:nvPr/>
        </p:nvSpPr>
        <p:spPr>
          <a:xfrm>
            <a:off x="10273" y="-26222"/>
            <a:ext cx="9144000" cy="68710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960AA3B-5F50-5048-A7FA-43B6B42F30DD}"/>
              </a:ext>
            </a:extLst>
          </p:cNvPr>
          <p:cNvSpPr/>
          <p:nvPr/>
        </p:nvSpPr>
        <p:spPr>
          <a:xfrm>
            <a:off x="0" y="-6979"/>
            <a:ext cx="9144000" cy="6871034"/>
          </a:xfrm>
          <a:prstGeom prst="rect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 17">
            <a:extLst>
              <a:ext uri="{FF2B5EF4-FFF2-40B4-BE49-F238E27FC236}">
                <a16:creationId xmlns:a16="http://schemas.microsoft.com/office/drawing/2014/main" id="{EC72F2FC-6DDC-BC46-8563-79DD72A806BB}"/>
              </a:ext>
            </a:extLst>
          </p:cNvPr>
          <p:cNvSpPr/>
          <p:nvPr/>
        </p:nvSpPr>
        <p:spPr>
          <a:xfrm flipV="1">
            <a:off x="-1752317" y="-1547508"/>
            <a:ext cx="4404457" cy="9913607"/>
          </a:xfrm>
          <a:custGeom>
            <a:avLst/>
            <a:gdLst>
              <a:gd name="connsiteX0" fmla="*/ 3571607 w 3601399"/>
              <a:gd name="connsiteY0" fmla="*/ 918655 h 9815047"/>
              <a:gd name="connsiteX1" fmla="*/ 2118364 w 3601399"/>
              <a:gd name="connsiteY1" fmla="*/ 3090355 h 9815047"/>
              <a:gd name="connsiteX2" fmla="*/ 3506292 w 3601399"/>
              <a:gd name="connsiteY2" fmla="*/ 6372398 h 9815047"/>
              <a:gd name="connsiteX3" fmla="*/ 2967449 w 3601399"/>
              <a:gd name="connsiteY3" fmla="*/ 9311541 h 9815047"/>
              <a:gd name="connsiteX4" fmla="*/ 2085707 w 3601399"/>
              <a:gd name="connsiteY4" fmla="*/ 9736083 h 9815047"/>
              <a:gd name="connsiteX5" fmla="*/ 175264 w 3601399"/>
              <a:gd name="connsiteY5" fmla="*/ 8805355 h 9815047"/>
              <a:gd name="connsiteX6" fmla="*/ 469178 w 3601399"/>
              <a:gd name="connsiteY6" fmla="*/ 592083 h 9815047"/>
              <a:gd name="connsiteX7" fmla="*/ 3571607 w 3601399"/>
              <a:gd name="connsiteY7" fmla="*/ 918655 h 9815047"/>
              <a:gd name="connsiteX0" fmla="*/ 3059615 w 3511434"/>
              <a:gd name="connsiteY0" fmla="*/ 761210 h 9902530"/>
              <a:gd name="connsiteX1" fmla="*/ 2096229 w 3511434"/>
              <a:gd name="connsiteY1" fmla="*/ 3177838 h 9902530"/>
              <a:gd name="connsiteX2" fmla="*/ 3484157 w 3511434"/>
              <a:gd name="connsiteY2" fmla="*/ 6459881 h 9902530"/>
              <a:gd name="connsiteX3" fmla="*/ 2945314 w 3511434"/>
              <a:gd name="connsiteY3" fmla="*/ 9399024 h 9902530"/>
              <a:gd name="connsiteX4" fmla="*/ 2063572 w 3511434"/>
              <a:gd name="connsiteY4" fmla="*/ 9823566 h 9902530"/>
              <a:gd name="connsiteX5" fmla="*/ 153129 w 3511434"/>
              <a:gd name="connsiteY5" fmla="*/ 8892838 h 9902530"/>
              <a:gd name="connsiteX6" fmla="*/ 447043 w 3511434"/>
              <a:gd name="connsiteY6" fmla="*/ 679566 h 9902530"/>
              <a:gd name="connsiteX7" fmla="*/ 3059615 w 3511434"/>
              <a:gd name="connsiteY7" fmla="*/ 761210 h 9902530"/>
              <a:gd name="connsiteX0" fmla="*/ 3059615 w 3513909"/>
              <a:gd name="connsiteY0" fmla="*/ 780714 h 9922034"/>
              <a:gd name="connsiteX1" fmla="*/ 2047244 w 3513909"/>
              <a:gd name="connsiteY1" fmla="*/ 3638213 h 9922034"/>
              <a:gd name="connsiteX2" fmla="*/ 3484157 w 3513909"/>
              <a:gd name="connsiteY2" fmla="*/ 6479385 h 9922034"/>
              <a:gd name="connsiteX3" fmla="*/ 2945314 w 3513909"/>
              <a:gd name="connsiteY3" fmla="*/ 9418528 h 9922034"/>
              <a:gd name="connsiteX4" fmla="*/ 2063572 w 3513909"/>
              <a:gd name="connsiteY4" fmla="*/ 9843070 h 9922034"/>
              <a:gd name="connsiteX5" fmla="*/ 153129 w 3513909"/>
              <a:gd name="connsiteY5" fmla="*/ 8912342 h 9922034"/>
              <a:gd name="connsiteX6" fmla="*/ 447043 w 3513909"/>
              <a:gd name="connsiteY6" fmla="*/ 699070 h 9922034"/>
              <a:gd name="connsiteX7" fmla="*/ 3059615 w 3513909"/>
              <a:gd name="connsiteY7" fmla="*/ 780714 h 9922034"/>
              <a:gd name="connsiteX0" fmla="*/ 3059615 w 3487500"/>
              <a:gd name="connsiteY0" fmla="*/ 762632 h 9903952"/>
              <a:gd name="connsiteX1" fmla="*/ 2700039 w 3487500"/>
              <a:gd name="connsiteY1" fmla="*/ 3211916 h 9903952"/>
              <a:gd name="connsiteX2" fmla="*/ 3484157 w 3487500"/>
              <a:gd name="connsiteY2" fmla="*/ 6461303 h 9903952"/>
              <a:gd name="connsiteX3" fmla="*/ 2945314 w 3487500"/>
              <a:gd name="connsiteY3" fmla="*/ 9400446 h 9903952"/>
              <a:gd name="connsiteX4" fmla="*/ 2063572 w 3487500"/>
              <a:gd name="connsiteY4" fmla="*/ 9824988 h 9903952"/>
              <a:gd name="connsiteX5" fmla="*/ 153129 w 3487500"/>
              <a:gd name="connsiteY5" fmla="*/ 8894260 h 9903952"/>
              <a:gd name="connsiteX6" fmla="*/ 447043 w 3487500"/>
              <a:gd name="connsiteY6" fmla="*/ 680988 h 9903952"/>
              <a:gd name="connsiteX7" fmla="*/ 3059615 w 3487500"/>
              <a:gd name="connsiteY7" fmla="*/ 762632 h 9903952"/>
              <a:gd name="connsiteX0" fmla="*/ 3059615 w 3704013"/>
              <a:gd name="connsiteY0" fmla="*/ 762632 h 9903952"/>
              <a:gd name="connsiteX1" fmla="*/ 2700039 w 3704013"/>
              <a:gd name="connsiteY1" fmla="*/ 3211916 h 9903952"/>
              <a:gd name="connsiteX2" fmla="*/ 3701756 w 3704013"/>
              <a:gd name="connsiteY2" fmla="*/ 6412318 h 9903952"/>
              <a:gd name="connsiteX3" fmla="*/ 2945314 w 3704013"/>
              <a:gd name="connsiteY3" fmla="*/ 9400446 h 9903952"/>
              <a:gd name="connsiteX4" fmla="*/ 2063572 w 3704013"/>
              <a:gd name="connsiteY4" fmla="*/ 9824988 h 9903952"/>
              <a:gd name="connsiteX5" fmla="*/ 153129 w 3704013"/>
              <a:gd name="connsiteY5" fmla="*/ 8894260 h 9903952"/>
              <a:gd name="connsiteX6" fmla="*/ 447043 w 3704013"/>
              <a:gd name="connsiteY6" fmla="*/ 680988 h 9903952"/>
              <a:gd name="connsiteX7" fmla="*/ 3059615 w 3704013"/>
              <a:gd name="connsiteY7" fmla="*/ 762632 h 9903952"/>
              <a:gd name="connsiteX0" fmla="*/ 3059615 w 3702495"/>
              <a:gd name="connsiteY0" fmla="*/ 762632 h 9903952"/>
              <a:gd name="connsiteX1" fmla="*/ 2700039 w 3702495"/>
              <a:gd name="connsiteY1" fmla="*/ 3211916 h 9903952"/>
              <a:gd name="connsiteX2" fmla="*/ 3077871 w 3702495"/>
              <a:gd name="connsiteY2" fmla="*/ 4421653 h 9903952"/>
              <a:gd name="connsiteX3" fmla="*/ 3701756 w 3702495"/>
              <a:gd name="connsiteY3" fmla="*/ 6412318 h 9903952"/>
              <a:gd name="connsiteX4" fmla="*/ 2945314 w 3702495"/>
              <a:gd name="connsiteY4" fmla="*/ 9400446 h 9903952"/>
              <a:gd name="connsiteX5" fmla="*/ 2063572 w 3702495"/>
              <a:gd name="connsiteY5" fmla="*/ 9824988 h 9903952"/>
              <a:gd name="connsiteX6" fmla="*/ 153129 w 3702495"/>
              <a:gd name="connsiteY6" fmla="*/ 8894260 h 9903952"/>
              <a:gd name="connsiteX7" fmla="*/ 447043 w 3702495"/>
              <a:gd name="connsiteY7" fmla="*/ 680988 h 9903952"/>
              <a:gd name="connsiteX8" fmla="*/ 3059615 w 3702495"/>
              <a:gd name="connsiteY8" fmla="*/ 762632 h 9903952"/>
              <a:gd name="connsiteX0" fmla="*/ 3059615 w 3702495"/>
              <a:gd name="connsiteY0" fmla="*/ 755565 h 9896885"/>
              <a:gd name="connsiteX1" fmla="*/ 3665631 w 3702495"/>
              <a:gd name="connsiteY1" fmla="*/ 3041563 h 9896885"/>
              <a:gd name="connsiteX2" fmla="*/ 3077871 w 3702495"/>
              <a:gd name="connsiteY2" fmla="*/ 4414586 h 9896885"/>
              <a:gd name="connsiteX3" fmla="*/ 3701756 w 3702495"/>
              <a:gd name="connsiteY3" fmla="*/ 6405251 h 9896885"/>
              <a:gd name="connsiteX4" fmla="*/ 2945314 w 3702495"/>
              <a:gd name="connsiteY4" fmla="*/ 9393379 h 9896885"/>
              <a:gd name="connsiteX5" fmla="*/ 2063572 w 3702495"/>
              <a:gd name="connsiteY5" fmla="*/ 9817921 h 9896885"/>
              <a:gd name="connsiteX6" fmla="*/ 153129 w 3702495"/>
              <a:gd name="connsiteY6" fmla="*/ 8887193 h 9896885"/>
              <a:gd name="connsiteX7" fmla="*/ 447043 w 3702495"/>
              <a:gd name="connsiteY7" fmla="*/ 673921 h 9896885"/>
              <a:gd name="connsiteX8" fmla="*/ 3059615 w 3702495"/>
              <a:gd name="connsiteY8" fmla="*/ 755565 h 9896885"/>
              <a:gd name="connsiteX0" fmla="*/ 3059615 w 3711898"/>
              <a:gd name="connsiteY0" fmla="*/ 755565 h 9896885"/>
              <a:gd name="connsiteX1" fmla="*/ 3665631 w 3711898"/>
              <a:gd name="connsiteY1" fmla="*/ 3041563 h 9896885"/>
              <a:gd name="connsiteX2" fmla="*/ 3336268 w 3711898"/>
              <a:gd name="connsiteY2" fmla="*/ 5100386 h 9896885"/>
              <a:gd name="connsiteX3" fmla="*/ 3701756 w 3711898"/>
              <a:gd name="connsiteY3" fmla="*/ 6405251 h 9896885"/>
              <a:gd name="connsiteX4" fmla="*/ 2945314 w 3711898"/>
              <a:gd name="connsiteY4" fmla="*/ 9393379 h 9896885"/>
              <a:gd name="connsiteX5" fmla="*/ 2063572 w 3711898"/>
              <a:gd name="connsiteY5" fmla="*/ 9817921 h 9896885"/>
              <a:gd name="connsiteX6" fmla="*/ 153129 w 3711898"/>
              <a:gd name="connsiteY6" fmla="*/ 8887193 h 9896885"/>
              <a:gd name="connsiteX7" fmla="*/ 447043 w 3711898"/>
              <a:gd name="connsiteY7" fmla="*/ 673921 h 9896885"/>
              <a:gd name="connsiteX8" fmla="*/ 3059615 w 3711898"/>
              <a:gd name="connsiteY8" fmla="*/ 755565 h 9896885"/>
              <a:gd name="connsiteX0" fmla="*/ 3059615 w 3672566"/>
              <a:gd name="connsiteY0" fmla="*/ 755565 h 9896885"/>
              <a:gd name="connsiteX1" fmla="*/ 3665631 w 3672566"/>
              <a:gd name="connsiteY1" fmla="*/ 3041563 h 9896885"/>
              <a:gd name="connsiteX2" fmla="*/ 3336268 w 3672566"/>
              <a:gd name="connsiteY2" fmla="*/ 5100386 h 9896885"/>
              <a:gd name="connsiteX3" fmla="*/ 3660956 w 3672566"/>
              <a:gd name="connsiteY3" fmla="*/ 6682837 h 9896885"/>
              <a:gd name="connsiteX4" fmla="*/ 2945314 w 3672566"/>
              <a:gd name="connsiteY4" fmla="*/ 9393379 h 9896885"/>
              <a:gd name="connsiteX5" fmla="*/ 2063572 w 3672566"/>
              <a:gd name="connsiteY5" fmla="*/ 9817921 h 9896885"/>
              <a:gd name="connsiteX6" fmla="*/ 153129 w 3672566"/>
              <a:gd name="connsiteY6" fmla="*/ 8887193 h 9896885"/>
              <a:gd name="connsiteX7" fmla="*/ 447043 w 3672566"/>
              <a:gd name="connsiteY7" fmla="*/ 673921 h 9896885"/>
              <a:gd name="connsiteX8" fmla="*/ 3059615 w 3672566"/>
              <a:gd name="connsiteY8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660956 w 3668423"/>
              <a:gd name="connsiteY3" fmla="*/ 6682837 h 9896885"/>
              <a:gd name="connsiteX4" fmla="*/ 3322671 w 3668423"/>
              <a:gd name="connsiteY4" fmla="*/ 7419042 h 9896885"/>
              <a:gd name="connsiteX5" fmla="*/ 2945314 w 3668423"/>
              <a:gd name="connsiteY5" fmla="*/ 9393379 h 9896885"/>
              <a:gd name="connsiteX6" fmla="*/ 2063572 w 3668423"/>
              <a:gd name="connsiteY6" fmla="*/ 9817921 h 9896885"/>
              <a:gd name="connsiteX7" fmla="*/ 153129 w 3668423"/>
              <a:gd name="connsiteY7" fmla="*/ 8887193 h 9896885"/>
              <a:gd name="connsiteX8" fmla="*/ 447043 w 3668423"/>
              <a:gd name="connsiteY8" fmla="*/ 673921 h 9896885"/>
              <a:gd name="connsiteX9" fmla="*/ 3059615 w 3668423"/>
              <a:gd name="connsiteY9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660956 w 3668423"/>
              <a:gd name="connsiteY3" fmla="*/ 6682837 h 9896885"/>
              <a:gd name="connsiteX4" fmla="*/ 3322671 w 3668423"/>
              <a:gd name="connsiteY4" fmla="*/ 7419042 h 9896885"/>
              <a:gd name="connsiteX5" fmla="*/ 3377070 w 3668423"/>
              <a:gd name="connsiteY5" fmla="*/ 8513056 h 9896885"/>
              <a:gd name="connsiteX6" fmla="*/ 2945314 w 3668423"/>
              <a:gd name="connsiteY6" fmla="*/ 9393379 h 9896885"/>
              <a:gd name="connsiteX7" fmla="*/ 2063572 w 3668423"/>
              <a:gd name="connsiteY7" fmla="*/ 9817921 h 9896885"/>
              <a:gd name="connsiteX8" fmla="*/ 153129 w 3668423"/>
              <a:gd name="connsiteY8" fmla="*/ 8887193 h 9896885"/>
              <a:gd name="connsiteX9" fmla="*/ 447043 w 3668423"/>
              <a:gd name="connsiteY9" fmla="*/ 673921 h 9896885"/>
              <a:gd name="connsiteX10" fmla="*/ 3059615 w 3668423"/>
              <a:gd name="connsiteY10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579356 w 3668423"/>
              <a:gd name="connsiteY3" fmla="*/ 6307280 h 9896885"/>
              <a:gd name="connsiteX4" fmla="*/ 3322671 w 3668423"/>
              <a:gd name="connsiteY4" fmla="*/ 7419042 h 9896885"/>
              <a:gd name="connsiteX5" fmla="*/ 3377070 w 3668423"/>
              <a:gd name="connsiteY5" fmla="*/ 8513056 h 9896885"/>
              <a:gd name="connsiteX6" fmla="*/ 2945314 w 3668423"/>
              <a:gd name="connsiteY6" fmla="*/ 9393379 h 9896885"/>
              <a:gd name="connsiteX7" fmla="*/ 2063572 w 3668423"/>
              <a:gd name="connsiteY7" fmla="*/ 9817921 h 9896885"/>
              <a:gd name="connsiteX8" fmla="*/ 153129 w 3668423"/>
              <a:gd name="connsiteY8" fmla="*/ 8887193 h 9896885"/>
              <a:gd name="connsiteX9" fmla="*/ 447043 w 3668423"/>
              <a:gd name="connsiteY9" fmla="*/ 673921 h 9896885"/>
              <a:gd name="connsiteX10" fmla="*/ 3059615 w 3668423"/>
              <a:gd name="connsiteY10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579356 w 3668423"/>
              <a:gd name="connsiteY3" fmla="*/ 6307280 h 9896885"/>
              <a:gd name="connsiteX4" fmla="*/ 3322671 w 3668423"/>
              <a:gd name="connsiteY4" fmla="*/ 7419042 h 9896885"/>
              <a:gd name="connsiteX5" fmla="*/ 3363471 w 3668423"/>
              <a:gd name="connsiteY5" fmla="*/ 8545713 h 9896885"/>
              <a:gd name="connsiteX6" fmla="*/ 2945314 w 3668423"/>
              <a:gd name="connsiteY6" fmla="*/ 9393379 h 9896885"/>
              <a:gd name="connsiteX7" fmla="*/ 2063572 w 3668423"/>
              <a:gd name="connsiteY7" fmla="*/ 9817921 h 9896885"/>
              <a:gd name="connsiteX8" fmla="*/ 153129 w 3668423"/>
              <a:gd name="connsiteY8" fmla="*/ 8887193 h 9896885"/>
              <a:gd name="connsiteX9" fmla="*/ 447043 w 3668423"/>
              <a:gd name="connsiteY9" fmla="*/ 673921 h 9896885"/>
              <a:gd name="connsiteX10" fmla="*/ 3059615 w 3668423"/>
              <a:gd name="connsiteY10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579356 w 3668423"/>
              <a:gd name="connsiteY3" fmla="*/ 6307280 h 9896885"/>
              <a:gd name="connsiteX4" fmla="*/ 3050674 w 3668423"/>
              <a:gd name="connsiteY4" fmla="*/ 7435371 h 9896885"/>
              <a:gd name="connsiteX5" fmla="*/ 3363471 w 3668423"/>
              <a:gd name="connsiteY5" fmla="*/ 8545713 h 9896885"/>
              <a:gd name="connsiteX6" fmla="*/ 2945314 w 3668423"/>
              <a:gd name="connsiteY6" fmla="*/ 9393379 h 9896885"/>
              <a:gd name="connsiteX7" fmla="*/ 2063572 w 3668423"/>
              <a:gd name="connsiteY7" fmla="*/ 9817921 h 9896885"/>
              <a:gd name="connsiteX8" fmla="*/ 153129 w 3668423"/>
              <a:gd name="connsiteY8" fmla="*/ 8887193 h 9896885"/>
              <a:gd name="connsiteX9" fmla="*/ 447043 w 3668423"/>
              <a:gd name="connsiteY9" fmla="*/ 673921 h 9896885"/>
              <a:gd name="connsiteX10" fmla="*/ 3059615 w 3668423"/>
              <a:gd name="connsiteY10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579356 w 3668423"/>
              <a:gd name="connsiteY3" fmla="*/ 6307280 h 9896885"/>
              <a:gd name="connsiteX4" fmla="*/ 3050674 w 3668423"/>
              <a:gd name="connsiteY4" fmla="*/ 7435371 h 9896885"/>
              <a:gd name="connsiteX5" fmla="*/ 3227472 w 3668423"/>
              <a:gd name="connsiteY5" fmla="*/ 8366099 h 9896885"/>
              <a:gd name="connsiteX6" fmla="*/ 2945314 w 3668423"/>
              <a:gd name="connsiteY6" fmla="*/ 9393379 h 9896885"/>
              <a:gd name="connsiteX7" fmla="*/ 2063572 w 3668423"/>
              <a:gd name="connsiteY7" fmla="*/ 9817921 h 9896885"/>
              <a:gd name="connsiteX8" fmla="*/ 153129 w 3668423"/>
              <a:gd name="connsiteY8" fmla="*/ 8887193 h 9896885"/>
              <a:gd name="connsiteX9" fmla="*/ 447043 w 3668423"/>
              <a:gd name="connsiteY9" fmla="*/ 673921 h 9896885"/>
              <a:gd name="connsiteX10" fmla="*/ 3059615 w 3668423"/>
              <a:gd name="connsiteY10" fmla="*/ 755565 h 9896885"/>
              <a:gd name="connsiteX0" fmla="*/ 3059615 w 3668423"/>
              <a:gd name="connsiteY0" fmla="*/ 755565 h 9913607"/>
              <a:gd name="connsiteX1" fmla="*/ 3665631 w 3668423"/>
              <a:gd name="connsiteY1" fmla="*/ 3041563 h 9913607"/>
              <a:gd name="connsiteX2" fmla="*/ 3336268 w 3668423"/>
              <a:gd name="connsiteY2" fmla="*/ 5100386 h 9913607"/>
              <a:gd name="connsiteX3" fmla="*/ 3579356 w 3668423"/>
              <a:gd name="connsiteY3" fmla="*/ 6307280 h 9913607"/>
              <a:gd name="connsiteX4" fmla="*/ 3050674 w 3668423"/>
              <a:gd name="connsiteY4" fmla="*/ 7435371 h 9913607"/>
              <a:gd name="connsiteX5" fmla="*/ 3227472 w 3668423"/>
              <a:gd name="connsiteY5" fmla="*/ 8366099 h 9913607"/>
              <a:gd name="connsiteX6" fmla="*/ 2550918 w 3668423"/>
              <a:gd name="connsiteY6" fmla="*/ 9148450 h 9913607"/>
              <a:gd name="connsiteX7" fmla="*/ 2063572 w 3668423"/>
              <a:gd name="connsiteY7" fmla="*/ 9817921 h 9913607"/>
              <a:gd name="connsiteX8" fmla="*/ 153129 w 3668423"/>
              <a:gd name="connsiteY8" fmla="*/ 8887193 h 9913607"/>
              <a:gd name="connsiteX9" fmla="*/ 447043 w 3668423"/>
              <a:gd name="connsiteY9" fmla="*/ 673921 h 9913607"/>
              <a:gd name="connsiteX10" fmla="*/ 3059615 w 3668423"/>
              <a:gd name="connsiteY10" fmla="*/ 755565 h 9913607"/>
              <a:gd name="connsiteX0" fmla="*/ 3059615 w 3668423"/>
              <a:gd name="connsiteY0" fmla="*/ 755565 h 9913607"/>
              <a:gd name="connsiteX1" fmla="*/ 3665631 w 3668423"/>
              <a:gd name="connsiteY1" fmla="*/ 3041563 h 9913607"/>
              <a:gd name="connsiteX2" fmla="*/ 3336268 w 3668423"/>
              <a:gd name="connsiteY2" fmla="*/ 5100386 h 9913607"/>
              <a:gd name="connsiteX3" fmla="*/ 3579356 w 3668423"/>
              <a:gd name="connsiteY3" fmla="*/ 6307280 h 9913607"/>
              <a:gd name="connsiteX4" fmla="*/ 3050674 w 3668423"/>
              <a:gd name="connsiteY4" fmla="*/ 7435371 h 9913607"/>
              <a:gd name="connsiteX5" fmla="*/ 3118674 w 3668423"/>
              <a:gd name="connsiteY5" fmla="*/ 8333442 h 9913607"/>
              <a:gd name="connsiteX6" fmla="*/ 2550918 w 3668423"/>
              <a:gd name="connsiteY6" fmla="*/ 9148450 h 9913607"/>
              <a:gd name="connsiteX7" fmla="*/ 2063572 w 3668423"/>
              <a:gd name="connsiteY7" fmla="*/ 9817921 h 9913607"/>
              <a:gd name="connsiteX8" fmla="*/ 153129 w 3668423"/>
              <a:gd name="connsiteY8" fmla="*/ 8887193 h 9913607"/>
              <a:gd name="connsiteX9" fmla="*/ 447043 w 3668423"/>
              <a:gd name="connsiteY9" fmla="*/ 673921 h 9913607"/>
              <a:gd name="connsiteX10" fmla="*/ 3059615 w 3668423"/>
              <a:gd name="connsiteY10" fmla="*/ 755565 h 9913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668423" h="9913607">
                <a:moveTo>
                  <a:pt x="3059615" y="755565"/>
                </a:moveTo>
                <a:cubicBezTo>
                  <a:pt x="3596046" y="1150172"/>
                  <a:pt x="3619522" y="2317426"/>
                  <a:pt x="3665631" y="3041563"/>
                </a:cubicBezTo>
                <a:cubicBezTo>
                  <a:pt x="3711740" y="3765700"/>
                  <a:pt x="3169315" y="4566986"/>
                  <a:pt x="3336268" y="5100386"/>
                </a:cubicBezTo>
                <a:cubicBezTo>
                  <a:pt x="3503221" y="5633786"/>
                  <a:pt x="3626955" y="5918116"/>
                  <a:pt x="3579356" y="6307280"/>
                </a:cubicBezTo>
                <a:cubicBezTo>
                  <a:pt x="3531757" y="6696444"/>
                  <a:pt x="3134255" y="7160270"/>
                  <a:pt x="3050674" y="7435371"/>
                </a:cubicBezTo>
                <a:cubicBezTo>
                  <a:pt x="2967093" y="7710472"/>
                  <a:pt x="3181567" y="8004386"/>
                  <a:pt x="3118674" y="8333442"/>
                </a:cubicBezTo>
                <a:cubicBezTo>
                  <a:pt x="3055781" y="8662498"/>
                  <a:pt x="2726768" y="8901037"/>
                  <a:pt x="2550918" y="9148450"/>
                </a:cubicBezTo>
                <a:cubicBezTo>
                  <a:pt x="2375068" y="9395863"/>
                  <a:pt x="2463203" y="9861464"/>
                  <a:pt x="2063572" y="9817921"/>
                </a:cubicBezTo>
                <a:cubicBezTo>
                  <a:pt x="1663941" y="9774378"/>
                  <a:pt x="422550" y="10411193"/>
                  <a:pt x="153129" y="8887193"/>
                </a:cubicBezTo>
                <a:cubicBezTo>
                  <a:pt x="-116293" y="7363193"/>
                  <a:pt x="-37371" y="2029192"/>
                  <a:pt x="447043" y="673921"/>
                </a:cubicBezTo>
                <a:cubicBezTo>
                  <a:pt x="931457" y="-681350"/>
                  <a:pt x="2523184" y="360958"/>
                  <a:pt x="3059615" y="755565"/>
                </a:cubicBezTo>
                <a:close/>
              </a:path>
            </a:pathLst>
          </a:custGeom>
          <a:solidFill>
            <a:schemeClr val="accent5">
              <a:lumMod val="7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79093837-CB56-D249-8601-95EB8B6D797E}"/>
              </a:ext>
            </a:extLst>
          </p:cNvPr>
          <p:cNvSpPr/>
          <p:nvPr/>
        </p:nvSpPr>
        <p:spPr>
          <a:xfrm>
            <a:off x="-1083855" y="-1401199"/>
            <a:ext cx="4218942" cy="9922034"/>
          </a:xfrm>
          <a:custGeom>
            <a:avLst/>
            <a:gdLst>
              <a:gd name="connsiteX0" fmla="*/ 3571607 w 3601399"/>
              <a:gd name="connsiteY0" fmla="*/ 918655 h 9815047"/>
              <a:gd name="connsiteX1" fmla="*/ 2118364 w 3601399"/>
              <a:gd name="connsiteY1" fmla="*/ 3090355 h 9815047"/>
              <a:gd name="connsiteX2" fmla="*/ 3506292 w 3601399"/>
              <a:gd name="connsiteY2" fmla="*/ 6372398 h 9815047"/>
              <a:gd name="connsiteX3" fmla="*/ 2967449 w 3601399"/>
              <a:gd name="connsiteY3" fmla="*/ 9311541 h 9815047"/>
              <a:gd name="connsiteX4" fmla="*/ 2085707 w 3601399"/>
              <a:gd name="connsiteY4" fmla="*/ 9736083 h 9815047"/>
              <a:gd name="connsiteX5" fmla="*/ 175264 w 3601399"/>
              <a:gd name="connsiteY5" fmla="*/ 8805355 h 9815047"/>
              <a:gd name="connsiteX6" fmla="*/ 469178 w 3601399"/>
              <a:gd name="connsiteY6" fmla="*/ 592083 h 9815047"/>
              <a:gd name="connsiteX7" fmla="*/ 3571607 w 3601399"/>
              <a:gd name="connsiteY7" fmla="*/ 918655 h 9815047"/>
              <a:gd name="connsiteX0" fmla="*/ 3059615 w 3511434"/>
              <a:gd name="connsiteY0" fmla="*/ 761210 h 9902530"/>
              <a:gd name="connsiteX1" fmla="*/ 2096229 w 3511434"/>
              <a:gd name="connsiteY1" fmla="*/ 3177838 h 9902530"/>
              <a:gd name="connsiteX2" fmla="*/ 3484157 w 3511434"/>
              <a:gd name="connsiteY2" fmla="*/ 6459881 h 9902530"/>
              <a:gd name="connsiteX3" fmla="*/ 2945314 w 3511434"/>
              <a:gd name="connsiteY3" fmla="*/ 9399024 h 9902530"/>
              <a:gd name="connsiteX4" fmla="*/ 2063572 w 3511434"/>
              <a:gd name="connsiteY4" fmla="*/ 9823566 h 9902530"/>
              <a:gd name="connsiteX5" fmla="*/ 153129 w 3511434"/>
              <a:gd name="connsiteY5" fmla="*/ 8892838 h 9902530"/>
              <a:gd name="connsiteX6" fmla="*/ 447043 w 3511434"/>
              <a:gd name="connsiteY6" fmla="*/ 679566 h 9902530"/>
              <a:gd name="connsiteX7" fmla="*/ 3059615 w 3511434"/>
              <a:gd name="connsiteY7" fmla="*/ 761210 h 9902530"/>
              <a:gd name="connsiteX0" fmla="*/ 3059615 w 3513909"/>
              <a:gd name="connsiteY0" fmla="*/ 780714 h 9922034"/>
              <a:gd name="connsiteX1" fmla="*/ 2047244 w 3513909"/>
              <a:gd name="connsiteY1" fmla="*/ 3638213 h 9922034"/>
              <a:gd name="connsiteX2" fmla="*/ 3484157 w 3513909"/>
              <a:gd name="connsiteY2" fmla="*/ 6479385 h 9922034"/>
              <a:gd name="connsiteX3" fmla="*/ 2945314 w 3513909"/>
              <a:gd name="connsiteY3" fmla="*/ 9418528 h 9922034"/>
              <a:gd name="connsiteX4" fmla="*/ 2063572 w 3513909"/>
              <a:gd name="connsiteY4" fmla="*/ 9843070 h 9922034"/>
              <a:gd name="connsiteX5" fmla="*/ 153129 w 3513909"/>
              <a:gd name="connsiteY5" fmla="*/ 8912342 h 9922034"/>
              <a:gd name="connsiteX6" fmla="*/ 447043 w 3513909"/>
              <a:gd name="connsiteY6" fmla="*/ 699070 h 9922034"/>
              <a:gd name="connsiteX7" fmla="*/ 3059615 w 3513909"/>
              <a:gd name="connsiteY7" fmla="*/ 780714 h 9922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513909" h="9922034">
                <a:moveTo>
                  <a:pt x="3059615" y="780714"/>
                </a:moveTo>
                <a:cubicBezTo>
                  <a:pt x="3326315" y="1270571"/>
                  <a:pt x="1976487" y="2688434"/>
                  <a:pt x="2047244" y="3638213"/>
                </a:cubicBezTo>
                <a:cubicBezTo>
                  <a:pt x="2118001" y="4587992"/>
                  <a:pt x="3334479" y="5515999"/>
                  <a:pt x="3484157" y="6479385"/>
                </a:cubicBezTo>
                <a:cubicBezTo>
                  <a:pt x="3633835" y="7442771"/>
                  <a:pt x="3182078" y="8857914"/>
                  <a:pt x="2945314" y="9418528"/>
                </a:cubicBezTo>
                <a:cubicBezTo>
                  <a:pt x="2708550" y="9979142"/>
                  <a:pt x="2528936" y="9927434"/>
                  <a:pt x="2063572" y="9843070"/>
                </a:cubicBezTo>
                <a:cubicBezTo>
                  <a:pt x="1598208" y="9758706"/>
                  <a:pt x="422550" y="10436342"/>
                  <a:pt x="153129" y="8912342"/>
                </a:cubicBezTo>
                <a:cubicBezTo>
                  <a:pt x="-116293" y="7388342"/>
                  <a:pt x="-37371" y="2054341"/>
                  <a:pt x="447043" y="699070"/>
                </a:cubicBezTo>
                <a:cubicBezTo>
                  <a:pt x="931457" y="-656201"/>
                  <a:pt x="2792915" y="290857"/>
                  <a:pt x="3059615" y="780714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BB087AAA-FF69-3B47-90C1-0D4ACD518A24}"/>
              </a:ext>
            </a:extLst>
          </p:cNvPr>
          <p:cNvSpPr/>
          <p:nvPr/>
        </p:nvSpPr>
        <p:spPr>
          <a:xfrm>
            <a:off x="-753628" y="-1401199"/>
            <a:ext cx="4218942" cy="9922034"/>
          </a:xfrm>
          <a:custGeom>
            <a:avLst/>
            <a:gdLst>
              <a:gd name="connsiteX0" fmla="*/ 3571607 w 3601399"/>
              <a:gd name="connsiteY0" fmla="*/ 918655 h 9815047"/>
              <a:gd name="connsiteX1" fmla="*/ 2118364 w 3601399"/>
              <a:gd name="connsiteY1" fmla="*/ 3090355 h 9815047"/>
              <a:gd name="connsiteX2" fmla="*/ 3506292 w 3601399"/>
              <a:gd name="connsiteY2" fmla="*/ 6372398 h 9815047"/>
              <a:gd name="connsiteX3" fmla="*/ 2967449 w 3601399"/>
              <a:gd name="connsiteY3" fmla="*/ 9311541 h 9815047"/>
              <a:gd name="connsiteX4" fmla="*/ 2085707 w 3601399"/>
              <a:gd name="connsiteY4" fmla="*/ 9736083 h 9815047"/>
              <a:gd name="connsiteX5" fmla="*/ 175264 w 3601399"/>
              <a:gd name="connsiteY5" fmla="*/ 8805355 h 9815047"/>
              <a:gd name="connsiteX6" fmla="*/ 469178 w 3601399"/>
              <a:gd name="connsiteY6" fmla="*/ 592083 h 9815047"/>
              <a:gd name="connsiteX7" fmla="*/ 3571607 w 3601399"/>
              <a:gd name="connsiteY7" fmla="*/ 918655 h 9815047"/>
              <a:gd name="connsiteX0" fmla="*/ 3059615 w 3511434"/>
              <a:gd name="connsiteY0" fmla="*/ 761210 h 9902530"/>
              <a:gd name="connsiteX1" fmla="*/ 2096229 w 3511434"/>
              <a:gd name="connsiteY1" fmla="*/ 3177838 h 9902530"/>
              <a:gd name="connsiteX2" fmla="*/ 3484157 w 3511434"/>
              <a:gd name="connsiteY2" fmla="*/ 6459881 h 9902530"/>
              <a:gd name="connsiteX3" fmla="*/ 2945314 w 3511434"/>
              <a:gd name="connsiteY3" fmla="*/ 9399024 h 9902530"/>
              <a:gd name="connsiteX4" fmla="*/ 2063572 w 3511434"/>
              <a:gd name="connsiteY4" fmla="*/ 9823566 h 9902530"/>
              <a:gd name="connsiteX5" fmla="*/ 153129 w 3511434"/>
              <a:gd name="connsiteY5" fmla="*/ 8892838 h 9902530"/>
              <a:gd name="connsiteX6" fmla="*/ 447043 w 3511434"/>
              <a:gd name="connsiteY6" fmla="*/ 679566 h 9902530"/>
              <a:gd name="connsiteX7" fmla="*/ 3059615 w 3511434"/>
              <a:gd name="connsiteY7" fmla="*/ 761210 h 9902530"/>
              <a:gd name="connsiteX0" fmla="*/ 3059615 w 3513909"/>
              <a:gd name="connsiteY0" fmla="*/ 780714 h 9922034"/>
              <a:gd name="connsiteX1" fmla="*/ 2047244 w 3513909"/>
              <a:gd name="connsiteY1" fmla="*/ 3638213 h 9922034"/>
              <a:gd name="connsiteX2" fmla="*/ 3484157 w 3513909"/>
              <a:gd name="connsiteY2" fmla="*/ 6479385 h 9922034"/>
              <a:gd name="connsiteX3" fmla="*/ 2945314 w 3513909"/>
              <a:gd name="connsiteY3" fmla="*/ 9418528 h 9922034"/>
              <a:gd name="connsiteX4" fmla="*/ 2063572 w 3513909"/>
              <a:gd name="connsiteY4" fmla="*/ 9843070 h 9922034"/>
              <a:gd name="connsiteX5" fmla="*/ 153129 w 3513909"/>
              <a:gd name="connsiteY5" fmla="*/ 8912342 h 9922034"/>
              <a:gd name="connsiteX6" fmla="*/ 447043 w 3513909"/>
              <a:gd name="connsiteY6" fmla="*/ 699070 h 9922034"/>
              <a:gd name="connsiteX7" fmla="*/ 3059615 w 3513909"/>
              <a:gd name="connsiteY7" fmla="*/ 780714 h 9922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513909" h="9922034">
                <a:moveTo>
                  <a:pt x="3059615" y="780714"/>
                </a:moveTo>
                <a:cubicBezTo>
                  <a:pt x="3326315" y="1270571"/>
                  <a:pt x="1976487" y="2688434"/>
                  <a:pt x="2047244" y="3638213"/>
                </a:cubicBezTo>
                <a:cubicBezTo>
                  <a:pt x="2118001" y="4587992"/>
                  <a:pt x="3334479" y="5515999"/>
                  <a:pt x="3484157" y="6479385"/>
                </a:cubicBezTo>
                <a:cubicBezTo>
                  <a:pt x="3633835" y="7442771"/>
                  <a:pt x="3182078" y="8857914"/>
                  <a:pt x="2945314" y="9418528"/>
                </a:cubicBezTo>
                <a:cubicBezTo>
                  <a:pt x="2708550" y="9979142"/>
                  <a:pt x="2528936" y="9927434"/>
                  <a:pt x="2063572" y="9843070"/>
                </a:cubicBezTo>
                <a:cubicBezTo>
                  <a:pt x="1598208" y="9758706"/>
                  <a:pt x="422550" y="10436342"/>
                  <a:pt x="153129" y="8912342"/>
                </a:cubicBezTo>
                <a:cubicBezTo>
                  <a:pt x="-116293" y="7388342"/>
                  <a:pt x="-37371" y="2054341"/>
                  <a:pt x="447043" y="699070"/>
                </a:cubicBezTo>
                <a:cubicBezTo>
                  <a:pt x="931457" y="-656201"/>
                  <a:pt x="2792915" y="290857"/>
                  <a:pt x="3059615" y="780714"/>
                </a:cubicBezTo>
                <a:close/>
              </a:path>
            </a:pathLst>
          </a:cu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FBDF251B-F069-DA4E-A62F-1C5EC1A2B100}"/>
              </a:ext>
            </a:extLst>
          </p:cNvPr>
          <p:cNvSpPr/>
          <p:nvPr/>
        </p:nvSpPr>
        <p:spPr>
          <a:xfrm flipV="1">
            <a:off x="684163" y="-1449960"/>
            <a:ext cx="1976124" cy="2342940"/>
          </a:xfrm>
          <a:custGeom>
            <a:avLst/>
            <a:gdLst>
              <a:gd name="connsiteX0" fmla="*/ 3571607 w 3601399"/>
              <a:gd name="connsiteY0" fmla="*/ 918655 h 9815047"/>
              <a:gd name="connsiteX1" fmla="*/ 2118364 w 3601399"/>
              <a:gd name="connsiteY1" fmla="*/ 3090355 h 9815047"/>
              <a:gd name="connsiteX2" fmla="*/ 3506292 w 3601399"/>
              <a:gd name="connsiteY2" fmla="*/ 6372398 h 9815047"/>
              <a:gd name="connsiteX3" fmla="*/ 2967449 w 3601399"/>
              <a:gd name="connsiteY3" fmla="*/ 9311541 h 9815047"/>
              <a:gd name="connsiteX4" fmla="*/ 2085707 w 3601399"/>
              <a:gd name="connsiteY4" fmla="*/ 9736083 h 9815047"/>
              <a:gd name="connsiteX5" fmla="*/ 175264 w 3601399"/>
              <a:gd name="connsiteY5" fmla="*/ 8805355 h 9815047"/>
              <a:gd name="connsiteX6" fmla="*/ 469178 w 3601399"/>
              <a:gd name="connsiteY6" fmla="*/ 592083 h 9815047"/>
              <a:gd name="connsiteX7" fmla="*/ 3571607 w 3601399"/>
              <a:gd name="connsiteY7" fmla="*/ 918655 h 9815047"/>
              <a:gd name="connsiteX0" fmla="*/ 3059615 w 3511434"/>
              <a:gd name="connsiteY0" fmla="*/ 761210 h 9902530"/>
              <a:gd name="connsiteX1" fmla="*/ 2096229 w 3511434"/>
              <a:gd name="connsiteY1" fmla="*/ 3177838 h 9902530"/>
              <a:gd name="connsiteX2" fmla="*/ 3484157 w 3511434"/>
              <a:gd name="connsiteY2" fmla="*/ 6459881 h 9902530"/>
              <a:gd name="connsiteX3" fmla="*/ 2945314 w 3511434"/>
              <a:gd name="connsiteY3" fmla="*/ 9399024 h 9902530"/>
              <a:gd name="connsiteX4" fmla="*/ 2063572 w 3511434"/>
              <a:gd name="connsiteY4" fmla="*/ 9823566 h 9902530"/>
              <a:gd name="connsiteX5" fmla="*/ 153129 w 3511434"/>
              <a:gd name="connsiteY5" fmla="*/ 8892838 h 9902530"/>
              <a:gd name="connsiteX6" fmla="*/ 447043 w 3511434"/>
              <a:gd name="connsiteY6" fmla="*/ 679566 h 9902530"/>
              <a:gd name="connsiteX7" fmla="*/ 3059615 w 3511434"/>
              <a:gd name="connsiteY7" fmla="*/ 761210 h 9902530"/>
              <a:gd name="connsiteX0" fmla="*/ 3059615 w 3513909"/>
              <a:gd name="connsiteY0" fmla="*/ 780714 h 9922034"/>
              <a:gd name="connsiteX1" fmla="*/ 2047244 w 3513909"/>
              <a:gd name="connsiteY1" fmla="*/ 3638213 h 9922034"/>
              <a:gd name="connsiteX2" fmla="*/ 3484157 w 3513909"/>
              <a:gd name="connsiteY2" fmla="*/ 6479385 h 9922034"/>
              <a:gd name="connsiteX3" fmla="*/ 2945314 w 3513909"/>
              <a:gd name="connsiteY3" fmla="*/ 9418528 h 9922034"/>
              <a:gd name="connsiteX4" fmla="*/ 2063572 w 3513909"/>
              <a:gd name="connsiteY4" fmla="*/ 9843070 h 9922034"/>
              <a:gd name="connsiteX5" fmla="*/ 153129 w 3513909"/>
              <a:gd name="connsiteY5" fmla="*/ 8912342 h 9922034"/>
              <a:gd name="connsiteX6" fmla="*/ 447043 w 3513909"/>
              <a:gd name="connsiteY6" fmla="*/ 699070 h 9922034"/>
              <a:gd name="connsiteX7" fmla="*/ 3059615 w 3513909"/>
              <a:gd name="connsiteY7" fmla="*/ 780714 h 9922034"/>
              <a:gd name="connsiteX0" fmla="*/ 3059615 w 3487500"/>
              <a:gd name="connsiteY0" fmla="*/ 762632 h 9903952"/>
              <a:gd name="connsiteX1" fmla="*/ 2700039 w 3487500"/>
              <a:gd name="connsiteY1" fmla="*/ 3211916 h 9903952"/>
              <a:gd name="connsiteX2" fmla="*/ 3484157 w 3487500"/>
              <a:gd name="connsiteY2" fmla="*/ 6461303 h 9903952"/>
              <a:gd name="connsiteX3" fmla="*/ 2945314 w 3487500"/>
              <a:gd name="connsiteY3" fmla="*/ 9400446 h 9903952"/>
              <a:gd name="connsiteX4" fmla="*/ 2063572 w 3487500"/>
              <a:gd name="connsiteY4" fmla="*/ 9824988 h 9903952"/>
              <a:gd name="connsiteX5" fmla="*/ 153129 w 3487500"/>
              <a:gd name="connsiteY5" fmla="*/ 8894260 h 9903952"/>
              <a:gd name="connsiteX6" fmla="*/ 447043 w 3487500"/>
              <a:gd name="connsiteY6" fmla="*/ 680988 h 9903952"/>
              <a:gd name="connsiteX7" fmla="*/ 3059615 w 3487500"/>
              <a:gd name="connsiteY7" fmla="*/ 762632 h 9903952"/>
              <a:gd name="connsiteX0" fmla="*/ 3059615 w 3704013"/>
              <a:gd name="connsiteY0" fmla="*/ 762632 h 9903952"/>
              <a:gd name="connsiteX1" fmla="*/ 2700039 w 3704013"/>
              <a:gd name="connsiteY1" fmla="*/ 3211916 h 9903952"/>
              <a:gd name="connsiteX2" fmla="*/ 3701756 w 3704013"/>
              <a:gd name="connsiteY2" fmla="*/ 6412318 h 9903952"/>
              <a:gd name="connsiteX3" fmla="*/ 2945314 w 3704013"/>
              <a:gd name="connsiteY3" fmla="*/ 9400446 h 9903952"/>
              <a:gd name="connsiteX4" fmla="*/ 2063572 w 3704013"/>
              <a:gd name="connsiteY4" fmla="*/ 9824988 h 9903952"/>
              <a:gd name="connsiteX5" fmla="*/ 153129 w 3704013"/>
              <a:gd name="connsiteY5" fmla="*/ 8894260 h 9903952"/>
              <a:gd name="connsiteX6" fmla="*/ 447043 w 3704013"/>
              <a:gd name="connsiteY6" fmla="*/ 680988 h 9903952"/>
              <a:gd name="connsiteX7" fmla="*/ 3059615 w 3704013"/>
              <a:gd name="connsiteY7" fmla="*/ 762632 h 9903952"/>
              <a:gd name="connsiteX0" fmla="*/ 3059615 w 3702495"/>
              <a:gd name="connsiteY0" fmla="*/ 762632 h 9903952"/>
              <a:gd name="connsiteX1" fmla="*/ 2700039 w 3702495"/>
              <a:gd name="connsiteY1" fmla="*/ 3211916 h 9903952"/>
              <a:gd name="connsiteX2" fmla="*/ 3077871 w 3702495"/>
              <a:gd name="connsiteY2" fmla="*/ 4421653 h 9903952"/>
              <a:gd name="connsiteX3" fmla="*/ 3701756 w 3702495"/>
              <a:gd name="connsiteY3" fmla="*/ 6412318 h 9903952"/>
              <a:gd name="connsiteX4" fmla="*/ 2945314 w 3702495"/>
              <a:gd name="connsiteY4" fmla="*/ 9400446 h 9903952"/>
              <a:gd name="connsiteX5" fmla="*/ 2063572 w 3702495"/>
              <a:gd name="connsiteY5" fmla="*/ 9824988 h 9903952"/>
              <a:gd name="connsiteX6" fmla="*/ 153129 w 3702495"/>
              <a:gd name="connsiteY6" fmla="*/ 8894260 h 9903952"/>
              <a:gd name="connsiteX7" fmla="*/ 447043 w 3702495"/>
              <a:gd name="connsiteY7" fmla="*/ 680988 h 9903952"/>
              <a:gd name="connsiteX8" fmla="*/ 3059615 w 3702495"/>
              <a:gd name="connsiteY8" fmla="*/ 762632 h 9903952"/>
              <a:gd name="connsiteX0" fmla="*/ 3059615 w 3702495"/>
              <a:gd name="connsiteY0" fmla="*/ 755565 h 9896885"/>
              <a:gd name="connsiteX1" fmla="*/ 3665631 w 3702495"/>
              <a:gd name="connsiteY1" fmla="*/ 3041563 h 9896885"/>
              <a:gd name="connsiteX2" fmla="*/ 3077871 w 3702495"/>
              <a:gd name="connsiteY2" fmla="*/ 4414586 h 9896885"/>
              <a:gd name="connsiteX3" fmla="*/ 3701756 w 3702495"/>
              <a:gd name="connsiteY3" fmla="*/ 6405251 h 9896885"/>
              <a:gd name="connsiteX4" fmla="*/ 2945314 w 3702495"/>
              <a:gd name="connsiteY4" fmla="*/ 9393379 h 9896885"/>
              <a:gd name="connsiteX5" fmla="*/ 2063572 w 3702495"/>
              <a:gd name="connsiteY5" fmla="*/ 9817921 h 9896885"/>
              <a:gd name="connsiteX6" fmla="*/ 153129 w 3702495"/>
              <a:gd name="connsiteY6" fmla="*/ 8887193 h 9896885"/>
              <a:gd name="connsiteX7" fmla="*/ 447043 w 3702495"/>
              <a:gd name="connsiteY7" fmla="*/ 673921 h 9896885"/>
              <a:gd name="connsiteX8" fmla="*/ 3059615 w 3702495"/>
              <a:gd name="connsiteY8" fmla="*/ 755565 h 9896885"/>
              <a:gd name="connsiteX0" fmla="*/ 3059615 w 3711898"/>
              <a:gd name="connsiteY0" fmla="*/ 755565 h 9896885"/>
              <a:gd name="connsiteX1" fmla="*/ 3665631 w 3711898"/>
              <a:gd name="connsiteY1" fmla="*/ 3041563 h 9896885"/>
              <a:gd name="connsiteX2" fmla="*/ 3336268 w 3711898"/>
              <a:gd name="connsiteY2" fmla="*/ 5100386 h 9896885"/>
              <a:gd name="connsiteX3" fmla="*/ 3701756 w 3711898"/>
              <a:gd name="connsiteY3" fmla="*/ 6405251 h 9896885"/>
              <a:gd name="connsiteX4" fmla="*/ 2945314 w 3711898"/>
              <a:gd name="connsiteY4" fmla="*/ 9393379 h 9896885"/>
              <a:gd name="connsiteX5" fmla="*/ 2063572 w 3711898"/>
              <a:gd name="connsiteY5" fmla="*/ 9817921 h 9896885"/>
              <a:gd name="connsiteX6" fmla="*/ 153129 w 3711898"/>
              <a:gd name="connsiteY6" fmla="*/ 8887193 h 9896885"/>
              <a:gd name="connsiteX7" fmla="*/ 447043 w 3711898"/>
              <a:gd name="connsiteY7" fmla="*/ 673921 h 9896885"/>
              <a:gd name="connsiteX8" fmla="*/ 3059615 w 3711898"/>
              <a:gd name="connsiteY8" fmla="*/ 755565 h 9896885"/>
              <a:gd name="connsiteX0" fmla="*/ 3059615 w 3672566"/>
              <a:gd name="connsiteY0" fmla="*/ 755565 h 9896885"/>
              <a:gd name="connsiteX1" fmla="*/ 3665631 w 3672566"/>
              <a:gd name="connsiteY1" fmla="*/ 3041563 h 9896885"/>
              <a:gd name="connsiteX2" fmla="*/ 3336268 w 3672566"/>
              <a:gd name="connsiteY2" fmla="*/ 5100386 h 9896885"/>
              <a:gd name="connsiteX3" fmla="*/ 3660956 w 3672566"/>
              <a:gd name="connsiteY3" fmla="*/ 6682837 h 9896885"/>
              <a:gd name="connsiteX4" fmla="*/ 2945314 w 3672566"/>
              <a:gd name="connsiteY4" fmla="*/ 9393379 h 9896885"/>
              <a:gd name="connsiteX5" fmla="*/ 2063572 w 3672566"/>
              <a:gd name="connsiteY5" fmla="*/ 9817921 h 9896885"/>
              <a:gd name="connsiteX6" fmla="*/ 153129 w 3672566"/>
              <a:gd name="connsiteY6" fmla="*/ 8887193 h 9896885"/>
              <a:gd name="connsiteX7" fmla="*/ 447043 w 3672566"/>
              <a:gd name="connsiteY7" fmla="*/ 673921 h 9896885"/>
              <a:gd name="connsiteX8" fmla="*/ 3059615 w 3672566"/>
              <a:gd name="connsiteY8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660956 w 3668423"/>
              <a:gd name="connsiteY3" fmla="*/ 6682837 h 9896885"/>
              <a:gd name="connsiteX4" fmla="*/ 3322671 w 3668423"/>
              <a:gd name="connsiteY4" fmla="*/ 7419042 h 9896885"/>
              <a:gd name="connsiteX5" fmla="*/ 2945314 w 3668423"/>
              <a:gd name="connsiteY5" fmla="*/ 9393379 h 9896885"/>
              <a:gd name="connsiteX6" fmla="*/ 2063572 w 3668423"/>
              <a:gd name="connsiteY6" fmla="*/ 9817921 h 9896885"/>
              <a:gd name="connsiteX7" fmla="*/ 153129 w 3668423"/>
              <a:gd name="connsiteY7" fmla="*/ 8887193 h 9896885"/>
              <a:gd name="connsiteX8" fmla="*/ 447043 w 3668423"/>
              <a:gd name="connsiteY8" fmla="*/ 673921 h 9896885"/>
              <a:gd name="connsiteX9" fmla="*/ 3059615 w 3668423"/>
              <a:gd name="connsiteY9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660956 w 3668423"/>
              <a:gd name="connsiteY3" fmla="*/ 6682837 h 9896885"/>
              <a:gd name="connsiteX4" fmla="*/ 3322671 w 3668423"/>
              <a:gd name="connsiteY4" fmla="*/ 7419042 h 9896885"/>
              <a:gd name="connsiteX5" fmla="*/ 3377070 w 3668423"/>
              <a:gd name="connsiteY5" fmla="*/ 8513056 h 9896885"/>
              <a:gd name="connsiteX6" fmla="*/ 2945314 w 3668423"/>
              <a:gd name="connsiteY6" fmla="*/ 9393379 h 9896885"/>
              <a:gd name="connsiteX7" fmla="*/ 2063572 w 3668423"/>
              <a:gd name="connsiteY7" fmla="*/ 9817921 h 9896885"/>
              <a:gd name="connsiteX8" fmla="*/ 153129 w 3668423"/>
              <a:gd name="connsiteY8" fmla="*/ 8887193 h 9896885"/>
              <a:gd name="connsiteX9" fmla="*/ 447043 w 3668423"/>
              <a:gd name="connsiteY9" fmla="*/ 673921 h 9896885"/>
              <a:gd name="connsiteX10" fmla="*/ 3059615 w 3668423"/>
              <a:gd name="connsiteY10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579356 w 3668423"/>
              <a:gd name="connsiteY3" fmla="*/ 6307280 h 9896885"/>
              <a:gd name="connsiteX4" fmla="*/ 3322671 w 3668423"/>
              <a:gd name="connsiteY4" fmla="*/ 7419042 h 9896885"/>
              <a:gd name="connsiteX5" fmla="*/ 3377070 w 3668423"/>
              <a:gd name="connsiteY5" fmla="*/ 8513056 h 9896885"/>
              <a:gd name="connsiteX6" fmla="*/ 2945314 w 3668423"/>
              <a:gd name="connsiteY6" fmla="*/ 9393379 h 9896885"/>
              <a:gd name="connsiteX7" fmla="*/ 2063572 w 3668423"/>
              <a:gd name="connsiteY7" fmla="*/ 9817921 h 9896885"/>
              <a:gd name="connsiteX8" fmla="*/ 153129 w 3668423"/>
              <a:gd name="connsiteY8" fmla="*/ 8887193 h 9896885"/>
              <a:gd name="connsiteX9" fmla="*/ 447043 w 3668423"/>
              <a:gd name="connsiteY9" fmla="*/ 673921 h 9896885"/>
              <a:gd name="connsiteX10" fmla="*/ 3059615 w 3668423"/>
              <a:gd name="connsiteY10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579356 w 3668423"/>
              <a:gd name="connsiteY3" fmla="*/ 6307280 h 9896885"/>
              <a:gd name="connsiteX4" fmla="*/ 3322671 w 3668423"/>
              <a:gd name="connsiteY4" fmla="*/ 7419042 h 9896885"/>
              <a:gd name="connsiteX5" fmla="*/ 3363471 w 3668423"/>
              <a:gd name="connsiteY5" fmla="*/ 8545713 h 9896885"/>
              <a:gd name="connsiteX6" fmla="*/ 2945314 w 3668423"/>
              <a:gd name="connsiteY6" fmla="*/ 9393379 h 9896885"/>
              <a:gd name="connsiteX7" fmla="*/ 2063572 w 3668423"/>
              <a:gd name="connsiteY7" fmla="*/ 9817921 h 9896885"/>
              <a:gd name="connsiteX8" fmla="*/ 153129 w 3668423"/>
              <a:gd name="connsiteY8" fmla="*/ 8887193 h 9896885"/>
              <a:gd name="connsiteX9" fmla="*/ 447043 w 3668423"/>
              <a:gd name="connsiteY9" fmla="*/ 673921 h 9896885"/>
              <a:gd name="connsiteX10" fmla="*/ 3059615 w 3668423"/>
              <a:gd name="connsiteY10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579356 w 3668423"/>
              <a:gd name="connsiteY3" fmla="*/ 6307280 h 9896885"/>
              <a:gd name="connsiteX4" fmla="*/ 3050674 w 3668423"/>
              <a:gd name="connsiteY4" fmla="*/ 7435371 h 9896885"/>
              <a:gd name="connsiteX5" fmla="*/ 3363471 w 3668423"/>
              <a:gd name="connsiteY5" fmla="*/ 8545713 h 9896885"/>
              <a:gd name="connsiteX6" fmla="*/ 2945314 w 3668423"/>
              <a:gd name="connsiteY6" fmla="*/ 9393379 h 9896885"/>
              <a:gd name="connsiteX7" fmla="*/ 2063572 w 3668423"/>
              <a:gd name="connsiteY7" fmla="*/ 9817921 h 9896885"/>
              <a:gd name="connsiteX8" fmla="*/ 153129 w 3668423"/>
              <a:gd name="connsiteY8" fmla="*/ 8887193 h 9896885"/>
              <a:gd name="connsiteX9" fmla="*/ 447043 w 3668423"/>
              <a:gd name="connsiteY9" fmla="*/ 673921 h 9896885"/>
              <a:gd name="connsiteX10" fmla="*/ 3059615 w 3668423"/>
              <a:gd name="connsiteY10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579356 w 3668423"/>
              <a:gd name="connsiteY3" fmla="*/ 6307280 h 9896885"/>
              <a:gd name="connsiteX4" fmla="*/ 3050674 w 3668423"/>
              <a:gd name="connsiteY4" fmla="*/ 7435371 h 9896885"/>
              <a:gd name="connsiteX5" fmla="*/ 3227472 w 3668423"/>
              <a:gd name="connsiteY5" fmla="*/ 8366099 h 9896885"/>
              <a:gd name="connsiteX6" fmla="*/ 2945314 w 3668423"/>
              <a:gd name="connsiteY6" fmla="*/ 9393379 h 9896885"/>
              <a:gd name="connsiteX7" fmla="*/ 2063572 w 3668423"/>
              <a:gd name="connsiteY7" fmla="*/ 9817921 h 9896885"/>
              <a:gd name="connsiteX8" fmla="*/ 153129 w 3668423"/>
              <a:gd name="connsiteY8" fmla="*/ 8887193 h 9896885"/>
              <a:gd name="connsiteX9" fmla="*/ 447043 w 3668423"/>
              <a:gd name="connsiteY9" fmla="*/ 673921 h 9896885"/>
              <a:gd name="connsiteX10" fmla="*/ 3059615 w 3668423"/>
              <a:gd name="connsiteY10" fmla="*/ 755565 h 9896885"/>
              <a:gd name="connsiteX0" fmla="*/ 3059615 w 3668423"/>
              <a:gd name="connsiteY0" fmla="*/ 755565 h 9913607"/>
              <a:gd name="connsiteX1" fmla="*/ 3665631 w 3668423"/>
              <a:gd name="connsiteY1" fmla="*/ 3041563 h 9913607"/>
              <a:gd name="connsiteX2" fmla="*/ 3336268 w 3668423"/>
              <a:gd name="connsiteY2" fmla="*/ 5100386 h 9913607"/>
              <a:gd name="connsiteX3" fmla="*/ 3579356 w 3668423"/>
              <a:gd name="connsiteY3" fmla="*/ 6307280 h 9913607"/>
              <a:gd name="connsiteX4" fmla="*/ 3050674 w 3668423"/>
              <a:gd name="connsiteY4" fmla="*/ 7435371 h 9913607"/>
              <a:gd name="connsiteX5" fmla="*/ 3227472 w 3668423"/>
              <a:gd name="connsiteY5" fmla="*/ 8366099 h 9913607"/>
              <a:gd name="connsiteX6" fmla="*/ 2550918 w 3668423"/>
              <a:gd name="connsiteY6" fmla="*/ 9148450 h 9913607"/>
              <a:gd name="connsiteX7" fmla="*/ 2063572 w 3668423"/>
              <a:gd name="connsiteY7" fmla="*/ 9817921 h 9913607"/>
              <a:gd name="connsiteX8" fmla="*/ 153129 w 3668423"/>
              <a:gd name="connsiteY8" fmla="*/ 8887193 h 9913607"/>
              <a:gd name="connsiteX9" fmla="*/ 447043 w 3668423"/>
              <a:gd name="connsiteY9" fmla="*/ 673921 h 9913607"/>
              <a:gd name="connsiteX10" fmla="*/ 3059615 w 3668423"/>
              <a:gd name="connsiteY10" fmla="*/ 755565 h 9913607"/>
              <a:gd name="connsiteX0" fmla="*/ 3059615 w 3668423"/>
              <a:gd name="connsiteY0" fmla="*/ 755565 h 9913607"/>
              <a:gd name="connsiteX1" fmla="*/ 3665631 w 3668423"/>
              <a:gd name="connsiteY1" fmla="*/ 3041563 h 9913607"/>
              <a:gd name="connsiteX2" fmla="*/ 3336268 w 3668423"/>
              <a:gd name="connsiteY2" fmla="*/ 5100386 h 9913607"/>
              <a:gd name="connsiteX3" fmla="*/ 3579356 w 3668423"/>
              <a:gd name="connsiteY3" fmla="*/ 6307280 h 9913607"/>
              <a:gd name="connsiteX4" fmla="*/ 3050674 w 3668423"/>
              <a:gd name="connsiteY4" fmla="*/ 7435371 h 9913607"/>
              <a:gd name="connsiteX5" fmla="*/ 3118674 w 3668423"/>
              <a:gd name="connsiteY5" fmla="*/ 8333442 h 9913607"/>
              <a:gd name="connsiteX6" fmla="*/ 2550918 w 3668423"/>
              <a:gd name="connsiteY6" fmla="*/ 9148450 h 9913607"/>
              <a:gd name="connsiteX7" fmla="*/ 2063572 w 3668423"/>
              <a:gd name="connsiteY7" fmla="*/ 9817921 h 9913607"/>
              <a:gd name="connsiteX8" fmla="*/ 153129 w 3668423"/>
              <a:gd name="connsiteY8" fmla="*/ 8887193 h 9913607"/>
              <a:gd name="connsiteX9" fmla="*/ 447043 w 3668423"/>
              <a:gd name="connsiteY9" fmla="*/ 673921 h 9913607"/>
              <a:gd name="connsiteX10" fmla="*/ 3059615 w 3668423"/>
              <a:gd name="connsiteY10" fmla="*/ 755565 h 9913607"/>
              <a:gd name="connsiteX0" fmla="*/ 2622708 w 3723402"/>
              <a:gd name="connsiteY0" fmla="*/ 754893 h 9908518"/>
              <a:gd name="connsiteX1" fmla="*/ 3228724 w 3723402"/>
              <a:gd name="connsiteY1" fmla="*/ 3040891 h 9908518"/>
              <a:gd name="connsiteX2" fmla="*/ 2899361 w 3723402"/>
              <a:gd name="connsiteY2" fmla="*/ 5099714 h 9908518"/>
              <a:gd name="connsiteX3" fmla="*/ 3142449 w 3723402"/>
              <a:gd name="connsiteY3" fmla="*/ 6306608 h 9908518"/>
              <a:gd name="connsiteX4" fmla="*/ 2613767 w 3723402"/>
              <a:gd name="connsiteY4" fmla="*/ 7434699 h 9908518"/>
              <a:gd name="connsiteX5" fmla="*/ 2681767 w 3723402"/>
              <a:gd name="connsiteY5" fmla="*/ 8332770 h 9908518"/>
              <a:gd name="connsiteX6" fmla="*/ 2114011 w 3723402"/>
              <a:gd name="connsiteY6" fmla="*/ 9147778 h 9908518"/>
              <a:gd name="connsiteX7" fmla="*/ 1626665 w 3723402"/>
              <a:gd name="connsiteY7" fmla="*/ 9817249 h 9908518"/>
              <a:gd name="connsiteX8" fmla="*/ 3699356 w 3723402"/>
              <a:gd name="connsiteY8" fmla="*/ 8877377 h 9908518"/>
              <a:gd name="connsiteX9" fmla="*/ 10136 w 3723402"/>
              <a:gd name="connsiteY9" fmla="*/ 673249 h 9908518"/>
              <a:gd name="connsiteX10" fmla="*/ 2622708 w 3723402"/>
              <a:gd name="connsiteY10" fmla="*/ 754893 h 9908518"/>
              <a:gd name="connsiteX0" fmla="*/ 1064317 w 2820212"/>
              <a:gd name="connsiteY0" fmla="*/ 3424 h 9157049"/>
              <a:gd name="connsiteX1" fmla="*/ 1670333 w 2820212"/>
              <a:gd name="connsiteY1" fmla="*/ 2289422 h 9157049"/>
              <a:gd name="connsiteX2" fmla="*/ 1340970 w 2820212"/>
              <a:gd name="connsiteY2" fmla="*/ 4348245 h 9157049"/>
              <a:gd name="connsiteX3" fmla="*/ 1584058 w 2820212"/>
              <a:gd name="connsiteY3" fmla="*/ 5555139 h 9157049"/>
              <a:gd name="connsiteX4" fmla="*/ 1055376 w 2820212"/>
              <a:gd name="connsiteY4" fmla="*/ 6683230 h 9157049"/>
              <a:gd name="connsiteX5" fmla="*/ 1123376 w 2820212"/>
              <a:gd name="connsiteY5" fmla="*/ 7581301 h 9157049"/>
              <a:gd name="connsiteX6" fmla="*/ 555620 w 2820212"/>
              <a:gd name="connsiteY6" fmla="*/ 8396309 h 9157049"/>
              <a:gd name="connsiteX7" fmla="*/ 68274 w 2820212"/>
              <a:gd name="connsiteY7" fmla="*/ 9065780 h 9157049"/>
              <a:gd name="connsiteX8" fmla="*/ 2140965 w 2820212"/>
              <a:gd name="connsiteY8" fmla="*/ 8125908 h 9157049"/>
              <a:gd name="connsiteX9" fmla="*/ 2800444 w 2820212"/>
              <a:gd name="connsiteY9" fmla="*/ 2820428 h 9157049"/>
              <a:gd name="connsiteX10" fmla="*/ 1064317 w 2820212"/>
              <a:gd name="connsiteY10" fmla="*/ 3424 h 9157049"/>
              <a:gd name="connsiteX0" fmla="*/ 2229555 w 2800844"/>
              <a:gd name="connsiteY0" fmla="*/ 1494786 h 6871939"/>
              <a:gd name="connsiteX1" fmla="*/ 1670333 w 2800844"/>
              <a:gd name="connsiteY1" fmla="*/ 4312 h 6871939"/>
              <a:gd name="connsiteX2" fmla="*/ 1340970 w 2800844"/>
              <a:gd name="connsiteY2" fmla="*/ 2063135 h 6871939"/>
              <a:gd name="connsiteX3" fmla="*/ 1584058 w 2800844"/>
              <a:gd name="connsiteY3" fmla="*/ 3270029 h 6871939"/>
              <a:gd name="connsiteX4" fmla="*/ 1055376 w 2800844"/>
              <a:gd name="connsiteY4" fmla="*/ 4398120 h 6871939"/>
              <a:gd name="connsiteX5" fmla="*/ 1123376 w 2800844"/>
              <a:gd name="connsiteY5" fmla="*/ 5296191 h 6871939"/>
              <a:gd name="connsiteX6" fmla="*/ 555620 w 2800844"/>
              <a:gd name="connsiteY6" fmla="*/ 6111199 h 6871939"/>
              <a:gd name="connsiteX7" fmla="*/ 68274 w 2800844"/>
              <a:gd name="connsiteY7" fmla="*/ 6780670 h 6871939"/>
              <a:gd name="connsiteX8" fmla="*/ 2140965 w 2800844"/>
              <a:gd name="connsiteY8" fmla="*/ 5840798 h 6871939"/>
              <a:gd name="connsiteX9" fmla="*/ 2800444 w 2800844"/>
              <a:gd name="connsiteY9" fmla="*/ 535318 h 6871939"/>
              <a:gd name="connsiteX10" fmla="*/ 2229555 w 2800844"/>
              <a:gd name="connsiteY10" fmla="*/ 1494786 h 6871939"/>
              <a:gd name="connsiteX0" fmla="*/ 2229555 w 2800812"/>
              <a:gd name="connsiteY0" fmla="*/ 1161826 h 6538979"/>
              <a:gd name="connsiteX1" fmla="*/ 1883579 w 2800812"/>
              <a:gd name="connsiteY1" fmla="*/ 1701320 h 6538979"/>
              <a:gd name="connsiteX2" fmla="*/ 1340970 w 2800812"/>
              <a:gd name="connsiteY2" fmla="*/ 1730175 h 6538979"/>
              <a:gd name="connsiteX3" fmla="*/ 1584058 w 2800812"/>
              <a:gd name="connsiteY3" fmla="*/ 2937069 h 6538979"/>
              <a:gd name="connsiteX4" fmla="*/ 1055376 w 2800812"/>
              <a:gd name="connsiteY4" fmla="*/ 4065160 h 6538979"/>
              <a:gd name="connsiteX5" fmla="*/ 1123376 w 2800812"/>
              <a:gd name="connsiteY5" fmla="*/ 4963231 h 6538979"/>
              <a:gd name="connsiteX6" fmla="*/ 555620 w 2800812"/>
              <a:gd name="connsiteY6" fmla="*/ 5778239 h 6538979"/>
              <a:gd name="connsiteX7" fmla="*/ 68274 w 2800812"/>
              <a:gd name="connsiteY7" fmla="*/ 6447710 h 6538979"/>
              <a:gd name="connsiteX8" fmla="*/ 2140965 w 2800812"/>
              <a:gd name="connsiteY8" fmla="*/ 5507838 h 6538979"/>
              <a:gd name="connsiteX9" fmla="*/ 2800444 w 2800812"/>
              <a:gd name="connsiteY9" fmla="*/ 202358 h 6538979"/>
              <a:gd name="connsiteX10" fmla="*/ 2229555 w 2800812"/>
              <a:gd name="connsiteY10" fmla="*/ 1161826 h 6538979"/>
              <a:gd name="connsiteX0" fmla="*/ 2229555 w 2800812"/>
              <a:gd name="connsiteY0" fmla="*/ 1161826 h 6538979"/>
              <a:gd name="connsiteX1" fmla="*/ 1340970 w 2800812"/>
              <a:gd name="connsiteY1" fmla="*/ 1730175 h 6538979"/>
              <a:gd name="connsiteX2" fmla="*/ 1584058 w 2800812"/>
              <a:gd name="connsiteY2" fmla="*/ 2937069 h 6538979"/>
              <a:gd name="connsiteX3" fmla="*/ 1055376 w 2800812"/>
              <a:gd name="connsiteY3" fmla="*/ 4065160 h 6538979"/>
              <a:gd name="connsiteX4" fmla="*/ 1123376 w 2800812"/>
              <a:gd name="connsiteY4" fmla="*/ 4963231 h 6538979"/>
              <a:gd name="connsiteX5" fmla="*/ 555620 w 2800812"/>
              <a:gd name="connsiteY5" fmla="*/ 5778239 h 6538979"/>
              <a:gd name="connsiteX6" fmla="*/ 68274 w 2800812"/>
              <a:gd name="connsiteY6" fmla="*/ 6447710 h 6538979"/>
              <a:gd name="connsiteX7" fmla="*/ 2140965 w 2800812"/>
              <a:gd name="connsiteY7" fmla="*/ 5507838 h 6538979"/>
              <a:gd name="connsiteX8" fmla="*/ 2800444 w 2800812"/>
              <a:gd name="connsiteY8" fmla="*/ 202358 h 6538979"/>
              <a:gd name="connsiteX9" fmla="*/ 2229555 w 2800812"/>
              <a:gd name="connsiteY9" fmla="*/ 1161826 h 6538979"/>
              <a:gd name="connsiteX0" fmla="*/ 2229555 w 2800812"/>
              <a:gd name="connsiteY0" fmla="*/ 1161826 h 6538979"/>
              <a:gd name="connsiteX1" fmla="*/ 1584058 w 2800812"/>
              <a:gd name="connsiteY1" fmla="*/ 2937069 h 6538979"/>
              <a:gd name="connsiteX2" fmla="*/ 1055376 w 2800812"/>
              <a:gd name="connsiteY2" fmla="*/ 4065160 h 6538979"/>
              <a:gd name="connsiteX3" fmla="*/ 1123376 w 2800812"/>
              <a:gd name="connsiteY3" fmla="*/ 4963231 h 6538979"/>
              <a:gd name="connsiteX4" fmla="*/ 555620 w 2800812"/>
              <a:gd name="connsiteY4" fmla="*/ 5778239 h 6538979"/>
              <a:gd name="connsiteX5" fmla="*/ 68274 w 2800812"/>
              <a:gd name="connsiteY5" fmla="*/ 6447710 h 6538979"/>
              <a:gd name="connsiteX6" fmla="*/ 2140965 w 2800812"/>
              <a:gd name="connsiteY6" fmla="*/ 5507838 h 6538979"/>
              <a:gd name="connsiteX7" fmla="*/ 2800444 w 2800812"/>
              <a:gd name="connsiteY7" fmla="*/ 202358 h 6538979"/>
              <a:gd name="connsiteX8" fmla="*/ 2229555 w 2800812"/>
              <a:gd name="connsiteY8" fmla="*/ 1161826 h 6538979"/>
              <a:gd name="connsiteX0" fmla="*/ 2800444 w 2806427"/>
              <a:gd name="connsiteY0" fmla="*/ 48747 h 6385368"/>
              <a:gd name="connsiteX1" fmla="*/ 1584058 w 2806427"/>
              <a:gd name="connsiteY1" fmla="*/ 2783458 h 6385368"/>
              <a:gd name="connsiteX2" fmla="*/ 1055376 w 2806427"/>
              <a:gd name="connsiteY2" fmla="*/ 3911549 h 6385368"/>
              <a:gd name="connsiteX3" fmla="*/ 1123376 w 2806427"/>
              <a:gd name="connsiteY3" fmla="*/ 4809620 h 6385368"/>
              <a:gd name="connsiteX4" fmla="*/ 555620 w 2806427"/>
              <a:gd name="connsiteY4" fmla="*/ 5624628 h 6385368"/>
              <a:gd name="connsiteX5" fmla="*/ 68274 w 2806427"/>
              <a:gd name="connsiteY5" fmla="*/ 6294099 h 6385368"/>
              <a:gd name="connsiteX6" fmla="*/ 2140965 w 2806427"/>
              <a:gd name="connsiteY6" fmla="*/ 5354227 h 6385368"/>
              <a:gd name="connsiteX7" fmla="*/ 2800444 w 2806427"/>
              <a:gd name="connsiteY7" fmla="*/ 48747 h 6385368"/>
              <a:gd name="connsiteX0" fmla="*/ 2140965 w 2200016"/>
              <a:gd name="connsiteY0" fmla="*/ 2605055 h 3547966"/>
              <a:gd name="connsiteX1" fmla="*/ 1584058 w 2200016"/>
              <a:gd name="connsiteY1" fmla="*/ 34286 h 3547966"/>
              <a:gd name="connsiteX2" fmla="*/ 1055376 w 2200016"/>
              <a:gd name="connsiteY2" fmla="*/ 1162377 h 3547966"/>
              <a:gd name="connsiteX3" fmla="*/ 1123376 w 2200016"/>
              <a:gd name="connsiteY3" fmla="*/ 2060448 h 3547966"/>
              <a:gd name="connsiteX4" fmla="*/ 555620 w 2200016"/>
              <a:gd name="connsiteY4" fmla="*/ 2875456 h 3547966"/>
              <a:gd name="connsiteX5" fmla="*/ 68274 w 2200016"/>
              <a:gd name="connsiteY5" fmla="*/ 3544927 h 3547966"/>
              <a:gd name="connsiteX6" fmla="*/ 2140965 w 2200016"/>
              <a:gd name="connsiteY6" fmla="*/ 2605055 h 3547966"/>
              <a:gd name="connsiteX0" fmla="*/ 2140965 w 2191997"/>
              <a:gd name="connsiteY0" fmla="*/ 1593466 h 2536377"/>
              <a:gd name="connsiteX1" fmla="*/ 1454587 w 2191997"/>
              <a:gd name="connsiteY1" fmla="*/ 257137 h 2536377"/>
              <a:gd name="connsiteX2" fmla="*/ 1055376 w 2191997"/>
              <a:gd name="connsiteY2" fmla="*/ 150788 h 2536377"/>
              <a:gd name="connsiteX3" fmla="*/ 1123376 w 2191997"/>
              <a:gd name="connsiteY3" fmla="*/ 1048859 h 2536377"/>
              <a:gd name="connsiteX4" fmla="*/ 555620 w 2191997"/>
              <a:gd name="connsiteY4" fmla="*/ 1863867 h 2536377"/>
              <a:gd name="connsiteX5" fmla="*/ 68274 w 2191997"/>
              <a:gd name="connsiteY5" fmla="*/ 2533338 h 2536377"/>
              <a:gd name="connsiteX6" fmla="*/ 2140965 w 2191997"/>
              <a:gd name="connsiteY6" fmla="*/ 1593466 h 2536377"/>
              <a:gd name="connsiteX0" fmla="*/ 2140965 w 2192322"/>
              <a:gd name="connsiteY0" fmla="*/ 1574299 h 2517210"/>
              <a:gd name="connsiteX1" fmla="*/ 1454587 w 2192322"/>
              <a:gd name="connsiteY1" fmla="*/ 237970 h 2517210"/>
              <a:gd name="connsiteX2" fmla="*/ 1017297 w 2192322"/>
              <a:gd name="connsiteY2" fmla="*/ 159053 h 2517210"/>
              <a:gd name="connsiteX3" fmla="*/ 1123376 w 2192322"/>
              <a:gd name="connsiteY3" fmla="*/ 1029692 h 2517210"/>
              <a:gd name="connsiteX4" fmla="*/ 555620 w 2192322"/>
              <a:gd name="connsiteY4" fmla="*/ 1844700 h 2517210"/>
              <a:gd name="connsiteX5" fmla="*/ 68274 w 2192322"/>
              <a:gd name="connsiteY5" fmla="*/ 2514171 h 2517210"/>
              <a:gd name="connsiteX6" fmla="*/ 2140965 w 2192322"/>
              <a:gd name="connsiteY6" fmla="*/ 1574299 h 2517210"/>
              <a:gd name="connsiteX0" fmla="*/ 1512904 w 1621212"/>
              <a:gd name="connsiteY0" fmla="*/ 1901212 h 2530710"/>
              <a:gd name="connsiteX1" fmla="*/ 1420569 w 1621212"/>
              <a:gd name="connsiteY1" fmla="*/ 253987 h 2530710"/>
              <a:gd name="connsiteX2" fmla="*/ 983279 w 1621212"/>
              <a:gd name="connsiteY2" fmla="*/ 175070 h 2530710"/>
              <a:gd name="connsiteX3" fmla="*/ 1089358 w 1621212"/>
              <a:gd name="connsiteY3" fmla="*/ 1045709 h 2530710"/>
              <a:gd name="connsiteX4" fmla="*/ 521602 w 1621212"/>
              <a:gd name="connsiteY4" fmla="*/ 1860717 h 2530710"/>
              <a:gd name="connsiteX5" fmla="*/ 34256 w 1621212"/>
              <a:gd name="connsiteY5" fmla="*/ 2530188 h 2530710"/>
              <a:gd name="connsiteX6" fmla="*/ 1512904 w 1621212"/>
              <a:gd name="connsiteY6" fmla="*/ 1901212 h 2530710"/>
              <a:gd name="connsiteX0" fmla="*/ 1512904 w 1621212"/>
              <a:gd name="connsiteY0" fmla="*/ 1901212 h 2530710"/>
              <a:gd name="connsiteX1" fmla="*/ 1420569 w 1621212"/>
              <a:gd name="connsiteY1" fmla="*/ 253987 h 2530710"/>
              <a:gd name="connsiteX2" fmla="*/ 983279 w 1621212"/>
              <a:gd name="connsiteY2" fmla="*/ 175070 h 2530710"/>
              <a:gd name="connsiteX3" fmla="*/ 1089358 w 1621212"/>
              <a:gd name="connsiteY3" fmla="*/ 1045709 h 2530710"/>
              <a:gd name="connsiteX4" fmla="*/ 521602 w 1621212"/>
              <a:gd name="connsiteY4" fmla="*/ 1860717 h 2530710"/>
              <a:gd name="connsiteX5" fmla="*/ 34256 w 1621212"/>
              <a:gd name="connsiteY5" fmla="*/ 2530188 h 2530710"/>
              <a:gd name="connsiteX6" fmla="*/ 1512904 w 1621212"/>
              <a:gd name="connsiteY6" fmla="*/ 1901212 h 2530710"/>
              <a:gd name="connsiteX0" fmla="*/ 1512904 w 1591201"/>
              <a:gd name="connsiteY0" fmla="*/ 1732806 h 2362304"/>
              <a:gd name="connsiteX1" fmla="*/ 1245403 w 1591201"/>
              <a:gd name="connsiteY1" fmla="*/ 542781 h 2362304"/>
              <a:gd name="connsiteX2" fmla="*/ 983279 w 1591201"/>
              <a:gd name="connsiteY2" fmla="*/ 6664 h 2362304"/>
              <a:gd name="connsiteX3" fmla="*/ 1089358 w 1591201"/>
              <a:gd name="connsiteY3" fmla="*/ 877303 h 2362304"/>
              <a:gd name="connsiteX4" fmla="*/ 521602 w 1591201"/>
              <a:gd name="connsiteY4" fmla="*/ 1692311 h 2362304"/>
              <a:gd name="connsiteX5" fmla="*/ 34256 w 1591201"/>
              <a:gd name="connsiteY5" fmla="*/ 2361782 h 2362304"/>
              <a:gd name="connsiteX6" fmla="*/ 1512904 w 1591201"/>
              <a:gd name="connsiteY6" fmla="*/ 1732806 h 2362304"/>
              <a:gd name="connsiteX0" fmla="*/ 1512904 w 1600809"/>
              <a:gd name="connsiteY0" fmla="*/ 1732806 h 2362304"/>
              <a:gd name="connsiteX1" fmla="*/ 1313947 w 1600809"/>
              <a:gd name="connsiteY1" fmla="*/ 542781 h 2362304"/>
              <a:gd name="connsiteX2" fmla="*/ 983279 w 1600809"/>
              <a:gd name="connsiteY2" fmla="*/ 6664 h 2362304"/>
              <a:gd name="connsiteX3" fmla="*/ 1089358 w 1600809"/>
              <a:gd name="connsiteY3" fmla="*/ 877303 h 2362304"/>
              <a:gd name="connsiteX4" fmla="*/ 521602 w 1600809"/>
              <a:gd name="connsiteY4" fmla="*/ 1692311 h 2362304"/>
              <a:gd name="connsiteX5" fmla="*/ 34256 w 1600809"/>
              <a:gd name="connsiteY5" fmla="*/ 2361782 h 2362304"/>
              <a:gd name="connsiteX6" fmla="*/ 1512904 w 1600809"/>
              <a:gd name="connsiteY6" fmla="*/ 1732806 h 2362304"/>
              <a:gd name="connsiteX0" fmla="*/ 1512904 w 1614037"/>
              <a:gd name="connsiteY0" fmla="*/ 1732068 h 2361566"/>
              <a:gd name="connsiteX1" fmla="*/ 1313947 w 1614037"/>
              <a:gd name="connsiteY1" fmla="*/ 542043 h 2361566"/>
              <a:gd name="connsiteX2" fmla="*/ 983279 w 1614037"/>
              <a:gd name="connsiteY2" fmla="*/ 5926 h 2361566"/>
              <a:gd name="connsiteX3" fmla="*/ 1089358 w 1614037"/>
              <a:gd name="connsiteY3" fmla="*/ 876565 h 2361566"/>
              <a:gd name="connsiteX4" fmla="*/ 521602 w 1614037"/>
              <a:gd name="connsiteY4" fmla="*/ 1691573 h 2361566"/>
              <a:gd name="connsiteX5" fmla="*/ 34256 w 1614037"/>
              <a:gd name="connsiteY5" fmla="*/ 2361044 h 2361566"/>
              <a:gd name="connsiteX6" fmla="*/ 1512904 w 1614037"/>
              <a:gd name="connsiteY6" fmla="*/ 1732068 h 2361566"/>
              <a:gd name="connsiteX0" fmla="*/ 1512904 w 1645891"/>
              <a:gd name="connsiteY0" fmla="*/ 1731303 h 2360801"/>
              <a:gd name="connsiteX1" fmla="*/ 1546312 w 1645891"/>
              <a:gd name="connsiteY1" fmla="*/ 1093722 h 2360801"/>
              <a:gd name="connsiteX2" fmla="*/ 1313947 w 1645891"/>
              <a:gd name="connsiteY2" fmla="*/ 541278 h 2360801"/>
              <a:gd name="connsiteX3" fmla="*/ 983279 w 1645891"/>
              <a:gd name="connsiteY3" fmla="*/ 5161 h 2360801"/>
              <a:gd name="connsiteX4" fmla="*/ 1089358 w 1645891"/>
              <a:gd name="connsiteY4" fmla="*/ 875800 h 2360801"/>
              <a:gd name="connsiteX5" fmla="*/ 521602 w 1645891"/>
              <a:gd name="connsiteY5" fmla="*/ 1690808 h 2360801"/>
              <a:gd name="connsiteX6" fmla="*/ 34256 w 1645891"/>
              <a:gd name="connsiteY6" fmla="*/ 2360279 h 2360801"/>
              <a:gd name="connsiteX7" fmla="*/ 1512904 w 1645891"/>
              <a:gd name="connsiteY7" fmla="*/ 1731303 h 2360801"/>
              <a:gd name="connsiteX0" fmla="*/ 1512904 w 1645891"/>
              <a:gd name="connsiteY0" fmla="*/ 1718726 h 2348224"/>
              <a:gd name="connsiteX1" fmla="*/ 1546312 w 1645891"/>
              <a:gd name="connsiteY1" fmla="*/ 1081145 h 2348224"/>
              <a:gd name="connsiteX2" fmla="*/ 1313947 w 1645891"/>
              <a:gd name="connsiteY2" fmla="*/ 528701 h 2348224"/>
              <a:gd name="connsiteX3" fmla="*/ 1009723 w 1645891"/>
              <a:gd name="connsiteY3" fmla="*/ 5284 h 2348224"/>
              <a:gd name="connsiteX4" fmla="*/ 1089358 w 1645891"/>
              <a:gd name="connsiteY4" fmla="*/ 863223 h 2348224"/>
              <a:gd name="connsiteX5" fmla="*/ 521602 w 1645891"/>
              <a:gd name="connsiteY5" fmla="*/ 1678231 h 2348224"/>
              <a:gd name="connsiteX6" fmla="*/ 34256 w 1645891"/>
              <a:gd name="connsiteY6" fmla="*/ 2347702 h 2348224"/>
              <a:gd name="connsiteX7" fmla="*/ 1512904 w 1645891"/>
              <a:gd name="connsiteY7" fmla="*/ 1718726 h 2348224"/>
              <a:gd name="connsiteX0" fmla="*/ 1512904 w 1645891"/>
              <a:gd name="connsiteY0" fmla="*/ 1718726 h 2348224"/>
              <a:gd name="connsiteX1" fmla="*/ 1546312 w 1645891"/>
              <a:gd name="connsiteY1" fmla="*/ 1081145 h 2348224"/>
              <a:gd name="connsiteX2" fmla="*/ 1313947 w 1645891"/>
              <a:gd name="connsiteY2" fmla="*/ 528701 h 2348224"/>
              <a:gd name="connsiteX3" fmla="*/ 1009723 w 1645891"/>
              <a:gd name="connsiteY3" fmla="*/ 5284 h 2348224"/>
              <a:gd name="connsiteX4" fmla="*/ 1089358 w 1645891"/>
              <a:gd name="connsiteY4" fmla="*/ 863223 h 2348224"/>
              <a:gd name="connsiteX5" fmla="*/ 521602 w 1645891"/>
              <a:gd name="connsiteY5" fmla="*/ 1678231 h 2348224"/>
              <a:gd name="connsiteX6" fmla="*/ 34256 w 1645891"/>
              <a:gd name="connsiteY6" fmla="*/ 2347702 h 2348224"/>
              <a:gd name="connsiteX7" fmla="*/ 1512904 w 1645891"/>
              <a:gd name="connsiteY7" fmla="*/ 1718726 h 2348224"/>
              <a:gd name="connsiteX0" fmla="*/ 1512904 w 1645891"/>
              <a:gd name="connsiteY0" fmla="*/ 1713442 h 2342940"/>
              <a:gd name="connsiteX1" fmla="*/ 1546312 w 1645891"/>
              <a:gd name="connsiteY1" fmla="*/ 1075861 h 2342940"/>
              <a:gd name="connsiteX2" fmla="*/ 1313947 w 1645891"/>
              <a:gd name="connsiteY2" fmla="*/ 523417 h 2342940"/>
              <a:gd name="connsiteX3" fmla="*/ 1009723 w 1645891"/>
              <a:gd name="connsiteY3" fmla="*/ 0 h 2342940"/>
              <a:gd name="connsiteX4" fmla="*/ 1089358 w 1645891"/>
              <a:gd name="connsiteY4" fmla="*/ 857939 h 2342940"/>
              <a:gd name="connsiteX5" fmla="*/ 521602 w 1645891"/>
              <a:gd name="connsiteY5" fmla="*/ 1672947 h 2342940"/>
              <a:gd name="connsiteX6" fmla="*/ 34256 w 1645891"/>
              <a:gd name="connsiteY6" fmla="*/ 2342418 h 2342940"/>
              <a:gd name="connsiteX7" fmla="*/ 1512904 w 1645891"/>
              <a:gd name="connsiteY7" fmla="*/ 1713442 h 2342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645891" h="2342940">
                <a:moveTo>
                  <a:pt x="1512904" y="1713442"/>
                </a:moveTo>
                <a:cubicBezTo>
                  <a:pt x="1771260" y="1494729"/>
                  <a:pt x="1579472" y="1274199"/>
                  <a:pt x="1546312" y="1075861"/>
                </a:cubicBezTo>
                <a:cubicBezTo>
                  <a:pt x="1513153" y="877524"/>
                  <a:pt x="1403379" y="702727"/>
                  <a:pt x="1313947" y="523417"/>
                </a:cubicBezTo>
                <a:cubicBezTo>
                  <a:pt x="1224516" y="344107"/>
                  <a:pt x="1052673" y="63515"/>
                  <a:pt x="1009723" y="0"/>
                </a:cubicBezTo>
                <a:cubicBezTo>
                  <a:pt x="972292" y="55754"/>
                  <a:pt x="1152251" y="528883"/>
                  <a:pt x="1089358" y="857939"/>
                </a:cubicBezTo>
                <a:cubicBezTo>
                  <a:pt x="1026465" y="1186995"/>
                  <a:pt x="697452" y="1425534"/>
                  <a:pt x="521602" y="1672947"/>
                </a:cubicBezTo>
                <a:cubicBezTo>
                  <a:pt x="345752" y="1920360"/>
                  <a:pt x="-130961" y="2335669"/>
                  <a:pt x="34256" y="2342418"/>
                </a:cubicBezTo>
                <a:cubicBezTo>
                  <a:pt x="199473" y="2349167"/>
                  <a:pt x="1260273" y="2298549"/>
                  <a:pt x="1512904" y="1713442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7914177A-7481-E243-97E2-ADC559025C1A}"/>
              </a:ext>
            </a:extLst>
          </p:cNvPr>
          <p:cNvSpPr/>
          <p:nvPr/>
        </p:nvSpPr>
        <p:spPr>
          <a:xfrm flipV="1">
            <a:off x="1784477" y="3689132"/>
            <a:ext cx="1344160" cy="3451196"/>
          </a:xfrm>
          <a:custGeom>
            <a:avLst/>
            <a:gdLst>
              <a:gd name="connsiteX0" fmla="*/ 3571607 w 3601399"/>
              <a:gd name="connsiteY0" fmla="*/ 918655 h 9815047"/>
              <a:gd name="connsiteX1" fmla="*/ 2118364 w 3601399"/>
              <a:gd name="connsiteY1" fmla="*/ 3090355 h 9815047"/>
              <a:gd name="connsiteX2" fmla="*/ 3506292 w 3601399"/>
              <a:gd name="connsiteY2" fmla="*/ 6372398 h 9815047"/>
              <a:gd name="connsiteX3" fmla="*/ 2967449 w 3601399"/>
              <a:gd name="connsiteY3" fmla="*/ 9311541 h 9815047"/>
              <a:gd name="connsiteX4" fmla="*/ 2085707 w 3601399"/>
              <a:gd name="connsiteY4" fmla="*/ 9736083 h 9815047"/>
              <a:gd name="connsiteX5" fmla="*/ 175264 w 3601399"/>
              <a:gd name="connsiteY5" fmla="*/ 8805355 h 9815047"/>
              <a:gd name="connsiteX6" fmla="*/ 469178 w 3601399"/>
              <a:gd name="connsiteY6" fmla="*/ 592083 h 9815047"/>
              <a:gd name="connsiteX7" fmla="*/ 3571607 w 3601399"/>
              <a:gd name="connsiteY7" fmla="*/ 918655 h 9815047"/>
              <a:gd name="connsiteX0" fmla="*/ 3059615 w 3511434"/>
              <a:gd name="connsiteY0" fmla="*/ 761210 h 9902530"/>
              <a:gd name="connsiteX1" fmla="*/ 2096229 w 3511434"/>
              <a:gd name="connsiteY1" fmla="*/ 3177838 h 9902530"/>
              <a:gd name="connsiteX2" fmla="*/ 3484157 w 3511434"/>
              <a:gd name="connsiteY2" fmla="*/ 6459881 h 9902530"/>
              <a:gd name="connsiteX3" fmla="*/ 2945314 w 3511434"/>
              <a:gd name="connsiteY3" fmla="*/ 9399024 h 9902530"/>
              <a:gd name="connsiteX4" fmla="*/ 2063572 w 3511434"/>
              <a:gd name="connsiteY4" fmla="*/ 9823566 h 9902530"/>
              <a:gd name="connsiteX5" fmla="*/ 153129 w 3511434"/>
              <a:gd name="connsiteY5" fmla="*/ 8892838 h 9902530"/>
              <a:gd name="connsiteX6" fmla="*/ 447043 w 3511434"/>
              <a:gd name="connsiteY6" fmla="*/ 679566 h 9902530"/>
              <a:gd name="connsiteX7" fmla="*/ 3059615 w 3511434"/>
              <a:gd name="connsiteY7" fmla="*/ 761210 h 9902530"/>
              <a:gd name="connsiteX0" fmla="*/ 3059615 w 3513909"/>
              <a:gd name="connsiteY0" fmla="*/ 780714 h 9922034"/>
              <a:gd name="connsiteX1" fmla="*/ 2047244 w 3513909"/>
              <a:gd name="connsiteY1" fmla="*/ 3638213 h 9922034"/>
              <a:gd name="connsiteX2" fmla="*/ 3484157 w 3513909"/>
              <a:gd name="connsiteY2" fmla="*/ 6479385 h 9922034"/>
              <a:gd name="connsiteX3" fmla="*/ 2945314 w 3513909"/>
              <a:gd name="connsiteY3" fmla="*/ 9418528 h 9922034"/>
              <a:gd name="connsiteX4" fmla="*/ 2063572 w 3513909"/>
              <a:gd name="connsiteY4" fmla="*/ 9843070 h 9922034"/>
              <a:gd name="connsiteX5" fmla="*/ 153129 w 3513909"/>
              <a:gd name="connsiteY5" fmla="*/ 8912342 h 9922034"/>
              <a:gd name="connsiteX6" fmla="*/ 447043 w 3513909"/>
              <a:gd name="connsiteY6" fmla="*/ 699070 h 9922034"/>
              <a:gd name="connsiteX7" fmla="*/ 3059615 w 3513909"/>
              <a:gd name="connsiteY7" fmla="*/ 780714 h 9922034"/>
              <a:gd name="connsiteX0" fmla="*/ 3059615 w 3487500"/>
              <a:gd name="connsiteY0" fmla="*/ 762632 h 9903952"/>
              <a:gd name="connsiteX1" fmla="*/ 2700039 w 3487500"/>
              <a:gd name="connsiteY1" fmla="*/ 3211916 h 9903952"/>
              <a:gd name="connsiteX2" fmla="*/ 3484157 w 3487500"/>
              <a:gd name="connsiteY2" fmla="*/ 6461303 h 9903952"/>
              <a:gd name="connsiteX3" fmla="*/ 2945314 w 3487500"/>
              <a:gd name="connsiteY3" fmla="*/ 9400446 h 9903952"/>
              <a:gd name="connsiteX4" fmla="*/ 2063572 w 3487500"/>
              <a:gd name="connsiteY4" fmla="*/ 9824988 h 9903952"/>
              <a:gd name="connsiteX5" fmla="*/ 153129 w 3487500"/>
              <a:gd name="connsiteY5" fmla="*/ 8894260 h 9903952"/>
              <a:gd name="connsiteX6" fmla="*/ 447043 w 3487500"/>
              <a:gd name="connsiteY6" fmla="*/ 680988 h 9903952"/>
              <a:gd name="connsiteX7" fmla="*/ 3059615 w 3487500"/>
              <a:gd name="connsiteY7" fmla="*/ 762632 h 9903952"/>
              <a:gd name="connsiteX0" fmla="*/ 3059615 w 3704013"/>
              <a:gd name="connsiteY0" fmla="*/ 762632 h 9903952"/>
              <a:gd name="connsiteX1" fmla="*/ 2700039 w 3704013"/>
              <a:gd name="connsiteY1" fmla="*/ 3211916 h 9903952"/>
              <a:gd name="connsiteX2" fmla="*/ 3701756 w 3704013"/>
              <a:gd name="connsiteY2" fmla="*/ 6412318 h 9903952"/>
              <a:gd name="connsiteX3" fmla="*/ 2945314 w 3704013"/>
              <a:gd name="connsiteY3" fmla="*/ 9400446 h 9903952"/>
              <a:gd name="connsiteX4" fmla="*/ 2063572 w 3704013"/>
              <a:gd name="connsiteY4" fmla="*/ 9824988 h 9903952"/>
              <a:gd name="connsiteX5" fmla="*/ 153129 w 3704013"/>
              <a:gd name="connsiteY5" fmla="*/ 8894260 h 9903952"/>
              <a:gd name="connsiteX6" fmla="*/ 447043 w 3704013"/>
              <a:gd name="connsiteY6" fmla="*/ 680988 h 9903952"/>
              <a:gd name="connsiteX7" fmla="*/ 3059615 w 3704013"/>
              <a:gd name="connsiteY7" fmla="*/ 762632 h 9903952"/>
              <a:gd name="connsiteX0" fmla="*/ 3059615 w 3702495"/>
              <a:gd name="connsiteY0" fmla="*/ 762632 h 9903952"/>
              <a:gd name="connsiteX1" fmla="*/ 2700039 w 3702495"/>
              <a:gd name="connsiteY1" fmla="*/ 3211916 h 9903952"/>
              <a:gd name="connsiteX2" fmla="*/ 3077871 w 3702495"/>
              <a:gd name="connsiteY2" fmla="*/ 4421653 h 9903952"/>
              <a:gd name="connsiteX3" fmla="*/ 3701756 w 3702495"/>
              <a:gd name="connsiteY3" fmla="*/ 6412318 h 9903952"/>
              <a:gd name="connsiteX4" fmla="*/ 2945314 w 3702495"/>
              <a:gd name="connsiteY4" fmla="*/ 9400446 h 9903952"/>
              <a:gd name="connsiteX5" fmla="*/ 2063572 w 3702495"/>
              <a:gd name="connsiteY5" fmla="*/ 9824988 h 9903952"/>
              <a:gd name="connsiteX6" fmla="*/ 153129 w 3702495"/>
              <a:gd name="connsiteY6" fmla="*/ 8894260 h 9903952"/>
              <a:gd name="connsiteX7" fmla="*/ 447043 w 3702495"/>
              <a:gd name="connsiteY7" fmla="*/ 680988 h 9903952"/>
              <a:gd name="connsiteX8" fmla="*/ 3059615 w 3702495"/>
              <a:gd name="connsiteY8" fmla="*/ 762632 h 9903952"/>
              <a:gd name="connsiteX0" fmla="*/ 3059615 w 3702495"/>
              <a:gd name="connsiteY0" fmla="*/ 755565 h 9896885"/>
              <a:gd name="connsiteX1" fmla="*/ 3665631 w 3702495"/>
              <a:gd name="connsiteY1" fmla="*/ 3041563 h 9896885"/>
              <a:gd name="connsiteX2" fmla="*/ 3077871 w 3702495"/>
              <a:gd name="connsiteY2" fmla="*/ 4414586 h 9896885"/>
              <a:gd name="connsiteX3" fmla="*/ 3701756 w 3702495"/>
              <a:gd name="connsiteY3" fmla="*/ 6405251 h 9896885"/>
              <a:gd name="connsiteX4" fmla="*/ 2945314 w 3702495"/>
              <a:gd name="connsiteY4" fmla="*/ 9393379 h 9896885"/>
              <a:gd name="connsiteX5" fmla="*/ 2063572 w 3702495"/>
              <a:gd name="connsiteY5" fmla="*/ 9817921 h 9896885"/>
              <a:gd name="connsiteX6" fmla="*/ 153129 w 3702495"/>
              <a:gd name="connsiteY6" fmla="*/ 8887193 h 9896885"/>
              <a:gd name="connsiteX7" fmla="*/ 447043 w 3702495"/>
              <a:gd name="connsiteY7" fmla="*/ 673921 h 9896885"/>
              <a:gd name="connsiteX8" fmla="*/ 3059615 w 3702495"/>
              <a:gd name="connsiteY8" fmla="*/ 755565 h 9896885"/>
              <a:gd name="connsiteX0" fmla="*/ 3059615 w 3711898"/>
              <a:gd name="connsiteY0" fmla="*/ 755565 h 9896885"/>
              <a:gd name="connsiteX1" fmla="*/ 3665631 w 3711898"/>
              <a:gd name="connsiteY1" fmla="*/ 3041563 h 9896885"/>
              <a:gd name="connsiteX2" fmla="*/ 3336268 w 3711898"/>
              <a:gd name="connsiteY2" fmla="*/ 5100386 h 9896885"/>
              <a:gd name="connsiteX3" fmla="*/ 3701756 w 3711898"/>
              <a:gd name="connsiteY3" fmla="*/ 6405251 h 9896885"/>
              <a:gd name="connsiteX4" fmla="*/ 2945314 w 3711898"/>
              <a:gd name="connsiteY4" fmla="*/ 9393379 h 9896885"/>
              <a:gd name="connsiteX5" fmla="*/ 2063572 w 3711898"/>
              <a:gd name="connsiteY5" fmla="*/ 9817921 h 9896885"/>
              <a:gd name="connsiteX6" fmla="*/ 153129 w 3711898"/>
              <a:gd name="connsiteY6" fmla="*/ 8887193 h 9896885"/>
              <a:gd name="connsiteX7" fmla="*/ 447043 w 3711898"/>
              <a:gd name="connsiteY7" fmla="*/ 673921 h 9896885"/>
              <a:gd name="connsiteX8" fmla="*/ 3059615 w 3711898"/>
              <a:gd name="connsiteY8" fmla="*/ 755565 h 9896885"/>
              <a:gd name="connsiteX0" fmla="*/ 3059615 w 3672566"/>
              <a:gd name="connsiteY0" fmla="*/ 755565 h 9896885"/>
              <a:gd name="connsiteX1" fmla="*/ 3665631 w 3672566"/>
              <a:gd name="connsiteY1" fmla="*/ 3041563 h 9896885"/>
              <a:gd name="connsiteX2" fmla="*/ 3336268 w 3672566"/>
              <a:gd name="connsiteY2" fmla="*/ 5100386 h 9896885"/>
              <a:gd name="connsiteX3" fmla="*/ 3660956 w 3672566"/>
              <a:gd name="connsiteY3" fmla="*/ 6682837 h 9896885"/>
              <a:gd name="connsiteX4" fmla="*/ 2945314 w 3672566"/>
              <a:gd name="connsiteY4" fmla="*/ 9393379 h 9896885"/>
              <a:gd name="connsiteX5" fmla="*/ 2063572 w 3672566"/>
              <a:gd name="connsiteY5" fmla="*/ 9817921 h 9896885"/>
              <a:gd name="connsiteX6" fmla="*/ 153129 w 3672566"/>
              <a:gd name="connsiteY6" fmla="*/ 8887193 h 9896885"/>
              <a:gd name="connsiteX7" fmla="*/ 447043 w 3672566"/>
              <a:gd name="connsiteY7" fmla="*/ 673921 h 9896885"/>
              <a:gd name="connsiteX8" fmla="*/ 3059615 w 3672566"/>
              <a:gd name="connsiteY8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660956 w 3668423"/>
              <a:gd name="connsiteY3" fmla="*/ 6682837 h 9896885"/>
              <a:gd name="connsiteX4" fmla="*/ 3322671 w 3668423"/>
              <a:gd name="connsiteY4" fmla="*/ 7419042 h 9896885"/>
              <a:gd name="connsiteX5" fmla="*/ 2945314 w 3668423"/>
              <a:gd name="connsiteY5" fmla="*/ 9393379 h 9896885"/>
              <a:gd name="connsiteX6" fmla="*/ 2063572 w 3668423"/>
              <a:gd name="connsiteY6" fmla="*/ 9817921 h 9896885"/>
              <a:gd name="connsiteX7" fmla="*/ 153129 w 3668423"/>
              <a:gd name="connsiteY7" fmla="*/ 8887193 h 9896885"/>
              <a:gd name="connsiteX8" fmla="*/ 447043 w 3668423"/>
              <a:gd name="connsiteY8" fmla="*/ 673921 h 9896885"/>
              <a:gd name="connsiteX9" fmla="*/ 3059615 w 3668423"/>
              <a:gd name="connsiteY9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660956 w 3668423"/>
              <a:gd name="connsiteY3" fmla="*/ 6682837 h 9896885"/>
              <a:gd name="connsiteX4" fmla="*/ 3322671 w 3668423"/>
              <a:gd name="connsiteY4" fmla="*/ 7419042 h 9896885"/>
              <a:gd name="connsiteX5" fmla="*/ 3377070 w 3668423"/>
              <a:gd name="connsiteY5" fmla="*/ 8513056 h 9896885"/>
              <a:gd name="connsiteX6" fmla="*/ 2945314 w 3668423"/>
              <a:gd name="connsiteY6" fmla="*/ 9393379 h 9896885"/>
              <a:gd name="connsiteX7" fmla="*/ 2063572 w 3668423"/>
              <a:gd name="connsiteY7" fmla="*/ 9817921 h 9896885"/>
              <a:gd name="connsiteX8" fmla="*/ 153129 w 3668423"/>
              <a:gd name="connsiteY8" fmla="*/ 8887193 h 9896885"/>
              <a:gd name="connsiteX9" fmla="*/ 447043 w 3668423"/>
              <a:gd name="connsiteY9" fmla="*/ 673921 h 9896885"/>
              <a:gd name="connsiteX10" fmla="*/ 3059615 w 3668423"/>
              <a:gd name="connsiteY10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579356 w 3668423"/>
              <a:gd name="connsiteY3" fmla="*/ 6307280 h 9896885"/>
              <a:gd name="connsiteX4" fmla="*/ 3322671 w 3668423"/>
              <a:gd name="connsiteY4" fmla="*/ 7419042 h 9896885"/>
              <a:gd name="connsiteX5" fmla="*/ 3377070 w 3668423"/>
              <a:gd name="connsiteY5" fmla="*/ 8513056 h 9896885"/>
              <a:gd name="connsiteX6" fmla="*/ 2945314 w 3668423"/>
              <a:gd name="connsiteY6" fmla="*/ 9393379 h 9896885"/>
              <a:gd name="connsiteX7" fmla="*/ 2063572 w 3668423"/>
              <a:gd name="connsiteY7" fmla="*/ 9817921 h 9896885"/>
              <a:gd name="connsiteX8" fmla="*/ 153129 w 3668423"/>
              <a:gd name="connsiteY8" fmla="*/ 8887193 h 9896885"/>
              <a:gd name="connsiteX9" fmla="*/ 447043 w 3668423"/>
              <a:gd name="connsiteY9" fmla="*/ 673921 h 9896885"/>
              <a:gd name="connsiteX10" fmla="*/ 3059615 w 3668423"/>
              <a:gd name="connsiteY10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579356 w 3668423"/>
              <a:gd name="connsiteY3" fmla="*/ 6307280 h 9896885"/>
              <a:gd name="connsiteX4" fmla="*/ 3322671 w 3668423"/>
              <a:gd name="connsiteY4" fmla="*/ 7419042 h 9896885"/>
              <a:gd name="connsiteX5" fmla="*/ 3363471 w 3668423"/>
              <a:gd name="connsiteY5" fmla="*/ 8545713 h 9896885"/>
              <a:gd name="connsiteX6" fmla="*/ 2945314 w 3668423"/>
              <a:gd name="connsiteY6" fmla="*/ 9393379 h 9896885"/>
              <a:gd name="connsiteX7" fmla="*/ 2063572 w 3668423"/>
              <a:gd name="connsiteY7" fmla="*/ 9817921 h 9896885"/>
              <a:gd name="connsiteX8" fmla="*/ 153129 w 3668423"/>
              <a:gd name="connsiteY8" fmla="*/ 8887193 h 9896885"/>
              <a:gd name="connsiteX9" fmla="*/ 447043 w 3668423"/>
              <a:gd name="connsiteY9" fmla="*/ 673921 h 9896885"/>
              <a:gd name="connsiteX10" fmla="*/ 3059615 w 3668423"/>
              <a:gd name="connsiteY10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579356 w 3668423"/>
              <a:gd name="connsiteY3" fmla="*/ 6307280 h 9896885"/>
              <a:gd name="connsiteX4" fmla="*/ 3050674 w 3668423"/>
              <a:gd name="connsiteY4" fmla="*/ 7435371 h 9896885"/>
              <a:gd name="connsiteX5" fmla="*/ 3363471 w 3668423"/>
              <a:gd name="connsiteY5" fmla="*/ 8545713 h 9896885"/>
              <a:gd name="connsiteX6" fmla="*/ 2945314 w 3668423"/>
              <a:gd name="connsiteY6" fmla="*/ 9393379 h 9896885"/>
              <a:gd name="connsiteX7" fmla="*/ 2063572 w 3668423"/>
              <a:gd name="connsiteY7" fmla="*/ 9817921 h 9896885"/>
              <a:gd name="connsiteX8" fmla="*/ 153129 w 3668423"/>
              <a:gd name="connsiteY8" fmla="*/ 8887193 h 9896885"/>
              <a:gd name="connsiteX9" fmla="*/ 447043 w 3668423"/>
              <a:gd name="connsiteY9" fmla="*/ 673921 h 9896885"/>
              <a:gd name="connsiteX10" fmla="*/ 3059615 w 3668423"/>
              <a:gd name="connsiteY10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579356 w 3668423"/>
              <a:gd name="connsiteY3" fmla="*/ 6307280 h 9896885"/>
              <a:gd name="connsiteX4" fmla="*/ 3050674 w 3668423"/>
              <a:gd name="connsiteY4" fmla="*/ 7435371 h 9896885"/>
              <a:gd name="connsiteX5" fmla="*/ 3227472 w 3668423"/>
              <a:gd name="connsiteY5" fmla="*/ 8366099 h 9896885"/>
              <a:gd name="connsiteX6" fmla="*/ 2945314 w 3668423"/>
              <a:gd name="connsiteY6" fmla="*/ 9393379 h 9896885"/>
              <a:gd name="connsiteX7" fmla="*/ 2063572 w 3668423"/>
              <a:gd name="connsiteY7" fmla="*/ 9817921 h 9896885"/>
              <a:gd name="connsiteX8" fmla="*/ 153129 w 3668423"/>
              <a:gd name="connsiteY8" fmla="*/ 8887193 h 9896885"/>
              <a:gd name="connsiteX9" fmla="*/ 447043 w 3668423"/>
              <a:gd name="connsiteY9" fmla="*/ 673921 h 9896885"/>
              <a:gd name="connsiteX10" fmla="*/ 3059615 w 3668423"/>
              <a:gd name="connsiteY10" fmla="*/ 755565 h 9896885"/>
              <a:gd name="connsiteX0" fmla="*/ 3059615 w 3668423"/>
              <a:gd name="connsiteY0" fmla="*/ 755565 h 9913607"/>
              <a:gd name="connsiteX1" fmla="*/ 3665631 w 3668423"/>
              <a:gd name="connsiteY1" fmla="*/ 3041563 h 9913607"/>
              <a:gd name="connsiteX2" fmla="*/ 3336268 w 3668423"/>
              <a:gd name="connsiteY2" fmla="*/ 5100386 h 9913607"/>
              <a:gd name="connsiteX3" fmla="*/ 3579356 w 3668423"/>
              <a:gd name="connsiteY3" fmla="*/ 6307280 h 9913607"/>
              <a:gd name="connsiteX4" fmla="*/ 3050674 w 3668423"/>
              <a:gd name="connsiteY4" fmla="*/ 7435371 h 9913607"/>
              <a:gd name="connsiteX5" fmla="*/ 3227472 w 3668423"/>
              <a:gd name="connsiteY5" fmla="*/ 8366099 h 9913607"/>
              <a:gd name="connsiteX6" fmla="*/ 2550918 w 3668423"/>
              <a:gd name="connsiteY6" fmla="*/ 9148450 h 9913607"/>
              <a:gd name="connsiteX7" fmla="*/ 2063572 w 3668423"/>
              <a:gd name="connsiteY7" fmla="*/ 9817921 h 9913607"/>
              <a:gd name="connsiteX8" fmla="*/ 153129 w 3668423"/>
              <a:gd name="connsiteY8" fmla="*/ 8887193 h 9913607"/>
              <a:gd name="connsiteX9" fmla="*/ 447043 w 3668423"/>
              <a:gd name="connsiteY9" fmla="*/ 673921 h 9913607"/>
              <a:gd name="connsiteX10" fmla="*/ 3059615 w 3668423"/>
              <a:gd name="connsiteY10" fmla="*/ 755565 h 9913607"/>
              <a:gd name="connsiteX0" fmla="*/ 3059615 w 3668423"/>
              <a:gd name="connsiteY0" fmla="*/ 755565 h 9913607"/>
              <a:gd name="connsiteX1" fmla="*/ 3665631 w 3668423"/>
              <a:gd name="connsiteY1" fmla="*/ 3041563 h 9913607"/>
              <a:gd name="connsiteX2" fmla="*/ 3336268 w 3668423"/>
              <a:gd name="connsiteY2" fmla="*/ 5100386 h 9913607"/>
              <a:gd name="connsiteX3" fmla="*/ 3579356 w 3668423"/>
              <a:gd name="connsiteY3" fmla="*/ 6307280 h 9913607"/>
              <a:gd name="connsiteX4" fmla="*/ 3050674 w 3668423"/>
              <a:gd name="connsiteY4" fmla="*/ 7435371 h 9913607"/>
              <a:gd name="connsiteX5" fmla="*/ 3118674 w 3668423"/>
              <a:gd name="connsiteY5" fmla="*/ 8333442 h 9913607"/>
              <a:gd name="connsiteX6" fmla="*/ 2550918 w 3668423"/>
              <a:gd name="connsiteY6" fmla="*/ 9148450 h 9913607"/>
              <a:gd name="connsiteX7" fmla="*/ 2063572 w 3668423"/>
              <a:gd name="connsiteY7" fmla="*/ 9817921 h 9913607"/>
              <a:gd name="connsiteX8" fmla="*/ 153129 w 3668423"/>
              <a:gd name="connsiteY8" fmla="*/ 8887193 h 9913607"/>
              <a:gd name="connsiteX9" fmla="*/ 447043 w 3668423"/>
              <a:gd name="connsiteY9" fmla="*/ 673921 h 9913607"/>
              <a:gd name="connsiteX10" fmla="*/ 3059615 w 3668423"/>
              <a:gd name="connsiteY10" fmla="*/ 755565 h 9913607"/>
              <a:gd name="connsiteX0" fmla="*/ 2924957 w 3665715"/>
              <a:gd name="connsiteY0" fmla="*/ 1145172 h 9729777"/>
              <a:gd name="connsiteX1" fmla="*/ 3660056 w 3665715"/>
              <a:gd name="connsiteY1" fmla="*/ 2857733 h 9729777"/>
              <a:gd name="connsiteX2" fmla="*/ 3330693 w 3665715"/>
              <a:gd name="connsiteY2" fmla="*/ 4916556 h 9729777"/>
              <a:gd name="connsiteX3" fmla="*/ 3573781 w 3665715"/>
              <a:gd name="connsiteY3" fmla="*/ 6123450 h 9729777"/>
              <a:gd name="connsiteX4" fmla="*/ 3045099 w 3665715"/>
              <a:gd name="connsiteY4" fmla="*/ 7251541 h 9729777"/>
              <a:gd name="connsiteX5" fmla="*/ 3113099 w 3665715"/>
              <a:gd name="connsiteY5" fmla="*/ 8149612 h 9729777"/>
              <a:gd name="connsiteX6" fmla="*/ 2545343 w 3665715"/>
              <a:gd name="connsiteY6" fmla="*/ 8964620 h 9729777"/>
              <a:gd name="connsiteX7" fmla="*/ 2057997 w 3665715"/>
              <a:gd name="connsiteY7" fmla="*/ 9634091 h 9729777"/>
              <a:gd name="connsiteX8" fmla="*/ 147554 w 3665715"/>
              <a:gd name="connsiteY8" fmla="*/ 8703363 h 9729777"/>
              <a:gd name="connsiteX9" fmla="*/ 441468 w 3665715"/>
              <a:gd name="connsiteY9" fmla="*/ 490091 h 9729777"/>
              <a:gd name="connsiteX10" fmla="*/ 2924957 w 3665715"/>
              <a:gd name="connsiteY10" fmla="*/ 1145172 h 9729777"/>
              <a:gd name="connsiteX0" fmla="*/ 2944322 w 3666041"/>
              <a:gd name="connsiteY0" fmla="*/ 1145172 h 9729777"/>
              <a:gd name="connsiteX1" fmla="*/ 3660845 w 3666041"/>
              <a:gd name="connsiteY1" fmla="*/ 2857733 h 9729777"/>
              <a:gd name="connsiteX2" fmla="*/ 3331482 w 3666041"/>
              <a:gd name="connsiteY2" fmla="*/ 4916556 h 9729777"/>
              <a:gd name="connsiteX3" fmla="*/ 3574570 w 3666041"/>
              <a:gd name="connsiteY3" fmla="*/ 6123450 h 9729777"/>
              <a:gd name="connsiteX4" fmla="*/ 3045888 w 3666041"/>
              <a:gd name="connsiteY4" fmla="*/ 7251541 h 9729777"/>
              <a:gd name="connsiteX5" fmla="*/ 3113888 w 3666041"/>
              <a:gd name="connsiteY5" fmla="*/ 8149612 h 9729777"/>
              <a:gd name="connsiteX6" fmla="*/ 2546132 w 3666041"/>
              <a:gd name="connsiteY6" fmla="*/ 8964620 h 9729777"/>
              <a:gd name="connsiteX7" fmla="*/ 2058786 w 3666041"/>
              <a:gd name="connsiteY7" fmla="*/ 9634091 h 9729777"/>
              <a:gd name="connsiteX8" fmla="*/ 148343 w 3666041"/>
              <a:gd name="connsiteY8" fmla="*/ 8703363 h 9729777"/>
              <a:gd name="connsiteX9" fmla="*/ 442257 w 3666041"/>
              <a:gd name="connsiteY9" fmla="*/ 490091 h 9729777"/>
              <a:gd name="connsiteX10" fmla="*/ 2944322 w 3666041"/>
              <a:gd name="connsiteY10" fmla="*/ 1145172 h 9729777"/>
              <a:gd name="connsiteX0" fmla="*/ 2551216 w 5082497"/>
              <a:gd name="connsiteY0" fmla="*/ 979946 h 9586085"/>
              <a:gd name="connsiteX1" fmla="*/ 3267739 w 5082497"/>
              <a:gd name="connsiteY1" fmla="*/ 2692507 h 9586085"/>
              <a:gd name="connsiteX2" fmla="*/ 2938376 w 5082497"/>
              <a:gd name="connsiteY2" fmla="*/ 4751330 h 9586085"/>
              <a:gd name="connsiteX3" fmla="*/ 3181464 w 5082497"/>
              <a:gd name="connsiteY3" fmla="*/ 5958224 h 9586085"/>
              <a:gd name="connsiteX4" fmla="*/ 2652782 w 5082497"/>
              <a:gd name="connsiteY4" fmla="*/ 7086315 h 9586085"/>
              <a:gd name="connsiteX5" fmla="*/ 2720782 w 5082497"/>
              <a:gd name="connsiteY5" fmla="*/ 7984386 h 9586085"/>
              <a:gd name="connsiteX6" fmla="*/ 2153026 w 5082497"/>
              <a:gd name="connsiteY6" fmla="*/ 8799394 h 9586085"/>
              <a:gd name="connsiteX7" fmla="*/ 1665680 w 5082497"/>
              <a:gd name="connsiteY7" fmla="*/ 9468865 h 9586085"/>
              <a:gd name="connsiteX8" fmla="*/ 5066350 w 5082497"/>
              <a:gd name="connsiteY8" fmla="*/ 6252137 h 9586085"/>
              <a:gd name="connsiteX9" fmla="*/ 49151 w 5082497"/>
              <a:gd name="connsiteY9" fmla="*/ 324865 h 9586085"/>
              <a:gd name="connsiteX10" fmla="*/ 2551216 w 5082497"/>
              <a:gd name="connsiteY10" fmla="*/ 979946 h 9586085"/>
              <a:gd name="connsiteX0" fmla="*/ 1040195 w 3571476"/>
              <a:gd name="connsiteY0" fmla="*/ 448832 h 9054971"/>
              <a:gd name="connsiteX1" fmla="*/ 1756718 w 3571476"/>
              <a:gd name="connsiteY1" fmla="*/ 2161393 h 9054971"/>
              <a:gd name="connsiteX2" fmla="*/ 1427355 w 3571476"/>
              <a:gd name="connsiteY2" fmla="*/ 4220216 h 9054971"/>
              <a:gd name="connsiteX3" fmla="*/ 1670443 w 3571476"/>
              <a:gd name="connsiteY3" fmla="*/ 5427110 h 9054971"/>
              <a:gd name="connsiteX4" fmla="*/ 1141761 w 3571476"/>
              <a:gd name="connsiteY4" fmla="*/ 6555201 h 9054971"/>
              <a:gd name="connsiteX5" fmla="*/ 1209761 w 3571476"/>
              <a:gd name="connsiteY5" fmla="*/ 7453272 h 9054971"/>
              <a:gd name="connsiteX6" fmla="*/ 642005 w 3571476"/>
              <a:gd name="connsiteY6" fmla="*/ 8268280 h 9054971"/>
              <a:gd name="connsiteX7" fmla="*/ 154659 w 3571476"/>
              <a:gd name="connsiteY7" fmla="*/ 8937751 h 9054971"/>
              <a:gd name="connsiteX8" fmla="*/ 3555329 w 3571476"/>
              <a:gd name="connsiteY8" fmla="*/ 5721023 h 9054971"/>
              <a:gd name="connsiteX9" fmla="*/ 3308112 w 3571476"/>
              <a:gd name="connsiteY9" fmla="*/ 467519 h 9054971"/>
              <a:gd name="connsiteX10" fmla="*/ 1040195 w 3571476"/>
              <a:gd name="connsiteY10" fmla="*/ 448832 h 9054971"/>
              <a:gd name="connsiteX0" fmla="*/ 1040195 w 3571476"/>
              <a:gd name="connsiteY0" fmla="*/ 448832 h 9054971"/>
              <a:gd name="connsiteX1" fmla="*/ 1756718 w 3571476"/>
              <a:gd name="connsiteY1" fmla="*/ 2161393 h 9054971"/>
              <a:gd name="connsiteX2" fmla="*/ 1427355 w 3571476"/>
              <a:gd name="connsiteY2" fmla="*/ 4220216 h 9054971"/>
              <a:gd name="connsiteX3" fmla="*/ 1670443 w 3571476"/>
              <a:gd name="connsiteY3" fmla="*/ 5427110 h 9054971"/>
              <a:gd name="connsiteX4" fmla="*/ 1209761 w 3571476"/>
              <a:gd name="connsiteY4" fmla="*/ 7453272 h 9054971"/>
              <a:gd name="connsiteX5" fmla="*/ 642005 w 3571476"/>
              <a:gd name="connsiteY5" fmla="*/ 8268280 h 9054971"/>
              <a:gd name="connsiteX6" fmla="*/ 154659 w 3571476"/>
              <a:gd name="connsiteY6" fmla="*/ 8937751 h 9054971"/>
              <a:gd name="connsiteX7" fmla="*/ 3555329 w 3571476"/>
              <a:gd name="connsiteY7" fmla="*/ 5721023 h 9054971"/>
              <a:gd name="connsiteX8" fmla="*/ 3308112 w 3571476"/>
              <a:gd name="connsiteY8" fmla="*/ 467519 h 9054971"/>
              <a:gd name="connsiteX9" fmla="*/ 1040195 w 3571476"/>
              <a:gd name="connsiteY9" fmla="*/ 448832 h 9054971"/>
              <a:gd name="connsiteX0" fmla="*/ 1049911 w 3581192"/>
              <a:gd name="connsiteY0" fmla="*/ 448832 h 9094666"/>
              <a:gd name="connsiteX1" fmla="*/ 1766434 w 3581192"/>
              <a:gd name="connsiteY1" fmla="*/ 2161393 h 9094666"/>
              <a:gd name="connsiteX2" fmla="*/ 1437071 w 3581192"/>
              <a:gd name="connsiteY2" fmla="*/ 4220216 h 9094666"/>
              <a:gd name="connsiteX3" fmla="*/ 1680159 w 3581192"/>
              <a:gd name="connsiteY3" fmla="*/ 5427110 h 9094666"/>
              <a:gd name="connsiteX4" fmla="*/ 651721 w 3581192"/>
              <a:gd name="connsiteY4" fmla="*/ 8268280 h 9094666"/>
              <a:gd name="connsiteX5" fmla="*/ 164375 w 3581192"/>
              <a:gd name="connsiteY5" fmla="*/ 8937751 h 9094666"/>
              <a:gd name="connsiteX6" fmla="*/ 3565045 w 3581192"/>
              <a:gd name="connsiteY6" fmla="*/ 5721023 h 9094666"/>
              <a:gd name="connsiteX7" fmla="*/ 3317828 w 3581192"/>
              <a:gd name="connsiteY7" fmla="*/ 467519 h 9094666"/>
              <a:gd name="connsiteX8" fmla="*/ 1049911 w 3581192"/>
              <a:gd name="connsiteY8" fmla="*/ 448832 h 9094666"/>
              <a:gd name="connsiteX0" fmla="*/ 450001 w 3192966"/>
              <a:gd name="connsiteY0" fmla="*/ 448832 h 8269626"/>
              <a:gd name="connsiteX1" fmla="*/ 1166524 w 3192966"/>
              <a:gd name="connsiteY1" fmla="*/ 2161393 h 8269626"/>
              <a:gd name="connsiteX2" fmla="*/ 837161 w 3192966"/>
              <a:gd name="connsiteY2" fmla="*/ 4220216 h 8269626"/>
              <a:gd name="connsiteX3" fmla="*/ 1080249 w 3192966"/>
              <a:gd name="connsiteY3" fmla="*/ 5427110 h 8269626"/>
              <a:gd name="connsiteX4" fmla="*/ 51811 w 3192966"/>
              <a:gd name="connsiteY4" fmla="*/ 8268280 h 8269626"/>
              <a:gd name="connsiteX5" fmla="*/ 2965135 w 3192966"/>
              <a:gd name="connsiteY5" fmla="*/ 5721023 h 8269626"/>
              <a:gd name="connsiteX6" fmla="*/ 2717918 w 3192966"/>
              <a:gd name="connsiteY6" fmla="*/ 467519 h 8269626"/>
              <a:gd name="connsiteX7" fmla="*/ 450001 w 3192966"/>
              <a:gd name="connsiteY7" fmla="*/ 448832 h 8269626"/>
              <a:gd name="connsiteX0" fmla="*/ 46100 w 2713488"/>
              <a:gd name="connsiteY0" fmla="*/ 448832 h 6069559"/>
              <a:gd name="connsiteX1" fmla="*/ 762623 w 2713488"/>
              <a:gd name="connsiteY1" fmla="*/ 2161393 h 6069559"/>
              <a:gd name="connsiteX2" fmla="*/ 433260 w 2713488"/>
              <a:gd name="connsiteY2" fmla="*/ 4220216 h 6069559"/>
              <a:gd name="connsiteX3" fmla="*/ 676348 w 2713488"/>
              <a:gd name="connsiteY3" fmla="*/ 5427110 h 6069559"/>
              <a:gd name="connsiteX4" fmla="*/ 2561234 w 2713488"/>
              <a:gd name="connsiteY4" fmla="*/ 5721023 h 6069559"/>
              <a:gd name="connsiteX5" fmla="*/ 2314017 w 2713488"/>
              <a:gd name="connsiteY5" fmla="*/ 467519 h 6069559"/>
              <a:gd name="connsiteX6" fmla="*/ 46100 w 2713488"/>
              <a:gd name="connsiteY6" fmla="*/ 448832 h 6069559"/>
              <a:gd name="connsiteX0" fmla="*/ 1203 w 2550282"/>
              <a:gd name="connsiteY0" fmla="*/ 349239 h 5969966"/>
              <a:gd name="connsiteX1" fmla="*/ 717726 w 2550282"/>
              <a:gd name="connsiteY1" fmla="*/ 2061800 h 5969966"/>
              <a:gd name="connsiteX2" fmla="*/ 388363 w 2550282"/>
              <a:gd name="connsiteY2" fmla="*/ 4120623 h 5969966"/>
              <a:gd name="connsiteX3" fmla="*/ 631451 w 2550282"/>
              <a:gd name="connsiteY3" fmla="*/ 5327517 h 5969966"/>
              <a:gd name="connsiteX4" fmla="*/ 2516337 w 2550282"/>
              <a:gd name="connsiteY4" fmla="*/ 5621430 h 5969966"/>
              <a:gd name="connsiteX5" fmla="*/ 920011 w 2550282"/>
              <a:gd name="connsiteY5" fmla="*/ 515972 h 5969966"/>
              <a:gd name="connsiteX6" fmla="*/ 1203 w 2550282"/>
              <a:gd name="connsiteY6" fmla="*/ 349239 h 5969966"/>
              <a:gd name="connsiteX0" fmla="*/ 1203 w 1353051"/>
              <a:gd name="connsiteY0" fmla="*/ 202252 h 5194027"/>
              <a:gd name="connsiteX1" fmla="*/ 717726 w 1353051"/>
              <a:gd name="connsiteY1" fmla="*/ 1914813 h 5194027"/>
              <a:gd name="connsiteX2" fmla="*/ 388363 w 1353051"/>
              <a:gd name="connsiteY2" fmla="*/ 3973636 h 5194027"/>
              <a:gd name="connsiteX3" fmla="*/ 631451 w 1353051"/>
              <a:gd name="connsiteY3" fmla="*/ 5180530 h 5194027"/>
              <a:gd name="connsiteX4" fmla="*/ 1261520 w 1353051"/>
              <a:gd name="connsiteY4" fmla="*/ 3210214 h 5194027"/>
              <a:gd name="connsiteX5" fmla="*/ 920011 w 1353051"/>
              <a:gd name="connsiteY5" fmla="*/ 368985 h 5194027"/>
              <a:gd name="connsiteX6" fmla="*/ 1203 w 1353051"/>
              <a:gd name="connsiteY6" fmla="*/ 202252 h 5194027"/>
              <a:gd name="connsiteX0" fmla="*/ 1203 w 1353051"/>
              <a:gd name="connsiteY0" fmla="*/ 202252 h 4119758"/>
              <a:gd name="connsiteX1" fmla="*/ 717726 w 1353051"/>
              <a:gd name="connsiteY1" fmla="*/ 1914813 h 4119758"/>
              <a:gd name="connsiteX2" fmla="*/ 388363 w 1353051"/>
              <a:gd name="connsiteY2" fmla="*/ 3973636 h 4119758"/>
              <a:gd name="connsiteX3" fmla="*/ 798276 w 1353051"/>
              <a:gd name="connsiteY3" fmla="*/ 3290770 h 4119758"/>
              <a:gd name="connsiteX4" fmla="*/ 1261520 w 1353051"/>
              <a:gd name="connsiteY4" fmla="*/ 3210214 h 4119758"/>
              <a:gd name="connsiteX5" fmla="*/ 920011 w 1353051"/>
              <a:gd name="connsiteY5" fmla="*/ 368985 h 4119758"/>
              <a:gd name="connsiteX6" fmla="*/ 1203 w 1353051"/>
              <a:gd name="connsiteY6" fmla="*/ 202252 h 4119758"/>
              <a:gd name="connsiteX0" fmla="*/ 1203 w 1128275"/>
              <a:gd name="connsiteY0" fmla="*/ 178615 h 4102746"/>
              <a:gd name="connsiteX1" fmla="*/ 717726 w 1128275"/>
              <a:gd name="connsiteY1" fmla="*/ 1891176 h 4102746"/>
              <a:gd name="connsiteX2" fmla="*/ 388363 w 1128275"/>
              <a:gd name="connsiteY2" fmla="*/ 3949999 h 4102746"/>
              <a:gd name="connsiteX3" fmla="*/ 798276 w 1128275"/>
              <a:gd name="connsiteY3" fmla="*/ 3267133 h 4102746"/>
              <a:gd name="connsiteX4" fmla="*/ 985895 w 1128275"/>
              <a:gd name="connsiteY4" fmla="*/ 2768565 h 4102746"/>
              <a:gd name="connsiteX5" fmla="*/ 920011 w 1128275"/>
              <a:gd name="connsiteY5" fmla="*/ 345348 h 4102746"/>
              <a:gd name="connsiteX6" fmla="*/ 1203 w 1128275"/>
              <a:gd name="connsiteY6" fmla="*/ 178615 h 4102746"/>
              <a:gd name="connsiteX0" fmla="*/ 1203 w 1128275"/>
              <a:gd name="connsiteY0" fmla="*/ 178615 h 4086061"/>
              <a:gd name="connsiteX1" fmla="*/ 717726 w 1128275"/>
              <a:gd name="connsiteY1" fmla="*/ 1891176 h 4086061"/>
              <a:gd name="connsiteX2" fmla="*/ 388363 w 1128275"/>
              <a:gd name="connsiteY2" fmla="*/ 3949999 h 4086061"/>
              <a:gd name="connsiteX3" fmla="*/ 660464 w 1128275"/>
              <a:gd name="connsiteY3" fmla="*/ 3092962 h 4086061"/>
              <a:gd name="connsiteX4" fmla="*/ 985895 w 1128275"/>
              <a:gd name="connsiteY4" fmla="*/ 2768565 h 4086061"/>
              <a:gd name="connsiteX5" fmla="*/ 920011 w 1128275"/>
              <a:gd name="connsiteY5" fmla="*/ 345348 h 4086061"/>
              <a:gd name="connsiteX6" fmla="*/ 1203 w 1128275"/>
              <a:gd name="connsiteY6" fmla="*/ 178615 h 4086061"/>
              <a:gd name="connsiteX0" fmla="*/ 1203 w 1166160"/>
              <a:gd name="connsiteY0" fmla="*/ 153522 h 4067732"/>
              <a:gd name="connsiteX1" fmla="*/ 717726 w 1166160"/>
              <a:gd name="connsiteY1" fmla="*/ 1866083 h 4067732"/>
              <a:gd name="connsiteX2" fmla="*/ 388363 w 1166160"/>
              <a:gd name="connsiteY2" fmla="*/ 3924906 h 4067732"/>
              <a:gd name="connsiteX3" fmla="*/ 660464 w 1166160"/>
              <a:gd name="connsiteY3" fmla="*/ 3067869 h 4067732"/>
              <a:gd name="connsiteX4" fmla="*/ 1036668 w 1166160"/>
              <a:gd name="connsiteY4" fmla="*/ 2255792 h 4067732"/>
              <a:gd name="connsiteX5" fmla="*/ 920011 w 1166160"/>
              <a:gd name="connsiteY5" fmla="*/ 320255 h 4067732"/>
              <a:gd name="connsiteX6" fmla="*/ 1203 w 1166160"/>
              <a:gd name="connsiteY6" fmla="*/ 153522 h 4067732"/>
              <a:gd name="connsiteX0" fmla="*/ 1203 w 1281910"/>
              <a:gd name="connsiteY0" fmla="*/ 160624 h 4072773"/>
              <a:gd name="connsiteX1" fmla="*/ 717726 w 1281910"/>
              <a:gd name="connsiteY1" fmla="*/ 1873185 h 4072773"/>
              <a:gd name="connsiteX2" fmla="*/ 388363 w 1281910"/>
              <a:gd name="connsiteY2" fmla="*/ 3932008 h 4072773"/>
              <a:gd name="connsiteX3" fmla="*/ 660464 w 1281910"/>
              <a:gd name="connsiteY3" fmla="*/ 3074971 h 4072773"/>
              <a:gd name="connsiteX4" fmla="*/ 1179233 w 1281910"/>
              <a:gd name="connsiteY4" fmla="*/ 2407036 h 4072773"/>
              <a:gd name="connsiteX5" fmla="*/ 920011 w 1281910"/>
              <a:gd name="connsiteY5" fmla="*/ 327357 h 4072773"/>
              <a:gd name="connsiteX6" fmla="*/ 1203 w 1281910"/>
              <a:gd name="connsiteY6" fmla="*/ 160624 h 4072773"/>
              <a:gd name="connsiteX0" fmla="*/ 1203 w 1219678"/>
              <a:gd name="connsiteY0" fmla="*/ 106792 h 4018941"/>
              <a:gd name="connsiteX1" fmla="*/ 717726 w 1219678"/>
              <a:gd name="connsiteY1" fmla="*/ 1819353 h 4018941"/>
              <a:gd name="connsiteX2" fmla="*/ 388363 w 1219678"/>
              <a:gd name="connsiteY2" fmla="*/ 3878176 h 4018941"/>
              <a:gd name="connsiteX3" fmla="*/ 660464 w 1219678"/>
              <a:gd name="connsiteY3" fmla="*/ 3021139 h 4018941"/>
              <a:gd name="connsiteX4" fmla="*/ 1179233 w 1219678"/>
              <a:gd name="connsiteY4" fmla="*/ 2353204 h 4018941"/>
              <a:gd name="connsiteX5" fmla="*/ 1146481 w 1219678"/>
              <a:gd name="connsiteY5" fmla="*/ 1033294 h 4018941"/>
              <a:gd name="connsiteX6" fmla="*/ 920011 w 1219678"/>
              <a:gd name="connsiteY6" fmla="*/ 273525 h 4018941"/>
              <a:gd name="connsiteX7" fmla="*/ 1203 w 1219678"/>
              <a:gd name="connsiteY7" fmla="*/ 106792 h 4018941"/>
              <a:gd name="connsiteX0" fmla="*/ 1203 w 1220668"/>
              <a:gd name="connsiteY0" fmla="*/ 105813 h 4017962"/>
              <a:gd name="connsiteX1" fmla="*/ 717726 w 1220668"/>
              <a:gd name="connsiteY1" fmla="*/ 1818374 h 4017962"/>
              <a:gd name="connsiteX2" fmla="*/ 388363 w 1220668"/>
              <a:gd name="connsiteY2" fmla="*/ 3877197 h 4017962"/>
              <a:gd name="connsiteX3" fmla="*/ 660464 w 1220668"/>
              <a:gd name="connsiteY3" fmla="*/ 3020160 h 4017962"/>
              <a:gd name="connsiteX4" fmla="*/ 1179233 w 1220668"/>
              <a:gd name="connsiteY4" fmla="*/ 2352225 h 4017962"/>
              <a:gd name="connsiteX5" fmla="*/ 1150233 w 1220668"/>
              <a:gd name="connsiteY5" fmla="*/ 1000784 h 4017962"/>
              <a:gd name="connsiteX6" fmla="*/ 920011 w 1220668"/>
              <a:gd name="connsiteY6" fmla="*/ 272546 h 4017962"/>
              <a:gd name="connsiteX7" fmla="*/ 1203 w 1220668"/>
              <a:gd name="connsiteY7" fmla="*/ 105813 h 4017962"/>
              <a:gd name="connsiteX0" fmla="*/ 1203 w 1220668"/>
              <a:gd name="connsiteY0" fmla="*/ 105813 h 4017962"/>
              <a:gd name="connsiteX1" fmla="*/ 717726 w 1220668"/>
              <a:gd name="connsiteY1" fmla="*/ 1818374 h 4017962"/>
              <a:gd name="connsiteX2" fmla="*/ 388363 w 1220668"/>
              <a:gd name="connsiteY2" fmla="*/ 3877197 h 4017962"/>
              <a:gd name="connsiteX3" fmla="*/ 660464 w 1220668"/>
              <a:gd name="connsiteY3" fmla="*/ 3020160 h 4017962"/>
              <a:gd name="connsiteX4" fmla="*/ 1179233 w 1220668"/>
              <a:gd name="connsiteY4" fmla="*/ 2352225 h 4017962"/>
              <a:gd name="connsiteX5" fmla="*/ 1150233 w 1220668"/>
              <a:gd name="connsiteY5" fmla="*/ 1000784 h 4017962"/>
              <a:gd name="connsiteX6" fmla="*/ 920011 w 1220668"/>
              <a:gd name="connsiteY6" fmla="*/ 272546 h 4017962"/>
              <a:gd name="connsiteX7" fmla="*/ 1203 w 1220668"/>
              <a:gd name="connsiteY7" fmla="*/ 105813 h 4017962"/>
              <a:gd name="connsiteX0" fmla="*/ 1203 w 1220668"/>
              <a:gd name="connsiteY0" fmla="*/ 105813 h 4017962"/>
              <a:gd name="connsiteX1" fmla="*/ 717726 w 1220668"/>
              <a:gd name="connsiteY1" fmla="*/ 1818374 h 4017962"/>
              <a:gd name="connsiteX2" fmla="*/ 388363 w 1220668"/>
              <a:gd name="connsiteY2" fmla="*/ 3877197 h 4017962"/>
              <a:gd name="connsiteX3" fmla="*/ 660464 w 1220668"/>
              <a:gd name="connsiteY3" fmla="*/ 3020160 h 4017962"/>
              <a:gd name="connsiteX4" fmla="*/ 1179233 w 1220668"/>
              <a:gd name="connsiteY4" fmla="*/ 2352225 h 4017962"/>
              <a:gd name="connsiteX5" fmla="*/ 1150233 w 1220668"/>
              <a:gd name="connsiteY5" fmla="*/ 1000784 h 4017962"/>
              <a:gd name="connsiteX6" fmla="*/ 920011 w 1220668"/>
              <a:gd name="connsiteY6" fmla="*/ 272546 h 4017962"/>
              <a:gd name="connsiteX7" fmla="*/ 1203 w 1220668"/>
              <a:gd name="connsiteY7" fmla="*/ 105813 h 4017962"/>
              <a:gd name="connsiteX0" fmla="*/ 1203 w 1207254"/>
              <a:gd name="connsiteY0" fmla="*/ 105813 h 4017962"/>
              <a:gd name="connsiteX1" fmla="*/ 717726 w 1207254"/>
              <a:gd name="connsiteY1" fmla="*/ 1818374 h 4017962"/>
              <a:gd name="connsiteX2" fmla="*/ 388363 w 1207254"/>
              <a:gd name="connsiteY2" fmla="*/ 3877197 h 4017962"/>
              <a:gd name="connsiteX3" fmla="*/ 660464 w 1207254"/>
              <a:gd name="connsiteY3" fmla="*/ 3020160 h 4017962"/>
              <a:gd name="connsiteX4" fmla="*/ 1179233 w 1207254"/>
              <a:gd name="connsiteY4" fmla="*/ 2352225 h 4017962"/>
              <a:gd name="connsiteX5" fmla="*/ 1078951 w 1207254"/>
              <a:gd name="connsiteY5" fmla="*/ 1054838 h 4017962"/>
              <a:gd name="connsiteX6" fmla="*/ 920011 w 1207254"/>
              <a:gd name="connsiteY6" fmla="*/ 272546 h 4017962"/>
              <a:gd name="connsiteX7" fmla="*/ 1203 w 1207254"/>
              <a:gd name="connsiteY7" fmla="*/ 105813 h 4017962"/>
              <a:gd name="connsiteX0" fmla="*/ 1203 w 1131436"/>
              <a:gd name="connsiteY0" fmla="*/ 105813 h 4022742"/>
              <a:gd name="connsiteX1" fmla="*/ 717726 w 1131436"/>
              <a:gd name="connsiteY1" fmla="*/ 1818374 h 4022742"/>
              <a:gd name="connsiteX2" fmla="*/ 388363 w 1131436"/>
              <a:gd name="connsiteY2" fmla="*/ 3877197 h 4022742"/>
              <a:gd name="connsiteX3" fmla="*/ 660464 w 1131436"/>
              <a:gd name="connsiteY3" fmla="*/ 3020160 h 4022742"/>
              <a:gd name="connsiteX4" fmla="*/ 1081689 w 1131436"/>
              <a:gd name="connsiteY4" fmla="*/ 2023401 h 4022742"/>
              <a:gd name="connsiteX5" fmla="*/ 1078951 w 1131436"/>
              <a:gd name="connsiteY5" fmla="*/ 1054838 h 4022742"/>
              <a:gd name="connsiteX6" fmla="*/ 920011 w 1131436"/>
              <a:gd name="connsiteY6" fmla="*/ 272546 h 4022742"/>
              <a:gd name="connsiteX7" fmla="*/ 1203 w 1131436"/>
              <a:gd name="connsiteY7" fmla="*/ 105813 h 4022742"/>
              <a:gd name="connsiteX0" fmla="*/ 1203 w 1108297"/>
              <a:gd name="connsiteY0" fmla="*/ 105813 h 4015093"/>
              <a:gd name="connsiteX1" fmla="*/ 717726 w 1108297"/>
              <a:gd name="connsiteY1" fmla="*/ 1818374 h 4015093"/>
              <a:gd name="connsiteX2" fmla="*/ 388363 w 1108297"/>
              <a:gd name="connsiteY2" fmla="*/ 3877197 h 4015093"/>
              <a:gd name="connsiteX3" fmla="*/ 660464 w 1108297"/>
              <a:gd name="connsiteY3" fmla="*/ 3020160 h 4015093"/>
              <a:gd name="connsiteX4" fmla="*/ 936385 w 1108297"/>
              <a:gd name="connsiteY4" fmla="*/ 2559318 h 4015093"/>
              <a:gd name="connsiteX5" fmla="*/ 1081689 w 1108297"/>
              <a:gd name="connsiteY5" fmla="*/ 2023401 h 4015093"/>
              <a:gd name="connsiteX6" fmla="*/ 1078951 w 1108297"/>
              <a:gd name="connsiteY6" fmla="*/ 1054838 h 4015093"/>
              <a:gd name="connsiteX7" fmla="*/ 920011 w 1108297"/>
              <a:gd name="connsiteY7" fmla="*/ 272546 h 4015093"/>
              <a:gd name="connsiteX8" fmla="*/ 1203 w 1108297"/>
              <a:gd name="connsiteY8" fmla="*/ 105813 h 4015093"/>
              <a:gd name="connsiteX0" fmla="*/ 1203 w 1108297"/>
              <a:gd name="connsiteY0" fmla="*/ 105813 h 3894437"/>
              <a:gd name="connsiteX1" fmla="*/ 717726 w 1108297"/>
              <a:gd name="connsiteY1" fmla="*/ 1818374 h 3894437"/>
              <a:gd name="connsiteX2" fmla="*/ 366128 w 1108297"/>
              <a:gd name="connsiteY2" fmla="*/ 3451196 h 3894437"/>
              <a:gd name="connsiteX3" fmla="*/ 388363 w 1108297"/>
              <a:gd name="connsiteY3" fmla="*/ 3877197 h 3894437"/>
              <a:gd name="connsiteX4" fmla="*/ 660464 w 1108297"/>
              <a:gd name="connsiteY4" fmla="*/ 3020160 h 3894437"/>
              <a:gd name="connsiteX5" fmla="*/ 936385 w 1108297"/>
              <a:gd name="connsiteY5" fmla="*/ 2559318 h 3894437"/>
              <a:gd name="connsiteX6" fmla="*/ 1081689 w 1108297"/>
              <a:gd name="connsiteY6" fmla="*/ 2023401 h 3894437"/>
              <a:gd name="connsiteX7" fmla="*/ 1078951 w 1108297"/>
              <a:gd name="connsiteY7" fmla="*/ 1054838 h 3894437"/>
              <a:gd name="connsiteX8" fmla="*/ 920011 w 1108297"/>
              <a:gd name="connsiteY8" fmla="*/ 272546 h 3894437"/>
              <a:gd name="connsiteX9" fmla="*/ 1203 w 1108297"/>
              <a:gd name="connsiteY9" fmla="*/ 105813 h 3894437"/>
              <a:gd name="connsiteX0" fmla="*/ 1203 w 1108297"/>
              <a:gd name="connsiteY0" fmla="*/ 105813 h 3576541"/>
              <a:gd name="connsiteX1" fmla="*/ 717726 w 1108297"/>
              <a:gd name="connsiteY1" fmla="*/ 1818374 h 3576541"/>
              <a:gd name="connsiteX2" fmla="*/ 366128 w 1108297"/>
              <a:gd name="connsiteY2" fmla="*/ 3451196 h 3576541"/>
              <a:gd name="connsiteX3" fmla="*/ 504665 w 1108297"/>
              <a:gd name="connsiteY3" fmla="*/ 3260090 h 3576541"/>
              <a:gd name="connsiteX4" fmla="*/ 660464 w 1108297"/>
              <a:gd name="connsiteY4" fmla="*/ 3020160 h 3576541"/>
              <a:gd name="connsiteX5" fmla="*/ 936385 w 1108297"/>
              <a:gd name="connsiteY5" fmla="*/ 2559318 h 3576541"/>
              <a:gd name="connsiteX6" fmla="*/ 1081689 w 1108297"/>
              <a:gd name="connsiteY6" fmla="*/ 2023401 h 3576541"/>
              <a:gd name="connsiteX7" fmla="*/ 1078951 w 1108297"/>
              <a:gd name="connsiteY7" fmla="*/ 1054838 h 3576541"/>
              <a:gd name="connsiteX8" fmla="*/ 920011 w 1108297"/>
              <a:gd name="connsiteY8" fmla="*/ 272546 h 3576541"/>
              <a:gd name="connsiteX9" fmla="*/ 1203 w 1108297"/>
              <a:gd name="connsiteY9" fmla="*/ 105813 h 3576541"/>
              <a:gd name="connsiteX0" fmla="*/ 1203 w 1108297"/>
              <a:gd name="connsiteY0" fmla="*/ 105813 h 3451196"/>
              <a:gd name="connsiteX1" fmla="*/ 717726 w 1108297"/>
              <a:gd name="connsiteY1" fmla="*/ 1818374 h 3451196"/>
              <a:gd name="connsiteX2" fmla="*/ 366128 w 1108297"/>
              <a:gd name="connsiteY2" fmla="*/ 3451196 h 3451196"/>
              <a:gd name="connsiteX3" fmla="*/ 504665 w 1108297"/>
              <a:gd name="connsiteY3" fmla="*/ 3260090 h 3451196"/>
              <a:gd name="connsiteX4" fmla="*/ 660464 w 1108297"/>
              <a:gd name="connsiteY4" fmla="*/ 3020160 h 3451196"/>
              <a:gd name="connsiteX5" fmla="*/ 936385 w 1108297"/>
              <a:gd name="connsiteY5" fmla="*/ 2559318 h 3451196"/>
              <a:gd name="connsiteX6" fmla="*/ 1081689 w 1108297"/>
              <a:gd name="connsiteY6" fmla="*/ 2023401 h 3451196"/>
              <a:gd name="connsiteX7" fmla="*/ 1078951 w 1108297"/>
              <a:gd name="connsiteY7" fmla="*/ 1054838 h 3451196"/>
              <a:gd name="connsiteX8" fmla="*/ 920011 w 1108297"/>
              <a:gd name="connsiteY8" fmla="*/ 272546 h 3451196"/>
              <a:gd name="connsiteX9" fmla="*/ 1203 w 1108297"/>
              <a:gd name="connsiteY9" fmla="*/ 105813 h 3451196"/>
              <a:gd name="connsiteX0" fmla="*/ 1203 w 1119536"/>
              <a:gd name="connsiteY0" fmla="*/ 105813 h 3451196"/>
              <a:gd name="connsiteX1" fmla="*/ 717726 w 1119536"/>
              <a:gd name="connsiteY1" fmla="*/ 1818374 h 3451196"/>
              <a:gd name="connsiteX2" fmla="*/ 366128 w 1119536"/>
              <a:gd name="connsiteY2" fmla="*/ 3451196 h 3451196"/>
              <a:gd name="connsiteX3" fmla="*/ 504665 w 1119536"/>
              <a:gd name="connsiteY3" fmla="*/ 3260090 h 3451196"/>
              <a:gd name="connsiteX4" fmla="*/ 660464 w 1119536"/>
              <a:gd name="connsiteY4" fmla="*/ 3020160 h 3451196"/>
              <a:gd name="connsiteX5" fmla="*/ 936385 w 1119536"/>
              <a:gd name="connsiteY5" fmla="*/ 2559318 h 3451196"/>
              <a:gd name="connsiteX6" fmla="*/ 1101521 w 1119536"/>
              <a:gd name="connsiteY6" fmla="*/ 1985301 h 3451196"/>
              <a:gd name="connsiteX7" fmla="*/ 1078951 w 1119536"/>
              <a:gd name="connsiteY7" fmla="*/ 1054838 h 3451196"/>
              <a:gd name="connsiteX8" fmla="*/ 920011 w 1119536"/>
              <a:gd name="connsiteY8" fmla="*/ 272546 h 3451196"/>
              <a:gd name="connsiteX9" fmla="*/ 1203 w 1119536"/>
              <a:gd name="connsiteY9" fmla="*/ 105813 h 34511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19536" h="3451196">
                <a:moveTo>
                  <a:pt x="1203" y="105813"/>
                </a:moveTo>
                <a:cubicBezTo>
                  <a:pt x="-32511" y="363451"/>
                  <a:pt x="653199" y="1189810"/>
                  <a:pt x="717726" y="1818374"/>
                </a:cubicBezTo>
                <a:cubicBezTo>
                  <a:pt x="778547" y="2375938"/>
                  <a:pt x="421022" y="3108059"/>
                  <a:pt x="366128" y="3451196"/>
                </a:cubicBezTo>
                <a:cubicBezTo>
                  <a:pt x="566349" y="3172721"/>
                  <a:pt x="455609" y="3331929"/>
                  <a:pt x="504665" y="3260090"/>
                </a:cubicBezTo>
                <a:cubicBezTo>
                  <a:pt x="553721" y="3188251"/>
                  <a:pt x="588511" y="3136955"/>
                  <a:pt x="660464" y="3020160"/>
                </a:cubicBezTo>
                <a:cubicBezTo>
                  <a:pt x="732417" y="2903365"/>
                  <a:pt x="866181" y="2725445"/>
                  <a:pt x="936385" y="2559318"/>
                </a:cubicBezTo>
                <a:cubicBezTo>
                  <a:pt x="1006589" y="2393192"/>
                  <a:pt x="1070257" y="2227789"/>
                  <a:pt x="1101521" y="1985301"/>
                </a:cubicBezTo>
                <a:cubicBezTo>
                  <a:pt x="1132785" y="1742813"/>
                  <a:pt x="1122155" y="1401451"/>
                  <a:pt x="1078951" y="1054838"/>
                </a:cubicBezTo>
                <a:cubicBezTo>
                  <a:pt x="1035747" y="708225"/>
                  <a:pt x="995214" y="493779"/>
                  <a:pt x="920011" y="272546"/>
                </a:cubicBezTo>
                <a:cubicBezTo>
                  <a:pt x="728506" y="123384"/>
                  <a:pt x="34917" y="-151825"/>
                  <a:pt x="1203" y="105813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Subtitle 4">
            <a:extLst>
              <a:ext uri="{FF2B5EF4-FFF2-40B4-BE49-F238E27FC236}">
                <a16:creationId xmlns:a16="http://schemas.microsoft.com/office/drawing/2014/main" id="{121AFB4D-F664-EF4A-B995-115C8767E964}"/>
              </a:ext>
            </a:extLst>
          </p:cNvPr>
          <p:cNvSpPr txBox="1">
            <a:spLocks/>
          </p:cNvSpPr>
          <p:nvPr/>
        </p:nvSpPr>
        <p:spPr>
          <a:xfrm>
            <a:off x="3320602" y="4133482"/>
            <a:ext cx="4759410" cy="811837"/>
          </a:xfrm>
          <a:prstGeom prst="rect">
            <a:avLst/>
          </a:prstGeom>
          <a:solidFill>
            <a:srgbClr val="FFFFFF">
              <a:alpha val="85000"/>
            </a:srgbClr>
          </a:solidFill>
        </p:spPr>
        <p:txBody>
          <a:bodyPr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GB" sz="1600" u="none" strike="noStrike" dirty="0">
                <a:solidFill>
                  <a:schemeClr val="accent1">
                    <a:lumMod val="75000"/>
                  </a:schemeClr>
                </a:solidFill>
                <a:effectLst/>
                <a:latin typeface="Lato" panose="020F0502020204030203" pitchFamily="34" charset="77"/>
              </a:rPr>
              <a:t>IOP Parti</a:t>
            </a:r>
            <a:r>
              <a:rPr lang="en-GB" sz="1600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77"/>
              </a:rPr>
              <a:t>cle Accelerators and Beams Conference</a:t>
            </a:r>
            <a:endParaRPr lang="en-GB" sz="1600" u="none" strike="noStrike" dirty="0">
              <a:solidFill>
                <a:schemeClr val="accent1">
                  <a:lumMod val="75000"/>
                </a:schemeClr>
              </a:solidFill>
              <a:effectLst/>
              <a:latin typeface="Lato" panose="020F0502020204030203" pitchFamily="34" charset="77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E1ED20D-58A9-9248-8CE3-B85B4F422F2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1530" y="6088898"/>
            <a:ext cx="2290715" cy="59421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DECD141-DCFC-F74F-8CC5-DA1C9EEDC23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360" y="5987883"/>
            <a:ext cx="1644844" cy="74379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AE97999-5211-2C4E-87FC-811113A323B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2461" t="11588" r="33665" b="75315"/>
          <a:stretch/>
        </p:blipFill>
        <p:spPr>
          <a:xfrm>
            <a:off x="2266118" y="6074102"/>
            <a:ext cx="1644844" cy="635982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ED6A96D0-2B7D-514B-8BB2-C564CC3D5DAE}"/>
              </a:ext>
            </a:extLst>
          </p:cNvPr>
          <p:cNvSpPr/>
          <p:nvPr/>
        </p:nvSpPr>
        <p:spPr>
          <a:xfrm>
            <a:off x="503434" y="752068"/>
            <a:ext cx="7956403" cy="1938992"/>
          </a:xfrm>
          <a:prstGeom prst="rect">
            <a:avLst/>
          </a:prstGeom>
          <a:solidFill>
            <a:schemeClr val="bg1">
              <a:alpha val="50000"/>
            </a:schemeClr>
          </a:solidFill>
          <a:effectLst/>
          <a:scene3d>
            <a:camera prst="orthographicFront"/>
            <a:lightRig rig="threePt" dir="t"/>
          </a:scene3d>
          <a:sp3d prstMaterial="matte"/>
        </p:spPr>
        <p:txBody>
          <a:bodyPr wrap="square">
            <a:spAutoFit/>
          </a:bodyPr>
          <a:lstStyle/>
          <a:p>
            <a:pPr algn="ctr"/>
            <a:r>
              <a:rPr lang="en-GB" sz="4000" u="none" strike="noStrike" dirty="0">
                <a:solidFill>
                  <a:srgbClr val="1A63A0"/>
                </a:solidFill>
                <a:effectLst/>
                <a:latin typeface="Lato" panose="020F0502020204030203" pitchFamily="34" charset="77"/>
              </a:rPr>
              <a:t>LhARA: The Laser-hybrid Accelerator for Radiobiological Applications</a:t>
            </a:r>
            <a:endParaRPr lang="en-US" sz="1600" dirty="0">
              <a:solidFill>
                <a:schemeClr val="accent1">
                  <a:lumMod val="75000"/>
                </a:schemeClr>
              </a:solidFill>
              <a:latin typeface="Lato" panose="020F0502020204030203" pitchFamily="34" charset="77"/>
              <a:ea typeface="Apple Symbols" panose="02000000000000000000" pitchFamily="2" charset="-79"/>
              <a:cs typeface="Arial" panose="020B0604020202020204" pitchFamily="34" charset="0"/>
            </a:endParaRPr>
          </a:p>
        </p:txBody>
      </p:sp>
      <p:sp>
        <p:nvSpPr>
          <p:cNvPr id="22" name="Subtitle 4">
            <a:extLst>
              <a:ext uri="{FF2B5EF4-FFF2-40B4-BE49-F238E27FC236}">
                <a16:creationId xmlns:a16="http://schemas.microsoft.com/office/drawing/2014/main" id="{8D1A684B-D49B-664F-A59B-07B0890D7A59}"/>
              </a:ext>
            </a:extLst>
          </p:cNvPr>
          <p:cNvSpPr txBox="1">
            <a:spLocks/>
          </p:cNvSpPr>
          <p:nvPr/>
        </p:nvSpPr>
        <p:spPr>
          <a:xfrm>
            <a:off x="3231142" y="2996374"/>
            <a:ext cx="4848869" cy="1224068"/>
          </a:xfrm>
          <a:prstGeom prst="rect">
            <a:avLst/>
          </a:prstGeom>
          <a:solidFill>
            <a:srgbClr val="FFFFFF">
              <a:alpha val="85000"/>
            </a:srgbClr>
          </a:solidFill>
        </p:spPr>
        <p:txBody>
          <a:bodyPr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77"/>
              </a:rPr>
              <a:t>William Shields</a:t>
            </a:r>
          </a:p>
          <a:p>
            <a:pPr marL="0" indent="0" algn="r">
              <a:buNone/>
            </a:pPr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77"/>
              </a:rPr>
              <a:t>On behalf of the </a:t>
            </a:r>
            <a:r>
              <a:rPr lang="en-US" sz="1600" dirty="0" err="1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77"/>
              </a:rPr>
              <a:t>LhARA</a:t>
            </a:r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77"/>
              </a:rPr>
              <a:t> Collaboration</a:t>
            </a:r>
          </a:p>
          <a:p>
            <a:pPr marL="0" indent="0" algn="r">
              <a:buNone/>
            </a:pPr>
            <a:r>
              <a:rPr lang="en-US" sz="1400" i="1" dirty="0" err="1">
                <a:solidFill>
                  <a:schemeClr val="accent1">
                    <a:lumMod val="75000"/>
                  </a:schemeClr>
                </a:solidFill>
                <a:latin typeface="Lato Light" panose="020F0302020204030203" pitchFamily="34" charset="77"/>
              </a:rPr>
              <a:t>william.shields@rhul.ac.uk</a:t>
            </a:r>
            <a:endParaRPr lang="en-US" sz="1200" i="1" dirty="0">
              <a:solidFill>
                <a:schemeClr val="accent1">
                  <a:lumMod val="75000"/>
                </a:schemeClr>
              </a:solidFill>
              <a:latin typeface="Lato Light" panose="020F0302020204030203" pitchFamily="34" charset="77"/>
            </a:endParaRPr>
          </a:p>
        </p:txBody>
      </p:sp>
      <p:sp>
        <p:nvSpPr>
          <p:cNvPr id="25" name="Subtitle 4">
            <a:extLst>
              <a:ext uri="{FF2B5EF4-FFF2-40B4-BE49-F238E27FC236}">
                <a16:creationId xmlns:a16="http://schemas.microsoft.com/office/drawing/2014/main" id="{C1C12860-D928-F344-A063-A52D381AE96D}"/>
              </a:ext>
            </a:extLst>
          </p:cNvPr>
          <p:cNvSpPr txBox="1">
            <a:spLocks/>
          </p:cNvSpPr>
          <p:nvPr/>
        </p:nvSpPr>
        <p:spPr>
          <a:xfrm>
            <a:off x="5841970" y="4868633"/>
            <a:ext cx="2267989" cy="423112"/>
          </a:xfrm>
          <a:prstGeom prst="rect">
            <a:avLst/>
          </a:prstGeom>
          <a:solidFill>
            <a:srgbClr val="FFFFFF">
              <a:alpha val="85000"/>
            </a:srgbClr>
          </a:solidFill>
        </p:spPr>
        <p:txBody>
          <a:bodyPr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77"/>
              </a:rPr>
              <a:t>29</a:t>
            </a:r>
            <a:r>
              <a:rPr lang="en-US" sz="1600" baseline="30000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77"/>
              </a:rPr>
              <a:t>th</a:t>
            </a:r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77"/>
              </a:rPr>
              <a:t> June 2023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CD01C67-33C7-CC45-6DD8-8C5B59C3E04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79038" y="5968967"/>
            <a:ext cx="2267989" cy="762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27638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3">
            <a:extLst>
              <a:ext uri="{FF2B5EF4-FFF2-40B4-BE49-F238E27FC236}">
                <a16:creationId xmlns:a16="http://schemas.microsoft.com/office/drawing/2014/main" id="{9FC423BD-CA2F-0940-B8F6-AC615A1E1120}"/>
              </a:ext>
            </a:extLst>
          </p:cNvPr>
          <p:cNvSpPr txBox="1">
            <a:spLocks/>
          </p:cNvSpPr>
          <p:nvPr/>
        </p:nvSpPr>
        <p:spPr>
          <a:xfrm>
            <a:off x="67722" y="39776"/>
            <a:ext cx="5764912" cy="621663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i="0" kern="1200">
                <a:solidFill>
                  <a:schemeClr val="tx1"/>
                </a:solidFill>
                <a:latin typeface="Helvetica" pitchFamily="2" charset="0"/>
                <a:ea typeface="CMU Sans Serif" charset="0"/>
                <a:cs typeface="CMU Sans Serif" charset="0"/>
              </a:defRPr>
            </a:lvl1pPr>
          </a:lstStyle>
          <a:p>
            <a:pPr algn="l"/>
            <a:r>
              <a:rPr lang="en-GB" sz="3600" dirty="0" err="1">
                <a:solidFill>
                  <a:schemeClr val="bg1"/>
                </a:solidFill>
                <a:latin typeface="Lato Light" panose="020F0302020204030203" pitchFamily="34" charset="77"/>
                <a:cs typeface="Arial" panose="020B0604020202020204" pitchFamily="34" charset="0"/>
                <a:sym typeface="Wingdings"/>
              </a:rPr>
              <a:t>LhARA</a:t>
            </a:r>
            <a:r>
              <a:rPr lang="en-GB" sz="3600" dirty="0">
                <a:solidFill>
                  <a:schemeClr val="bg1"/>
                </a:solidFill>
                <a:latin typeface="Lato Light" panose="020F0302020204030203" pitchFamily="34" charset="77"/>
                <a:cs typeface="Arial" panose="020B0604020202020204" pitchFamily="34" charset="0"/>
                <a:sym typeface="Wingdings"/>
              </a:rPr>
              <a:t> Facility</a:t>
            </a:r>
            <a:endParaRPr lang="en-US" sz="3600" dirty="0">
              <a:solidFill>
                <a:schemeClr val="bg1"/>
              </a:solidFill>
              <a:latin typeface="Lato Light" panose="020F0302020204030203" pitchFamily="34" charset="77"/>
              <a:cs typeface="Arial" panose="020B0604020202020204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C123462-B938-8A4F-8F58-A76C8062CF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35A88-5F67-914C-95FE-BE47E62C93F2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958D440-63C5-1B49-8FA8-6DA43D41495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955"/>
          <a:stretch/>
        </p:blipFill>
        <p:spPr>
          <a:xfrm>
            <a:off x="6304972" y="55872"/>
            <a:ext cx="1391228" cy="60588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5ACACC8-ECD1-B843-AB00-D43F01C0EB5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4450" y="58006"/>
            <a:ext cx="1335154" cy="60375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94BD552-33AD-ED7D-126F-92A7ED10AE1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00884" y="47414"/>
            <a:ext cx="1795316" cy="60375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0BA9083-2EB1-4006-4BC1-51D241C65A0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2995" y="737058"/>
            <a:ext cx="8077587" cy="398750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D434B6E-21E6-207E-1486-7314E34803E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73887" y="3582585"/>
            <a:ext cx="5102390" cy="3132679"/>
          </a:xfrm>
          <a:prstGeom prst="rect">
            <a:avLst/>
          </a:prstGeom>
        </p:spPr>
      </p:pic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DDDF7482-8B21-7930-AD60-742A443903DA}"/>
              </a:ext>
            </a:extLst>
          </p:cNvPr>
          <p:cNvSpPr txBox="1">
            <a:spLocks/>
          </p:cNvSpPr>
          <p:nvPr/>
        </p:nvSpPr>
        <p:spPr>
          <a:xfrm>
            <a:off x="67722" y="4810459"/>
            <a:ext cx="4700221" cy="19048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Char char="-"/>
            </a:pPr>
            <a:r>
              <a:rPr lang="en-GB" sz="2000" dirty="0">
                <a:latin typeface="Lato Light" panose="020F0302020204030203" pitchFamily="34" charset="77"/>
                <a:sym typeface="Wingdings"/>
              </a:rPr>
              <a:t>Engineering design underway</a:t>
            </a:r>
          </a:p>
          <a:p>
            <a:pPr lvl="1">
              <a:buFontTx/>
              <a:buChar char="-"/>
            </a:pPr>
            <a:r>
              <a:rPr lang="en-GB" sz="2000" dirty="0">
                <a:latin typeface="Lato Light" panose="020F0302020204030203" pitchFamily="34" charset="77"/>
                <a:sym typeface="Wingdings"/>
              </a:rPr>
              <a:t>Iterate as systems develop</a:t>
            </a:r>
          </a:p>
          <a:p>
            <a:pPr>
              <a:buFontTx/>
              <a:buChar char="-"/>
            </a:pPr>
            <a:r>
              <a:rPr lang="en-GB" sz="2000" dirty="0">
                <a:latin typeface="Lato Light" panose="020F0302020204030203" pitchFamily="34" charset="77"/>
                <a:sym typeface="Wingdings"/>
              </a:rPr>
              <a:t>CAD modelling</a:t>
            </a:r>
          </a:p>
          <a:p>
            <a:pPr lvl="1">
              <a:buFontTx/>
              <a:buChar char="-"/>
            </a:pPr>
            <a:r>
              <a:rPr lang="en-GB" sz="1600" dirty="0">
                <a:latin typeface="Lato Light" panose="020F0302020204030203" pitchFamily="34" charset="77"/>
                <a:sym typeface="Wingdings"/>
              </a:rPr>
              <a:t>Survey generation from BDSIM</a:t>
            </a:r>
          </a:p>
          <a:p>
            <a:pPr marL="0" indent="0">
              <a:buNone/>
            </a:pPr>
            <a:endParaRPr lang="en-GB" sz="2000" dirty="0">
              <a:latin typeface="Lato Light" panose="020F0302020204030203" pitchFamily="34" charset="77"/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30643858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3">
            <a:extLst>
              <a:ext uri="{FF2B5EF4-FFF2-40B4-BE49-F238E27FC236}">
                <a16:creationId xmlns:a16="http://schemas.microsoft.com/office/drawing/2014/main" id="{9FC423BD-CA2F-0940-B8F6-AC615A1E1120}"/>
              </a:ext>
            </a:extLst>
          </p:cNvPr>
          <p:cNvSpPr txBox="1">
            <a:spLocks/>
          </p:cNvSpPr>
          <p:nvPr/>
        </p:nvSpPr>
        <p:spPr>
          <a:xfrm>
            <a:off x="67722" y="39776"/>
            <a:ext cx="5764912" cy="621663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i="0" kern="1200">
                <a:solidFill>
                  <a:schemeClr val="tx1"/>
                </a:solidFill>
                <a:latin typeface="Helvetica" pitchFamily="2" charset="0"/>
                <a:ea typeface="CMU Sans Serif" charset="0"/>
                <a:cs typeface="CMU Sans Serif" charset="0"/>
              </a:defRPr>
            </a:lvl1pPr>
          </a:lstStyle>
          <a:p>
            <a:pPr algn="l"/>
            <a:r>
              <a:rPr lang="en-GB" sz="4000" dirty="0" err="1">
                <a:solidFill>
                  <a:schemeClr val="bg1"/>
                </a:solidFill>
                <a:latin typeface="Lato Light" panose="020F0302020204030203" pitchFamily="34" charset="77"/>
                <a:cs typeface="Arial" panose="020B0604020202020204" pitchFamily="34" charset="0"/>
                <a:sym typeface="Wingdings"/>
              </a:rPr>
              <a:t>LhARA</a:t>
            </a:r>
            <a:r>
              <a:rPr lang="en-GB" sz="4000" dirty="0">
                <a:solidFill>
                  <a:schemeClr val="bg1"/>
                </a:solidFill>
                <a:latin typeface="Lato Light" panose="020F0302020204030203" pitchFamily="34" charset="77"/>
                <a:cs typeface="Arial" panose="020B0604020202020204" pitchFamily="34" charset="0"/>
                <a:sym typeface="Wingdings"/>
              </a:rPr>
              <a:t> Stage 1</a:t>
            </a:r>
            <a:endParaRPr lang="en-US" sz="4000" dirty="0">
              <a:solidFill>
                <a:schemeClr val="bg1"/>
              </a:solidFill>
              <a:latin typeface="Lato Light" panose="020F0302020204030203" pitchFamily="34" charset="77"/>
              <a:cs typeface="Arial" panose="020B0604020202020204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C123462-B938-8A4F-8F58-A76C8062CF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35A88-5F67-914C-95FE-BE47E62C93F2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958D440-63C5-1B49-8FA8-6DA43D41495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955"/>
          <a:stretch/>
        </p:blipFill>
        <p:spPr>
          <a:xfrm>
            <a:off x="6304972" y="55872"/>
            <a:ext cx="1391228" cy="60588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5ACACC8-ECD1-B843-AB00-D43F01C0EB5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4450" y="58006"/>
            <a:ext cx="1335154" cy="60375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94BD552-33AD-ED7D-126F-92A7ED10AE1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00884" y="47414"/>
            <a:ext cx="1795316" cy="60375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6327467-2D75-3888-0EFF-F706A245B7F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69204" y="3200113"/>
            <a:ext cx="7676704" cy="3323863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FE9A1633-478B-8142-268C-F658BB2169B7}"/>
              </a:ext>
            </a:extLst>
          </p:cNvPr>
          <p:cNvSpPr/>
          <p:nvPr/>
        </p:nvSpPr>
        <p:spPr>
          <a:xfrm>
            <a:off x="934948" y="3043304"/>
            <a:ext cx="5589142" cy="24189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74D2486-0B93-FFF0-1C4E-A80C7ED8C3A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317" y="732784"/>
            <a:ext cx="5675450" cy="3142704"/>
          </a:xfrm>
          <a:prstGeom prst="rect">
            <a:avLst/>
          </a:prstGeom>
        </p:spPr>
      </p:pic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4D99642C-32D0-210E-3F2B-CFE17C682163}"/>
              </a:ext>
            </a:extLst>
          </p:cNvPr>
          <p:cNvSpPr txBox="1">
            <a:spLocks/>
          </p:cNvSpPr>
          <p:nvPr/>
        </p:nvSpPr>
        <p:spPr>
          <a:xfrm>
            <a:off x="223024" y="3912441"/>
            <a:ext cx="6880303" cy="15498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Char char="-"/>
            </a:pPr>
            <a:r>
              <a:rPr lang="en-GB" sz="1600" dirty="0">
                <a:latin typeface="Lato Light" panose="020F0302020204030203" pitchFamily="34" charset="77"/>
                <a:sym typeface="Wingdings"/>
              </a:rPr>
              <a:t>SCAPA beam from TNSA PIC simulations</a:t>
            </a:r>
          </a:p>
          <a:p>
            <a:pPr>
              <a:buFontTx/>
              <a:buChar char="-"/>
            </a:pPr>
            <a:r>
              <a:rPr lang="en-GB" sz="1600" dirty="0">
                <a:latin typeface="Lato Light" panose="020F0302020204030203" pitchFamily="34" charset="77"/>
                <a:sym typeface="Wingdings"/>
              </a:rPr>
              <a:t>Optimised to mitigate emittance growth from space-charge forces</a:t>
            </a:r>
          </a:p>
          <a:p>
            <a:pPr>
              <a:buFontTx/>
              <a:buChar char="-"/>
            </a:pPr>
            <a:r>
              <a:rPr lang="en-GB" sz="1600" dirty="0">
                <a:latin typeface="Lato Light" panose="020F0302020204030203" pitchFamily="34" charset="77"/>
                <a:sym typeface="Wingdings"/>
              </a:rPr>
              <a:t>Modelling Gabor lenses as solenoids - simultaneously consider contingency</a:t>
            </a:r>
          </a:p>
          <a:p>
            <a:pPr>
              <a:buFontTx/>
              <a:buChar char="-"/>
            </a:pPr>
            <a:r>
              <a:rPr lang="en-GB" sz="1600" dirty="0">
                <a:latin typeface="Lato Light" panose="020F0302020204030203" pitchFamily="34" charset="77"/>
                <a:sym typeface="Wingdings"/>
              </a:rPr>
              <a:t>Beam requirements for FFA injection remain challenging</a:t>
            </a:r>
          </a:p>
          <a:p>
            <a:pPr marL="0" indent="0">
              <a:buNone/>
            </a:pPr>
            <a:endParaRPr lang="en-GB" sz="1600" dirty="0">
              <a:latin typeface="Lato Light" panose="020F0302020204030203" pitchFamily="34" charset="77"/>
              <a:sym typeface="Wingdings"/>
            </a:endParaRPr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5D47BBE8-D5AE-E845-ECC4-DA6C9E810C28}"/>
              </a:ext>
            </a:extLst>
          </p:cNvPr>
          <p:cNvSpPr txBox="1">
            <a:spLocks/>
          </p:cNvSpPr>
          <p:nvPr/>
        </p:nvSpPr>
        <p:spPr>
          <a:xfrm>
            <a:off x="5810267" y="949330"/>
            <a:ext cx="3289337" cy="30861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Char char="-"/>
            </a:pPr>
            <a:r>
              <a:rPr lang="en-GB" sz="1800" b="1" dirty="0">
                <a:latin typeface="Lato" panose="020F0502020204030203" pitchFamily="34" charset="77"/>
                <a:sym typeface="Wingdings"/>
              </a:rPr>
              <a:t>Conceptual design of the LhARA facility, the accelerator systems, and their integration with the end station</a:t>
            </a:r>
          </a:p>
          <a:p>
            <a:pPr marL="0" indent="0">
              <a:buNone/>
            </a:pPr>
            <a:endParaRPr lang="en-GB" sz="1800" dirty="0">
              <a:latin typeface="Lato Light" panose="020F0302020204030203" pitchFamily="34" charset="77"/>
              <a:sym typeface="Wingdings"/>
            </a:endParaRPr>
          </a:p>
          <a:p>
            <a:pPr>
              <a:buFontTx/>
              <a:buChar char="-"/>
            </a:pPr>
            <a:r>
              <a:rPr lang="en-GB" sz="1800" dirty="0">
                <a:latin typeface="Lato Light" panose="020F0302020204030203" pitchFamily="34" charset="77"/>
                <a:sym typeface="Wingdings"/>
              </a:rPr>
              <a:t>Hybrid simulation strategy</a:t>
            </a:r>
          </a:p>
          <a:p>
            <a:pPr lvl="1">
              <a:buFontTx/>
              <a:buChar char="-"/>
            </a:pPr>
            <a:r>
              <a:rPr lang="en-GB" sz="1600" dirty="0">
                <a:latin typeface="Lato Light" panose="020F0302020204030203" pitchFamily="34" charset="77"/>
                <a:sym typeface="Wingdings"/>
              </a:rPr>
              <a:t>MADX &amp; </a:t>
            </a:r>
            <a:r>
              <a:rPr lang="en-GB" sz="1600" dirty="0" err="1">
                <a:latin typeface="Lato Light" panose="020F0302020204030203" pitchFamily="34" charset="77"/>
                <a:sym typeface="Wingdings"/>
              </a:rPr>
              <a:t>BeamOptics</a:t>
            </a:r>
            <a:endParaRPr lang="en-GB" sz="1600" dirty="0">
              <a:latin typeface="Lato Light" panose="020F0302020204030203" pitchFamily="34" charset="77"/>
              <a:sym typeface="Wingdings"/>
            </a:endParaRPr>
          </a:p>
          <a:p>
            <a:pPr lvl="1">
              <a:buFontTx/>
              <a:buChar char="-"/>
            </a:pPr>
            <a:r>
              <a:rPr lang="en-GB" sz="1600" dirty="0">
                <a:latin typeface="Lato Light" panose="020F0302020204030203" pitchFamily="34" charset="77"/>
                <a:sym typeface="Wingdings"/>
              </a:rPr>
              <a:t>BDSIM</a:t>
            </a:r>
          </a:p>
          <a:p>
            <a:pPr lvl="1">
              <a:buFontTx/>
              <a:buChar char="-"/>
            </a:pPr>
            <a:r>
              <a:rPr lang="en-GB" sz="1600" dirty="0">
                <a:latin typeface="Lato Light" panose="020F0302020204030203" pitchFamily="34" charset="77"/>
                <a:sym typeface="Wingdings"/>
              </a:rPr>
              <a:t>GPT</a:t>
            </a:r>
          </a:p>
          <a:p>
            <a:pPr lvl="1">
              <a:buFontTx/>
              <a:buChar char="-"/>
            </a:pPr>
            <a:endParaRPr lang="en-GB" sz="1800" dirty="0">
              <a:latin typeface="Lato Light" panose="020F0302020204030203" pitchFamily="34" charset="77"/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33981373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3">
            <a:extLst>
              <a:ext uri="{FF2B5EF4-FFF2-40B4-BE49-F238E27FC236}">
                <a16:creationId xmlns:a16="http://schemas.microsoft.com/office/drawing/2014/main" id="{9FC423BD-CA2F-0940-B8F6-AC615A1E1120}"/>
              </a:ext>
            </a:extLst>
          </p:cNvPr>
          <p:cNvSpPr txBox="1">
            <a:spLocks/>
          </p:cNvSpPr>
          <p:nvPr/>
        </p:nvSpPr>
        <p:spPr>
          <a:xfrm>
            <a:off x="67722" y="39776"/>
            <a:ext cx="5764912" cy="621663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i="0" kern="1200">
                <a:solidFill>
                  <a:schemeClr val="tx1"/>
                </a:solidFill>
                <a:latin typeface="Helvetica" pitchFamily="2" charset="0"/>
                <a:ea typeface="CMU Sans Serif" charset="0"/>
                <a:cs typeface="CMU Sans Serif" charset="0"/>
              </a:defRPr>
            </a:lvl1pPr>
          </a:lstStyle>
          <a:p>
            <a:pPr algn="l"/>
            <a:r>
              <a:rPr lang="en-GB" sz="3600" dirty="0">
                <a:solidFill>
                  <a:schemeClr val="bg1"/>
                </a:solidFill>
                <a:latin typeface="Lato Light" panose="020F0302020204030203" pitchFamily="34" charset="77"/>
                <a:cs typeface="Arial" panose="020B0604020202020204" pitchFamily="34" charset="0"/>
                <a:sym typeface="Wingdings"/>
              </a:rPr>
              <a:t>Alternative Configuration</a:t>
            </a:r>
            <a:endParaRPr lang="en-US" sz="3600" dirty="0">
              <a:solidFill>
                <a:schemeClr val="bg1"/>
              </a:solidFill>
              <a:latin typeface="Lato Light" panose="020F0302020204030203" pitchFamily="34" charset="77"/>
              <a:cs typeface="Arial" panose="020B0604020202020204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C123462-B938-8A4F-8F58-A76C8062CF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35A88-5F67-914C-95FE-BE47E62C93F2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958D440-63C5-1B49-8FA8-6DA43D41495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955"/>
          <a:stretch/>
        </p:blipFill>
        <p:spPr>
          <a:xfrm>
            <a:off x="6304972" y="55872"/>
            <a:ext cx="1391228" cy="60588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5ACACC8-ECD1-B843-AB00-D43F01C0EB5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4450" y="58006"/>
            <a:ext cx="1335154" cy="603750"/>
          </a:xfrm>
          <a:prstGeom prst="rect">
            <a:avLst/>
          </a:prstGeom>
        </p:spPr>
      </p:pic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4D99642C-32D0-210E-3F2B-CFE17C682163}"/>
              </a:ext>
            </a:extLst>
          </p:cNvPr>
          <p:cNvSpPr txBox="1">
            <a:spLocks/>
          </p:cNvSpPr>
          <p:nvPr/>
        </p:nvSpPr>
        <p:spPr>
          <a:xfrm>
            <a:off x="6633243" y="986319"/>
            <a:ext cx="2356645" cy="27432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Char char="-"/>
            </a:pPr>
            <a:r>
              <a:rPr lang="en-GB" sz="1800" dirty="0">
                <a:latin typeface="Lato Light" panose="020F0302020204030203" pitchFamily="34" charset="77"/>
                <a:sym typeface="Wingdings"/>
              </a:rPr>
              <a:t>Deliver spot-size flexibility</a:t>
            </a:r>
          </a:p>
          <a:p>
            <a:pPr>
              <a:buFontTx/>
              <a:buChar char="-"/>
            </a:pPr>
            <a:endParaRPr lang="en-GB" sz="1800" dirty="0">
              <a:latin typeface="Lato Light" panose="020F0302020204030203" pitchFamily="34" charset="77"/>
              <a:sym typeface="Wingdings"/>
            </a:endParaRPr>
          </a:p>
          <a:p>
            <a:pPr>
              <a:buFontTx/>
              <a:buChar char="-"/>
            </a:pPr>
            <a:r>
              <a:rPr lang="en-GB" sz="1800" dirty="0">
                <a:latin typeface="Lato Light" panose="020F0302020204030203" pitchFamily="34" charset="77"/>
                <a:sym typeface="Wingdings"/>
              </a:rPr>
              <a:t>FFA injection line requirements nominally achievable</a:t>
            </a:r>
          </a:p>
          <a:p>
            <a:pPr lvl="1">
              <a:buFontTx/>
              <a:buChar char="-"/>
            </a:pPr>
            <a:r>
              <a:rPr lang="en-GB" sz="1600" dirty="0">
                <a:latin typeface="Lato Light" panose="020F0302020204030203" pitchFamily="34" charset="77"/>
                <a:sym typeface="Wingdings"/>
              </a:rPr>
              <a:t>Space charge considerations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94BD552-33AD-ED7D-126F-92A7ED10AE1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00884" y="47414"/>
            <a:ext cx="1795316" cy="60375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9015770-3018-016A-4A47-8F290E6861A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721" y="3729521"/>
            <a:ext cx="9000415" cy="261897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A4B7DFD8-5E0C-4BD9-02CB-07F8F8AD4732}"/>
              </a:ext>
            </a:extLst>
          </p:cNvPr>
          <p:cNvSpPr/>
          <p:nvPr/>
        </p:nvSpPr>
        <p:spPr>
          <a:xfrm>
            <a:off x="0" y="3229041"/>
            <a:ext cx="5589142" cy="24189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ED05BE3-1C39-0DDA-8964-19BE721A3057}"/>
              </a:ext>
            </a:extLst>
          </p:cNvPr>
          <p:cNvSpPr/>
          <p:nvPr/>
        </p:nvSpPr>
        <p:spPr>
          <a:xfrm>
            <a:off x="63649" y="4736387"/>
            <a:ext cx="922670" cy="12207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A8C09E3-FACB-0EED-F9F1-A71EAB10558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4779" y="702536"/>
            <a:ext cx="6591233" cy="3642523"/>
          </a:xfrm>
          <a:prstGeom prst="rect">
            <a:avLst/>
          </a:prstGeom>
        </p:spPr>
      </p:pic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9C7D5B8E-D0AC-4515-F756-2A403D0BDAA6}"/>
              </a:ext>
            </a:extLst>
          </p:cNvPr>
          <p:cNvSpPr txBox="1">
            <a:spLocks/>
          </p:cNvSpPr>
          <p:nvPr/>
        </p:nvSpPr>
        <p:spPr>
          <a:xfrm>
            <a:off x="121192" y="4345059"/>
            <a:ext cx="6639203" cy="19370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Char char="-"/>
            </a:pPr>
            <a:r>
              <a:rPr lang="en-GB" sz="1800" dirty="0">
                <a:latin typeface="Lato Light" panose="020F0302020204030203" pitchFamily="34" charset="77"/>
                <a:sym typeface="Wingdings"/>
              </a:rPr>
              <a:t>Ongoing</a:t>
            </a:r>
            <a:r>
              <a:rPr lang="en-GB" sz="2000" dirty="0">
                <a:latin typeface="Lato Light" panose="020F0302020204030203" pitchFamily="34" charset="77"/>
                <a:sym typeface="Wingdings"/>
              </a:rPr>
              <a:t> optimisation efforts</a:t>
            </a:r>
          </a:p>
          <a:p>
            <a:pPr lvl="1">
              <a:buFontTx/>
              <a:buChar char="-"/>
            </a:pPr>
            <a:r>
              <a:rPr lang="en-GB" sz="1600" dirty="0">
                <a:latin typeface="Lato Light" panose="020F0302020204030203" pitchFamily="34" charset="77"/>
                <a:sym typeface="Wingdings"/>
              </a:rPr>
              <a:t>Optics, collimation, octupoles, etc.</a:t>
            </a:r>
          </a:p>
          <a:p>
            <a:pPr>
              <a:buFontTx/>
              <a:buChar char="-"/>
            </a:pPr>
            <a:r>
              <a:rPr lang="en-GB" sz="1800" dirty="0">
                <a:latin typeface="Lato Light" panose="020F0302020204030203" pitchFamily="34" charset="77"/>
                <a:sym typeface="Wingdings"/>
              </a:rPr>
              <a:t>Evaluate deliverable dose rates</a:t>
            </a:r>
          </a:p>
          <a:p>
            <a:pPr marL="0" indent="0">
              <a:buNone/>
            </a:pPr>
            <a:endParaRPr lang="en-GB" sz="2000" dirty="0">
              <a:latin typeface="Lato Light" panose="020F0302020204030203" pitchFamily="34" charset="77"/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26279304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3">
            <a:extLst>
              <a:ext uri="{FF2B5EF4-FFF2-40B4-BE49-F238E27FC236}">
                <a16:creationId xmlns:a16="http://schemas.microsoft.com/office/drawing/2014/main" id="{9FC423BD-CA2F-0940-B8F6-AC615A1E1120}"/>
              </a:ext>
            </a:extLst>
          </p:cNvPr>
          <p:cNvSpPr txBox="1">
            <a:spLocks/>
          </p:cNvSpPr>
          <p:nvPr/>
        </p:nvSpPr>
        <p:spPr>
          <a:xfrm>
            <a:off x="67722" y="39776"/>
            <a:ext cx="5764912" cy="621663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i="0" kern="1200">
                <a:solidFill>
                  <a:schemeClr val="tx1"/>
                </a:solidFill>
                <a:latin typeface="Helvetica" pitchFamily="2" charset="0"/>
                <a:ea typeface="CMU Sans Serif" charset="0"/>
                <a:cs typeface="CMU Sans Serif" charset="0"/>
              </a:defRPr>
            </a:lvl1pPr>
          </a:lstStyle>
          <a:p>
            <a:pPr algn="l"/>
            <a:r>
              <a:rPr lang="en-GB" dirty="0" err="1">
                <a:solidFill>
                  <a:schemeClr val="bg1"/>
                </a:solidFill>
                <a:latin typeface="Lato Light" panose="020F0302020204030203" pitchFamily="34" charset="77"/>
                <a:cs typeface="Arial" panose="020B0604020202020204" pitchFamily="34" charset="0"/>
                <a:sym typeface="Wingdings"/>
              </a:rPr>
              <a:t>LhARA</a:t>
            </a:r>
            <a:r>
              <a:rPr lang="en-GB" dirty="0">
                <a:solidFill>
                  <a:schemeClr val="bg1"/>
                </a:solidFill>
                <a:latin typeface="Lato Light" panose="020F0302020204030203" pitchFamily="34" charset="77"/>
                <a:cs typeface="Arial" panose="020B0604020202020204" pitchFamily="34" charset="0"/>
                <a:sym typeface="Wingdings"/>
              </a:rPr>
              <a:t> Stage 2</a:t>
            </a:r>
            <a:endParaRPr lang="en-US" dirty="0">
              <a:solidFill>
                <a:schemeClr val="bg1"/>
              </a:solidFill>
              <a:latin typeface="Lato Light" panose="020F0302020204030203" pitchFamily="34" charset="77"/>
              <a:cs typeface="Arial" panose="020B0604020202020204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C123462-B938-8A4F-8F58-A76C8062CF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35A88-5F67-914C-95FE-BE47E62C93F2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958D440-63C5-1B49-8FA8-6DA43D41495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955"/>
          <a:stretch/>
        </p:blipFill>
        <p:spPr>
          <a:xfrm>
            <a:off x="6304972" y="55872"/>
            <a:ext cx="1391228" cy="60588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5ACACC8-ECD1-B843-AB00-D43F01C0EB5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4450" y="58006"/>
            <a:ext cx="1335154" cy="60375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94BD552-33AD-ED7D-126F-92A7ED10AE1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00884" y="47414"/>
            <a:ext cx="1795316" cy="60375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50D48CA-B668-E902-F65B-A5577798A1C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78464" y="2490174"/>
            <a:ext cx="6465536" cy="4000923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8B4668E7-59E5-E6CE-D67B-AA3BE2F63567}"/>
              </a:ext>
            </a:extLst>
          </p:cNvPr>
          <p:cNvSpPr/>
          <p:nvPr/>
        </p:nvSpPr>
        <p:spPr>
          <a:xfrm>
            <a:off x="1060057" y="2646095"/>
            <a:ext cx="5589142" cy="26496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F0BDE0A-E40A-1261-DFDF-F9607A913CD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722" y="2745415"/>
            <a:ext cx="3575139" cy="3324175"/>
          </a:xfrm>
          <a:prstGeom prst="rect">
            <a:avLst/>
          </a:prstGeom>
        </p:spPr>
      </p:pic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22C5FBF6-2334-8771-6C0C-024D6CC96B8E}"/>
              </a:ext>
            </a:extLst>
          </p:cNvPr>
          <p:cNvSpPr txBox="1">
            <a:spLocks/>
          </p:cNvSpPr>
          <p:nvPr/>
        </p:nvSpPr>
        <p:spPr>
          <a:xfrm>
            <a:off x="3642861" y="3128588"/>
            <a:ext cx="3066882" cy="19153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Char char="-"/>
            </a:pPr>
            <a:r>
              <a:rPr lang="en-GB" sz="1800" dirty="0">
                <a:latin typeface="Lato Light" panose="020F0302020204030203" pitchFamily="34" charset="77"/>
                <a:sym typeface="Wingdings"/>
              </a:rPr>
              <a:t>10 cells, </a:t>
            </a:r>
            <a:r>
              <a:rPr lang="en-GB" sz="1800" dirty="0" err="1">
                <a:latin typeface="Lato Light" panose="020F0302020204030203" pitchFamily="34" charset="77"/>
                <a:sym typeface="Wingdings"/>
              </a:rPr>
              <a:t>R</a:t>
            </a:r>
            <a:r>
              <a:rPr lang="en-GB" sz="1800" baseline="-25000" dirty="0" err="1">
                <a:latin typeface="Lato Light" panose="020F0302020204030203" pitchFamily="34" charset="77"/>
                <a:sym typeface="Wingdings"/>
              </a:rPr>
              <a:t>max</a:t>
            </a:r>
            <a:r>
              <a:rPr lang="en-GB" sz="1800" baseline="-25000" dirty="0">
                <a:latin typeface="Lato Light" panose="020F0302020204030203" pitchFamily="34" charset="77"/>
                <a:sym typeface="Wingdings"/>
              </a:rPr>
              <a:t> </a:t>
            </a:r>
            <a:r>
              <a:rPr lang="en-GB" sz="1800" dirty="0">
                <a:latin typeface="Lato Light" panose="020F0302020204030203" pitchFamily="34" charset="77"/>
                <a:sym typeface="Wingdings"/>
              </a:rPr>
              <a:t>= 3.48m</a:t>
            </a:r>
          </a:p>
          <a:p>
            <a:pPr>
              <a:buFontTx/>
              <a:buChar char="-"/>
            </a:pPr>
            <a:r>
              <a:rPr lang="en-GB" sz="1800" dirty="0">
                <a:latin typeface="Lato Light" panose="020F0302020204030203" pitchFamily="34" charset="77"/>
                <a:sym typeface="Wingdings"/>
              </a:rPr>
              <a:t>Spiral angle = 48.7°</a:t>
            </a:r>
          </a:p>
          <a:p>
            <a:pPr>
              <a:buFontTx/>
              <a:buChar char="-"/>
            </a:pPr>
            <a:r>
              <a:rPr lang="en-GB" sz="1800" dirty="0" err="1">
                <a:latin typeface="Lato Light" panose="020F0302020204030203" pitchFamily="34" charset="77"/>
                <a:sym typeface="Wingdings"/>
              </a:rPr>
              <a:t>Q</a:t>
            </a:r>
            <a:r>
              <a:rPr lang="en-GB" sz="1800" baseline="-25000" dirty="0" err="1">
                <a:latin typeface="Lato Light" panose="020F0302020204030203" pitchFamily="34" charset="77"/>
                <a:sym typeface="Wingdings"/>
              </a:rPr>
              <a:t>x</a:t>
            </a:r>
            <a:r>
              <a:rPr lang="en-GB" sz="1800" dirty="0">
                <a:latin typeface="Lato Light" panose="020F0302020204030203" pitchFamily="34" charset="77"/>
                <a:sym typeface="Wingdings"/>
              </a:rPr>
              <a:t>, </a:t>
            </a:r>
            <a:r>
              <a:rPr lang="en-GB" sz="1800" dirty="0" err="1">
                <a:latin typeface="Lato Light" panose="020F0302020204030203" pitchFamily="34" charset="77"/>
                <a:sym typeface="Wingdings"/>
              </a:rPr>
              <a:t>Q</a:t>
            </a:r>
            <a:r>
              <a:rPr lang="en-GB" sz="1800" baseline="-25000" dirty="0" err="1">
                <a:latin typeface="Lato Light" panose="020F0302020204030203" pitchFamily="34" charset="77"/>
                <a:sym typeface="Wingdings"/>
              </a:rPr>
              <a:t>y</a:t>
            </a:r>
            <a:r>
              <a:rPr lang="en-GB" sz="1800" baseline="-25000" dirty="0">
                <a:latin typeface="Lato Light" panose="020F0302020204030203" pitchFamily="34" charset="77"/>
                <a:sym typeface="Wingdings"/>
              </a:rPr>
              <a:t> </a:t>
            </a:r>
            <a:r>
              <a:rPr lang="en-GB" sz="1800" dirty="0">
                <a:latin typeface="Lato Light" panose="020F0302020204030203" pitchFamily="34" charset="77"/>
                <a:sym typeface="Wingdings"/>
              </a:rPr>
              <a:t>= 2.82, 1.22</a:t>
            </a:r>
          </a:p>
          <a:p>
            <a:pPr>
              <a:buFontTx/>
              <a:buChar char="-"/>
            </a:pPr>
            <a:r>
              <a:rPr lang="en-GB" sz="1800" dirty="0" err="1">
                <a:latin typeface="Lato Light" panose="020F0302020204030203" pitchFamily="34" charset="77"/>
                <a:sym typeface="Wingdings"/>
              </a:rPr>
              <a:t>P</a:t>
            </a:r>
            <a:r>
              <a:rPr lang="en-GB" sz="1800" baseline="-25000" dirty="0" err="1">
                <a:latin typeface="Lato Light" panose="020F0302020204030203" pitchFamily="34" charset="77"/>
                <a:sym typeface="Wingdings"/>
              </a:rPr>
              <a:t>f</a:t>
            </a:r>
            <a:r>
              <a:rPr lang="en-GB" sz="1800" dirty="0">
                <a:latin typeface="Lato Light" panose="020F0302020204030203" pitchFamily="34" charset="77"/>
                <a:sym typeface="Wingdings"/>
              </a:rPr>
              <a:t> = 0.34</a:t>
            </a:r>
          </a:p>
          <a:p>
            <a:pPr>
              <a:buFontTx/>
              <a:buChar char="-"/>
            </a:pPr>
            <a:r>
              <a:rPr lang="en-GB" sz="1800" dirty="0">
                <a:latin typeface="Lato Light" panose="020F0302020204030203" pitchFamily="34" charset="77"/>
                <a:sym typeface="Wingdings"/>
              </a:rPr>
              <a:t>RF </a:t>
            </a:r>
            <a:r>
              <a:rPr lang="en-GB" sz="1800" dirty="0" err="1">
                <a:latin typeface="Lato Light" panose="020F0302020204030203" pitchFamily="34" charset="77"/>
                <a:sym typeface="Wingdings"/>
              </a:rPr>
              <a:t>freq</a:t>
            </a:r>
            <a:r>
              <a:rPr lang="en-GB" sz="1800" dirty="0">
                <a:latin typeface="Lato Light" panose="020F0302020204030203" pitchFamily="34" charset="77"/>
                <a:sym typeface="Wingdings"/>
              </a:rPr>
              <a:t> = 2.89 – 6.48 MHz</a:t>
            </a:r>
          </a:p>
          <a:p>
            <a:pPr lvl="1">
              <a:buFontTx/>
              <a:buChar char="-"/>
            </a:pPr>
            <a:endParaRPr lang="en-GB" sz="1800" dirty="0">
              <a:latin typeface="Lato Light" panose="020F0302020204030203" pitchFamily="34" charset="77"/>
              <a:sym typeface="Wingdings"/>
            </a:endParaRPr>
          </a:p>
          <a:p>
            <a:pPr marL="0" indent="0">
              <a:buNone/>
            </a:pPr>
            <a:endParaRPr lang="en-GB" sz="1800" dirty="0">
              <a:latin typeface="Lato Light" panose="020F0302020204030203" pitchFamily="34" charset="77"/>
              <a:sym typeface="Wingdings"/>
            </a:endParaRPr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4D99642C-32D0-210E-3F2B-CFE17C682163}"/>
              </a:ext>
            </a:extLst>
          </p:cNvPr>
          <p:cNvSpPr txBox="1">
            <a:spLocks/>
          </p:cNvSpPr>
          <p:nvPr/>
        </p:nvSpPr>
        <p:spPr>
          <a:xfrm>
            <a:off x="121191" y="856317"/>
            <a:ext cx="8901617" cy="19153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Char char="-"/>
            </a:pPr>
            <a:r>
              <a:rPr lang="en-GB" sz="2000" dirty="0">
                <a:latin typeface="Lato Light" panose="020F0302020204030203" pitchFamily="34" charset="77"/>
                <a:sym typeface="Wingdings"/>
              </a:rPr>
              <a:t>Injection line, FFA ring, extraction line, 2 end stations</a:t>
            </a:r>
          </a:p>
          <a:p>
            <a:pPr>
              <a:buFontTx/>
              <a:buChar char="-"/>
            </a:pPr>
            <a:r>
              <a:rPr lang="en-GB" sz="2000" dirty="0" err="1">
                <a:latin typeface="Lato Light" panose="020F0302020204030203" pitchFamily="34" charset="77"/>
                <a:sym typeface="Wingdings"/>
              </a:rPr>
              <a:t>FixField</a:t>
            </a:r>
            <a:r>
              <a:rPr lang="en-GB" sz="2000" dirty="0">
                <a:latin typeface="Lato Light" panose="020F0302020204030203" pitchFamily="34" charset="77"/>
                <a:sym typeface="Wingdings"/>
              </a:rPr>
              <a:t> FFA tracking</a:t>
            </a:r>
          </a:p>
          <a:p>
            <a:pPr lvl="1">
              <a:buFontTx/>
              <a:buChar char="-"/>
            </a:pPr>
            <a:r>
              <a:rPr lang="en-GB" sz="1800" dirty="0">
                <a:latin typeface="Lato Light" panose="020F0302020204030203" pitchFamily="34" charset="77"/>
                <a:sym typeface="Wingdings"/>
              </a:rPr>
              <a:t>Space charge considerations needed </a:t>
            </a:r>
          </a:p>
          <a:p>
            <a:pPr>
              <a:buFontTx/>
              <a:buChar char="-"/>
            </a:pPr>
            <a:r>
              <a:rPr lang="en-GB" sz="2000" dirty="0">
                <a:latin typeface="Lato Light" panose="020F0302020204030203" pitchFamily="34" charset="77"/>
                <a:sym typeface="Wingdings"/>
              </a:rPr>
              <a:t>Injection line redesign to accommodate facility shielding</a:t>
            </a:r>
          </a:p>
          <a:p>
            <a:pPr>
              <a:buFontTx/>
              <a:buChar char="-"/>
            </a:pPr>
            <a:r>
              <a:rPr lang="en-GB" sz="2000" dirty="0">
                <a:latin typeface="Lato Light" panose="020F0302020204030203" pitchFamily="34" charset="77"/>
                <a:sym typeface="Wingdings"/>
              </a:rPr>
              <a:t>FFA tunability</a:t>
            </a:r>
            <a:endParaRPr lang="en-GB" sz="1800" dirty="0">
              <a:latin typeface="Lato Light" panose="020F0302020204030203" pitchFamily="34" charset="77"/>
              <a:sym typeface="Wingdings"/>
            </a:endParaRPr>
          </a:p>
          <a:p>
            <a:pPr marL="0" indent="0">
              <a:buNone/>
            </a:pPr>
            <a:endParaRPr lang="en-GB" sz="2000" dirty="0">
              <a:latin typeface="Lato Light" panose="020F0302020204030203" pitchFamily="34" charset="77"/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6029635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3">
            <a:extLst>
              <a:ext uri="{FF2B5EF4-FFF2-40B4-BE49-F238E27FC236}">
                <a16:creationId xmlns:a16="http://schemas.microsoft.com/office/drawing/2014/main" id="{F6E137BE-EDA9-DD40-BA39-DF46DD77065B}"/>
              </a:ext>
            </a:extLst>
          </p:cNvPr>
          <p:cNvSpPr txBox="1">
            <a:spLocks/>
          </p:cNvSpPr>
          <p:nvPr/>
        </p:nvSpPr>
        <p:spPr>
          <a:xfrm>
            <a:off x="44396" y="32938"/>
            <a:ext cx="5950124" cy="649050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i="0" kern="1200">
                <a:solidFill>
                  <a:schemeClr val="tx1"/>
                </a:solidFill>
                <a:latin typeface="Helvetica" pitchFamily="2" charset="0"/>
                <a:ea typeface="CMU Sans Serif" charset="0"/>
                <a:cs typeface="CMU Sans Serif" charset="0"/>
              </a:defRPr>
            </a:lvl1pPr>
          </a:lstStyle>
          <a:p>
            <a:pPr algn="l"/>
            <a:r>
              <a:rPr lang="en-GB" sz="3000" dirty="0">
                <a:solidFill>
                  <a:schemeClr val="bg1"/>
                </a:solidFill>
                <a:latin typeface="Lato Light" panose="020F0302020204030203" pitchFamily="34" charset="77"/>
                <a:sym typeface="Wingdings"/>
              </a:rPr>
              <a:t>Summary</a:t>
            </a:r>
            <a:endParaRPr lang="en-US" sz="3000" dirty="0">
              <a:solidFill>
                <a:schemeClr val="bg1"/>
              </a:solidFill>
              <a:latin typeface="Lato Light" panose="020F0302020204030203" pitchFamily="34" charset="77"/>
              <a:cs typeface="Arial" panose="020B0604020202020204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2498E31-2D91-9040-B0F9-ABF25AB411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35A88-5F67-914C-95FE-BE47E62C93F2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BE89E42-4442-F242-8372-DC8CBF7302F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955"/>
          <a:stretch/>
        </p:blipFill>
        <p:spPr>
          <a:xfrm>
            <a:off x="6304972" y="55872"/>
            <a:ext cx="1391228" cy="60588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3510B97-81E3-C740-AC67-1D5FB80F9C7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4450" y="58006"/>
            <a:ext cx="1335154" cy="60375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DE82C98-A41C-0FB8-9C79-C9804C775E69}"/>
              </a:ext>
            </a:extLst>
          </p:cNvPr>
          <p:cNvSpPr txBox="1"/>
          <p:nvPr/>
        </p:nvSpPr>
        <p:spPr>
          <a:xfrm>
            <a:off x="369692" y="963819"/>
            <a:ext cx="8410165" cy="11387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Tx/>
              <a:buChar char="-"/>
            </a:pPr>
            <a:endParaRPr lang="en-GB" sz="2400" dirty="0">
              <a:latin typeface="Lato Light" panose="020F0302020204030203" pitchFamily="34" charset="77"/>
            </a:endParaRPr>
          </a:p>
          <a:p>
            <a:pPr marL="342900" indent="-342900">
              <a:buFontTx/>
              <a:buChar char="-"/>
            </a:pPr>
            <a:endParaRPr lang="en-GB" sz="2400" dirty="0">
              <a:latin typeface="Lato Light" panose="020F0302020204030203" pitchFamily="34" charset="77"/>
            </a:endParaRPr>
          </a:p>
          <a:p>
            <a:pPr marL="342900" indent="-342900">
              <a:buFontTx/>
              <a:buChar char="-"/>
            </a:pPr>
            <a:endParaRPr lang="en-GB" sz="2000" dirty="0">
              <a:effectLst/>
              <a:latin typeface="Lato Light" panose="020F0302020204030203" pitchFamily="34" charset="77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F820F0A-0DF1-14D8-76C7-009C00E12FD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00884" y="47414"/>
            <a:ext cx="1795316" cy="60375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832D6BB-7926-EE1F-A44B-9D06FF0E59C9}"/>
              </a:ext>
            </a:extLst>
          </p:cNvPr>
          <p:cNvSpPr txBox="1"/>
          <p:nvPr/>
        </p:nvSpPr>
        <p:spPr>
          <a:xfrm>
            <a:off x="612970" y="1168369"/>
            <a:ext cx="7866887" cy="40934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Tx/>
              <a:buChar char="-"/>
            </a:pPr>
            <a:r>
              <a:rPr lang="en-GB" sz="2000" b="1" dirty="0" err="1">
                <a:effectLst/>
                <a:latin typeface="Lato" panose="020F0502020204030203" pitchFamily="34" charset="77"/>
              </a:rPr>
              <a:t>LhARA</a:t>
            </a:r>
            <a:r>
              <a:rPr lang="en-GB" sz="2000" b="1" dirty="0">
                <a:effectLst/>
                <a:latin typeface="Lato" panose="020F0502020204030203" pitchFamily="34" charset="77"/>
              </a:rPr>
              <a:t> will serve the radiobiology community using a laser-hybrid approach </a:t>
            </a:r>
            <a:endParaRPr lang="en-GB" sz="2000" b="1" dirty="0">
              <a:latin typeface="Lato" panose="020F0502020204030203" pitchFamily="34" charset="77"/>
            </a:endParaRPr>
          </a:p>
          <a:p>
            <a:pPr marL="685800" lvl="1" indent="-342900">
              <a:buFontTx/>
              <a:buChar char="-"/>
            </a:pPr>
            <a:r>
              <a:rPr lang="en-GB" sz="2000" dirty="0">
                <a:effectLst/>
                <a:latin typeface="Lato Light" panose="020F0302020204030203" pitchFamily="34" charset="77"/>
              </a:rPr>
              <a:t>Overcome dose-rate limitations of current and </a:t>
            </a:r>
            <a:r>
              <a:rPr lang="en-GB" sz="2000" dirty="0">
                <a:latin typeface="Lato Light" panose="020F0302020204030203" pitchFamily="34" charset="77"/>
              </a:rPr>
              <a:t>proton &amp; ion </a:t>
            </a:r>
            <a:r>
              <a:rPr lang="en-GB" sz="2000" dirty="0">
                <a:effectLst/>
                <a:latin typeface="Lato Light" panose="020F0302020204030203" pitchFamily="34" charset="77"/>
              </a:rPr>
              <a:t>therapy sources.</a:t>
            </a:r>
          </a:p>
          <a:p>
            <a:pPr marL="685800" lvl="1" indent="-342900">
              <a:buFontTx/>
              <a:buChar char="-"/>
            </a:pPr>
            <a:r>
              <a:rPr lang="en-GB" sz="2000" dirty="0">
                <a:latin typeface="Lato Light" panose="020F0302020204030203" pitchFamily="34" charset="77"/>
              </a:rPr>
              <a:t>Offer unparalleled flexibility by d</a:t>
            </a:r>
            <a:r>
              <a:rPr lang="en-GB" sz="2000" dirty="0">
                <a:effectLst/>
                <a:latin typeface="Lato Light" panose="020F0302020204030203" pitchFamily="34" charset="77"/>
              </a:rPr>
              <a:t>eliver a range of ion species, energies, dose, dose-rate and time and spatial distributions. </a:t>
            </a:r>
          </a:p>
          <a:p>
            <a:pPr marL="685800" lvl="1" indent="-342900">
              <a:buFontTx/>
              <a:buChar char="-"/>
            </a:pPr>
            <a:endParaRPr lang="en-GB" sz="2000" dirty="0">
              <a:effectLst/>
              <a:latin typeface="Lato Light" panose="020F0302020204030203" pitchFamily="34" charset="77"/>
            </a:endParaRPr>
          </a:p>
          <a:p>
            <a:pPr marL="685800" lvl="1" indent="-342900">
              <a:buFontTx/>
              <a:buChar char="-"/>
            </a:pPr>
            <a:endParaRPr lang="en-GB" sz="2000" dirty="0">
              <a:effectLst/>
              <a:latin typeface="Lato Light" panose="020F0302020204030203" pitchFamily="34" charset="77"/>
            </a:endParaRPr>
          </a:p>
          <a:p>
            <a:pPr marL="342900" indent="-342900">
              <a:buFontTx/>
              <a:buChar char="-"/>
            </a:pPr>
            <a:r>
              <a:rPr lang="en-GB" sz="2000" b="1" dirty="0">
                <a:effectLst/>
                <a:latin typeface="Lato" panose="020F0502020204030203" pitchFamily="34" charset="77"/>
              </a:rPr>
              <a:t>The </a:t>
            </a:r>
            <a:r>
              <a:rPr lang="en-GB" sz="2000" b="1" dirty="0" err="1">
                <a:effectLst/>
                <a:latin typeface="Lato" panose="020F0502020204030203" pitchFamily="34" charset="77"/>
              </a:rPr>
              <a:t>LhARA</a:t>
            </a:r>
            <a:r>
              <a:rPr lang="en-GB" sz="2000" b="1" dirty="0">
                <a:effectLst/>
                <a:latin typeface="Lato" panose="020F0502020204030203" pitchFamily="34" charset="77"/>
              </a:rPr>
              <a:t> and ITRF “Preliminary Activity ” programme is underway!</a:t>
            </a:r>
          </a:p>
          <a:p>
            <a:pPr marL="685800" lvl="1" indent="-342900">
              <a:buFontTx/>
              <a:buChar char="-"/>
            </a:pPr>
            <a:r>
              <a:rPr lang="en-GB" sz="2000" dirty="0">
                <a:effectLst/>
                <a:latin typeface="Lato Light" panose="020F0302020204030203" pitchFamily="34" charset="77"/>
              </a:rPr>
              <a:t>Prove technical feasibility of novel accelerator technologies.</a:t>
            </a:r>
            <a:endParaRPr lang="en-GB" sz="2000" dirty="0">
              <a:latin typeface="Lato Light" panose="020F0302020204030203" pitchFamily="34" charset="77"/>
            </a:endParaRPr>
          </a:p>
          <a:p>
            <a:pPr marL="685800" lvl="1" indent="-342900">
              <a:buFontTx/>
              <a:buChar char="-"/>
            </a:pPr>
            <a:r>
              <a:rPr lang="en-GB" sz="2000" dirty="0">
                <a:effectLst/>
                <a:latin typeface="Lato Light" panose="020F0302020204030203" pitchFamily="34" charset="77"/>
              </a:rPr>
              <a:t>Develop &amp; deliver a broad radiation biology programme.</a:t>
            </a:r>
            <a:endParaRPr lang="en-GB" sz="2000" dirty="0">
              <a:latin typeface="Lato Light" panose="020F0302020204030203" pitchFamily="34" charset="77"/>
            </a:endParaRPr>
          </a:p>
          <a:p>
            <a:pPr marL="685800" lvl="1" indent="-342900">
              <a:buFontTx/>
              <a:buChar char="-"/>
            </a:pPr>
            <a:r>
              <a:rPr lang="en-GB" sz="2000" dirty="0">
                <a:effectLst/>
                <a:latin typeface="Lato Light" panose="020F0302020204030203" pitchFamily="34" charset="77"/>
              </a:rPr>
              <a:t>Create the capability to transform proton and ion therapy. </a:t>
            </a:r>
          </a:p>
        </p:txBody>
      </p:sp>
    </p:spTree>
    <p:extLst>
      <p:ext uri="{BB962C8B-B14F-4D97-AF65-F5344CB8AC3E}">
        <p14:creationId xmlns:p14="http://schemas.microsoft.com/office/powerpoint/2010/main" val="15118544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A25EDBF-C186-BE42-BBCE-4022CFD2E43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535" r="12658"/>
          <a:stretch/>
        </p:blipFill>
        <p:spPr>
          <a:xfrm>
            <a:off x="0" y="0"/>
            <a:ext cx="9144000" cy="6858001"/>
          </a:xfrm>
          <a:prstGeom prst="rect">
            <a:avLst/>
          </a:prstGeom>
        </p:spPr>
      </p:pic>
      <p:sp>
        <p:nvSpPr>
          <p:cNvPr id="16" name="Title 3">
            <a:extLst>
              <a:ext uri="{FF2B5EF4-FFF2-40B4-BE49-F238E27FC236}">
                <a16:creationId xmlns:a16="http://schemas.microsoft.com/office/drawing/2014/main" id="{3CD999A4-30CB-3348-B27C-E80E8258DBCA}"/>
              </a:ext>
            </a:extLst>
          </p:cNvPr>
          <p:cNvSpPr txBox="1">
            <a:spLocks/>
          </p:cNvSpPr>
          <p:nvPr/>
        </p:nvSpPr>
        <p:spPr>
          <a:xfrm>
            <a:off x="1269338" y="3408158"/>
            <a:ext cx="6858000" cy="651272"/>
          </a:xfrm>
          <a:prstGeom prst="rect">
            <a:avLst/>
          </a:prstGeom>
          <a:solidFill>
            <a:srgbClr val="FFFFFF">
              <a:alpha val="86000"/>
            </a:srgbClr>
          </a:solidFill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300" dirty="0"/>
              <a:t>Thank you</a:t>
            </a:r>
          </a:p>
        </p:txBody>
      </p:sp>
      <p:pic>
        <p:nvPicPr>
          <p:cNvPr id="18" name="Picture 17" descr="JPEG_print_logo_large.jpg">
            <a:extLst>
              <a:ext uri="{FF2B5EF4-FFF2-40B4-BE49-F238E27FC236}">
                <a16:creationId xmlns:a16="http://schemas.microsoft.com/office/drawing/2014/main" id="{059786C8-1F09-AD4D-8207-588BFFD7483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4567" y="177198"/>
            <a:ext cx="1645542" cy="821900"/>
          </a:xfrm>
          <a:prstGeom prst="rect">
            <a:avLst/>
          </a:prstGeom>
        </p:spPr>
      </p:pic>
      <p:sp>
        <p:nvSpPr>
          <p:cNvPr id="20" name="Title 3">
            <a:extLst>
              <a:ext uri="{FF2B5EF4-FFF2-40B4-BE49-F238E27FC236}">
                <a16:creationId xmlns:a16="http://schemas.microsoft.com/office/drawing/2014/main" id="{A79C6296-B5BC-CF41-8C3D-B0151C3B033F}"/>
              </a:ext>
            </a:extLst>
          </p:cNvPr>
          <p:cNvSpPr txBox="1">
            <a:spLocks/>
          </p:cNvSpPr>
          <p:nvPr/>
        </p:nvSpPr>
        <p:spPr>
          <a:xfrm>
            <a:off x="2312433" y="5804945"/>
            <a:ext cx="4519133" cy="803566"/>
          </a:xfrm>
          <a:prstGeom prst="rect">
            <a:avLst/>
          </a:prstGeom>
          <a:solidFill>
            <a:srgbClr val="FFFFFF">
              <a:alpha val="86000"/>
            </a:srgbClr>
          </a:solidFill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500" dirty="0"/>
              <a:t>William Shields</a:t>
            </a:r>
          </a:p>
          <a:p>
            <a:pPr algn="ctr"/>
            <a:r>
              <a:rPr lang="en-US" sz="1500" dirty="0">
                <a:hlinkClick r:id="rId5"/>
              </a:rPr>
              <a:t>william.shields@rhul.ac.uk</a:t>
            </a:r>
            <a:endParaRPr lang="en-US" sz="15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5EC860A-9D86-60A2-8CEC-29BAC8999F60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955"/>
          <a:stretch/>
        </p:blipFill>
        <p:spPr>
          <a:xfrm>
            <a:off x="7302265" y="1765632"/>
            <a:ext cx="1647844" cy="717641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A96BA1F0-1DC3-767D-85DF-CF6DDB3DF1E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02265" y="1100329"/>
            <a:ext cx="1647844" cy="554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24257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3">
            <a:extLst>
              <a:ext uri="{FF2B5EF4-FFF2-40B4-BE49-F238E27FC236}">
                <a16:creationId xmlns:a16="http://schemas.microsoft.com/office/drawing/2014/main" id="{9FC423BD-CA2F-0940-B8F6-AC615A1E1120}"/>
              </a:ext>
            </a:extLst>
          </p:cNvPr>
          <p:cNvSpPr txBox="1">
            <a:spLocks/>
          </p:cNvSpPr>
          <p:nvPr/>
        </p:nvSpPr>
        <p:spPr>
          <a:xfrm>
            <a:off x="67722" y="39776"/>
            <a:ext cx="6139086" cy="621663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i="0" kern="1200">
                <a:solidFill>
                  <a:schemeClr val="tx1"/>
                </a:solidFill>
                <a:latin typeface="Helvetica" pitchFamily="2" charset="0"/>
                <a:ea typeface="CMU Sans Serif" charset="0"/>
                <a:cs typeface="CMU Sans Serif" charset="0"/>
              </a:defRPr>
            </a:lvl1pPr>
          </a:lstStyle>
          <a:p>
            <a:pPr algn="l"/>
            <a:r>
              <a:rPr lang="en-GB" sz="3200" dirty="0">
                <a:solidFill>
                  <a:schemeClr val="bg1"/>
                </a:solidFill>
                <a:latin typeface="Lato Light" panose="020F0302020204030203" pitchFamily="34" charset="77"/>
                <a:cs typeface="Arial" panose="020B0604020202020204" pitchFamily="34" charset="0"/>
                <a:sym typeface="Wingdings"/>
              </a:rPr>
              <a:t>The Case for </a:t>
            </a:r>
            <a:r>
              <a:rPr lang="en-GB" sz="3200" dirty="0" err="1">
                <a:solidFill>
                  <a:schemeClr val="bg1"/>
                </a:solidFill>
                <a:latin typeface="Lato Light" panose="020F0302020204030203" pitchFamily="34" charset="77"/>
                <a:cs typeface="Arial" panose="020B0604020202020204" pitchFamily="34" charset="0"/>
                <a:sym typeface="Wingdings"/>
              </a:rPr>
              <a:t>LhARA</a:t>
            </a:r>
            <a:endParaRPr lang="en-US" sz="3200" dirty="0">
              <a:solidFill>
                <a:schemeClr val="bg1"/>
              </a:solidFill>
              <a:latin typeface="Lato Light" panose="020F0302020204030203" pitchFamily="34" charset="77"/>
              <a:cs typeface="Arial" panose="020B0604020202020204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C123462-B938-8A4F-8F58-A76C8062CF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35A88-5F67-914C-95FE-BE47E62C93F2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958D440-63C5-1B49-8FA8-6DA43D41495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955"/>
          <a:stretch/>
        </p:blipFill>
        <p:spPr>
          <a:xfrm>
            <a:off x="6304972" y="55872"/>
            <a:ext cx="1391228" cy="60588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5ACACC8-ECD1-B843-AB00-D43F01C0EB5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4450" y="58006"/>
            <a:ext cx="1335154" cy="60375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94BD552-33AD-ED7D-126F-92A7ED10AE1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00884" y="47414"/>
            <a:ext cx="1795316" cy="60375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F9E2AB5-55A1-E186-155C-ABC8FB136DF1}"/>
              </a:ext>
            </a:extLst>
          </p:cNvPr>
          <p:cNvSpPr txBox="1"/>
          <p:nvPr/>
        </p:nvSpPr>
        <p:spPr>
          <a:xfrm>
            <a:off x="109744" y="787196"/>
            <a:ext cx="4584176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en-GB" sz="2000" dirty="0">
                <a:effectLst/>
                <a:latin typeface="Lato Light" panose="020F0302020204030203" pitchFamily="34" charset="77"/>
              </a:rPr>
              <a:t>Growing global requirement for radiotherapy </a:t>
            </a:r>
          </a:p>
          <a:p>
            <a:pPr marL="628650" lvl="1" indent="-285750">
              <a:buFontTx/>
              <a:buChar char="-"/>
            </a:pPr>
            <a:r>
              <a:rPr lang="en-GB" sz="1800" dirty="0">
                <a:latin typeface="Lato Light" panose="020F0302020204030203" pitchFamily="34" charset="77"/>
              </a:rPr>
              <a:t>Improve availability &amp; accessibility with </a:t>
            </a:r>
            <a:r>
              <a:rPr lang="en-GB" sz="1800" dirty="0">
                <a:effectLst/>
                <a:latin typeface="Lato Light" panose="020F0302020204030203" pitchFamily="34" charset="77"/>
              </a:rPr>
              <a:t>new &amp; cost-effective technologies</a:t>
            </a:r>
          </a:p>
          <a:p>
            <a:pPr marL="285750" indent="-285750">
              <a:buFontTx/>
              <a:buChar char="-"/>
            </a:pPr>
            <a:endParaRPr lang="en-GB" sz="1400" dirty="0">
              <a:latin typeface="Lato Light" panose="020F0302020204030203" pitchFamily="34" charset="77"/>
            </a:endParaRPr>
          </a:p>
          <a:p>
            <a:pPr marL="285750" indent="-285750">
              <a:buFontTx/>
              <a:buChar char="-"/>
            </a:pPr>
            <a:r>
              <a:rPr lang="en-GB" sz="2000" dirty="0">
                <a:effectLst/>
                <a:latin typeface="Lato Light" panose="020F0302020204030203" pitchFamily="34" charset="77"/>
              </a:rPr>
              <a:t>Systematic study of the radiobiology of ion beams </a:t>
            </a:r>
          </a:p>
          <a:p>
            <a:pPr marL="628650" lvl="1" indent="-285750">
              <a:buFontTx/>
              <a:buChar char="-"/>
            </a:pPr>
            <a:r>
              <a:rPr lang="en-GB" sz="1800" dirty="0">
                <a:effectLst/>
                <a:latin typeface="Lato Light" panose="020F0302020204030203" pitchFamily="34" charset="77"/>
              </a:rPr>
              <a:t>Treatment planning is RBE dependant</a:t>
            </a:r>
          </a:p>
          <a:p>
            <a:pPr marL="628650" lvl="1" indent="-285750">
              <a:buFontTx/>
              <a:buChar char="-"/>
            </a:pPr>
            <a:r>
              <a:rPr lang="en-GB" sz="1800" dirty="0">
                <a:latin typeface="Lato Light" panose="020F0302020204030203" pitchFamily="34" charset="77"/>
              </a:rPr>
              <a:t>Uncertainties due to:</a:t>
            </a:r>
          </a:p>
          <a:p>
            <a:pPr marL="971550" lvl="2" indent="-285750">
              <a:buFontTx/>
              <a:buChar char="-"/>
            </a:pPr>
            <a:r>
              <a:rPr lang="en-GB" sz="1600" dirty="0">
                <a:effectLst/>
                <a:latin typeface="Lato Light" panose="020F0302020204030203" pitchFamily="34" charset="77"/>
              </a:rPr>
              <a:t>Energy, i</a:t>
            </a:r>
            <a:r>
              <a:rPr lang="en-GB" sz="1600" dirty="0">
                <a:latin typeface="Lato Light" panose="020F0302020204030203" pitchFamily="34" charset="77"/>
              </a:rPr>
              <a:t>on species, d</a:t>
            </a:r>
            <a:r>
              <a:rPr lang="en-GB" sz="1600" dirty="0">
                <a:effectLst/>
                <a:latin typeface="Lato Light" panose="020F0302020204030203" pitchFamily="34" charset="77"/>
              </a:rPr>
              <a:t>ose</a:t>
            </a:r>
            <a:r>
              <a:rPr lang="en-GB" sz="1600" dirty="0">
                <a:latin typeface="Lato Light" panose="020F0302020204030203" pitchFamily="34" charset="77"/>
              </a:rPr>
              <a:t>, spatial distribution, d</a:t>
            </a:r>
            <a:r>
              <a:rPr lang="en-GB" sz="1600" dirty="0">
                <a:effectLst/>
                <a:latin typeface="Lato Light" panose="020F0302020204030203" pitchFamily="34" charset="77"/>
              </a:rPr>
              <a:t>ose rate, t</a:t>
            </a:r>
            <a:r>
              <a:rPr lang="en-GB" sz="1600" dirty="0">
                <a:latin typeface="Lato Light" panose="020F0302020204030203" pitchFamily="34" charset="77"/>
              </a:rPr>
              <a:t>issue type, b</a:t>
            </a:r>
            <a:r>
              <a:rPr lang="en-GB" sz="1600" dirty="0">
                <a:effectLst/>
                <a:latin typeface="Lato Light" panose="020F0302020204030203" pitchFamily="34" charset="77"/>
              </a:rPr>
              <a:t>iological endpoint</a:t>
            </a:r>
          </a:p>
          <a:p>
            <a:pPr marL="628650" lvl="1" indent="-285750">
              <a:buFontTx/>
              <a:buChar char="-"/>
            </a:pPr>
            <a:r>
              <a:rPr lang="en-GB" sz="1800" dirty="0">
                <a:latin typeface="Lato Light" panose="020F0302020204030203" pitchFamily="34" charset="77"/>
              </a:rPr>
              <a:t>Proton RBE variation</a:t>
            </a:r>
          </a:p>
          <a:p>
            <a:pPr marL="971550" lvl="2" indent="-285750">
              <a:buFontTx/>
              <a:buChar char="-"/>
            </a:pPr>
            <a:r>
              <a:rPr lang="en-US" sz="1600" dirty="0">
                <a:latin typeface="Lato Light" panose="020F0302020204030203" pitchFamily="34" charset="77"/>
              </a:rPr>
              <a:t>All p-treatment planning uses RBE = 1.1</a:t>
            </a:r>
          </a:p>
          <a:p>
            <a:pPr marL="971550" lvl="2" indent="-285750">
              <a:buFontTx/>
              <a:buChar char="-"/>
            </a:pPr>
            <a:r>
              <a:rPr lang="en-US" sz="1600" dirty="0">
                <a:latin typeface="Lato Light" panose="020F0302020204030203" pitchFamily="34" charset="77"/>
              </a:rPr>
              <a:t>Ion RBE as high as 2 – 3.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1B30BC6-77E8-18A3-ECB3-D73DF9CDB2E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6743" y="847960"/>
            <a:ext cx="4217513" cy="310854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2993DF46-E219-09FD-9F1B-FA4C188AE836}"/>
              </a:ext>
            </a:extLst>
          </p:cNvPr>
          <p:cNvSpPr txBox="1"/>
          <p:nvPr/>
        </p:nvSpPr>
        <p:spPr>
          <a:xfrm>
            <a:off x="4816742" y="4153299"/>
            <a:ext cx="4217513" cy="18466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en-GB" sz="2000" dirty="0">
                <a:latin typeface="Lato Light" panose="020F0302020204030203" pitchFamily="34" charset="77"/>
              </a:rPr>
              <a:t>Novel treatment modalities</a:t>
            </a:r>
          </a:p>
          <a:p>
            <a:pPr marL="628650" lvl="1" indent="-285750">
              <a:buFontTx/>
              <a:buChar char="-"/>
            </a:pPr>
            <a:r>
              <a:rPr lang="en-GB" sz="1800" dirty="0">
                <a:latin typeface="Lato Light" panose="020F0302020204030203" pitchFamily="34" charset="77"/>
              </a:rPr>
              <a:t>Ultra-high dose rates: FLASH</a:t>
            </a:r>
          </a:p>
          <a:p>
            <a:pPr marL="628650" lvl="1" indent="-285750">
              <a:buFontTx/>
              <a:buChar char="-"/>
            </a:pPr>
            <a:r>
              <a:rPr lang="en-GB" sz="1800" dirty="0">
                <a:latin typeface="Lato Light" panose="020F0302020204030203" pitchFamily="34" charset="77"/>
              </a:rPr>
              <a:t>Spatially fractionated – mini-beams</a:t>
            </a:r>
          </a:p>
          <a:p>
            <a:pPr marL="628650" lvl="1" indent="-285750">
              <a:buFontTx/>
              <a:buChar char="-"/>
            </a:pPr>
            <a:endParaRPr lang="en-GB" sz="1800" dirty="0">
              <a:latin typeface="Lato Light" panose="020F0302020204030203" pitchFamily="34" charset="77"/>
            </a:endParaRPr>
          </a:p>
          <a:p>
            <a:pPr marL="285750" indent="-285750">
              <a:buFontTx/>
              <a:buChar char="-"/>
            </a:pPr>
            <a:r>
              <a:rPr lang="en-GB" sz="2000" b="1" dirty="0">
                <a:latin typeface="Lato" panose="020F0502020204030203" pitchFamily="34" charset="77"/>
              </a:rPr>
              <a:t>Further research is required, both in-vitro and in-vivo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664A059-385A-A007-E10F-85032C78FD5A}"/>
              </a:ext>
            </a:extLst>
          </p:cNvPr>
          <p:cNvSpPr/>
          <p:nvPr/>
        </p:nvSpPr>
        <p:spPr>
          <a:xfrm>
            <a:off x="8038470" y="889843"/>
            <a:ext cx="99578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b="1" i="1" dirty="0" err="1"/>
              <a:t>Paganetti</a:t>
            </a:r>
            <a:r>
              <a:rPr lang="en-GB" sz="1100" b="1" i="1" dirty="0"/>
              <a:t>, </a:t>
            </a:r>
            <a:br>
              <a:rPr lang="en-GB" sz="1100" b="1" i="1" dirty="0"/>
            </a:br>
            <a:r>
              <a:rPr lang="en-GB" sz="1100" b="1" i="1" dirty="0"/>
              <a:t>van </a:t>
            </a:r>
            <a:r>
              <a:rPr lang="en-GB" sz="1100" b="1" i="1" dirty="0" err="1"/>
              <a:t>Luijk</a:t>
            </a:r>
            <a:r>
              <a:rPr lang="en-GB" sz="1100" b="1" i="1" dirty="0"/>
              <a:t> </a:t>
            </a:r>
            <a:br>
              <a:rPr lang="en-GB" sz="1100" b="1" i="1" dirty="0"/>
            </a:br>
            <a:r>
              <a:rPr lang="en-GB" sz="1100" b="1" i="1" dirty="0"/>
              <a:t>(2013) </a:t>
            </a:r>
          </a:p>
          <a:p>
            <a:r>
              <a:rPr lang="en-GB" sz="1100" b="1" i="1" dirty="0" err="1"/>
              <a:t>SemRadOncol</a:t>
            </a:r>
            <a:endParaRPr lang="en-US" sz="1100" b="1" dirty="0"/>
          </a:p>
        </p:txBody>
      </p:sp>
      <p:sp>
        <p:nvSpPr>
          <p:cNvPr id="3" name="Arc 2">
            <a:extLst>
              <a:ext uri="{FF2B5EF4-FFF2-40B4-BE49-F238E27FC236}">
                <a16:creationId xmlns:a16="http://schemas.microsoft.com/office/drawing/2014/main" id="{6EE18F83-A71C-28B7-0A83-B56DE588C4F0}"/>
              </a:ext>
            </a:extLst>
          </p:cNvPr>
          <p:cNvSpPr/>
          <p:nvPr/>
        </p:nvSpPr>
        <p:spPr>
          <a:xfrm>
            <a:off x="1776135" y="5054539"/>
            <a:ext cx="1327249" cy="1300577"/>
          </a:xfrm>
          <a:prstGeom prst="arc">
            <a:avLst>
              <a:gd name="adj1" fmla="val 12184982"/>
              <a:gd name="adj2" fmla="val 20670099"/>
            </a:avLst>
          </a:prstGeom>
          <a:ln w="793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Arc 7">
            <a:extLst>
              <a:ext uri="{FF2B5EF4-FFF2-40B4-BE49-F238E27FC236}">
                <a16:creationId xmlns:a16="http://schemas.microsoft.com/office/drawing/2014/main" id="{20D444C9-3C68-38F4-9C55-EEE55CBA4E7B}"/>
              </a:ext>
            </a:extLst>
          </p:cNvPr>
          <p:cNvSpPr/>
          <p:nvPr/>
        </p:nvSpPr>
        <p:spPr>
          <a:xfrm rot="10800000">
            <a:off x="1787286" y="5132935"/>
            <a:ext cx="1327249" cy="1300577"/>
          </a:xfrm>
          <a:prstGeom prst="arc">
            <a:avLst>
              <a:gd name="adj1" fmla="val 12184982"/>
              <a:gd name="adj2" fmla="val 20670099"/>
            </a:avLst>
          </a:prstGeom>
          <a:ln w="793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B90CFE9-0DFF-0A75-E42D-C6DC212811A0}"/>
              </a:ext>
            </a:extLst>
          </p:cNvPr>
          <p:cNvSpPr txBox="1"/>
          <p:nvPr/>
        </p:nvSpPr>
        <p:spPr>
          <a:xfrm>
            <a:off x="1302015" y="5527080"/>
            <a:ext cx="912980" cy="4401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dirty="0">
                <a:latin typeface="Lato" panose="020F0502020204030203" pitchFamily="34" charset="77"/>
              </a:rPr>
              <a:t>DATA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605E552-EE5F-1233-DB05-08D05BD4E0A5}"/>
              </a:ext>
            </a:extLst>
          </p:cNvPr>
          <p:cNvSpPr txBox="1"/>
          <p:nvPr/>
        </p:nvSpPr>
        <p:spPr>
          <a:xfrm>
            <a:off x="2511529" y="5527080"/>
            <a:ext cx="1445028" cy="4401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dirty="0">
                <a:latin typeface="Lato" panose="020F0502020204030203" pitchFamily="34" charset="77"/>
              </a:rPr>
              <a:t>MACHINE </a:t>
            </a:r>
          </a:p>
        </p:txBody>
      </p:sp>
    </p:spTree>
    <p:extLst>
      <p:ext uri="{BB962C8B-B14F-4D97-AF65-F5344CB8AC3E}">
        <p14:creationId xmlns:p14="http://schemas.microsoft.com/office/powerpoint/2010/main" val="9082801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3">
            <a:extLst>
              <a:ext uri="{FF2B5EF4-FFF2-40B4-BE49-F238E27FC236}">
                <a16:creationId xmlns:a16="http://schemas.microsoft.com/office/drawing/2014/main" id="{9FC423BD-CA2F-0940-B8F6-AC615A1E1120}"/>
              </a:ext>
            </a:extLst>
          </p:cNvPr>
          <p:cNvSpPr txBox="1">
            <a:spLocks/>
          </p:cNvSpPr>
          <p:nvPr/>
        </p:nvSpPr>
        <p:spPr>
          <a:xfrm>
            <a:off x="67722" y="39776"/>
            <a:ext cx="5764912" cy="621663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i="0" kern="1200">
                <a:solidFill>
                  <a:schemeClr val="tx1"/>
                </a:solidFill>
                <a:latin typeface="Helvetica" pitchFamily="2" charset="0"/>
                <a:ea typeface="CMU Sans Serif" charset="0"/>
                <a:cs typeface="CMU Sans Serif" charset="0"/>
              </a:defRPr>
            </a:lvl1pPr>
          </a:lstStyle>
          <a:p>
            <a:pPr algn="l"/>
            <a:r>
              <a:rPr lang="en-GB" sz="3200" dirty="0">
                <a:solidFill>
                  <a:schemeClr val="bg1"/>
                </a:solidFill>
                <a:latin typeface="Lato Light" panose="020F0302020204030203" pitchFamily="34" charset="77"/>
                <a:cs typeface="Arial" panose="020B0604020202020204" pitchFamily="34" charset="0"/>
                <a:sym typeface="Wingdings"/>
              </a:rPr>
              <a:t>The </a:t>
            </a:r>
            <a:r>
              <a:rPr lang="en-GB" sz="3200" dirty="0" err="1">
                <a:solidFill>
                  <a:schemeClr val="bg1"/>
                </a:solidFill>
                <a:latin typeface="Lato Light" panose="020F0302020204030203" pitchFamily="34" charset="77"/>
                <a:cs typeface="Arial" panose="020B0604020202020204" pitchFamily="34" charset="0"/>
                <a:sym typeface="Wingdings"/>
              </a:rPr>
              <a:t>LhARA</a:t>
            </a:r>
            <a:r>
              <a:rPr lang="en-GB" sz="3200" dirty="0">
                <a:solidFill>
                  <a:schemeClr val="bg1"/>
                </a:solidFill>
                <a:latin typeface="Lato Light" panose="020F0302020204030203" pitchFamily="34" charset="77"/>
                <a:cs typeface="Arial" panose="020B0604020202020204" pitchFamily="34" charset="0"/>
                <a:sym typeface="Wingdings"/>
              </a:rPr>
              <a:t> Collaboration</a:t>
            </a:r>
            <a:endParaRPr lang="en-US" sz="3200" dirty="0">
              <a:solidFill>
                <a:schemeClr val="bg1"/>
              </a:solidFill>
              <a:latin typeface="Lato Light" panose="020F0302020204030203" pitchFamily="34" charset="77"/>
              <a:cs typeface="Arial" panose="020B0604020202020204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C123462-B938-8A4F-8F58-A76C8062CF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35A88-5F67-914C-95FE-BE47E62C93F2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958D440-63C5-1B49-8FA8-6DA43D41495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955"/>
          <a:stretch/>
        </p:blipFill>
        <p:spPr>
          <a:xfrm>
            <a:off x="6304972" y="55872"/>
            <a:ext cx="1391228" cy="60588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5ACACC8-ECD1-B843-AB00-D43F01C0EB5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4450" y="58006"/>
            <a:ext cx="1335154" cy="60375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94BD552-33AD-ED7D-126F-92A7ED10AE1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00884" y="47414"/>
            <a:ext cx="1795316" cy="60375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B88AF1B-1AD0-B7A6-BE54-C2BDE9B877C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51047" y="774526"/>
            <a:ext cx="7241905" cy="4073571"/>
          </a:xfrm>
          <a:prstGeom prst="rect">
            <a:avLst/>
          </a:prstGeom>
        </p:spPr>
      </p:pic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73B1170F-B31A-3887-F2AC-FF8BE344F011}"/>
              </a:ext>
            </a:extLst>
          </p:cNvPr>
          <p:cNvSpPr txBox="1">
            <a:spLocks/>
          </p:cNvSpPr>
          <p:nvPr/>
        </p:nvSpPr>
        <p:spPr>
          <a:xfrm>
            <a:off x="1171254" y="5095982"/>
            <a:ext cx="7161088" cy="151127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Char char="-"/>
            </a:pPr>
            <a:r>
              <a:rPr lang="en-GB" sz="1800" b="1" i="1" dirty="0">
                <a:latin typeface="Lato" panose="020F0502020204030203" pitchFamily="34" charset="77"/>
              </a:rPr>
              <a:t>Deliver a s</a:t>
            </a:r>
            <a:r>
              <a:rPr lang="en-GB" sz="1800" b="1" i="1" dirty="0">
                <a:effectLst/>
                <a:latin typeface="Lato" panose="020F0502020204030203" pitchFamily="34" charset="77"/>
              </a:rPr>
              <a:t>ystematic and definitive radiobiology programme</a:t>
            </a:r>
          </a:p>
          <a:p>
            <a:pPr>
              <a:buFontTx/>
              <a:buChar char="-"/>
            </a:pPr>
            <a:r>
              <a:rPr lang="en-GB" sz="1800" b="1" i="1" dirty="0">
                <a:effectLst/>
                <a:latin typeface="Lato" panose="020F0502020204030203" pitchFamily="34" charset="77"/>
              </a:rPr>
              <a:t>Prove the feasibility of the laser-driven hybrid-accelerator approach</a:t>
            </a:r>
          </a:p>
          <a:p>
            <a:pPr>
              <a:buFontTx/>
              <a:buChar char="-"/>
            </a:pPr>
            <a:r>
              <a:rPr lang="en-GB" sz="1800" b="1" i="1" dirty="0">
                <a:effectLst/>
                <a:latin typeface="Lato" panose="020F0502020204030203" pitchFamily="34" charset="77"/>
              </a:rPr>
              <a:t>Lay the technological foundations for the transformation of PBT</a:t>
            </a:r>
            <a:endParaRPr lang="en-GB" sz="1800" dirty="0">
              <a:latin typeface="Lato Light" panose="020F0302020204030203" pitchFamily="34" charset="77"/>
              <a:sym typeface="Wingdings"/>
            </a:endParaRPr>
          </a:p>
          <a:p>
            <a:pPr lvl="1">
              <a:buFontTx/>
              <a:buChar char="-"/>
            </a:pPr>
            <a:endParaRPr lang="en-GB" sz="1800" dirty="0">
              <a:latin typeface="Lato Light" panose="020F0302020204030203" pitchFamily="34" charset="77"/>
              <a:sym typeface="Wingdings"/>
            </a:endParaRPr>
          </a:p>
          <a:p>
            <a:pPr marL="0" indent="0">
              <a:buNone/>
            </a:pPr>
            <a:endParaRPr lang="en-GB" sz="1800" dirty="0">
              <a:latin typeface="Lato Light" panose="020F0302020204030203" pitchFamily="34" charset="77"/>
              <a:sym typeface="Wingdings"/>
            </a:endParaRPr>
          </a:p>
          <a:p>
            <a:pPr>
              <a:buFontTx/>
              <a:buChar char="-"/>
            </a:pPr>
            <a:endParaRPr lang="en-GB" sz="1800" dirty="0">
              <a:latin typeface="Lato Light" panose="020F0302020204030203" pitchFamily="34" charset="77"/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5700815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3">
            <a:extLst>
              <a:ext uri="{FF2B5EF4-FFF2-40B4-BE49-F238E27FC236}">
                <a16:creationId xmlns:a16="http://schemas.microsoft.com/office/drawing/2014/main" id="{9FC423BD-CA2F-0940-B8F6-AC615A1E1120}"/>
              </a:ext>
            </a:extLst>
          </p:cNvPr>
          <p:cNvSpPr txBox="1">
            <a:spLocks/>
          </p:cNvSpPr>
          <p:nvPr/>
        </p:nvSpPr>
        <p:spPr>
          <a:xfrm>
            <a:off x="67722" y="39776"/>
            <a:ext cx="5764912" cy="621663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i="0" kern="1200">
                <a:solidFill>
                  <a:schemeClr val="tx1"/>
                </a:solidFill>
                <a:latin typeface="Helvetica" pitchFamily="2" charset="0"/>
                <a:ea typeface="CMU Sans Serif" charset="0"/>
                <a:cs typeface="CMU Sans Serif" charset="0"/>
              </a:defRPr>
            </a:lvl1pPr>
          </a:lstStyle>
          <a:p>
            <a:pPr algn="l"/>
            <a:r>
              <a:rPr lang="en-GB" sz="3200" dirty="0" err="1">
                <a:solidFill>
                  <a:schemeClr val="bg1"/>
                </a:solidFill>
                <a:latin typeface="Lato Light" panose="020F0302020204030203" pitchFamily="34" charset="77"/>
                <a:cs typeface="Arial" panose="020B0604020202020204" pitchFamily="34" charset="0"/>
                <a:sym typeface="Wingdings"/>
              </a:rPr>
              <a:t>LhARA</a:t>
            </a:r>
            <a:r>
              <a:rPr lang="en-GB" sz="3200" dirty="0">
                <a:solidFill>
                  <a:schemeClr val="bg1"/>
                </a:solidFill>
                <a:latin typeface="Lato Light" panose="020F0302020204030203" pitchFamily="34" charset="77"/>
                <a:cs typeface="Arial" panose="020B0604020202020204" pitchFamily="34" charset="0"/>
                <a:sym typeface="Wingdings"/>
              </a:rPr>
              <a:t> &amp; ITRF</a:t>
            </a:r>
            <a:endParaRPr lang="en-US" sz="3200" dirty="0">
              <a:solidFill>
                <a:schemeClr val="bg1"/>
              </a:solidFill>
              <a:latin typeface="Lato Light" panose="020F0302020204030203" pitchFamily="34" charset="77"/>
              <a:cs typeface="Arial" panose="020B0604020202020204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C123462-B938-8A4F-8F58-A76C8062CF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35A88-5F67-914C-95FE-BE47E62C93F2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958D440-63C5-1B49-8FA8-6DA43D41495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955"/>
          <a:stretch/>
        </p:blipFill>
        <p:spPr>
          <a:xfrm>
            <a:off x="6304972" y="55872"/>
            <a:ext cx="1391228" cy="60588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5ACACC8-ECD1-B843-AB00-D43F01C0EB5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4450" y="58006"/>
            <a:ext cx="1335154" cy="603750"/>
          </a:xfrm>
          <a:prstGeom prst="rect">
            <a:avLst/>
          </a:prstGeom>
        </p:spPr>
      </p:pic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4D99642C-32D0-210E-3F2B-CFE17C682163}"/>
              </a:ext>
            </a:extLst>
          </p:cNvPr>
          <p:cNvSpPr txBox="1">
            <a:spLocks/>
          </p:cNvSpPr>
          <p:nvPr/>
        </p:nvSpPr>
        <p:spPr>
          <a:xfrm>
            <a:off x="121191" y="906416"/>
            <a:ext cx="4273643" cy="42907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Char char="-"/>
            </a:pPr>
            <a:r>
              <a:rPr lang="en-GB" sz="1900" dirty="0">
                <a:latin typeface="Lato Light" panose="020F0302020204030203" pitchFamily="34" charset="77"/>
                <a:sym typeface="Wingdings"/>
              </a:rPr>
              <a:t>£2M UKRI Infrastructure Fund grant – establishment of Ion Therapy Research Facility (ITRF) </a:t>
            </a:r>
          </a:p>
          <a:p>
            <a:pPr lvl="1">
              <a:buFontTx/>
              <a:buChar char="-"/>
            </a:pPr>
            <a:r>
              <a:rPr lang="en-GB" sz="1700" dirty="0">
                <a:latin typeface="Lato Light" panose="020F0302020204030203" pitchFamily="34" charset="77"/>
                <a:sym typeface="Wingdings"/>
              </a:rPr>
              <a:t>Compact, single-site national research facility</a:t>
            </a:r>
            <a:r>
              <a:rPr lang="en-GB" sz="1900" dirty="0">
                <a:latin typeface="Lato Light" panose="020F0302020204030203" pitchFamily="34" charset="77"/>
                <a:sym typeface="Wingdings"/>
              </a:rPr>
              <a:t> </a:t>
            </a:r>
          </a:p>
          <a:p>
            <a:pPr lvl="1">
              <a:buFontTx/>
              <a:buChar char="-"/>
            </a:pPr>
            <a:r>
              <a:rPr lang="en-GB" sz="1700" dirty="0">
                <a:latin typeface="Lato Light" panose="020F0302020204030203" pitchFamily="34" charset="77"/>
                <a:sym typeface="Wingdings"/>
              </a:rPr>
              <a:t>2 year “Preliminary Activity”</a:t>
            </a:r>
          </a:p>
          <a:p>
            <a:pPr lvl="2">
              <a:buFontTx/>
              <a:buChar char="-"/>
            </a:pPr>
            <a:r>
              <a:rPr lang="en-GB" sz="1500" dirty="0">
                <a:latin typeface="Lato Light" panose="020F0302020204030203" pitchFamily="34" charset="77"/>
                <a:sym typeface="Wingdings"/>
              </a:rPr>
              <a:t>3 year pre-construction phase</a:t>
            </a:r>
          </a:p>
          <a:p>
            <a:pPr lvl="1">
              <a:buFontTx/>
              <a:buChar char="-"/>
            </a:pPr>
            <a:r>
              <a:rPr lang="en-GB" sz="1700" u="sng" dirty="0">
                <a:latin typeface="Lato Light" panose="020F0302020204030203" pitchFamily="34" charset="77"/>
                <a:sym typeface="Wingdings"/>
              </a:rPr>
              <a:t>Facility CDR by October 2024</a:t>
            </a:r>
          </a:p>
          <a:p>
            <a:pPr marL="457200" lvl="1" indent="0">
              <a:buNone/>
            </a:pPr>
            <a:endParaRPr lang="en-GB" sz="2000" dirty="0">
              <a:latin typeface="Lato Light" panose="020F0302020204030203" pitchFamily="34" charset="77"/>
              <a:sym typeface="Wingdings"/>
            </a:endParaRPr>
          </a:p>
          <a:p>
            <a:pPr>
              <a:buFontTx/>
              <a:buChar char="-"/>
            </a:pPr>
            <a:r>
              <a:rPr lang="en-GB" sz="1900" dirty="0" err="1">
                <a:latin typeface="Lato Light" panose="020F0302020204030203" pitchFamily="34" charset="77"/>
                <a:sym typeface="Wingdings"/>
              </a:rPr>
              <a:t>LhARA</a:t>
            </a:r>
            <a:r>
              <a:rPr lang="en-GB" sz="1900" dirty="0">
                <a:latin typeface="Lato Light" panose="020F0302020204030203" pitchFamily="34" charset="77"/>
                <a:sym typeface="Wingdings"/>
              </a:rPr>
              <a:t> to serve ITRF</a:t>
            </a:r>
          </a:p>
          <a:p>
            <a:pPr lvl="1">
              <a:buFontTx/>
              <a:buChar char="-"/>
            </a:pPr>
            <a:r>
              <a:rPr lang="en-GB" sz="1700" dirty="0">
                <a:latin typeface="Lato Light" panose="020F0302020204030203" pitchFamily="34" charset="77"/>
                <a:sym typeface="Wingdings"/>
              </a:rPr>
              <a:t>Conventional technology study (NIMMS)</a:t>
            </a:r>
          </a:p>
          <a:p>
            <a:pPr lvl="2">
              <a:buFontTx/>
              <a:buChar char="-"/>
            </a:pPr>
            <a:r>
              <a:rPr lang="en-GB" sz="1500" dirty="0">
                <a:latin typeface="Lato Light" panose="020F0302020204030203" pitchFamily="34" charset="77"/>
                <a:sym typeface="Wingdings"/>
              </a:rPr>
              <a:t>Synchrotron &amp; injector from established ion sources &amp; acceleration methods</a:t>
            </a:r>
            <a:endParaRPr lang="en-GB" sz="2000" dirty="0">
              <a:latin typeface="Lato Light" panose="020F0302020204030203" pitchFamily="34" charset="77"/>
              <a:sym typeface="Wingdings"/>
            </a:endParaRPr>
          </a:p>
          <a:p>
            <a:pPr>
              <a:buFontTx/>
              <a:buChar char="-"/>
            </a:pPr>
            <a:endParaRPr lang="en-GB" sz="1900" dirty="0">
              <a:effectLst/>
              <a:latin typeface="Lato Light" panose="020F0302020204030203" pitchFamily="34" charset="77"/>
            </a:endParaRPr>
          </a:p>
          <a:p>
            <a:pPr lvl="1">
              <a:buFontTx/>
              <a:buChar char="-"/>
            </a:pPr>
            <a:endParaRPr lang="en-GB" sz="1800" dirty="0">
              <a:latin typeface="Lato Light" panose="020F0302020204030203" pitchFamily="34" charset="77"/>
              <a:sym typeface="Wingdings"/>
            </a:endParaRPr>
          </a:p>
          <a:p>
            <a:pPr>
              <a:buFontTx/>
              <a:buChar char="-"/>
            </a:pPr>
            <a:endParaRPr lang="en-GB" sz="2000" dirty="0">
              <a:latin typeface="Lato Light" panose="020F0302020204030203" pitchFamily="34" charset="77"/>
              <a:sym typeface="Wingdings"/>
            </a:endParaRPr>
          </a:p>
          <a:p>
            <a:pPr>
              <a:buFontTx/>
              <a:buChar char="-"/>
            </a:pPr>
            <a:endParaRPr lang="en-GB" sz="2000" dirty="0">
              <a:latin typeface="Lato Light" panose="020F0302020204030203" pitchFamily="34" charset="77"/>
              <a:sym typeface="Wingdings"/>
            </a:endParaRPr>
          </a:p>
          <a:p>
            <a:pPr marL="0" indent="0">
              <a:buNone/>
            </a:pPr>
            <a:endParaRPr lang="en-GB" sz="2000" dirty="0">
              <a:latin typeface="Lato Light" panose="020F0302020204030203" pitchFamily="34" charset="77"/>
              <a:sym typeface="Wingding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94BD552-33AD-ED7D-126F-92A7ED10AE1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00884" y="47414"/>
            <a:ext cx="1795316" cy="60375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83D9F17-A7A2-0AC5-BCAE-F1363C28DEF2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42823" r="188" b="84309"/>
          <a:stretch/>
        </p:blipFill>
        <p:spPr>
          <a:xfrm>
            <a:off x="2427890" y="5197882"/>
            <a:ext cx="6100903" cy="1008375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3A6AC46-0689-D1CB-2ED1-FCFE1D9431AA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-1" r="82911" b="84309"/>
          <a:stretch/>
        </p:blipFill>
        <p:spPr>
          <a:xfrm>
            <a:off x="598270" y="5198638"/>
            <a:ext cx="1829620" cy="1008375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E0E74BB7-5390-B33F-FDB6-8026D71D6E8D}"/>
              </a:ext>
            </a:extLst>
          </p:cNvPr>
          <p:cNvSpPr txBox="1">
            <a:spLocks/>
          </p:cNvSpPr>
          <p:nvPr/>
        </p:nvSpPr>
        <p:spPr>
          <a:xfrm>
            <a:off x="4394834" y="896140"/>
            <a:ext cx="4398931" cy="2275840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Char char="-"/>
            </a:pPr>
            <a:r>
              <a:rPr lang="en-GB" sz="1900" dirty="0">
                <a:effectLst/>
                <a:latin typeface="Lato Light" panose="020F0302020204030203" pitchFamily="34" charset="77"/>
              </a:rPr>
              <a:t>LhARA work package structure:</a:t>
            </a:r>
          </a:p>
          <a:p>
            <a:pPr lvl="1">
              <a:buFontTx/>
              <a:buChar char="-"/>
            </a:pPr>
            <a:r>
              <a:rPr lang="en-GB" sz="1700" dirty="0">
                <a:effectLst/>
                <a:latin typeface="Lato Light" panose="020F0302020204030203" pitchFamily="34" charset="77"/>
              </a:rPr>
              <a:t>WP1.1: Project management </a:t>
            </a:r>
          </a:p>
          <a:p>
            <a:pPr lvl="1">
              <a:buFontTx/>
              <a:buChar char="-"/>
            </a:pPr>
            <a:r>
              <a:rPr lang="en-GB" sz="1700" dirty="0">
                <a:effectLst/>
                <a:latin typeface="Lato Light" panose="020F0302020204030203" pitchFamily="34" charset="77"/>
              </a:rPr>
              <a:t>WP1.2: Laser-driven source </a:t>
            </a:r>
          </a:p>
          <a:p>
            <a:pPr lvl="1">
              <a:buFontTx/>
              <a:buChar char="-"/>
            </a:pPr>
            <a:r>
              <a:rPr lang="en-GB" sz="1700" dirty="0">
                <a:effectLst/>
                <a:latin typeface="Lato Light" panose="020F0302020204030203" pitchFamily="34" charset="77"/>
              </a:rPr>
              <a:t>WP1.3: Beam capture</a:t>
            </a:r>
          </a:p>
          <a:p>
            <a:pPr lvl="1">
              <a:buFontTx/>
              <a:buChar char="-"/>
            </a:pPr>
            <a:r>
              <a:rPr lang="en-GB" sz="1700" dirty="0">
                <a:effectLst/>
                <a:latin typeface="Lato Light" panose="020F0302020204030203" pitchFamily="34" charset="77"/>
              </a:rPr>
              <a:t>WP1.4: Ion acoustic diagnostics</a:t>
            </a:r>
          </a:p>
          <a:p>
            <a:pPr lvl="1">
              <a:buFontTx/>
              <a:buChar char="-"/>
            </a:pPr>
            <a:r>
              <a:rPr lang="en-GB" sz="1700" dirty="0">
                <a:effectLst/>
                <a:latin typeface="Lato Light" panose="020F0302020204030203" pitchFamily="34" charset="77"/>
              </a:rPr>
              <a:t>WP1.5: Novel end </a:t>
            </a:r>
            <a:r>
              <a:rPr lang="en-GB" sz="1700" dirty="0">
                <a:latin typeface="Lato Light" panose="020F0302020204030203" pitchFamily="34" charset="77"/>
              </a:rPr>
              <a:t>s</a:t>
            </a:r>
            <a:r>
              <a:rPr lang="en-GB" sz="1700" dirty="0">
                <a:effectLst/>
                <a:latin typeface="Lato Light" panose="020F0302020204030203" pitchFamily="34" charset="77"/>
              </a:rPr>
              <a:t>tation </a:t>
            </a:r>
          </a:p>
          <a:p>
            <a:pPr lvl="1">
              <a:buFontTx/>
              <a:buChar char="-"/>
            </a:pPr>
            <a:r>
              <a:rPr lang="en-GB" sz="1700" dirty="0">
                <a:effectLst/>
                <a:latin typeface="Lato Light" panose="020F0302020204030203" pitchFamily="34" charset="77"/>
              </a:rPr>
              <a:t>WP1.6: Design &amp; integration  </a:t>
            </a:r>
            <a:endParaRPr lang="en-GB" sz="1800" dirty="0">
              <a:latin typeface="Lato Light" panose="020F0302020204030203" pitchFamily="34" charset="77"/>
              <a:sym typeface="Wingdings"/>
            </a:endParaRPr>
          </a:p>
          <a:p>
            <a:pPr lvl="1">
              <a:buFontTx/>
              <a:buChar char="-"/>
            </a:pPr>
            <a:endParaRPr lang="en-GB" sz="1800" dirty="0">
              <a:latin typeface="Lato Light" panose="020F0302020204030203" pitchFamily="34" charset="77"/>
              <a:sym typeface="Wingdings"/>
            </a:endParaRPr>
          </a:p>
          <a:p>
            <a:pPr>
              <a:buFontTx/>
              <a:buChar char="-"/>
            </a:pPr>
            <a:endParaRPr lang="en-GB" sz="2000" dirty="0">
              <a:latin typeface="Lato Light" panose="020F0302020204030203" pitchFamily="34" charset="77"/>
              <a:sym typeface="Wingdings"/>
            </a:endParaRPr>
          </a:p>
          <a:p>
            <a:pPr>
              <a:buFontTx/>
              <a:buChar char="-"/>
            </a:pPr>
            <a:endParaRPr lang="en-GB" sz="2000" dirty="0">
              <a:latin typeface="Lato Light" panose="020F0302020204030203" pitchFamily="34" charset="77"/>
              <a:sym typeface="Wingdings"/>
            </a:endParaRPr>
          </a:p>
          <a:p>
            <a:pPr marL="0" indent="0">
              <a:buNone/>
            </a:pPr>
            <a:endParaRPr lang="en-GB" sz="2000" dirty="0">
              <a:latin typeface="Lato Light" panose="020F0302020204030203" pitchFamily="34" charset="77"/>
              <a:sym typeface="Wingding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29E536D-04CC-037F-6C70-A9CB3589DD01}"/>
              </a:ext>
            </a:extLst>
          </p:cNvPr>
          <p:cNvSpPr txBox="1"/>
          <p:nvPr/>
        </p:nvSpPr>
        <p:spPr>
          <a:xfrm>
            <a:off x="4432549" y="3480111"/>
            <a:ext cx="4731986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en-GB" sz="2000" dirty="0">
                <a:latin typeface="Lato Light" panose="020F0302020204030203" pitchFamily="34" charset="77"/>
                <a:sym typeface="Wingdings"/>
              </a:rPr>
              <a:t>Outreach &amp; engagement</a:t>
            </a:r>
          </a:p>
          <a:p>
            <a:pPr marL="628650" lvl="1" indent="-285750">
              <a:buFontTx/>
              <a:buChar char="-"/>
            </a:pPr>
            <a:r>
              <a:rPr lang="en-GB" sz="1800" dirty="0">
                <a:latin typeface="Lato Light" panose="020F0302020204030203" pitchFamily="34" charset="77"/>
                <a:sym typeface="Wingdings"/>
              </a:rPr>
              <a:t>Users,  </a:t>
            </a:r>
            <a:r>
              <a:rPr lang="en-GB" sz="1800" dirty="0">
                <a:effectLst/>
                <a:latin typeface="Lato Light" panose="020F0302020204030203" pitchFamily="34" charset="77"/>
              </a:rPr>
              <a:t>Patient and Public Involvement </a:t>
            </a:r>
            <a:endParaRPr lang="en-GB" sz="1800" dirty="0">
              <a:latin typeface="Lato Light" panose="020F0302020204030203" pitchFamily="34" charset="77"/>
              <a:sym typeface="Wingdings"/>
            </a:endParaRPr>
          </a:p>
          <a:p>
            <a:pPr marL="628650" lvl="1" indent="-285750">
              <a:buFontTx/>
              <a:buChar char="-"/>
            </a:pPr>
            <a:r>
              <a:rPr lang="en-GB" sz="1800" dirty="0">
                <a:latin typeface="Lato Light" panose="020F0302020204030203" pitchFamily="34" charset="77"/>
                <a:sym typeface="Wingdings"/>
              </a:rPr>
              <a:t>Website</a:t>
            </a:r>
          </a:p>
          <a:p>
            <a:pPr marL="628650" lvl="1" indent="-285750">
              <a:buFontTx/>
              <a:buChar char="-"/>
            </a:pPr>
            <a:r>
              <a:rPr lang="en-GB" sz="1800" dirty="0">
                <a:latin typeface="Lato Light" panose="020F0302020204030203" pitchFamily="34" charset="77"/>
                <a:sym typeface="Wingdings"/>
              </a:rPr>
              <a:t>Peer group </a:t>
            </a:r>
            <a:r>
              <a:rPr lang="en-GB" sz="1800">
                <a:latin typeface="Lato Light" panose="020F0302020204030203" pitchFamily="34" charset="77"/>
                <a:sym typeface="Wingdings"/>
              </a:rPr>
              <a:t>consultation meetings, Dec 2022, June 2023.</a:t>
            </a:r>
            <a:endParaRPr lang="en-GB" sz="1800" dirty="0">
              <a:latin typeface="Lato Light" panose="020F0302020204030203" pitchFamily="34" charset="77"/>
              <a:sym typeface="Wingdings"/>
            </a:endParaRPr>
          </a:p>
          <a:p>
            <a:pPr marL="285750" indent="-285750">
              <a:buFontTx/>
              <a:buChar char="-"/>
            </a:pPr>
            <a:endParaRPr lang="en-GB" sz="1400" dirty="0">
              <a:latin typeface="Lato Light" panose="020F0302020204030203" pitchFamily="34" charset="77"/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2762157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3">
            <a:extLst>
              <a:ext uri="{FF2B5EF4-FFF2-40B4-BE49-F238E27FC236}">
                <a16:creationId xmlns:a16="http://schemas.microsoft.com/office/drawing/2014/main" id="{9FC423BD-CA2F-0940-B8F6-AC615A1E1120}"/>
              </a:ext>
            </a:extLst>
          </p:cNvPr>
          <p:cNvSpPr txBox="1">
            <a:spLocks/>
          </p:cNvSpPr>
          <p:nvPr/>
        </p:nvSpPr>
        <p:spPr>
          <a:xfrm>
            <a:off x="67722" y="39776"/>
            <a:ext cx="5764912" cy="621663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i="0" kern="1200">
                <a:solidFill>
                  <a:schemeClr val="tx1"/>
                </a:solidFill>
                <a:latin typeface="Helvetica" pitchFamily="2" charset="0"/>
                <a:ea typeface="CMU Sans Serif" charset="0"/>
                <a:cs typeface="CMU Sans Serif" charset="0"/>
              </a:defRPr>
            </a:lvl1pPr>
          </a:lstStyle>
          <a:p>
            <a:pPr algn="l"/>
            <a:r>
              <a:rPr lang="en-GB" sz="3600" dirty="0">
                <a:solidFill>
                  <a:schemeClr val="bg1"/>
                </a:solidFill>
                <a:latin typeface="Lato Light" panose="020F0302020204030203" pitchFamily="34" charset="77"/>
                <a:cs typeface="Arial" panose="020B0604020202020204" pitchFamily="34" charset="0"/>
                <a:sym typeface="Wingdings"/>
              </a:rPr>
              <a:t>The </a:t>
            </a:r>
            <a:r>
              <a:rPr lang="en-GB" sz="3600" dirty="0" err="1">
                <a:solidFill>
                  <a:schemeClr val="bg1"/>
                </a:solidFill>
                <a:latin typeface="Lato Light" panose="020F0302020204030203" pitchFamily="34" charset="77"/>
                <a:cs typeface="Arial" panose="020B0604020202020204" pitchFamily="34" charset="0"/>
                <a:sym typeface="Wingdings"/>
              </a:rPr>
              <a:t>LhARA</a:t>
            </a:r>
            <a:r>
              <a:rPr lang="en-GB" sz="3600" dirty="0">
                <a:solidFill>
                  <a:schemeClr val="bg1"/>
                </a:solidFill>
                <a:latin typeface="Lato Light" panose="020F0302020204030203" pitchFamily="34" charset="77"/>
                <a:cs typeface="Arial" panose="020B0604020202020204" pitchFamily="34" charset="0"/>
                <a:sym typeface="Wingdings"/>
              </a:rPr>
              <a:t> Accelerator</a:t>
            </a:r>
            <a:endParaRPr lang="en-US" sz="3600" dirty="0">
              <a:solidFill>
                <a:schemeClr val="bg1"/>
              </a:solidFill>
              <a:latin typeface="Lato Light" panose="020F0302020204030203" pitchFamily="34" charset="77"/>
              <a:cs typeface="Arial" panose="020B0604020202020204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C123462-B938-8A4F-8F58-A76C8062CF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35A88-5F67-914C-95FE-BE47E62C93F2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958D440-63C5-1B49-8FA8-6DA43D41495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955"/>
          <a:stretch/>
        </p:blipFill>
        <p:spPr>
          <a:xfrm>
            <a:off x="6304972" y="55872"/>
            <a:ext cx="1391228" cy="60588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5ACACC8-ECD1-B843-AB00-D43F01C0EB5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4450" y="58006"/>
            <a:ext cx="1335154" cy="60375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94BD552-33AD-ED7D-126F-92A7ED10AE1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00884" y="47414"/>
            <a:ext cx="1795316" cy="60375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161DAAF-CF47-22A5-9B7D-F38A852DFB1D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6257" b="27307"/>
          <a:stretch/>
        </p:blipFill>
        <p:spPr>
          <a:xfrm>
            <a:off x="23510" y="777944"/>
            <a:ext cx="9096980" cy="339957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27A2E20-A5CF-7656-88DE-130C3055714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9627" y="5175810"/>
            <a:ext cx="7772400" cy="1236133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00088246-796B-AA41-6ED0-1B0F16E36A2D}"/>
              </a:ext>
            </a:extLst>
          </p:cNvPr>
          <p:cNvSpPr/>
          <p:nvPr/>
        </p:nvSpPr>
        <p:spPr>
          <a:xfrm>
            <a:off x="369072" y="4527830"/>
            <a:ext cx="390683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>
                <a:latin typeface="+mj-lt"/>
                <a:hlinkClick r:id="rId8"/>
              </a:rPr>
              <a:t>Aymar, G. et al, Frontiers in Physics, (8), September 2020, 567738</a:t>
            </a:r>
            <a:endParaRPr lang="en-US" sz="1100" dirty="0">
              <a:latin typeface="+mj-lt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BC90B0B-AFDC-2207-B613-AAB5B1D7BB46}"/>
              </a:ext>
            </a:extLst>
          </p:cNvPr>
          <p:cNvSpPr/>
          <p:nvPr/>
        </p:nvSpPr>
        <p:spPr>
          <a:xfrm>
            <a:off x="4730965" y="4510633"/>
            <a:ext cx="4218479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" dirty="0">
                <a:solidFill>
                  <a:srgbClr val="0260BF"/>
                </a:solidFill>
                <a:effectLst/>
                <a:latin typeface="Calibri" panose="020F0502020204030204" pitchFamily="34" charset="0"/>
                <a:hlinkClick r:id="rId9"/>
              </a:rPr>
              <a:t>https://</a:t>
            </a:r>
            <a:r>
              <a:rPr lang="en-GB" sz="1000" dirty="0" err="1">
                <a:solidFill>
                  <a:srgbClr val="0260BF"/>
                </a:solidFill>
                <a:effectLst/>
                <a:latin typeface="Calibri" panose="020F0502020204030204" pitchFamily="34" charset="0"/>
                <a:hlinkClick r:id="rId9"/>
              </a:rPr>
              <a:t>ccap.hep.ph.ic.ac.uk</a:t>
            </a:r>
            <a:r>
              <a:rPr lang="en-GB" sz="1000" dirty="0">
                <a:solidFill>
                  <a:srgbClr val="0260BF"/>
                </a:solidFill>
                <a:effectLst/>
                <a:latin typeface="Calibri" panose="020F0502020204030204" pitchFamily="34" charset="0"/>
                <a:hlinkClick r:id="rId9"/>
              </a:rPr>
              <a:t>/trac/raw- attachment/wiki/Communication/Notes/CCAP-TN-11-LhARA-Design- </a:t>
            </a:r>
            <a:r>
              <a:rPr lang="en-GB" sz="1000" dirty="0" err="1">
                <a:solidFill>
                  <a:srgbClr val="0260BF"/>
                </a:solidFill>
                <a:effectLst/>
                <a:latin typeface="Calibri" panose="020F0502020204030204" pitchFamily="34" charset="0"/>
                <a:hlinkClick r:id="rId9"/>
              </a:rPr>
              <a:t>Baseline.pdf</a:t>
            </a:r>
            <a:r>
              <a:rPr lang="en-GB" sz="1000" dirty="0">
                <a:solidFill>
                  <a:srgbClr val="0260BF"/>
                </a:solidFill>
                <a:effectLst/>
                <a:latin typeface="Calibri" panose="020F0502020204030204" pitchFamily="34" charset="0"/>
                <a:hlinkClick r:id="rId9"/>
              </a:rPr>
              <a:t> </a:t>
            </a:r>
            <a:endParaRPr lang="en-GB" sz="1000" dirty="0">
              <a:solidFill>
                <a:srgbClr val="0260BF"/>
              </a:solidFill>
              <a:effectLst/>
              <a:latin typeface="Calibri" panose="020F0502020204030204" pitchFamily="34" charset="0"/>
            </a:endParaRPr>
          </a:p>
          <a:p>
            <a:endParaRPr lang="en-GB" sz="800" dirty="0">
              <a:effectLst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B854B82-B749-FF7B-06D0-3828106308C0}"/>
              </a:ext>
            </a:extLst>
          </p:cNvPr>
          <p:cNvSpPr txBox="1"/>
          <p:nvPr/>
        </p:nvSpPr>
        <p:spPr>
          <a:xfrm>
            <a:off x="4744719" y="4265772"/>
            <a:ext cx="36023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>
                <a:effectLst/>
                <a:latin typeface="Lato Light" panose="020F0302020204030203" pitchFamily="34" charset="77"/>
              </a:rPr>
              <a:t>LhARA</a:t>
            </a:r>
            <a:r>
              <a:rPr lang="en-GB" sz="1400" dirty="0">
                <a:effectLst/>
                <a:latin typeface="Lato Light" panose="020F0302020204030203" pitchFamily="34" charset="77"/>
              </a:rPr>
              <a:t> </a:t>
            </a:r>
            <a:r>
              <a:rPr lang="en-GB" sz="1400" dirty="0">
                <a:latin typeface="Lato Light" panose="020F0302020204030203" pitchFamily="34" charset="77"/>
              </a:rPr>
              <a:t>b</a:t>
            </a:r>
            <a:r>
              <a:rPr lang="en-GB" sz="1400" dirty="0">
                <a:effectLst/>
                <a:latin typeface="Lato Light" panose="020F0302020204030203" pitchFamily="34" charset="77"/>
              </a:rPr>
              <a:t>aseline </a:t>
            </a:r>
            <a:r>
              <a:rPr lang="en-GB" sz="1400" dirty="0">
                <a:latin typeface="Lato Light" panose="020F0302020204030203" pitchFamily="34" charset="77"/>
                <a:cs typeface="Helvetica"/>
              </a:rPr>
              <a:t>design technical note: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E159974-65FB-A062-9C29-385C31CD1D16}"/>
              </a:ext>
            </a:extLst>
          </p:cNvPr>
          <p:cNvSpPr txBox="1"/>
          <p:nvPr/>
        </p:nvSpPr>
        <p:spPr>
          <a:xfrm>
            <a:off x="369071" y="4276569"/>
            <a:ext cx="42184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Lato Light" panose="020F0302020204030203" pitchFamily="34" charset="77"/>
                <a:cs typeface="Helvetica"/>
              </a:rPr>
              <a:t>Pre-conceptual design report (pre-CDR) publication: 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C3B75CD-60A8-6444-66FB-A50BBC853C1B}"/>
              </a:ext>
            </a:extLst>
          </p:cNvPr>
          <p:cNvSpPr/>
          <p:nvPr/>
        </p:nvSpPr>
        <p:spPr>
          <a:xfrm>
            <a:off x="369072" y="4288415"/>
            <a:ext cx="4105596" cy="784682"/>
          </a:xfrm>
          <a:prstGeom prst="rect">
            <a:avLst/>
          </a:prstGeom>
          <a:noFill/>
          <a:ln w="25400">
            <a:solidFill>
              <a:srgbClr val="202A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8A8AD9B-8CDA-39CF-936D-495C3B2A3B2D}"/>
              </a:ext>
            </a:extLst>
          </p:cNvPr>
          <p:cNvSpPr/>
          <p:nvPr/>
        </p:nvSpPr>
        <p:spPr>
          <a:xfrm>
            <a:off x="4730965" y="4278972"/>
            <a:ext cx="4105596" cy="784682"/>
          </a:xfrm>
          <a:prstGeom prst="rect">
            <a:avLst/>
          </a:prstGeom>
          <a:noFill/>
          <a:ln w="25400">
            <a:solidFill>
              <a:srgbClr val="202A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6616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3">
            <a:extLst>
              <a:ext uri="{FF2B5EF4-FFF2-40B4-BE49-F238E27FC236}">
                <a16:creationId xmlns:a16="http://schemas.microsoft.com/office/drawing/2014/main" id="{9FC423BD-CA2F-0940-B8F6-AC615A1E1120}"/>
              </a:ext>
            </a:extLst>
          </p:cNvPr>
          <p:cNvSpPr txBox="1">
            <a:spLocks/>
          </p:cNvSpPr>
          <p:nvPr/>
        </p:nvSpPr>
        <p:spPr>
          <a:xfrm>
            <a:off x="67722" y="39776"/>
            <a:ext cx="5764912" cy="621663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i="0" kern="1200">
                <a:solidFill>
                  <a:schemeClr val="tx1"/>
                </a:solidFill>
                <a:latin typeface="Helvetica" pitchFamily="2" charset="0"/>
                <a:ea typeface="CMU Sans Serif" charset="0"/>
                <a:cs typeface="CMU Sans Serif" charset="0"/>
              </a:defRPr>
            </a:lvl1pPr>
          </a:lstStyle>
          <a:p>
            <a:pPr algn="l"/>
            <a:r>
              <a:rPr lang="en-GB" dirty="0">
                <a:solidFill>
                  <a:schemeClr val="bg1"/>
                </a:solidFill>
                <a:latin typeface="Lato Light" panose="020F0302020204030203" pitchFamily="34" charset="77"/>
                <a:cs typeface="Arial" panose="020B0604020202020204" pitchFamily="34" charset="0"/>
                <a:sym typeface="Wingdings"/>
              </a:rPr>
              <a:t>Laser-driven Proton &amp; Ion Source</a:t>
            </a:r>
            <a:endParaRPr lang="en-US" dirty="0">
              <a:solidFill>
                <a:schemeClr val="bg1"/>
              </a:solidFill>
              <a:latin typeface="Lato Light" panose="020F0302020204030203" pitchFamily="34" charset="77"/>
              <a:cs typeface="Arial" panose="020B0604020202020204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C123462-B938-8A4F-8F58-A76C8062CF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35A88-5F67-914C-95FE-BE47E62C93F2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958D440-63C5-1B49-8FA8-6DA43D41495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955"/>
          <a:stretch/>
        </p:blipFill>
        <p:spPr>
          <a:xfrm>
            <a:off x="6304972" y="55872"/>
            <a:ext cx="1391228" cy="60588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5ACACC8-ECD1-B843-AB00-D43F01C0EB5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4450" y="58006"/>
            <a:ext cx="1335154" cy="603750"/>
          </a:xfrm>
          <a:prstGeom prst="rect">
            <a:avLst/>
          </a:prstGeom>
        </p:spPr>
      </p:pic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4D99642C-32D0-210E-3F2B-CFE17C682163}"/>
              </a:ext>
            </a:extLst>
          </p:cNvPr>
          <p:cNvSpPr txBox="1">
            <a:spLocks/>
          </p:cNvSpPr>
          <p:nvPr/>
        </p:nvSpPr>
        <p:spPr>
          <a:xfrm>
            <a:off x="121190" y="856001"/>
            <a:ext cx="5519322" cy="57551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Char char="-"/>
            </a:pPr>
            <a:r>
              <a:rPr lang="en-GB" sz="2000" dirty="0">
                <a:effectLst/>
                <a:latin typeface="Lato Light" panose="020F0302020204030203" pitchFamily="34" charset="77"/>
              </a:rPr>
              <a:t>High intensity laser driven ion sources:</a:t>
            </a:r>
            <a:endParaRPr lang="en-GB" sz="2000" dirty="0">
              <a:latin typeface="Lato Light" panose="020F0302020204030203" pitchFamily="34" charset="77"/>
            </a:endParaRPr>
          </a:p>
          <a:p>
            <a:pPr lvl="1">
              <a:buFontTx/>
              <a:buChar char="-"/>
            </a:pPr>
            <a:r>
              <a:rPr lang="en-GB" sz="1800" dirty="0">
                <a:effectLst/>
                <a:latin typeface="Lato Light" panose="020F0302020204030203" pitchFamily="34" charset="77"/>
              </a:rPr>
              <a:t>High instantaneous dose rate </a:t>
            </a:r>
            <a:r>
              <a:rPr lang="en-GB" sz="1800" dirty="0">
                <a:latin typeface="Lato Light" panose="020F0302020204030203" pitchFamily="34" charset="77"/>
              </a:rPr>
              <a:t>- </a:t>
            </a:r>
            <a:r>
              <a:rPr lang="en-GB" sz="1800" dirty="0">
                <a:effectLst/>
                <a:latin typeface="Lato Light" panose="020F0302020204030203" pitchFamily="34" charset="77"/>
              </a:rPr>
              <a:t>10-40 ns bunches</a:t>
            </a:r>
          </a:p>
          <a:p>
            <a:pPr lvl="1">
              <a:buFontTx/>
              <a:buChar char="-"/>
            </a:pPr>
            <a:r>
              <a:rPr lang="en-GB" sz="1800" dirty="0">
                <a:effectLst/>
                <a:latin typeface="Lato Light" panose="020F0302020204030203" pitchFamily="34" charset="77"/>
              </a:rPr>
              <a:t>Triggerable; arbitrary pulse structure </a:t>
            </a:r>
          </a:p>
          <a:p>
            <a:pPr lvl="1">
              <a:buFontTx/>
              <a:buChar char="-"/>
            </a:pPr>
            <a:r>
              <a:rPr lang="en-GB" sz="1800" dirty="0">
                <a:effectLst/>
                <a:latin typeface="Lato Light" panose="020F0302020204030203" pitchFamily="34" charset="77"/>
              </a:rPr>
              <a:t>High energy from source (up to ~100 MeV) </a:t>
            </a:r>
          </a:p>
          <a:p>
            <a:pPr>
              <a:buFontTx/>
              <a:buChar char="-"/>
            </a:pPr>
            <a:endParaRPr lang="en-GB" sz="2000" dirty="0">
              <a:effectLst/>
              <a:latin typeface="Lato Light" panose="020F0302020204030203" pitchFamily="34" charset="77"/>
            </a:endParaRPr>
          </a:p>
          <a:p>
            <a:pPr>
              <a:buFontTx/>
              <a:buChar char="-"/>
            </a:pPr>
            <a:r>
              <a:rPr lang="en-GB" sz="2000" dirty="0">
                <a:effectLst/>
                <a:latin typeface="Lato Light" panose="020F0302020204030203" pitchFamily="34" charset="77"/>
              </a:rPr>
              <a:t>Proton &amp; ion source prediction</a:t>
            </a:r>
          </a:p>
          <a:p>
            <a:pPr lvl="1">
              <a:buFontTx/>
              <a:buChar char="-"/>
            </a:pPr>
            <a:r>
              <a:rPr lang="en-GB" sz="1800" dirty="0">
                <a:latin typeface="Lato Light" panose="020F0302020204030203" pitchFamily="34" charset="77"/>
              </a:rPr>
              <a:t>3D TNSA simulations</a:t>
            </a:r>
          </a:p>
          <a:p>
            <a:pPr lvl="1">
              <a:buFontTx/>
              <a:buChar char="-"/>
            </a:pPr>
            <a:r>
              <a:rPr lang="en-GB" sz="1800" dirty="0">
                <a:latin typeface="Lato Light" panose="020F0302020204030203" pitchFamily="34" charset="77"/>
              </a:rPr>
              <a:t>SCAPA facility &amp; experimental beam time</a:t>
            </a:r>
            <a:endParaRPr lang="en-GB" sz="2000" dirty="0">
              <a:effectLst/>
              <a:latin typeface="Lato Light" panose="020F0302020204030203" pitchFamily="34" charset="77"/>
            </a:endParaRPr>
          </a:p>
          <a:p>
            <a:pPr>
              <a:buFontTx/>
              <a:buChar char="-"/>
            </a:pPr>
            <a:endParaRPr lang="en-GB" sz="2000" b="1" dirty="0">
              <a:effectLst/>
              <a:latin typeface="Lato" panose="020F0502020204030203" pitchFamily="34" charset="77"/>
            </a:endParaRPr>
          </a:p>
          <a:p>
            <a:pPr>
              <a:buFontTx/>
              <a:buChar char="-"/>
            </a:pPr>
            <a:r>
              <a:rPr lang="en-GB" sz="2000" b="1" dirty="0">
                <a:effectLst/>
                <a:latin typeface="Lato" panose="020F0502020204030203" pitchFamily="34" charset="77"/>
              </a:rPr>
              <a:t>Identify LhARA facility laser-target requirements</a:t>
            </a:r>
            <a:endParaRPr lang="en-GB" sz="2400" b="1" dirty="0">
              <a:effectLst/>
              <a:latin typeface="Lato" panose="020F0502020204030203" pitchFamily="34" charset="77"/>
            </a:endParaRPr>
          </a:p>
          <a:p>
            <a:pPr lvl="1">
              <a:buFontTx/>
              <a:buChar char="-"/>
            </a:pPr>
            <a:r>
              <a:rPr lang="en-GB" sz="1800" dirty="0">
                <a:effectLst/>
                <a:latin typeface="Lato Light" panose="020F0302020204030203" pitchFamily="34" charset="77"/>
              </a:rPr>
              <a:t>Generation of proton (15 MeV) and carbon (4 MeV/u) beams using existing “tape” targets </a:t>
            </a:r>
          </a:p>
          <a:p>
            <a:pPr lvl="1">
              <a:buFontTx/>
              <a:buChar char="-"/>
            </a:pPr>
            <a:r>
              <a:rPr lang="en-GB" sz="1800" dirty="0">
                <a:latin typeface="Lato Light" panose="020F0302020204030203" pitchFamily="34" charset="77"/>
              </a:rPr>
              <a:t>10 Hz operation</a:t>
            </a:r>
          </a:p>
          <a:p>
            <a:pPr lvl="1">
              <a:buFontTx/>
              <a:buChar char="-"/>
            </a:pPr>
            <a:r>
              <a:rPr lang="en-GB" sz="1800" dirty="0">
                <a:effectLst/>
                <a:latin typeface="Lato Light" panose="020F0302020204030203" pitchFamily="34" charset="77"/>
              </a:rPr>
              <a:t>Under</a:t>
            </a:r>
            <a:r>
              <a:rPr lang="en-GB" sz="1800" dirty="0">
                <a:latin typeface="Lato Light" panose="020F0302020204030203" pitchFamily="34" charset="77"/>
              </a:rPr>
              <a:t>standing of debris &amp; stabilisation schemes</a:t>
            </a:r>
            <a:endParaRPr lang="en-GB" sz="1800" dirty="0">
              <a:effectLst/>
              <a:latin typeface="Lato Light" panose="020F0302020204030203" pitchFamily="34" charset="77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94BD552-33AD-ED7D-126F-92A7ED10AE1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00884" y="47414"/>
            <a:ext cx="1795316" cy="60375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1ED297B-D186-B733-54B1-4224E59A36A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00161" y="845725"/>
            <a:ext cx="3822647" cy="237575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16ED44D-2704-46A6-95C1-4C9D1A8B904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52928" y="3559776"/>
            <a:ext cx="3234604" cy="291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49536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3">
            <a:extLst>
              <a:ext uri="{FF2B5EF4-FFF2-40B4-BE49-F238E27FC236}">
                <a16:creationId xmlns:a16="http://schemas.microsoft.com/office/drawing/2014/main" id="{9FC423BD-CA2F-0940-B8F6-AC615A1E1120}"/>
              </a:ext>
            </a:extLst>
          </p:cNvPr>
          <p:cNvSpPr txBox="1">
            <a:spLocks/>
          </p:cNvSpPr>
          <p:nvPr/>
        </p:nvSpPr>
        <p:spPr>
          <a:xfrm>
            <a:off x="67722" y="39776"/>
            <a:ext cx="5764912" cy="621663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i="0" kern="1200">
                <a:solidFill>
                  <a:schemeClr val="tx1"/>
                </a:solidFill>
                <a:latin typeface="Helvetica" pitchFamily="2" charset="0"/>
                <a:ea typeface="CMU Sans Serif" charset="0"/>
                <a:cs typeface="CMU Sans Serif" charset="0"/>
              </a:defRPr>
            </a:lvl1pPr>
          </a:lstStyle>
          <a:p>
            <a:pPr algn="l"/>
            <a:r>
              <a:rPr lang="en-GB" sz="3200" dirty="0">
                <a:solidFill>
                  <a:schemeClr val="bg1"/>
                </a:solidFill>
                <a:latin typeface="Lato Light" panose="020F0302020204030203" pitchFamily="34" charset="77"/>
                <a:cs typeface="Arial" panose="020B0604020202020204" pitchFamily="34" charset="0"/>
                <a:sym typeface="Wingdings"/>
              </a:rPr>
              <a:t>Proton &amp; Ion Capture</a:t>
            </a:r>
            <a:endParaRPr lang="en-US" sz="3200" dirty="0">
              <a:solidFill>
                <a:schemeClr val="bg1"/>
              </a:solidFill>
              <a:latin typeface="Lato Light" panose="020F0302020204030203" pitchFamily="34" charset="77"/>
              <a:cs typeface="Arial" panose="020B0604020202020204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C123462-B938-8A4F-8F58-A76C8062CF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35A88-5F67-914C-95FE-BE47E62C93F2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958D440-63C5-1B49-8FA8-6DA43D41495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955"/>
          <a:stretch/>
        </p:blipFill>
        <p:spPr>
          <a:xfrm>
            <a:off x="6304972" y="55872"/>
            <a:ext cx="1391228" cy="60588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5ACACC8-ECD1-B843-AB00-D43F01C0EB5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4450" y="58006"/>
            <a:ext cx="1335154" cy="603750"/>
          </a:xfrm>
          <a:prstGeom prst="rect">
            <a:avLst/>
          </a:prstGeom>
        </p:spPr>
      </p:pic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4D99642C-32D0-210E-3F2B-CFE17C682163}"/>
              </a:ext>
            </a:extLst>
          </p:cNvPr>
          <p:cNvSpPr txBox="1">
            <a:spLocks/>
          </p:cNvSpPr>
          <p:nvPr/>
        </p:nvSpPr>
        <p:spPr>
          <a:xfrm>
            <a:off x="202003" y="965771"/>
            <a:ext cx="4888680" cy="56680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Char char="-"/>
            </a:pPr>
            <a:r>
              <a:rPr lang="en-GB" sz="2000" dirty="0">
                <a:effectLst/>
                <a:latin typeface="Lato Light" panose="020F0302020204030203" pitchFamily="34" charset="77"/>
              </a:rPr>
              <a:t>Novel Gabor electron-plasma-lens </a:t>
            </a:r>
          </a:p>
          <a:p>
            <a:pPr lvl="1">
              <a:buFontTx/>
              <a:buChar char="-"/>
            </a:pPr>
            <a:r>
              <a:rPr lang="en-GB" sz="1800" dirty="0">
                <a:latin typeface="Lato Light" panose="020F0302020204030203" pitchFamily="34" charset="77"/>
              </a:rPr>
              <a:t>C</a:t>
            </a:r>
            <a:r>
              <a:rPr lang="en-GB" sz="1800" dirty="0">
                <a:effectLst/>
                <a:latin typeface="Lato Light" panose="020F0302020204030203" pitchFamily="34" charset="77"/>
              </a:rPr>
              <a:t>apture &amp; focusing</a:t>
            </a:r>
          </a:p>
          <a:p>
            <a:pPr lvl="1">
              <a:buFontTx/>
              <a:buChar char="-"/>
            </a:pPr>
            <a:r>
              <a:rPr lang="en-GB" sz="1800" dirty="0">
                <a:effectLst/>
                <a:latin typeface="Lato Light" panose="020F0302020204030203" pitchFamily="34" charset="77"/>
              </a:rPr>
              <a:t>Solenoid-like strong focusing without high power, high-field magnet</a:t>
            </a:r>
            <a:endParaRPr lang="en-GB" sz="1500" dirty="0">
              <a:effectLst/>
              <a:latin typeface="Lato Light" panose="020F0302020204030203" pitchFamily="34" charset="77"/>
            </a:endParaRPr>
          </a:p>
          <a:p>
            <a:pPr lvl="1">
              <a:buFontTx/>
              <a:buChar char="-"/>
            </a:pPr>
            <a:r>
              <a:rPr lang="en-GB" sz="1800" dirty="0">
                <a:effectLst/>
                <a:latin typeface="Lato Light" panose="020F0302020204030203" pitchFamily="34" charset="77"/>
              </a:rPr>
              <a:t>Radial focussing in both planes simultaneously</a:t>
            </a:r>
          </a:p>
          <a:p>
            <a:pPr lvl="1">
              <a:buFontTx/>
              <a:buChar char="-"/>
            </a:pPr>
            <a:r>
              <a:rPr lang="en-GB" sz="1800" dirty="0">
                <a:effectLst/>
                <a:latin typeface="Lato Light" panose="020F0302020204030203" pitchFamily="34" charset="77"/>
              </a:rPr>
              <a:t>Energy-dependent focusing strength</a:t>
            </a:r>
          </a:p>
          <a:p>
            <a:pPr marL="457200" lvl="1" indent="0">
              <a:buNone/>
            </a:pPr>
            <a:endParaRPr lang="en-GB" sz="1800" dirty="0">
              <a:latin typeface="Lato Light" panose="020F0302020204030203" pitchFamily="34" charset="77"/>
            </a:endParaRPr>
          </a:p>
          <a:p>
            <a:pPr>
              <a:buFontTx/>
              <a:buChar char="-"/>
            </a:pPr>
            <a:r>
              <a:rPr lang="en-GB" sz="2000" b="1" dirty="0">
                <a:effectLst/>
                <a:latin typeface="Lato" panose="020F0502020204030203" pitchFamily="34" charset="77"/>
              </a:rPr>
              <a:t>Develop a detailed design of the next generation Gabor-lens prototype</a:t>
            </a:r>
          </a:p>
          <a:p>
            <a:pPr>
              <a:buFontTx/>
              <a:buChar char="-"/>
            </a:pPr>
            <a:endParaRPr lang="en-GB" sz="1800" b="1" dirty="0">
              <a:latin typeface="Lato" panose="020F0502020204030203" pitchFamily="34" charset="77"/>
            </a:endParaRPr>
          </a:p>
          <a:p>
            <a:pPr marL="285750" indent="-285750">
              <a:buFontTx/>
              <a:buChar char="-"/>
            </a:pPr>
            <a:r>
              <a:rPr lang="en-GB" sz="2000" dirty="0">
                <a:effectLst/>
                <a:latin typeface="Lato Light" panose="020F0302020204030203" pitchFamily="34" charset="77"/>
              </a:rPr>
              <a:t>Experimental setup at Swansea University</a:t>
            </a:r>
          </a:p>
          <a:p>
            <a:pPr marL="628650" lvl="1" indent="-285750">
              <a:buFontTx/>
              <a:buChar char="-"/>
            </a:pPr>
            <a:r>
              <a:rPr lang="en-GB" sz="1800" dirty="0">
                <a:latin typeface="Lato Light" panose="020F0302020204030203" pitchFamily="34" charset="77"/>
              </a:rPr>
              <a:t>E</a:t>
            </a:r>
            <a:r>
              <a:rPr lang="en-GB" sz="1800" dirty="0">
                <a:effectLst/>
                <a:latin typeface="Lato Light" panose="020F0302020204030203" pitchFamily="34" charset="77"/>
              </a:rPr>
              <a:t>lectron-plasma dynamics measurements </a:t>
            </a:r>
          </a:p>
          <a:p>
            <a:pPr marL="628650" lvl="1" indent="-285750">
              <a:buFontTx/>
              <a:buChar char="-"/>
            </a:pPr>
            <a:r>
              <a:rPr lang="en-GB" sz="1800" dirty="0">
                <a:latin typeface="Lato Light" panose="020F0302020204030203" pitchFamily="34" charset="77"/>
              </a:rPr>
              <a:t>B</a:t>
            </a:r>
            <a:r>
              <a:rPr lang="en-GB" sz="1800" dirty="0">
                <a:effectLst/>
                <a:latin typeface="Lato Light" panose="020F0302020204030203" pitchFamily="34" charset="77"/>
              </a:rPr>
              <a:t>ench-mark simulations</a:t>
            </a:r>
          </a:p>
          <a:p>
            <a:pPr marL="1085850" lvl="2" indent="-285750">
              <a:buFontTx/>
              <a:buChar char="-"/>
            </a:pPr>
            <a:r>
              <a:rPr lang="en-GB" sz="1600" dirty="0" err="1">
                <a:effectLst/>
                <a:latin typeface="Lato Light" panose="020F0302020204030203" pitchFamily="34" charset="77"/>
              </a:rPr>
              <a:t>VSim</a:t>
            </a:r>
            <a:r>
              <a:rPr lang="en-GB" sz="1600" dirty="0">
                <a:effectLst/>
                <a:latin typeface="Lato Light" panose="020F0302020204030203" pitchFamily="34" charset="77"/>
              </a:rPr>
              <a:t> &amp; </a:t>
            </a:r>
            <a:r>
              <a:rPr lang="en-GB" sz="1600" dirty="0" err="1">
                <a:effectLst/>
                <a:latin typeface="Lato Light" panose="020F0302020204030203" pitchFamily="34" charset="77"/>
              </a:rPr>
              <a:t>WarpX</a:t>
            </a:r>
            <a:r>
              <a:rPr lang="en-GB" sz="1600" dirty="0">
                <a:effectLst/>
                <a:latin typeface="Lato Light" panose="020F0302020204030203" pitchFamily="34" charset="77"/>
              </a:rPr>
              <a:t> </a:t>
            </a:r>
            <a:endParaRPr lang="en-GB" sz="1600" dirty="0">
              <a:latin typeface="Lato Light" panose="020F0302020204030203" pitchFamily="34" charset="77"/>
            </a:endParaRPr>
          </a:p>
          <a:p>
            <a:pPr marL="1085850" lvl="2" indent="-285750">
              <a:buFontTx/>
              <a:buChar char="-"/>
            </a:pPr>
            <a:endParaRPr lang="en-GB" sz="1500" dirty="0">
              <a:latin typeface="Lato Light" panose="020F0302020204030203" pitchFamily="34" charset="77"/>
            </a:endParaRPr>
          </a:p>
          <a:p>
            <a:pPr>
              <a:buFontTx/>
              <a:buChar char="-"/>
            </a:pPr>
            <a:endParaRPr lang="en-GB" sz="1800" b="1" dirty="0">
              <a:effectLst/>
              <a:latin typeface="Lato" panose="020F0502020204030203" pitchFamily="34" charset="77"/>
            </a:endParaRPr>
          </a:p>
          <a:p>
            <a:pPr marL="457200" lvl="1" indent="0">
              <a:buNone/>
            </a:pPr>
            <a:endParaRPr lang="en-GB" sz="1800" dirty="0">
              <a:effectLst/>
              <a:latin typeface="Lato Light" panose="020F0302020204030203" pitchFamily="34" charset="77"/>
            </a:endParaRPr>
          </a:p>
          <a:p>
            <a:pPr lvl="1">
              <a:buFontTx/>
              <a:buChar char="-"/>
            </a:pPr>
            <a:endParaRPr lang="en-GB" sz="1800" dirty="0">
              <a:effectLst/>
              <a:latin typeface="Lato Light" panose="020F0302020204030203" pitchFamily="34" charset="77"/>
            </a:endParaRPr>
          </a:p>
          <a:p>
            <a:pPr>
              <a:buFontTx/>
              <a:buChar char="-"/>
            </a:pPr>
            <a:endParaRPr lang="en-GB" sz="1800" dirty="0">
              <a:latin typeface="Lato Light" panose="020F0302020204030203" pitchFamily="34" charset="77"/>
              <a:sym typeface="Wingdings"/>
            </a:endParaRPr>
          </a:p>
          <a:p>
            <a:pPr marL="0" indent="0">
              <a:buNone/>
            </a:pPr>
            <a:endParaRPr lang="en-GB" sz="1800" dirty="0">
              <a:latin typeface="Lato Light" panose="020F0302020204030203" pitchFamily="34" charset="77"/>
              <a:sym typeface="Wingding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94BD552-33AD-ED7D-126F-92A7ED10AE1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00884" y="47414"/>
            <a:ext cx="1795316" cy="60375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F61E2F1-BB43-ED7F-1A2C-5B7F48F3F40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38401" y="1089433"/>
            <a:ext cx="4124370" cy="2564164"/>
          </a:xfrm>
          <a:prstGeom prst="rect">
            <a:avLst/>
          </a:prstGeom>
        </p:spPr>
      </p:pic>
      <p:grpSp>
        <p:nvGrpSpPr>
          <p:cNvPr id="37" name="Group 36">
            <a:extLst>
              <a:ext uri="{FF2B5EF4-FFF2-40B4-BE49-F238E27FC236}">
                <a16:creationId xmlns:a16="http://schemas.microsoft.com/office/drawing/2014/main" id="{25EF547B-0957-36F4-F9F8-29EBC9665CBE}"/>
              </a:ext>
            </a:extLst>
          </p:cNvPr>
          <p:cNvGrpSpPr>
            <a:grpSpLocks noChangeAspect="1"/>
          </p:cNvGrpSpPr>
          <p:nvPr/>
        </p:nvGrpSpPr>
        <p:grpSpPr>
          <a:xfrm>
            <a:off x="4404391" y="3491472"/>
            <a:ext cx="4788301" cy="2547559"/>
            <a:chOff x="1006548" y="1458519"/>
            <a:chExt cx="9737846" cy="5180906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D0DF2C96-BC49-43DF-60A4-3BC38178587F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142144" y="1458519"/>
              <a:ext cx="6602250" cy="5180906"/>
              <a:chOff x="820527" y="1429070"/>
              <a:chExt cx="6602250" cy="5180906"/>
            </a:xfrm>
          </p:grpSpPr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0C02868F-0376-D583-1006-3862EB10827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 flipH="1">
                <a:off x="820527" y="1429070"/>
                <a:ext cx="6602250" cy="5180906"/>
              </a:xfrm>
              <a:prstGeom prst="rect">
                <a:avLst/>
              </a:prstGeom>
            </p:spPr>
          </p:pic>
          <p:cxnSp>
            <p:nvCxnSpPr>
              <p:cNvPr id="17" name="Straight Arrow Connector 16">
                <a:extLst>
                  <a:ext uri="{FF2B5EF4-FFF2-40B4-BE49-F238E27FC236}">
                    <a16:creationId xmlns:a16="http://schemas.microsoft.com/office/drawing/2014/main" id="{1F79D400-9F4A-FAE9-3E2D-4FDD0F32B1A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994246" y="2247259"/>
                <a:ext cx="2850147" cy="1262285"/>
              </a:xfrm>
              <a:prstGeom prst="straightConnector1">
                <a:avLst/>
              </a:prstGeom>
              <a:ln w="50800"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69E1AB1E-0DFD-BAB4-E945-24BE560740C5}"/>
                  </a:ext>
                </a:extLst>
              </p:cNvPr>
              <p:cNvSpPr txBox="1"/>
              <p:nvPr/>
            </p:nvSpPr>
            <p:spPr>
              <a:xfrm rot="1479529">
                <a:off x="4315281" y="2560836"/>
                <a:ext cx="1299067" cy="438143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800" dirty="0"/>
                  <a:t>~2m</a:t>
                </a: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13B0B63B-DAC8-F1D8-D206-A59791ACE6C9}"/>
                  </a:ext>
                </a:extLst>
              </p:cNvPr>
              <p:cNvSpPr txBox="1"/>
              <p:nvPr/>
            </p:nvSpPr>
            <p:spPr>
              <a:xfrm rot="1626957">
                <a:off x="3393168" y="1823886"/>
                <a:ext cx="1874017" cy="4381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800" b="1" dirty="0"/>
                  <a:t>B</a:t>
                </a:r>
                <a:r>
                  <a:rPr lang="en-GB" sz="800" dirty="0"/>
                  <a:t>~0.1T</a:t>
                </a:r>
              </a:p>
            </p:txBody>
          </p:sp>
          <p:cxnSp>
            <p:nvCxnSpPr>
              <p:cNvPr id="20" name="Straight Arrow Connector 19">
                <a:extLst>
                  <a:ext uri="{FF2B5EF4-FFF2-40B4-BE49-F238E27FC236}">
                    <a16:creationId xmlns:a16="http://schemas.microsoft.com/office/drawing/2014/main" id="{BFA05B22-CF04-2BBD-6FBF-9C8C5F57C15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359345" y="1913653"/>
                <a:ext cx="977531" cy="486883"/>
              </a:xfrm>
              <a:prstGeom prst="straightConnector1">
                <a:avLst/>
              </a:prstGeom>
              <a:ln w="53975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BC7DF632-00BD-AE33-1778-866F18B5A391}"/>
                </a:ext>
              </a:extLst>
            </p:cNvPr>
            <p:cNvCxnSpPr>
              <a:cxnSpLocks noChangeAspect="1"/>
            </p:cNvCxnSpPr>
            <p:nvPr/>
          </p:nvCxnSpPr>
          <p:spPr>
            <a:xfrm>
              <a:off x="3907173" y="2061277"/>
              <a:ext cx="1234413" cy="316965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8">
              <a:extLst>
                <a:ext uri="{FF2B5EF4-FFF2-40B4-BE49-F238E27FC236}">
                  <a16:creationId xmlns:a16="http://schemas.microsoft.com/office/drawing/2014/main" id="{C4EB35B2-4782-049F-4CA3-21B2429FB70F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8938192" y="1868105"/>
              <a:ext cx="1676022" cy="4381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800" dirty="0">
                  <a:latin typeface="CMU Sans Serif" panose="02000603000000000000" pitchFamily="2" charset="0"/>
                  <a:ea typeface="CMU Sans Serif" panose="02000603000000000000" pitchFamily="2" charset="0"/>
                  <a:cs typeface="CMU Sans Serif" panose="02000603000000000000" pitchFamily="2" charset="0"/>
                </a:rPr>
                <a:t>P-screen</a:t>
              </a:r>
            </a:p>
          </p:txBody>
        </p: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7587A891-BB9F-16AB-1998-41CBB53EA278}"/>
                </a:ext>
              </a:extLst>
            </p:cNvPr>
            <p:cNvCxnSpPr>
              <a:cxnSpLocks noChangeAspect="1"/>
            </p:cNvCxnSpPr>
            <p:nvPr/>
          </p:nvCxnSpPr>
          <p:spPr>
            <a:xfrm flipH="1">
              <a:off x="9405805" y="2328508"/>
              <a:ext cx="125304" cy="1301542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TextBox 5">
                  <a:extLst>
                    <a:ext uri="{FF2B5EF4-FFF2-40B4-BE49-F238E27FC236}">
                      <a16:creationId xmlns:a16="http://schemas.microsoft.com/office/drawing/2014/main" id="{74F8101A-829E-E140-D6EC-6B61FA6E7E5A}"/>
                    </a:ext>
                  </a:extLst>
                </p:cNvPr>
                <p:cNvSpPr txBox="1">
                  <a:spLocks noChangeAspect="1"/>
                </p:cNvSpPr>
                <p:nvPr/>
              </p:nvSpPr>
              <p:spPr>
                <a:xfrm>
                  <a:off x="2458968" y="1815042"/>
                  <a:ext cx="1518970" cy="43814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14:m>
                    <m:oMath xmlns:m="http://schemas.openxmlformats.org/officeDocument/2006/math">
                      <m:sSup>
                        <m:sSupPr>
                          <m:ctrlPr>
                            <a:rPr lang="en-GB" sz="800" i="1">
                              <a:latin typeface="Cambria Math" panose="02040503050406030204" pitchFamily="18" charset="0"/>
                              <a:ea typeface="CMU Sans Serif" panose="02000603000000000000" pitchFamily="2" charset="0"/>
                              <a:cs typeface="CMU Sans Serif" panose="02000603000000000000" pitchFamily="2" charset="0"/>
                            </a:rPr>
                          </m:ctrlPr>
                        </m:sSupPr>
                        <m:e>
                          <m:r>
                            <a:rPr lang="en-GB" sz="800">
                              <a:latin typeface="Cambria Math" panose="02040503050406030204" pitchFamily="18" charset="0"/>
                              <a:ea typeface="CMU Sans Serif" panose="02000603000000000000" pitchFamily="2" charset="0"/>
                              <a:cs typeface="CMU Sans Serif" panose="02000603000000000000" pitchFamily="2" charset="0"/>
                            </a:rPr>
                            <m:t>𝑒</m:t>
                          </m:r>
                        </m:e>
                        <m:sup>
                          <m:r>
                            <a:rPr lang="en-GB" sz="800">
                              <a:latin typeface="Cambria Math" panose="02040503050406030204" pitchFamily="18" charset="0"/>
                              <a:ea typeface="CMU Sans Serif" panose="02000603000000000000" pitchFamily="2" charset="0"/>
                              <a:cs typeface="CMU Sans Serif" panose="02000603000000000000" pitchFamily="2" charset="0"/>
                            </a:rPr>
                            <m:t>−</m:t>
                          </m:r>
                        </m:sup>
                      </m:sSup>
                    </m:oMath>
                  </a14:m>
                  <a:r>
                    <a:rPr lang="en-GB" sz="800" dirty="0">
                      <a:latin typeface="Lato" panose="020F0502020204030203" pitchFamily="34" charset="77"/>
                      <a:ea typeface="CMU Sans Serif" panose="02000603000000000000" pitchFamily="2" charset="0"/>
                      <a:cs typeface="CMU Sans Serif" panose="02000603000000000000" pitchFamily="2" charset="0"/>
                    </a:rPr>
                    <a:t> source</a:t>
                  </a:r>
                </a:p>
              </p:txBody>
            </p:sp>
          </mc:Choice>
          <mc:Fallback xmlns="">
            <p:sp>
              <p:nvSpPr>
                <p:cNvPr id="24" name="TextBox 5">
                  <a:extLst>
                    <a:ext uri="{FF2B5EF4-FFF2-40B4-BE49-F238E27FC236}">
                      <a16:creationId xmlns:a16="http://schemas.microsoft.com/office/drawing/2014/main" id="{74F8101A-829E-E140-D6EC-6B61FA6E7E5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58968" y="1815042"/>
                  <a:ext cx="1518970" cy="438143"/>
                </a:xfrm>
                <a:prstGeom prst="rect">
                  <a:avLst/>
                </a:prstGeom>
                <a:blipFill>
                  <a:blip r:embed="rId8"/>
                  <a:stretch>
                    <a:fillRect b="-1111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274FED48-2F62-4173-34CC-18D9F59B2B86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 rot="17826668">
              <a:off x="3329644" y="2261160"/>
              <a:ext cx="1234413" cy="5880606"/>
            </a:xfrm>
            <a:prstGeom prst="rect">
              <a:avLst/>
            </a:prstGeom>
          </p:spPr>
        </p:pic>
        <p:sp>
          <p:nvSpPr>
            <p:cNvPr id="26" name="TextBox 8">
              <a:extLst>
                <a:ext uri="{FF2B5EF4-FFF2-40B4-BE49-F238E27FC236}">
                  <a16:creationId xmlns:a16="http://schemas.microsoft.com/office/drawing/2014/main" id="{70AEF21F-F8DA-9D52-B87A-A4781379F16C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3541932" y="5807453"/>
              <a:ext cx="1676022" cy="4694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900" dirty="0">
                  <a:latin typeface="Lato" panose="020F0502020204030203" pitchFamily="34" charset="77"/>
                  <a:ea typeface="CMU Sans Serif" panose="02000603000000000000" pitchFamily="2" charset="0"/>
                  <a:cs typeface="CMU Sans Serif" panose="02000603000000000000" pitchFamily="2" charset="0"/>
                </a:rPr>
                <a:t>Electrodes</a:t>
              </a:r>
            </a:p>
          </p:txBody>
        </p: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F9AD1649-9BC9-F667-EED5-2ABD06FA03B0}"/>
                </a:ext>
              </a:extLst>
            </p:cNvPr>
            <p:cNvCxnSpPr>
              <a:cxnSpLocks noChangeAspect="1"/>
            </p:cNvCxnSpPr>
            <p:nvPr/>
          </p:nvCxnSpPr>
          <p:spPr>
            <a:xfrm flipH="1">
              <a:off x="1567542" y="2698877"/>
              <a:ext cx="4138127" cy="1124621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9A06BFCA-3DDF-E642-74B0-2014FCCE9DC0}"/>
                </a:ext>
              </a:extLst>
            </p:cNvPr>
            <p:cNvCxnSpPr>
              <a:cxnSpLocks noChangeAspect="1"/>
            </p:cNvCxnSpPr>
            <p:nvPr/>
          </p:nvCxnSpPr>
          <p:spPr>
            <a:xfrm flipH="1">
              <a:off x="6475445" y="4003802"/>
              <a:ext cx="2173449" cy="2273089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5405147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3">
            <a:extLst>
              <a:ext uri="{FF2B5EF4-FFF2-40B4-BE49-F238E27FC236}">
                <a16:creationId xmlns:a16="http://schemas.microsoft.com/office/drawing/2014/main" id="{9FC423BD-CA2F-0940-B8F6-AC615A1E1120}"/>
              </a:ext>
            </a:extLst>
          </p:cNvPr>
          <p:cNvSpPr txBox="1">
            <a:spLocks/>
          </p:cNvSpPr>
          <p:nvPr/>
        </p:nvSpPr>
        <p:spPr>
          <a:xfrm>
            <a:off x="67722" y="39776"/>
            <a:ext cx="5764912" cy="621663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i="0" kern="1200">
                <a:solidFill>
                  <a:schemeClr val="tx1"/>
                </a:solidFill>
                <a:latin typeface="Helvetica" pitchFamily="2" charset="0"/>
                <a:ea typeface="CMU Sans Serif" charset="0"/>
                <a:cs typeface="CMU Sans Serif" charset="0"/>
              </a:defRPr>
            </a:lvl1pPr>
          </a:lstStyle>
          <a:p>
            <a:pPr algn="l"/>
            <a:r>
              <a:rPr lang="en-GB" sz="3600" dirty="0">
                <a:solidFill>
                  <a:schemeClr val="bg1"/>
                </a:solidFill>
                <a:latin typeface="Lato Light" panose="020F0302020204030203" pitchFamily="34" charset="77"/>
                <a:cs typeface="Arial" panose="020B0604020202020204" pitchFamily="34" charset="0"/>
                <a:sym typeface="Wingdings"/>
              </a:rPr>
              <a:t>Ion-Acoustic Dose Mapping</a:t>
            </a:r>
            <a:endParaRPr lang="en-US" sz="3600" dirty="0">
              <a:solidFill>
                <a:schemeClr val="bg1"/>
              </a:solidFill>
              <a:latin typeface="Lato Light" panose="020F0302020204030203" pitchFamily="34" charset="77"/>
              <a:cs typeface="Arial" panose="020B0604020202020204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C123462-B938-8A4F-8F58-A76C8062CF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35A88-5F67-914C-95FE-BE47E62C93F2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958D440-63C5-1B49-8FA8-6DA43D41495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955"/>
          <a:stretch/>
        </p:blipFill>
        <p:spPr>
          <a:xfrm>
            <a:off x="6304972" y="55872"/>
            <a:ext cx="1391228" cy="60588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5ACACC8-ECD1-B843-AB00-D43F01C0EB5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4450" y="58006"/>
            <a:ext cx="1335154" cy="60375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94BD552-33AD-ED7D-126F-92A7ED10AE1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00884" y="47414"/>
            <a:ext cx="1795316" cy="60375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66BF24C-EFD0-B769-819A-242B5E9B3AC8}"/>
              </a:ext>
            </a:extLst>
          </p:cNvPr>
          <p:cNvSpPr txBox="1"/>
          <p:nvPr/>
        </p:nvSpPr>
        <p:spPr>
          <a:xfrm>
            <a:off x="80901" y="891376"/>
            <a:ext cx="4090407" cy="54168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1800" b="1" dirty="0">
                <a:latin typeface="Lato" panose="020F0502020204030203" pitchFamily="34" charset="77"/>
                <a:ea typeface="CMU BRIGHT ROMAN" panose="02000603000000000000" pitchFamily="2" charset="0"/>
                <a:cs typeface="CMU BRIGHT ROMAN" panose="02000603000000000000" pitchFamily="2" charset="0"/>
              </a:rPr>
              <a:t>On-the-fly</a:t>
            </a:r>
            <a:r>
              <a:rPr lang="en-US" sz="1800" b="1" dirty="0">
                <a:latin typeface="Lato" panose="020F0502020204030203" pitchFamily="34" charset="77"/>
                <a:ea typeface="CMU Bright Roman" panose="02000603000000000000" pitchFamily="2" charset="0"/>
                <a:cs typeface="CMU Bright Roman" panose="02000603000000000000" pitchFamily="2" charset="0"/>
              </a:rPr>
              <a:t>, non-invasive, range verification</a:t>
            </a:r>
            <a:r>
              <a:rPr lang="en-US" sz="1800" dirty="0">
                <a:latin typeface="Lato Light" panose="020F0302020204030203" pitchFamily="34" charset="77"/>
                <a:ea typeface="CMU Bright Roman" panose="02000603000000000000" pitchFamily="2" charset="0"/>
                <a:cs typeface="CMU Bright Roman" panose="02000603000000000000" pitchFamily="2" charset="0"/>
              </a:rPr>
              <a:t> </a:t>
            </a:r>
            <a:r>
              <a:rPr lang="en-US" sz="1800" b="1" dirty="0">
                <a:latin typeface="Lato" panose="020F0502020204030203" pitchFamily="34" charset="77"/>
                <a:ea typeface="CMU Bright Roman" panose="02000603000000000000" pitchFamily="2" charset="0"/>
                <a:cs typeface="CMU Bright Roman" panose="02000603000000000000" pitchFamily="2" charset="0"/>
              </a:rPr>
              <a:t>system</a:t>
            </a:r>
          </a:p>
          <a:p>
            <a:pPr marL="628650" lvl="1" indent="-285750">
              <a:buFontTx/>
              <a:buChar char="-"/>
            </a:pPr>
            <a:r>
              <a:rPr lang="en-US" sz="1600" dirty="0">
                <a:latin typeface="Lato Light" panose="020F0302020204030203" pitchFamily="34" charset="77"/>
                <a:ea typeface="CMU Bright Roman" panose="02000603000000000000" pitchFamily="2" charset="0"/>
                <a:cs typeface="CMU Bright Roman" panose="02000603000000000000" pitchFamily="2" charset="0"/>
              </a:rPr>
              <a:t>Real-time dose deposition profile</a:t>
            </a:r>
          </a:p>
          <a:p>
            <a:pPr marL="628650" lvl="1" indent="-285750">
              <a:buFontTx/>
              <a:buChar char="-"/>
            </a:pPr>
            <a:r>
              <a:rPr lang="en-US" sz="1600" dirty="0">
                <a:latin typeface="Lato Light" panose="020F0302020204030203" pitchFamily="34" charset="77"/>
                <a:ea typeface="CMU Bright Roman" panose="02000603000000000000" pitchFamily="2" charset="0"/>
                <a:cs typeface="CMU Bright Roman" panose="02000603000000000000" pitchFamily="2" charset="0"/>
              </a:rPr>
              <a:t>Bragg peak localization</a:t>
            </a:r>
          </a:p>
          <a:p>
            <a:pPr marL="342900" indent="-285750">
              <a:buClr>
                <a:schemeClr val="tx1"/>
              </a:buClr>
              <a:buFontTx/>
              <a:buChar char="-"/>
            </a:pPr>
            <a:endParaRPr lang="en-US" sz="1600" dirty="0">
              <a:latin typeface="Lato Light" panose="020F0302020204030203" pitchFamily="34" charset="77"/>
              <a:ea typeface="CMU Bright Roman" panose="02000603000000000000" pitchFamily="2" charset="0"/>
              <a:cs typeface="CMU Bright Roman" panose="02000603000000000000" pitchFamily="2" charset="0"/>
            </a:endParaRPr>
          </a:p>
          <a:p>
            <a:pPr marL="342900" indent="-285750">
              <a:buClr>
                <a:schemeClr val="tx1"/>
              </a:buClr>
              <a:buFontTx/>
              <a:buChar char="-"/>
            </a:pPr>
            <a:r>
              <a:rPr lang="en-US" sz="1800" dirty="0">
                <a:latin typeface="Lato Light" panose="020F0302020204030203" pitchFamily="34" charset="77"/>
                <a:ea typeface="CMU Bright Roman" panose="02000603000000000000" pitchFamily="2" charset="0"/>
                <a:cs typeface="CMU Bright Roman" panose="02000603000000000000" pitchFamily="2" charset="0"/>
              </a:rPr>
              <a:t>Beam induced thermoelastic expansion</a:t>
            </a:r>
          </a:p>
          <a:p>
            <a:pPr marL="685800" lvl="1" indent="-285750">
              <a:buClr>
                <a:schemeClr val="tx1"/>
              </a:buClr>
              <a:buFontTx/>
              <a:buChar char="-"/>
            </a:pPr>
            <a:r>
              <a:rPr lang="en-US" sz="1600" dirty="0">
                <a:latin typeface="Lato Light" panose="020F0302020204030203" pitchFamily="34" charset="77"/>
                <a:ea typeface="CMU Bright Roman" panose="02000603000000000000" pitchFamily="2" charset="0"/>
                <a:cs typeface="CMU Bright Roman" panose="02000603000000000000" pitchFamily="2" charset="0"/>
              </a:rPr>
              <a:t>Increase in pressure - acoustic wave (thermoacoustic effect)</a:t>
            </a:r>
          </a:p>
          <a:p>
            <a:pPr marL="685800" lvl="1" indent="-285750">
              <a:buClr>
                <a:schemeClr val="tx1"/>
              </a:buClr>
              <a:buFontTx/>
              <a:buChar char="-"/>
            </a:pPr>
            <a:r>
              <a:rPr lang="en-US" sz="1600" dirty="0">
                <a:latin typeface="Lato Light" panose="020F0302020204030203" pitchFamily="34" charset="77"/>
                <a:ea typeface="CMU Bright Roman" panose="02000603000000000000" pitchFamily="2" charset="0"/>
                <a:cs typeface="CMU Bright Roman" panose="02000603000000000000" pitchFamily="2" charset="0"/>
              </a:rPr>
              <a:t>Ultrasound detector</a:t>
            </a:r>
          </a:p>
          <a:p>
            <a:pPr marL="685800" lvl="1" indent="-285750">
              <a:buClr>
                <a:schemeClr val="tx1"/>
              </a:buClr>
              <a:buFontTx/>
              <a:buChar char="-"/>
            </a:pPr>
            <a:r>
              <a:rPr lang="en-US" sz="1600" dirty="0">
                <a:latin typeface="Lato Light" panose="020F0302020204030203" pitchFamily="34" charset="77"/>
                <a:ea typeface="CMU Bright Roman" panose="02000603000000000000" pitchFamily="2" charset="0"/>
                <a:cs typeface="CMU Bright Roman" panose="02000603000000000000" pitchFamily="2" charset="0"/>
              </a:rPr>
              <a:t>Image reconstruction</a:t>
            </a:r>
          </a:p>
          <a:p>
            <a:pPr marL="342900" indent="-285750">
              <a:buClr>
                <a:schemeClr val="tx1"/>
              </a:buClr>
              <a:buFontTx/>
              <a:buChar char="-"/>
            </a:pPr>
            <a:endParaRPr lang="en-GB" sz="1600" dirty="0"/>
          </a:p>
          <a:p>
            <a:pPr marL="342900" indent="-285750">
              <a:buClr>
                <a:schemeClr val="tx1"/>
              </a:buClr>
              <a:buFontTx/>
              <a:buChar char="-"/>
            </a:pPr>
            <a:r>
              <a:rPr lang="en-GB" sz="1800" dirty="0">
                <a:latin typeface="Lato Light" panose="020F0302020204030203" pitchFamily="34" charset="77"/>
              </a:rPr>
              <a:t>Design proof of principle experiment</a:t>
            </a:r>
          </a:p>
          <a:p>
            <a:pPr marL="685800" lvl="1" indent="-285750">
              <a:buClr>
                <a:schemeClr val="tx1"/>
              </a:buClr>
              <a:buFontTx/>
              <a:buChar char="-"/>
            </a:pPr>
            <a:r>
              <a:rPr lang="en-GB" sz="1600" dirty="0">
                <a:latin typeface="Lato Light" panose="020F0302020204030203" pitchFamily="34" charset="77"/>
                <a:ea typeface="CMU Bright Roman" panose="02000603000000000000" pitchFamily="2" charset="0"/>
                <a:cs typeface="CMU Bright Roman" panose="02000603000000000000" pitchFamily="2" charset="0"/>
              </a:rPr>
              <a:t>Geant4 MC simulation</a:t>
            </a:r>
          </a:p>
          <a:p>
            <a:pPr marL="685800" lvl="1" indent="-285750">
              <a:buClr>
                <a:schemeClr val="tx1"/>
              </a:buClr>
              <a:buFontTx/>
              <a:buChar char="-"/>
            </a:pPr>
            <a:r>
              <a:rPr lang="en-GB" sz="1600" dirty="0">
                <a:latin typeface="Lato Light" panose="020F0302020204030203" pitchFamily="34" charset="77"/>
                <a:ea typeface="CMU Bright Roman" panose="02000603000000000000" pitchFamily="2" charset="0"/>
                <a:cs typeface="CMU Bright Roman" panose="02000603000000000000" pitchFamily="2" charset="0"/>
              </a:rPr>
              <a:t>K-wave acoustic model</a:t>
            </a:r>
          </a:p>
          <a:p>
            <a:pPr marL="685800" lvl="1" indent="-285750">
              <a:buClr>
                <a:schemeClr val="tx1"/>
              </a:buClr>
              <a:buFontTx/>
              <a:buChar char="-"/>
            </a:pPr>
            <a:endParaRPr lang="en-GB" sz="1400" dirty="0">
              <a:latin typeface="Lato Light" panose="020F0302020204030203" pitchFamily="34" charset="77"/>
              <a:ea typeface="CMU Bright Roman" panose="02000603000000000000" pitchFamily="2" charset="0"/>
              <a:cs typeface="CMU Bright Roman" panose="02000603000000000000" pitchFamily="2" charset="0"/>
            </a:endParaRPr>
          </a:p>
          <a:p>
            <a:pPr marL="342900" indent="-285750">
              <a:buClr>
                <a:schemeClr val="tx1"/>
              </a:buClr>
              <a:buFontTx/>
              <a:buChar char="-"/>
            </a:pPr>
            <a:r>
              <a:rPr lang="en-GB" sz="1800" dirty="0">
                <a:latin typeface="Lato Light" panose="020F0302020204030203" pitchFamily="34" charset="77"/>
                <a:ea typeface="CMU Bright Roman" panose="02000603000000000000" pitchFamily="2" charset="0"/>
                <a:cs typeface="CMU Bright Roman" panose="02000603000000000000" pitchFamily="2" charset="0"/>
              </a:rPr>
              <a:t>LION beamline at CALA (LMU Munich)</a:t>
            </a:r>
          </a:p>
          <a:p>
            <a:pPr marL="685800" lvl="1" indent="-285750">
              <a:buClr>
                <a:schemeClr val="tx1"/>
              </a:buClr>
              <a:buFontTx/>
              <a:buChar char="-"/>
            </a:pPr>
            <a:r>
              <a:rPr lang="en-GB" sz="1600" dirty="0">
                <a:latin typeface="Lato Light" panose="020F0302020204030203" pitchFamily="34" charset="77"/>
                <a:ea typeface="CMU Bright Roman" panose="02000603000000000000" pitchFamily="2" charset="0"/>
                <a:cs typeface="CMU Bright Roman" panose="02000603000000000000" pitchFamily="2" charset="0"/>
              </a:rPr>
              <a:t>BDSIM modelling of experimental setup</a:t>
            </a:r>
            <a:endParaRPr lang="en-US" sz="1600" dirty="0">
              <a:latin typeface="Lato Light" panose="020F0302020204030203" pitchFamily="34" charset="77"/>
              <a:ea typeface="CMU Bright Roman" panose="02000603000000000000" pitchFamily="2" charset="0"/>
              <a:cs typeface="CMU Bright Roman" panose="02000603000000000000" pitchFamily="2" charset="0"/>
            </a:endParaRPr>
          </a:p>
          <a:p>
            <a:pPr marL="285750" indent="-285750">
              <a:buFontTx/>
              <a:buChar char="-"/>
            </a:pPr>
            <a:endParaRPr lang="en-US" sz="1400" b="1" dirty="0">
              <a:latin typeface="Lato" panose="020F0502020204030203" pitchFamily="34" charset="77"/>
              <a:ea typeface="CMU Bright Roman" panose="02000603000000000000" pitchFamily="2" charset="0"/>
              <a:cs typeface="CMU Bright Roman" panose="02000603000000000000" pitchFamily="2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ADE6C87-0593-1E0D-49BB-225E133AE742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7633" t="9667" r="9169" b="4749"/>
          <a:stretch/>
        </p:blipFill>
        <p:spPr>
          <a:xfrm>
            <a:off x="4195491" y="3395404"/>
            <a:ext cx="4742867" cy="2769090"/>
          </a:xfrm>
          <a:prstGeom prst="rect">
            <a:avLst/>
          </a:prstGeom>
        </p:spPr>
      </p:pic>
      <p:pic>
        <p:nvPicPr>
          <p:cNvPr id="10" name="Picture 9" descr="Diagram, schematic&#10;&#10;Description automatically generated">
            <a:extLst>
              <a:ext uri="{FF2B5EF4-FFF2-40B4-BE49-F238E27FC236}">
                <a16:creationId xmlns:a16="http://schemas.microsoft.com/office/drawing/2014/main" id="{2FF66441-0CC3-2343-4343-BCFE92A6F11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58393" y="1067392"/>
            <a:ext cx="4283773" cy="1484296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A4566279-316E-6F8E-7358-2C4B33B32DC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339931" y="2633610"/>
            <a:ext cx="1265475" cy="648961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A815699F-67C9-8640-6F8A-9AD84A21B37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5406" y="2622532"/>
            <a:ext cx="1778299" cy="589195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4F4C0644-35E3-1D8B-44EA-05C2C01826A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361933" y="2664521"/>
            <a:ext cx="1701166" cy="524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93387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3">
            <a:extLst>
              <a:ext uri="{FF2B5EF4-FFF2-40B4-BE49-F238E27FC236}">
                <a16:creationId xmlns:a16="http://schemas.microsoft.com/office/drawing/2014/main" id="{9FC423BD-CA2F-0940-B8F6-AC615A1E1120}"/>
              </a:ext>
            </a:extLst>
          </p:cNvPr>
          <p:cNvSpPr txBox="1">
            <a:spLocks/>
          </p:cNvSpPr>
          <p:nvPr/>
        </p:nvSpPr>
        <p:spPr>
          <a:xfrm>
            <a:off x="67722" y="39776"/>
            <a:ext cx="5764912" cy="621663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i="0" kern="1200">
                <a:solidFill>
                  <a:schemeClr val="tx1"/>
                </a:solidFill>
                <a:latin typeface="Helvetica" pitchFamily="2" charset="0"/>
                <a:ea typeface="CMU Sans Serif" charset="0"/>
                <a:cs typeface="CMU Sans Serif" charset="0"/>
              </a:defRPr>
            </a:lvl1pPr>
          </a:lstStyle>
          <a:p>
            <a:pPr algn="l"/>
            <a:r>
              <a:rPr lang="en-GB" sz="3200" dirty="0" err="1">
                <a:solidFill>
                  <a:schemeClr val="bg1"/>
                </a:solidFill>
                <a:latin typeface="Lato Light" panose="020F0302020204030203" pitchFamily="34" charset="77"/>
                <a:cs typeface="Arial" panose="020B0604020202020204" pitchFamily="34" charset="0"/>
                <a:sym typeface="Wingdings"/>
              </a:rPr>
              <a:t>LhARA</a:t>
            </a:r>
            <a:r>
              <a:rPr lang="en-GB" sz="3200" dirty="0">
                <a:solidFill>
                  <a:schemeClr val="bg1"/>
                </a:solidFill>
                <a:latin typeface="Lato Light" panose="020F0302020204030203" pitchFamily="34" charset="77"/>
                <a:cs typeface="Arial" panose="020B0604020202020204" pitchFamily="34" charset="0"/>
                <a:sym typeface="Wingdings"/>
              </a:rPr>
              <a:t> Facility Infrastructure</a:t>
            </a:r>
            <a:endParaRPr lang="en-US" sz="3200" dirty="0">
              <a:solidFill>
                <a:schemeClr val="bg1"/>
              </a:solidFill>
              <a:latin typeface="Lato Light" panose="020F0302020204030203" pitchFamily="34" charset="77"/>
              <a:cs typeface="Arial" panose="020B0604020202020204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C123462-B938-8A4F-8F58-A76C8062CF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35A88-5F67-914C-95FE-BE47E62C93F2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958D440-63C5-1B49-8FA8-6DA43D41495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955"/>
          <a:stretch/>
        </p:blipFill>
        <p:spPr>
          <a:xfrm>
            <a:off x="6304972" y="55872"/>
            <a:ext cx="1391228" cy="60588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5ACACC8-ECD1-B843-AB00-D43F01C0EB5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4450" y="58006"/>
            <a:ext cx="1335154" cy="603750"/>
          </a:xfrm>
          <a:prstGeom prst="rect">
            <a:avLst/>
          </a:prstGeom>
        </p:spPr>
      </p:pic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4D99642C-32D0-210E-3F2B-CFE17C682163}"/>
              </a:ext>
            </a:extLst>
          </p:cNvPr>
          <p:cNvSpPr txBox="1">
            <a:spLocks/>
          </p:cNvSpPr>
          <p:nvPr/>
        </p:nvSpPr>
        <p:spPr>
          <a:xfrm>
            <a:off x="67723" y="4810459"/>
            <a:ext cx="4798916" cy="19048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Char char="-"/>
            </a:pPr>
            <a:r>
              <a:rPr lang="en-GB" sz="2000" dirty="0">
                <a:latin typeface="Lato Light" panose="020F0302020204030203" pitchFamily="34" charset="77"/>
                <a:sym typeface="Wingdings"/>
              </a:rPr>
              <a:t>Engineering design underway</a:t>
            </a:r>
          </a:p>
          <a:p>
            <a:pPr lvl="1">
              <a:buFontTx/>
              <a:buChar char="-"/>
            </a:pPr>
            <a:r>
              <a:rPr lang="en-GB" sz="2000" dirty="0">
                <a:latin typeface="Lato Light" panose="020F0302020204030203" pitchFamily="34" charset="77"/>
                <a:sym typeface="Wingdings"/>
              </a:rPr>
              <a:t>Iterate as systems develop</a:t>
            </a:r>
          </a:p>
          <a:p>
            <a:pPr>
              <a:buFontTx/>
              <a:buChar char="-"/>
            </a:pPr>
            <a:endParaRPr lang="en-GB" sz="2000" dirty="0">
              <a:latin typeface="Lato Light" panose="020F0302020204030203" pitchFamily="34" charset="77"/>
              <a:sym typeface="Wingdings"/>
            </a:endParaRPr>
          </a:p>
          <a:p>
            <a:pPr marL="0" indent="0">
              <a:buNone/>
            </a:pPr>
            <a:endParaRPr lang="en-GB" sz="2000" dirty="0">
              <a:latin typeface="Lato Light" panose="020F0302020204030203" pitchFamily="34" charset="77"/>
              <a:sym typeface="Wingding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94BD552-33AD-ED7D-126F-92A7ED10AE1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00884" y="47414"/>
            <a:ext cx="1795316" cy="60375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0BA9083-2EB1-4006-4BC1-51D241C65A0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2995" y="737058"/>
            <a:ext cx="8077587" cy="398750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9B59896-2E8D-1BDE-C808-9D8A672C347B}"/>
              </a:ext>
            </a:extLst>
          </p:cNvPr>
          <p:cNvSpPr txBox="1"/>
          <p:nvPr/>
        </p:nvSpPr>
        <p:spPr>
          <a:xfrm>
            <a:off x="4572000" y="5034888"/>
            <a:ext cx="4173460" cy="101566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2000" dirty="0">
                <a:effectLst/>
                <a:latin typeface="Lato Light" panose="020F0302020204030203" pitchFamily="34" charset="77"/>
              </a:rPr>
              <a:t>Magnets, RF</a:t>
            </a:r>
            <a:r>
              <a:rPr lang="en-GB" sz="2000" dirty="0">
                <a:latin typeface="Lato Light" panose="020F0302020204030203" pitchFamily="34" charset="77"/>
              </a:rPr>
              <a:t>, </a:t>
            </a:r>
            <a:r>
              <a:rPr lang="en-GB" sz="2000" dirty="0">
                <a:effectLst/>
                <a:latin typeface="Lato Light" panose="020F0302020204030203" pitchFamily="34" charset="77"/>
              </a:rPr>
              <a:t>Diagnostics</a:t>
            </a:r>
            <a:r>
              <a:rPr lang="en-GB" sz="2000" dirty="0">
                <a:latin typeface="Lato Light" panose="020F0302020204030203" pitchFamily="34" charset="77"/>
              </a:rPr>
              <a:t>, </a:t>
            </a:r>
            <a:r>
              <a:rPr lang="en-GB" sz="2000" dirty="0">
                <a:effectLst/>
                <a:latin typeface="Lato Light" panose="020F0302020204030203" pitchFamily="34" charset="77"/>
              </a:rPr>
              <a:t>End stations,</a:t>
            </a:r>
            <a:r>
              <a:rPr lang="en-GB" sz="2000" dirty="0">
                <a:latin typeface="Lato Light" panose="020F0302020204030203" pitchFamily="34" charset="77"/>
              </a:rPr>
              <a:t> Shielding, </a:t>
            </a:r>
            <a:r>
              <a:rPr lang="en-GB" sz="2000" dirty="0">
                <a:effectLst/>
                <a:latin typeface="Lato Light" panose="020F0302020204030203" pitchFamily="34" charset="77"/>
              </a:rPr>
              <a:t>Electrical power, Cooling, Vacuum, Controls, … </a:t>
            </a:r>
            <a:endParaRPr lang="en-GB" sz="1800" dirty="0">
              <a:effectLst/>
              <a:latin typeface="Lato Light" panose="020F0302020204030203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7097108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173394</TotalTime>
  <Words>866</Words>
  <Application>Microsoft Macintosh PowerPoint</Application>
  <PresentationFormat>On-screen Show (4:3)</PresentationFormat>
  <Paragraphs>195</Paragraphs>
  <Slides>15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4" baseType="lpstr">
      <vt:lpstr>Arial</vt:lpstr>
      <vt:lpstr>Calibri</vt:lpstr>
      <vt:lpstr>Calibri Light</vt:lpstr>
      <vt:lpstr>Cambria Math</vt:lpstr>
      <vt:lpstr>CMU Sans Serif</vt:lpstr>
      <vt:lpstr>Helvetica</vt:lpstr>
      <vt:lpstr>Lato</vt:lpstr>
      <vt:lpstr>Lato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William Shields</dc:creator>
  <cp:lastModifiedBy>Shields, William</cp:lastModifiedBy>
  <cp:revision>4104</cp:revision>
  <cp:lastPrinted>2019-12-05T12:11:41Z</cp:lastPrinted>
  <dcterms:created xsi:type="dcterms:W3CDTF">2016-06-23T20:10:34Z</dcterms:created>
  <dcterms:modified xsi:type="dcterms:W3CDTF">2023-06-29T11:08:40Z</dcterms:modified>
</cp:coreProperties>
</file>