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ags/tag4.xml" ContentType="application/vnd.openxmlformats-officedocument.presentationml.tags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tags/tag5.xml" ContentType="application/vnd.openxmlformats-officedocument.presentationml.tags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tags/tag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9" r:id="rId3"/>
    <p:sldId id="349" r:id="rId4"/>
    <p:sldId id="370" r:id="rId5"/>
    <p:sldId id="355" r:id="rId6"/>
    <p:sldId id="356" r:id="rId7"/>
    <p:sldId id="357" r:id="rId8"/>
    <p:sldId id="375" r:id="rId9"/>
    <p:sldId id="341" r:id="rId10"/>
    <p:sldId id="359" r:id="rId11"/>
    <p:sldId id="371" r:id="rId12"/>
    <p:sldId id="362" r:id="rId13"/>
    <p:sldId id="351" r:id="rId14"/>
    <p:sldId id="366" r:id="rId15"/>
    <p:sldId id="376" r:id="rId16"/>
    <p:sldId id="350" r:id="rId17"/>
    <p:sldId id="33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D02D183-059A-FF4C-A96D-4E9B40C99EE0}">
          <p14:sldIdLst>
            <p14:sldId id="259"/>
            <p14:sldId id="349"/>
            <p14:sldId id="370"/>
            <p14:sldId id="355"/>
            <p14:sldId id="356"/>
            <p14:sldId id="357"/>
            <p14:sldId id="375"/>
            <p14:sldId id="341"/>
            <p14:sldId id="359"/>
            <p14:sldId id="371"/>
            <p14:sldId id="362"/>
            <p14:sldId id="351"/>
            <p14:sldId id="366"/>
            <p14:sldId id="376"/>
            <p14:sldId id="350"/>
            <p14:sldId id="3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6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2B1E"/>
    <a:srgbClr val="B5121B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79" autoAdjust="0"/>
    <p:restoredTop sz="96387" autoAdjust="0"/>
  </p:normalViewPr>
  <p:slideViewPr>
    <p:cSldViewPr snapToGrid="0">
      <p:cViewPr varScale="1">
        <p:scale>
          <a:sx n="114" d="100"/>
          <a:sy n="114" d="100"/>
        </p:scale>
        <p:origin x="1722" y="108"/>
      </p:cViewPr>
      <p:guideLst>
        <p:guide orient="horz" pos="2160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A9EAEE-E444-4272-BF30-D6DF50B0311C}" type="doc">
      <dgm:prSet loTypeId="urn:microsoft.com/office/officeart/2005/8/layout/StepDownProcess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CAEF6D2-9FA8-4DD0-B765-BAD883306843}">
      <dgm:prSet phldrT="[Text]" custT="1"/>
      <dgm:spPr>
        <a:xfrm>
          <a:off x="1667204" y="814465"/>
          <a:ext cx="2019807" cy="761815"/>
        </a:xfrm>
        <a:prstGeom prst="roundRect">
          <a:avLst>
            <a:gd name="adj" fmla="val 1667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GB" sz="20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Thin film deposition</a:t>
          </a:r>
          <a:endParaRPr lang="en-GB" sz="20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878E38E9-897E-42CE-BC7E-2DC4D649C9BB}" type="parTrans" cxnId="{3AA6F2DA-A280-4D72-AFFA-52AC57E7DB14}">
      <dgm:prSet/>
      <dgm:spPr/>
      <dgm:t>
        <a:bodyPr/>
        <a:lstStyle/>
        <a:p>
          <a:endParaRPr lang="en-GB"/>
        </a:p>
      </dgm:t>
    </dgm:pt>
    <dgm:pt modelId="{FF623345-46B6-454A-ACA9-33F21F938AB7}" type="sibTrans" cxnId="{3AA6F2DA-A280-4D72-AFFA-52AC57E7DB14}">
      <dgm:prSet/>
      <dgm:spPr/>
      <dgm:t>
        <a:bodyPr/>
        <a:lstStyle/>
        <a:p>
          <a:endParaRPr lang="en-GB"/>
        </a:p>
      </dgm:t>
    </dgm:pt>
    <dgm:pt modelId="{6FAB1782-B1D1-41E5-A347-C19809AE877D}">
      <dgm:prSet phldrT="[Text]" custT="1"/>
      <dgm:spPr>
        <a:xfrm>
          <a:off x="3741257" y="698634"/>
          <a:ext cx="3237648" cy="92278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n-GB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PVD</a:t>
          </a:r>
          <a:r>
            <a:rPr lang="en-GB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DC, pulsed, HIPIMS… </a:t>
          </a:r>
          <a:endParaRPr lang="en-GB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013C4B52-1199-4BA8-813D-715A1D50AA82}" type="parTrans" cxnId="{89651536-326B-4EF1-B027-492D666F7AB0}">
      <dgm:prSet/>
      <dgm:spPr/>
      <dgm:t>
        <a:bodyPr/>
        <a:lstStyle/>
        <a:p>
          <a:endParaRPr lang="en-GB"/>
        </a:p>
      </dgm:t>
    </dgm:pt>
    <dgm:pt modelId="{FF7793CA-D8EF-4983-BF2A-C5E7A61BC3DD}" type="sibTrans" cxnId="{89651536-326B-4EF1-B027-492D666F7AB0}">
      <dgm:prSet/>
      <dgm:spPr/>
      <dgm:t>
        <a:bodyPr/>
        <a:lstStyle/>
        <a:p>
          <a:endParaRPr lang="en-GB"/>
        </a:p>
      </dgm:t>
    </dgm:pt>
    <dgm:pt modelId="{7B57427B-09B9-476F-A872-EF9FA1BBC188}">
      <dgm:prSet phldrT="[Text]" custT="1"/>
      <dgm:spPr>
        <a:xfrm>
          <a:off x="2892793" y="1724738"/>
          <a:ext cx="2354238" cy="761815"/>
        </a:xfrm>
        <a:prstGeom prst="roundRect">
          <a:avLst>
            <a:gd name="adj" fmla="val 16670"/>
          </a:avLst>
        </a:prstGeom>
        <a:solidFill>
          <a:srgbClr val="FFC000"/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GB" sz="20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Film characterisation</a:t>
          </a:r>
          <a:endParaRPr lang="en-GB" sz="20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B532E245-767B-4301-8900-D420BBA5B1DB}" type="parTrans" cxnId="{85E31EEF-9B9A-437A-8F56-990A801C12AC}">
      <dgm:prSet/>
      <dgm:spPr/>
      <dgm:t>
        <a:bodyPr/>
        <a:lstStyle/>
        <a:p>
          <a:endParaRPr lang="en-GB"/>
        </a:p>
      </dgm:t>
    </dgm:pt>
    <dgm:pt modelId="{2AAACF4B-040E-46E1-8A07-A6464193126F}" type="sibTrans" cxnId="{85E31EEF-9B9A-437A-8F56-990A801C12AC}">
      <dgm:prSet/>
      <dgm:spPr/>
      <dgm:t>
        <a:bodyPr/>
        <a:lstStyle/>
        <a:p>
          <a:endParaRPr lang="en-GB"/>
        </a:p>
      </dgm:t>
    </dgm:pt>
    <dgm:pt modelId="{B809833C-1183-4634-B01D-F284819B3735}">
      <dgm:prSet phldrT="[Text]" custT="1"/>
      <dgm:spPr>
        <a:xfrm>
          <a:off x="5352387" y="1660141"/>
          <a:ext cx="2235720" cy="87954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n-GB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SEM, FIB, AFM,</a:t>
          </a:r>
          <a:endParaRPr lang="en-GB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A78BD900-0B86-49FA-A9E8-454B4E2998DB}" type="parTrans" cxnId="{3676700A-9EBA-469F-8CB4-B7C4D990F419}">
      <dgm:prSet/>
      <dgm:spPr/>
      <dgm:t>
        <a:bodyPr/>
        <a:lstStyle/>
        <a:p>
          <a:endParaRPr lang="en-GB"/>
        </a:p>
      </dgm:t>
    </dgm:pt>
    <dgm:pt modelId="{C89D33AD-25C8-4DBB-B7C2-14811FB8FC98}" type="sibTrans" cxnId="{3676700A-9EBA-469F-8CB4-B7C4D990F419}">
      <dgm:prSet/>
      <dgm:spPr/>
      <dgm:t>
        <a:bodyPr/>
        <a:lstStyle/>
        <a:p>
          <a:endParaRPr lang="en-GB"/>
        </a:p>
      </dgm:t>
    </dgm:pt>
    <dgm:pt modelId="{569A1FE1-93AA-4F34-BF57-AF885A3686D1}">
      <dgm:prSet phldrT="[Text]" custT="1"/>
      <dgm:spPr>
        <a:xfrm>
          <a:off x="5352387" y="1660141"/>
          <a:ext cx="2235720" cy="879543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n-GB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XPS, XRD, RBS, TEM… </a:t>
          </a:r>
          <a:endParaRPr lang="en-GB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813A2FC3-7D5C-47C6-989A-3AB8DA3ECF46}" type="parTrans" cxnId="{0E01A329-F70E-4CC1-8967-A55BEFABB914}">
      <dgm:prSet/>
      <dgm:spPr/>
      <dgm:t>
        <a:bodyPr/>
        <a:lstStyle/>
        <a:p>
          <a:endParaRPr lang="en-GB"/>
        </a:p>
      </dgm:t>
    </dgm:pt>
    <dgm:pt modelId="{3248FAE7-70D2-41BA-82B9-E14A3DE56AB4}" type="sibTrans" cxnId="{0E01A329-F70E-4CC1-8967-A55BEFABB914}">
      <dgm:prSet/>
      <dgm:spPr/>
      <dgm:t>
        <a:bodyPr/>
        <a:lstStyle/>
        <a:p>
          <a:endParaRPr lang="en-GB"/>
        </a:p>
      </dgm:t>
    </dgm:pt>
    <dgm:pt modelId="{F8B87128-E586-4145-809B-DB088059FF9A}">
      <dgm:prSet phldrT="[Text]" custT="1"/>
      <dgm:spPr>
        <a:xfrm>
          <a:off x="6461998" y="3630429"/>
          <a:ext cx="2247873" cy="1079073"/>
        </a:xfrm>
        <a:prstGeom prst="roundRect">
          <a:avLst>
            <a:gd name="adj" fmla="val 16670"/>
          </a:avLst>
        </a:prstGeom>
        <a:solidFill>
          <a:srgbClr val="C00000"/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GB" sz="18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GB" sz="20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Superconducting RF properties evaluation</a:t>
          </a:r>
          <a:endParaRPr lang="en-GB" sz="18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67FC6E27-C489-48AB-8DE5-C2586C36AD0A}" type="parTrans" cxnId="{812DF239-1ADB-47D7-9CA6-9569CD9C8A4C}">
      <dgm:prSet/>
      <dgm:spPr/>
      <dgm:t>
        <a:bodyPr/>
        <a:lstStyle/>
        <a:p>
          <a:endParaRPr lang="en-GB"/>
        </a:p>
      </dgm:t>
    </dgm:pt>
    <dgm:pt modelId="{AD9FE069-6F72-4624-B87A-737405AFB0B9}" type="sibTrans" cxnId="{812DF239-1ADB-47D7-9CA6-9569CD9C8A4C}">
      <dgm:prSet/>
      <dgm:spPr/>
      <dgm:t>
        <a:bodyPr/>
        <a:lstStyle/>
        <a:p>
          <a:endParaRPr lang="en-GB"/>
        </a:p>
      </dgm:t>
    </dgm:pt>
    <dgm:pt modelId="{C4C62C85-F761-4735-B10B-D96293CD9F23}">
      <dgm:prSet phldrT="[Text]" custT="1"/>
      <dgm:spPr>
        <a:xfrm>
          <a:off x="4598533" y="2585458"/>
          <a:ext cx="2372621" cy="922535"/>
        </a:xfrm>
        <a:prstGeom prst="roundRect">
          <a:avLst>
            <a:gd name="adj" fmla="val 16670"/>
          </a:avLst>
        </a:prstGeom>
        <a:solidFill>
          <a:srgbClr val="7030A0"/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GB" sz="20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Superconducting properties measurement</a:t>
          </a:r>
          <a:endParaRPr lang="en-GB" sz="20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C68FF7B0-B44D-4BF6-B9A1-EBCA504C6F0F}" type="parTrans" cxnId="{AB8F9A6F-DC8C-42A2-B3C4-A3B7F6B51644}">
      <dgm:prSet/>
      <dgm:spPr/>
      <dgm:t>
        <a:bodyPr/>
        <a:lstStyle/>
        <a:p>
          <a:endParaRPr lang="en-GB"/>
        </a:p>
      </dgm:t>
    </dgm:pt>
    <dgm:pt modelId="{87AAD171-E6F7-4E88-833D-7DD6E7DE8D93}" type="sibTrans" cxnId="{AB8F9A6F-DC8C-42A2-B3C4-A3B7F6B51644}">
      <dgm:prSet/>
      <dgm:spPr/>
      <dgm:t>
        <a:bodyPr/>
        <a:lstStyle/>
        <a:p>
          <a:endParaRPr lang="en-GB"/>
        </a:p>
      </dgm:t>
    </dgm:pt>
    <dgm:pt modelId="{4D304B9F-FDCA-4761-81E5-0F07730DAE05}">
      <dgm:prSet phldrT="[Text]" custT="1"/>
      <dgm:spPr>
        <a:xfrm>
          <a:off x="7002782" y="2452758"/>
          <a:ext cx="2548128" cy="1095394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marL="87313" marR="0" indent="-87313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DC magnetic susceptibility,</a:t>
          </a:r>
          <a:endParaRPr lang="en-GB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2887F4BA-F02B-449D-A23F-D0F0D047F4DD}" type="parTrans" cxnId="{F4549C28-4218-47BE-A5CD-38D2D92C8352}">
      <dgm:prSet/>
      <dgm:spPr/>
      <dgm:t>
        <a:bodyPr/>
        <a:lstStyle/>
        <a:p>
          <a:endParaRPr lang="en-GB"/>
        </a:p>
      </dgm:t>
    </dgm:pt>
    <dgm:pt modelId="{78EAC478-7EDC-47C4-86B5-02E5757F5151}" type="sibTrans" cxnId="{F4549C28-4218-47BE-A5CD-38D2D92C8352}">
      <dgm:prSet/>
      <dgm:spPr/>
      <dgm:t>
        <a:bodyPr/>
        <a:lstStyle/>
        <a:p>
          <a:endParaRPr lang="en-GB"/>
        </a:p>
      </dgm:t>
    </dgm:pt>
    <dgm:pt modelId="{5B6C2779-70B5-40CA-95F2-19F5A0A687B2}">
      <dgm:prSet phldrT="[Text]" custT="1"/>
      <dgm:spPr>
        <a:xfrm>
          <a:off x="8771095" y="3793034"/>
          <a:ext cx="2228984" cy="875627"/>
        </a:xfrm>
        <a:noFill/>
        <a:ln>
          <a:noFill/>
        </a:ln>
        <a:effectLst/>
      </dgm:spPr>
      <dgm:t>
        <a:bodyPr/>
        <a:lstStyle/>
        <a:p>
          <a:r>
            <a:rPr lang="en-GB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QPR at CERN</a:t>
          </a:r>
          <a:endParaRPr lang="en-GB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0C03977E-8ECF-49C8-B147-515324EF3833}" type="parTrans" cxnId="{213032EC-38C3-4DAD-AC40-5942C9BE007E}">
      <dgm:prSet/>
      <dgm:spPr/>
      <dgm:t>
        <a:bodyPr/>
        <a:lstStyle/>
        <a:p>
          <a:endParaRPr lang="en-GB"/>
        </a:p>
      </dgm:t>
    </dgm:pt>
    <dgm:pt modelId="{C3ED9B91-C993-427D-B4F5-E6507017C271}" type="sibTrans" cxnId="{213032EC-38C3-4DAD-AC40-5942C9BE007E}">
      <dgm:prSet/>
      <dgm:spPr/>
      <dgm:t>
        <a:bodyPr/>
        <a:lstStyle/>
        <a:p>
          <a:endParaRPr lang="en-GB"/>
        </a:p>
      </dgm:t>
    </dgm:pt>
    <dgm:pt modelId="{14CFDF1E-5058-43BE-9B77-AC4753C41013}">
      <dgm:prSet phldrT="[Text]" custT="1"/>
      <dgm:spPr>
        <a:xfrm>
          <a:off x="8771095" y="3793034"/>
          <a:ext cx="2228984" cy="875627"/>
        </a:xfrm>
        <a:noFill/>
        <a:ln>
          <a:noFill/>
        </a:ln>
        <a:effectLst/>
      </dgm:spPr>
      <dgm:t>
        <a:bodyPr/>
        <a:lstStyle/>
        <a:p>
          <a:r>
            <a:rPr lang="en-GB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QPR at HZB</a:t>
          </a:r>
          <a:endParaRPr lang="en-GB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2455C267-9BC4-4232-BBFE-F80EC0FAFA57}" type="parTrans" cxnId="{7B043B52-B802-4674-BBAF-56260BF73C08}">
      <dgm:prSet/>
      <dgm:spPr/>
      <dgm:t>
        <a:bodyPr/>
        <a:lstStyle/>
        <a:p>
          <a:endParaRPr lang="en-GB"/>
        </a:p>
      </dgm:t>
    </dgm:pt>
    <dgm:pt modelId="{C2E0F83A-52A2-4B24-8C82-87DED41AB7C3}" type="sibTrans" cxnId="{7B043B52-B802-4674-BBAF-56260BF73C08}">
      <dgm:prSet/>
      <dgm:spPr/>
      <dgm:t>
        <a:bodyPr/>
        <a:lstStyle/>
        <a:p>
          <a:endParaRPr lang="en-GB"/>
        </a:p>
      </dgm:t>
    </dgm:pt>
    <dgm:pt modelId="{9790E33C-AB67-4E48-B145-001FAA3F90D6}">
      <dgm:prSet phldrT="[Text]" custT="1"/>
      <dgm:spPr>
        <a:xfrm>
          <a:off x="8771095" y="3793034"/>
          <a:ext cx="2228984" cy="875627"/>
        </a:xfrm>
        <a:noFill/>
        <a:ln>
          <a:noFill/>
        </a:ln>
        <a:effectLst/>
      </dgm:spPr>
      <dgm:t>
        <a:bodyPr/>
        <a:lstStyle/>
        <a:p>
          <a:r>
            <a:rPr lang="en-GB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Choke cavity at DL</a:t>
          </a:r>
          <a:endParaRPr lang="en-GB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6FFAB58E-9669-4534-BDCE-3CE2471B082D}" type="parTrans" cxnId="{D863A1B8-571E-49C0-89EB-2329776892C5}">
      <dgm:prSet/>
      <dgm:spPr/>
      <dgm:t>
        <a:bodyPr/>
        <a:lstStyle/>
        <a:p>
          <a:endParaRPr lang="en-GB"/>
        </a:p>
      </dgm:t>
    </dgm:pt>
    <dgm:pt modelId="{98A4562C-37A2-41CA-8D48-E369A29F4839}" type="sibTrans" cxnId="{D863A1B8-571E-49C0-89EB-2329776892C5}">
      <dgm:prSet/>
      <dgm:spPr/>
      <dgm:t>
        <a:bodyPr/>
        <a:lstStyle/>
        <a:p>
          <a:endParaRPr lang="en-GB"/>
        </a:p>
      </dgm:t>
    </dgm:pt>
    <dgm:pt modelId="{6E500A07-9B99-4E57-966F-B54B9F7446C8}">
      <dgm:prSet phldrT="[Text]" custT="1"/>
      <dgm:spPr>
        <a:xfrm>
          <a:off x="3741257" y="698634"/>
          <a:ext cx="3237648" cy="92278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n-GB" sz="1600" b="1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Nb</a:t>
          </a:r>
          <a:r>
            <a:rPr lang="en-GB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GB" sz="1600" b="1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NbN</a:t>
          </a:r>
          <a:r>
            <a:rPr lang="en-GB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Nb</a:t>
          </a:r>
          <a:r>
            <a:rPr lang="en-GB" sz="1600" b="1" baseline="-25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3</a:t>
          </a:r>
          <a:r>
            <a:rPr lang="en-GB" sz="1600" b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Sn</a:t>
          </a:r>
          <a:r>
            <a:rPr lang="en-GB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MgB</a:t>
          </a:r>
          <a:r>
            <a:rPr lang="en-GB" sz="1600" baseline="-25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2</a:t>
          </a:r>
          <a:r>
            <a:rPr lang="en-GB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etc.</a:t>
          </a:r>
          <a:endParaRPr lang="en-GB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578B198A-B97A-471C-85A4-948B571EBDBB}" type="parTrans" cxnId="{9C694CBB-38C2-4B1D-B9C8-46C83235751C}">
      <dgm:prSet/>
      <dgm:spPr/>
      <dgm:t>
        <a:bodyPr/>
        <a:lstStyle/>
        <a:p>
          <a:endParaRPr lang="en-GB"/>
        </a:p>
      </dgm:t>
    </dgm:pt>
    <dgm:pt modelId="{8FB783F9-A48F-4302-9049-33722CEB49B0}" type="sibTrans" cxnId="{9C694CBB-38C2-4B1D-B9C8-46C83235751C}">
      <dgm:prSet/>
      <dgm:spPr/>
      <dgm:t>
        <a:bodyPr/>
        <a:lstStyle/>
        <a:p>
          <a:endParaRPr lang="en-GB"/>
        </a:p>
      </dgm:t>
    </dgm:pt>
    <dgm:pt modelId="{DBC831C9-3B30-4B86-B08A-E4A4ACD26395}">
      <dgm:prSet custT="1"/>
      <dgm:spPr>
        <a:xfrm>
          <a:off x="364243" y="0"/>
          <a:ext cx="1661607" cy="761815"/>
        </a:xfrm>
        <a:prstGeom prst="roundRect">
          <a:avLst>
            <a:gd name="adj" fmla="val 16670"/>
          </a:avLst>
        </a:prstGeom>
        <a:solidFill>
          <a:sysClr val="windowText" lastClr="000000">
            <a:lumMod val="7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GB" sz="20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Surface preparation</a:t>
          </a:r>
          <a:endParaRPr lang="en-GB" sz="20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225F85D4-C16D-49E9-B5BD-968ABDA555FB}" type="parTrans" cxnId="{E36B3276-B0F6-438F-840E-47BFEB27727A}">
      <dgm:prSet/>
      <dgm:spPr/>
      <dgm:t>
        <a:bodyPr/>
        <a:lstStyle/>
        <a:p>
          <a:endParaRPr lang="en-GB"/>
        </a:p>
      </dgm:t>
    </dgm:pt>
    <dgm:pt modelId="{85995E96-8A94-4FB2-A26E-CA3BFF72F816}" type="sibTrans" cxnId="{E36B3276-B0F6-438F-840E-47BFEB27727A}">
      <dgm:prSet/>
      <dgm:spPr/>
      <dgm:t>
        <a:bodyPr/>
        <a:lstStyle/>
        <a:p>
          <a:endParaRPr lang="en-GB"/>
        </a:p>
      </dgm:t>
    </dgm:pt>
    <dgm:pt modelId="{E6893EED-36DE-470C-964B-CBAC7424AB1A}">
      <dgm:prSet custT="1"/>
      <dgm:spPr>
        <a:xfrm>
          <a:off x="2049519" y="0"/>
          <a:ext cx="2437950" cy="853528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n-GB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Cleaning, etching,</a:t>
          </a:r>
          <a:endParaRPr lang="en-GB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F5BAA086-E217-4036-B63C-ADE9E34A162C}" type="parTrans" cxnId="{07AD1287-7038-48E2-9748-B1125F77C9C8}">
      <dgm:prSet/>
      <dgm:spPr/>
      <dgm:t>
        <a:bodyPr/>
        <a:lstStyle/>
        <a:p>
          <a:endParaRPr lang="en-GB"/>
        </a:p>
      </dgm:t>
    </dgm:pt>
    <dgm:pt modelId="{D302CE2F-240C-4698-802E-F5F79AD3292D}" type="sibTrans" cxnId="{07AD1287-7038-48E2-9748-B1125F77C9C8}">
      <dgm:prSet/>
      <dgm:spPr/>
      <dgm:t>
        <a:bodyPr/>
        <a:lstStyle/>
        <a:p>
          <a:endParaRPr lang="en-GB"/>
        </a:p>
      </dgm:t>
    </dgm:pt>
    <dgm:pt modelId="{5018DAC9-803B-4BA4-890C-EA92F1BCAC15}">
      <dgm:prSet custT="1"/>
      <dgm:spPr>
        <a:xfrm>
          <a:off x="2049519" y="0"/>
          <a:ext cx="2437950" cy="853528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n-GB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Polishing, passivating</a:t>
          </a:r>
          <a:endParaRPr lang="en-GB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E7D31BEC-A1D5-4EF1-91B5-1D4EE7EA52BA}" type="parTrans" cxnId="{32119CFF-C432-4582-ACB4-C7FCC86F6224}">
      <dgm:prSet/>
      <dgm:spPr/>
      <dgm:t>
        <a:bodyPr/>
        <a:lstStyle/>
        <a:p>
          <a:endParaRPr lang="en-GB"/>
        </a:p>
      </dgm:t>
    </dgm:pt>
    <dgm:pt modelId="{189C2BC7-601D-4175-B64D-5D3480932EBE}" type="sibTrans" cxnId="{32119CFF-C432-4582-ACB4-C7FCC86F6224}">
      <dgm:prSet/>
      <dgm:spPr/>
      <dgm:t>
        <a:bodyPr/>
        <a:lstStyle/>
        <a:p>
          <a:endParaRPr lang="en-GB"/>
        </a:p>
      </dgm:t>
    </dgm:pt>
    <dgm:pt modelId="{374465DD-5701-402E-9B80-E1E80300216F}">
      <dgm:prSet phldrT="[Text]" custT="1"/>
      <dgm:spPr>
        <a:xfrm>
          <a:off x="7002782" y="2452758"/>
          <a:ext cx="2548128" cy="1095394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marL="87313" marR="0" indent="-87313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Field penetration</a:t>
          </a:r>
          <a:endParaRPr lang="en-GB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9AFA2704-E288-462A-AEE4-5FAEA2F37F75}" type="parTrans" cxnId="{A4E03F41-1C33-4467-8B66-65C24DEE1583}">
      <dgm:prSet/>
      <dgm:spPr/>
      <dgm:t>
        <a:bodyPr/>
        <a:lstStyle/>
        <a:p>
          <a:endParaRPr lang="en-GB"/>
        </a:p>
      </dgm:t>
    </dgm:pt>
    <dgm:pt modelId="{17BCA8E0-02AD-42CB-A0A5-7010D699060B}" type="sibTrans" cxnId="{A4E03F41-1C33-4467-8B66-65C24DEE1583}">
      <dgm:prSet/>
      <dgm:spPr/>
      <dgm:t>
        <a:bodyPr/>
        <a:lstStyle/>
        <a:p>
          <a:endParaRPr lang="en-GB"/>
        </a:p>
      </dgm:t>
    </dgm:pt>
    <dgm:pt modelId="{3870E060-927A-4D0E-861F-B234F8844698}">
      <dgm:prSet phldrT="[Text]" custT="1"/>
      <dgm:spPr>
        <a:xfrm>
          <a:off x="7002782" y="2452758"/>
          <a:ext cx="2548128" cy="1095394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marL="87313" marR="0" indent="-87313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600" i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RRR, </a:t>
          </a:r>
          <a:r>
            <a:rPr lang="en-GB" sz="1600" i="1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H</a:t>
          </a:r>
          <a:r>
            <a:rPr lang="en-GB" sz="1600" i="1" baseline="-250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</a:t>
          </a:r>
          <a:r>
            <a:rPr lang="en-GB" sz="1600" i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GB" sz="1600" i="1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H</a:t>
          </a:r>
          <a:r>
            <a:rPr lang="en-GB" sz="1600" i="1" baseline="-250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fp</a:t>
          </a:r>
          <a:r>
            <a:rPr lang="en-GB" sz="1600" i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GB" sz="1600" i="1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H</a:t>
          </a:r>
          <a:r>
            <a:rPr lang="en-GB" sz="1600" i="1" baseline="-250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sh</a:t>
          </a:r>
          <a:r>
            <a:rPr lang="en-GB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GB" sz="1600" i="1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</a:t>
          </a:r>
          <a:r>
            <a:rPr lang="en-GB" sz="1600" i="1" baseline="-25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</a:t>
          </a:r>
          <a:endParaRPr lang="en-GB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gm:t>
    </dgm:pt>
    <dgm:pt modelId="{7195940B-BCEE-4DAA-9D7C-13B4B400BB06}" type="parTrans" cxnId="{ED681684-B609-455A-9502-4985B343E2AB}">
      <dgm:prSet/>
      <dgm:spPr/>
      <dgm:t>
        <a:bodyPr/>
        <a:lstStyle/>
        <a:p>
          <a:endParaRPr lang="en-US"/>
        </a:p>
      </dgm:t>
    </dgm:pt>
    <dgm:pt modelId="{4A4C6EB9-9A73-42D4-BCB4-A99F279627AC}" type="sibTrans" cxnId="{ED681684-B609-455A-9502-4985B343E2AB}">
      <dgm:prSet/>
      <dgm:spPr/>
      <dgm:t>
        <a:bodyPr/>
        <a:lstStyle/>
        <a:p>
          <a:endParaRPr lang="en-US"/>
        </a:p>
      </dgm:t>
    </dgm:pt>
    <dgm:pt modelId="{E79320DD-7E1B-4251-9B1F-25877163E149}">
      <dgm:prSet phldrT="[Text]" custT="1"/>
      <dgm:spPr>
        <a:xfrm>
          <a:off x="3741257" y="698634"/>
          <a:ext cx="3237648" cy="922780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en-GB" sz="16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Laser treatment of Nb film</a:t>
          </a:r>
          <a:endParaRPr lang="en-GB" sz="16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gm:t>
    </dgm:pt>
    <dgm:pt modelId="{73D77A15-F76F-4FCF-B015-56B0A0F971E3}" type="parTrans" cxnId="{3A3559F4-B727-45B8-9050-BA5754AB1A68}">
      <dgm:prSet/>
      <dgm:spPr/>
      <dgm:t>
        <a:bodyPr/>
        <a:lstStyle/>
        <a:p>
          <a:endParaRPr lang="en-US"/>
        </a:p>
      </dgm:t>
    </dgm:pt>
    <dgm:pt modelId="{64F34B86-25E4-4285-A3D6-D1230647947C}" type="sibTrans" cxnId="{3A3559F4-B727-45B8-9050-BA5754AB1A68}">
      <dgm:prSet/>
      <dgm:spPr/>
      <dgm:t>
        <a:bodyPr/>
        <a:lstStyle/>
        <a:p>
          <a:endParaRPr lang="en-US"/>
        </a:p>
      </dgm:t>
    </dgm:pt>
    <dgm:pt modelId="{11D7BBFF-01A2-4126-ABC4-3D0D0068E019}" type="pres">
      <dgm:prSet presAssocID="{0EA9EAEE-E444-4272-BF30-D6DF50B0311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5EE6683F-95B1-47BE-BD94-B0DFB86DDE72}" type="pres">
      <dgm:prSet presAssocID="{DBC831C9-3B30-4B86-B08A-E4A4ACD26395}" presName="composite" presStyleCnt="0"/>
      <dgm:spPr/>
    </dgm:pt>
    <dgm:pt modelId="{42DBB386-C1B8-4B18-9B1F-90591C86D5E1}" type="pres">
      <dgm:prSet presAssocID="{DBC831C9-3B30-4B86-B08A-E4A4ACD26395}" presName="bentUpArrow1" presStyleLbl="alignImgPlace1" presStyleIdx="0" presStyleCnt="4" custScaleX="80547" custLinFactNeighborX="-25656" custLinFactNeighborY="-24083"/>
      <dgm:spPr>
        <a:xfrm rot="5400000">
          <a:off x="1032179" y="702177"/>
          <a:ext cx="646519" cy="59285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5B9BD5">
            <a:tint val="5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E6DE9C64-22B1-47DD-B637-5BC76A7614FB}" type="pres">
      <dgm:prSet presAssocID="{DBC831C9-3B30-4B86-B08A-E4A4ACD26395}" presName="ParentText" presStyleLbl="node1" presStyleIdx="0" presStyleCnt="5" custScaleX="152671" custLinFactNeighborX="-36648" custLinFactNeighborY="-1233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3C6D264-6EAA-4775-8CAB-7C9F4D2795FA}" type="pres">
      <dgm:prSet presAssocID="{DBC831C9-3B30-4B86-B08A-E4A4ACD26395}" presName="ChildText" presStyleLbl="revTx" presStyleIdx="0" presStyleCnt="5" custScaleX="307990" custScaleY="138620" custLinFactX="40432" custLinFactNeighborX="100000" custLinFactNeighborY="-147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406C5A-D565-4727-88F5-1ECB8964A2DB}" type="pres">
      <dgm:prSet presAssocID="{85995E96-8A94-4FB2-A26E-CA3BFF72F816}" presName="sibTrans" presStyleCnt="0"/>
      <dgm:spPr/>
    </dgm:pt>
    <dgm:pt modelId="{1FB1F902-B800-4129-9070-0AE3CD68C5FD}" type="pres">
      <dgm:prSet presAssocID="{0CAEF6D2-9FA8-4DD0-B765-BAD883306843}" presName="composite" presStyleCnt="0"/>
      <dgm:spPr/>
    </dgm:pt>
    <dgm:pt modelId="{83CF12EF-F632-41C3-8E93-D41EC76A463F}" type="pres">
      <dgm:prSet presAssocID="{0CAEF6D2-9FA8-4DD0-B765-BAD883306843}" presName="bentUpArrow1" presStyleLbl="alignImgPlace1" presStyleIdx="1" presStyleCnt="4" custScaleX="90871" custLinFactNeighborX="-84285" custLinFactNeighborY="-30935"/>
      <dgm:spPr>
        <a:xfrm rot="5400000">
          <a:off x="2214823" y="1556520"/>
          <a:ext cx="646519" cy="66884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5B9BD5">
            <a:tint val="5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8B264F77-EDBD-4CD5-9725-C42F15B3CB86}" type="pres">
      <dgm:prSet presAssocID="{0CAEF6D2-9FA8-4DD0-B765-BAD883306843}" presName="ParentText" presStyleLbl="node1" presStyleIdx="1" presStyleCnt="5" custScaleX="185583" custLinFactNeighborX="-48787" custLinFactNeighborY="-2517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6A027EC-6474-4A24-90F1-927C79242976}" type="pres">
      <dgm:prSet presAssocID="{0CAEF6D2-9FA8-4DD0-B765-BAD883306843}" presName="ChildText" presStyleLbl="revTx" presStyleIdx="1" presStyleCnt="5" custScaleX="409017" custScaleY="149867" custLinFactX="44835" custLinFactNeighborX="100000" custLinFactNeighborY="-2617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AA4FD04-0D18-4576-BAC0-C60A4453E46C}" type="pres">
      <dgm:prSet presAssocID="{FF623345-46B6-454A-ACA9-33F21F938AB7}" presName="sibTrans" presStyleCnt="0"/>
      <dgm:spPr/>
    </dgm:pt>
    <dgm:pt modelId="{90F770B9-6FE1-4494-8C07-40ADAB119F02}" type="pres">
      <dgm:prSet presAssocID="{7B57427B-09B9-476F-A872-EF9FA1BBC188}" presName="composite" presStyleCnt="0"/>
      <dgm:spPr/>
    </dgm:pt>
    <dgm:pt modelId="{7A19C41A-0DD8-444C-9B84-BD0AADA80B63}" type="pres">
      <dgm:prSet presAssocID="{7B57427B-09B9-476F-A872-EF9FA1BBC188}" presName="bentUpArrow1" presStyleLbl="alignImgPlace1" presStyleIdx="2" presStyleCnt="4" custScaleX="119234" custLinFactNeighborX="-82348" custLinFactNeighborY="-33141"/>
      <dgm:spPr>
        <a:xfrm rot="5400000">
          <a:off x="3831372" y="2352896"/>
          <a:ext cx="646519" cy="877609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5B9BD5">
            <a:tint val="5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A2F44327-0DEC-4301-9A6C-97C7907B7356}" type="pres">
      <dgm:prSet presAssocID="{7B57427B-09B9-476F-A872-EF9FA1BBC188}" presName="ParentText" presStyleLbl="node1" presStyleIdx="2" presStyleCnt="5" custScaleX="216311" custLinFactNeighborX="-68035" custLinFactNeighborY="-2579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AB9D224-59E7-421E-961A-120ED8C6A700}" type="pres">
      <dgm:prSet presAssocID="{7B57427B-09B9-476F-A872-EF9FA1BBC188}" presName="ChildText" presStyleLbl="revTx" presStyleIdx="2" presStyleCnt="5" custScaleX="381700" custScaleY="142845" custLinFactX="28219" custLinFactNeighborX="100000" custLinFactNeighborY="-301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3FFE616-80CE-4B63-867C-C781BCD0A121}" type="pres">
      <dgm:prSet presAssocID="{2AAACF4B-040E-46E1-8A07-A6464193126F}" presName="sibTrans" presStyleCnt="0"/>
      <dgm:spPr/>
    </dgm:pt>
    <dgm:pt modelId="{2BDA771C-6BF8-441F-8DD0-5E6EC52E94DC}" type="pres">
      <dgm:prSet presAssocID="{C4C62C85-F761-4735-B10B-D96293CD9F23}" presName="composite" presStyleCnt="0"/>
      <dgm:spPr/>
    </dgm:pt>
    <dgm:pt modelId="{6D8799F0-E236-4BDD-BF99-9A833F28AF73}" type="pres">
      <dgm:prSet presAssocID="{C4C62C85-F761-4735-B10B-D96293CD9F23}" presName="bentUpArrow1" presStyleLbl="alignImgPlace1" presStyleIdx="3" presStyleCnt="4" custScaleX="127512" custLinFactNeighborX="-28183" custLinFactNeighborY="-28182"/>
      <dgm:spPr>
        <a:xfrm rot="5400000">
          <a:off x="5674315" y="3377437"/>
          <a:ext cx="646519" cy="93853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5B9BD5">
            <a:tint val="5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endParaRPr lang="en-US"/>
        </a:p>
      </dgm:t>
    </dgm:pt>
    <dgm:pt modelId="{8479A71D-D8EC-4F5C-A1D9-1EB5347B7180}" type="pres">
      <dgm:prSet presAssocID="{C4C62C85-F761-4735-B10B-D96293CD9F23}" presName="ParentText" presStyleLbl="node1" presStyleIdx="3" presStyleCnt="5" custScaleX="218000" custScaleY="121097" custLinFactNeighborX="-43166" custLinFactNeighborY="-3654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5CB47C-D328-4E8E-B979-6924867B2B56}" type="pres">
      <dgm:prSet presAssocID="{C4C62C85-F761-4735-B10B-D96293CD9F23}" presName="ChildText" presStyleLbl="revTx" presStyleIdx="3" presStyleCnt="5" custScaleX="324184" custScaleY="114916" custLinFactX="60834" custLinFactNeighborX="100000" custLinFactNeighborY="-434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60F49DD-85CC-4053-AEB9-6A528BD00E1D}" type="pres">
      <dgm:prSet presAssocID="{87AAD171-E6F7-4E88-833D-7DD6E7DE8D93}" presName="sibTrans" presStyleCnt="0"/>
      <dgm:spPr/>
    </dgm:pt>
    <dgm:pt modelId="{1F21799A-B6FD-4A87-898C-CEF43949468D}" type="pres">
      <dgm:prSet presAssocID="{F8B87128-E586-4145-809B-DB088059FF9A}" presName="composite" presStyleCnt="0"/>
      <dgm:spPr/>
    </dgm:pt>
    <dgm:pt modelId="{034C68A1-51C0-4950-B919-108ED3586A46}" type="pres">
      <dgm:prSet presAssocID="{F8B87128-E586-4145-809B-DB088059FF9A}" presName="ParentText" presStyleLbl="node1" presStyleIdx="4" presStyleCnt="5" custScaleX="206538" custScaleY="141645" custLinFactNeighborX="-3805" custLinFactNeighborY="-2225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05A97B-8815-4842-BAC2-7DC8F4E0D04F}" type="pres">
      <dgm:prSet presAssocID="{F8B87128-E586-4145-809B-DB088059FF9A}" presName="FinalChildText" presStyleLbl="revTx" presStyleIdx="4" presStyleCnt="5" custScaleX="259450" custScaleY="107832" custLinFactY="24554" custLinFactNeighborX="-6623" custLinFactNeighborY="100000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9D6FD659-B29B-41E9-B461-103BAA60AEF7}" type="presOf" srcId="{5B6C2779-70B5-40CA-95F2-19F5A0A687B2}" destId="{CA05A97B-8815-4842-BAC2-7DC8F4E0D04F}" srcOrd="0" destOrd="0" presId="urn:microsoft.com/office/officeart/2005/8/layout/StepDownProcess"/>
    <dgm:cxn modelId="{30CFDCD8-2927-4795-8ADE-FF76EC32A208}" type="presOf" srcId="{C4C62C85-F761-4735-B10B-D96293CD9F23}" destId="{8479A71D-D8EC-4F5C-A1D9-1EB5347B7180}" srcOrd="0" destOrd="0" presId="urn:microsoft.com/office/officeart/2005/8/layout/StepDownProcess"/>
    <dgm:cxn modelId="{057E0553-2159-4DF3-BD4D-8AAEEF85A19B}" type="presOf" srcId="{14CFDF1E-5058-43BE-9B77-AC4753C41013}" destId="{CA05A97B-8815-4842-BAC2-7DC8F4E0D04F}" srcOrd="0" destOrd="1" presId="urn:microsoft.com/office/officeart/2005/8/layout/StepDownProcess"/>
    <dgm:cxn modelId="{D863A1B8-571E-49C0-89EB-2329776892C5}" srcId="{F8B87128-E586-4145-809B-DB088059FF9A}" destId="{9790E33C-AB67-4E48-B145-001FAA3F90D6}" srcOrd="2" destOrd="0" parTransId="{6FFAB58E-9669-4534-BDCE-3CE2471B082D}" sibTransId="{98A4562C-37A2-41CA-8D48-E369A29F4839}"/>
    <dgm:cxn modelId="{50512B47-454C-412D-ABA0-86DA6F404B8E}" type="presOf" srcId="{4D304B9F-FDCA-4761-81E5-0F07730DAE05}" destId="{325CB47C-D328-4E8E-B979-6924867B2B56}" srcOrd="0" destOrd="0" presId="urn:microsoft.com/office/officeart/2005/8/layout/StepDownProcess"/>
    <dgm:cxn modelId="{ED681684-B609-455A-9502-4985B343E2AB}" srcId="{C4C62C85-F761-4735-B10B-D96293CD9F23}" destId="{3870E060-927A-4D0E-861F-B234F8844698}" srcOrd="1" destOrd="0" parTransId="{7195940B-BCEE-4DAA-9D7C-13B4B400BB06}" sibTransId="{4A4C6EB9-9A73-42D4-BCB4-A99F279627AC}"/>
    <dgm:cxn modelId="{3AA6F2DA-A280-4D72-AFFA-52AC57E7DB14}" srcId="{0EA9EAEE-E444-4272-BF30-D6DF50B0311C}" destId="{0CAEF6D2-9FA8-4DD0-B765-BAD883306843}" srcOrd="1" destOrd="0" parTransId="{878E38E9-897E-42CE-BC7E-2DC4D649C9BB}" sibTransId="{FF623345-46B6-454A-ACA9-33F21F938AB7}"/>
    <dgm:cxn modelId="{E36B3276-B0F6-438F-840E-47BFEB27727A}" srcId="{0EA9EAEE-E444-4272-BF30-D6DF50B0311C}" destId="{DBC831C9-3B30-4B86-B08A-E4A4ACD26395}" srcOrd="0" destOrd="0" parTransId="{225F85D4-C16D-49E9-B5BD-968ABDA555FB}" sibTransId="{85995E96-8A94-4FB2-A26E-CA3BFF72F816}"/>
    <dgm:cxn modelId="{F1CA7629-FF8B-4F1C-B79D-B0DD23D19FF6}" type="presOf" srcId="{E79320DD-7E1B-4251-9B1F-25877163E149}" destId="{E6A027EC-6474-4A24-90F1-927C79242976}" srcOrd="0" destOrd="2" presId="urn:microsoft.com/office/officeart/2005/8/layout/StepDownProcess"/>
    <dgm:cxn modelId="{07AD1287-7038-48E2-9748-B1125F77C9C8}" srcId="{DBC831C9-3B30-4B86-B08A-E4A4ACD26395}" destId="{E6893EED-36DE-470C-964B-CBAC7424AB1A}" srcOrd="0" destOrd="0" parTransId="{F5BAA086-E217-4036-B63C-ADE9E34A162C}" sibTransId="{D302CE2F-240C-4698-802E-F5F79AD3292D}"/>
    <dgm:cxn modelId="{E6D1A521-DEEE-498A-B0B1-A89C01D1DAE6}" type="presOf" srcId="{DBC831C9-3B30-4B86-B08A-E4A4ACD26395}" destId="{E6DE9C64-22B1-47DD-B637-5BC76A7614FB}" srcOrd="0" destOrd="0" presId="urn:microsoft.com/office/officeart/2005/8/layout/StepDownProcess"/>
    <dgm:cxn modelId="{3A3559F4-B727-45B8-9050-BA5754AB1A68}" srcId="{0CAEF6D2-9FA8-4DD0-B765-BAD883306843}" destId="{E79320DD-7E1B-4251-9B1F-25877163E149}" srcOrd="2" destOrd="0" parTransId="{73D77A15-F76F-4FCF-B015-56B0A0F971E3}" sibTransId="{64F34B86-25E4-4285-A3D6-D1230647947C}"/>
    <dgm:cxn modelId="{EBA85727-EA05-4E73-AD6E-12FBC6BED2C4}" type="presOf" srcId="{0CAEF6D2-9FA8-4DD0-B765-BAD883306843}" destId="{8B264F77-EDBD-4CD5-9725-C42F15B3CB86}" srcOrd="0" destOrd="0" presId="urn:microsoft.com/office/officeart/2005/8/layout/StepDownProcess"/>
    <dgm:cxn modelId="{2929D0BC-E89D-4B69-83A1-627D652EFB68}" type="presOf" srcId="{9790E33C-AB67-4E48-B145-001FAA3F90D6}" destId="{CA05A97B-8815-4842-BAC2-7DC8F4E0D04F}" srcOrd="0" destOrd="2" presId="urn:microsoft.com/office/officeart/2005/8/layout/StepDownProcess"/>
    <dgm:cxn modelId="{A4E03F41-1C33-4467-8B66-65C24DEE1583}" srcId="{C4C62C85-F761-4735-B10B-D96293CD9F23}" destId="{374465DD-5701-402E-9B80-E1E80300216F}" srcOrd="2" destOrd="0" parTransId="{9AFA2704-E288-462A-AEE4-5FAEA2F37F75}" sibTransId="{17BCA8E0-02AD-42CB-A0A5-7010D699060B}"/>
    <dgm:cxn modelId="{213032EC-38C3-4DAD-AC40-5942C9BE007E}" srcId="{F8B87128-E586-4145-809B-DB088059FF9A}" destId="{5B6C2779-70B5-40CA-95F2-19F5A0A687B2}" srcOrd="0" destOrd="0" parTransId="{0C03977E-8ECF-49C8-B147-515324EF3833}" sibTransId="{C3ED9B91-C993-427D-B4F5-E6507017C271}"/>
    <dgm:cxn modelId="{9F24AC90-AD6A-4EE3-AAED-309B68F02EC7}" type="presOf" srcId="{7B57427B-09B9-476F-A872-EF9FA1BBC188}" destId="{A2F44327-0DEC-4301-9A6C-97C7907B7356}" srcOrd="0" destOrd="0" presId="urn:microsoft.com/office/officeart/2005/8/layout/StepDownProcess"/>
    <dgm:cxn modelId="{32119CFF-C432-4582-ACB4-C7FCC86F6224}" srcId="{DBC831C9-3B30-4B86-B08A-E4A4ACD26395}" destId="{5018DAC9-803B-4BA4-890C-EA92F1BCAC15}" srcOrd="1" destOrd="0" parTransId="{E7D31BEC-A1D5-4EF1-91B5-1D4EE7EA52BA}" sibTransId="{189C2BC7-601D-4175-B64D-5D3480932EBE}"/>
    <dgm:cxn modelId="{AB8F9A6F-DC8C-42A2-B3C4-A3B7F6B51644}" srcId="{0EA9EAEE-E444-4272-BF30-D6DF50B0311C}" destId="{C4C62C85-F761-4735-B10B-D96293CD9F23}" srcOrd="3" destOrd="0" parTransId="{C68FF7B0-B44D-4BF6-B9A1-EBCA504C6F0F}" sibTransId="{87AAD171-E6F7-4E88-833D-7DD6E7DE8D93}"/>
    <dgm:cxn modelId="{67552DD0-B8EC-4954-A333-AD88434CDE83}" type="presOf" srcId="{E6893EED-36DE-470C-964B-CBAC7424AB1A}" destId="{23C6D264-6EAA-4775-8CAB-7C9F4D2795FA}" srcOrd="0" destOrd="0" presId="urn:microsoft.com/office/officeart/2005/8/layout/StepDownProcess"/>
    <dgm:cxn modelId="{F4549C28-4218-47BE-A5CD-38D2D92C8352}" srcId="{C4C62C85-F761-4735-B10B-D96293CD9F23}" destId="{4D304B9F-FDCA-4761-81E5-0F07730DAE05}" srcOrd="0" destOrd="0" parTransId="{2887F4BA-F02B-449D-A23F-D0F0D047F4DD}" sibTransId="{78EAC478-7EDC-47C4-86B5-02E5757F5151}"/>
    <dgm:cxn modelId="{812DF239-1ADB-47D7-9CA6-9569CD9C8A4C}" srcId="{0EA9EAEE-E444-4272-BF30-D6DF50B0311C}" destId="{F8B87128-E586-4145-809B-DB088059FF9A}" srcOrd="4" destOrd="0" parTransId="{67FC6E27-C489-48AB-8DE5-C2586C36AD0A}" sibTransId="{AD9FE069-6F72-4624-B87A-737405AFB0B9}"/>
    <dgm:cxn modelId="{3676700A-9EBA-469F-8CB4-B7C4D990F419}" srcId="{7B57427B-09B9-476F-A872-EF9FA1BBC188}" destId="{B809833C-1183-4634-B01D-F284819B3735}" srcOrd="0" destOrd="0" parTransId="{A78BD900-0B86-49FA-A9E8-454B4E2998DB}" sibTransId="{C89D33AD-25C8-4DBB-B7C2-14811FB8FC98}"/>
    <dgm:cxn modelId="{7B043B52-B802-4674-BBAF-56260BF73C08}" srcId="{F8B87128-E586-4145-809B-DB088059FF9A}" destId="{14CFDF1E-5058-43BE-9B77-AC4753C41013}" srcOrd="1" destOrd="0" parTransId="{2455C267-9BC4-4232-BBFE-F80EC0FAFA57}" sibTransId="{C2E0F83A-52A2-4B24-8C82-87DED41AB7C3}"/>
    <dgm:cxn modelId="{E73D47E2-1CEE-4573-AFF1-FD8CD5B68CE6}" type="presOf" srcId="{374465DD-5701-402E-9B80-E1E80300216F}" destId="{325CB47C-D328-4E8E-B979-6924867B2B56}" srcOrd="0" destOrd="2" presId="urn:microsoft.com/office/officeart/2005/8/layout/StepDownProcess"/>
    <dgm:cxn modelId="{F49B47D0-ECB3-425E-BFBF-02E18591EF43}" type="presOf" srcId="{0EA9EAEE-E444-4272-BF30-D6DF50B0311C}" destId="{11D7BBFF-01A2-4126-ABC4-3D0D0068E019}" srcOrd="0" destOrd="0" presId="urn:microsoft.com/office/officeart/2005/8/layout/StepDownProcess"/>
    <dgm:cxn modelId="{B2AA25CD-A16E-4648-ABCD-F36806AF6D63}" type="presOf" srcId="{6FAB1782-B1D1-41E5-A347-C19809AE877D}" destId="{E6A027EC-6474-4A24-90F1-927C79242976}" srcOrd="0" destOrd="0" presId="urn:microsoft.com/office/officeart/2005/8/layout/StepDownProcess"/>
    <dgm:cxn modelId="{0E01A329-F70E-4CC1-8967-A55BEFABB914}" srcId="{7B57427B-09B9-476F-A872-EF9FA1BBC188}" destId="{569A1FE1-93AA-4F34-BF57-AF885A3686D1}" srcOrd="1" destOrd="0" parTransId="{813A2FC3-7D5C-47C6-989A-3AB8DA3ECF46}" sibTransId="{3248FAE7-70D2-41BA-82B9-E14A3DE56AB4}"/>
    <dgm:cxn modelId="{9C694CBB-38C2-4B1D-B9C8-46C83235751C}" srcId="{0CAEF6D2-9FA8-4DD0-B765-BAD883306843}" destId="{6E500A07-9B99-4E57-966F-B54B9F7446C8}" srcOrd="1" destOrd="0" parTransId="{578B198A-B97A-471C-85A4-948B571EBDBB}" sibTransId="{8FB783F9-A48F-4302-9049-33722CEB49B0}"/>
    <dgm:cxn modelId="{9BBD7613-CC0D-4261-ABB5-A86E2A85E663}" type="presOf" srcId="{6E500A07-9B99-4E57-966F-B54B9F7446C8}" destId="{E6A027EC-6474-4A24-90F1-927C79242976}" srcOrd="0" destOrd="1" presId="urn:microsoft.com/office/officeart/2005/8/layout/StepDownProcess"/>
    <dgm:cxn modelId="{7C7022DF-1E6E-4C18-BE72-E9D5C7CEBC03}" type="presOf" srcId="{5018DAC9-803B-4BA4-890C-EA92F1BCAC15}" destId="{23C6D264-6EAA-4775-8CAB-7C9F4D2795FA}" srcOrd="0" destOrd="1" presId="urn:microsoft.com/office/officeart/2005/8/layout/StepDownProcess"/>
    <dgm:cxn modelId="{80C1414A-8A21-4BCB-8C64-97DF55257A10}" type="presOf" srcId="{B809833C-1183-4634-B01D-F284819B3735}" destId="{1AB9D224-59E7-421E-961A-120ED8C6A700}" srcOrd="0" destOrd="0" presId="urn:microsoft.com/office/officeart/2005/8/layout/StepDownProcess"/>
    <dgm:cxn modelId="{EF4BD8C8-BFE4-47CC-B0FC-85198D06665E}" type="presOf" srcId="{569A1FE1-93AA-4F34-BF57-AF885A3686D1}" destId="{1AB9D224-59E7-421E-961A-120ED8C6A700}" srcOrd="0" destOrd="1" presId="urn:microsoft.com/office/officeart/2005/8/layout/StepDownProcess"/>
    <dgm:cxn modelId="{3C8C52EF-2763-4D2E-899C-F30A1A9CE6AF}" type="presOf" srcId="{F8B87128-E586-4145-809B-DB088059FF9A}" destId="{034C68A1-51C0-4950-B919-108ED3586A46}" srcOrd="0" destOrd="0" presId="urn:microsoft.com/office/officeart/2005/8/layout/StepDownProcess"/>
    <dgm:cxn modelId="{85E31EEF-9B9A-437A-8F56-990A801C12AC}" srcId="{0EA9EAEE-E444-4272-BF30-D6DF50B0311C}" destId="{7B57427B-09B9-476F-A872-EF9FA1BBC188}" srcOrd="2" destOrd="0" parTransId="{B532E245-767B-4301-8900-D420BBA5B1DB}" sibTransId="{2AAACF4B-040E-46E1-8A07-A6464193126F}"/>
    <dgm:cxn modelId="{18110BE6-44A0-4E1F-9B12-0505C144B6F5}" type="presOf" srcId="{3870E060-927A-4D0E-861F-B234F8844698}" destId="{325CB47C-D328-4E8E-B979-6924867B2B56}" srcOrd="0" destOrd="1" presId="urn:microsoft.com/office/officeart/2005/8/layout/StepDownProcess"/>
    <dgm:cxn modelId="{89651536-326B-4EF1-B027-492D666F7AB0}" srcId="{0CAEF6D2-9FA8-4DD0-B765-BAD883306843}" destId="{6FAB1782-B1D1-41E5-A347-C19809AE877D}" srcOrd="0" destOrd="0" parTransId="{013C4B52-1199-4BA8-813D-715A1D50AA82}" sibTransId="{FF7793CA-D8EF-4983-BF2A-C5E7A61BC3DD}"/>
    <dgm:cxn modelId="{92692922-84D0-4152-B0FA-8C9DC777A324}" type="presParOf" srcId="{11D7BBFF-01A2-4126-ABC4-3D0D0068E019}" destId="{5EE6683F-95B1-47BE-BD94-B0DFB86DDE72}" srcOrd="0" destOrd="0" presId="urn:microsoft.com/office/officeart/2005/8/layout/StepDownProcess"/>
    <dgm:cxn modelId="{6FDA2923-6674-495C-A0C1-87EC49BED07A}" type="presParOf" srcId="{5EE6683F-95B1-47BE-BD94-B0DFB86DDE72}" destId="{42DBB386-C1B8-4B18-9B1F-90591C86D5E1}" srcOrd="0" destOrd="0" presId="urn:microsoft.com/office/officeart/2005/8/layout/StepDownProcess"/>
    <dgm:cxn modelId="{6A0F240D-36B0-49FB-BA4F-1BBD22F910C2}" type="presParOf" srcId="{5EE6683F-95B1-47BE-BD94-B0DFB86DDE72}" destId="{E6DE9C64-22B1-47DD-B637-5BC76A7614FB}" srcOrd="1" destOrd="0" presId="urn:microsoft.com/office/officeart/2005/8/layout/StepDownProcess"/>
    <dgm:cxn modelId="{912351EA-DABF-425A-BA1D-63F5C5AFD87D}" type="presParOf" srcId="{5EE6683F-95B1-47BE-BD94-B0DFB86DDE72}" destId="{23C6D264-6EAA-4775-8CAB-7C9F4D2795FA}" srcOrd="2" destOrd="0" presId="urn:microsoft.com/office/officeart/2005/8/layout/StepDownProcess"/>
    <dgm:cxn modelId="{748A8E28-A3A1-49C5-9CB3-E06FE67EF473}" type="presParOf" srcId="{11D7BBFF-01A2-4126-ABC4-3D0D0068E019}" destId="{EF406C5A-D565-4727-88F5-1ECB8964A2DB}" srcOrd="1" destOrd="0" presId="urn:microsoft.com/office/officeart/2005/8/layout/StepDownProcess"/>
    <dgm:cxn modelId="{41FB42F4-25D1-4C83-9362-017E019B99C1}" type="presParOf" srcId="{11D7BBFF-01A2-4126-ABC4-3D0D0068E019}" destId="{1FB1F902-B800-4129-9070-0AE3CD68C5FD}" srcOrd="2" destOrd="0" presId="urn:microsoft.com/office/officeart/2005/8/layout/StepDownProcess"/>
    <dgm:cxn modelId="{0FE37E90-DB75-4606-BA85-CF1A60125EFE}" type="presParOf" srcId="{1FB1F902-B800-4129-9070-0AE3CD68C5FD}" destId="{83CF12EF-F632-41C3-8E93-D41EC76A463F}" srcOrd="0" destOrd="0" presId="urn:microsoft.com/office/officeart/2005/8/layout/StepDownProcess"/>
    <dgm:cxn modelId="{69B5FB60-C86A-475E-AC35-FCA7DAE2561C}" type="presParOf" srcId="{1FB1F902-B800-4129-9070-0AE3CD68C5FD}" destId="{8B264F77-EDBD-4CD5-9725-C42F15B3CB86}" srcOrd="1" destOrd="0" presId="urn:microsoft.com/office/officeart/2005/8/layout/StepDownProcess"/>
    <dgm:cxn modelId="{D087BC63-9021-489E-9353-9D77DFB8194E}" type="presParOf" srcId="{1FB1F902-B800-4129-9070-0AE3CD68C5FD}" destId="{E6A027EC-6474-4A24-90F1-927C79242976}" srcOrd="2" destOrd="0" presId="urn:microsoft.com/office/officeart/2005/8/layout/StepDownProcess"/>
    <dgm:cxn modelId="{FD32C66E-8FEF-48B9-B145-BB8BA2D0BC25}" type="presParOf" srcId="{11D7BBFF-01A2-4126-ABC4-3D0D0068E019}" destId="{8AA4FD04-0D18-4576-BAC0-C60A4453E46C}" srcOrd="3" destOrd="0" presId="urn:microsoft.com/office/officeart/2005/8/layout/StepDownProcess"/>
    <dgm:cxn modelId="{EB5B5C00-0CEA-4737-8338-5FF372455AAF}" type="presParOf" srcId="{11D7BBFF-01A2-4126-ABC4-3D0D0068E019}" destId="{90F770B9-6FE1-4494-8C07-40ADAB119F02}" srcOrd="4" destOrd="0" presId="urn:microsoft.com/office/officeart/2005/8/layout/StepDownProcess"/>
    <dgm:cxn modelId="{4DFE3A48-D96E-48A0-86B8-91BA3223AF15}" type="presParOf" srcId="{90F770B9-6FE1-4494-8C07-40ADAB119F02}" destId="{7A19C41A-0DD8-444C-9B84-BD0AADA80B63}" srcOrd="0" destOrd="0" presId="urn:microsoft.com/office/officeart/2005/8/layout/StepDownProcess"/>
    <dgm:cxn modelId="{4C7372A0-BCD7-45B2-A740-14D06035C670}" type="presParOf" srcId="{90F770B9-6FE1-4494-8C07-40ADAB119F02}" destId="{A2F44327-0DEC-4301-9A6C-97C7907B7356}" srcOrd="1" destOrd="0" presId="urn:microsoft.com/office/officeart/2005/8/layout/StepDownProcess"/>
    <dgm:cxn modelId="{D9720EE0-0C43-4D21-95D8-E93DA79E982F}" type="presParOf" srcId="{90F770B9-6FE1-4494-8C07-40ADAB119F02}" destId="{1AB9D224-59E7-421E-961A-120ED8C6A700}" srcOrd="2" destOrd="0" presId="urn:microsoft.com/office/officeart/2005/8/layout/StepDownProcess"/>
    <dgm:cxn modelId="{20ABCA9B-818E-41CB-B2AF-DA4AB98E1F32}" type="presParOf" srcId="{11D7BBFF-01A2-4126-ABC4-3D0D0068E019}" destId="{B3FFE616-80CE-4B63-867C-C781BCD0A121}" srcOrd="5" destOrd="0" presId="urn:microsoft.com/office/officeart/2005/8/layout/StepDownProcess"/>
    <dgm:cxn modelId="{DC72C1F6-6399-463C-ADD9-EA6CA489D66D}" type="presParOf" srcId="{11D7BBFF-01A2-4126-ABC4-3D0D0068E019}" destId="{2BDA771C-6BF8-441F-8DD0-5E6EC52E94DC}" srcOrd="6" destOrd="0" presId="urn:microsoft.com/office/officeart/2005/8/layout/StepDownProcess"/>
    <dgm:cxn modelId="{14494B3E-AFC9-45CF-9E25-51B09CA6D16A}" type="presParOf" srcId="{2BDA771C-6BF8-441F-8DD0-5E6EC52E94DC}" destId="{6D8799F0-E236-4BDD-BF99-9A833F28AF73}" srcOrd="0" destOrd="0" presId="urn:microsoft.com/office/officeart/2005/8/layout/StepDownProcess"/>
    <dgm:cxn modelId="{4054467F-3912-4AF9-A15C-B72A41FFF672}" type="presParOf" srcId="{2BDA771C-6BF8-441F-8DD0-5E6EC52E94DC}" destId="{8479A71D-D8EC-4F5C-A1D9-1EB5347B7180}" srcOrd="1" destOrd="0" presId="urn:microsoft.com/office/officeart/2005/8/layout/StepDownProcess"/>
    <dgm:cxn modelId="{12B64C86-D796-4CB7-957E-A1FFE1D4E506}" type="presParOf" srcId="{2BDA771C-6BF8-441F-8DD0-5E6EC52E94DC}" destId="{325CB47C-D328-4E8E-B979-6924867B2B56}" srcOrd="2" destOrd="0" presId="urn:microsoft.com/office/officeart/2005/8/layout/StepDownProcess"/>
    <dgm:cxn modelId="{27792628-5B97-4E15-BBAB-B54E57E30A1A}" type="presParOf" srcId="{11D7BBFF-01A2-4126-ABC4-3D0D0068E019}" destId="{660F49DD-85CC-4053-AEB9-6A528BD00E1D}" srcOrd="7" destOrd="0" presId="urn:microsoft.com/office/officeart/2005/8/layout/StepDownProcess"/>
    <dgm:cxn modelId="{3BF24977-11E1-4523-91D6-3F6857EB4D1E}" type="presParOf" srcId="{11D7BBFF-01A2-4126-ABC4-3D0D0068E019}" destId="{1F21799A-B6FD-4A87-898C-CEF43949468D}" srcOrd="8" destOrd="0" presId="urn:microsoft.com/office/officeart/2005/8/layout/StepDownProcess"/>
    <dgm:cxn modelId="{C18F827E-B9B1-40BD-A327-9F90DD67879B}" type="presParOf" srcId="{1F21799A-B6FD-4A87-898C-CEF43949468D}" destId="{034C68A1-51C0-4950-B919-108ED3586A46}" srcOrd="0" destOrd="0" presId="urn:microsoft.com/office/officeart/2005/8/layout/StepDownProcess"/>
    <dgm:cxn modelId="{0931D6DF-F5A9-4B5F-BEDA-58B73C656FB2}" type="presParOf" srcId="{1F21799A-B6FD-4A87-898C-CEF43949468D}" destId="{CA05A97B-8815-4842-BAC2-7DC8F4E0D04F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EA9EAEE-E444-4272-BF30-D6DF50B0311C}" type="doc">
      <dgm:prSet loTypeId="urn:microsoft.com/office/officeart/2005/8/layout/process2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CAEF6D2-9FA8-4DD0-B765-BAD883306843}">
      <dgm:prSet phldrT="[Text]" custT="1"/>
      <dgm:spPr>
        <a:xfrm>
          <a:off x="1667204" y="814465"/>
          <a:ext cx="2019807" cy="761815"/>
        </a:xfrm>
        <a:solidFill>
          <a:srgbClr val="5B9BD5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GB" sz="16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Thin film deposition</a:t>
          </a:r>
          <a:endParaRPr lang="en-GB" sz="16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gm:t>
    </dgm:pt>
    <dgm:pt modelId="{878E38E9-897E-42CE-BC7E-2DC4D649C9BB}" type="parTrans" cxnId="{3AA6F2DA-A280-4D72-AFFA-52AC57E7DB14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FF623345-46B6-454A-ACA9-33F21F938AB7}" type="sibTrans" cxnId="{3AA6F2DA-A280-4D72-AFFA-52AC57E7DB14}">
      <dgm:prSet custT="1"/>
      <dgm:spPr/>
      <dgm:t>
        <a:bodyPr/>
        <a:lstStyle/>
        <a:p>
          <a:endParaRPr lang="en-GB" sz="1600">
            <a:latin typeface="+mn-lt"/>
          </a:endParaRPr>
        </a:p>
      </dgm:t>
    </dgm:pt>
    <dgm:pt modelId="{7B57427B-09B9-476F-A872-EF9FA1BBC188}">
      <dgm:prSet phldrT="[Text]" custT="1"/>
      <dgm:spPr>
        <a:xfrm>
          <a:off x="2892793" y="1724738"/>
          <a:ext cx="2354238" cy="761815"/>
        </a:xfrm>
        <a:solidFill>
          <a:srgbClr val="FFC000"/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GB" sz="16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Film characterisation</a:t>
          </a:r>
          <a:endParaRPr lang="en-GB" sz="16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gm:t>
    </dgm:pt>
    <dgm:pt modelId="{B532E245-767B-4301-8900-D420BBA5B1DB}" type="parTrans" cxnId="{85E31EEF-9B9A-437A-8F56-990A801C12AC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2AAACF4B-040E-46E1-8A07-A6464193126F}" type="sibTrans" cxnId="{85E31EEF-9B9A-437A-8F56-990A801C12AC}">
      <dgm:prSet custT="1"/>
      <dgm:spPr/>
      <dgm:t>
        <a:bodyPr/>
        <a:lstStyle/>
        <a:p>
          <a:endParaRPr lang="en-GB" sz="1600">
            <a:latin typeface="+mn-lt"/>
          </a:endParaRPr>
        </a:p>
      </dgm:t>
    </dgm:pt>
    <dgm:pt modelId="{F8B87128-E586-4145-809B-DB088059FF9A}">
      <dgm:prSet phldrT="[Text]" custT="1"/>
      <dgm:spPr>
        <a:xfrm>
          <a:off x="6461998" y="3630429"/>
          <a:ext cx="2247873" cy="1079073"/>
        </a:xfrm>
        <a:solidFill>
          <a:srgbClr val="C00000"/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GB" sz="16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 Superconducting RF properties evaluation</a:t>
          </a:r>
          <a:endParaRPr lang="en-GB" sz="16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gm:t>
    </dgm:pt>
    <dgm:pt modelId="{67FC6E27-C489-48AB-8DE5-C2586C36AD0A}" type="parTrans" cxnId="{812DF239-1ADB-47D7-9CA6-9569CD9C8A4C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AD9FE069-6F72-4624-B87A-737405AFB0B9}" type="sibTrans" cxnId="{812DF239-1ADB-47D7-9CA6-9569CD9C8A4C}">
      <dgm:prSet custT="1"/>
      <dgm:spPr/>
      <dgm:t>
        <a:bodyPr/>
        <a:lstStyle/>
        <a:p>
          <a:endParaRPr lang="en-GB" sz="1600">
            <a:latin typeface="+mn-lt"/>
          </a:endParaRPr>
        </a:p>
      </dgm:t>
    </dgm:pt>
    <dgm:pt modelId="{C4C62C85-F761-4735-B10B-D96293CD9F23}">
      <dgm:prSet phldrT="[Text]" custT="1"/>
      <dgm:spPr>
        <a:xfrm>
          <a:off x="4598533" y="2585458"/>
          <a:ext cx="2372621" cy="922535"/>
        </a:xfrm>
        <a:solidFill>
          <a:srgbClr val="7030A0"/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GB" sz="16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Superconducting properties measurement</a:t>
          </a:r>
          <a:endParaRPr lang="en-GB" sz="16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gm:t>
    </dgm:pt>
    <dgm:pt modelId="{C68FF7B0-B44D-4BF6-B9A1-EBCA504C6F0F}" type="parTrans" cxnId="{AB8F9A6F-DC8C-42A2-B3C4-A3B7F6B51644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87AAD171-E6F7-4E88-833D-7DD6E7DE8D93}" type="sibTrans" cxnId="{AB8F9A6F-DC8C-42A2-B3C4-A3B7F6B51644}">
      <dgm:prSet custT="1"/>
      <dgm:spPr/>
      <dgm:t>
        <a:bodyPr/>
        <a:lstStyle/>
        <a:p>
          <a:endParaRPr lang="en-GB" sz="1600">
            <a:latin typeface="+mn-lt"/>
          </a:endParaRPr>
        </a:p>
      </dgm:t>
    </dgm:pt>
    <dgm:pt modelId="{DBC831C9-3B30-4B86-B08A-E4A4ACD26395}">
      <dgm:prSet custT="1"/>
      <dgm:spPr>
        <a:xfrm>
          <a:off x="364243" y="0"/>
          <a:ext cx="1661607" cy="761815"/>
        </a:xfrm>
        <a:solidFill>
          <a:sysClr val="windowText" lastClr="000000">
            <a:lumMod val="7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GB" sz="16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Surface preparation</a:t>
          </a:r>
          <a:endParaRPr lang="en-GB" sz="16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gm:t>
    </dgm:pt>
    <dgm:pt modelId="{225F85D4-C16D-49E9-B5BD-968ABDA555FB}" type="parTrans" cxnId="{E36B3276-B0F6-438F-840E-47BFEB27727A}">
      <dgm:prSet/>
      <dgm:spPr/>
      <dgm:t>
        <a:bodyPr/>
        <a:lstStyle/>
        <a:p>
          <a:endParaRPr lang="en-GB" sz="1600">
            <a:latin typeface="+mn-lt"/>
          </a:endParaRPr>
        </a:p>
      </dgm:t>
    </dgm:pt>
    <dgm:pt modelId="{85995E96-8A94-4FB2-A26E-CA3BFF72F816}" type="sibTrans" cxnId="{E36B3276-B0F6-438F-840E-47BFEB27727A}">
      <dgm:prSet custT="1"/>
      <dgm:spPr/>
      <dgm:t>
        <a:bodyPr/>
        <a:lstStyle/>
        <a:p>
          <a:endParaRPr lang="en-GB" sz="1600">
            <a:latin typeface="+mn-lt"/>
          </a:endParaRPr>
        </a:p>
      </dgm:t>
    </dgm:pt>
    <dgm:pt modelId="{07E99C72-1259-43F3-B6C5-DCFA0DFCB7E5}" type="pres">
      <dgm:prSet presAssocID="{0EA9EAEE-E444-4272-BF30-D6DF50B0311C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34B2C2-D4C8-41DE-8EE8-939357F65FBD}" type="pres">
      <dgm:prSet presAssocID="{DBC831C9-3B30-4B86-B08A-E4A4ACD26395}" presName="node" presStyleLbl="node1" presStyleIdx="0" presStyleCnt="5">
        <dgm:presLayoutVars>
          <dgm:bulletEnabled val="1"/>
        </dgm:presLayoutVars>
      </dgm:prSet>
      <dgm:spPr>
        <a:prstGeom prst="roundRect">
          <a:avLst>
            <a:gd name="adj" fmla="val 16670"/>
          </a:avLst>
        </a:prstGeom>
      </dgm:spPr>
      <dgm:t>
        <a:bodyPr/>
        <a:lstStyle/>
        <a:p>
          <a:endParaRPr lang="en-US"/>
        </a:p>
      </dgm:t>
    </dgm:pt>
    <dgm:pt modelId="{235DAF05-B465-4331-98B7-79A95CCBC5D2}" type="pres">
      <dgm:prSet presAssocID="{85995E96-8A94-4FB2-A26E-CA3BFF72F816}" presName="sibTrans" presStyleLbl="sibTrans2D1" presStyleIdx="0" presStyleCnt="4"/>
      <dgm:spPr/>
      <dgm:t>
        <a:bodyPr/>
        <a:lstStyle/>
        <a:p>
          <a:endParaRPr lang="en-US"/>
        </a:p>
      </dgm:t>
    </dgm:pt>
    <dgm:pt modelId="{95A594B7-977A-4ACE-8BF3-0C0CBD1C1B68}" type="pres">
      <dgm:prSet presAssocID="{85995E96-8A94-4FB2-A26E-CA3BFF72F816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2488A69B-3633-4904-B715-8D2E9EE6F671}" type="pres">
      <dgm:prSet presAssocID="{0CAEF6D2-9FA8-4DD0-B765-BAD883306843}" presName="node" presStyleLbl="node1" presStyleIdx="1" presStyleCnt="5">
        <dgm:presLayoutVars>
          <dgm:bulletEnabled val="1"/>
        </dgm:presLayoutVars>
      </dgm:prSet>
      <dgm:spPr>
        <a:prstGeom prst="roundRect">
          <a:avLst>
            <a:gd name="adj" fmla="val 16670"/>
          </a:avLst>
        </a:prstGeom>
      </dgm:spPr>
      <dgm:t>
        <a:bodyPr/>
        <a:lstStyle/>
        <a:p>
          <a:endParaRPr lang="en-US"/>
        </a:p>
      </dgm:t>
    </dgm:pt>
    <dgm:pt modelId="{97A19097-4B87-40FF-82AE-DACEEB91FFBC}" type="pres">
      <dgm:prSet presAssocID="{FF623345-46B6-454A-ACA9-33F21F938AB7}" presName="sibTrans" presStyleLbl="sibTrans2D1" presStyleIdx="1" presStyleCnt="4"/>
      <dgm:spPr/>
      <dgm:t>
        <a:bodyPr/>
        <a:lstStyle/>
        <a:p>
          <a:endParaRPr lang="en-US"/>
        </a:p>
      </dgm:t>
    </dgm:pt>
    <dgm:pt modelId="{58D86EA5-3D48-4F41-B5B7-4B17D56C8BAD}" type="pres">
      <dgm:prSet presAssocID="{FF623345-46B6-454A-ACA9-33F21F938AB7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5B5DFE33-B112-4665-AEAD-BDCB66DB68E1}" type="pres">
      <dgm:prSet presAssocID="{7B57427B-09B9-476F-A872-EF9FA1BBC188}" presName="node" presStyleLbl="node1" presStyleIdx="2" presStyleCnt="5">
        <dgm:presLayoutVars>
          <dgm:bulletEnabled val="1"/>
        </dgm:presLayoutVars>
      </dgm:prSet>
      <dgm:spPr>
        <a:prstGeom prst="roundRect">
          <a:avLst>
            <a:gd name="adj" fmla="val 16670"/>
          </a:avLst>
        </a:prstGeom>
      </dgm:spPr>
      <dgm:t>
        <a:bodyPr/>
        <a:lstStyle/>
        <a:p>
          <a:endParaRPr lang="en-US"/>
        </a:p>
      </dgm:t>
    </dgm:pt>
    <dgm:pt modelId="{99E44D06-F3B4-4B3E-967C-57C50BD2E19F}" type="pres">
      <dgm:prSet presAssocID="{2AAACF4B-040E-46E1-8A07-A6464193126F}" presName="sibTrans" presStyleLbl="sibTrans2D1" presStyleIdx="2" presStyleCnt="4"/>
      <dgm:spPr/>
      <dgm:t>
        <a:bodyPr/>
        <a:lstStyle/>
        <a:p>
          <a:endParaRPr lang="en-US"/>
        </a:p>
      </dgm:t>
    </dgm:pt>
    <dgm:pt modelId="{04D8759B-8907-49E8-AA33-A4232520FB68}" type="pres">
      <dgm:prSet presAssocID="{2AAACF4B-040E-46E1-8A07-A6464193126F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857C331D-2095-4716-A2A0-231E90EB903D}" type="pres">
      <dgm:prSet presAssocID="{C4C62C85-F761-4735-B10B-D96293CD9F23}" presName="node" presStyleLbl="node1" presStyleIdx="3" presStyleCnt="5">
        <dgm:presLayoutVars>
          <dgm:bulletEnabled val="1"/>
        </dgm:presLayoutVars>
      </dgm:prSet>
      <dgm:spPr>
        <a:prstGeom prst="roundRect">
          <a:avLst>
            <a:gd name="adj" fmla="val 16670"/>
          </a:avLst>
        </a:prstGeom>
      </dgm:spPr>
      <dgm:t>
        <a:bodyPr/>
        <a:lstStyle/>
        <a:p>
          <a:endParaRPr lang="en-US"/>
        </a:p>
      </dgm:t>
    </dgm:pt>
    <dgm:pt modelId="{53102FFF-2291-469A-97A0-43D1077C950B}" type="pres">
      <dgm:prSet presAssocID="{87AAD171-E6F7-4E88-833D-7DD6E7DE8D93}" presName="sibTrans" presStyleLbl="sibTrans2D1" presStyleIdx="3" presStyleCnt="4"/>
      <dgm:spPr/>
      <dgm:t>
        <a:bodyPr/>
        <a:lstStyle/>
        <a:p>
          <a:endParaRPr lang="en-US"/>
        </a:p>
      </dgm:t>
    </dgm:pt>
    <dgm:pt modelId="{628DC25A-24D6-4E83-AEE4-04CA78349135}" type="pres">
      <dgm:prSet presAssocID="{87AAD171-E6F7-4E88-833D-7DD6E7DE8D93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56DE3571-067B-4486-8690-7C7D1B1CAE59}" type="pres">
      <dgm:prSet presAssocID="{F8B87128-E586-4145-809B-DB088059FF9A}" presName="node" presStyleLbl="node1" presStyleIdx="4" presStyleCnt="5">
        <dgm:presLayoutVars>
          <dgm:bulletEnabled val="1"/>
        </dgm:presLayoutVars>
      </dgm:prSet>
      <dgm:spPr>
        <a:prstGeom prst="roundRect">
          <a:avLst>
            <a:gd name="adj" fmla="val 16670"/>
          </a:avLst>
        </a:prstGeom>
      </dgm:spPr>
      <dgm:t>
        <a:bodyPr/>
        <a:lstStyle/>
        <a:p>
          <a:endParaRPr lang="en-US"/>
        </a:p>
      </dgm:t>
    </dgm:pt>
  </dgm:ptLst>
  <dgm:cxnLst>
    <dgm:cxn modelId="{0813B704-8C94-4BEC-83F3-5C76449BD233}" type="presOf" srcId="{0EA9EAEE-E444-4272-BF30-D6DF50B0311C}" destId="{07E99C72-1259-43F3-B6C5-DCFA0DFCB7E5}" srcOrd="0" destOrd="0" presId="urn:microsoft.com/office/officeart/2005/8/layout/process2"/>
    <dgm:cxn modelId="{D90CF74C-34F8-43E9-8DC2-D4ED933426CB}" type="presOf" srcId="{2AAACF4B-040E-46E1-8A07-A6464193126F}" destId="{04D8759B-8907-49E8-AA33-A4232520FB68}" srcOrd="1" destOrd="0" presId="urn:microsoft.com/office/officeart/2005/8/layout/process2"/>
    <dgm:cxn modelId="{3D7B46A2-AB71-4B50-BE30-251C0AA845F4}" type="presOf" srcId="{FF623345-46B6-454A-ACA9-33F21F938AB7}" destId="{58D86EA5-3D48-4F41-B5B7-4B17D56C8BAD}" srcOrd="1" destOrd="0" presId="urn:microsoft.com/office/officeart/2005/8/layout/process2"/>
    <dgm:cxn modelId="{6D959505-9519-4EB0-BCF9-ED598B9AC8E9}" type="presOf" srcId="{DBC831C9-3B30-4B86-B08A-E4A4ACD26395}" destId="{8634B2C2-D4C8-41DE-8EE8-939357F65FBD}" srcOrd="0" destOrd="0" presId="urn:microsoft.com/office/officeart/2005/8/layout/process2"/>
    <dgm:cxn modelId="{4F903423-E84F-4ED5-A220-D0959C9032A5}" type="presOf" srcId="{F8B87128-E586-4145-809B-DB088059FF9A}" destId="{56DE3571-067B-4486-8690-7C7D1B1CAE59}" srcOrd="0" destOrd="0" presId="urn:microsoft.com/office/officeart/2005/8/layout/process2"/>
    <dgm:cxn modelId="{1CD6428B-0951-40F3-B415-86444FFFBC54}" type="presOf" srcId="{87AAD171-E6F7-4E88-833D-7DD6E7DE8D93}" destId="{628DC25A-24D6-4E83-AEE4-04CA78349135}" srcOrd="1" destOrd="0" presId="urn:microsoft.com/office/officeart/2005/8/layout/process2"/>
    <dgm:cxn modelId="{F0B3154F-8A47-49A2-9FFF-EF684C9B1561}" type="presOf" srcId="{7B57427B-09B9-476F-A872-EF9FA1BBC188}" destId="{5B5DFE33-B112-4665-AEAD-BDCB66DB68E1}" srcOrd="0" destOrd="0" presId="urn:microsoft.com/office/officeart/2005/8/layout/process2"/>
    <dgm:cxn modelId="{DCD3B97D-69A2-4E00-9F96-258C5EFC61AC}" type="presOf" srcId="{0CAEF6D2-9FA8-4DD0-B765-BAD883306843}" destId="{2488A69B-3633-4904-B715-8D2E9EE6F671}" srcOrd="0" destOrd="0" presId="urn:microsoft.com/office/officeart/2005/8/layout/process2"/>
    <dgm:cxn modelId="{D140A8CB-9BFC-4FEE-AF65-4713481A8603}" type="presOf" srcId="{85995E96-8A94-4FB2-A26E-CA3BFF72F816}" destId="{95A594B7-977A-4ACE-8BF3-0C0CBD1C1B68}" srcOrd="1" destOrd="0" presId="urn:microsoft.com/office/officeart/2005/8/layout/process2"/>
    <dgm:cxn modelId="{812DF239-1ADB-47D7-9CA6-9569CD9C8A4C}" srcId="{0EA9EAEE-E444-4272-BF30-D6DF50B0311C}" destId="{F8B87128-E586-4145-809B-DB088059FF9A}" srcOrd="4" destOrd="0" parTransId="{67FC6E27-C489-48AB-8DE5-C2586C36AD0A}" sibTransId="{AD9FE069-6F72-4624-B87A-737405AFB0B9}"/>
    <dgm:cxn modelId="{AB8F9A6F-DC8C-42A2-B3C4-A3B7F6B51644}" srcId="{0EA9EAEE-E444-4272-BF30-D6DF50B0311C}" destId="{C4C62C85-F761-4735-B10B-D96293CD9F23}" srcOrd="3" destOrd="0" parTransId="{C68FF7B0-B44D-4BF6-B9A1-EBCA504C6F0F}" sibTransId="{87AAD171-E6F7-4E88-833D-7DD6E7DE8D93}"/>
    <dgm:cxn modelId="{0AA52012-E395-40E2-B88B-E833CC7F6488}" type="presOf" srcId="{85995E96-8A94-4FB2-A26E-CA3BFF72F816}" destId="{235DAF05-B465-4331-98B7-79A95CCBC5D2}" srcOrd="0" destOrd="0" presId="urn:microsoft.com/office/officeart/2005/8/layout/process2"/>
    <dgm:cxn modelId="{9F810122-3FC3-4615-9208-6096F9D88D8F}" type="presOf" srcId="{FF623345-46B6-454A-ACA9-33F21F938AB7}" destId="{97A19097-4B87-40FF-82AE-DACEEB91FFBC}" srcOrd="0" destOrd="0" presId="urn:microsoft.com/office/officeart/2005/8/layout/process2"/>
    <dgm:cxn modelId="{B53981D8-D826-45A5-A223-E5F0BAA810AB}" type="presOf" srcId="{2AAACF4B-040E-46E1-8A07-A6464193126F}" destId="{99E44D06-F3B4-4B3E-967C-57C50BD2E19F}" srcOrd="0" destOrd="0" presId="urn:microsoft.com/office/officeart/2005/8/layout/process2"/>
    <dgm:cxn modelId="{E9646B2F-53A0-41C3-826D-E4EBA4239334}" type="presOf" srcId="{87AAD171-E6F7-4E88-833D-7DD6E7DE8D93}" destId="{53102FFF-2291-469A-97A0-43D1077C950B}" srcOrd="0" destOrd="0" presId="urn:microsoft.com/office/officeart/2005/8/layout/process2"/>
    <dgm:cxn modelId="{009D2398-B34E-43F9-842D-71AF8625309B}" type="presOf" srcId="{C4C62C85-F761-4735-B10B-D96293CD9F23}" destId="{857C331D-2095-4716-A2A0-231E90EB903D}" srcOrd="0" destOrd="0" presId="urn:microsoft.com/office/officeart/2005/8/layout/process2"/>
    <dgm:cxn modelId="{E36B3276-B0F6-438F-840E-47BFEB27727A}" srcId="{0EA9EAEE-E444-4272-BF30-D6DF50B0311C}" destId="{DBC831C9-3B30-4B86-B08A-E4A4ACD26395}" srcOrd="0" destOrd="0" parTransId="{225F85D4-C16D-49E9-B5BD-968ABDA555FB}" sibTransId="{85995E96-8A94-4FB2-A26E-CA3BFF72F816}"/>
    <dgm:cxn modelId="{3AA6F2DA-A280-4D72-AFFA-52AC57E7DB14}" srcId="{0EA9EAEE-E444-4272-BF30-D6DF50B0311C}" destId="{0CAEF6D2-9FA8-4DD0-B765-BAD883306843}" srcOrd="1" destOrd="0" parTransId="{878E38E9-897E-42CE-BC7E-2DC4D649C9BB}" sibTransId="{FF623345-46B6-454A-ACA9-33F21F938AB7}"/>
    <dgm:cxn modelId="{85E31EEF-9B9A-437A-8F56-990A801C12AC}" srcId="{0EA9EAEE-E444-4272-BF30-D6DF50B0311C}" destId="{7B57427B-09B9-476F-A872-EF9FA1BBC188}" srcOrd="2" destOrd="0" parTransId="{B532E245-767B-4301-8900-D420BBA5B1DB}" sibTransId="{2AAACF4B-040E-46E1-8A07-A6464193126F}"/>
    <dgm:cxn modelId="{D571164B-C7D3-4356-8086-82D3DC42E252}" type="presParOf" srcId="{07E99C72-1259-43F3-B6C5-DCFA0DFCB7E5}" destId="{8634B2C2-D4C8-41DE-8EE8-939357F65FBD}" srcOrd="0" destOrd="0" presId="urn:microsoft.com/office/officeart/2005/8/layout/process2"/>
    <dgm:cxn modelId="{A89A3EE7-20CF-4564-A8D2-C595DEC53F48}" type="presParOf" srcId="{07E99C72-1259-43F3-B6C5-DCFA0DFCB7E5}" destId="{235DAF05-B465-4331-98B7-79A95CCBC5D2}" srcOrd="1" destOrd="0" presId="urn:microsoft.com/office/officeart/2005/8/layout/process2"/>
    <dgm:cxn modelId="{FA41AD79-BDAD-4FFB-BB67-90B54AD2B727}" type="presParOf" srcId="{235DAF05-B465-4331-98B7-79A95CCBC5D2}" destId="{95A594B7-977A-4ACE-8BF3-0C0CBD1C1B68}" srcOrd="0" destOrd="0" presId="urn:microsoft.com/office/officeart/2005/8/layout/process2"/>
    <dgm:cxn modelId="{AB599C8C-6B13-48FB-8ACB-E2AF59672AAD}" type="presParOf" srcId="{07E99C72-1259-43F3-B6C5-DCFA0DFCB7E5}" destId="{2488A69B-3633-4904-B715-8D2E9EE6F671}" srcOrd="2" destOrd="0" presId="urn:microsoft.com/office/officeart/2005/8/layout/process2"/>
    <dgm:cxn modelId="{CEB83071-9B19-465E-9CC1-396592380899}" type="presParOf" srcId="{07E99C72-1259-43F3-B6C5-DCFA0DFCB7E5}" destId="{97A19097-4B87-40FF-82AE-DACEEB91FFBC}" srcOrd="3" destOrd="0" presId="urn:microsoft.com/office/officeart/2005/8/layout/process2"/>
    <dgm:cxn modelId="{42F3390A-8853-48FE-83F8-D9E8712C3AB1}" type="presParOf" srcId="{97A19097-4B87-40FF-82AE-DACEEB91FFBC}" destId="{58D86EA5-3D48-4F41-B5B7-4B17D56C8BAD}" srcOrd="0" destOrd="0" presId="urn:microsoft.com/office/officeart/2005/8/layout/process2"/>
    <dgm:cxn modelId="{3EF9DB4B-280B-45D9-B42F-D6344D6EF978}" type="presParOf" srcId="{07E99C72-1259-43F3-B6C5-DCFA0DFCB7E5}" destId="{5B5DFE33-B112-4665-AEAD-BDCB66DB68E1}" srcOrd="4" destOrd="0" presId="urn:microsoft.com/office/officeart/2005/8/layout/process2"/>
    <dgm:cxn modelId="{C19FB103-626F-4163-9F29-41240DD14F3B}" type="presParOf" srcId="{07E99C72-1259-43F3-B6C5-DCFA0DFCB7E5}" destId="{99E44D06-F3B4-4B3E-967C-57C50BD2E19F}" srcOrd="5" destOrd="0" presId="urn:microsoft.com/office/officeart/2005/8/layout/process2"/>
    <dgm:cxn modelId="{617C8774-6D76-4745-ACF6-5B3225C34410}" type="presParOf" srcId="{99E44D06-F3B4-4B3E-967C-57C50BD2E19F}" destId="{04D8759B-8907-49E8-AA33-A4232520FB68}" srcOrd="0" destOrd="0" presId="urn:microsoft.com/office/officeart/2005/8/layout/process2"/>
    <dgm:cxn modelId="{73D7AC07-75B7-4028-A1D2-A927357DB5B6}" type="presParOf" srcId="{07E99C72-1259-43F3-B6C5-DCFA0DFCB7E5}" destId="{857C331D-2095-4716-A2A0-231E90EB903D}" srcOrd="6" destOrd="0" presId="urn:microsoft.com/office/officeart/2005/8/layout/process2"/>
    <dgm:cxn modelId="{C2265076-74CC-47E2-A39E-9A4EA237E493}" type="presParOf" srcId="{07E99C72-1259-43F3-B6C5-DCFA0DFCB7E5}" destId="{53102FFF-2291-469A-97A0-43D1077C950B}" srcOrd="7" destOrd="0" presId="urn:microsoft.com/office/officeart/2005/8/layout/process2"/>
    <dgm:cxn modelId="{BF0BEF75-5A38-43F8-B590-D7A0D0BAC80B}" type="presParOf" srcId="{53102FFF-2291-469A-97A0-43D1077C950B}" destId="{628DC25A-24D6-4E83-AEE4-04CA78349135}" srcOrd="0" destOrd="0" presId="urn:microsoft.com/office/officeart/2005/8/layout/process2"/>
    <dgm:cxn modelId="{1BD60538-B74E-4605-A7B0-B783CE1800F0}" type="presParOf" srcId="{07E99C72-1259-43F3-B6C5-DCFA0DFCB7E5}" destId="{56DE3571-067B-4486-8690-7C7D1B1CAE59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2CDEBC-13E4-452C-AD22-9F0DE5C2442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FEF76EA-8E11-465A-8944-9A20919E51E3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Surface preparation</a:t>
          </a:r>
          <a:endParaRPr lang="en-US" dirty="0"/>
        </a:p>
      </dgm:t>
    </dgm:pt>
    <dgm:pt modelId="{23A2E024-6878-4008-BB28-37E2B7583EB4}" type="parTrans" cxnId="{D708295D-A380-42FF-873C-E85C2592B5BA}">
      <dgm:prSet/>
      <dgm:spPr/>
      <dgm:t>
        <a:bodyPr/>
        <a:lstStyle/>
        <a:p>
          <a:endParaRPr lang="en-US"/>
        </a:p>
      </dgm:t>
    </dgm:pt>
    <dgm:pt modelId="{B9C666BA-2E52-4758-B1DF-123035ED6A99}" type="sibTrans" cxnId="{D708295D-A380-42FF-873C-E85C2592B5BA}">
      <dgm:prSet/>
      <dgm:spPr/>
      <dgm:t>
        <a:bodyPr/>
        <a:lstStyle/>
        <a:p>
          <a:endParaRPr lang="en-US"/>
        </a:p>
      </dgm:t>
    </dgm:pt>
    <dgm:pt modelId="{90FFB46A-0FCA-43EC-AA54-555873A6DECE}">
      <dgm:prSet phldrT="[Text]"/>
      <dgm:spPr/>
      <dgm:t>
        <a:bodyPr/>
        <a:lstStyle/>
        <a:p>
          <a:r>
            <a:rPr lang="en-US" dirty="0" smtClean="0"/>
            <a:t>Superconducting properties measurement</a:t>
          </a:r>
          <a:endParaRPr lang="en-US" dirty="0"/>
        </a:p>
      </dgm:t>
    </dgm:pt>
    <dgm:pt modelId="{AD46D895-740C-476D-8C46-3F676CD7FB8D}" type="parTrans" cxnId="{D5AD291A-4D16-45F2-9007-9CA6456C01E3}">
      <dgm:prSet/>
      <dgm:spPr/>
      <dgm:t>
        <a:bodyPr/>
        <a:lstStyle/>
        <a:p>
          <a:endParaRPr lang="en-US"/>
        </a:p>
      </dgm:t>
    </dgm:pt>
    <dgm:pt modelId="{332DEA51-20E0-4302-9BF6-CDD969159E93}" type="sibTrans" cxnId="{D5AD291A-4D16-45F2-9007-9CA6456C01E3}">
      <dgm:prSet/>
      <dgm:spPr/>
      <dgm:t>
        <a:bodyPr/>
        <a:lstStyle/>
        <a:p>
          <a:endParaRPr lang="en-US"/>
        </a:p>
      </dgm:t>
    </dgm:pt>
    <dgm:pt modelId="{61CF5D61-A4A3-4C43-A2B5-1D2FC935ED60}">
      <dgm:prSet phldrT="[Text]"/>
      <dgm:spPr/>
      <dgm:t>
        <a:bodyPr/>
        <a:lstStyle/>
        <a:p>
          <a:r>
            <a:rPr lang="en-US" dirty="0" smtClean="0"/>
            <a:t>Superconducting RF properties evaluation</a:t>
          </a:r>
          <a:endParaRPr lang="en-US" dirty="0"/>
        </a:p>
      </dgm:t>
    </dgm:pt>
    <dgm:pt modelId="{7AC03FED-1F89-43A2-82E6-9E39EB9A7F04}" type="parTrans" cxnId="{39744DB0-4E45-4413-AC55-1BB43F210BA4}">
      <dgm:prSet/>
      <dgm:spPr/>
      <dgm:t>
        <a:bodyPr/>
        <a:lstStyle/>
        <a:p>
          <a:endParaRPr lang="en-US"/>
        </a:p>
      </dgm:t>
    </dgm:pt>
    <dgm:pt modelId="{90BD28BE-104F-46C3-BEEA-502F36C70B97}" type="sibTrans" cxnId="{39744DB0-4E45-4413-AC55-1BB43F210BA4}">
      <dgm:prSet/>
      <dgm:spPr/>
      <dgm:t>
        <a:bodyPr/>
        <a:lstStyle/>
        <a:p>
          <a:endParaRPr lang="en-US"/>
        </a:p>
      </dgm:t>
    </dgm:pt>
    <dgm:pt modelId="{2326D239-45D7-4D48-BDD3-73BD1FB5068E}">
      <dgm:prSet/>
      <dgm:spPr/>
      <dgm:t>
        <a:bodyPr/>
        <a:lstStyle/>
        <a:p>
          <a:r>
            <a:rPr lang="en-US" dirty="0" smtClean="0"/>
            <a:t>Thin film deposition</a:t>
          </a:r>
          <a:endParaRPr lang="en-US" dirty="0"/>
        </a:p>
      </dgm:t>
    </dgm:pt>
    <dgm:pt modelId="{B1518F4E-308E-4F79-91B0-009BAF754642}" type="parTrans" cxnId="{DE1EE88D-7B18-4DBA-B6A1-9707DB39C96D}">
      <dgm:prSet/>
      <dgm:spPr/>
      <dgm:t>
        <a:bodyPr/>
        <a:lstStyle/>
        <a:p>
          <a:endParaRPr lang="en-US"/>
        </a:p>
      </dgm:t>
    </dgm:pt>
    <dgm:pt modelId="{C17B1DA6-8D5C-4BE3-BEDF-B1FCA886B7BB}" type="sibTrans" cxnId="{DE1EE88D-7B18-4DBA-B6A1-9707DB39C96D}">
      <dgm:prSet/>
      <dgm:spPr/>
      <dgm:t>
        <a:bodyPr/>
        <a:lstStyle/>
        <a:p>
          <a:endParaRPr lang="en-US"/>
        </a:p>
      </dgm:t>
    </dgm:pt>
    <dgm:pt modelId="{1AA5982D-BE90-4172-81E1-0C4CEFCE79D7}">
      <dgm:prSet/>
      <dgm:spPr/>
      <dgm:t>
        <a:bodyPr/>
        <a:lstStyle/>
        <a:p>
          <a:r>
            <a:rPr lang="en-US" dirty="0" smtClean="0"/>
            <a:t>Film </a:t>
          </a:r>
          <a:r>
            <a:rPr lang="en-GB" noProof="0" dirty="0" smtClean="0"/>
            <a:t>characterisation</a:t>
          </a:r>
          <a:endParaRPr lang="en-GB" noProof="0" dirty="0"/>
        </a:p>
      </dgm:t>
    </dgm:pt>
    <dgm:pt modelId="{E54E4D4F-7B52-42FF-9D73-CAE3414396FE}" type="parTrans" cxnId="{BFA7304A-C427-4B98-9942-7AE3C82B6722}">
      <dgm:prSet/>
      <dgm:spPr/>
      <dgm:t>
        <a:bodyPr/>
        <a:lstStyle/>
        <a:p>
          <a:endParaRPr lang="en-US"/>
        </a:p>
      </dgm:t>
    </dgm:pt>
    <dgm:pt modelId="{B766C27F-1977-407A-85C9-66E3DEA19399}" type="sibTrans" cxnId="{BFA7304A-C427-4B98-9942-7AE3C82B6722}">
      <dgm:prSet/>
      <dgm:spPr/>
      <dgm:t>
        <a:bodyPr/>
        <a:lstStyle/>
        <a:p>
          <a:endParaRPr lang="en-US"/>
        </a:p>
      </dgm:t>
    </dgm:pt>
    <dgm:pt modelId="{ACFAC8A2-1A89-4087-A573-6BAD06924926}" type="pres">
      <dgm:prSet presAssocID="{302CDEBC-13E4-452C-AD22-9F0DE5C2442B}" presName="Name0" presStyleCnt="0">
        <dgm:presLayoutVars>
          <dgm:dir/>
          <dgm:resizeHandles val="exact"/>
        </dgm:presLayoutVars>
      </dgm:prSet>
      <dgm:spPr/>
    </dgm:pt>
    <dgm:pt modelId="{2E362687-B6AB-4684-BC6C-B26BB7F3E564}" type="pres">
      <dgm:prSet presAssocID="{AFEF76EA-8E11-465A-8944-9A20919E51E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19760-7CDE-4827-B63E-D6868F5540D9}" type="pres">
      <dgm:prSet presAssocID="{B9C666BA-2E52-4758-B1DF-123035ED6A9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6341927-8CD9-4A57-BD9A-25689149C08C}" type="pres">
      <dgm:prSet presAssocID="{B9C666BA-2E52-4758-B1DF-123035ED6A99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DE8B7BAD-8C93-4FED-A783-43D645477FFF}" type="pres">
      <dgm:prSet presAssocID="{2326D239-45D7-4D48-BDD3-73BD1FB5068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E7F64D-F228-4684-B2F2-773B0926B023}" type="pres">
      <dgm:prSet presAssocID="{C17B1DA6-8D5C-4BE3-BEDF-B1FCA886B7BB}" presName="sibTrans" presStyleLbl="sibTrans2D1" presStyleIdx="1" presStyleCnt="4"/>
      <dgm:spPr/>
      <dgm:t>
        <a:bodyPr/>
        <a:lstStyle/>
        <a:p>
          <a:endParaRPr lang="en-US"/>
        </a:p>
      </dgm:t>
    </dgm:pt>
    <dgm:pt modelId="{A5F919C1-47F1-425A-ABAF-8C3ACB9228B7}" type="pres">
      <dgm:prSet presAssocID="{C17B1DA6-8D5C-4BE3-BEDF-B1FCA886B7BB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E7931E73-71D4-441C-A42D-0D8637DD1BC9}" type="pres">
      <dgm:prSet presAssocID="{1AA5982D-BE90-4172-81E1-0C4CEFCE79D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AD867-C3AE-4058-8F82-87020BDA4366}" type="pres">
      <dgm:prSet presAssocID="{B766C27F-1977-407A-85C9-66E3DEA19399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6716955-4DB8-4810-8606-D99AC97A92E2}" type="pres">
      <dgm:prSet presAssocID="{B766C27F-1977-407A-85C9-66E3DEA19399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FAAEC5B-5C7F-46E8-A32A-F5210C55F080}" type="pres">
      <dgm:prSet presAssocID="{90FFB46A-0FCA-43EC-AA54-555873A6DEC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94124C-8DAB-4F53-AD98-15D048A6969E}" type="pres">
      <dgm:prSet presAssocID="{332DEA51-20E0-4302-9BF6-CDD969159E93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373BA2C-6638-49B5-82AA-DE9C938D05C8}" type="pres">
      <dgm:prSet presAssocID="{332DEA51-20E0-4302-9BF6-CDD969159E93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1C325BCE-DF95-4135-8234-4A44720BD852}" type="pres">
      <dgm:prSet presAssocID="{61CF5D61-A4A3-4C43-A2B5-1D2FC935ED6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08295D-A380-42FF-873C-E85C2592B5BA}" srcId="{302CDEBC-13E4-452C-AD22-9F0DE5C2442B}" destId="{AFEF76EA-8E11-465A-8944-9A20919E51E3}" srcOrd="0" destOrd="0" parTransId="{23A2E024-6878-4008-BB28-37E2B7583EB4}" sibTransId="{B9C666BA-2E52-4758-B1DF-123035ED6A99}"/>
    <dgm:cxn modelId="{3B87EE6C-8693-439E-A0F5-29E40E7A2FFF}" type="presOf" srcId="{2326D239-45D7-4D48-BDD3-73BD1FB5068E}" destId="{DE8B7BAD-8C93-4FED-A783-43D645477FFF}" srcOrd="0" destOrd="0" presId="urn:microsoft.com/office/officeart/2005/8/layout/process1"/>
    <dgm:cxn modelId="{DF652B87-9FEB-4DBF-9168-E3CDEEA44C5B}" type="presOf" srcId="{1AA5982D-BE90-4172-81E1-0C4CEFCE79D7}" destId="{E7931E73-71D4-441C-A42D-0D8637DD1BC9}" srcOrd="0" destOrd="0" presId="urn:microsoft.com/office/officeart/2005/8/layout/process1"/>
    <dgm:cxn modelId="{477A6C80-12BA-4E65-ABAB-14234A6B3830}" type="presOf" srcId="{332DEA51-20E0-4302-9BF6-CDD969159E93}" destId="{0394124C-8DAB-4F53-AD98-15D048A6969E}" srcOrd="0" destOrd="0" presId="urn:microsoft.com/office/officeart/2005/8/layout/process1"/>
    <dgm:cxn modelId="{E6E3F93B-000A-4FCB-80DC-564EA9DED5FF}" type="presOf" srcId="{B766C27F-1977-407A-85C9-66E3DEA19399}" destId="{46716955-4DB8-4810-8606-D99AC97A92E2}" srcOrd="1" destOrd="0" presId="urn:microsoft.com/office/officeart/2005/8/layout/process1"/>
    <dgm:cxn modelId="{0E54ECD4-A4B8-4CD8-895C-BD00A2BAD8E2}" type="presOf" srcId="{332DEA51-20E0-4302-9BF6-CDD969159E93}" destId="{5373BA2C-6638-49B5-82AA-DE9C938D05C8}" srcOrd="1" destOrd="0" presId="urn:microsoft.com/office/officeart/2005/8/layout/process1"/>
    <dgm:cxn modelId="{D5AD291A-4D16-45F2-9007-9CA6456C01E3}" srcId="{302CDEBC-13E4-452C-AD22-9F0DE5C2442B}" destId="{90FFB46A-0FCA-43EC-AA54-555873A6DECE}" srcOrd="3" destOrd="0" parTransId="{AD46D895-740C-476D-8C46-3F676CD7FB8D}" sibTransId="{332DEA51-20E0-4302-9BF6-CDD969159E93}"/>
    <dgm:cxn modelId="{260D82DB-3331-4A02-BEFC-B9D3A199182C}" type="presOf" srcId="{C17B1DA6-8D5C-4BE3-BEDF-B1FCA886B7BB}" destId="{A5F919C1-47F1-425A-ABAF-8C3ACB9228B7}" srcOrd="1" destOrd="0" presId="urn:microsoft.com/office/officeart/2005/8/layout/process1"/>
    <dgm:cxn modelId="{3F85FCE3-8929-420B-9B83-2EEBB0E34BDE}" type="presOf" srcId="{C17B1DA6-8D5C-4BE3-BEDF-B1FCA886B7BB}" destId="{C4E7F64D-F228-4684-B2F2-773B0926B023}" srcOrd="0" destOrd="0" presId="urn:microsoft.com/office/officeart/2005/8/layout/process1"/>
    <dgm:cxn modelId="{6C8DE0F4-77D2-45FD-A2F7-0D64F9BE4E07}" type="presOf" srcId="{AFEF76EA-8E11-465A-8944-9A20919E51E3}" destId="{2E362687-B6AB-4684-BC6C-B26BB7F3E564}" srcOrd="0" destOrd="0" presId="urn:microsoft.com/office/officeart/2005/8/layout/process1"/>
    <dgm:cxn modelId="{835A2381-DEC5-40DC-B18D-35D4FF0AED1C}" type="presOf" srcId="{B9C666BA-2E52-4758-B1DF-123035ED6A99}" destId="{16341927-8CD9-4A57-BD9A-25689149C08C}" srcOrd="1" destOrd="0" presId="urn:microsoft.com/office/officeart/2005/8/layout/process1"/>
    <dgm:cxn modelId="{424BCCE3-6207-4963-847B-3BA82465331B}" type="presOf" srcId="{B766C27F-1977-407A-85C9-66E3DEA19399}" destId="{6B6AD867-C3AE-4058-8F82-87020BDA4366}" srcOrd="0" destOrd="0" presId="urn:microsoft.com/office/officeart/2005/8/layout/process1"/>
    <dgm:cxn modelId="{BFA7304A-C427-4B98-9942-7AE3C82B6722}" srcId="{302CDEBC-13E4-452C-AD22-9F0DE5C2442B}" destId="{1AA5982D-BE90-4172-81E1-0C4CEFCE79D7}" srcOrd="2" destOrd="0" parTransId="{E54E4D4F-7B52-42FF-9D73-CAE3414396FE}" sibTransId="{B766C27F-1977-407A-85C9-66E3DEA19399}"/>
    <dgm:cxn modelId="{39744DB0-4E45-4413-AC55-1BB43F210BA4}" srcId="{302CDEBC-13E4-452C-AD22-9F0DE5C2442B}" destId="{61CF5D61-A4A3-4C43-A2B5-1D2FC935ED60}" srcOrd="4" destOrd="0" parTransId="{7AC03FED-1F89-43A2-82E6-9E39EB9A7F04}" sibTransId="{90BD28BE-104F-46C3-BEEA-502F36C70B97}"/>
    <dgm:cxn modelId="{C02B89D6-EB03-428B-AE91-D5C5EB871F5E}" type="presOf" srcId="{90FFB46A-0FCA-43EC-AA54-555873A6DECE}" destId="{4FAAEC5B-5C7F-46E8-A32A-F5210C55F080}" srcOrd="0" destOrd="0" presId="urn:microsoft.com/office/officeart/2005/8/layout/process1"/>
    <dgm:cxn modelId="{CDCC7E7D-672D-4A17-8FD9-D7F4B97E710D}" type="presOf" srcId="{302CDEBC-13E4-452C-AD22-9F0DE5C2442B}" destId="{ACFAC8A2-1A89-4087-A573-6BAD06924926}" srcOrd="0" destOrd="0" presId="urn:microsoft.com/office/officeart/2005/8/layout/process1"/>
    <dgm:cxn modelId="{9B5975D4-99A7-44FF-96FB-EE75DAD7A736}" type="presOf" srcId="{B9C666BA-2E52-4758-B1DF-123035ED6A99}" destId="{2A119760-7CDE-4827-B63E-D6868F5540D9}" srcOrd="0" destOrd="0" presId="urn:microsoft.com/office/officeart/2005/8/layout/process1"/>
    <dgm:cxn modelId="{31A52FD3-5ACC-4389-8815-5B76D31E5AE3}" type="presOf" srcId="{61CF5D61-A4A3-4C43-A2B5-1D2FC935ED60}" destId="{1C325BCE-DF95-4135-8234-4A44720BD852}" srcOrd="0" destOrd="0" presId="urn:microsoft.com/office/officeart/2005/8/layout/process1"/>
    <dgm:cxn modelId="{DE1EE88D-7B18-4DBA-B6A1-9707DB39C96D}" srcId="{302CDEBC-13E4-452C-AD22-9F0DE5C2442B}" destId="{2326D239-45D7-4D48-BDD3-73BD1FB5068E}" srcOrd="1" destOrd="0" parTransId="{B1518F4E-308E-4F79-91B0-009BAF754642}" sibTransId="{C17B1DA6-8D5C-4BE3-BEDF-B1FCA886B7BB}"/>
    <dgm:cxn modelId="{79168437-CFF8-445B-A5E7-D564400A7D46}" type="presParOf" srcId="{ACFAC8A2-1A89-4087-A573-6BAD06924926}" destId="{2E362687-B6AB-4684-BC6C-B26BB7F3E564}" srcOrd="0" destOrd="0" presId="urn:microsoft.com/office/officeart/2005/8/layout/process1"/>
    <dgm:cxn modelId="{AABFDA85-BA1A-4D7C-B2DC-0B866896A976}" type="presParOf" srcId="{ACFAC8A2-1A89-4087-A573-6BAD06924926}" destId="{2A119760-7CDE-4827-B63E-D6868F5540D9}" srcOrd="1" destOrd="0" presId="urn:microsoft.com/office/officeart/2005/8/layout/process1"/>
    <dgm:cxn modelId="{3BF14539-654E-4B84-AE83-3EBE1A46642C}" type="presParOf" srcId="{2A119760-7CDE-4827-B63E-D6868F5540D9}" destId="{16341927-8CD9-4A57-BD9A-25689149C08C}" srcOrd="0" destOrd="0" presId="urn:microsoft.com/office/officeart/2005/8/layout/process1"/>
    <dgm:cxn modelId="{F2699D6B-B040-48BF-87A6-7A786D1F3152}" type="presParOf" srcId="{ACFAC8A2-1A89-4087-A573-6BAD06924926}" destId="{DE8B7BAD-8C93-4FED-A783-43D645477FFF}" srcOrd="2" destOrd="0" presId="urn:microsoft.com/office/officeart/2005/8/layout/process1"/>
    <dgm:cxn modelId="{251B46E9-DFE8-4456-86CA-838C09FCE22E}" type="presParOf" srcId="{ACFAC8A2-1A89-4087-A573-6BAD06924926}" destId="{C4E7F64D-F228-4684-B2F2-773B0926B023}" srcOrd="3" destOrd="0" presId="urn:microsoft.com/office/officeart/2005/8/layout/process1"/>
    <dgm:cxn modelId="{DCC1E9F0-993A-448A-8BF5-230CC0904AE9}" type="presParOf" srcId="{C4E7F64D-F228-4684-B2F2-773B0926B023}" destId="{A5F919C1-47F1-425A-ABAF-8C3ACB9228B7}" srcOrd="0" destOrd="0" presId="urn:microsoft.com/office/officeart/2005/8/layout/process1"/>
    <dgm:cxn modelId="{D9227562-4D05-428A-84A7-32C9AE522128}" type="presParOf" srcId="{ACFAC8A2-1A89-4087-A573-6BAD06924926}" destId="{E7931E73-71D4-441C-A42D-0D8637DD1BC9}" srcOrd="4" destOrd="0" presId="urn:microsoft.com/office/officeart/2005/8/layout/process1"/>
    <dgm:cxn modelId="{C06B7D7A-3E0E-44B2-AE40-820C67C894E2}" type="presParOf" srcId="{ACFAC8A2-1A89-4087-A573-6BAD06924926}" destId="{6B6AD867-C3AE-4058-8F82-87020BDA4366}" srcOrd="5" destOrd="0" presId="urn:microsoft.com/office/officeart/2005/8/layout/process1"/>
    <dgm:cxn modelId="{9B4A9658-828C-49CA-A4D4-0756C582DB30}" type="presParOf" srcId="{6B6AD867-C3AE-4058-8F82-87020BDA4366}" destId="{46716955-4DB8-4810-8606-D99AC97A92E2}" srcOrd="0" destOrd="0" presId="urn:microsoft.com/office/officeart/2005/8/layout/process1"/>
    <dgm:cxn modelId="{8011F165-2845-4A6E-B218-E4AA1C3650EB}" type="presParOf" srcId="{ACFAC8A2-1A89-4087-A573-6BAD06924926}" destId="{4FAAEC5B-5C7F-46E8-A32A-F5210C55F080}" srcOrd="6" destOrd="0" presId="urn:microsoft.com/office/officeart/2005/8/layout/process1"/>
    <dgm:cxn modelId="{F4D7810A-D0F5-49BD-ADBC-92244BDC035B}" type="presParOf" srcId="{ACFAC8A2-1A89-4087-A573-6BAD06924926}" destId="{0394124C-8DAB-4F53-AD98-15D048A6969E}" srcOrd="7" destOrd="0" presId="urn:microsoft.com/office/officeart/2005/8/layout/process1"/>
    <dgm:cxn modelId="{EBF22674-48EE-4D1A-A599-A51BEA34B602}" type="presParOf" srcId="{0394124C-8DAB-4F53-AD98-15D048A6969E}" destId="{5373BA2C-6638-49B5-82AA-DE9C938D05C8}" srcOrd="0" destOrd="0" presId="urn:microsoft.com/office/officeart/2005/8/layout/process1"/>
    <dgm:cxn modelId="{957076F8-0338-4024-95C1-5F33DD2455B1}" type="presParOf" srcId="{ACFAC8A2-1A89-4087-A573-6BAD06924926}" destId="{1C325BCE-DF95-4135-8234-4A44720BD85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02CDEBC-13E4-452C-AD22-9F0DE5C2442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FEF76EA-8E11-465A-8944-9A20919E51E3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Surface preparation</a:t>
          </a:r>
          <a:endParaRPr lang="en-US" dirty="0"/>
        </a:p>
      </dgm:t>
    </dgm:pt>
    <dgm:pt modelId="{23A2E024-6878-4008-BB28-37E2B7583EB4}" type="parTrans" cxnId="{D708295D-A380-42FF-873C-E85C2592B5BA}">
      <dgm:prSet/>
      <dgm:spPr/>
      <dgm:t>
        <a:bodyPr/>
        <a:lstStyle/>
        <a:p>
          <a:endParaRPr lang="en-US"/>
        </a:p>
      </dgm:t>
    </dgm:pt>
    <dgm:pt modelId="{B9C666BA-2E52-4758-B1DF-123035ED6A99}" type="sibTrans" cxnId="{D708295D-A380-42FF-873C-E85C2592B5BA}">
      <dgm:prSet/>
      <dgm:spPr/>
      <dgm:t>
        <a:bodyPr/>
        <a:lstStyle/>
        <a:p>
          <a:endParaRPr lang="en-US"/>
        </a:p>
      </dgm:t>
    </dgm:pt>
    <dgm:pt modelId="{90FFB46A-0FCA-43EC-AA54-555873A6DECE}">
      <dgm:prSet phldrT="[Text]"/>
      <dgm:spPr/>
      <dgm:t>
        <a:bodyPr/>
        <a:lstStyle/>
        <a:p>
          <a:r>
            <a:rPr lang="en-US" dirty="0" smtClean="0"/>
            <a:t>Superconducting properties measurement</a:t>
          </a:r>
          <a:endParaRPr lang="en-US" dirty="0"/>
        </a:p>
      </dgm:t>
    </dgm:pt>
    <dgm:pt modelId="{AD46D895-740C-476D-8C46-3F676CD7FB8D}" type="parTrans" cxnId="{D5AD291A-4D16-45F2-9007-9CA6456C01E3}">
      <dgm:prSet/>
      <dgm:spPr/>
      <dgm:t>
        <a:bodyPr/>
        <a:lstStyle/>
        <a:p>
          <a:endParaRPr lang="en-US"/>
        </a:p>
      </dgm:t>
    </dgm:pt>
    <dgm:pt modelId="{332DEA51-20E0-4302-9BF6-CDD969159E93}" type="sibTrans" cxnId="{D5AD291A-4D16-45F2-9007-9CA6456C01E3}">
      <dgm:prSet/>
      <dgm:spPr/>
      <dgm:t>
        <a:bodyPr/>
        <a:lstStyle/>
        <a:p>
          <a:endParaRPr lang="en-US"/>
        </a:p>
      </dgm:t>
    </dgm:pt>
    <dgm:pt modelId="{61CF5D61-A4A3-4C43-A2B5-1D2FC935ED60}">
      <dgm:prSet phldrT="[Text]"/>
      <dgm:spPr/>
      <dgm:t>
        <a:bodyPr/>
        <a:lstStyle/>
        <a:p>
          <a:r>
            <a:rPr lang="en-US" dirty="0" smtClean="0"/>
            <a:t>Superconducting RF properties evaluation</a:t>
          </a:r>
          <a:endParaRPr lang="en-US" dirty="0"/>
        </a:p>
      </dgm:t>
    </dgm:pt>
    <dgm:pt modelId="{7AC03FED-1F89-43A2-82E6-9E39EB9A7F04}" type="parTrans" cxnId="{39744DB0-4E45-4413-AC55-1BB43F210BA4}">
      <dgm:prSet/>
      <dgm:spPr/>
      <dgm:t>
        <a:bodyPr/>
        <a:lstStyle/>
        <a:p>
          <a:endParaRPr lang="en-US"/>
        </a:p>
      </dgm:t>
    </dgm:pt>
    <dgm:pt modelId="{90BD28BE-104F-46C3-BEEA-502F36C70B97}" type="sibTrans" cxnId="{39744DB0-4E45-4413-AC55-1BB43F210BA4}">
      <dgm:prSet/>
      <dgm:spPr/>
      <dgm:t>
        <a:bodyPr/>
        <a:lstStyle/>
        <a:p>
          <a:endParaRPr lang="en-US"/>
        </a:p>
      </dgm:t>
    </dgm:pt>
    <dgm:pt modelId="{2326D239-45D7-4D48-BDD3-73BD1FB5068E}">
      <dgm:prSet/>
      <dgm:spPr>
        <a:solidFill>
          <a:srgbClr val="00B050"/>
        </a:solidFill>
      </dgm:spPr>
      <dgm:t>
        <a:bodyPr/>
        <a:lstStyle/>
        <a:p>
          <a:r>
            <a:rPr lang="en-US" dirty="0" smtClean="0"/>
            <a:t>Thin film deposition</a:t>
          </a:r>
          <a:endParaRPr lang="en-US" dirty="0"/>
        </a:p>
      </dgm:t>
    </dgm:pt>
    <dgm:pt modelId="{B1518F4E-308E-4F79-91B0-009BAF754642}" type="parTrans" cxnId="{DE1EE88D-7B18-4DBA-B6A1-9707DB39C96D}">
      <dgm:prSet/>
      <dgm:spPr/>
      <dgm:t>
        <a:bodyPr/>
        <a:lstStyle/>
        <a:p>
          <a:endParaRPr lang="en-US"/>
        </a:p>
      </dgm:t>
    </dgm:pt>
    <dgm:pt modelId="{C17B1DA6-8D5C-4BE3-BEDF-B1FCA886B7BB}" type="sibTrans" cxnId="{DE1EE88D-7B18-4DBA-B6A1-9707DB39C96D}">
      <dgm:prSet/>
      <dgm:spPr/>
      <dgm:t>
        <a:bodyPr/>
        <a:lstStyle/>
        <a:p>
          <a:endParaRPr lang="en-US"/>
        </a:p>
      </dgm:t>
    </dgm:pt>
    <dgm:pt modelId="{1AA5982D-BE90-4172-81E1-0C4CEFCE79D7}">
      <dgm:prSet/>
      <dgm:spPr/>
      <dgm:t>
        <a:bodyPr/>
        <a:lstStyle/>
        <a:p>
          <a:r>
            <a:rPr lang="en-US" dirty="0" smtClean="0"/>
            <a:t>Film characterisation</a:t>
          </a:r>
          <a:endParaRPr lang="en-US" dirty="0"/>
        </a:p>
      </dgm:t>
    </dgm:pt>
    <dgm:pt modelId="{E54E4D4F-7B52-42FF-9D73-CAE3414396FE}" type="parTrans" cxnId="{BFA7304A-C427-4B98-9942-7AE3C82B6722}">
      <dgm:prSet/>
      <dgm:spPr/>
      <dgm:t>
        <a:bodyPr/>
        <a:lstStyle/>
        <a:p>
          <a:endParaRPr lang="en-US"/>
        </a:p>
      </dgm:t>
    </dgm:pt>
    <dgm:pt modelId="{B766C27F-1977-407A-85C9-66E3DEA19399}" type="sibTrans" cxnId="{BFA7304A-C427-4B98-9942-7AE3C82B6722}">
      <dgm:prSet/>
      <dgm:spPr/>
      <dgm:t>
        <a:bodyPr/>
        <a:lstStyle/>
        <a:p>
          <a:endParaRPr lang="en-US"/>
        </a:p>
      </dgm:t>
    </dgm:pt>
    <dgm:pt modelId="{ACFAC8A2-1A89-4087-A573-6BAD06924926}" type="pres">
      <dgm:prSet presAssocID="{302CDEBC-13E4-452C-AD22-9F0DE5C2442B}" presName="Name0" presStyleCnt="0">
        <dgm:presLayoutVars>
          <dgm:dir/>
          <dgm:resizeHandles val="exact"/>
        </dgm:presLayoutVars>
      </dgm:prSet>
      <dgm:spPr/>
    </dgm:pt>
    <dgm:pt modelId="{2E362687-B6AB-4684-BC6C-B26BB7F3E564}" type="pres">
      <dgm:prSet presAssocID="{AFEF76EA-8E11-465A-8944-9A20919E51E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19760-7CDE-4827-B63E-D6868F5540D9}" type="pres">
      <dgm:prSet presAssocID="{B9C666BA-2E52-4758-B1DF-123035ED6A9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6341927-8CD9-4A57-BD9A-25689149C08C}" type="pres">
      <dgm:prSet presAssocID="{B9C666BA-2E52-4758-B1DF-123035ED6A99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DE8B7BAD-8C93-4FED-A783-43D645477FFF}" type="pres">
      <dgm:prSet presAssocID="{2326D239-45D7-4D48-BDD3-73BD1FB5068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E7F64D-F228-4684-B2F2-773B0926B023}" type="pres">
      <dgm:prSet presAssocID="{C17B1DA6-8D5C-4BE3-BEDF-B1FCA886B7BB}" presName="sibTrans" presStyleLbl="sibTrans2D1" presStyleIdx="1" presStyleCnt="4"/>
      <dgm:spPr/>
      <dgm:t>
        <a:bodyPr/>
        <a:lstStyle/>
        <a:p>
          <a:endParaRPr lang="en-US"/>
        </a:p>
      </dgm:t>
    </dgm:pt>
    <dgm:pt modelId="{A5F919C1-47F1-425A-ABAF-8C3ACB9228B7}" type="pres">
      <dgm:prSet presAssocID="{C17B1DA6-8D5C-4BE3-BEDF-B1FCA886B7BB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E7931E73-71D4-441C-A42D-0D8637DD1BC9}" type="pres">
      <dgm:prSet presAssocID="{1AA5982D-BE90-4172-81E1-0C4CEFCE79D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AD867-C3AE-4058-8F82-87020BDA4366}" type="pres">
      <dgm:prSet presAssocID="{B766C27F-1977-407A-85C9-66E3DEA19399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6716955-4DB8-4810-8606-D99AC97A92E2}" type="pres">
      <dgm:prSet presAssocID="{B766C27F-1977-407A-85C9-66E3DEA19399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FAAEC5B-5C7F-46E8-A32A-F5210C55F080}" type="pres">
      <dgm:prSet presAssocID="{90FFB46A-0FCA-43EC-AA54-555873A6DEC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94124C-8DAB-4F53-AD98-15D048A6969E}" type="pres">
      <dgm:prSet presAssocID="{332DEA51-20E0-4302-9BF6-CDD969159E93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373BA2C-6638-49B5-82AA-DE9C938D05C8}" type="pres">
      <dgm:prSet presAssocID="{332DEA51-20E0-4302-9BF6-CDD969159E93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1C325BCE-DF95-4135-8234-4A44720BD852}" type="pres">
      <dgm:prSet presAssocID="{61CF5D61-A4A3-4C43-A2B5-1D2FC935ED6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08295D-A380-42FF-873C-E85C2592B5BA}" srcId="{302CDEBC-13E4-452C-AD22-9F0DE5C2442B}" destId="{AFEF76EA-8E11-465A-8944-9A20919E51E3}" srcOrd="0" destOrd="0" parTransId="{23A2E024-6878-4008-BB28-37E2B7583EB4}" sibTransId="{B9C666BA-2E52-4758-B1DF-123035ED6A99}"/>
    <dgm:cxn modelId="{3B87EE6C-8693-439E-A0F5-29E40E7A2FFF}" type="presOf" srcId="{2326D239-45D7-4D48-BDD3-73BD1FB5068E}" destId="{DE8B7BAD-8C93-4FED-A783-43D645477FFF}" srcOrd="0" destOrd="0" presId="urn:microsoft.com/office/officeart/2005/8/layout/process1"/>
    <dgm:cxn modelId="{DF652B87-9FEB-4DBF-9168-E3CDEEA44C5B}" type="presOf" srcId="{1AA5982D-BE90-4172-81E1-0C4CEFCE79D7}" destId="{E7931E73-71D4-441C-A42D-0D8637DD1BC9}" srcOrd="0" destOrd="0" presId="urn:microsoft.com/office/officeart/2005/8/layout/process1"/>
    <dgm:cxn modelId="{477A6C80-12BA-4E65-ABAB-14234A6B3830}" type="presOf" srcId="{332DEA51-20E0-4302-9BF6-CDD969159E93}" destId="{0394124C-8DAB-4F53-AD98-15D048A6969E}" srcOrd="0" destOrd="0" presId="urn:microsoft.com/office/officeart/2005/8/layout/process1"/>
    <dgm:cxn modelId="{E6E3F93B-000A-4FCB-80DC-564EA9DED5FF}" type="presOf" srcId="{B766C27F-1977-407A-85C9-66E3DEA19399}" destId="{46716955-4DB8-4810-8606-D99AC97A92E2}" srcOrd="1" destOrd="0" presId="urn:microsoft.com/office/officeart/2005/8/layout/process1"/>
    <dgm:cxn modelId="{0E54ECD4-A4B8-4CD8-895C-BD00A2BAD8E2}" type="presOf" srcId="{332DEA51-20E0-4302-9BF6-CDD969159E93}" destId="{5373BA2C-6638-49B5-82AA-DE9C938D05C8}" srcOrd="1" destOrd="0" presId="urn:microsoft.com/office/officeart/2005/8/layout/process1"/>
    <dgm:cxn modelId="{D5AD291A-4D16-45F2-9007-9CA6456C01E3}" srcId="{302CDEBC-13E4-452C-AD22-9F0DE5C2442B}" destId="{90FFB46A-0FCA-43EC-AA54-555873A6DECE}" srcOrd="3" destOrd="0" parTransId="{AD46D895-740C-476D-8C46-3F676CD7FB8D}" sibTransId="{332DEA51-20E0-4302-9BF6-CDD969159E93}"/>
    <dgm:cxn modelId="{260D82DB-3331-4A02-BEFC-B9D3A199182C}" type="presOf" srcId="{C17B1DA6-8D5C-4BE3-BEDF-B1FCA886B7BB}" destId="{A5F919C1-47F1-425A-ABAF-8C3ACB9228B7}" srcOrd="1" destOrd="0" presId="urn:microsoft.com/office/officeart/2005/8/layout/process1"/>
    <dgm:cxn modelId="{3F85FCE3-8929-420B-9B83-2EEBB0E34BDE}" type="presOf" srcId="{C17B1DA6-8D5C-4BE3-BEDF-B1FCA886B7BB}" destId="{C4E7F64D-F228-4684-B2F2-773B0926B023}" srcOrd="0" destOrd="0" presId="urn:microsoft.com/office/officeart/2005/8/layout/process1"/>
    <dgm:cxn modelId="{6C8DE0F4-77D2-45FD-A2F7-0D64F9BE4E07}" type="presOf" srcId="{AFEF76EA-8E11-465A-8944-9A20919E51E3}" destId="{2E362687-B6AB-4684-BC6C-B26BB7F3E564}" srcOrd="0" destOrd="0" presId="urn:microsoft.com/office/officeart/2005/8/layout/process1"/>
    <dgm:cxn modelId="{835A2381-DEC5-40DC-B18D-35D4FF0AED1C}" type="presOf" srcId="{B9C666BA-2E52-4758-B1DF-123035ED6A99}" destId="{16341927-8CD9-4A57-BD9A-25689149C08C}" srcOrd="1" destOrd="0" presId="urn:microsoft.com/office/officeart/2005/8/layout/process1"/>
    <dgm:cxn modelId="{424BCCE3-6207-4963-847B-3BA82465331B}" type="presOf" srcId="{B766C27F-1977-407A-85C9-66E3DEA19399}" destId="{6B6AD867-C3AE-4058-8F82-87020BDA4366}" srcOrd="0" destOrd="0" presId="urn:microsoft.com/office/officeart/2005/8/layout/process1"/>
    <dgm:cxn modelId="{BFA7304A-C427-4B98-9942-7AE3C82B6722}" srcId="{302CDEBC-13E4-452C-AD22-9F0DE5C2442B}" destId="{1AA5982D-BE90-4172-81E1-0C4CEFCE79D7}" srcOrd="2" destOrd="0" parTransId="{E54E4D4F-7B52-42FF-9D73-CAE3414396FE}" sibTransId="{B766C27F-1977-407A-85C9-66E3DEA19399}"/>
    <dgm:cxn modelId="{39744DB0-4E45-4413-AC55-1BB43F210BA4}" srcId="{302CDEBC-13E4-452C-AD22-9F0DE5C2442B}" destId="{61CF5D61-A4A3-4C43-A2B5-1D2FC935ED60}" srcOrd="4" destOrd="0" parTransId="{7AC03FED-1F89-43A2-82E6-9E39EB9A7F04}" sibTransId="{90BD28BE-104F-46C3-BEEA-502F36C70B97}"/>
    <dgm:cxn modelId="{C02B89D6-EB03-428B-AE91-D5C5EB871F5E}" type="presOf" srcId="{90FFB46A-0FCA-43EC-AA54-555873A6DECE}" destId="{4FAAEC5B-5C7F-46E8-A32A-F5210C55F080}" srcOrd="0" destOrd="0" presId="urn:microsoft.com/office/officeart/2005/8/layout/process1"/>
    <dgm:cxn modelId="{CDCC7E7D-672D-4A17-8FD9-D7F4B97E710D}" type="presOf" srcId="{302CDEBC-13E4-452C-AD22-9F0DE5C2442B}" destId="{ACFAC8A2-1A89-4087-A573-6BAD06924926}" srcOrd="0" destOrd="0" presId="urn:microsoft.com/office/officeart/2005/8/layout/process1"/>
    <dgm:cxn modelId="{9B5975D4-99A7-44FF-96FB-EE75DAD7A736}" type="presOf" srcId="{B9C666BA-2E52-4758-B1DF-123035ED6A99}" destId="{2A119760-7CDE-4827-B63E-D6868F5540D9}" srcOrd="0" destOrd="0" presId="urn:microsoft.com/office/officeart/2005/8/layout/process1"/>
    <dgm:cxn modelId="{31A52FD3-5ACC-4389-8815-5B76D31E5AE3}" type="presOf" srcId="{61CF5D61-A4A3-4C43-A2B5-1D2FC935ED60}" destId="{1C325BCE-DF95-4135-8234-4A44720BD852}" srcOrd="0" destOrd="0" presId="urn:microsoft.com/office/officeart/2005/8/layout/process1"/>
    <dgm:cxn modelId="{DE1EE88D-7B18-4DBA-B6A1-9707DB39C96D}" srcId="{302CDEBC-13E4-452C-AD22-9F0DE5C2442B}" destId="{2326D239-45D7-4D48-BDD3-73BD1FB5068E}" srcOrd="1" destOrd="0" parTransId="{B1518F4E-308E-4F79-91B0-009BAF754642}" sibTransId="{C17B1DA6-8D5C-4BE3-BEDF-B1FCA886B7BB}"/>
    <dgm:cxn modelId="{79168437-CFF8-445B-A5E7-D564400A7D46}" type="presParOf" srcId="{ACFAC8A2-1A89-4087-A573-6BAD06924926}" destId="{2E362687-B6AB-4684-BC6C-B26BB7F3E564}" srcOrd="0" destOrd="0" presId="urn:microsoft.com/office/officeart/2005/8/layout/process1"/>
    <dgm:cxn modelId="{AABFDA85-BA1A-4D7C-B2DC-0B866896A976}" type="presParOf" srcId="{ACFAC8A2-1A89-4087-A573-6BAD06924926}" destId="{2A119760-7CDE-4827-B63E-D6868F5540D9}" srcOrd="1" destOrd="0" presId="urn:microsoft.com/office/officeart/2005/8/layout/process1"/>
    <dgm:cxn modelId="{3BF14539-654E-4B84-AE83-3EBE1A46642C}" type="presParOf" srcId="{2A119760-7CDE-4827-B63E-D6868F5540D9}" destId="{16341927-8CD9-4A57-BD9A-25689149C08C}" srcOrd="0" destOrd="0" presId="urn:microsoft.com/office/officeart/2005/8/layout/process1"/>
    <dgm:cxn modelId="{F2699D6B-B040-48BF-87A6-7A786D1F3152}" type="presParOf" srcId="{ACFAC8A2-1A89-4087-A573-6BAD06924926}" destId="{DE8B7BAD-8C93-4FED-A783-43D645477FFF}" srcOrd="2" destOrd="0" presId="urn:microsoft.com/office/officeart/2005/8/layout/process1"/>
    <dgm:cxn modelId="{251B46E9-DFE8-4456-86CA-838C09FCE22E}" type="presParOf" srcId="{ACFAC8A2-1A89-4087-A573-6BAD06924926}" destId="{C4E7F64D-F228-4684-B2F2-773B0926B023}" srcOrd="3" destOrd="0" presId="urn:microsoft.com/office/officeart/2005/8/layout/process1"/>
    <dgm:cxn modelId="{DCC1E9F0-993A-448A-8BF5-230CC0904AE9}" type="presParOf" srcId="{C4E7F64D-F228-4684-B2F2-773B0926B023}" destId="{A5F919C1-47F1-425A-ABAF-8C3ACB9228B7}" srcOrd="0" destOrd="0" presId="urn:microsoft.com/office/officeart/2005/8/layout/process1"/>
    <dgm:cxn modelId="{D9227562-4D05-428A-84A7-32C9AE522128}" type="presParOf" srcId="{ACFAC8A2-1A89-4087-A573-6BAD06924926}" destId="{E7931E73-71D4-441C-A42D-0D8637DD1BC9}" srcOrd="4" destOrd="0" presId="urn:microsoft.com/office/officeart/2005/8/layout/process1"/>
    <dgm:cxn modelId="{C06B7D7A-3E0E-44B2-AE40-820C67C894E2}" type="presParOf" srcId="{ACFAC8A2-1A89-4087-A573-6BAD06924926}" destId="{6B6AD867-C3AE-4058-8F82-87020BDA4366}" srcOrd="5" destOrd="0" presId="urn:microsoft.com/office/officeart/2005/8/layout/process1"/>
    <dgm:cxn modelId="{9B4A9658-828C-49CA-A4D4-0756C582DB30}" type="presParOf" srcId="{6B6AD867-C3AE-4058-8F82-87020BDA4366}" destId="{46716955-4DB8-4810-8606-D99AC97A92E2}" srcOrd="0" destOrd="0" presId="urn:microsoft.com/office/officeart/2005/8/layout/process1"/>
    <dgm:cxn modelId="{8011F165-2845-4A6E-B218-E4AA1C3650EB}" type="presParOf" srcId="{ACFAC8A2-1A89-4087-A573-6BAD06924926}" destId="{4FAAEC5B-5C7F-46E8-A32A-F5210C55F080}" srcOrd="6" destOrd="0" presId="urn:microsoft.com/office/officeart/2005/8/layout/process1"/>
    <dgm:cxn modelId="{F4D7810A-D0F5-49BD-ADBC-92244BDC035B}" type="presParOf" srcId="{ACFAC8A2-1A89-4087-A573-6BAD06924926}" destId="{0394124C-8DAB-4F53-AD98-15D048A6969E}" srcOrd="7" destOrd="0" presId="urn:microsoft.com/office/officeart/2005/8/layout/process1"/>
    <dgm:cxn modelId="{EBF22674-48EE-4D1A-A599-A51BEA34B602}" type="presParOf" srcId="{0394124C-8DAB-4F53-AD98-15D048A6969E}" destId="{5373BA2C-6638-49B5-82AA-DE9C938D05C8}" srcOrd="0" destOrd="0" presId="urn:microsoft.com/office/officeart/2005/8/layout/process1"/>
    <dgm:cxn modelId="{957076F8-0338-4024-95C1-5F33DD2455B1}" type="presParOf" srcId="{ACFAC8A2-1A89-4087-A573-6BAD06924926}" destId="{1C325BCE-DF95-4135-8234-4A44720BD85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02CDEBC-13E4-452C-AD22-9F0DE5C2442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FEF76EA-8E11-465A-8944-9A20919E51E3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Surface preparation</a:t>
          </a:r>
          <a:endParaRPr lang="en-US" dirty="0"/>
        </a:p>
      </dgm:t>
    </dgm:pt>
    <dgm:pt modelId="{23A2E024-6878-4008-BB28-37E2B7583EB4}" type="parTrans" cxnId="{D708295D-A380-42FF-873C-E85C2592B5BA}">
      <dgm:prSet/>
      <dgm:spPr/>
      <dgm:t>
        <a:bodyPr/>
        <a:lstStyle/>
        <a:p>
          <a:endParaRPr lang="en-US"/>
        </a:p>
      </dgm:t>
    </dgm:pt>
    <dgm:pt modelId="{B9C666BA-2E52-4758-B1DF-123035ED6A99}" type="sibTrans" cxnId="{D708295D-A380-42FF-873C-E85C2592B5BA}">
      <dgm:prSet/>
      <dgm:spPr/>
      <dgm:t>
        <a:bodyPr/>
        <a:lstStyle/>
        <a:p>
          <a:endParaRPr lang="en-US"/>
        </a:p>
      </dgm:t>
    </dgm:pt>
    <dgm:pt modelId="{90FFB46A-0FCA-43EC-AA54-555873A6DECE}">
      <dgm:prSet phldrT="[Text]"/>
      <dgm:spPr/>
      <dgm:t>
        <a:bodyPr/>
        <a:lstStyle/>
        <a:p>
          <a:r>
            <a:rPr lang="en-US" dirty="0" smtClean="0"/>
            <a:t>Superconducting properties measurement</a:t>
          </a:r>
          <a:endParaRPr lang="en-US" dirty="0"/>
        </a:p>
      </dgm:t>
    </dgm:pt>
    <dgm:pt modelId="{AD46D895-740C-476D-8C46-3F676CD7FB8D}" type="parTrans" cxnId="{D5AD291A-4D16-45F2-9007-9CA6456C01E3}">
      <dgm:prSet/>
      <dgm:spPr/>
      <dgm:t>
        <a:bodyPr/>
        <a:lstStyle/>
        <a:p>
          <a:endParaRPr lang="en-US"/>
        </a:p>
      </dgm:t>
    </dgm:pt>
    <dgm:pt modelId="{332DEA51-20E0-4302-9BF6-CDD969159E93}" type="sibTrans" cxnId="{D5AD291A-4D16-45F2-9007-9CA6456C01E3}">
      <dgm:prSet/>
      <dgm:spPr/>
      <dgm:t>
        <a:bodyPr/>
        <a:lstStyle/>
        <a:p>
          <a:endParaRPr lang="en-US"/>
        </a:p>
      </dgm:t>
    </dgm:pt>
    <dgm:pt modelId="{61CF5D61-A4A3-4C43-A2B5-1D2FC935ED60}">
      <dgm:prSet phldrT="[Text]"/>
      <dgm:spPr/>
      <dgm:t>
        <a:bodyPr/>
        <a:lstStyle/>
        <a:p>
          <a:r>
            <a:rPr lang="en-US" dirty="0" smtClean="0"/>
            <a:t>Superconducting RF properties evaluation</a:t>
          </a:r>
          <a:endParaRPr lang="en-US" dirty="0"/>
        </a:p>
      </dgm:t>
    </dgm:pt>
    <dgm:pt modelId="{7AC03FED-1F89-43A2-82E6-9E39EB9A7F04}" type="parTrans" cxnId="{39744DB0-4E45-4413-AC55-1BB43F210BA4}">
      <dgm:prSet/>
      <dgm:spPr/>
      <dgm:t>
        <a:bodyPr/>
        <a:lstStyle/>
        <a:p>
          <a:endParaRPr lang="en-US"/>
        </a:p>
      </dgm:t>
    </dgm:pt>
    <dgm:pt modelId="{90BD28BE-104F-46C3-BEEA-502F36C70B97}" type="sibTrans" cxnId="{39744DB0-4E45-4413-AC55-1BB43F210BA4}">
      <dgm:prSet/>
      <dgm:spPr/>
      <dgm:t>
        <a:bodyPr/>
        <a:lstStyle/>
        <a:p>
          <a:endParaRPr lang="en-US"/>
        </a:p>
      </dgm:t>
    </dgm:pt>
    <dgm:pt modelId="{2326D239-45D7-4D48-BDD3-73BD1FB5068E}">
      <dgm:prSet/>
      <dgm:spPr>
        <a:solidFill>
          <a:srgbClr val="00B050"/>
        </a:solidFill>
      </dgm:spPr>
      <dgm:t>
        <a:bodyPr/>
        <a:lstStyle/>
        <a:p>
          <a:r>
            <a:rPr lang="en-US" dirty="0" smtClean="0"/>
            <a:t>Thin film deposition</a:t>
          </a:r>
          <a:endParaRPr lang="en-US" dirty="0"/>
        </a:p>
      </dgm:t>
    </dgm:pt>
    <dgm:pt modelId="{B1518F4E-308E-4F79-91B0-009BAF754642}" type="parTrans" cxnId="{DE1EE88D-7B18-4DBA-B6A1-9707DB39C96D}">
      <dgm:prSet/>
      <dgm:spPr/>
      <dgm:t>
        <a:bodyPr/>
        <a:lstStyle/>
        <a:p>
          <a:endParaRPr lang="en-US"/>
        </a:p>
      </dgm:t>
    </dgm:pt>
    <dgm:pt modelId="{C17B1DA6-8D5C-4BE3-BEDF-B1FCA886B7BB}" type="sibTrans" cxnId="{DE1EE88D-7B18-4DBA-B6A1-9707DB39C96D}">
      <dgm:prSet/>
      <dgm:spPr/>
      <dgm:t>
        <a:bodyPr/>
        <a:lstStyle/>
        <a:p>
          <a:endParaRPr lang="en-US"/>
        </a:p>
      </dgm:t>
    </dgm:pt>
    <dgm:pt modelId="{1AA5982D-BE90-4172-81E1-0C4CEFCE79D7}">
      <dgm:prSet/>
      <dgm:spPr/>
      <dgm:t>
        <a:bodyPr/>
        <a:lstStyle/>
        <a:p>
          <a:r>
            <a:rPr lang="en-US" dirty="0" smtClean="0"/>
            <a:t>Film characterisation</a:t>
          </a:r>
          <a:endParaRPr lang="en-US" dirty="0"/>
        </a:p>
      </dgm:t>
    </dgm:pt>
    <dgm:pt modelId="{E54E4D4F-7B52-42FF-9D73-CAE3414396FE}" type="parTrans" cxnId="{BFA7304A-C427-4B98-9942-7AE3C82B6722}">
      <dgm:prSet/>
      <dgm:spPr/>
      <dgm:t>
        <a:bodyPr/>
        <a:lstStyle/>
        <a:p>
          <a:endParaRPr lang="en-US"/>
        </a:p>
      </dgm:t>
    </dgm:pt>
    <dgm:pt modelId="{B766C27F-1977-407A-85C9-66E3DEA19399}" type="sibTrans" cxnId="{BFA7304A-C427-4B98-9942-7AE3C82B6722}">
      <dgm:prSet/>
      <dgm:spPr/>
      <dgm:t>
        <a:bodyPr/>
        <a:lstStyle/>
        <a:p>
          <a:endParaRPr lang="en-US"/>
        </a:p>
      </dgm:t>
    </dgm:pt>
    <dgm:pt modelId="{ACFAC8A2-1A89-4087-A573-6BAD06924926}" type="pres">
      <dgm:prSet presAssocID="{302CDEBC-13E4-452C-AD22-9F0DE5C2442B}" presName="Name0" presStyleCnt="0">
        <dgm:presLayoutVars>
          <dgm:dir/>
          <dgm:resizeHandles val="exact"/>
        </dgm:presLayoutVars>
      </dgm:prSet>
      <dgm:spPr/>
    </dgm:pt>
    <dgm:pt modelId="{2E362687-B6AB-4684-BC6C-B26BB7F3E564}" type="pres">
      <dgm:prSet presAssocID="{AFEF76EA-8E11-465A-8944-9A20919E51E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19760-7CDE-4827-B63E-D6868F5540D9}" type="pres">
      <dgm:prSet presAssocID="{B9C666BA-2E52-4758-B1DF-123035ED6A9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6341927-8CD9-4A57-BD9A-25689149C08C}" type="pres">
      <dgm:prSet presAssocID="{B9C666BA-2E52-4758-B1DF-123035ED6A99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DE8B7BAD-8C93-4FED-A783-43D645477FFF}" type="pres">
      <dgm:prSet presAssocID="{2326D239-45D7-4D48-BDD3-73BD1FB5068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E7F64D-F228-4684-B2F2-773B0926B023}" type="pres">
      <dgm:prSet presAssocID="{C17B1DA6-8D5C-4BE3-BEDF-B1FCA886B7BB}" presName="sibTrans" presStyleLbl="sibTrans2D1" presStyleIdx="1" presStyleCnt="4"/>
      <dgm:spPr/>
      <dgm:t>
        <a:bodyPr/>
        <a:lstStyle/>
        <a:p>
          <a:endParaRPr lang="en-US"/>
        </a:p>
      </dgm:t>
    </dgm:pt>
    <dgm:pt modelId="{A5F919C1-47F1-425A-ABAF-8C3ACB9228B7}" type="pres">
      <dgm:prSet presAssocID="{C17B1DA6-8D5C-4BE3-BEDF-B1FCA886B7BB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E7931E73-71D4-441C-A42D-0D8637DD1BC9}" type="pres">
      <dgm:prSet presAssocID="{1AA5982D-BE90-4172-81E1-0C4CEFCE79D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AD867-C3AE-4058-8F82-87020BDA4366}" type="pres">
      <dgm:prSet presAssocID="{B766C27F-1977-407A-85C9-66E3DEA19399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6716955-4DB8-4810-8606-D99AC97A92E2}" type="pres">
      <dgm:prSet presAssocID="{B766C27F-1977-407A-85C9-66E3DEA19399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FAAEC5B-5C7F-46E8-A32A-F5210C55F080}" type="pres">
      <dgm:prSet presAssocID="{90FFB46A-0FCA-43EC-AA54-555873A6DEC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94124C-8DAB-4F53-AD98-15D048A6969E}" type="pres">
      <dgm:prSet presAssocID="{332DEA51-20E0-4302-9BF6-CDD969159E93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373BA2C-6638-49B5-82AA-DE9C938D05C8}" type="pres">
      <dgm:prSet presAssocID="{332DEA51-20E0-4302-9BF6-CDD969159E93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1C325BCE-DF95-4135-8234-4A44720BD852}" type="pres">
      <dgm:prSet presAssocID="{61CF5D61-A4A3-4C43-A2B5-1D2FC935ED6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08295D-A380-42FF-873C-E85C2592B5BA}" srcId="{302CDEBC-13E4-452C-AD22-9F0DE5C2442B}" destId="{AFEF76EA-8E11-465A-8944-9A20919E51E3}" srcOrd="0" destOrd="0" parTransId="{23A2E024-6878-4008-BB28-37E2B7583EB4}" sibTransId="{B9C666BA-2E52-4758-B1DF-123035ED6A99}"/>
    <dgm:cxn modelId="{3B87EE6C-8693-439E-A0F5-29E40E7A2FFF}" type="presOf" srcId="{2326D239-45D7-4D48-BDD3-73BD1FB5068E}" destId="{DE8B7BAD-8C93-4FED-A783-43D645477FFF}" srcOrd="0" destOrd="0" presId="urn:microsoft.com/office/officeart/2005/8/layout/process1"/>
    <dgm:cxn modelId="{DF652B87-9FEB-4DBF-9168-E3CDEEA44C5B}" type="presOf" srcId="{1AA5982D-BE90-4172-81E1-0C4CEFCE79D7}" destId="{E7931E73-71D4-441C-A42D-0D8637DD1BC9}" srcOrd="0" destOrd="0" presId="urn:microsoft.com/office/officeart/2005/8/layout/process1"/>
    <dgm:cxn modelId="{477A6C80-12BA-4E65-ABAB-14234A6B3830}" type="presOf" srcId="{332DEA51-20E0-4302-9BF6-CDD969159E93}" destId="{0394124C-8DAB-4F53-AD98-15D048A6969E}" srcOrd="0" destOrd="0" presId="urn:microsoft.com/office/officeart/2005/8/layout/process1"/>
    <dgm:cxn modelId="{E6E3F93B-000A-4FCB-80DC-564EA9DED5FF}" type="presOf" srcId="{B766C27F-1977-407A-85C9-66E3DEA19399}" destId="{46716955-4DB8-4810-8606-D99AC97A92E2}" srcOrd="1" destOrd="0" presId="urn:microsoft.com/office/officeart/2005/8/layout/process1"/>
    <dgm:cxn modelId="{0E54ECD4-A4B8-4CD8-895C-BD00A2BAD8E2}" type="presOf" srcId="{332DEA51-20E0-4302-9BF6-CDD969159E93}" destId="{5373BA2C-6638-49B5-82AA-DE9C938D05C8}" srcOrd="1" destOrd="0" presId="urn:microsoft.com/office/officeart/2005/8/layout/process1"/>
    <dgm:cxn modelId="{D5AD291A-4D16-45F2-9007-9CA6456C01E3}" srcId="{302CDEBC-13E4-452C-AD22-9F0DE5C2442B}" destId="{90FFB46A-0FCA-43EC-AA54-555873A6DECE}" srcOrd="3" destOrd="0" parTransId="{AD46D895-740C-476D-8C46-3F676CD7FB8D}" sibTransId="{332DEA51-20E0-4302-9BF6-CDD969159E93}"/>
    <dgm:cxn modelId="{260D82DB-3331-4A02-BEFC-B9D3A199182C}" type="presOf" srcId="{C17B1DA6-8D5C-4BE3-BEDF-B1FCA886B7BB}" destId="{A5F919C1-47F1-425A-ABAF-8C3ACB9228B7}" srcOrd="1" destOrd="0" presId="urn:microsoft.com/office/officeart/2005/8/layout/process1"/>
    <dgm:cxn modelId="{3F85FCE3-8929-420B-9B83-2EEBB0E34BDE}" type="presOf" srcId="{C17B1DA6-8D5C-4BE3-BEDF-B1FCA886B7BB}" destId="{C4E7F64D-F228-4684-B2F2-773B0926B023}" srcOrd="0" destOrd="0" presId="urn:microsoft.com/office/officeart/2005/8/layout/process1"/>
    <dgm:cxn modelId="{6C8DE0F4-77D2-45FD-A2F7-0D64F9BE4E07}" type="presOf" srcId="{AFEF76EA-8E11-465A-8944-9A20919E51E3}" destId="{2E362687-B6AB-4684-BC6C-B26BB7F3E564}" srcOrd="0" destOrd="0" presId="urn:microsoft.com/office/officeart/2005/8/layout/process1"/>
    <dgm:cxn modelId="{835A2381-DEC5-40DC-B18D-35D4FF0AED1C}" type="presOf" srcId="{B9C666BA-2E52-4758-B1DF-123035ED6A99}" destId="{16341927-8CD9-4A57-BD9A-25689149C08C}" srcOrd="1" destOrd="0" presId="urn:microsoft.com/office/officeart/2005/8/layout/process1"/>
    <dgm:cxn modelId="{424BCCE3-6207-4963-847B-3BA82465331B}" type="presOf" srcId="{B766C27F-1977-407A-85C9-66E3DEA19399}" destId="{6B6AD867-C3AE-4058-8F82-87020BDA4366}" srcOrd="0" destOrd="0" presId="urn:microsoft.com/office/officeart/2005/8/layout/process1"/>
    <dgm:cxn modelId="{BFA7304A-C427-4B98-9942-7AE3C82B6722}" srcId="{302CDEBC-13E4-452C-AD22-9F0DE5C2442B}" destId="{1AA5982D-BE90-4172-81E1-0C4CEFCE79D7}" srcOrd="2" destOrd="0" parTransId="{E54E4D4F-7B52-42FF-9D73-CAE3414396FE}" sibTransId="{B766C27F-1977-407A-85C9-66E3DEA19399}"/>
    <dgm:cxn modelId="{39744DB0-4E45-4413-AC55-1BB43F210BA4}" srcId="{302CDEBC-13E4-452C-AD22-9F0DE5C2442B}" destId="{61CF5D61-A4A3-4C43-A2B5-1D2FC935ED60}" srcOrd="4" destOrd="0" parTransId="{7AC03FED-1F89-43A2-82E6-9E39EB9A7F04}" sibTransId="{90BD28BE-104F-46C3-BEEA-502F36C70B97}"/>
    <dgm:cxn modelId="{C02B89D6-EB03-428B-AE91-D5C5EB871F5E}" type="presOf" srcId="{90FFB46A-0FCA-43EC-AA54-555873A6DECE}" destId="{4FAAEC5B-5C7F-46E8-A32A-F5210C55F080}" srcOrd="0" destOrd="0" presId="urn:microsoft.com/office/officeart/2005/8/layout/process1"/>
    <dgm:cxn modelId="{CDCC7E7D-672D-4A17-8FD9-D7F4B97E710D}" type="presOf" srcId="{302CDEBC-13E4-452C-AD22-9F0DE5C2442B}" destId="{ACFAC8A2-1A89-4087-A573-6BAD06924926}" srcOrd="0" destOrd="0" presId="urn:microsoft.com/office/officeart/2005/8/layout/process1"/>
    <dgm:cxn modelId="{9B5975D4-99A7-44FF-96FB-EE75DAD7A736}" type="presOf" srcId="{B9C666BA-2E52-4758-B1DF-123035ED6A99}" destId="{2A119760-7CDE-4827-B63E-D6868F5540D9}" srcOrd="0" destOrd="0" presId="urn:microsoft.com/office/officeart/2005/8/layout/process1"/>
    <dgm:cxn modelId="{31A52FD3-5ACC-4389-8815-5B76D31E5AE3}" type="presOf" srcId="{61CF5D61-A4A3-4C43-A2B5-1D2FC935ED60}" destId="{1C325BCE-DF95-4135-8234-4A44720BD852}" srcOrd="0" destOrd="0" presId="urn:microsoft.com/office/officeart/2005/8/layout/process1"/>
    <dgm:cxn modelId="{DE1EE88D-7B18-4DBA-B6A1-9707DB39C96D}" srcId="{302CDEBC-13E4-452C-AD22-9F0DE5C2442B}" destId="{2326D239-45D7-4D48-BDD3-73BD1FB5068E}" srcOrd="1" destOrd="0" parTransId="{B1518F4E-308E-4F79-91B0-009BAF754642}" sibTransId="{C17B1DA6-8D5C-4BE3-BEDF-B1FCA886B7BB}"/>
    <dgm:cxn modelId="{79168437-CFF8-445B-A5E7-D564400A7D46}" type="presParOf" srcId="{ACFAC8A2-1A89-4087-A573-6BAD06924926}" destId="{2E362687-B6AB-4684-BC6C-B26BB7F3E564}" srcOrd="0" destOrd="0" presId="urn:microsoft.com/office/officeart/2005/8/layout/process1"/>
    <dgm:cxn modelId="{AABFDA85-BA1A-4D7C-B2DC-0B866896A976}" type="presParOf" srcId="{ACFAC8A2-1A89-4087-A573-6BAD06924926}" destId="{2A119760-7CDE-4827-B63E-D6868F5540D9}" srcOrd="1" destOrd="0" presId="urn:microsoft.com/office/officeart/2005/8/layout/process1"/>
    <dgm:cxn modelId="{3BF14539-654E-4B84-AE83-3EBE1A46642C}" type="presParOf" srcId="{2A119760-7CDE-4827-B63E-D6868F5540D9}" destId="{16341927-8CD9-4A57-BD9A-25689149C08C}" srcOrd="0" destOrd="0" presId="urn:microsoft.com/office/officeart/2005/8/layout/process1"/>
    <dgm:cxn modelId="{F2699D6B-B040-48BF-87A6-7A786D1F3152}" type="presParOf" srcId="{ACFAC8A2-1A89-4087-A573-6BAD06924926}" destId="{DE8B7BAD-8C93-4FED-A783-43D645477FFF}" srcOrd="2" destOrd="0" presId="urn:microsoft.com/office/officeart/2005/8/layout/process1"/>
    <dgm:cxn modelId="{251B46E9-DFE8-4456-86CA-838C09FCE22E}" type="presParOf" srcId="{ACFAC8A2-1A89-4087-A573-6BAD06924926}" destId="{C4E7F64D-F228-4684-B2F2-773B0926B023}" srcOrd="3" destOrd="0" presId="urn:microsoft.com/office/officeart/2005/8/layout/process1"/>
    <dgm:cxn modelId="{DCC1E9F0-993A-448A-8BF5-230CC0904AE9}" type="presParOf" srcId="{C4E7F64D-F228-4684-B2F2-773B0926B023}" destId="{A5F919C1-47F1-425A-ABAF-8C3ACB9228B7}" srcOrd="0" destOrd="0" presId="urn:microsoft.com/office/officeart/2005/8/layout/process1"/>
    <dgm:cxn modelId="{D9227562-4D05-428A-84A7-32C9AE522128}" type="presParOf" srcId="{ACFAC8A2-1A89-4087-A573-6BAD06924926}" destId="{E7931E73-71D4-441C-A42D-0D8637DD1BC9}" srcOrd="4" destOrd="0" presId="urn:microsoft.com/office/officeart/2005/8/layout/process1"/>
    <dgm:cxn modelId="{C06B7D7A-3E0E-44B2-AE40-820C67C894E2}" type="presParOf" srcId="{ACFAC8A2-1A89-4087-A573-6BAD06924926}" destId="{6B6AD867-C3AE-4058-8F82-87020BDA4366}" srcOrd="5" destOrd="0" presId="urn:microsoft.com/office/officeart/2005/8/layout/process1"/>
    <dgm:cxn modelId="{9B4A9658-828C-49CA-A4D4-0756C582DB30}" type="presParOf" srcId="{6B6AD867-C3AE-4058-8F82-87020BDA4366}" destId="{46716955-4DB8-4810-8606-D99AC97A92E2}" srcOrd="0" destOrd="0" presId="urn:microsoft.com/office/officeart/2005/8/layout/process1"/>
    <dgm:cxn modelId="{8011F165-2845-4A6E-B218-E4AA1C3650EB}" type="presParOf" srcId="{ACFAC8A2-1A89-4087-A573-6BAD06924926}" destId="{4FAAEC5B-5C7F-46E8-A32A-F5210C55F080}" srcOrd="6" destOrd="0" presId="urn:microsoft.com/office/officeart/2005/8/layout/process1"/>
    <dgm:cxn modelId="{F4D7810A-D0F5-49BD-ADBC-92244BDC035B}" type="presParOf" srcId="{ACFAC8A2-1A89-4087-A573-6BAD06924926}" destId="{0394124C-8DAB-4F53-AD98-15D048A6969E}" srcOrd="7" destOrd="0" presId="urn:microsoft.com/office/officeart/2005/8/layout/process1"/>
    <dgm:cxn modelId="{EBF22674-48EE-4D1A-A599-A51BEA34B602}" type="presParOf" srcId="{0394124C-8DAB-4F53-AD98-15D048A6969E}" destId="{5373BA2C-6638-49B5-82AA-DE9C938D05C8}" srcOrd="0" destOrd="0" presId="urn:microsoft.com/office/officeart/2005/8/layout/process1"/>
    <dgm:cxn modelId="{957076F8-0338-4024-95C1-5F33DD2455B1}" type="presParOf" srcId="{ACFAC8A2-1A89-4087-A573-6BAD06924926}" destId="{1C325BCE-DF95-4135-8234-4A44720BD85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02CDEBC-13E4-452C-AD22-9F0DE5C2442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FEF76EA-8E11-465A-8944-9A20919E51E3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Surface preparation</a:t>
          </a:r>
          <a:endParaRPr lang="en-US" dirty="0"/>
        </a:p>
      </dgm:t>
    </dgm:pt>
    <dgm:pt modelId="{23A2E024-6878-4008-BB28-37E2B7583EB4}" type="parTrans" cxnId="{D708295D-A380-42FF-873C-E85C2592B5BA}">
      <dgm:prSet/>
      <dgm:spPr/>
      <dgm:t>
        <a:bodyPr/>
        <a:lstStyle/>
        <a:p>
          <a:endParaRPr lang="en-US"/>
        </a:p>
      </dgm:t>
    </dgm:pt>
    <dgm:pt modelId="{B9C666BA-2E52-4758-B1DF-123035ED6A99}" type="sibTrans" cxnId="{D708295D-A380-42FF-873C-E85C2592B5BA}">
      <dgm:prSet/>
      <dgm:spPr/>
      <dgm:t>
        <a:bodyPr/>
        <a:lstStyle/>
        <a:p>
          <a:endParaRPr lang="en-US"/>
        </a:p>
      </dgm:t>
    </dgm:pt>
    <dgm:pt modelId="{90FFB46A-0FCA-43EC-AA54-555873A6DECE}">
      <dgm:prSet phldrT="[Text]"/>
      <dgm:spPr/>
      <dgm:t>
        <a:bodyPr/>
        <a:lstStyle/>
        <a:p>
          <a:r>
            <a:rPr lang="en-US" dirty="0" smtClean="0"/>
            <a:t>Superconducting properties measurement</a:t>
          </a:r>
          <a:endParaRPr lang="en-US" dirty="0"/>
        </a:p>
      </dgm:t>
    </dgm:pt>
    <dgm:pt modelId="{AD46D895-740C-476D-8C46-3F676CD7FB8D}" type="parTrans" cxnId="{D5AD291A-4D16-45F2-9007-9CA6456C01E3}">
      <dgm:prSet/>
      <dgm:spPr/>
      <dgm:t>
        <a:bodyPr/>
        <a:lstStyle/>
        <a:p>
          <a:endParaRPr lang="en-US"/>
        </a:p>
      </dgm:t>
    </dgm:pt>
    <dgm:pt modelId="{332DEA51-20E0-4302-9BF6-CDD969159E93}" type="sibTrans" cxnId="{D5AD291A-4D16-45F2-9007-9CA6456C01E3}">
      <dgm:prSet/>
      <dgm:spPr/>
      <dgm:t>
        <a:bodyPr/>
        <a:lstStyle/>
        <a:p>
          <a:endParaRPr lang="en-US"/>
        </a:p>
      </dgm:t>
    </dgm:pt>
    <dgm:pt modelId="{61CF5D61-A4A3-4C43-A2B5-1D2FC935ED60}">
      <dgm:prSet phldrT="[Text]"/>
      <dgm:spPr/>
      <dgm:t>
        <a:bodyPr/>
        <a:lstStyle/>
        <a:p>
          <a:r>
            <a:rPr lang="en-US" dirty="0" smtClean="0"/>
            <a:t>Superconducting RF properties evaluation</a:t>
          </a:r>
          <a:endParaRPr lang="en-US" dirty="0"/>
        </a:p>
      </dgm:t>
    </dgm:pt>
    <dgm:pt modelId="{7AC03FED-1F89-43A2-82E6-9E39EB9A7F04}" type="parTrans" cxnId="{39744DB0-4E45-4413-AC55-1BB43F210BA4}">
      <dgm:prSet/>
      <dgm:spPr/>
      <dgm:t>
        <a:bodyPr/>
        <a:lstStyle/>
        <a:p>
          <a:endParaRPr lang="en-US"/>
        </a:p>
      </dgm:t>
    </dgm:pt>
    <dgm:pt modelId="{90BD28BE-104F-46C3-BEEA-502F36C70B97}" type="sibTrans" cxnId="{39744DB0-4E45-4413-AC55-1BB43F210BA4}">
      <dgm:prSet/>
      <dgm:spPr/>
      <dgm:t>
        <a:bodyPr/>
        <a:lstStyle/>
        <a:p>
          <a:endParaRPr lang="en-US"/>
        </a:p>
      </dgm:t>
    </dgm:pt>
    <dgm:pt modelId="{2326D239-45D7-4D48-BDD3-73BD1FB5068E}">
      <dgm:prSet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Thin film deposition</a:t>
          </a:r>
          <a:endParaRPr lang="en-US" dirty="0"/>
        </a:p>
      </dgm:t>
    </dgm:pt>
    <dgm:pt modelId="{B1518F4E-308E-4F79-91B0-009BAF754642}" type="parTrans" cxnId="{DE1EE88D-7B18-4DBA-B6A1-9707DB39C96D}">
      <dgm:prSet/>
      <dgm:spPr/>
      <dgm:t>
        <a:bodyPr/>
        <a:lstStyle/>
        <a:p>
          <a:endParaRPr lang="en-US"/>
        </a:p>
      </dgm:t>
    </dgm:pt>
    <dgm:pt modelId="{C17B1DA6-8D5C-4BE3-BEDF-B1FCA886B7BB}" type="sibTrans" cxnId="{DE1EE88D-7B18-4DBA-B6A1-9707DB39C96D}">
      <dgm:prSet/>
      <dgm:spPr/>
      <dgm:t>
        <a:bodyPr/>
        <a:lstStyle/>
        <a:p>
          <a:endParaRPr lang="en-US"/>
        </a:p>
      </dgm:t>
    </dgm:pt>
    <dgm:pt modelId="{1AA5982D-BE90-4172-81E1-0C4CEFCE79D7}">
      <dgm:prSet/>
      <dgm:spPr>
        <a:solidFill>
          <a:srgbClr val="00B050"/>
        </a:solidFill>
      </dgm:spPr>
      <dgm:t>
        <a:bodyPr/>
        <a:lstStyle/>
        <a:p>
          <a:r>
            <a:rPr lang="en-US" dirty="0" smtClean="0"/>
            <a:t>Film characterisation</a:t>
          </a:r>
          <a:endParaRPr lang="en-US" dirty="0"/>
        </a:p>
      </dgm:t>
    </dgm:pt>
    <dgm:pt modelId="{E54E4D4F-7B52-42FF-9D73-CAE3414396FE}" type="parTrans" cxnId="{BFA7304A-C427-4B98-9942-7AE3C82B6722}">
      <dgm:prSet/>
      <dgm:spPr/>
      <dgm:t>
        <a:bodyPr/>
        <a:lstStyle/>
        <a:p>
          <a:endParaRPr lang="en-US"/>
        </a:p>
      </dgm:t>
    </dgm:pt>
    <dgm:pt modelId="{B766C27F-1977-407A-85C9-66E3DEA19399}" type="sibTrans" cxnId="{BFA7304A-C427-4B98-9942-7AE3C82B6722}">
      <dgm:prSet/>
      <dgm:spPr/>
      <dgm:t>
        <a:bodyPr/>
        <a:lstStyle/>
        <a:p>
          <a:endParaRPr lang="en-US"/>
        </a:p>
      </dgm:t>
    </dgm:pt>
    <dgm:pt modelId="{ACFAC8A2-1A89-4087-A573-6BAD06924926}" type="pres">
      <dgm:prSet presAssocID="{302CDEBC-13E4-452C-AD22-9F0DE5C2442B}" presName="Name0" presStyleCnt="0">
        <dgm:presLayoutVars>
          <dgm:dir/>
          <dgm:resizeHandles val="exact"/>
        </dgm:presLayoutVars>
      </dgm:prSet>
      <dgm:spPr/>
    </dgm:pt>
    <dgm:pt modelId="{2E362687-B6AB-4684-BC6C-B26BB7F3E564}" type="pres">
      <dgm:prSet presAssocID="{AFEF76EA-8E11-465A-8944-9A20919E51E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19760-7CDE-4827-B63E-D6868F5540D9}" type="pres">
      <dgm:prSet presAssocID="{B9C666BA-2E52-4758-B1DF-123035ED6A9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6341927-8CD9-4A57-BD9A-25689149C08C}" type="pres">
      <dgm:prSet presAssocID="{B9C666BA-2E52-4758-B1DF-123035ED6A99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DE8B7BAD-8C93-4FED-A783-43D645477FFF}" type="pres">
      <dgm:prSet presAssocID="{2326D239-45D7-4D48-BDD3-73BD1FB5068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E7F64D-F228-4684-B2F2-773B0926B023}" type="pres">
      <dgm:prSet presAssocID="{C17B1DA6-8D5C-4BE3-BEDF-B1FCA886B7BB}" presName="sibTrans" presStyleLbl="sibTrans2D1" presStyleIdx="1" presStyleCnt="4"/>
      <dgm:spPr/>
      <dgm:t>
        <a:bodyPr/>
        <a:lstStyle/>
        <a:p>
          <a:endParaRPr lang="en-US"/>
        </a:p>
      </dgm:t>
    </dgm:pt>
    <dgm:pt modelId="{A5F919C1-47F1-425A-ABAF-8C3ACB9228B7}" type="pres">
      <dgm:prSet presAssocID="{C17B1DA6-8D5C-4BE3-BEDF-B1FCA886B7BB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E7931E73-71D4-441C-A42D-0D8637DD1BC9}" type="pres">
      <dgm:prSet presAssocID="{1AA5982D-BE90-4172-81E1-0C4CEFCE79D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AD867-C3AE-4058-8F82-87020BDA4366}" type="pres">
      <dgm:prSet presAssocID="{B766C27F-1977-407A-85C9-66E3DEA19399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6716955-4DB8-4810-8606-D99AC97A92E2}" type="pres">
      <dgm:prSet presAssocID="{B766C27F-1977-407A-85C9-66E3DEA19399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FAAEC5B-5C7F-46E8-A32A-F5210C55F080}" type="pres">
      <dgm:prSet presAssocID="{90FFB46A-0FCA-43EC-AA54-555873A6DEC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94124C-8DAB-4F53-AD98-15D048A6969E}" type="pres">
      <dgm:prSet presAssocID="{332DEA51-20E0-4302-9BF6-CDD969159E93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373BA2C-6638-49B5-82AA-DE9C938D05C8}" type="pres">
      <dgm:prSet presAssocID="{332DEA51-20E0-4302-9BF6-CDD969159E93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1C325BCE-DF95-4135-8234-4A44720BD852}" type="pres">
      <dgm:prSet presAssocID="{61CF5D61-A4A3-4C43-A2B5-1D2FC935ED6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08295D-A380-42FF-873C-E85C2592B5BA}" srcId="{302CDEBC-13E4-452C-AD22-9F0DE5C2442B}" destId="{AFEF76EA-8E11-465A-8944-9A20919E51E3}" srcOrd="0" destOrd="0" parTransId="{23A2E024-6878-4008-BB28-37E2B7583EB4}" sibTransId="{B9C666BA-2E52-4758-B1DF-123035ED6A99}"/>
    <dgm:cxn modelId="{3B87EE6C-8693-439E-A0F5-29E40E7A2FFF}" type="presOf" srcId="{2326D239-45D7-4D48-BDD3-73BD1FB5068E}" destId="{DE8B7BAD-8C93-4FED-A783-43D645477FFF}" srcOrd="0" destOrd="0" presId="urn:microsoft.com/office/officeart/2005/8/layout/process1"/>
    <dgm:cxn modelId="{DF652B87-9FEB-4DBF-9168-E3CDEEA44C5B}" type="presOf" srcId="{1AA5982D-BE90-4172-81E1-0C4CEFCE79D7}" destId="{E7931E73-71D4-441C-A42D-0D8637DD1BC9}" srcOrd="0" destOrd="0" presId="urn:microsoft.com/office/officeart/2005/8/layout/process1"/>
    <dgm:cxn modelId="{477A6C80-12BA-4E65-ABAB-14234A6B3830}" type="presOf" srcId="{332DEA51-20E0-4302-9BF6-CDD969159E93}" destId="{0394124C-8DAB-4F53-AD98-15D048A6969E}" srcOrd="0" destOrd="0" presId="urn:microsoft.com/office/officeart/2005/8/layout/process1"/>
    <dgm:cxn modelId="{E6E3F93B-000A-4FCB-80DC-564EA9DED5FF}" type="presOf" srcId="{B766C27F-1977-407A-85C9-66E3DEA19399}" destId="{46716955-4DB8-4810-8606-D99AC97A92E2}" srcOrd="1" destOrd="0" presId="urn:microsoft.com/office/officeart/2005/8/layout/process1"/>
    <dgm:cxn modelId="{0E54ECD4-A4B8-4CD8-895C-BD00A2BAD8E2}" type="presOf" srcId="{332DEA51-20E0-4302-9BF6-CDD969159E93}" destId="{5373BA2C-6638-49B5-82AA-DE9C938D05C8}" srcOrd="1" destOrd="0" presId="urn:microsoft.com/office/officeart/2005/8/layout/process1"/>
    <dgm:cxn modelId="{D5AD291A-4D16-45F2-9007-9CA6456C01E3}" srcId="{302CDEBC-13E4-452C-AD22-9F0DE5C2442B}" destId="{90FFB46A-0FCA-43EC-AA54-555873A6DECE}" srcOrd="3" destOrd="0" parTransId="{AD46D895-740C-476D-8C46-3F676CD7FB8D}" sibTransId="{332DEA51-20E0-4302-9BF6-CDD969159E93}"/>
    <dgm:cxn modelId="{260D82DB-3331-4A02-BEFC-B9D3A199182C}" type="presOf" srcId="{C17B1DA6-8D5C-4BE3-BEDF-B1FCA886B7BB}" destId="{A5F919C1-47F1-425A-ABAF-8C3ACB9228B7}" srcOrd="1" destOrd="0" presId="urn:microsoft.com/office/officeart/2005/8/layout/process1"/>
    <dgm:cxn modelId="{3F85FCE3-8929-420B-9B83-2EEBB0E34BDE}" type="presOf" srcId="{C17B1DA6-8D5C-4BE3-BEDF-B1FCA886B7BB}" destId="{C4E7F64D-F228-4684-B2F2-773B0926B023}" srcOrd="0" destOrd="0" presId="urn:microsoft.com/office/officeart/2005/8/layout/process1"/>
    <dgm:cxn modelId="{6C8DE0F4-77D2-45FD-A2F7-0D64F9BE4E07}" type="presOf" srcId="{AFEF76EA-8E11-465A-8944-9A20919E51E3}" destId="{2E362687-B6AB-4684-BC6C-B26BB7F3E564}" srcOrd="0" destOrd="0" presId="urn:microsoft.com/office/officeart/2005/8/layout/process1"/>
    <dgm:cxn modelId="{835A2381-DEC5-40DC-B18D-35D4FF0AED1C}" type="presOf" srcId="{B9C666BA-2E52-4758-B1DF-123035ED6A99}" destId="{16341927-8CD9-4A57-BD9A-25689149C08C}" srcOrd="1" destOrd="0" presId="urn:microsoft.com/office/officeart/2005/8/layout/process1"/>
    <dgm:cxn modelId="{424BCCE3-6207-4963-847B-3BA82465331B}" type="presOf" srcId="{B766C27F-1977-407A-85C9-66E3DEA19399}" destId="{6B6AD867-C3AE-4058-8F82-87020BDA4366}" srcOrd="0" destOrd="0" presId="urn:microsoft.com/office/officeart/2005/8/layout/process1"/>
    <dgm:cxn modelId="{BFA7304A-C427-4B98-9942-7AE3C82B6722}" srcId="{302CDEBC-13E4-452C-AD22-9F0DE5C2442B}" destId="{1AA5982D-BE90-4172-81E1-0C4CEFCE79D7}" srcOrd="2" destOrd="0" parTransId="{E54E4D4F-7B52-42FF-9D73-CAE3414396FE}" sibTransId="{B766C27F-1977-407A-85C9-66E3DEA19399}"/>
    <dgm:cxn modelId="{39744DB0-4E45-4413-AC55-1BB43F210BA4}" srcId="{302CDEBC-13E4-452C-AD22-9F0DE5C2442B}" destId="{61CF5D61-A4A3-4C43-A2B5-1D2FC935ED60}" srcOrd="4" destOrd="0" parTransId="{7AC03FED-1F89-43A2-82E6-9E39EB9A7F04}" sibTransId="{90BD28BE-104F-46C3-BEEA-502F36C70B97}"/>
    <dgm:cxn modelId="{C02B89D6-EB03-428B-AE91-D5C5EB871F5E}" type="presOf" srcId="{90FFB46A-0FCA-43EC-AA54-555873A6DECE}" destId="{4FAAEC5B-5C7F-46E8-A32A-F5210C55F080}" srcOrd="0" destOrd="0" presId="urn:microsoft.com/office/officeart/2005/8/layout/process1"/>
    <dgm:cxn modelId="{CDCC7E7D-672D-4A17-8FD9-D7F4B97E710D}" type="presOf" srcId="{302CDEBC-13E4-452C-AD22-9F0DE5C2442B}" destId="{ACFAC8A2-1A89-4087-A573-6BAD06924926}" srcOrd="0" destOrd="0" presId="urn:microsoft.com/office/officeart/2005/8/layout/process1"/>
    <dgm:cxn modelId="{9B5975D4-99A7-44FF-96FB-EE75DAD7A736}" type="presOf" srcId="{B9C666BA-2E52-4758-B1DF-123035ED6A99}" destId="{2A119760-7CDE-4827-B63E-D6868F5540D9}" srcOrd="0" destOrd="0" presId="urn:microsoft.com/office/officeart/2005/8/layout/process1"/>
    <dgm:cxn modelId="{31A52FD3-5ACC-4389-8815-5B76D31E5AE3}" type="presOf" srcId="{61CF5D61-A4A3-4C43-A2B5-1D2FC935ED60}" destId="{1C325BCE-DF95-4135-8234-4A44720BD852}" srcOrd="0" destOrd="0" presId="urn:microsoft.com/office/officeart/2005/8/layout/process1"/>
    <dgm:cxn modelId="{DE1EE88D-7B18-4DBA-B6A1-9707DB39C96D}" srcId="{302CDEBC-13E4-452C-AD22-9F0DE5C2442B}" destId="{2326D239-45D7-4D48-BDD3-73BD1FB5068E}" srcOrd="1" destOrd="0" parTransId="{B1518F4E-308E-4F79-91B0-009BAF754642}" sibTransId="{C17B1DA6-8D5C-4BE3-BEDF-B1FCA886B7BB}"/>
    <dgm:cxn modelId="{79168437-CFF8-445B-A5E7-D564400A7D46}" type="presParOf" srcId="{ACFAC8A2-1A89-4087-A573-6BAD06924926}" destId="{2E362687-B6AB-4684-BC6C-B26BB7F3E564}" srcOrd="0" destOrd="0" presId="urn:microsoft.com/office/officeart/2005/8/layout/process1"/>
    <dgm:cxn modelId="{AABFDA85-BA1A-4D7C-B2DC-0B866896A976}" type="presParOf" srcId="{ACFAC8A2-1A89-4087-A573-6BAD06924926}" destId="{2A119760-7CDE-4827-B63E-D6868F5540D9}" srcOrd="1" destOrd="0" presId="urn:microsoft.com/office/officeart/2005/8/layout/process1"/>
    <dgm:cxn modelId="{3BF14539-654E-4B84-AE83-3EBE1A46642C}" type="presParOf" srcId="{2A119760-7CDE-4827-B63E-D6868F5540D9}" destId="{16341927-8CD9-4A57-BD9A-25689149C08C}" srcOrd="0" destOrd="0" presId="urn:microsoft.com/office/officeart/2005/8/layout/process1"/>
    <dgm:cxn modelId="{F2699D6B-B040-48BF-87A6-7A786D1F3152}" type="presParOf" srcId="{ACFAC8A2-1A89-4087-A573-6BAD06924926}" destId="{DE8B7BAD-8C93-4FED-A783-43D645477FFF}" srcOrd="2" destOrd="0" presId="urn:microsoft.com/office/officeart/2005/8/layout/process1"/>
    <dgm:cxn modelId="{251B46E9-DFE8-4456-86CA-838C09FCE22E}" type="presParOf" srcId="{ACFAC8A2-1A89-4087-A573-6BAD06924926}" destId="{C4E7F64D-F228-4684-B2F2-773B0926B023}" srcOrd="3" destOrd="0" presId="urn:microsoft.com/office/officeart/2005/8/layout/process1"/>
    <dgm:cxn modelId="{DCC1E9F0-993A-448A-8BF5-230CC0904AE9}" type="presParOf" srcId="{C4E7F64D-F228-4684-B2F2-773B0926B023}" destId="{A5F919C1-47F1-425A-ABAF-8C3ACB9228B7}" srcOrd="0" destOrd="0" presId="urn:microsoft.com/office/officeart/2005/8/layout/process1"/>
    <dgm:cxn modelId="{D9227562-4D05-428A-84A7-32C9AE522128}" type="presParOf" srcId="{ACFAC8A2-1A89-4087-A573-6BAD06924926}" destId="{E7931E73-71D4-441C-A42D-0D8637DD1BC9}" srcOrd="4" destOrd="0" presId="urn:microsoft.com/office/officeart/2005/8/layout/process1"/>
    <dgm:cxn modelId="{C06B7D7A-3E0E-44B2-AE40-820C67C894E2}" type="presParOf" srcId="{ACFAC8A2-1A89-4087-A573-6BAD06924926}" destId="{6B6AD867-C3AE-4058-8F82-87020BDA4366}" srcOrd="5" destOrd="0" presId="urn:microsoft.com/office/officeart/2005/8/layout/process1"/>
    <dgm:cxn modelId="{9B4A9658-828C-49CA-A4D4-0756C582DB30}" type="presParOf" srcId="{6B6AD867-C3AE-4058-8F82-87020BDA4366}" destId="{46716955-4DB8-4810-8606-D99AC97A92E2}" srcOrd="0" destOrd="0" presId="urn:microsoft.com/office/officeart/2005/8/layout/process1"/>
    <dgm:cxn modelId="{8011F165-2845-4A6E-B218-E4AA1C3650EB}" type="presParOf" srcId="{ACFAC8A2-1A89-4087-A573-6BAD06924926}" destId="{4FAAEC5B-5C7F-46E8-A32A-F5210C55F080}" srcOrd="6" destOrd="0" presId="urn:microsoft.com/office/officeart/2005/8/layout/process1"/>
    <dgm:cxn modelId="{F4D7810A-D0F5-49BD-ADBC-92244BDC035B}" type="presParOf" srcId="{ACFAC8A2-1A89-4087-A573-6BAD06924926}" destId="{0394124C-8DAB-4F53-AD98-15D048A6969E}" srcOrd="7" destOrd="0" presId="urn:microsoft.com/office/officeart/2005/8/layout/process1"/>
    <dgm:cxn modelId="{EBF22674-48EE-4D1A-A599-A51BEA34B602}" type="presParOf" srcId="{0394124C-8DAB-4F53-AD98-15D048A6969E}" destId="{5373BA2C-6638-49B5-82AA-DE9C938D05C8}" srcOrd="0" destOrd="0" presId="urn:microsoft.com/office/officeart/2005/8/layout/process1"/>
    <dgm:cxn modelId="{957076F8-0338-4024-95C1-5F33DD2455B1}" type="presParOf" srcId="{ACFAC8A2-1A89-4087-A573-6BAD06924926}" destId="{1C325BCE-DF95-4135-8234-4A44720BD85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02CDEBC-13E4-452C-AD22-9F0DE5C2442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FEF76EA-8E11-465A-8944-9A20919E51E3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Surface preparation</a:t>
          </a:r>
          <a:endParaRPr lang="en-US" dirty="0"/>
        </a:p>
      </dgm:t>
    </dgm:pt>
    <dgm:pt modelId="{23A2E024-6878-4008-BB28-37E2B7583EB4}" type="parTrans" cxnId="{D708295D-A380-42FF-873C-E85C2592B5BA}">
      <dgm:prSet/>
      <dgm:spPr/>
      <dgm:t>
        <a:bodyPr/>
        <a:lstStyle/>
        <a:p>
          <a:endParaRPr lang="en-US"/>
        </a:p>
      </dgm:t>
    </dgm:pt>
    <dgm:pt modelId="{B9C666BA-2E52-4758-B1DF-123035ED6A99}" type="sibTrans" cxnId="{D708295D-A380-42FF-873C-E85C2592B5BA}">
      <dgm:prSet/>
      <dgm:spPr/>
      <dgm:t>
        <a:bodyPr/>
        <a:lstStyle/>
        <a:p>
          <a:endParaRPr lang="en-US"/>
        </a:p>
      </dgm:t>
    </dgm:pt>
    <dgm:pt modelId="{90FFB46A-0FCA-43EC-AA54-555873A6DECE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Superconducting properties measurement</a:t>
          </a:r>
          <a:endParaRPr lang="en-US" dirty="0"/>
        </a:p>
      </dgm:t>
    </dgm:pt>
    <dgm:pt modelId="{AD46D895-740C-476D-8C46-3F676CD7FB8D}" type="parTrans" cxnId="{D5AD291A-4D16-45F2-9007-9CA6456C01E3}">
      <dgm:prSet/>
      <dgm:spPr/>
      <dgm:t>
        <a:bodyPr/>
        <a:lstStyle/>
        <a:p>
          <a:endParaRPr lang="en-US"/>
        </a:p>
      </dgm:t>
    </dgm:pt>
    <dgm:pt modelId="{332DEA51-20E0-4302-9BF6-CDD969159E93}" type="sibTrans" cxnId="{D5AD291A-4D16-45F2-9007-9CA6456C01E3}">
      <dgm:prSet/>
      <dgm:spPr/>
      <dgm:t>
        <a:bodyPr/>
        <a:lstStyle/>
        <a:p>
          <a:endParaRPr lang="en-US"/>
        </a:p>
      </dgm:t>
    </dgm:pt>
    <dgm:pt modelId="{61CF5D61-A4A3-4C43-A2B5-1D2FC935ED60}">
      <dgm:prSet phldrT="[Text]"/>
      <dgm:spPr/>
      <dgm:t>
        <a:bodyPr/>
        <a:lstStyle/>
        <a:p>
          <a:r>
            <a:rPr lang="en-US" dirty="0" smtClean="0"/>
            <a:t>Superconducting RF properties evaluation</a:t>
          </a:r>
          <a:endParaRPr lang="en-US" dirty="0"/>
        </a:p>
      </dgm:t>
    </dgm:pt>
    <dgm:pt modelId="{7AC03FED-1F89-43A2-82E6-9E39EB9A7F04}" type="parTrans" cxnId="{39744DB0-4E45-4413-AC55-1BB43F210BA4}">
      <dgm:prSet/>
      <dgm:spPr/>
      <dgm:t>
        <a:bodyPr/>
        <a:lstStyle/>
        <a:p>
          <a:endParaRPr lang="en-US"/>
        </a:p>
      </dgm:t>
    </dgm:pt>
    <dgm:pt modelId="{90BD28BE-104F-46C3-BEEA-502F36C70B97}" type="sibTrans" cxnId="{39744DB0-4E45-4413-AC55-1BB43F210BA4}">
      <dgm:prSet/>
      <dgm:spPr/>
      <dgm:t>
        <a:bodyPr/>
        <a:lstStyle/>
        <a:p>
          <a:endParaRPr lang="en-US"/>
        </a:p>
      </dgm:t>
    </dgm:pt>
    <dgm:pt modelId="{2326D239-45D7-4D48-BDD3-73BD1FB5068E}">
      <dgm:prSet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Thin film deposition</a:t>
          </a:r>
          <a:endParaRPr lang="en-US" dirty="0"/>
        </a:p>
      </dgm:t>
    </dgm:pt>
    <dgm:pt modelId="{B1518F4E-308E-4F79-91B0-009BAF754642}" type="parTrans" cxnId="{DE1EE88D-7B18-4DBA-B6A1-9707DB39C96D}">
      <dgm:prSet/>
      <dgm:spPr/>
      <dgm:t>
        <a:bodyPr/>
        <a:lstStyle/>
        <a:p>
          <a:endParaRPr lang="en-US"/>
        </a:p>
      </dgm:t>
    </dgm:pt>
    <dgm:pt modelId="{C17B1DA6-8D5C-4BE3-BEDF-B1FCA886B7BB}" type="sibTrans" cxnId="{DE1EE88D-7B18-4DBA-B6A1-9707DB39C96D}">
      <dgm:prSet/>
      <dgm:spPr/>
      <dgm:t>
        <a:bodyPr/>
        <a:lstStyle/>
        <a:p>
          <a:endParaRPr lang="en-US"/>
        </a:p>
      </dgm:t>
    </dgm:pt>
    <dgm:pt modelId="{1AA5982D-BE90-4172-81E1-0C4CEFCE79D7}">
      <dgm:prSet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Film characterisation</a:t>
          </a:r>
          <a:endParaRPr lang="en-US" dirty="0"/>
        </a:p>
      </dgm:t>
    </dgm:pt>
    <dgm:pt modelId="{E54E4D4F-7B52-42FF-9D73-CAE3414396FE}" type="parTrans" cxnId="{BFA7304A-C427-4B98-9942-7AE3C82B6722}">
      <dgm:prSet/>
      <dgm:spPr/>
      <dgm:t>
        <a:bodyPr/>
        <a:lstStyle/>
        <a:p>
          <a:endParaRPr lang="en-US"/>
        </a:p>
      </dgm:t>
    </dgm:pt>
    <dgm:pt modelId="{B766C27F-1977-407A-85C9-66E3DEA19399}" type="sibTrans" cxnId="{BFA7304A-C427-4B98-9942-7AE3C82B6722}">
      <dgm:prSet/>
      <dgm:spPr/>
      <dgm:t>
        <a:bodyPr/>
        <a:lstStyle/>
        <a:p>
          <a:endParaRPr lang="en-US"/>
        </a:p>
      </dgm:t>
    </dgm:pt>
    <dgm:pt modelId="{ACFAC8A2-1A89-4087-A573-6BAD06924926}" type="pres">
      <dgm:prSet presAssocID="{302CDEBC-13E4-452C-AD22-9F0DE5C2442B}" presName="Name0" presStyleCnt="0">
        <dgm:presLayoutVars>
          <dgm:dir/>
          <dgm:resizeHandles val="exact"/>
        </dgm:presLayoutVars>
      </dgm:prSet>
      <dgm:spPr/>
    </dgm:pt>
    <dgm:pt modelId="{2E362687-B6AB-4684-BC6C-B26BB7F3E564}" type="pres">
      <dgm:prSet presAssocID="{AFEF76EA-8E11-465A-8944-9A20919E51E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19760-7CDE-4827-B63E-D6868F5540D9}" type="pres">
      <dgm:prSet presAssocID="{B9C666BA-2E52-4758-B1DF-123035ED6A9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6341927-8CD9-4A57-BD9A-25689149C08C}" type="pres">
      <dgm:prSet presAssocID="{B9C666BA-2E52-4758-B1DF-123035ED6A99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DE8B7BAD-8C93-4FED-A783-43D645477FFF}" type="pres">
      <dgm:prSet presAssocID="{2326D239-45D7-4D48-BDD3-73BD1FB5068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E7F64D-F228-4684-B2F2-773B0926B023}" type="pres">
      <dgm:prSet presAssocID="{C17B1DA6-8D5C-4BE3-BEDF-B1FCA886B7BB}" presName="sibTrans" presStyleLbl="sibTrans2D1" presStyleIdx="1" presStyleCnt="4"/>
      <dgm:spPr/>
      <dgm:t>
        <a:bodyPr/>
        <a:lstStyle/>
        <a:p>
          <a:endParaRPr lang="en-US"/>
        </a:p>
      </dgm:t>
    </dgm:pt>
    <dgm:pt modelId="{A5F919C1-47F1-425A-ABAF-8C3ACB9228B7}" type="pres">
      <dgm:prSet presAssocID="{C17B1DA6-8D5C-4BE3-BEDF-B1FCA886B7BB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E7931E73-71D4-441C-A42D-0D8637DD1BC9}" type="pres">
      <dgm:prSet presAssocID="{1AA5982D-BE90-4172-81E1-0C4CEFCE79D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AD867-C3AE-4058-8F82-87020BDA4366}" type="pres">
      <dgm:prSet presAssocID="{B766C27F-1977-407A-85C9-66E3DEA19399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6716955-4DB8-4810-8606-D99AC97A92E2}" type="pres">
      <dgm:prSet presAssocID="{B766C27F-1977-407A-85C9-66E3DEA19399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FAAEC5B-5C7F-46E8-A32A-F5210C55F080}" type="pres">
      <dgm:prSet presAssocID="{90FFB46A-0FCA-43EC-AA54-555873A6DEC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94124C-8DAB-4F53-AD98-15D048A6969E}" type="pres">
      <dgm:prSet presAssocID="{332DEA51-20E0-4302-9BF6-CDD969159E93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373BA2C-6638-49B5-82AA-DE9C938D05C8}" type="pres">
      <dgm:prSet presAssocID="{332DEA51-20E0-4302-9BF6-CDD969159E93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1C325BCE-DF95-4135-8234-4A44720BD852}" type="pres">
      <dgm:prSet presAssocID="{61CF5D61-A4A3-4C43-A2B5-1D2FC935ED6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08295D-A380-42FF-873C-E85C2592B5BA}" srcId="{302CDEBC-13E4-452C-AD22-9F0DE5C2442B}" destId="{AFEF76EA-8E11-465A-8944-9A20919E51E3}" srcOrd="0" destOrd="0" parTransId="{23A2E024-6878-4008-BB28-37E2B7583EB4}" sibTransId="{B9C666BA-2E52-4758-B1DF-123035ED6A99}"/>
    <dgm:cxn modelId="{3B87EE6C-8693-439E-A0F5-29E40E7A2FFF}" type="presOf" srcId="{2326D239-45D7-4D48-BDD3-73BD1FB5068E}" destId="{DE8B7BAD-8C93-4FED-A783-43D645477FFF}" srcOrd="0" destOrd="0" presId="urn:microsoft.com/office/officeart/2005/8/layout/process1"/>
    <dgm:cxn modelId="{DF652B87-9FEB-4DBF-9168-E3CDEEA44C5B}" type="presOf" srcId="{1AA5982D-BE90-4172-81E1-0C4CEFCE79D7}" destId="{E7931E73-71D4-441C-A42D-0D8637DD1BC9}" srcOrd="0" destOrd="0" presId="urn:microsoft.com/office/officeart/2005/8/layout/process1"/>
    <dgm:cxn modelId="{477A6C80-12BA-4E65-ABAB-14234A6B3830}" type="presOf" srcId="{332DEA51-20E0-4302-9BF6-CDD969159E93}" destId="{0394124C-8DAB-4F53-AD98-15D048A6969E}" srcOrd="0" destOrd="0" presId="urn:microsoft.com/office/officeart/2005/8/layout/process1"/>
    <dgm:cxn modelId="{E6E3F93B-000A-4FCB-80DC-564EA9DED5FF}" type="presOf" srcId="{B766C27F-1977-407A-85C9-66E3DEA19399}" destId="{46716955-4DB8-4810-8606-D99AC97A92E2}" srcOrd="1" destOrd="0" presId="urn:microsoft.com/office/officeart/2005/8/layout/process1"/>
    <dgm:cxn modelId="{0E54ECD4-A4B8-4CD8-895C-BD00A2BAD8E2}" type="presOf" srcId="{332DEA51-20E0-4302-9BF6-CDD969159E93}" destId="{5373BA2C-6638-49B5-82AA-DE9C938D05C8}" srcOrd="1" destOrd="0" presId="urn:microsoft.com/office/officeart/2005/8/layout/process1"/>
    <dgm:cxn modelId="{D5AD291A-4D16-45F2-9007-9CA6456C01E3}" srcId="{302CDEBC-13E4-452C-AD22-9F0DE5C2442B}" destId="{90FFB46A-0FCA-43EC-AA54-555873A6DECE}" srcOrd="3" destOrd="0" parTransId="{AD46D895-740C-476D-8C46-3F676CD7FB8D}" sibTransId="{332DEA51-20E0-4302-9BF6-CDD969159E93}"/>
    <dgm:cxn modelId="{260D82DB-3331-4A02-BEFC-B9D3A199182C}" type="presOf" srcId="{C17B1DA6-8D5C-4BE3-BEDF-B1FCA886B7BB}" destId="{A5F919C1-47F1-425A-ABAF-8C3ACB9228B7}" srcOrd="1" destOrd="0" presId="urn:microsoft.com/office/officeart/2005/8/layout/process1"/>
    <dgm:cxn modelId="{3F85FCE3-8929-420B-9B83-2EEBB0E34BDE}" type="presOf" srcId="{C17B1DA6-8D5C-4BE3-BEDF-B1FCA886B7BB}" destId="{C4E7F64D-F228-4684-B2F2-773B0926B023}" srcOrd="0" destOrd="0" presId="urn:microsoft.com/office/officeart/2005/8/layout/process1"/>
    <dgm:cxn modelId="{6C8DE0F4-77D2-45FD-A2F7-0D64F9BE4E07}" type="presOf" srcId="{AFEF76EA-8E11-465A-8944-9A20919E51E3}" destId="{2E362687-B6AB-4684-BC6C-B26BB7F3E564}" srcOrd="0" destOrd="0" presId="urn:microsoft.com/office/officeart/2005/8/layout/process1"/>
    <dgm:cxn modelId="{835A2381-DEC5-40DC-B18D-35D4FF0AED1C}" type="presOf" srcId="{B9C666BA-2E52-4758-B1DF-123035ED6A99}" destId="{16341927-8CD9-4A57-BD9A-25689149C08C}" srcOrd="1" destOrd="0" presId="urn:microsoft.com/office/officeart/2005/8/layout/process1"/>
    <dgm:cxn modelId="{424BCCE3-6207-4963-847B-3BA82465331B}" type="presOf" srcId="{B766C27F-1977-407A-85C9-66E3DEA19399}" destId="{6B6AD867-C3AE-4058-8F82-87020BDA4366}" srcOrd="0" destOrd="0" presId="urn:microsoft.com/office/officeart/2005/8/layout/process1"/>
    <dgm:cxn modelId="{BFA7304A-C427-4B98-9942-7AE3C82B6722}" srcId="{302CDEBC-13E4-452C-AD22-9F0DE5C2442B}" destId="{1AA5982D-BE90-4172-81E1-0C4CEFCE79D7}" srcOrd="2" destOrd="0" parTransId="{E54E4D4F-7B52-42FF-9D73-CAE3414396FE}" sibTransId="{B766C27F-1977-407A-85C9-66E3DEA19399}"/>
    <dgm:cxn modelId="{39744DB0-4E45-4413-AC55-1BB43F210BA4}" srcId="{302CDEBC-13E4-452C-AD22-9F0DE5C2442B}" destId="{61CF5D61-A4A3-4C43-A2B5-1D2FC935ED60}" srcOrd="4" destOrd="0" parTransId="{7AC03FED-1F89-43A2-82E6-9E39EB9A7F04}" sibTransId="{90BD28BE-104F-46C3-BEEA-502F36C70B97}"/>
    <dgm:cxn modelId="{C02B89D6-EB03-428B-AE91-D5C5EB871F5E}" type="presOf" srcId="{90FFB46A-0FCA-43EC-AA54-555873A6DECE}" destId="{4FAAEC5B-5C7F-46E8-A32A-F5210C55F080}" srcOrd="0" destOrd="0" presId="urn:microsoft.com/office/officeart/2005/8/layout/process1"/>
    <dgm:cxn modelId="{CDCC7E7D-672D-4A17-8FD9-D7F4B97E710D}" type="presOf" srcId="{302CDEBC-13E4-452C-AD22-9F0DE5C2442B}" destId="{ACFAC8A2-1A89-4087-A573-6BAD06924926}" srcOrd="0" destOrd="0" presId="urn:microsoft.com/office/officeart/2005/8/layout/process1"/>
    <dgm:cxn modelId="{9B5975D4-99A7-44FF-96FB-EE75DAD7A736}" type="presOf" srcId="{B9C666BA-2E52-4758-B1DF-123035ED6A99}" destId="{2A119760-7CDE-4827-B63E-D6868F5540D9}" srcOrd="0" destOrd="0" presId="urn:microsoft.com/office/officeart/2005/8/layout/process1"/>
    <dgm:cxn modelId="{31A52FD3-5ACC-4389-8815-5B76D31E5AE3}" type="presOf" srcId="{61CF5D61-A4A3-4C43-A2B5-1D2FC935ED60}" destId="{1C325BCE-DF95-4135-8234-4A44720BD852}" srcOrd="0" destOrd="0" presId="urn:microsoft.com/office/officeart/2005/8/layout/process1"/>
    <dgm:cxn modelId="{DE1EE88D-7B18-4DBA-B6A1-9707DB39C96D}" srcId="{302CDEBC-13E4-452C-AD22-9F0DE5C2442B}" destId="{2326D239-45D7-4D48-BDD3-73BD1FB5068E}" srcOrd="1" destOrd="0" parTransId="{B1518F4E-308E-4F79-91B0-009BAF754642}" sibTransId="{C17B1DA6-8D5C-4BE3-BEDF-B1FCA886B7BB}"/>
    <dgm:cxn modelId="{79168437-CFF8-445B-A5E7-D564400A7D46}" type="presParOf" srcId="{ACFAC8A2-1A89-4087-A573-6BAD06924926}" destId="{2E362687-B6AB-4684-BC6C-B26BB7F3E564}" srcOrd="0" destOrd="0" presId="urn:microsoft.com/office/officeart/2005/8/layout/process1"/>
    <dgm:cxn modelId="{AABFDA85-BA1A-4D7C-B2DC-0B866896A976}" type="presParOf" srcId="{ACFAC8A2-1A89-4087-A573-6BAD06924926}" destId="{2A119760-7CDE-4827-B63E-D6868F5540D9}" srcOrd="1" destOrd="0" presId="urn:microsoft.com/office/officeart/2005/8/layout/process1"/>
    <dgm:cxn modelId="{3BF14539-654E-4B84-AE83-3EBE1A46642C}" type="presParOf" srcId="{2A119760-7CDE-4827-B63E-D6868F5540D9}" destId="{16341927-8CD9-4A57-BD9A-25689149C08C}" srcOrd="0" destOrd="0" presId="urn:microsoft.com/office/officeart/2005/8/layout/process1"/>
    <dgm:cxn modelId="{F2699D6B-B040-48BF-87A6-7A786D1F3152}" type="presParOf" srcId="{ACFAC8A2-1A89-4087-A573-6BAD06924926}" destId="{DE8B7BAD-8C93-4FED-A783-43D645477FFF}" srcOrd="2" destOrd="0" presId="urn:microsoft.com/office/officeart/2005/8/layout/process1"/>
    <dgm:cxn modelId="{251B46E9-DFE8-4456-86CA-838C09FCE22E}" type="presParOf" srcId="{ACFAC8A2-1A89-4087-A573-6BAD06924926}" destId="{C4E7F64D-F228-4684-B2F2-773B0926B023}" srcOrd="3" destOrd="0" presId="urn:microsoft.com/office/officeart/2005/8/layout/process1"/>
    <dgm:cxn modelId="{DCC1E9F0-993A-448A-8BF5-230CC0904AE9}" type="presParOf" srcId="{C4E7F64D-F228-4684-B2F2-773B0926B023}" destId="{A5F919C1-47F1-425A-ABAF-8C3ACB9228B7}" srcOrd="0" destOrd="0" presId="urn:microsoft.com/office/officeart/2005/8/layout/process1"/>
    <dgm:cxn modelId="{D9227562-4D05-428A-84A7-32C9AE522128}" type="presParOf" srcId="{ACFAC8A2-1A89-4087-A573-6BAD06924926}" destId="{E7931E73-71D4-441C-A42D-0D8637DD1BC9}" srcOrd="4" destOrd="0" presId="urn:microsoft.com/office/officeart/2005/8/layout/process1"/>
    <dgm:cxn modelId="{C06B7D7A-3E0E-44B2-AE40-820C67C894E2}" type="presParOf" srcId="{ACFAC8A2-1A89-4087-A573-6BAD06924926}" destId="{6B6AD867-C3AE-4058-8F82-87020BDA4366}" srcOrd="5" destOrd="0" presId="urn:microsoft.com/office/officeart/2005/8/layout/process1"/>
    <dgm:cxn modelId="{9B4A9658-828C-49CA-A4D4-0756C582DB30}" type="presParOf" srcId="{6B6AD867-C3AE-4058-8F82-87020BDA4366}" destId="{46716955-4DB8-4810-8606-D99AC97A92E2}" srcOrd="0" destOrd="0" presId="urn:microsoft.com/office/officeart/2005/8/layout/process1"/>
    <dgm:cxn modelId="{8011F165-2845-4A6E-B218-E4AA1C3650EB}" type="presParOf" srcId="{ACFAC8A2-1A89-4087-A573-6BAD06924926}" destId="{4FAAEC5B-5C7F-46E8-A32A-F5210C55F080}" srcOrd="6" destOrd="0" presId="urn:microsoft.com/office/officeart/2005/8/layout/process1"/>
    <dgm:cxn modelId="{F4D7810A-D0F5-49BD-ADBC-92244BDC035B}" type="presParOf" srcId="{ACFAC8A2-1A89-4087-A573-6BAD06924926}" destId="{0394124C-8DAB-4F53-AD98-15D048A6969E}" srcOrd="7" destOrd="0" presId="urn:microsoft.com/office/officeart/2005/8/layout/process1"/>
    <dgm:cxn modelId="{EBF22674-48EE-4D1A-A599-A51BEA34B602}" type="presParOf" srcId="{0394124C-8DAB-4F53-AD98-15D048A6969E}" destId="{5373BA2C-6638-49B5-82AA-DE9C938D05C8}" srcOrd="0" destOrd="0" presId="urn:microsoft.com/office/officeart/2005/8/layout/process1"/>
    <dgm:cxn modelId="{957076F8-0338-4024-95C1-5F33DD2455B1}" type="presParOf" srcId="{ACFAC8A2-1A89-4087-A573-6BAD06924926}" destId="{1C325BCE-DF95-4135-8234-4A44720BD85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02CDEBC-13E4-452C-AD22-9F0DE5C2442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FEF76EA-8E11-465A-8944-9A20919E51E3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Surface preparation</a:t>
          </a:r>
          <a:endParaRPr lang="en-US" dirty="0"/>
        </a:p>
      </dgm:t>
    </dgm:pt>
    <dgm:pt modelId="{23A2E024-6878-4008-BB28-37E2B7583EB4}" type="parTrans" cxnId="{D708295D-A380-42FF-873C-E85C2592B5BA}">
      <dgm:prSet/>
      <dgm:spPr/>
      <dgm:t>
        <a:bodyPr/>
        <a:lstStyle/>
        <a:p>
          <a:endParaRPr lang="en-US"/>
        </a:p>
      </dgm:t>
    </dgm:pt>
    <dgm:pt modelId="{B9C666BA-2E52-4758-B1DF-123035ED6A99}" type="sibTrans" cxnId="{D708295D-A380-42FF-873C-E85C2592B5BA}">
      <dgm:prSet/>
      <dgm:spPr/>
      <dgm:t>
        <a:bodyPr/>
        <a:lstStyle/>
        <a:p>
          <a:endParaRPr lang="en-US"/>
        </a:p>
      </dgm:t>
    </dgm:pt>
    <dgm:pt modelId="{90FFB46A-0FCA-43EC-AA54-555873A6DECE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Superconducting properties measurement</a:t>
          </a:r>
          <a:endParaRPr lang="en-US" dirty="0"/>
        </a:p>
      </dgm:t>
    </dgm:pt>
    <dgm:pt modelId="{AD46D895-740C-476D-8C46-3F676CD7FB8D}" type="parTrans" cxnId="{D5AD291A-4D16-45F2-9007-9CA6456C01E3}">
      <dgm:prSet/>
      <dgm:spPr/>
      <dgm:t>
        <a:bodyPr/>
        <a:lstStyle/>
        <a:p>
          <a:endParaRPr lang="en-US"/>
        </a:p>
      </dgm:t>
    </dgm:pt>
    <dgm:pt modelId="{332DEA51-20E0-4302-9BF6-CDD969159E93}" type="sibTrans" cxnId="{D5AD291A-4D16-45F2-9007-9CA6456C01E3}">
      <dgm:prSet/>
      <dgm:spPr/>
      <dgm:t>
        <a:bodyPr/>
        <a:lstStyle/>
        <a:p>
          <a:endParaRPr lang="en-US"/>
        </a:p>
      </dgm:t>
    </dgm:pt>
    <dgm:pt modelId="{61CF5D61-A4A3-4C43-A2B5-1D2FC935ED60}">
      <dgm:prSet phldrT="[Text]"/>
      <dgm:spPr/>
      <dgm:t>
        <a:bodyPr/>
        <a:lstStyle/>
        <a:p>
          <a:r>
            <a:rPr lang="en-US" dirty="0" smtClean="0"/>
            <a:t>Superconducting RF properties evaluation</a:t>
          </a:r>
          <a:endParaRPr lang="en-US" dirty="0"/>
        </a:p>
      </dgm:t>
    </dgm:pt>
    <dgm:pt modelId="{7AC03FED-1F89-43A2-82E6-9E39EB9A7F04}" type="parTrans" cxnId="{39744DB0-4E45-4413-AC55-1BB43F210BA4}">
      <dgm:prSet/>
      <dgm:spPr/>
      <dgm:t>
        <a:bodyPr/>
        <a:lstStyle/>
        <a:p>
          <a:endParaRPr lang="en-US"/>
        </a:p>
      </dgm:t>
    </dgm:pt>
    <dgm:pt modelId="{90BD28BE-104F-46C3-BEEA-502F36C70B97}" type="sibTrans" cxnId="{39744DB0-4E45-4413-AC55-1BB43F210BA4}">
      <dgm:prSet/>
      <dgm:spPr/>
      <dgm:t>
        <a:bodyPr/>
        <a:lstStyle/>
        <a:p>
          <a:endParaRPr lang="en-US"/>
        </a:p>
      </dgm:t>
    </dgm:pt>
    <dgm:pt modelId="{2326D239-45D7-4D48-BDD3-73BD1FB5068E}">
      <dgm:prSet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Thin film deposition</a:t>
          </a:r>
          <a:endParaRPr lang="en-US" dirty="0"/>
        </a:p>
      </dgm:t>
    </dgm:pt>
    <dgm:pt modelId="{B1518F4E-308E-4F79-91B0-009BAF754642}" type="parTrans" cxnId="{DE1EE88D-7B18-4DBA-B6A1-9707DB39C96D}">
      <dgm:prSet/>
      <dgm:spPr/>
      <dgm:t>
        <a:bodyPr/>
        <a:lstStyle/>
        <a:p>
          <a:endParaRPr lang="en-US"/>
        </a:p>
      </dgm:t>
    </dgm:pt>
    <dgm:pt modelId="{C17B1DA6-8D5C-4BE3-BEDF-B1FCA886B7BB}" type="sibTrans" cxnId="{DE1EE88D-7B18-4DBA-B6A1-9707DB39C96D}">
      <dgm:prSet/>
      <dgm:spPr/>
      <dgm:t>
        <a:bodyPr/>
        <a:lstStyle/>
        <a:p>
          <a:endParaRPr lang="en-US"/>
        </a:p>
      </dgm:t>
    </dgm:pt>
    <dgm:pt modelId="{1AA5982D-BE90-4172-81E1-0C4CEFCE79D7}">
      <dgm:prSet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Film characterisation</a:t>
          </a:r>
          <a:endParaRPr lang="en-US" dirty="0"/>
        </a:p>
      </dgm:t>
    </dgm:pt>
    <dgm:pt modelId="{E54E4D4F-7B52-42FF-9D73-CAE3414396FE}" type="parTrans" cxnId="{BFA7304A-C427-4B98-9942-7AE3C82B6722}">
      <dgm:prSet/>
      <dgm:spPr/>
      <dgm:t>
        <a:bodyPr/>
        <a:lstStyle/>
        <a:p>
          <a:endParaRPr lang="en-US"/>
        </a:p>
      </dgm:t>
    </dgm:pt>
    <dgm:pt modelId="{B766C27F-1977-407A-85C9-66E3DEA19399}" type="sibTrans" cxnId="{BFA7304A-C427-4B98-9942-7AE3C82B6722}">
      <dgm:prSet/>
      <dgm:spPr/>
      <dgm:t>
        <a:bodyPr/>
        <a:lstStyle/>
        <a:p>
          <a:endParaRPr lang="en-US"/>
        </a:p>
      </dgm:t>
    </dgm:pt>
    <dgm:pt modelId="{ACFAC8A2-1A89-4087-A573-6BAD06924926}" type="pres">
      <dgm:prSet presAssocID="{302CDEBC-13E4-452C-AD22-9F0DE5C2442B}" presName="Name0" presStyleCnt="0">
        <dgm:presLayoutVars>
          <dgm:dir/>
          <dgm:resizeHandles val="exact"/>
        </dgm:presLayoutVars>
      </dgm:prSet>
      <dgm:spPr/>
    </dgm:pt>
    <dgm:pt modelId="{2E362687-B6AB-4684-BC6C-B26BB7F3E564}" type="pres">
      <dgm:prSet presAssocID="{AFEF76EA-8E11-465A-8944-9A20919E51E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19760-7CDE-4827-B63E-D6868F5540D9}" type="pres">
      <dgm:prSet presAssocID="{B9C666BA-2E52-4758-B1DF-123035ED6A9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6341927-8CD9-4A57-BD9A-25689149C08C}" type="pres">
      <dgm:prSet presAssocID="{B9C666BA-2E52-4758-B1DF-123035ED6A99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DE8B7BAD-8C93-4FED-A783-43D645477FFF}" type="pres">
      <dgm:prSet presAssocID="{2326D239-45D7-4D48-BDD3-73BD1FB5068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E7F64D-F228-4684-B2F2-773B0926B023}" type="pres">
      <dgm:prSet presAssocID="{C17B1DA6-8D5C-4BE3-BEDF-B1FCA886B7BB}" presName="sibTrans" presStyleLbl="sibTrans2D1" presStyleIdx="1" presStyleCnt="4"/>
      <dgm:spPr/>
      <dgm:t>
        <a:bodyPr/>
        <a:lstStyle/>
        <a:p>
          <a:endParaRPr lang="en-US"/>
        </a:p>
      </dgm:t>
    </dgm:pt>
    <dgm:pt modelId="{A5F919C1-47F1-425A-ABAF-8C3ACB9228B7}" type="pres">
      <dgm:prSet presAssocID="{C17B1DA6-8D5C-4BE3-BEDF-B1FCA886B7BB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E7931E73-71D4-441C-A42D-0D8637DD1BC9}" type="pres">
      <dgm:prSet presAssocID="{1AA5982D-BE90-4172-81E1-0C4CEFCE79D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AD867-C3AE-4058-8F82-87020BDA4366}" type="pres">
      <dgm:prSet presAssocID="{B766C27F-1977-407A-85C9-66E3DEA19399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6716955-4DB8-4810-8606-D99AC97A92E2}" type="pres">
      <dgm:prSet presAssocID="{B766C27F-1977-407A-85C9-66E3DEA19399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FAAEC5B-5C7F-46E8-A32A-F5210C55F080}" type="pres">
      <dgm:prSet presAssocID="{90FFB46A-0FCA-43EC-AA54-555873A6DEC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94124C-8DAB-4F53-AD98-15D048A6969E}" type="pres">
      <dgm:prSet presAssocID="{332DEA51-20E0-4302-9BF6-CDD969159E93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373BA2C-6638-49B5-82AA-DE9C938D05C8}" type="pres">
      <dgm:prSet presAssocID="{332DEA51-20E0-4302-9BF6-CDD969159E93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1C325BCE-DF95-4135-8234-4A44720BD852}" type="pres">
      <dgm:prSet presAssocID="{61CF5D61-A4A3-4C43-A2B5-1D2FC935ED6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08295D-A380-42FF-873C-E85C2592B5BA}" srcId="{302CDEBC-13E4-452C-AD22-9F0DE5C2442B}" destId="{AFEF76EA-8E11-465A-8944-9A20919E51E3}" srcOrd="0" destOrd="0" parTransId="{23A2E024-6878-4008-BB28-37E2B7583EB4}" sibTransId="{B9C666BA-2E52-4758-B1DF-123035ED6A99}"/>
    <dgm:cxn modelId="{3B87EE6C-8693-439E-A0F5-29E40E7A2FFF}" type="presOf" srcId="{2326D239-45D7-4D48-BDD3-73BD1FB5068E}" destId="{DE8B7BAD-8C93-4FED-A783-43D645477FFF}" srcOrd="0" destOrd="0" presId="urn:microsoft.com/office/officeart/2005/8/layout/process1"/>
    <dgm:cxn modelId="{DF652B87-9FEB-4DBF-9168-E3CDEEA44C5B}" type="presOf" srcId="{1AA5982D-BE90-4172-81E1-0C4CEFCE79D7}" destId="{E7931E73-71D4-441C-A42D-0D8637DD1BC9}" srcOrd="0" destOrd="0" presId="urn:microsoft.com/office/officeart/2005/8/layout/process1"/>
    <dgm:cxn modelId="{477A6C80-12BA-4E65-ABAB-14234A6B3830}" type="presOf" srcId="{332DEA51-20E0-4302-9BF6-CDD969159E93}" destId="{0394124C-8DAB-4F53-AD98-15D048A6969E}" srcOrd="0" destOrd="0" presId="urn:microsoft.com/office/officeart/2005/8/layout/process1"/>
    <dgm:cxn modelId="{E6E3F93B-000A-4FCB-80DC-564EA9DED5FF}" type="presOf" srcId="{B766C27F-1977-407A-85C9-66E3DEA19399}" destId="{46716955-4DB8-4810-8606-D99AC97A92E2}" srcOrd="1" destOrd="0" presId="urn:microsoft.com/office/officeart/2005/8/layout/process1"/>
    <dgm:cxn modelId="{0E54ECD4-A4B8-4CD8-895C-BD00A2BAD8E2}" type="presOf" srcId="{332DEA51-20E0-4302-9BF6-CDD969159E93}" destId="{5373BA2C-6638-49B5-82AA-DE9C938D05C8}" srcOrd="1" destOrd="0" presId="urn:microsoft.com/office/officeart/2005/8/layout/process1"/>
    <dgm:cxn modelId="{D5AD291A-4D16-45F2-9007-9CA6456C01E3}" srcId="{302CDEBC-13E4-452C-AD22-9F0DE5C2442B}" destId="{90FFB46A-0FCA-43EC-AA54-555873A6DECE}" srcOrd="3" destOrd="0" parTransId="{AD46D895-740C-476D-8C46-3F676CD7FB8D}" sibTransId="{332DEA51-20E0-4302-9BF6-CDD969159E93}"/>
    <dgm:cxn modelId="{260D82DB-3331-4A02-BEFC-B9D3A199182C}" type="presOf" srcId="{C17B1DA6-8D5C-4BE3-BEDF-B1FCA886B7BB}" destId="{A5F919C1-47F1-425A-ABAF-8C3ACB9228B7}" srcOrd="1" destOrd="0" presId="urn:microsoft.com/office/officeart/2005/8/layout/process1"/>
    <dgm:cxn modelId="{3F85FCE3-8929-420B-9B83-2EEBB0E34BDE}" type="presOf" srcId="{C17B1DA6-8D5C-4BE3-BEDF-B1FCA886B7BB}" destId="{C4E7F64D-F228-4684-B2F2-773B0926B023}" srcOrd="0" destOrd="0" presId="urn:microsoft.com/office/officeart/2005/8/layout/process1"/>
    <dgm:cxn modelId="{6C8DE0F4-77D2-45FD-A2F7-0D64F9BE4E07}" type="presOf" srcId="{AFEF76EA-8E11-465A-8944-9A20919E51E3}" destId="{2E362687-B6AB-4684-BC6C-B26BB7F3E564}" srcOrd="0" destOrd="0" presId="urn:microsoft.com/office/officeart/2005/8/layout/process1"/>
    <dgm:cxn modelId="{835A2381-DEC5-40DC-B18D-35D4FF0AED1C}" type="presOf" srcId="{B9C666BA-2E52-4758-B1DF-123035ED6A99}" destId="{16341927-8CD9-4A57-BD9A-25689149C08C}" srcOrd="1" destOrd="0" presId="urn:microsoft.com/office/officeart/2005/8/layout/process1"/>
    <dgm:cxn modelId="{424BCCE3-6207-4963-847B-3BA82465331B}" type="presOf" srcId="{B766C27F-1977-407A-85C9-66E3DEA19399}" destId="{6B6AD867-C3AE-4058-8F82-87020BDA4366}" srcOrd="0" destOrd="0" presId="urn:microsoft.com/office/officeart/2005/8/layout/process1"/>
    <dgm:cxn modelId="{BFA7304A-C427-4B98-9942-7AE3C82B6722}" srcId="{302CDEBC-13E4-452C-AD22-9F0DE5C2442B}" destId="{1AA5982D-BE90-4172-81E1-0C4CEFCE79D7}" srcOrd="2" destOrd="0" parTransId="{E54E4D4F-7B52-42FF-9D73-CAE3414396FE}" sibTransId="{B766C27F-1977-407A-85C9-66E3DEA19399}"/>
    <dgm:cxn modelId="{39744DB0-4E45-4413-AC55-1BB43F210BA4}" srcId="{302CDEBC-13E4-452C-AD22-9F0DE5C2442B}" destId="{61CF5D61-A4A3-4C43-A2B5-1D2FC935ED60}" srcOrd="4" destOrd="0" parTransId="{7AC03FED-1F89-43A2-82E6-9E39EB9A7F04}" sibTransId="{90BD28BE-104F-46C3-BEEA-502F36C70B97}"/>
    <dgm:cxn modelId="{C02B89D6-EB03-428B-AE91-D5C5EB871F5E}" type="presOf" srcId="{90FFB46A-0FCA-43EC-AA54-555873A6DECE}" destId="{4FAAEC5B-5C7F-46E8-A32A-F5210C55F080}" srcOrd="0" destOrd="0" presId="urn:microsoft.com/office/officeart/2005/8/layout/process1"/>
    <dgm:cxn modelId="{CDCC7E7D-672D-4A17-8FD9-D7F4B97E710D}" type="presOf" srcId="{302CDEBC-13E4-452C-AD22-9F0DE5C2442B}" destId="{ACFAC8A2-1A89-4087-A573-6BAD06924926}" srcOrd="0" destOrd="0" presId="urn:microsoft.com/office/officeart/2005/8/layout/process1"/>
    <dgm:cxn modelId="{9B5975D4-99A7-44FF-96FB-EE75DAD7A736}" type="presOf" srcId="{B9C666BA-2E52-4758-B1DF-123035ED6A99}" destId="{2A119760-7CDE-4827-B63E-D6868F5540D9}" srcOrd="0" destOrd="0" presId="urn:microsoft.com/office/officeart/2005/8/layout/process1"/>
    <dgm:cxn modelId="{31A52FD3-5ACC-4389-8815-5B76D31E5AE3}" type="presOf" srcId="{61CF5D61-A4A3-4C43-A2B5-1D2FC935ED60}" destId="{1C325BCE-DF95-4135-8234-4A44720BD852}" srcOrd="0" destOrd="0" presId="urn:microsoft.com/office/officeart/2005/8/layout/process1"/>
    <dgm:cxn modelId="{DE1EE88D-7B18-4DBA-B6A1-9707DB39C96D}" srcId="{302CDEBC-13E4-452C-AD22-9F0DE5C2442B}" destId="{2326D239-45D7-4D48-BDD3-73BD1FB5068E}" srcOrd="1" destOrd="0" parTransId="{B1518F4E-308E-4F79-91B0-009BAF754642}" sibTransId="{C17B1DA6-8D5C-4BE3-BEDF-B1FCA886B7BB}"/>
    <dgm:cxn modelId="{79168437-CFF8-445B-A5E7-D564400A7D46}" type="presParOf" srcId="{ACFAC8A2-1A89-4087-A573-6BAD06924926}" destId="{2E362687-B6AB-4684-BC6C-B26BB7F3E564}" srcOrd="0" destOrd="0" presId="urn:microsoft.com/office/officeart/2005/8/layout/process1"/>
    <dgm:cxn modelId="{AABFDA85-BA1A-4D7C-B2DC-0B866896A976}" type="presParOf" srcId="{ACFAC8A2-1A89-4087-A573-6BAD06924926}" destId="{2A119760-7CDE-4827-B63E-D6868F5540D9}" srcOrd="1" destOrd="0" presId="urn:microsoft.com/office/officeart/2005/8/layout/process1"/>
    <dgm:cxn modelId="{3BF14539-654E-4B84-AE83-3EBE1A46642C}" type="presParOf" srcId="{2A119760-7CDE-4827-B63E-D6868F5540D9}" destId="{16341927-8CD9-4A57-BD9A-25689149C08C}" srcOrd="0" destOrd="0" presId="urn:microsoft.com/office/officeart/2005/8/layout/process1"/>
    <dgm:cxn modelId="{F2699D6B-B040-48BF-87A6-7A786D1F3152}" type="presParOf" srcId="{ACFAC8A2-1A89-4087-A573-6BAD06924926}" destId="{DE8B7BAD-8C93-4FED-A783-43D645477FFF}" srcOrd="2" destOrd="0" presId="urn:microsoft.com/office/officeart/2005/8/layout/process1"/>
    <dgm:cxn modelId="{251B46E9-DFE8-4456-86CA-838C09FCE22E}" type="presParOf" srcId="{ACFAC8A2-1A89-4087-A573-6BAD06924926}" destId="{C4E7F64D-F228-4684-B2F2-773B0926B023}" srcOrd="3" destOrd="0" presId="urn:microsoft.com/office/officeart/2005/8/layout/process1"/>
    <dgm:cxn modelId="{DCC1E9F0-993A-448A-8BF5-230CC0904AE9}" type="presParOf" srcId="{C4E7F64D-F228-4684-B2F2-773B0926B023}" destId="{A5F919C1-47F1-425A-ABAF-8C3ACB9228B7}" srcOrd="0" destOrd="0" presId="urn:microsoft.com/office/officeart/2005/8/layout/process1"/>
    <dgm:cxn modelId="{D9227562-4D05-428A-84A7-32C9AE522128}" type="presParOf" srcId="{ACFAC8A2-1A89-4087-A573-6BAD06924926}" destId="{E7931E73-71D4-441C-A42D-0D8637DD1BC9}" srcOrd="4" destOrd="0" presId="urn:microsoft.com/office/officeart/2005/8/layout/process1"/>
    <dgm:cxn modelId="{C06B7D7A-3E0E-44B2-AE40-820C67C894E2}" type="presParOf" srcId="{ACFAC8A2-1A89-4087-A573-6BAD06924926}" destId="{6B6AD867-C3AE-4058-8F82-87020BDA4366}" srcOrd="5" destOrd="0" presId="urn:microsoft.com/office/officeart/2005/8/layout/process1"/>
    <dgm:cxn modelId="{9B4A9658-828C-49CA-A4D4-0756C582DB30}" type="presParOf" srcId="{6B6AD867-C3AE-4058-8F82-87020BDA4366}" destId="{46716955-4DB8-4810-8606-D99AC97A92E2}" srcOrd="0" destOrd="0" presId="urn:microsoft.com/office/officeart/2005/8/layout/process1"/>
    <dgm:cxn modelId="{8011F165-2845-4A6E-B218-E4AA1C3650EB}" type="presParOf" srcId="{ACFAC8A2-1A89-4087-A573-6BAD06924926}" destId="{4FAAEC5B-5C7F-46E8-A32A-F5210C55F080}" srcOrd="6" destOrd="0" presId="urn:microsoft.com/office/officeart/2005/8/layout/process1"/>
    <dgm:cxn modelId="{F4D7810A-D0F5-49BD-ADBC-92244BDC035B}" type="presParOf" srcId="{ACFAC8A2-1A89-4087-A573-6BAD06924926}" destId="{0394124C-8DAB-4F53-AD98-15D048A6969E}" srcOrd="7" destOrd="0" presId="urn:microsoft.com/office/officeart/2005/8/layout/process1"/>
    <dgm:cxn modelId="{EBF22674-48EE-4D1A-A599-A51BEA34B602}" type="presParOf" srcId="{0394124C-8DAB-4F53-AD98-15D048A6969E}" destId="{5373BA2C-6638-49B5-82AA-DE9C938D05C8}" srcOrd="0" destOrd="0" presId="urn:microsoft.com/office/officeart/2005/8/layout/process1"/>
    <dgm:cxn modelId="{957076F8-0338-4024-95C1-5F33DD2455B1}" type="presParOf" srcId="{ACFAC8A2-1A89-4087-A573-6BAD06924926}" destId="{1C325BCE-DF95-4135-8234-4A44720BD85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02CDEBC-13E4-452C-AD22-9F0DE5C2442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FEF76EA-8E11-465A-8944-9A20919E51E3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Surface preparation</a:t>
          </a:r>
          <a:endParaRPr lang="en-US" dirty="0"/>
        </a:p>
      </dgm:t>
    </dgm:pt>
    <dgm:pt modelId="{23A2E024-6878-4008-BB28-37E2B7583EB4}" type="parTrans" cxnId="{D708295D-A380-42FF-873C-E85C2592B5BA}">
      <dgm:prSet/>
      <dgm:spPr/>
      <dgm:t>
        <a:bodyPr/>
        <a:lstStyle/>
        <a:p>
          <a:endParaRPr lang="en-US"/>
        </a:p>
      </dgm:t>
    </dgm:pt>
    <dgm:pt modelId="{B9C666BA-2E52-4758-B1DF-123035ED6A99}" type="sibTrans" cxnId="{D708295D-A380-42FF-873C-E85C2592B5BA}">
      <dgm:prSet/>
      <dgm:spPr/>
      <dgm:t>
        <a:bodyPr/>
        <a:lstStyle/>
        <a:p>
          <a:endParaRPr lang="en-US"/>
        </a:p>
      </dgm:t>
    </dgm:pt>
    <dgm:pt modelId="{90FFB46A-0FCA-43EC-AA54-555873A6DECE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Superconducting properties measurement</a:t>
          </a:r>
          <a:endParaRPr lang="en-US" dirty="0"/>
        </a:p>
      </dgm:t>
    </dgm:pt>
    <dgm:pt modelId="{AD46D895-740C-476D-8C46-3F676CD7FB8D}" type="parTrans" cxnId="{D5AD291A-4D16-45F2-9007-9CA6456C01E3}">
      <dgm:prSet/>
      <dgm:spPr/>
      <dgm:t>
        <a:bodyPr/>
        <a:lstStyle/>
        <a:p>
          <a:endParaRPr lang="en-US"/>
        </a:p>
      </dgm:t>
    </dgm:pt>
    <dgm:pt modelId="{332DEA51-20E0-4302-9BF6-CDD969159E93}" type="sibTrans" cxnId="{D5AD291A-4D16-45F2-9007-9CA6456C01E3}">
      <dgm:prSet/>
      <dgm:spPr/>
      <dgm:t>
        <a:bodyPr/>
        <a:lstStyle/>
        <a:p>
          <a:endParaRPr lang="en-US"/>
        </a:p>
      </dgm:t>
    </dgm:pt>
    <dgm:pt modelId="{61CF5D61-A4A3-4C43-A2B5-1D2FC935ED60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Superconducting RF properties evaluation</a:t>
          </a:r>
          <a:endParaRPr lang="en-US" dirty="0"/>
        </a:p>
      </dgm:t>
    </dgm:pt>
    <dgm:pt modelId="{7AC03FED-1F89-43A2-82E6-9E39EB9A7F04}" type="parTrans" cxnId="{39744DB0-4E45-4413-AC55-1BB43F210BA4}">
      <dgm:prSet/>
      <dgm:spPr/>
      <dgm:t>
        <a:bodyPr/>
        <a:lstStyle/>
        <a:p>
          <a:endParaRPr lang="en-US"/>
        </a:p>
      </dgm:t>
    </dgm:pt>
    <dgm:pt modelId="{90BD28BE-104F-46C3-BEEA-502F36C70B97}" type="sibTrans" cxnId="{39744DB0-4E45-4413-AC55-1BB43F210BA4}">
      <dgm:prSet/>
      <dgm:spPr/>
      <dgm:t>
        <a:bodyPr/>
        <a:lstStyle/>
        <a:p>
          <a:endParaRPr lang="en-US"/>
        </a:p>
      </dgm:t>
    </dgm:pt>
    <dgm:pt modelId="{2326D239-45D7-4D48-BDD3-73BD1FB5068E}">
      <dgm:prSet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Thin film deposition</a:t>
          </a:r>
          <a:endParaRPr lang="en-US" dirty="0"/>
        </a:p>
      </dgm:t>
    </dgm:pt>
    <dgm:pt modelId="{B1518F4E-308E-4F79-91B0-009BAF754642}" type="parTrans" cxnId="{DE1EE88D-7B18-4DBA-B6A1-9707DB39C96D}">
      <dgm:prSet/>
      <dgm:spPr/>
      <dgm:t>
        <a:bodyPr/>
        <a:lstStyle/>
        <a:p>
          <a:endParaRPr lang="en-US"/>
        </a:p>
      </dgm:t>
    </dgm:pt>
    <dgm:pt modelId="{C17B1DA6-8D5C-4BE3-BEDF-B1FCA886B7BB}" type="sibTrans" cxnId="{DE1EE88D-7B18-4DBA-B6A1-9707DB39C96D}">
      <dgm:prSet/>
      <dgm:spPr/>
      <dgm:t>
        <a:bodyPr/>
        <a:lstStyle/>
        <a:p>
          <a:endParaRPr lang="en-US"/>
        </a:p>
      </dgm:t>
    </dgm:pt>
    <dgm:pt modelId="{1AA5982D-BE90-4172-81E1-0C4CEFCE79D7}">
      <dgm:prSet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Film characterisation</a:t>
          </a:r>
          <a:endParaRPr lang="en-US" dirty="0"/>
        </a:p>
      </dgm:t>
    </dgm:pt>
    <dgm:pt modelId="{E54E4D4F-7B52-42FF-9D73-CAE3414396FE}" type="parTrans" cxnId="{BFA7304A-C427-4B98-9942-7AE3C82B6722}">
      <dgm:prSet/>
      <dgm:spPr/>
      <dgm:t>
        <a:bodyPr/>
        <a:lstStyle/>
        <a:p>
          <a:endParaRPr lang="en-US"/>
        </a:p>
      </dgm:t>
    </dgm:pt>
    <dgm:pt modelId="{B766C27F-1977-407A-85C9-66E3DEA19399}" type="sibTrans" cxnId="{BFA7304A-C427-4B98-9942-7AE3C82B6722}">
      <dgm:prSet/>
      <dgm:spPr/>
      <dgm:t>
        <a:bodyPr/>
        <a:lstStyle/>
        <a:p>
          <a:endParaRPr lang="en-US"/>
        </a:p>
      </dgm:t>
    </dgm:pt>
    <dgm:pt modelId="{ACFAC8A2-1A89-4087-A573-6BAD06924926}" type="pres">
      <dgm:prSet presAssocID="{302CDEBC-13E4-452C-AD22-9F0DE5C2442B}" presName="Name0" presStyleCnt="0">
        <dgm:presLayoutVars>
          <dgm:dir/>
          <dgm:resizeHandles val="exact"/>
        </dgm:presLayoutVars>
      </dgm:prSet>
      <dgm:spPr/>
    </dgm:pt>
    <dgm:pt modelId="{2E362687-B6AB-4684-BC6C-B26BB7F3E564}" type="pres">
      <dgm:prSet presAssocID="{AFEF76EA-8E11-465A-8944-9A20919E51E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19760-7CDE-4827-B63E-D6868F5540D9}" type="pres">
      <dgm:prSet presAssocID="{B9C666BA-2E52-4758-B1DF-123035ED6A9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6341927-8CD9-4A57-BD9A-25689149C08C}" type="pres">
      <dgm:prSet presAssocID="{B9C666BA-2E52-4758-B1DF-123035ED6A99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DE8B7BAD-8C93-4FED-A783-43D645477FFF}" type="pres">
      <dgm:prSet presAssocID="{2326D239-45D7-4D48-BDD3-73BD1FB5068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E7F64D-F228-4684-B2F2-773B0926B023}" type="pres">
      <dgm:prSet presAssocID="{C17B1DA6-8D5C-4BE3-BEDF-B1FCA886B7BB}" presName="sibTrans" presStyleLbl="sibTrans2D1" presStyleIdx="1" presStyleCnt="4"/>
      <dgm:spPr/>
      <dgm:t>
        <a:bodyPr/>
        <a:lstStyle/>
        <a:p>
          <a:endParaRPr lang="en-US"/>
        </a:p>
      </dgm:t>
    </dgm:pt>
    <dgm:pt modelId="{A5F919C1-47F1-425A-ABAF-8C3ACB9228B7}" type="pres">
      <dgm:prSet presAssocID="{C17B1DA6-8D5C-4BE3-BEDF-B1FCA886B7BB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E7931E73-71D4-441C-A42D-0D8637DD1BC9}" type="pres">
      <dgm:prSet presAssocID="{1AA5982D-BE90-4172-81E1-0C4CEFCE79D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AD867-C3AE-4058-8F82-87020BDA4366}" type="pres">
      <dgm:prSet presAssocID="{B766C27F-1977-407A-85C9-66E3DEA19399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6716955-4DB8-4810-8606-D99AC97A92E2}" type="pres">
      <dgm:prSet presAssocID="{B766C27F-1977-407A-85C9-66E3DEA19399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FAAEC5B-5C7F-46E8-A32A-F5210C55F080}" type="pres">
      <dgm:prSet presAssocID="{90FFB46A-0FCA-43EC-AA54-555873A6DEC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94124C-8DAB-4F53-AD98-15D048A6969E}" type="pres">
      <dgm:prSet presAssocID="{332DEA51-20E0-4302-9BF6-CDD969159E93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373BA2C-6638-49B5-82AA-DE9C938D05C8}" type="pres">
      <dgm:prSet presAssocID="{332DEA51-20E0-4302-9BF6-CDD969159E93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1C325BCE-DF95-4135-8234-4A44720BD852}" type="pres">
      <dgm:prSet presAssocID="{61CF5D61-A4A3-4C43-A2B5-1D2FC935ED6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08295D-A380-42FF-873C-E85C2592B5BA}" srcId="{302CDEBC-13E4-452C-AD22-9F0DE5C2442B}" destId="{AFEF76EA-8E11-465A-8944-9A20919E51E3}" srcOrd="0" destOrd="0" parTransId="{23A2E024-6878-4008-BB28-37E2B7583EB4}" sibTransId="{B9C666BA-2E52-4758-B1DF-123035ED6A99}"/>
    <dgm:cxn modelId="{3B87EE6C-8693-439E-A0F5-29E40E7A2FFF}" type="presOf" srcId="{2326D239-45D7-4D48-BDD3-73BD1FB5068E}" destId="{DE8B7BAD-8C93-4FED-A783-43D645477FFF}" srcOrd="0" destOrd="0" presId="urn:microsoft.com/office/officeart/2005/8/layout/process1"/>
    <dgm:cxn modelId="{DF652B87-9FEB-4DBF-9168-E3CDEEA44C5B}" type="presOf" srcId="{1AA5982D-BE90-4172-81E1-0C4CEFCE79D7}" destId="{E7931E73-71D4-441C-A42D-0D8637DD1BC9}" srcOrd="0" destOrd="0" presId="urn:microsoft.com/office/officeart/2005/8/layout/process1"/>
    <dgm:cxn modelId="{477A6C80-12BA-4E65-ABAB-14234A6B3830}" type="presOf" srcId="{332DEA51-20E0-4302-9BF6-CDD969159E93}" destId="{0394124C-8DAB-4F53-AD98-15D048A6969E}" srcOrd="0" destOrd="0" presId="urn:microsoft.com/office/officeart/2005/8/layout/process1"/>
    <dgm:cxn modelId="{E6E3F93B-000A-4FCB-80DC-564EA9DED5FF}" type="presOf" srcId="{B766C27F-1977-407A-85C9-66E3DEA19399}" destId="{46716955-4DB8-4810-8606-D99AC97A92E2}" srcOrd="1" destOrd="0" presId="urn:microsoft.com/office/officeart/2005/8/layout/process1"/>
    <dgm:cxn modelId="{0E54ECD4-A4B8-4CD8-895C-BD00A2BAD8E2}" type="presOf" srcId="{332DEA51-20E0-4302-9BF6-CDD969159E93}" destId="{5373BA2C-6638-49B5-82AA-DE9C938D05C8}" srcOrd="1" destOrd="0" presId="urn:microsoft.com/office/officeart/2005/8/layout/process1"/>
    <dgm:cxn modelId="{D5AD291A-4D16-45F2-9007-9CA6456C01E3}" srcId="{302CDEBC-13E4-452C-AD22-9F0DE5C2442B}" destId="{90FFB46A-0FCA-43EC-AA54-555873A6DECE}" srcOrd="3" destOrd="0" parTransId="{AD46D895-740C-476D-8C46-3F676CD7FB8D}" sibTransId="{332DEA51-20E0-4302-9BF6-CDD969159E93}"/>
    <dgm:cxn modelId="{260D82DB-3331-4A02-BEFC-B9D3A199182C}" type="presOf" srcId="{C17B1DA6-8D5C-4BE3-BEDF-B1FCA886B7BB}" destId="{A5F919C1-47F1-425A-ABAF-8C3ACB9228B7}" srcOrd="1" destOrd="0" presId="urn:microsoft.com/office/officeart/2005/8/layout/process1"/>
    <dgm:cxn modelId="{3F85FCE3-8929-420B-9B83-2EEBB0E34BDE}" type="presOf" srcId="{C17B1DA6-8D5C-4BE3-BEDF-B1FCA886B7BB}" destId="{C4E7F64D-F228-4684-B2F2-773B0926B023}" srcOrd="0" destOrd="0" presId="urn:microsoft.com/office/officeart/2005/8/layout/process1"/>
    <dgm:cxn modelId="{6C8DE0F4-77D2-45FD-A2F7-0D64F9BE4E07}" type="presOf" srcId="{AFEF76EA-8E11-465A-8944-9A20919E51E3}" destId="{2E362687-B6AB-4684-BC6C-B26BB7F3E564}" srcOrd="0" destOrd="0" presId="urn:microsoft.com/office/officeart/2005/8/layout/process1"/>
    <dgm:cxn modelId="{835A2381-DEC5-40DC-B18D-35D4FF0AED1C}" type="presOf" srcId="{B9C666BA-2E52-4758-B1DF-123035ED6A99}" destId="{16341927-8CD9-4A57-BD9A-25689149C08C}" srcOrd="1" destOrd="0" presId="urn:microsoft.com/office/officeart/2005/8/layout/process1"/>
    <dgm:cxn modelId="{424BCCE3-6207-4963-847B-3BA82465331B}" type="presOf" srcId="{B766C27F-1977-407A-85C9-66E3DEA19399}" destId="{6B6AD867-C3AE-4058-8F82-87020BDA4366}" srcOrd="0" destOrd="0" presId="urn:microsoft.com/office/officeart/2005/8/layout/process1"/>
    <dgm:cxn modelId="{BFA7304A-C427-4B98-9942-7AE3C82B6722}" srcId="{302CDEBC-13E4-452C-AD22-9F0DE5C2442B}" destId="{1AA5982D-BE90-4172-81E1-0C4CEFCE79D7}" srcOrd="2" destOrd="0" parTransId="{E54E4D4F-7B52-42FF-9D73-CAE3414396FE}" sibTransId="{B766C27F-1977-407A-85C9-66E3DEA19399}"/>
    <dgm:cxn modelId="{39744DB0-4E45-4413-AC55-1BB43F210BA4}" srcId="{302CDEBC-13E4-452C-AD22-9F0DE5C2442B}" destId="{61CF5D61-A4A3-4C43-A2B5-1D2FC935ED60}" srcOrd="4" destOrd="0" parTransId="{7AC03FED-1F89-43A2-82E6-9E39EB9A7F04}" sibTransId="{90BD28BE-104F-46C3-BEEA-502F36C70B97}"/>
    <dgm:cxn modelId="{C02B89D6-EB03-428B-AE91-D5C5EB871F5E}" type="presOf" srcId="{90FFB46A-0FCA-43EC-AA54-555873A6DECE}" destId="{4FAAEC5B-5C7F-46E8-A32A-F5210C55F080}" srcOrd="0" destOrd="0" presId="urn:microsoft.com/office/officeart/2005/8/layout/process1"/>
    <dgm:cxn modelId="{CDCC7E7D-672D-4A17-8FD9-D7F4B97E710D}" type="presOf" srcId="{302CDEBC-13E4-452C-AD22-9F0DE5C2442B}" destId="{ACFAC8A2-1A89-4087-A573-6BAD06924926}" srcOrd="0" destOrd="0" presId="urn:microsoft.com/office/officeart/2005/8/layout/process1"/>
    <dgm:cxn modelId="{9B5975D4-99A7-44FF-96FB-EE75DAD7A736}" type="presOf" srcId="{B9C666BA-2E52-4758-B1DF-123035ED6A99}" destId="{2A119760-7CDE-4827-B63E-D6868F5540D9}" srcOrd="0" destOrd="0" presId="urn:microsoft.com/office/officeart/2005/8/layout/process1"/>
    <dgm:cxn modelId="{31A52FD3-5ACC-4389-8815-5B76D31E5AE3}" type="presOf" srcId="{61CF5D61-A4A3-4C43-A2B5-1D2FC935ED60}" destId="{1C325BCE-DF95-4135-8234-4A44720BD852}" srcOrd="0" destOrd="0" presId="urn:microsoft.com/office/officeart/2005/8/layout/process1"/>
    <dgm:cxn modelId="{DE1EE88D-7B18-4DBA-B6A1-9707DB39C96D}" srcId="{302CDEBC-13E4-452C-AD22-9F0DE5C2442B}" destId="{2326D239-45D7-4D48-BDD3-73BD1FB5068E}" srcOrd="1" destOrd="0" parTransId="{B1518F4E-308E-4F79-91B0-009BAF754642}" sibTransId="{C17B1DA6-8D5C-4BE3-BEDF-B1FCA886B7BB}"/>
    <dgm:cxn modelId="{79168437-CFF8-445B-A5E7-D564400A7D46}" type="presParOf" srcId="{ACFAC8A2-1A89-4087-A573-6BAD06924926}" destId="{2E362687-B6AB-4684-BC6C-B26BB7F3E564}" srcOrd="0" destOrd="0" presId="urn:microsoft.com/office/officeart/2005/8/layout/process1"/>
    <dgm:cxn modelId="{AABFDA85-BA1A-4D7C-B2DC-0B866896A976}" type="presParOf" srcId="{ACFAC8A2-1A89-4087-A573-6BAD06924926}" destId="{2A119760-7CDE-4827-B63E-D6868F5540D9}" srcOrd="1" destOrd="0" presId="urn:microsoft.com/office/officeart/2005/8/layout/process1"/>
    <dgm:cxn modelId="{3BF14539-654E-4B84-AE83-3EBE1A46642C}" type="presParOf" srcId="{2A119760-7CDE-4827-B63E-D6868F5540D9}" destId="{16341927-8CD9-4A57-BD9A-25689149C08C}" srcOrd="0" destOrd="0" presId="urn:microsoft.com/office/officeart/2005/8/layout/process1"/>
    <dgm:cxn modelId="{F2699D6B-B040-48BF-87A6-7A786D1F3152}" type="presParOf" srcId="{ACFAC8A2-1A89-4087-A573-6BAD06924926}" destId="{DE8B7BAD-8C93-4FED-A783-43D645477FFF}" srcOrd="2" destOrd="0" presId="urn:microsoft.com/office/officeart/2005/8/layout/process1"/>
    <dgm:cxn modelId="{251B46E9-DFE8-4456-86CA-838C09FCE22E}" type="presParOf" srcId="{ACFAC8A2-1A89-4087-A573-6BAD06924926}" destId="{C4E7F64D-F228-4684-B2F2-773B0926B023}" srcOrd="3" destOrd="0" presId="urn:microsoft.com/office/officeart/2005/8/layout/process1"/>
    <dgm:cxn modelId="{DCC1E9F0-993A-448A-8BF5-230CC0904AE9}" type="presParOf" srcId="{C4E7F64D-F228-4684-B2F2-773B0926B023}" destId="{A5F919C1-47F1-425A-ABAF-8C3ACB9228B7}" srcOrd="0" destOrd="0" presId="urn:microsoft.com/office/officeart/2005/8/layout/process1"/>
    <dgm:cxn modelId="{D9227562-4D05-428A-84A7-32C9AE522128}" type="presParOf" srcId="{ACFAC8A2-1A89-4087-A573-6BAD06924926}" destId="{E7931E73-71D4-441C-A42D-0D8637DD1BC9}" srcOrd="4" destOrd="0" presId="urn:microsoft.com/office/officeart/2005/8/layout/process1"/>
    <dgm:cxn modelId="{C06B7D7A-3E0E-44B2-AE40-820C67C894E2}" type="presParOf" srcId="{ACFAC8A2-1A89-4087-A573-6BAD06924926}" destId="{6B6AD867-C3AE-4058-8F82-87020BDA4366}" srcOrd="5" destOrd="0" presId="urn:microsoft.com/office/officeart/2005/8/layout/process1"/>
    <dgm:cxn modelId="{9B4A9658-828C-49CA-A4D4-0756C582DB30}" type="presParOf" srcId="{6B6AD867-C3AE-4058-8F82-87020BDA4366}" destId="{46716955-4DB8-4810-8606-D99AC97A92E2}" srcOrd="0" destOrd="0" presId="urn:microsoft.com/office/officeart/2005/8/layout/process1"/>
    <dgm:cxn modelId="{8011F165-2845-4A6E-B218-E4AA1C3650EB}" type="presParOf" srcId="{ACFAC8A2-1A89-4087-A573-6BAD06924926}" destId="{4FAAEC5B-5C7F-46E8-A32A-F5210C55F080}" srcOrd="6" destOrd="0" presId="urn:microsoft.com/office/officeart/2005/8/layout/process1"/>
    <dgm:cxn modelId="{F4D7810A-D0F5-49BD-ADBC-92244BDC035B}" type="presParOf" srcId="{ACFAC8A2-1A89-4087-A573-6BAD06924926}" destId="{0394124C-8DAB-4F53-AD98-15D048A6969E}" srcOrd="7" destOrd="0" presId="urn:microsoft.com/office/officeart/2005/8/layout/process1"/>
    <dgm:cxn modelId="{EBF22674-48EE-4D1A-A599-A51BEA34B602}" type="presParOf" srcId="{0394124C-8DAB-4F53-AD98-15D048A6969E}" destId="{5373BA2C-6638-49B5-82AA-DE9C938D05C8}" srcOrd="0" destOrd="0" presId="urn:microsoft.com/office/officeart/2005/8/layout/process1"/>
    <dgm:cxn modelId="{957076F8-0338-4024-95C1-5F33DD2455B1}" type="presParOf" srcId="{ACFAC8A2-1A89-4087-A573-6BAD06924926}" destId="{1C325BCE-DF95-4135-8234-4A44720BD85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02CDEBC-13E4-452C-AD22-9F0DE5C2442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AFEF76EA-8E11-465A-8944-9A20919E51E3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Surface preparation</a:t>
          </a:r>
          <a:endParaRPr lang="en-US" dirty="0"/>
        </a:p>
      </dgm:t>
    </dgm:pt>
    <dgm:pt modelId="{23A2E024-6878-4008-BB28-37E2B7583EB4}" type="parTrans" cxnId="{D708295D-A380-42FF-873C-E85C2592B5BA}">
      <dgm:prSet/>
      <dgm:spPr/>
      <dgm:t>
        <a:bodyPr/>
        <a:lstStyle/>
        <a:p>
          <a:endParaRPr lang="en-US"/>
        </a:p>
      </dgm:t>
    </dgm:pt>
    <dgm:pt modelId="{B9C666BA-2E52-4758-B1DF-123035ED6A99}" type="sibTrans" cxnId="{D708295D-A380-42FF-873C-E85C2592B5BA}">
      <dgm:prSet/>
      <dgm:spPr/>
      <dgm:t>
        <a:bodyPr/>
        <a:lstStyle/>
        <a:p>
          <a:endParaRPr lang="en-US"/>
        </a:p>
      </dgm:t>
    </dgm:pt>
    <dgm:pt modelId="{90FFB46A-0FCA-43EC-AA54-555873A6DECE}">
      <dgm:prSet phldrT="[Text]"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Superconducting properties measurement</a:t>
          </a:r>
          <a:endParaRPr lang="en-US" dirty="0"/>
        </a:p>
      </dgm:t>
    </dgm:pt>
    <dgm:pt modelId="{AD46D895-740C-476D-8C46-3F676CD7FB8D}" type="parTrans" cxnId="{D5AD291A-4D16-45F2-9007-9CA6456C01E3}">
      <dgm:prSet/>
      <dgm:spPr/>
      <dgm:t>
        <a:bodyPr/>
        <a:lstStyle/>
        <a:p>
          <a:endParaRPr lang="en-US"/>
        </a:p>
      </dgm:t>
    </dgm:pt>
    <dgm:pt modelId="{332DEA51-20E0-4302-9BF6-CDD969159E93}" type="sibTrans" cxnId="{D5AD291A-4D16-45F2-9007-9CA6456C01E3}">
      <dgm:prSet/>
      <dgm:spPr/>
      <dgm:t>
        <a:bodyPr/>
        <a:lstStyle/>
        <a:p>
          <a:endParaRPr lang="en-US"/>
        </a:p>
      </dgm:t>
    </dgm:pt>
    <dgm:pt modelId="{61CF5D61-A4A3-4C43-A2B5-1D2FC935ED60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Superconducting RF properties evaluation</a:t>
          </a:r>
          <a:endParaRPr lang="en-US" dirty="0"/>
        </a:p>
      </dgm:t>
    </dgm:pt>
    <dgm:pt modelId="{7AC03FED-1F89-43A2-82E6-9E39EB9A7F04}" type="parTrans" cxnId="{39744DB0-4E45-4413-AC55-1BB43F210BA4}">
      <dgm:prSet/>
      <dgm:spPr/>
      <dgm:t>
        <a:bodyPr/>
        <a:lstStyle/>
        <a:p>
          <a:endParaRPr lang="en-US"/>
        </a:p>
      </dgm:t>
    </dgm:pt>
    <dgm:pt modelId="{90BD28BE-104F-46C3-BEEA-502F36C70B97}" type="sibTrans" cxnId="{39744DB0-4E45-4413-AC55-1BB43F210BA4}">
      <dgm:prSet/>
      <dgm:spPr/>
      <dgm:t>
        <a:bodyPr/>
        <a:lstStyle/>
        <a:p>
          <a:endParaRPr lang="en-US"/>
        </a:p>
      </dgm:t>
    </dgm:pt>
    <dgm:pt modelId="{2326D239-45D7-4D48-BDD3-73BD1FB5068E}">
      <dgm:prSet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Thin film deposition</a:t>
          </a:r>
          <a:endParaRPr lang="en-US" dirty="0"/>
        </a:p>
      </dgm:t>
    </dgm:pt>
    <dgm:pt modelId="{B1518F4E-308E-4F79-91B0-009BAF754642}" type="parTrans" cxnId="{DE1EE88D-7B18-4DBA-B6A1-9707DB39C96D}">
      <dgm:prSet/>
      <dgm:spPr/>
      <dgm:t>
        <a:bodyPr/>
        <a:lstStyle/>
        <a:p>
          <a:endParaRPr lang="en-US"/>
        </a:p>
      </dgm:t>
    </dgm:pt>
    <dgm:pt modelId="{C17B1DA6-8D5C-4BE3-BEDF-B1FCA886B7BB}" type="sibTrans" cxnId="{DE1EE88D-7B18-4DBA-B6A1-9707DB39C96D}">
      <dgm:prSet/>
      <dgm:spPr/>
      <dgm:t>
        <a:bodyPr/>
        <a:lstStyle/>
        <a:p>
          <a:endParaRPr lang="en-US"/>
        </a:p>
      </dgm:t>
    </dgm:pt>
    <dgm:pt modelId="{1AA5982D-BE90-4172-81E1-0C4CEFCE79D7}">
      <dgm:prSet/>
      <dgm:spPr>
        <a:solidFill>
          <a:schemeClr val="accent1"/>
        </a:solidFill>
      </dgm:spPr>
      <dgm:t>
        <a:bodyPr/>
        <a:lstStyle/>
        <a:p>
          <a:r>
            <a:rPr lang="en-US" dirty="0" smtClean="0"/>
            <a:t>Film characterisation</a:t>
          </a:r>
          <a:endParaRPr lang="en-US" dirty="0"/>
        </a:p>
      </dgm:t>
    </dgm:pt>
    <dgm:pt modelId="{E54E4D4F-7B52-42FF-9D73-CAE3414396FE}" type="parTrans" cxnId="{BFA7304A-C427-4B98-9942-7AE3C82B6722}">
      <dgm:prSet/>
      <dgm:spPr/>
      <dgm:t>
        <a:bodyPr/>
        <a:lstStyle/>
        <a:p>
          <a:endParaRPr lang="en-US"/>
        </a:p>
      </dgm:t>
    </dgm:pt>
    <dgm:pt modelId="{B766C27F-1977-407A-85C9-66E3DEA19399}" type="sibTrans" cxnId="{BFA7304A-C427-4B98-9942-7AE3C82B6722}">
      <dgm:prSet/>
      <dgm:spPr/>
      <dgm:t>
        <a:bodyPr/>
        <a:lstStyle/>
        <a:p>
          <a:endParaRPr lang="en-US"/>
        </a:p>
      </dgm:t>
    </dgm:pt>
    <dgm:pt modelId="{ACFAC8A2-1A89-4087-A573-6BAD06924926}" type="pres">
      <dgm:prSet presAssocID="{302CDEBC-13E4-452C-AD22-9F0DE5C2442B}" presName="Name0" presStyleCnt="0">
        <dgm:presLayoutVars>
          <dgm:dir/>
          <dgm:resizeHandles val="exact"/>
        </dgm:presLayoutVars>
      </dgm:prSet>
      <dgm:spPr/>
    </dgm:pt>
    <dgm:pt modelId="{2E362687-B6AB-4684-BC6C-B26BB7F3E564}" type="pres">
      <dgm:prSet presAssocID="{AFEF76EA-8E11-465A-8944-9A20919E51E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119760-7CDE-4827-B63E-D6868F5540D9}" type="pres">
      <dgm:prSet presAssocID="{B9C666BA-2E52-4758-B1DF-123035ED6A99}" presName="sibTrans" presStyleLbl="sibTrans2D1" presStyleIdx="0" presStyleCnt="4"/>
      <dgm:spPr/>
      <dgm:t>
        <a:bodyPr/>
        <a:lstStyle/>
        <a:p>
          <a:endParaRPr lang="en-US"/>
        </a:p>
      </dgm:t>
    </dgm:pt>
    <dgm:pt modelId="{16341927-8CD9-4A57-BD9A-25689149C08C}" type="pres">
      <dgm:prSet presAssocID="{B9C666BA-2E52-4758-B1DF-123035ED6A99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DE8B7BAD-8C93-4FED-A783-43D645477FFF}" type="pres">
      <dgm:prSet presAssocID="{2326D239-45D7-4D48-BDD3-73BD1FB5068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E7F64D-F228-4684-B2F2-773B0926B023}" type="pres">
      <dgm:prSet presAssocID="{C17B1DA6-8D5C-4BE3-BEDF-B1FCA886B7BB}" presName="sibTrans" presStyleLbl="sibTrans2D1" presStyleIdx="1" presStyleCnt="4"/>
      <dgm:spPr/>
      <dgm:t>
        <a:bodyPr/>
        <a:lstStyle/>
        <a:p>
          <a:endParaRPr lang="en-US"/>
        </a:p>
      </dgm:t>
    </dgm:pt>
    <dgm:pt modelId="{A5F919C1-47F1-425A-ABAF-8C3ACB9228B7}" type="pres">
      <dgm:prSet presAssocID="{C17B1DA6-8D5C-4BE3-BEDF-B1FCA886B7BB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E7931E73-71D4-441C-A42D-0D8637DD1BC9}" type="pres">
      <dgm:prSet presAssocID="{1AA5982D-BE90-4172-81E1-0C4CEFCE79D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AD867-C3AE-4058-8F82-87020BDA4366}" type="pres">
      <dgm:prSet presAssocID="{B766C27F-1977-407A-85C9-66E3DEA19399}" presName="sibTrans" presStyleLbl="sibTrans2D1" presStyleIdx="2" presStyleCnt="4"/>
      <dgm:spPr/>
      <dgm:t>
        <a:bodyPr/>
        <a:lstStyle/>
        <a:p>
          <a:endParaRPr lang="en-US"/>
        </a:p>
      </dgm:t>
    </dgm:pt>
    <dgm:pt modelId="{46716955-4DB8-4810-8606-D99AC97A92E2}" type="pres">
      <dgm:prSet presAssocID="{B766C27F-1977-407A-85C9-66E3DEA19399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FAAEC5B-5C7F-46E8-A32A-F5210C55F080}" type="pres">
      <dgm:prSet presAssocID="{90FFB46A-0FCA-43EC-AA54-555873A6DEC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394124C-8DAB-4F53-AD98-15D048A6969E}" type="pres">
      <dgm:prSet presAssocID="{332DEA51-20E0-4302-9BF6-CDD969159E93}" presName="sibTrans" presStyleLbl="sibTrans2D1" presStyleIdx="3" presStyleCnt="4"/>
      <dgm:spPr/>
      <dgm:t>
        <a:bodyPr/>
        <a:lstStyle/>
        <a:p>
          <a:endParaRPr lang="en-US"/>
        </a:p>
      </dgm:t>
    </dgm:pt>
    <dgm:pt modelId="{5373BA2C-6638-49B5-82AA-DE9C938D05C8}" type="pres">
      <dgm:prSet presAssocID="{332DEA51-20E0-4302-9BF6-CDD969159E93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1C325BCE-DF95-4135-8234-4A44720BD852}" type="pres">
      <dgm:prSet presAssocID="{61CF5D61-A4A3-4C43-A2B5-1D2FC935ED6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708295D-A380-42FF-873C-E85C2592B5BA}" srcId="{302CDEBC-13E4-452C-AD22-9F0DE5C2442B}" destId="{AFEF76EA-8E11-465A-8944-9A20919E51E3}" srcOrd="0" destOrd="0" parTransId="{23A2E024-6878-4008-BB28-37E2B7583EB4}" sibTransId="{B9C666BA-2E52-4758-B1DF-123035ED6A99}"/>
    <dgm:cxn modelId="{3B87EE6C-8693-439E-A0F5-29E40E7A2FFF}" type="presOf" srcId="{2326D239-45D7-4D48-BDD3-73BD1FB5068E}" destId="{DE8B7BAD-8C93-4FED-A783-43D645477FFF}" srcOrd="0" destOrd="0" presId="urn:microsoft.com/office/officeart/2005/8/layout/process1"/>
    <dgm:cxn modelId="{DF652B87-9FEB-4DBF-9168-E3CDEEA44C5B}" type="presOf" srcId="{1AA5982D-BE90-4172-81E1-0C4CEFCE79D7}" destId="{E7931E73-71D4-441C-A42D-0D8637DD1BC9}" srcOrd="0" destOrd="0" presId="urn:microsoft.com/office/officeart/2005/8/layout/process1"/>
    <dgm:cxn modelId="{477A6C80-12BA-4E65-ABAB-14234A6B3830}" type="presOf" srcId="{332DEA51-20E0-4302-9BF6-CDD969159E93}" destId="{0394124C-8DAB-4F53-AD98-15D048A6969E}" srcOrd="0" destOrd="0" presId="urn:microsoft.com/office/officeart/2005/8/layout/process1"/>
    <dgm:cxn modelId="{E6E3F93B-000A-4FCB-80DC-564EA9DED5FF}" type="presOf" srcId="{B766C27F-1977-407A-85C9-66E3DEA19399}" destId="{46716955-4DB8-4810-8606-D99AC97A92E2}" srcOrd="1" destOrd="0" presId="urn:microsoft.com/office/officeart/2005/8/layout/process1"/>
    <dgm:cxn modelId="{0E54ECD4-A4B8-4CD8-895C-BD00A2BAD8E2}" type="presOf" srcId="{332DEA51-20E0-4302-9BF6-CDD969159E93}" destId="{5373BA2C-6638-49B5-82AA-DE9C938D05C8}" srcOrd="1" destOrd="0" presId="urn:microsoft.com/office/officeart/2005/8/layout/process1"/>
    <dgm:cxn modelId="{D5AD291A-4D16-45F2-9007-9CA6456C01E3}" srcId="{302CDEBC-13E4-452C-AD22-9F0DE5C2442B}" destId="{90FFB46A-0FCA-43EC-AA54-555873A6DECE}" srcOrd="3" destOrd="0" parTransId="{AD46D895-740C-476D-8C46-3F676CD7FB8D}" sibTransId="{332DEA51-20E0-4302-9BF6-CDD969159E93}"/>
    <dgm:cxn modelId="{260D82DB-3331-4A02-BEFC-B9D3A199182C}" type="presOf" srcId="{C17B1DA6-8D5C-4BE3-BEDF-B1FCA886B7BB}" destId="{A5F919C1-47F1-425A-ABAF-8C3ACB9228B7}" srcOrd="1" destOrd="0" presId="urn:microsoft.com/office/officeart/2005/8/layout/process1"/>
    <dgm:cxn modelId="{3F85FCE3-8929-420B-9B83-2EEBB0E34BDE}" type="presOf" srcId="{C17B1DA6-8D5C-4BE3-BEDF-B1FCA886B7BB}" destId="{C4E7F64D-F228-4684-B2F2-773B0926B023}" srcOrd="0" destOrd="0" presId="urn:microsoft.com/office/officeart/2005/8/layout/process1"/>
    <dgm:cxn modelId="{6C8DE0F4-77D2-45FD-A2F7-0D64F9BE4E07}" type="presOf" srcId="{AFEF76EA-8E11-465A-8944-9A20919E51E3}" destId="{2E362687-B6AB-4684-BC6C-B26BB7F3E564}" srcOrd="0" destOrd="0" presId="urn:microsoft.com/office/officeart/2005/8/layout/process1"/>
    <dgm:cxn modelId="{835A2381-DEC5-40DC-B18D-35D4FF0AED1C}" type="presOf" srcId="{B9C666BA-2E52-4758-B1DF-123035ED6A99}" destId="{16341927-8CD9-4A57-BD9A-25689149C08C}" srcOrd="1" destOrd="0" presId="urn:microsoft.com/office/officeart/2005/8/layout/process1"/>
    <dgm:cxn modelId="{424BCCE3-6207-4963-847B-3BA82465331B}" type="presOf" srcId="{B766C27F-1977-407A-85C9-66E3DEA19399}" destId="{6B6AD867-C3AE-4058-8F82-87020BDA4366}" srcOrd="0" destOrd="0" presId="urn:microsoft.com/office/officeart/2005/8/layout/process1"/>
    <dgm:cxn modelId="{BFA7304A-C427-4B98-9942-7AE3C82B6722}" srcId="{302CDEBC-13E4-452C-AD22-9F0DE5C2442B}" destId="{1AA5982D-BE90-4172-81E1-0C4CEFCE79D7}" srcOrd="2" destOrd="0" parTransId="{E54E4D4F-7B52-42FF-9D73-CAE3414396FE}" sibTransId="{B766C27F-1977-407A-85C9-66E3DEA19399}"/>
    <dgm:cxn modelId="{39744DB0-4E45-4413-AC55-1BB43F210BA4}" srcId="{302CDEBC-13E4-452C-AD22-9F0DE5C2442B}" destId="{61CF5D61-A4A3-4C43-A2B5-1D2FC935ED60}" srcOrd="4" destOrd="0" parTransId="{7AC03FED-1F89-43A2-82E6-9E39EB9A7F04}" sibTransId="{90BD28BE-104F-46C3-BEEA-502F36C70B97}"/>
    <dgm:cxn modelId="{C02B89D6-EB03-428B-AE91-D5C5EB871F5E}" type="presOf" srcId="{90FFB46A-0FCA-43EC-AA54-555873A6DECE}" destId="{4FAAEC5B-5C7F-46E8-A32A-F5210C55F080}" srcOrd="0" destOrd="0" presId="urn:microsoft.com/office/officeart/2005/8/layout/process1"/>
    <dgm:cxn modelId="{CDCC7E7D-672D-4A17-8FD9-D7F4B97E710D}" type="presOf" srcId="{302CDEBC-13E4-452C-AD22-9F0DE5C2442B}" destId="{ACFAC8A2-1A89-4087-A573-6BAD06924926}" srcOrd="0" destOrd="0" presId="urn:microsoft.com/office/officeart/2005/8/layout/process1"/>
    <dgm:cxn modelId="{9B5975D4-99A7-44FF-96FB-EE75DAD7A736}" type="presOf" srcId="{B9C666BA-2E52-4758-B1DF-123035ED6A99}" destId="{2A119760-7CDE-4827-B63E-D6868F5540D9}" srcOrd="0" destOrd="0" presId="urn:microsoft.com/office/officeart/2005/8/layout/process1"/>
    <dgm:cxn modelId="{31A52FD3-5ACC-4389-8815-5B76D31E5AE3}" type="presOf" srcId="{61CF5D61-A4A3-4C43-A2B5-1D2FC935ED60}" destId="{1C325BCE-DF95-4135-8234-4A44720BD852}" srcOrd="0" destOrd="0" presId="urn:microsoft.com/office/officeart/2005/8/layout/process1"/>
    <dgm:cxn modelId="{DE1EE88D-7B18-4DBA-B6A1-9707DB39C96D}" srcId="{302CDEBC-13E4-452C-AD22-9F0DE5C2442B}" destId="{2326D239-45D7-4D48-BDD3-73BD1FB5068E}" srcOrd="1" destOrd="0" parTransId="{B1518F4E-308E-4F79-91B0-009BAF754642}" sibTransId="{C17B1DA6-8D5C-4BE3-BEDF-B1FCA886B7BB}"/>
    <dgm:cxn modelId="{79168437-CFF8-445B-A5E7-D564400A7D46}" type="presParOf" srcId="{ACFAC8A2-1A89-4087-A573-6BAD06924926}" destId="{2E362687-B6AB-4684-BC6C-B26BB7F3E564}" srcOrd="0" destOrd="0" presId="urn:microsoft.com/office/officeart/2005/8/layout/process1"/>
    <dgm:cxn modelId="{AABFDA85-BA1A-4D7C-B2DC-0B866896A976}" type="presParOf" srcId="{ACFAC8A2-1A89-4087-A573-6BAD06924926}" destId="{2A119760-7CDE-4827-B63E-D6868F5540D9}" srcOrd="1" destOrd="0" presId="urn:microsoft.com/office/officeart/2005/8/layout/process1"/>
    <dgm:cxn modelId="{3BF14539-654E-4B84-AE83-3EBE1A46642C}" type="presParOf" srcId="{2A119760-7CDE-4827-B63E-D6868F5540D9}" destId="{16341927-8CD9-4A57-BD9A-25689149C08C}" srcOrd="0" destOrd="0" presId="urn:microsoft.com/office/officeart/2005/8/layout/process1"/>
    <dgm:cxn modelId="{F2699D6B-B040-48BF-87A6-7A786D1F3152}" type="presParOf" srcId="{ACFAC8A2-1A89-4087-A573-6BAD06924926}" destId="{DE8B7BAD-8C93-4FED-A783-43D645477FFF}" srcOrd="2" destOrd="0" presId="urn:microsoft.com/office/officeart/2005/8/layout/process1"/>
    <dgm:cxn modelId="{251B46E9-DFE8-4456-86CA-838C09FCE22E}" type="presParOf" srcId="{ACFAC8A2-1A89-4087-A573-6BAD06924926}" destId="{C4E7F64D-F228-4684-B2F2-773B0926B023}" srcOrd="3" destOrd="0" presId="urn:microsoft.com/office/officeart/2005/8/layout/process1"/>
    <dgm:cxn modelId="{DCC1E9F0-993A-448A-8BF5-230CC0904AE9}" type="presParOf" srcId="{C4E7F64D-F228-4684-B2F2-773B0926B023}" destId="{A5F919C1-47F1-425A-ABAF-8C3ACB9228B7}" srcOrd="0" destOrd="0" presId="urn:microsoft.com/office/officeart/2005/8/layout/process1"/>
    <dgm:cxn modelId="{D9227562-4D05-428A-84A7-32C9AE522128}" type="presParOf" srcId="{ACFAC8A2-1A89-4087-A573-6BAD06924926}" destId="{E7931E73-71D4-441C-A42D-0D8637DD1BC9}" srcOrd="4" destOrd="0" presId="urn:microsoft.com/office/officeart/2005/8/layout/process1"/>
    <dgm:cxn modelId="{C06B7D7A-3E0E-44B2-AE40-820C67C894E2}" type="presParOf" srcId="{ACFAC8A2-1A89-4087-A573-6BAD06924926}" destId="{6B6AD867-C3AE-4058-8F82-87020BDA4366}" srcOrd="5" destOrd="0" presId="urn:microsoft.com/office/officeart/2005/8/layout/process1"/>
    <dgm:cxn modelId="{9B4A9658-828C-49CA-A4D4-0756C582DB30}" type="presParOf" srcId="{6B6AD867-C3AE-4058-8F82-87020BDA4366}" destId="{46716955-4DB8-4810-8606-D99AC97A92E2}" srcOrd="0" destOrd="0" presId="urn:microsoft.com/office/officeart/2005/8/layout/process1"/>
    <dgm:cxn modelId="{8011F165-2845-4A6E-B218-E4AA1C3650EB}" type="presParOf" srcId="{ACFAC8A2-1A89-4087-A573-6BAD06924926}" destId="{4FAAEC5B-5C7F-46E8-A32A-F5210C55F080}" srcOrd="6" destOrd="0" presId="urn:microsoft.com/office/officeart/2005/8/layout/process1"/>
    <dgm:cxn modelId="{F4D7810A-D0F5-49BD-ADBC-92244BDC035B}" type="presParOf" srcId="{ACFAC8A2-1A89-4087-A573-6BAD06924926}" destId="{0394124C-8DAB-4F53-AD98-15D048A6969E}" srcOrd="7" destOrd="0" presId="urn:microsoft.com/office/officeart/2005/8/layout/process1"/>
    <dgm:cxn modelId="{EBF22674-48EE-4D1A-A599-A51BEA34B602}" type="presParOf" srcId="{0394124C-8DAB-4F53-AD98-15D048A6969E}" destId="{5373BA2C-6638-49B5-82AA-DE9C938D05C8}" srcOrd="0" destOrd="0" presId="urn:microsoft.com/office/officeart/2005/8/layout/process1"/>
    <dgm:cxn modelId="{957076F8-0338-4024-95C1-5F33DD2455B1}" type="presParOf" srcId="{ACFAC8A2-1A89-4087-A573-6BAD06924926}" destId="{1C325BCE-DF95-4135-8234-4A44720BD852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DBB386-C1B8-4B18-9B1F-90591C86D5E1}">
      <dsp:nvSpPr>
        <dsp:cNvPr id="0" name=""/>
        <dsp:cNvSpPr/>
      </dsp:nvSpPr>
      <dsp:spPr>
        <a:xfrm rot="5400000">
          <a:off x="255855" y="1143805"/>
          <a:ext cx="598687" cy="54899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5B9BD5">
            <a:tint val="5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6DE9C64-22B1-47DD-B637-5BC76A7614FB}">
      <dsp:nvSpPr>
        <dsp:cNvPr id="0" name=""/>
        <dsp:cNvSpPr/>
      </dsp:nvSpPr>
      <dsp:spPr>
        <a:xfrm>
          <a:off x="0" y="471031"/>
          <a:ext cx="1538676" cy="705453"/>
        </a:xfrm>
        <a:prstGeom prst="roundRect">
          <a:avLst>
            <a:gd name="adj" fmla="val 16670"/>
          </a:avLst>
        </a:prstGeom>
        <a:solidFill>
          <a:sysClr val="windowText" lastClr="000000">
            <a:lumMod val="7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Surface preparation</a:t>
          </a:r>
          <a:endParaRPr lang="en-GB" sz="20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34444" y="505475"/>
        <a:ext cx="1469788" cy="636565"/>
      </dsp:txXfrm>
    </dsp:sp>
    <dsp:sp modelId="{23C6D264-6EAA-4775-8CAB-7C9F4D2795FA}">
      <dsp:nvSpPr>
        <dsp:cNvPr id="0" name=""/>
        <dsp:cNvSpPr/>
      </dsp:nvSpPr>
      <dsp:spPr>
        <a:xfrm>
          <a:off x="1547030" y="431022"/>
          <a:ext cx="2257583" cy="7903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Cleaning, etching,</a:t>
          </a:r>
          <a:endParaRPr lang="en-GB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Polishing, passivating</a:t>
          </a:r>
          <a:endParaRPr lang="en-GB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1547030" y="431022"/>
        <a:ext cx="2257583" cy="790382"/>
      </dsp:txXfrm>
    </dsp:sp>
    <dsp:sp modelId="{83CF12EF-F632-41C3-8E93-D41EC76A463F}">
      <dsp:nvSpPr>
        <dsp:cNvPr id="0" name=""/>
        <dsp:cNvSpPr/>
      </dsp:nvSpPr>
      <dsp:spPr>
        <a:xfrm rot="5400000">
          <a:off x="1351004" y="1934942"/>
          <a:ext cx="598687" cy="619363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5B9BD5">
            <a:tint val="5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B264F77-EDBD-4CD5-9725-C42F15B3CB86}">
      <dsp:nvSpPr>
        <dsp:cNvPr id="0" name=""/>
        <dsp:cNvSpPr/>
      </dsp:nvSpPr>
      <dsp:spPr>
        <a:xfrm>
          <a:off x="843899" y="1247786"/>
          <a:ext cx="1870376" cy="705453"/>
        </a:xfrm>
        <a:prstGeom prst="roundRect">
          <a:avLst>
            <a:gd name="adj" fmla="val 1667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Thin film deposition</a:t>
          </a:r>
          <a:endParaRPr lang="en-GB" sz="20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878343" y="1282230"/>
        <a:ext cx="1801488" cy="636565"/>
      </dsp:txXfrm>
    </dsp:sp>
    <dsp:sp modelId="{E6A027EC-6474-4A24-90F1-927C79242976}">
      <dsp:nvSpPr>
        <dsp:cNvPr id="0" name=""/>
        <dsp:cNvSpPr/>
      </dsp:nvSpPr>
      <dsp:spPr>
        <a:xfrm>
          <a:off x="2703792" y="1201237"/>
          <a:ext cx="2998116" cy="8545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PVD</a:t>
          </a:r>
          <a:r>
            <a:rPr lang="en-GB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: DC, pulsed, HIPIMS… </a:t>
          </a:r>
          <a:endParaRPr lang="en-GB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b="1" kern="12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Nb</a:t>
          </a:r>
          <a:r>
            <a:rPr lang="en-GB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GB" sz="1600" b="1" kern="12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NbN</a:t>
          </a:r>
          <a:r>
            <a:rPr lang="en-GB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Nb</a:t>
          </a:r>
          <a:r>
            <a:rPr lang="en-GB" sz="1600" b="1" kern="1200" baseline="-25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3</a:t>
          </a:r>
          <a:r>
            <a:rPr lang="en-GB" sz="1600" b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Sn</a:t>
          </a:r>
          <a:r>
            <a:rPr lang="en-GB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MgB</a:t>
          </a:r>
          <a:r>
            <a:rPr lang="en-GB" sz="1600" kern="1200" baseline="-25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2</a:t>
          </a:r>
          <a:r>
            <a:rPr lang="en-GB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etc.</a:t>
          </a:r>
          <a:endParaRPr lang="en-GB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ysClr val="windowText" lastClr="000000"/>
              </a:solidFill>
              <a:latin typeface="Calibri" panose="020F0502020204030204"/>
              <a:ea typeface="+mn-ea"/>
              <a:cs typeface="+mn-cs"/>
            </a:rPr>
            <a:t>Laser treatment of Nb film</a:t>
          </a:r>
          <a:endParaRPr lang="en-GB" sz="1600" kern="1200" dirty="0">
            <a:solidFill>
              <a:sysClr val="windowText" lastClr="000000"/>
            </a:solidFill>
            <a:latin typeface="Calibri" panose="020F0502020204030204"/>
            <a:ea typeface="+mn-ea"/>
            <a:cs typeface="+mn-cs"/>
          </a:endParaRPr>
        </a:p>
      </dsp:txBody>
      <dsp:txXfrm>
        <a:off x="2703792" y="1201237"/>
        <a:ext cx="2998116" cy="854510"/>
      </dsp:txXfrm>
    </dsp:sp>
    <dsp:sp modelId="{7A19C41A-0DD8-444C-9B84-BD0AADA80B63}">
      <dsp:nvSpPr>
        <dsp:cNvPr id="0" name=""/>
        <dsp:cNvSpPr/>
      </dsp:nvSpPr>
      <dsp:spPr>
        <a:xfrm rot="5400000">
          <a:off x="2847955" y="2672399"/>
          <a:ext cx="598687" cy="812681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5B9BD5">
            <a:tint val="5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2F44327-0DEC-4301-9A6C-97C7907B7356}">
      <dsp:nvSpPr>
        <dsp:cNvPr id="0" name=""/>
        <dsp:cNvSpPr/>
      </dsp:nvSpPr>
      <dsp:spPr>
        <a:xfrm>
          <a:off x="1978815" y="2090714"/>
          <a:ext cx="2180064" cy="705453"/>
        </a:xfrm>
        <a:prstGeom prst="roundRect">
          <a:avLst>
            <a:gd name="adj" fmla="val 16670"/>
          </a:avLst>
        </a:prstGeom>
        <a:solidFill>
          <a:srgbClr val="FFC000"/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Film characterisation</a:t>
          </a:r>
          <a:endParaRPr lang="en-GB" sz="20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2013259" y="2125158"/>
        <a:ext cx="2111176" cy="636565"/>
      </dsp:txXfrm>
    </dsp:sp>
    <dsp:sp modelId="{1AB9D224-59E7-421E-961A-120ED8C6A700}">
      <dsp:nvSpPr>
        <dsp:cNvPr id="0" name=""/>
        <dsp:cNvSpPr/>
      </dsp:nvSpPr>
      <dsp:spPr>
        <a:xfrm>
          <a:off x="4165863" y="2046074"/>
          <a:ext cx="2797881" cy="8144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SEM, FIB, AFM,</a:t>
          </a:r>
          <a:endParaRPr lang="en-GB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XPS, XRD, RBS, TEM… </a:t>
          </a:r>
          <a:endParaRPr lang="en-GB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4165863" y="2046074"/>
        <a:ext cx="2797881" cy="814472"/>
      </dsp:txXfrm>
    </dsp:sp>
    <dsp:sp modelId="{6D8799F0-E236-4BDD-BF99-9A833F28AF73}">
      <dsp:nvSpPr>
        <dsp:cNvPr id="0" name=""/>
        <dsp:cNvSpPr/>
      </dsp:nvSpPr>
      <dsp:spPr>
        <a:xfrm rot="5400000">
          <a:off x="4554551" y="3540749"/>
          <a:ext cx="598687" cy="86910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rgbClr val="5B9BD5">
            <a:tint val="50000"/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479A71D-D8EC-4F5C-A1D9-1EB5347B7180}">
      <dsp:nvSpPr>
        <dsp:cNvPr id="0" name=""/>
        <dsp:cNvSpPr/>
      </dsp:nvSpPr>
      <dsp:spPr>
        <a:xfrm>
          <a:off x="3558359" y="2807364"/>
          <a:ext cx="2197087" cy="854283"/>
        </a:xfrm>
        <a:prstGeom prst="roundRect">
          <a:avLst>
            <a:gd name="adj" fmla="val 16670"/>
          </a:avLst>
        </a:prstGeom>
        <a:solidFill>
          <a:srgbClr val="7030A0"/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Superconducting properties measurement</a:t>
          </a:r>
          <a:endParaRPr lang="en-GB" sz="20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3600069" y="2849074"/>
        <a:ext cx="2113667" cy="770863"/>
      </dsp:txXfrm>
    </dsp:sp>
    <dsp:sp modelId="{325CB47C-D328-4E8E-B979-6924867B2B56}">
      <dsp:nvSpPr>
        <dsp:cNvPr id="0" name=""/>
        <dsp:cNvSpPr/>
      </dsp:nvSpPr>
      <dsp:spPr>
        <a:xfrm>
          <a:off x="5814806" y="2916804"/>
          <a:ext cx="2376286" cy="6552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87313" marR="0" lvl="1" indent="-87313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GB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DC magnetic susceptibility,</a:t>
          </a:r>
          <a:endParaRPr lang="en-GB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87313" marR="0" lvl="1" indent="-87313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GB" sz="1600" i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RRR, </a:t>
          </a:r>
          <a:r>
            <a:rPr lang="en-GB" sz="1600" i="1" kern="12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H</a:t>
          </a:r>
          <a:r>
            <a:rPr lang="en-GB" sz="1600" i="1" kern="1200" baseline="-250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</a:t>
          </a:r>
          <a:r>
            <a:rPr lang="en-GB" sz="1600" i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GB" sz="1600" i="1" kern="12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H</a:t>
          </a:r>
          <a:r>
            <a:rPr lang="en-GB" sz="1600" i="1" kern="1200" baseline="-250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fp</a:t>
          </a:r>
          <a:r>
            <a:rPr lang="en-GB" sz="1600" i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GB" sz="1600" i="1" kern="12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H</a:t>
          </a:r>
          <a:r>
            <a:rPr lang="en-GB" sz="1600" i="1" kern="1200" baseline="-250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sh</a:t>
          </a:r>
          <a:r>
            <a:rPr lang="en-GB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, </a:t>
          </a:r>
          <a:r>
            <a:rPr lang="en-GB" sz="1600" i="1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T</a:t>
          </a:r>
          <a:r>
            <a:rPr lang="en-GB" sz="1600" i="1" kern="1200" baseline="-250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</a:t>
          </a:r>
          <a:endParaRPr lang="en-GB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87313" marR="0" lvl="1" indent="-87313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GB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 Field penetration</a:t>
          </a:r>
          <a:endParaRPr lang="en-GB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5814806" y="2916804"/>
        <a:ext cx="2376286" cy="655226"/>
      </dsp:txXfrm>
    </dsp:sp>
    <dsp:sp modelId="{034C68A1-51C0-4950-B919-108ED3586A46}">
      <dsp:nvSpPr>
        <dsp:cNvPr id="0" name=""/>
        <dsp:cNvSpPr/>
      </dsp:nvSpPr>
      <dsp:spPr>
        <a:xfrm>
          <a:off x="5283959" y="3775024"/>
          <a:ext cx="2081568" cy="999240"/>
        </a:xfrm>
        <a:prstGeom prst="roundRect">
          <a:avLst>
            <a:gd name="adj" fmla="val 16670"/>
          </a:avLst>
        </a:prstGeom>
        <a:solidFill>
          <a:srgbClr val="C00000"/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 </a:t>
          </a:r>
          <a:r>
            <a:rPr lang="en-GB" sz="20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Superconducting RF properties evaluation</a:t>
          </a:r>
          <a:endParaRPr lang="en-GB" sz="18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5332747" y="3823812"/>
        <a:ext cx="1983992" cy="901664"/>
      </dsp:txXfrm>
    </dsp:sp>
    <dsp:sp modelId="{CA05A97B-8815-4842-BAC2-7DC8F4E0D04F}">
      <dsp:nvSpPr>
        <dsp:cNvPr id="0" name=""/>
        <dsp:cNvSpPr/>
      </dsp:nvSpPr>
      <dsp:spPr>
        <a:xfrm>
          <a:off x="6234075" y="4831650"/>
          <a:ext cx="1901782" cy="6148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QPR at CERN</a:t>
          </a:r>
          <a:endParaRPr lang="en-GB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QPR at HZB</a:t>
          </a:r>
          <a:endParaRPr lang="en-GB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Choke cavity at DL</a:t>
          </a:r>
          <a:endParaRPr lang="en-GB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 panose="020F0502020204030204"/>
            <a:ea typeface="+mn-ea"/>
            <a:cs typeface="+mn-cs"/>
          </a:endParaRPr>
        </a:p>
      </dsp:txBody>
      <dsp:txXfrm>
        <a:off x="6234075" y="4831650"/>
        <a:ext cx="1901782" cy="61483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34B2C2-D4C8-41DE-8EE8-939357F65FBD}">
      <dsp:nvSpPr>
        <dsp:cNvPr id="0" name=""/>
        <dsp:cNvSpPr/>
      </dsp:nvSpPr>
      <dsp:spPr>
        <a:xfrm>
          <a:off x="786186" y="626"/>
          <a:ext cx="2271691" cy="733358"/>
        </a:xfrm>
        <a:prstGeom prst="roundRect">
          <a:avLst>
            <a:gd name="adj" fmla="val 16670"/>
          </a:avLst>
        </a:prstGeom>
        <a:solidFill>
          <a:sysClr val="windowText" lastClr="000000">
            <a:lumMod val="75000"/>
          </a:sys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Surface preparation</a:t>
          </a:r>
          <a:endParaRPr lang="en-GB" sz="1600" kern="12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sp:txBody>
      <dsp:txXfrm>
        <a:off x="821992" y="36432"/>
        <a:ext cx="2200079" cy="661746"/>
      </dsp:txXfrm>
    </dsp:sp>
    <dsp:sp modelId="{235DAF05-B465-4331-98B7-79A95CCBC5D2}">
      <dsp:nvSpPr>
        <dsp:cNvPr id="0" name=""/>
        <dsp:cNvSpPr/>
      </dsp:nvSpPr>
      <dsp:spPr>
        <a:xfrm rot="5400000">
          <a:off x="1784527" y="752318"/>
          <a:ext cx="275009" cy="3300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>
            <a:latin typeface="+mn-lt"/>
          </a:endParaRPr>
        </a:p>
      </dsp:txBody>
      <dsp:txXfrm rot="-5400000">
        <a:off x="1823029" y="779819"/>
        <a:ext cx="198007" cy="192506"/>
      </dsp:txXfrm>
    </dsp:sp>
    <dsp:sp modelId="{2488A69B-3633-4904-B715-8D2E9EE6F671}">
      <dsp:nvSpPr>
        <dsp:cNvPr id="0" name=""/>
        <dsp:cNvSpPr/>
      </dsp:nvSpPr>
      <dsp:spPr>
        <a:xfrm>
          <a:off x="786186" y="1100663"/>
          <a:ext cx="2271691" cy="733358"/>
        </a:xfrm>
        <a:prstGeom prst="roundRect">
          <a:avLst>
            <a:gd name="adj" fmla="val 16670"/>
          </a:avLst>
        </a:prstGeom>
        <a:solidFill>
          <a:srgbClr val="5B9BD5">
            <a:hueOff val="0"/>
            <a:satOff val="0"/>
            <a:lumOff val="0"/>
            <a:alphaOff val="0"/>
          </a:srgbClr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Thin film deposition</a:t>
          </a:r>
          <a:endParaRPr lang="en-GB" sz="1600" kern="12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sp:txBody>
      <dsp:txXfrm>
        <a:off x="821992" y="1136469"/>
        <a:ext cx="2200079" cy="661746"/>
      </dsp:txXfrm>
    </dsp:sp>
    <dsp:sp modelId="{97A19097-4B87-40FF-82AE-DACEEB91FFBC}">
      <dsp:nvSpPr>
        <dsp:cNvPr id="0" name=""/>
        <dsp:cNvSpPr/>
      </dsp:nvSpPr>
      <dsp:spPr>
        <a:xfrm rot="5400000">
          <a:off x="1784527" y="1852355"/>
          <a:ext cx="275009" cy="3300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>
            <a:latin typeface="+mn-lt"/>
          </a:endParaRPr>
        </a:p>
      </dsp:txBody>
      <dsp:txXfrm rot="-5400000">
        <a:off x="1823029" y="1879856"/>
        <a:ext cx="198007" cy="192506"/>
      </dsp:txXfrm>
    </dsp:sp>
    <dsp:sp modelId="{5B5DFE33-B112-4665-AEAD-BDCB66DB68E1}">
      <dsp:nvSpPr>
        <dsp:cNvPr id="0" name=""/>
        <dsp:cNvSpPr/>
      </dsp:nvSpPr>
      <dsp:spPr>
        <a:xfrm>
          <a:off x="786186" y="2200700"/>
          <a:ext cx="2271691" cy="733358"/>
        </a:xfrm>
        <a:prstGeom prst="roundRect">
          <a:avLst>
            <a:gd name="adj" fmla="val 16670"/>
          </a:avLst>
        </a:prstGeom>
        <a:solidFill>
          <a:srgbClr val="FFC000"/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Film characterisation</a:t>
          </a:r>
          <a:endParaRPr lang="en-GB" sz="1600" kern="12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sp:txBody>
      <dsp:txXfrm>
        <a:off x="821992" y="2236506"/>
        <a:ext cx="2200079" cy="661746"/>
      </dsp:txXfrm>
    </dsp:sp>
    <dsp:sp modelId="{99E44D06-F3B4-4B3E-967C-57C50BD2E19F}">
      <dsp:nvSpPr>
        <dsp:cNvPr id="0" name=""/>
        <dsp:cNvSpPr/>
      </dsp:nvSpPr>
      <dsp:spPr>
        <a:xfrm rot="5400000">
          <a:off x="1784527" y="2952392"/>
          <a:ext cx="275009" cy="3300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>
            <a:latin typeface="+mn-lt"/>
          </a:endParaRPr>
        </a:p>
      </dsp:txBody>
      <dsp:txXfrm rot="-5400000">
        <a:off x="1823029" y="2979893"/>
        <a:ext cx="198007" cy="192506"/>
      </dsp:txXfrm>
    </dsp:sp>
    <dsp:sp modelId="{857C331D-2095-4716-A2A0-231E90EB903D}">
      <dsp:nvSpPr>
        <dsp:cNvPr id="0" name=""/>
        <dsp:cNvSpPr/>
      </dsp:nvSpPr>
      <dsp:spPr>
        <a:xfrm>
          <a:off x="786186" y="3300738"/>
          <a:ext cx="2271691" cy="733358"/>
        </a:xfrm>
        <a:prstGeom prst="roundRect">
          <a:avLst>
            <a:gd name="adj" fmla="val 16670"/>
          </a:avLst>
        </a:prstGeom>
        <a:solidFill>
          <a:srgbClr val="7030A0"/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Superconducting properties measurement</a:t>
          </a:r>
          <a:endParaRPr lang="en-GB" sz="1600" kern="12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sp:txBody>
      <dsp:txXfrm>
        <a:off x="821992" y="3336544"/>
        <a:ext cx="2200079" cy="661746"/>
      </dsp:txXfrm>
    </dsp:sp>
    <dsp:sp modelId="{53102FFF-2291-469A-97A0-43D1077C950B}">
      <dsp:nvSpPr>
        <dsp:cNvPr id="0" name=""/>
        <dsp:cNvSpPr/>
      </dsp:nvSpPr>
      <dsp:spPr>
        <a:xfrm rot="5400000">
          <a:off x="1784527" y="4052430"/>
          <a:ext cx="275009" cy="330011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600" kern="1200">
            <a:latin typeface="+mn-lt"/>
          </a:endParaRPr>
        </a:p>
      </dsp:txBody>
      <dsp:txXfrm rot="-5400000">
        <a:off x="1823029" y="4079931"/>
        <a:ext cx="198007" cy="192506"/>
      </dsp:txXfrm>
    </dsp:sp>
    <dsp:sp modelId="{56DE3571-067B-4486-8690-7C7D1B1CAE59}">
      <dsp:nvSpPr>
        <dsp:cNvPr id="0" name=""/>
        <dsp:cNvSpPr/>
      </dsp:nvSpPr>
      <dsp:spPr>
        <a:xfrm>
          <a:off x="786186" y="4400775"/>
          <a:ext cx="2271691" cy="733358"/>
        </a:xfrm>
        <a:prstGeom prst="roundRect">
          <a:avLst>
            <a:gd name="adj" fmla="val 16670"/>
          </a:avLst>
        </a:prstGeom>
        <a:solidFill>
          <a:srgbClr val="C00000"/>
        </a:solidFill>
        <a:ln w="1905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ysClr val="window" lastClr="FFFFFF"/>
              </a:solidFill>
              <a:latin typeface="+mn-lt"/>
              <a:ea typeface="+mn-ea"/>
              <a:cs typeface="+mn-cs"/>
            </a:rPr>
            <a:t> Superconducting RF properties evaluation</a:t>
          </a:r>
          <a:endParaRPr lang="en-GB" sz="1600" kern="1200" dirty="0">
            <a:solidFill>
              <a:sysClr val="window" lastClr="FFFFFF"/>
            </a:solidFill>
            <a:latin typeface="+mn-lt"/>
            <a:ea typeface="+mn-ea"/>
            <a:cs typeface="+mn-cs"/>
          </a:endParaRPr>
        </a:p>
      </dsp:txBody>
      <dsp:txXfrm>
        <a:off x="821992" y="4436581"/>
        <a:ext cx="2200079" cy="66174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362687-B6AB-4684-BC6C-B26BB7F3E564}">
      <dsp:nvSpPr>
        <dsp:cNvPr id="0" name=""/>
        <dsp:cNvSpPr/>
      </dsp:nvSpPr>
      <dsp:spPr>
        <a:xfrm>
          <a:off x="4274" y="531446"/>
          <a:ext cx="1325225" cy="79513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Surface preparation</a:t>
          </a:r>
          <a:endParaRPr lang="en-US" sz="1300" kern="1200" dirty="0"/>
        </a:p>
      </dsp:txBody>
      <dsp:txXfrm>
        <a:off x="27563" y="554735"/>
        <a:ext cx="1278647" cy="748557"/>
      </dsp:txXfrm>
    </dsp:sp>
    <dsp:sp modelId="{2A119760-7CDE-4827-B63E-D6868F5540D9}">
      <dsp:nvSpPr>
        <dsp:cNvPr id="0" name=""/>
        <dsp:cNvSpPr/>
      </dsp:nvSpPr>
      <dsp:spPr>
        <a:xfrm>
          <a:off x="1462023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462023" y="830417"/>
        <a:ext cx="196663" cy="197193"/>
      </dsp:txXfrm>
    </dsp:sp>
    <dsp:sp modelId="{DE8B7BAD-8C93-4FED-A783-43D645477FFF}">
      <dsp:nvSpPr>
        <dsp:cNvPr id="0" name=""/>
        <dsp:cNvSpPr/>
      </dsp:nvSpPr>
      <dsp:spPr>
        <a:xfrm>
          <a:off x="1859590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Thin film deposition</a:t>
          </a:r>
          <a:endParaRPr lang="en-US" sz="1300" kern="1200" dirty="0"/>
        </a:p>
      </dsp:txBody>
      <dsp:txXfrm>
        <a:off x="1882879" y="554735"/>
        <a:ext cx="1278647" cy="748557"/>
      </dsp:txXfrm>
    </dsp:sp>
    <dsp:sp modelId="{C4E7F64D-F228-4684-B2F2-773B0926B023}">
      <dsp:nvSpPr>
        <dsp:cNvPr id="0" name=""/>
        <dsp:cNvSpPr/>
      </dsp:nvSpPr>
      <dsp:spPr>
        <a:xfrm>
          <a:off x="3317338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317338" y="830417"/>
        <a:ext cx="196663" cy="197193"/>
      </dsp:txXfrm>
    </dsp:sp>
    <dsp:sp modelId="{E7931E73-71D4-441C-A42D-0D8637DD1BC9}">
      <dsp:nvSpPr>
        <dsp:cNvPr id="0" name=""/>
        <dsp:cNvSpPr/>
      </dsp:nvSpPr>
      <dsp:spPr>
        <a:xfrm>
          <a:off x="3714906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Film </a:t>
          </a:r>
          <a:r>
            <a:rPr lang="en-GB" sz="1300" kern="1200" noProof="0" dirty="0" smtClean="0"/>
            <a:t>characterisation</a:t>
          </a:r>
          <a:endParaRPr lang="en-GB" sz="1300" kern="1200" noProof="0" dirty="0"/>
        </a:p>
      </dsp:txBody>
      <dsp:txXfrm>
        <a:off x="3738195" y="554735"/>
        <a:ext cx="1278647" cy="748557"/>
      </dsp:txXfrm>
    </dsp:sp>
    <dsp:sp modelId="{6B6AD867-C3AE-4058-8F82-87020BDA4366}">
      <dsp:nvSpPr>
        <dsp:cNvPr id="0" name=""/>
        <dsp:cNvSpPr/>
      </dsp:nvSpPr>
      <dsp:spPr>
        <a:xfrm>
          <a:off x="5172654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5172654" y="830417"/>
        <a:ext cx="196663" cy="197193"/>
      </dsp:txXfrm>
    </dsp:sp>
    <dsp:sp modelId="{4FAAEC5B-5C7F-46E8-A32A-F5210C55F080}">
      <dsp:nvSpPr>
        <dsp:cNvPr id="0" name=""/>
        <dsp:cNvSpPr/>
      </dsp:nvSpPr>
      <dsp:spPr>
        <a:xfrm>
          <a:off x="5570222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Superconducting properties measurement</a:t>
          </a:r>
          <a:endParaRPr lang="en-US" sz="1300" kern="1200" dirty="0"/>
        </a:p>
      </dsp:txBody>
      <dsp:txXfrm>
        <a:off x="5593511" y="554735"/>
        <a:ext cx="1278647" cy="748557"/>
      </dsp:txXfrm>
    </dsp:sp>
    <dsp:sp modelId="{0394124C-8DAB-4F53-AD98-15D048A6969E}">
      <dsp:nvSpPr>
        <dsp:cNvPr id="0" name=""/>
        <dsp:cNvSpPr/>
      </dsp:nvSpPr>
      <dsp:spPr>
        <a:xfrm>
          <a:off x="7027970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7027970" y="830417"/>
        <a:ext cx="196663" cy="197193"/>
      </dsp:txXfrm>
    </dsp:sp>
    <dsp:sp modelId="{1C325BCE-DF95-4135-8234-4A44720BD852}">
      <dsp:nvSpPr>
        <dsp:cNvPr id="0" name=""/>
        <dsp:cNvSpPr/>
      </dsp:nvSpPr>
      <dsp:spPr>
        <a:xfrm>
          <a:off x="7425538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Superconducting RF properties evaluation</a:t>
          </a:r>
          <a:endParaRPr lang="en-US" sz="1300" kern="1200" dirty="0"/>
        </a:p>
      </dsp:txBody>
      <dsp:txXfrm>
        <a:off x="7448827" y="554735"/>
        <a:ext cx="1278647" cy="74855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362687-B6AB-4684-BC6C-B26BB7F3E564}">
      <dsp:nvSpPr>
        <dsp:cNvPr id="0" name=""/>
        <dsp:cNvSpPr/>
      </dsp:nvSpPr>
      <dsp:spPr>
        <a:xfrm>
          <a:off x="4274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Surface preparation</a:t>
          </a:r>
          <a:endParaRPr lang="en-US" sz="1300" kern="1200" dirty="0"/>
        </a:p>
      </dsp:txBody>
      <dsp:txXfrm>
        <a:off x="27563" y="554735"/>
        <a:ext cx="1278647" cy="748557"/>
      </dsp:txXfrm>
    </dsp:sp>
    <dsp:sp modelId="{2A119760-7CDE-4827-B63E-D6868F5540D9}">
      <dsp:nvSpPr>
        <dsp:cNvPr id="0" name=""/>
        <dsp:cNvSpPr/>
      </dsp:nvSpPr>
      <dsp:spPr>
        <a:xfrm>
          <a:off x="1462023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462023" y="830417"/>
        <a:ext cx="196663" cy="197193"/>
      </dsp:txXfrm>
    </dsp:sp>
    <dsp:sp modelId="{DE8B7BAD-8C93-4FED-A783-43D645477FFF}">
      <dsp:nvSpPr>
        <dsp:cNvPr id="0" name=""/>
        <dsp:cNvSpPr/>
      </dsp:nvSpPr>
      <dsp:spPr>
        <a:xfrm>
          <a:off x="1859590" y="531446"/>
          <a:ext cx="1325225" cy="79513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Thin film deposition</a:t>
          </a:r>
          <a:endParaRPr lang="en-US" sz="1300" kern="1200" dirty="0"/>
        </a:p>
      </dsp:txBody>
      <dsp:txXfrm>
        <a:off x="1882879" y="554735"/>
        <a:ext cx="1278647" cy="748557"/>
      </dsp:txXfrm>
    </dsp:sp>
    <dsp:sp modelId="{C4E7F64D-F228-4684-B2F2-773B0926B023}">
      <dsp:nvSpPr>
        <dsp:cNvPr id="0" name=""/>
        <dsp:cNvSpPr/>
      </dsp:nvSpPr>
      <dsp:spPr>
        <a:xfrm>
          <a:off x="3317338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317338" y="830417"/>
        <a:ext cx="196663" cy="197193"/>
      </dsp:txXfrm>
    </dsp:sp>
    <dsp:sp modelId="{E7931E73-71D4-441C-A42D-0D8637DD1BC9}">
      <dsp:nvSpPr>
        <dsp:cNvPr id="0" name=""/>
        <dsp:cNvSpPr/>
      </dsp:nvSpPr>
      <dsp:spPr>
        <a:xfrm>
          <a:off x="3714906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Film characterisation</a:t>
          </a:r>
          <a:endParaRPr lang="en-US" sz="1300" kern="1200" dirty="0"/>
        </a:p>
      </dsp:txBody>
      <dsp:txXfrm>
        <a:off x="3738195" y="554735"/>
        <a:ext cx="1278647" cy="748557"/>
      </dsp:txXfrm>
    </dsp:sp>
    <dsp:sp modelId="{6B6AD867-C3AE-4058-8F82-87020BDA4366}">
      <dsp:nvSpPr>
        <dsp:cNvPr id="0" name=""/>
        <dsp:cNvSpPr/>
      </dsp:nvSpPr>
      <dsp:spPr>
        <a:xfrm>
          <a:off x="5172654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5172654" y="830417"/>
        <a:ext cx="196663" cy="197193"/>
      </dsp:txXfrm>
    </dsp:sp>
    <dsp:sp modelId="{4FAAEC5B-5C7F-46E8-A32A-F5210C55F080}">
      <dsp:nvSpPr>
        <dsp:cNvPr id="0" name=""/>
        <dsp:cNvSpPr/>
      </dsp:nvSpPr>
      <dsp:spPr>
        <a:xfrm>
          <a:off x="5570222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Superconducting properties measurement</a:t>
          </a:r>
          <a:endParaRPr lang="en-US" sz="1300" kern="1200" dirty="0"/>
        </a:p>
      </dsp:txBody>
      <dsp:txXfrm>
        <a:off x="5593511" y="554735"/>
        <a:ext cx="1278647" cy="748557"/>
      </dsp:txXfrm>
    </dsp:sp>
    <dsp:sp modelId="{0394124C-8DAB-4F53-AD98-15D048A6969E}">
      <dsp:nvSpPr>
        <dsp:cNvPr id="0" name=""/>
        <dsp:cNvSpPr/>
      </dsp:nvSpPr>
      <dsp:spPr>
        <a:xfrm>
          <a:off x="7027970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7027970" y="830417"/>
        <a:ext cx="196663" cy="197193"/>
      </dsp:txXfrm>
    </dsp:sp>
    <dsp:sp modelId="{1C325BCE-DF95-4135-8234-4A44720BD852}">
      <dsp:nvSpPr>
        <dsp:cNvPr id="0" name=""/>
        <dsp:cNvSpPr/>
      </dsp:nvSpPr>
      <dsp:spPr>
        <a:xfrm>
          <a:off x="7425538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Superconducting RF properties evaluation</a:t>
          </a:r>
          <a:endParaRPr lang="en-US" sz="1300" kern="1200" dirty="0"/>
        </a:p>
      </dsp:txBody>
      <dsp:txXfrm>
        <a:off x="7448827" y="554735"/>
        <a:ext cx="1278647" cy="7485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362687-B6AB-4684-BC6C-B26BB7F3E564}">
      <dsp:nvSpPr>
        <dsp:cNvPr id="0" name=""/>
        <dsp:cNvSpPr/>
      </dsp:nvSpPr>
      <dsp:spPr>
        <a:xfrm>
          <a:off x="4274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Surface preparation</a:t>
          </a:r>
          <a:endParaRPr lang="en-US" sz="1300" kern="1200" dirty="0"/>
        </a:p>
      </dsp:txBody>
      <dsp:txXfrm>
        <a:off x="27563" y="554735"/>
        <a:ext cx="1278647" cy="748557"/>
      </dsp:txXfrm>
    </dsp:sp>
    <dsp:sp modelId="{2A119760-7CDE-4827-B63E-D6868F5540D9}">
      <dsp:nvSpPr>
        <dsp:cNvPr id="0" name=""/>
        <dsp:cNvSpPr/>
      </dsp:nvSpPr>
      <dsp:spPr>
        <a:xfrm>
          <a:off x="1462023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462023" y="830417"/>
        <a:ext cx="196663" cy="197193"/>
      </dsp:txXfrm>
    </dsp:sp>
    <dsp:sp modelId="{DE8B7BAD-8C93-4FED-A783-43D645477FFF}">
      <dsp:nvSpPr>
        <dsp:cNvPr id="0" name=""/>
        <dsp:cNvSpPr/>
      </dsp:nvSpPr>
      <dsp:spPr>
        <a:xfrm>
          <a:off x="1859590" y="531446"/>
          <a:ext cx="1325225" cy="79513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Thin film deposition</a:t>
          </a:r>
          <a:endParaRPr lang="en-US" sz="1300" kern="1200" dirty="0"/>
        </a:p>
      </dsp:txBody>
      <dsp:txXfrm>
        <a:off x="1882879" y="554735"/>
        <a:ext cx="1278647" cy="748557"/>
      </dsp:txXfrm>
    </dsp:sp>
    <dsp:sp modelId="{C4E7F64D-F228-4684-B2F2-773B0926B023}">
      <dsp:nvSpPr>
        <dsp:cNvPr id="0" name=""/>
        <dsp:cNvSpPr/>
      </dsp:nvSpPr>
      <dsp:spPr>
        <a:xfrm>
          <a:off x="3317338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317338" y="830417"/>
        <a:ext cx="196663" cy="197193"/>
      </dsp:txXfrm>
    </dsp:sp>
    <dsp:sp modelId="{E7931E73-71D4-441C-A42D-0D8637DD1BC9}">
      <dsp:nvSpPr>
        <dsp:cNvPr id="0" name=""/>
        <dsp:cNvSpPr/>
      </dsp:nvSpPr>
      <dsp:spPr>
        <a:xfrm>
          <a:off x="3714906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Film characterisation</a:t>
          </a:r>
          <a:endParaRPr lang="en-US" sz="1300" kern="1200" dirty="0"/>
        </a:p>
      </dsp:txBody>
      <dsp:txXfrm>
        <a:off x="3738195" y="554735"/>
        <a:ext cx="1278647" cy="748557"/>
      </dsp:txXfrm>
    </dsp:sp>
    <dsp:sp modelId="{6B6AD867-C3AE-4058-8F82-87020BDA4366}">
      <dsp:nvSpPr>
        <dsp:cNvPr id="0" name=""/>
        <dsp:cNvSpPr/>
      </dsp:nvSpPr>
      <dsp:spPr>
        <a:xfrm>
          <a:off x="5172654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5172654" y="830417"/>
        <a:ext cx="196663" cy="197193"/>
      </dsp:txXfrm>
    </dsp:sp>
    <dsp:sp modelId="{4FAAEC5B-5C7F-46E8-A32A-F5210C55F080}">
      <dsp:nvSpPr>
        <dsp:cNvPr id="0" name=""/>
        <dsp:cNvSpPr/>
      </dsp:nvSpPr>
      <dsp:spPr>
        <a:xfrm>
          <a:off x="5570222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Superconducting properties measurement</a:t>
          </a:r>
          <a:endParaRPr lang="en-US" sz="1300" kern="1200" dirty="0"/>
        </a:p>
      </dsp:txBody>
      <dsp:txXfrm>
        <a:off x="5593511" y="554735"/>
        <a:ext cx="1278647" cy="748557"/>
      </dsp:txXfrm>
    </dsp:sp>
    <dsp:sp modelId="{0394124C-8DAB-4F53-AD98-15D048A6969E}">
      <dsp:nvSpPr>
        <dsp:cNvPr id="0" name=""/>
        <dsp:cNvSpPr/>
      </dsp:nvSpPr>
      <dsp:spPr>
        <a:xfrm>
          <a:off x="7027970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7027970" y="830417"/>
        <a:ext cx="196663" cy="197193"/>
      </dsp:txXfrm>
    </dsp:sp>
    <dsp:sp modelId="{1C325BCE-DF95-4135-8234-4A44720BD852}">
      <dsp:nvSpPr>
        <dsp:cNvPr id="0" name=""/>
        <dsp:cNvSpPr/>
      </dsp:nvSpPr>
      <dsp:spPr>
        <a:xfrm>
          <a:off x="7425538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Superconducting RF properties evaluation</a:t>
          </a:r>
          <a:endParaRPr lang="en-US" sz="1300" kern="1200" dirty="0"/>
        </a:p>
      </dsp:txBody>
      <dsp:txXfrm>
        <a:off x="7448827" y="554735"/>
        <a:ext cx="1278647" cy="74855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362687-B6AB-4684-BC6C-B26BB7F3E564}">
      <dsp:nvSpPr>
        <dsp:cNvPr id="0" name=""/>
        <dsp:cNvSpPr/>
      </dsp:nvSpPr>
      <dsp:spPr>
        <a:xfrm>
          <a:off x="4274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Surface preparation</a:t>
          </a:r>
          <a:endParaRPr lang="en-US" sz="1300" kern="1200" dirty="0"/>
        </a:p>
      </dsp:txBody>
      <dsp:txXfrm>
        <a:off x="27563" y="554735"/>
        <a:ext cx="1278647" cy="748557"/>
      </dsp:txXfrm>
    </dsp:sp>
    <dsp:sp modelId="{2A119760-7CDE-4827-B63E-D6868F5540D9}">
      <dsp:nvSpPr>
        <dsp:cNvPr id="0" name=""/>
        <dsp:cNvSpPr/>
      </dsp:nvSpPr>
      <dsp:spPr>
        <a:xfrm>
          <a:off x="1462023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462023" y="830417"/>
        <a:ext cx="196663" cy="197193"/>
      </dsp:txXfrm>
    </dsp:sp>
    <dsp:sp modelId="{DE8B7BAD-8C93-4FED-A783-43D645477FFF}">
      <dsp:nvSpPr>
        <dsp:cNvPr id="0" name=""/>
        <dsp:cNvSpPr/>
      </dsp:nvSpPr>
      <dsp:spPr>
        <a:xfrm>
          <a:off x="1859590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Thin film deposition</a:t>
          </a:r>
          <a:endParaRPr lang="en-US" sz="1300" kern="1200" dirty="0"/>
        </a:p>
      </dsp:txBody>
      <dsp:txXfrm>
        <a:off x="1882879" y="554735"/>
        <a:ext cx="1278647" cy="748557"/>
      </dsp:txXfrm>
    </dsp:sp>
    <dsp:sp modelId="{C4E7F64D-F228-4684-B2F2-773B0926B023}">
      <dsp:nvSpPr>
        <dsp:cNvPr id="0" name=""/>
        <dsp:cNvSpPr/>
      </dsp:nvSpPr>
      <dsp:spPr>
        <a:xfrm>
          <a:off x="3317338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317338" y="830417"/>
        <a:ext cx="196663" cy="197193"/>
      </dsp:txXfrm>
    </dsp:sp>
    <dsp:sp modelId="{E7931E73-71D4-441C-A42D-0D8637DD1BC9}">
      <dsp:nvSpPr>
        <dsp:cNvPr id="0" name=""/>
        <dsp:cNvSpPr/>
      </dsp:nvSpPr>
      <dsp:spPr>
        <a:xfrm>
          <a:off x="3714906" y="531446"/>
          <a:ext cx="1325225" cy="79513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Film characterisation</a:t>
          </a:r>
          <a:endParaRPr lang="en-US" sz="1300" kern="1200" dirty="0"/>
        </a:p>
      </dsp:txBody>
      <dsp:txXfrm>
        <a:off x="3738195" y="554735"/>
        <a:ext cx="1278647" cy="748557"/>
      </dsp:txXfrm>
    </dsp:sp>
    <dsp:sp modelId="{6B6AD867-C3AE-4058-8F82-87020BDA4366}">
      <dsp:nvSpPr>
        <dsp:cNvPr id="0" name=""/>
        <dsp:cNvSpPr/>
      </dsp:nvSpPr>
      <dsp:spPr>
        <a:xfrm>
          <a:off x="5172654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5172654" y="830417"/>
        <a:ext cx="196663" cy="197193"/>
      </dsp:txXfrm>
    </dsp:sp>
    <dsp:sp modelId="{4FAAEC5B-5C7F-46E8-A32A-F5210C55F080}">
      <dsp:nvSpPr>
        <dsp:cNvPr id="0" name=""/>
        <dsp:cNvSpPr/>
      </dsp:nvSpPr>
      <dsp:spPr>
        <a:xfrm>
          <a:off x="5570222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Superconducting properties measurement</a:t>
          </a:r>
          <a:endParaRPr lang="en-US" sz="1300" kern="1200" dirty="0"/>
        </a:p>
      </dsp:txBody>
      <dsp:txXfrm>
        <a:off x="5593511" y="554735"/>
        <a:ext cx="1278647" cy="748557"/>
      </dsp:txXfrm>
    </dsp:sp>
    <dsp:sp modelId="{0394124C-8DAB-4F53-AD98-15D048A6969E}">
      <dsp:nvSpPr>
        <dsp:cNvPr id="0" name=""/>
        <dsp:cNvSpPr/>
      </dsp:nvSpPr>
      <dsp:spPr>
        <a:xfrm>
          <a:off x="7027970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7027970" y="830417"/>
        <a:ext cx="196663" cy="197193"/>
      </dsp:txXfrm>
    </dsp:sp>
    <dsp:sp modelId="{1C325BCE-DF95-4135-8234-4A44720BD852}">
      <dsp:nvSpPr>
        <dsp:cNvPr id="0" name=""/>
        <dsp:cNvSpPr/>
      </dsp:nvSpPr>
      <dsp:spPr>
        <a:xfrm>
          <a:off x="7425538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Superconducting RF properties evaluation</a:t>
          </a:r>
          <a:endParaRPr lang="en-US" sz="1300" kern="1200" dirty="0"/>
        </a:p>
      </dsp:txBody>
      <dsp:txXfrm>
        <a:off x="7448827" y="554735"/>
        <a:ext cx="1278647" cy="74855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362687-B6AB-4684-BC6C-B26BB7F3E564}">
      <dsp:nvSpPr>
        <dsp:cNvPr id="0" name=""/>
        <dsp:cNvSpPr/>
      </dsp:nvSpPr>
      <dsp:spPr>
        <a:xfrm>
          <a:off x="4274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Surface preparation</a:t>
          </a:r>
          <a:endParaRPr lang="en-US" sz="1300" kern="1200" dirty="0"/>
        </a:p>
      </dsp:txBody>
      <dsp:txXfrm>
        <a:off x="27563" y="554735"/>
        <a:ext cx="1278647" cy="748557"/>
      </dsp:txXfrm>
    </dsp:sp>
    <dsp:sp modelId="{2A119760-7CDE-4827-B63E-D6868F5540D9}">
      <dsp:nvSpPr>
        <dsp:cNvPr id="0" name=""/>
        <dsp:cNvSpPr/>
      </dsp:nvSpPr>
      <dsp:spPr>
        <a:xfrm>
          <a:off x="1462023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462023" y="830417"/>
        <a:ext cx="196663" cy="197193"/>
      </dsp:txXfrm>
    </dsp:sp>
    <dsp:sp modelId="{DE8B7BAD-8C93-4FED-A783-43D645477FFF}">
      <dsp:nvSpPr>
        <dsp:cNvPr id="0" name=""/>
        <dsp:cNvSpPr/>
      </dsp:nvSpPr>
      <dsp:spPr>
        <a:xfrm>
          <a:off x="1859590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Thin film deposition</a:t>
          </a:r>
          <a:endParaRPr lang="en-US" sz="1300" kern="1200" dirty="0"/>
        </a:p>
      </dsp:txBody>
      <dsp:txXfrm>
        <a:off x="1882879" y="554735"/>
        <a:ext cx="1278647" cy="748557"/>
      </dsp:txXfrm>
    </dsp:sp>
    <dsp:sp modelId="{C4E7F64D-F228-4684-B2F2-773B0926B023}">
      <dsp:nvSpPr>
        <dsp:cNvPr id="0" name=""/>
        <dsp:cNvSpPr/>
      </dsp:nvSpPr>
      <dsp:spPr>
        <a:xfrm>
          <a:off x="3317338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317338" y="830417"/>
        <a:ext cx="196663" cy="197193"/>
      </dsp:txXfrm>
    </dsp:sp>
    <dsp:sp modelId="{E7931E73-71D4-441C-A42D-0D8637DD1BC9}">
      <dsp:nvSpPr>
        <dsp:cNvPr id="0" name=""/>
        <dsp:cNvSpPr/>
      </dsp:nvSpPr>
      <dsp:spPr>
        <a:xfrm>
          <a:off x="3714906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Film characterisation</a:t>
          </a:r>
          <a:endParaRPr lang="en-US" sz="1300" kern="1200" dirty="0"/>
        </a:p>
      </dsp:txBody>
      <dsp:txXfrm>
        <a:off x="3738195" y="554735"/>
        <a:ext cx="1278647" cy="748557"/>
      </dsp:txXfrm>
    </dsp:sp>
    <dsp:sp modelId="{6B6AD867-C3AE-4058-8F82-87020BDA4366}">
      <dsp:nvSpPr>
        <dsp:cNvPr id="0" name=""/>
        <dsp:cNvSpPr/>
      </dsp:nvSpPr>
      <dsp:spPr>
        <a:xfrm>
          <a:off x="5172654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5172654" y="830417"/>
        <a:ext cx="196663" cy="197193"/>
      </dsp:txXfrm>
    </dsp:sp>
    <dsp:sp modelId="{4FAAEC5B-5C7F-46E8-A32A-F5210C55F080}">
      <dsp:nvSpPr>
        <dsp:cNvPr id="0" name=""/>
        <dsp:cNvSpPr/>
      </dsp:nvSpPr>
      <dsp:spPr>
        <a:xfrm>
          <a:off x="5570222" y="531446"/>
          <a:ext cx="1325225" cy="79513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Superconducting properties measurement</a:t>
          </a:r>
          <a:endParaRPr lang="en-US" sz="1300" kern="1200" dirty="0"/>
        </a:p>
      </dsp:txBody>
      <dsp:txXfrm>
        <a:off x="5593511" y="554735"/>
        <a:ext cx="1278647" cy="748557"/>
      </dsp:txXfrm>
    </dsp:sp>
    <dsp:sp modelId="{0394124C-8DAB-4F53-AD98-15D048A6969E}">
      <dsp:nvSpPr>
        <dsp:cNvPr id="0" name=""/>
        <dsp:cNvSpPr/>
      </dsp:nvSpPr>
      <dsp:spPr>
        <a:xfrm>
          <a:off x="7027970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7027970" y="830417"/>
        <a:ext cx="196663" cy="197193"/>
      </dsp:txXfrm>
    </dsp:sp>
    <dsp:sp modelId="{1C325BCE-DF95-4135-8234-4A44720BD852}">
      <dsp:nvSpPr>
        <dsp:cNvPr id="0" name=""/>
        <dsp:cNvSpPr/>
      </dsp:nvSpPr>
      <dsp:spPr>
        <a:xfrm>
          <a:off x="7425538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Superconducting RF properties evaluation</a:t>
          </a:r>
          <a:endParaRPr lang="en-US" sz="1300" kern="1200" dirty="0"/>
        </a:p>
      </dsp:txBody>
      <dsp:txXfrm>
        <a:off x="7448827" y="554735"/>
        <a:ext cx="1278647" cy="74855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362687-B6AB-4684-BC6C-B26BB7F3E564}">
      <dsp:nvSpPr>
        <dsp:cNvPr id="0" name=""/>
        <dsp:cNvSpPr/>
      </dsp:nvSpPr>
      <dsp:spPr>
        <a:xfrm>
          <a:off x="4274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Surface preparation</a:t>
          </a:r>
          <a:endParaRPr lang="en-US" sz="1300" kern="1200" dirty="0"/>
        </a:p>
      </dsp:txBody>
      <dsp:txXfrm>
        <a:off x="27563" y="554735"/>
        <a:ext cx="1278647" cy="748557"/>
      </dsp:txXfrm>
    </dsp:sp>
    <dsp:sp modelId="{2A119760-7CDE-4827-B63E-D6868F5540D9}">
      <dsp:nvSpPr>
        <dsp:cNvPr id="0" name=""/>
        <dsp:cNvSpPr/>
      </dsp:nvSpPr>
      <dsp:spPr>
        <a:xfrm>
          <a:off x="1462023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462023" y="830417"/>
        <a:ext cx="196663" cy="197193"/>
      </dsp:txXfrm>
    </dsp:sp>
    <dsp:sp modelId="{DE8B7BAD-8C93-4FED-A783-43D645477FFF}">
      <dsp:nvSpPr>
        <dsp:cNvPr id="0" name=""/>
        <dsp:cNvSpPr/>
      </dsp:nvSpPr>
      <dsp:spPr>
        <a:xfrm>
          <a:off x="1859590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Thin film deposition</a:t>
          </a:r>
          <a:endParaRPr lang="en-US" sz="1300" kern="1200" dirty="0"/>
        </a:p>
      </dsp:txBody>
      <dsp:txXfrm>
        <a:off x="1882879" y="554735"/>
        <a:ext cx="1278647" cy="748557"/>
      </dsp:txXfrm>
    </dsp:sp>
    <dsp:sp modelId="{C4E7F64D-F228-4684-B2F2-773B0926B023}">
      <dsp:nvSpPr>
        <dsp:cNvPr id="0" name=""/>
        <dsp:cNvSpPr/>
      </dsp:nvSpPr>
      <dsp:spPr>
        <a:xfrm>
          <a:off x="3317338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317338" y="830417"/>
        <a:ext cx="196663" cy="197193"/>
      </dsp:txXfrm>
    </dsp:sp>
    <dsp:sp modelId="{E7931E73-71D4-441C-A42D-0D8637DD1BC9}">
      <dsp:nvSpPr>
        <dsp:cNvPr id="0" name=""/>
        <dsp:cNvSpPr/>
      </dsp:nvSpPr>
      <dsp:spPr>
        <a:xfrm>
          <a:off x="3714906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Film characterisation</a:t>
          </a:r>
          <a:endParaRPr lang="en-US" sz="1300" kern="1200" dirty="0"/>
        </a:p>
      </dsp:txBody>
      <dsp:txXfrm>
        <a:off x="3738195" y="554735"/>
        <a:ext cx="1278647" cy="748557"/>
      </dsp:txXfrm>
    </dsp:sp>
    <dsp:sp modelId="{6B6AD867-C3AE-4058-8F82-87020BDA4366}">
      <dsp:nvSpPr>
        <dsp:cNvPr id="0" name=""/>
        <dsp:cNvSpPr/>
      </dsp:nvSpPr>
      <dsp:spPr>
        <a:xfrm>
          <a:off x="5172654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5172654" y="830417"/>
        <a:ext cx="196663" cy="197193"/>
      </dsp:txXfrm>
    </dsp:sp>
    <dsp:sp modelId="{4FAAEC5B-5C7F-46E8-A32A-F5210C55F080}">
      <dsp:nvSpPr>
        <dsp:cNvPr id="0" name=""/>
        <dsp:cNvSpPr/>
      </dsp:nvSpPr>
      <dsp:spPr>
        <a:xfrm>
          <a:off x="5570222" y="531446"/>
          <a:ext cx="1325225" cy="79513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Superconducting properties measurement</a:t>
          </a:r>
          <a:endParaRPr lang="en-US" sz="1300" kern="1200" dirty="0"/>
        </a:p>
      </dsp:txBody>
      <dsp:txXfrm>
        <a:off x="5593511" y="554735"/>
        <a:ext cx="1278647" cy="748557"/>
      </dsp:txXfrm>
    </dsp:sp>
    <dsp:sp modelId="{0394124C-8DAB-4F53-AD98-15D048A6969E}">
      <dsp:nvSpPr>
        <dsp:cNvPr id="0" name=""/>
        <dsp:cNvSpPr/>
      </dsp:nvSpPr>
      <dsp:spPr>
        <a:xfrm>
          <a:off x="7027970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7027970" y="830417"/>
        <a:ext cx="196663" cy="197193"/>
      </dsp:txXfrm>
    </dsp:sp>
    <dsp:sp modelId="{1C325BCE-DF95-4135-8234-4A44720BD852}">
      <dsp:nvSpPr>
        <dsp:cNvPr id="0" name=""/>
        <dsp:cNvSpPr/>
      </dsp:nvSpPr>
      <dsp:spPr>
        <a:xfrm>
          <a:off x="7425538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Superconducting RF properties evaluation</a:t>
          </a:r>
          <a:endParaRPr lang="en-US" sz="1300" kern="1200" dirty="0"/>
        </a:p>
      </dsp:txBody>
      <dsp:txXfrm>
        <a:off x="7448827" y="554735"/>
        <a:ext cx="1278647" cy="74855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362687-B6AB-4684-BC6C-B26BB7F3E564}">
      <dsp:nvSpPr>
        <dsp:cNvPr id="0" name=""/>
        <dsp:cNvSpPr/>
      </dsp:nvSpPr>
      <dsp:spPr>
        <a:xfrm>
          <a:off x="4274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Surface preparation</a:t>
          </a:r>
          <a:endParaRPr lang="en-US" sz="1300" kern="1200" dirty="0"/>
        </a:p>
      </dsp:txBody>
      <dsp:txXfrm>
        <a:off x="27563" y="554735"/>
        <a:ext cx="1278647" cy="748557"/>
      </dsp:txXfrm>
    </dsp:sp>
    <dsp:sp modelId="{2A119760-7CDE-4827-B63E-D6868F5540D9}">
      <dsp:nvSpPr>
        <dsp:cNvPr id="0" name=""/>
        <dsp:cNvSpPr/>
      </dsp:nvSpPr>
      <dsp:spPr>
        <a:xfrm>
          <a:off x="1462023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462023" y="830417"/>
        <a:ext cx="196663" cy="197193"/>
      </dsp:txXfrm>
    </dsp:sp>
    <dsp:sp modelId="{DE8B7BAD-8C93-4FED-A783-43D645477FFF}">
      <dsp:nvSpPr>
        <dsp:cNvPr id="0" name=""/>
        <dsp:cNvSpPr/>
      </dsp:nvSpPr>
      <dsp:spPr>
        <a:xfrm>
          <a:off x="1859590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Thin film deposition</a:t>
          </a:r>
          <a:endParaRPr lang="en-US" sz="1300" kern="1200" dirty="0"/>
        </a:p>
      </dsp:txBody>
      <dsp:txXfrm>
        <a:off x="1882879" y="554735"/>
        <a:ext cx="1278647" cy="748557"/>
      </dsp:txXfrm>
    </dsp:sp>
    <dsp:sp modelId="{C4E7F64D-F228-4684-B2F2-773B0926B023}">
      <dsp:nvSpPr>
        <dsp:cNvPr id="0" name=""/>
        <dsp:cNvSpPr/>
      </dsp:nvSpPr>
      <dsp:spPr>
        <a:xfrm>
          <a:off x="3317338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317338" y="830417"/>
        <a:ext cx="196663" cy="197193"/>
      </dsp:txXfrm>
    </dsp:sp>
    <dsp:sp modelId="{E7931E73-71D4-441C-A42D-0D8637DD1BC9}">
      <dsp:nvSpPr>
        <dsp:cNvPr id="0" name=""/>
        <dsp:cNvSpPr/>
      </dsp:nvSpPr>
      <dsp:spPr>
        <a:xfrm>
          <a:off x="3714906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Film characterisation</a:t>
          </a:r>
          <a:endParaRPr lang="en-US" sz="1300" kern="1200" dirty="0"/>
        </a:p>
      </dsp:txBody>
      <dsp:txXfrm>
        <a:off x="3738195" y="554735"/>
        <a:ext cx="1278647" cy="748557"/>
      </dsp:txXfrm>
    </dsp:sp>
    <dsp:sp modelId="{6B6AD867-C3AE-4058-8F82-87020BDA4366}">
      <dsp:nvSpPr>
        <dsp:cNvPr id="0" name=""/>
        <dsp:cNvSpPr/>
      </dsp:nvSpPr>
      <dsp:spPr>
        <a:xfrm>
          <a:off x="5172654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5172654" y="830417"/>
        <a:ext cx="196663" cy="197193"/>
      </dsp:txXfrm>
    </dsp:sp>
    <dsp:sp modelId="{4FAAEC5B-5C7F-46E8-A32A-F5210C55F080}">
      <dsp:nvSpPr>
        <dsp:cNvPr id="0" name=""/>
        <dsp:cNvSpPr/>
      </dsp:nvSpPr>
      <dsp:spPr>
        <a:xfrm>
          <a:off x="5570222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Superconducting properties measurement</a:t>
          </a:r>
          <a:endParaRPr lang="en-US" sz="1300" kern="1200" dirty="0"/>
        </a:p>
      </dsp:txBody>
      <dsp:txXfrm>
        <a:off x="5593511" y="554735"/>
        <a:ext cx="1278647" cy="748557"/>
      </dsp:txXfrm>
    </dsp:sp>
    <dsp:sp modelId="{0394124C-8DAB-4F53-AD98-15D048A6969E}">
      <dsp:nvSpPr>
        <dsp:cNvPr id="0" name=""/>
        <dsp:cNvSpPr/>
      </dsp:nvSpPr>
      <dsp:spPr>
        <a:xfrm>
          <a:off x="7027970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7027970" y="830417"/>
        <a:ext cx="196663" cy="197193"/>
      </dsp:txXfrm>
    </dsp:sp>
    <dsp:sp modelId="{1C325BCE-DF95-4135-8234-4A44720BD852}">
      <dsp:nvSpPr>
        <dsp:cNvPr id="0" name=""/>
        <dsp:cNvSpPr/>
      </dsp:nvSpPr>
      <dsp:spPr>
        <a:xfrm>
          <a:off x="7425538" y="531446"/>
          <a:ext cx="1325225" cy="79513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Superconducting RF properties evaluation</a:t>
          </a:r>
          <a:endParaRPr lang="en-US" sz="1300" kern="1200" dirty="0"/>
        </a:p>
      </dsp:txBody>
      <dsp:txXfrm>
        <a:off x="7448827" y="554735"/>
        <a:ext cx="1278647" cy="74855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362687-B6AB-4684-BC6C-B26BB7F3E564}">
      <dsp:nvSpPr>
        <dsp:cNvPr id="0" name=""/>
        <dsp:cNvSpPr/>
      </dsp:nvSpPr>
      <dsp:spPr>
        <a:xfrm>
          <a:off x="4274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Surface preparation</a:t>
          </a:r>
          <a:endParaRPr lang="en-US" sz="1300" kern="1200" dirty="0"/>
        </a:p>
      </dsp:txBody>
      <dsp:txXfrm>
        <a:off x="27563" y="554735"/>
        <a:ext cx="1278647" cy="748557"/>
      </dsp:txXfrm>
    </dsp:sp>
    <dsp:sp modelId="{2A119760-7CDE-4827-B63E-D6868F5540D9}">
      <dsp:nvSpPr>
        <dsp:cNvPr id="0" name=""/>
        <dsp:cNvSpPr/>
      </dsp:nvSpPr>
      <dsp:spPr>
        <a:xfrm>
          <a:off x="1462023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462023" y="830417"/>
        <a:ext cx="196663" cy="197193"/>
      </dsp:txXfrm>
    </dsp:sp>
    <dsp:sp modelId="{DE8B7BAD-8C93-4FED-A783-43D645477FFF}">
      <dsp:nvSpPr>
        <dsp:cNvPr id="0" name=""/>
        <dsp:cNvSpPr/>
      </dsp:nvSpPr>
      <dsp:spPr>
        <a:xfrm>
          <a:off x="1859590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Thin film deposition</a:t>
          </a:r>
          <a:endParaRPr lang="en-US" sz="1300" kern="1200" dirty="0"/>
        </a:p>
      </dsp:txBody>
      <dsp:txXfrm>
        <a:off x="1882879" y="554735"/>
        <a:ext cx="1278647" cy="748557"/>
      </dsp:txXfrm>
    </dsp:sp>
    <dsp:sp modelId="{C4E7F64D-F228-4684-B2F2-773B0926B023}">
      <dsp:nvSpPr>
        <dsp:cNvPr id="0" name=""/>
        <dsp:cNvSpPr/>
      </dsp:nvSpPr>
      <dsp:spPr>
        <a:xfrm>
          <a:off x="3317338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317338" y="830417"/>
        <a:ext cx="196663" cy="197193"/>
      </dsp:txXfrm>
    </dsp:sp>
    <dsp:sp modelId="{E7931E73-71D4-441C-A42D-0D8637DD1BC9}">
      <dsp:nvSpPr>
        <dsp:cNvPr id="0" name=""/>
        <dsp:cNvSpPr/>
      </dsp:nvSpPr>
      <dsp:spPr>
        <a:xfrm>
          <a:off x="3714906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Film characterisation</a:t>
          </a:r>
          <a:endParaRPr lang="en-US" sz="1300" kern="1200" dirty="0"/>
        </a:p>
      </dsp:txBody>
      <dsp:txXfrm>
        <a:off x="3738195" y="554735"/>
        <a:ext cx="1278647" cy="748557"/>
      </dsp:txXfrm>
    </dsp:sp>
    <dsp:sp modelId="{6B6AD867-C3AE-4058-8F82-87020BDA4366}">
      <dsp:nvSpPr>
        <dsp:cNvPr id="0" name=""/>
        <dsp:cNvSpPr/>
      </dsp:nvSpPr>
      <dsp:spPr>
        <a:xfrm>
          <a:off x="5172654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5172654" y="830417"/>
        <a:ext cx="196663" cy="197193"/>
      </dsp:txXfrm>
    </dsp:sp>
    <dsp:sp modelId="{4FAAEC5B-5C7F-46E8-A32A-F5210C55F080}">
      <dsp:nvSpPr>
        <dsp:cNvPr id="0" name=""/>
        <dsp:cNvSpPr/>
      </dsp:nvSpPr>
      <dsp:spPr>
        <a:xfrm>
          <a:off x="5570222" y="531446"/>
          <a:ext cx="1325225" cy="79513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Superconducting properties measurement</a:t>
          </a:r>
          <a:endParaRPr lang="en-US" sz="1300" kern="1200" dirty="0"/>
        </a:p>
      </dsp:txBody>
      <dsp:txXfrm>
        <a:off x="5593511" y="554735"/>
        <a:ext cx="1278647" cy="748557"/>
      </dsp:txXfrm>
    </dsp:sp>
    <dsp:sp modelId="{0394124C-8DAB-4F53-AD98-15D048A6969E}">
      <dsp:nvSpPr>
        <dsp:cNvPr id="0" name=""/>
        <dsp:cNvSpPr/>
      </dsp:nvSpPr>
      <dsp:spPr>
        <a:xfrm>
          <a:off x="7027970" y="764686"/>
          <a:ext cx="280947" cy="32865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7027970" y="830417"/>
        <a:ext cx="196663" cy="197193"/>
      </dsp:txXfrm>
    </dsp:sp>
    <dsp:sp modelId="{1C325BCE-DF95-4135-8234-4A44720BD852}">
      <dsp:nvSpPr>
        <dsp:cNvPr id="0" name=""/>
        <dsp:cNvSpPr/>
      </dsp:nvSpPr>
      <dsp:spPr>
        <a:xfrm>
          <a:off x="7425538" y="531446"/>
          <a:ext cx="1325225" cy="795135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Superconducting RF properties evaluation</a:t>
          </a:r>
          <a:endParaRPr lang="en-US" sz="1300" kern="1200" dirty="0"/>
        </a:p>
      </dsp:txBody>
      <dsp:txXfrm>
        <a:off x="7448827" y="554735"/>
        <a:ext cx="1278647" cy="7485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2CDB6F-9360-4AC5-A1A4-B746F8B27D7E}" type="datetimeFigureOut">
              <a:rPr lang="en-GB" smtClean="0"/>
              <a:pPr/>
              <a:t>24/07/2022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8AF62-0413-459D-A055-9BD345497D1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165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sz="1200" kern="1200" dirty="0">
              <a:solidFill>
                <a:srgbClr val="731F43"/>
              </a:solidFill>
              <a:latin typeface="Lucida Grande" pitchFamily="80" charset="0"/>
              <a:ea typeface="ＭＳ Ｐゴシック" charset="-128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C8AF62-0413-459D-A055-9BD345497D1F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671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08912" cy="1010543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852936"/>
            <a:ext cx="8208912" cy="72008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6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288" y="897023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3779664" y="6381207"/>
            <a:ext cx="4822698" cy="365125"/>
          </a:xfrm>
        </p:spPr>
        <p:txBody>
          <a:bodyPr/>
          <a:lstStyle/>
          <a:p>
            <a:r>
              <a:rPr lang="en-US" smtClean="0"/>
              <a:t>Daniel Seal - IOP PABG Annual Conference Tuesday 26th July 2022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4EFF47-4337-4A84-8BBC-A86E77D8D1F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tiff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4.emf"/><Relationship Id="rId4" Type="http://schemas.openxmlformats.org/officeDocument/2006/relationships/image" Target="../media/image2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" y="1101"/>
            <a:ext cx="9143998" cy="686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1C8DBD2-4738-7F45-BF58-D236D994CC7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936635" y="110691"/>
            <a:ext cx="1270729" cy="720080"/>
          </a:xfrm>
          <a:prstGeom prst="rect">
            <a:avLst/>
          </a:prstGeom>
        </p:spPr>
      </p:pic>
      <p:pic>
        <p:nvPicPr>
          <p:cNvPr id="4" name="Picture 2" descr="See the source image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5121" y="188640"/>
            <a:ext cx="2022381" cy="564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18CADDF-4FAC-1917-5CE2-AAFAE74E434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352716" y="218720"/>
            <a:ext cx="3723388" cy="690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63F82-9E8C-4330-98CB-66E07C8E857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045" y="0"/>
            <a:ext cx="9132955" cy="6862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F4B0178-F689-1349-99F8-B24E2449EC6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09944" y="6289156"/>
            <a:ext cx="823385" cy="466585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251520" y="217714"/>
            <a:ext cx="8754144" cy="21771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18CADDF-4FAC-1917-5CE2-AAFAE74E434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278742" y="6408198"/>
            <a:ext cx="1780535" cy="32996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2" descr="See the source image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8" y="6404925"/>
            <a:ext cx="1098203" cy="30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3772662" y="6492875"/>
            <a:ext cx="48226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Daniel Seal - IOP PABG Annual Conference Tuesday 26th July 2022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7010671" y="638120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bg1"/>
                </a:solidFill>
              </a:defRPr>
            </a:lvl1pPr>
          </a:lstStyle>
          <a:p>
            <a:fld id="{AC4EFF47-4337-4A84-8BBC-A86E77D8D1F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Relationship Id="rId9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8.xml"/><Relationship Id="rId3" Type="http://schemas.openxmlformats.org/officeDocument/2006/relationships/image" Target="../media/image36.png"/><Relationship Id="rId7" Type="http://schemas.openxmlformats.org/officeDocument/2006/relationships/diagramQuickStyle" Target="../diagrams/quickStyle8.xm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6" Type="http://schemas.openxmlformats.org/officeDocument/2006/relationships/diagramLayout" Target="../diagrams/layout8.xml"/><Relationship Id="rId5" Type="http://schemas.openxmlformats.org/officeDocument/2006/relationships/diagramData" Target="../diagrams/data8.xml"/><Relationship Id="rId10" Type="http://schemas.openxmlformats.org/officeDocument/2006/relationships/image" Target="../media/image38.jpeg"/><Relationship Id="rId4" Type="http://schemas.openxmlformats.org/officeDocument/2006/relationships/image" Target="../media/image37.tiff"/><Relationship Id="rId9" Type="http://schemas.microsoft.com/office/2007/relationships/diagramDrawing" Target="../diagrams/drawing8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39.jpeg"/><Relationship Id="rId7" Type="http://schemas.openxmlformats.org/officeDocument/2006/relationships/diagramColors" Target="../diagrams/colors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Relationship Id="rId9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Relationship Id="rId9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4.gif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3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2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1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diagramLayout" Target="../diagrams/layout2.xml"/><Relationship Id="rId7" Type="http://schemas.openxmlformats.org/officeDocument/2006/relationships/image" Target="../media/image15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18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19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microsoft.com/office/2007/relationships/diagramDrawing" Target="../diagrams/drawing4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eg"/><Relationship Id="rId11" Type="http://schemas.openxmlformats.org/officeDocument/2006/relationships/diagramColors" Target="../diagrams/colors4.xml"/><Relationship Id="rId5" Type="http://schemas.openxmlformats.org/officeDocument/2006/relationships/image" Target="../media/image25.jpeg"/><Relationship Id="rId10" Type="http://schemas.openxmlformats.org/officeDocument/2006/relationships/diagramQuickStyle" Target="../diagrams/quickStyle4.xml"/><Relationship Id="rId4" Type="http://schemas.openxmlformats.org/officeDocument/2006/relationships/image" Target="../media/image24.jpeg"/><Relationship Id="rId9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31.jpeg"/><Relationship Id="rId7" Type="http://schemas.openxmlformats.org/officeDocument/2006/relationships/diagramColors" Target="../diagrams/colors6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1658" y="1729917"/>
            <a:ext cx="8208912" cy="101054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D52B1E"/>
                </a:solidFill>
              </a:rPr>
              <a:t>Overview of the thin film SRF programme at Daresbury Laboratory</a:t>
            </a:r>
            <a:endParaRPr lang="en-GB" b="1" dirty="0">
              <a:solidFill>
                <a:srgbClr val="D52B1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844" y="3781190"/>
            <a:ext cx="3553199" cy="720080"/>
          </a:xfrm>
        </p:spPr>
        <p:txBody>
          <a:bodyPr/>
          <a:lstStyle/>
          <a:p>
            <a:pPr algn="ctr"/>
            <a:r>
              <a:rPr lang="en-GB" sz="2400" dirty="0">
                <a:solidFill>
                  <a:srgbClr val="B5121B"/>
                </a:solidFill>
              </a:rPr>
              <a:t>Daniel </a:t>
            </a:r>
            <a:r>
              <a:rPr lang="en-GB" sz="2400" dirty="0" smtClean="0">
                <a:solidFill>
                  <a:srgbClr val="B5121B"/>
                </a:solidFill>
              </a:rPr>
              <a:t>Seal</a:t>
            </a:r>
            <a:endParaRPr lang="en-GB" sz="2400" dirty="0">
              <a:solidFill>
                <a:srgbClr val="B5121B"/>
              </a:solidFill>
            </a:endParaRPr>
          </a:p>
          <a:p>
            <a:pPr algn="ctr"/>
            <a:r>
              <a:rPr lang="en-GB" sz="2400" i="1" baseline="30000" dirty="0" smtClean="0">
                <a:solidFill>
                  <a:srgbClr val="B5121B"/>
                </a:solidFill>
              </a:rPr>
              <a:t>Lancaster</a:t>
            </a:r>
            <a:r>
              <a:rPr lang="en-GB" sz="2400" i="1" dirty="0" smtClean="0">
                <a:solidFill>
                  <a:srgbClr val="B5121B"/>
                </a:solidFill>
              </a:rPr>
              <a:t> </a:t>
            </a:r>
            <a:r>
              <a:rPr lang="en-GB" sz="2400" i="1" baseline="30000" dirty="0" smtClean="0">
                <a:solidFill>
                  <a:srgbClr val="B5121B"/>
                </a:solidFill>
              </a:rPr>
              <a:t>University/Cockcroft Institute</a:t>
            </a:r>
            <a:endParaRPr lang="en-GB" sz="2400" i="1" dirty="0">
              <a:solidFill>
                <a:srgbClr val="B5121B"/>
              </a:solidFill>
            </a:endParaRPr>
          </a:p>
        </p:txBody>
      </p:sp>
      <p:pic>
        <p:nvPicPr>
          <p:cNvPr id="1026" name="Picture 2" descr="https://az659834.vo.msecnd.net/eventsairwesteuprod/production-iop-public/a213c1862803444d88387dc9d45610a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59"/>
          <a:stretch/>
        </p:blipFill>
        <p:spPr bwMode="auto">
          <a:xfrm>
            <a:off x="4426857" y="3705462"/>
            <a:ext cx="4213713" cy="159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4075" y="1084310"/>
            <a:ext cx="6768752" cy="1152128"/>
          </a:xfrm>
        </p:spPr>
        <p:txBody>
          <a:bodyPr/>
          <a:lstStyle/>
          <a:p>
            <a:r>
              <a:rPr lang="en-GB" i="1" dirty="0" smtClean="0">
                <a:solidFill>
                  <a:srgbClr val="D52B1E"/>
                </a:solidFill>
              </a:rPr>
              <a:t>RRR </a:t>
            </a:r>
            <a:r>
              <a:rPr lang="en-GB" dirty="0" smtClean="0">
                <a:solidFill>
                  <a:srgbClr val="D52B1E"/>
                </a:solidFill>
              </a:rPr>
              <a:t>and </a:t>
            </a:r>
            <a:r>
              <a:rPr lang="en-GB" i="1" dirty="0" smtClean="0">
                <a:solidFill>
                  <a:srgbClr val="D52B1E"/>
                </a:solidFill>
              </a:rPr>
              <a:t>T</a:t>
            </a:r>
            <a:r>
              <a:rPr lang="en-GB" baseline="-25000" dirty="0" smtClean="0">
                <a:solidFill>
                  <a:srgbClr val="D52B1E"/>
                </a:solidFill>
              </a:rPr>
              <a:t>c</a:t>
            </a:r>
            <a:endParaRPr lang="en-GB" baseline="-25000" dirty="0">
              <a:solidFill>
                <a:srgbClr val="D52B1E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2"/>
              <p:cNvSpPr>
                <a:spLocks noGrp="1"/>
              </p:cNvSpPr>
              <p:nvPr>
                <p:ph type="body" sz="quarter" idx="14"/>
              </p:nvPr>
            </p:nvSpPr>
            <p:spPr>
              <a:xfrm>
                <a:off x="227417" y="1640114"/>
                <a:ext cx="4239808" cy="2573541"/>
              </a:xfrm>
            </p:spPr>
            <p:txBody>
              <a:bodyPr/>
              <a:lstStyle/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2000" dirty="0" smtClean="0">
                    <a:solidFill>
                      <a:schemeClr val="tx1"/>
                    </a:solidFill>
                  </a:rPr>
                  <a:t>Residual-resistance ratio is essentially a measure of material purity,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𝑅𝑅𝑅</m:t>
                      </m:r>
                      <m:r>
                        <a:rPr lang="en-GB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300</m:t>
                          </m:r>
                          <m:r>
                            <m:rPr>
                              <m:sty m:val="p"/>
                            </m:rPr>
                            <a:rPr lang="en-GB" sz="20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</m:t>
                          </m:r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≿</m:t>
                          </m:r>
                          <m:sSub>
                            <m:sSubPr>
                              <m:ctrlP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GB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sub>
                          </m:sSub>
                          <m:r>
                            <a:rPr lang="en-GB" sz="20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2000" b="0" dirty="0" smtClean="0">
                  <a:solidFill>
                    <a:schemeClr val="tx1"/>
                  </a:solidFill>
                </a:endParaRP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2000" dirty="0" smtClean="0">
                    <a:solidFill>
                      <a:schemeClr val="tx1"/>
                    </a:solidFill>
                  </a:rPr>
                  <a:t>Check if material is superconducting and measure </a:t>
                </a:r>
                <a:r>
                  <a:rPr lang="en-GB" sz="2000" i="1" dirty="0" smtClean="0">
                    <a:solidFill>
                      <a:schemeClr val="tx1"/>
                    </a:solidFill>
                  </a:rPr>
                  <a:t>T</a:t>
                </a:r>
                <a:r>
                  <a:rPr lang="en-GB" sz="2000" i="1" baseline="-25000" dirty="0" smtClean="0">
                    <a:solidFill>
                      <a:schemeClr val="tx1"/>
                    </a:solidFill>
                  </a:rPr>
                  <a:t>c</a:t>
                </a:r>
              </a:p>
              <a:p>
                <a:pPr>
                  <a:buFont typeface="Wingdings" panose="05000000000000000000" pitchFamily="2" charset="2"/>
                  <a:buChar char="Ø"/>
                </a:pPr>
                <a:r>
                  <a:rPr lang="en-GB" sz="2000" dirty="0" smtClean="0">
                    <a:solidFill>
                      <a:schemeClr val="tx1"/>
                    </a:solidFill>
                  </a:rPr>
                  <a:t>Variable temperature inserts: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 err="1" smtClean="0">
                    <a:solidFill>
                      <a:schemeClr val="tx1"/>
                    </a:solidFill>
                  </a:rPr>
                  <a:t>LHe</a:t>
                </a:r>
                <a:r>
                  <a:rPr lang="en-GB" sz="2000" dirty="0" smtClean="0">
                    <a:solidFill>
                      <a:schemeClr val="tx1"/>
                    </a:solidFill>
                  </a:rPr>
                  <a:t>-free cryostat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solidFill>
                      <a:schemeClr val="tx1"/>
                    </a:solidFill>
                  </a:rPr>
                  <a:t>Individual vacuum tubes filled with He gas</a:t>
                </a:r>
              </a:p>
              <a:p>
                <a:pPr lvl="1">
                  <a:buFont typeface="Arial" panose="020B0604020202020204" pitchFamily="34" charset="0"/>
                  <a:buChar char="•"/>
                </a:pPr>
                <a:r>
                  <a:rPr lang="en-GB" sz="2000" dirty="0" smtClean="0">
                    <a:solidFill>
                      <a:srgbClr val="00B050"/>
                    </a:solidFill>
                  </a:rPr>
                  <a:t>Multiple sample tests/day</a:t>
                </a:r>
                <a:endParaRPr lang="en-GB" sz="2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" name="Tex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4"/>
              </p:nvPr>
            </p:nvSpPr>
            <p:spPr>
              <a:xfrm>
                <a:off x="227417" y="1640114"/>
                <a:ext cx="4239808" cy="2573541"/>
              </a:xfrm>
              <a:blipFill>
                <a:blip r:embed="rId2"/>
                <a:stretch>
                  <a:fillRect l="-1293" t="-1185" b="-627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58220816"/>
              </p:ext>
            </p:extLst>
          </p:nvPr>
        </p:nvGraphicFramePr>
        <p:xfrm>
          <a:off x="178823" y="-459574"/>
          <a:ext cx="8755039" cy="1858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6" name="Picture 2" descr="Image preview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314" y="1933812"/>
            <a:ext cx="2769765" cy="3693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Image preview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44" t="4325" r="23098"/>
          <a:stretch/>
        </p:blipFill>
        <p:spPr bwMode="auto">
          <a:xfrm>
            <a:off x="8017503" y="1840354"/>
            <a:ext cx="476250" cy="387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6845747" y="3248025"/>
            <a:ext cx="1317178" cy="133350"/>
          </a:xfrm>
          <a:prstGeom prst="straightConnector1">
            <a:avLst/>
          </a:prstGeom>
          <a:ln w="444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4EFF47-4337-4A84-8BBC-A86E77D8D1F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Daniel Seal - IOP PABG Annual Conference Tuesday 26th July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608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/>
          <a:srcRect l="35037" t="31800" r="34644" b="26200"/>
          <a:stretch/>
        </p:blipFill>
        <p:spPr>
          <a:xfrm>
            <a:off x="320721" y="1670811"/>
            <a:ext cx="4119282" cy="3209829"/>
          </a:xfrm>
          <a:prstGeom prst="rect">
            <a:avLst/>
          </a:prstGeom>
          <a:ln>
            <a:noFill/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7357" y="1554969"/>
            <a:ext cx="2548729" cy="118902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462E61B-ED1C-4B46-AA75-177C409014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073" t="41555" r="13852" b="9333"/>
          <a:stretch/>
        </p:blipFill>
        <p:spPr>
          <a:xfrm>
            <a:off x="7130312" y="1174162"/>
            <a:ext cx="1874256" cy="1801284"/>
          </a:xfrm>
          <a:prstGeom prst="rect">
            <a:avLst/>
          </a:prstGeom>
        </p:spPr>
      </p:pic>
      <p:sp>
        <p:nvSpPr>
          <p:cNvPr id="27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468439" y="4880640"/>
            <a:ext cx="3513253" cy="133944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800" b="1" dirty="0">
                <a:solidFill>
                  <a:schemeClr val="tx1"/>
                </a:solidFill>
              </a:rPr>
              <a:t>No physical welding </a:t>
            </a:r>
            <a:r>
              <a:rPr lang="en-GB" sz="1800" dirty="0">
                <a:solidFill>
                  <a:schemeClr val="tx1"/>
                </a:solidFill>
              </a:rPr>
              <a:t>between cavity and </a:t>
            </a:r>
            <a:r>
              <a:rPr lang="en-GB" sz="1800" dirty="0" smtClean="0">
                <a:solidFill>
                  <a:schemeClr val="tx1"/>
                </a:solidFill>
              </a:rPr>
              <a:t>sample required!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 smtClean="0">
                <a:solidFill>
                  <a:schemeClr val="tx1"/>
                </a:solidFill>
              </a:rPr>
              <a:t>Direct measurements of sample </a:t>
            </a:r>
            <a:r>
              <a:rPr lang="en-GB" sz="1800" i="1" dirty="0" err="1" smtClean="0">
                <a:solidFill>
                  <a:schemeClr val="tx1"/>
                </a:solidFill>
              </a:rPr>
              <a:t>R</a:t>
            </a:r>
            <a:r>
              <a:rPr lang="en-GB" sz="1800" i="1" baseline="-25000" dirty="0" err="1" smtClean="0">
                <a:solidFill>
                  <a:schemeClr val="tx1"/>
                </a:solidFill>
              </a:rPr>
              <a:t>s</a:t>
            </a:r>
            <a:endParaRPr lang="en-GB" sz="1800" i="1" baseline="-25000" dirty="0">
              <a:solidFill>
                <a:schemeClr val="tx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2966804" y="2425324"/>
            <a:ext cx="1587065" cy="411908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313772684"/>
              </p:ext>
            </p:extLst>
          </p:nvPr>
        </p:nvGraphicFramePr>
        <p:xfrm>
          <a:off x="178823" y="-459574"/>
          <a:ext cx="8755039" cy="1858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4283969" y="1133015"/>
            <a:ext cx="3071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Bulk </a:t>
            </a:r>
            <a:r>
              <a:rPr lang="en-GB" b="1" dirty="0" err="1" smtClean="0"/>
              <a:t>Nb</a:t>
            </a:r>
            <a:r>
              <a:rPr lang="en-GB" b="1" dirty="0" smtClean="0"/>
              <a:t> 3 Choke Cavity</a:t>
            </a:r>
            <a:endParaRPr lang="en-GB" b="1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89" t="5061" r="25594" b="7550"/>
          <a:stretch/>
        </p:blipFill>
        <p:spPr>
          <a:xfrm>
            <a:off x="4540560" y="3580428"/>
            <a:ext cx="2087336" cy="2671206"/>
          </a:xfrm>
          <a:prstGeom prst="rect">
            <a:avLst/>
          </a:prstGeom>
          <a:ln w="38100">
            <a:noFill/>
          </a:ln>
        </p:spPr>
      </p:pic>
      <p:cxnSp>
        <p:nvCxnSpPr>
          <p:cNvPr id="31" name="Straight Arrow Connector 30"/>
          <p:cNvCxnSpPr/>
          <p:nvPr/>
        </p:nvCxnSpPr>
        <p:spPr>
          <a:xfrm flipH="1" flipV="1">
            <a:off x="3051545" y="3275727"/>
            <a:ext cx="1856786" cy="2378839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C7804D8F-90FD-0E4B-AA7D-1C1A497A42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416" y="1065411"/>
            <a:ext cx="6768752" cy="1152128"/>
          </a:xfrm>
        </p:spPr>
        <p:txBody>
          <a:bodyPr/>
          <a:lstStyle/>
          <a:p>
            <a:r>
              <a:rPr lang="en-US" dirty="0" smtClean="0">
                <a:solidFill>
                  <a:srgbClr val="D52B1E"/>
                </a:solidFill>
              </a:rPr>
              <a:t>RF Evaluation</a:t>
            </a:r>
            <a:endParaRPr lang="en-US" dirty="0">
              <a:solidFill>
                <a:srgbClr val="D52B1E"/>
              </a:solidFill>
            </a:endParaRPr>
          </a:p>
        </p:txBody>
      </p:sp>
      <p:sp>
        <p:nvSpPr>
          <p:cNvPr id="13" name="Text Placeholder 2"/>
          <p:cNvSpPr txBox="1">
            <a:spLocks/>
          </p:cNvSpPr>
          <p:nvPr/>
        </p:nvSpPr>
        <p:spPr>
          <a:xfrm>
            <a:off x="6874776" y="3742524"/>
            <a:ext cx="2059086" cy="250911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GB" sz="1800" dirty="0" smtClean="0">
                <a:solidFill>
                  <a:schemeClr val="tx1"/>
                </a:solidFill>
              </a:rPr>
              <a:t>An</a:t>
            </a:r>
            <a:r>
              <a:rPr lang="en-GB" sz="1800" b="1" dirty="0" smtClean="0">
                <a:solidFill>
                  <a:schemeClr val="tx1"/>
                </a:solidFill>
              </a:rPr>
              <a:t> RF choke </a:t>
            </a:r>
            <a:r>
              <a:rPr lang="en-GB" sz="1800" dirty="0" smtClean="0">
                <a:solidFill>
                  <a:schemeClr val="tx1"/>
                </a:solidFill>
              </a:rPr>
              <a:t>is designed to reflect the cavity’s fundamental mode frequency back into the cavity</a:t>
            </a:r>
            <a:r>
              <a:rPr lang="en-GB" sz="1800" b="1" dirty="0" smtClean="0">
                <a:solidFill>
                  <a:schemeClr val="tx1"/>
                </a:solidFill>
              </a:rPr>
              <a:t> </a:t>
            </a:r>
            <a:endParaRPr lang="en-GB" sz="1800" dirty="0">
              <a:solidFill>
                <a:schemeClr val="tx1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6251347" y="2722837"/>
            <a:ext cx="1482308" cy="1019687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733655" y="2396987"/>
            <a:ext cx="333785" cy="1345537"/>
          </a:xfrm>
          <a:prstGeom prst="straightConnector1">
            <a:avLst/>
          </a:prstGeom>
          <a:ln w="444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4EFF47-4337-4A84-8BBC-A86E77D8D1FB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Daniel Seal - IOP PABG Annual Conference Tuesday 26th July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198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D0427502-16FB-FAB0-BC91-A54DECDF0F6D}"/>
              </a:ext>
            </a:extLst>
          </p:cNvPr>
          <p:cNvSpPr/>
          <p:nvPr/>
        </p:nvSpPr>
        <p:spPr>
          <a:xfrm>
            <a:off x="171411" y="874642"/>
            <a:ext cx="5172114" cy="2860358"/>
          </a:xfrm>
          <a:prstGeom prst="round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Low power measurements of </a:t>
            </a:r>
            <a:r>
              <a:rPr lang="en-GB" i="1" dirty="0" err="1" smtClean="0"/>
              <a:t>R</a:t>
            </a:r>
            <a:r>
              <a:rPr lang="en-GB" i="1" baseline="-25000" dirty="0" err="1" smtClean="0"/>
              <a:t>s</a:t>
            </a:r>
            <a:r>
              <a:rPr lang="en-GB" dirty="0" smtClean="0"/>
              <a:t>(</a:t>
            </a:r>
            <a:r>
              <a:rPr lang="en-GB" i="1" dirty="0" smtClean="0"/>
              <a:t>T</a:t>
            </a:r>
            <a:r>
              <a:rPr lang="en-GB" dirty="0" smtClean="0"/>
              <a:t>,</a:t>
            </a:r>
            <a:r>
              <a:rPr lang="en-GB" i="1" dirty="0" smtClean="0"/>
              <a:t>B</a:t>
            </a:r>
            <a:r>
              <a:rPr lang="en-GB" dirty="0" smtClean="0"/>
              <a:t>), of </a:t>
            </a:r>
            <a:r>
              <a:rPr lang="en-GB" dirty="0"/>
              <a:t>flat </a:t>
            </a:r>
            <a:r>
              <a:rPr lang="en-GB" dirty="0" smtClean="0"/>
              <a:t>samples </a:t>
            </a:r>
            <a:r>
              <a:rPr lang="en-GB" b="1" dirty="0" smtClean="0"/>
              <a:t>90 </a:t>
            </a:r>
            <a:r>
              <a:rPr lang="en-GB" b="1" dirty="0"/>
              <a:t>– 110 mm </a:t>
            </a:r>
            <a:r>
              <a:rPr lang="en-GB" dirty="0" smtClean="0"/>
              <a:t>diameter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 smtClean="0"/>
              <a:t>Parameters:</a:t>
            </a:r>
            <a:endParaRPr lang="en-GB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Frequency</a:t>
            </a:r>
            <a:r>
              <a:rPr lang="en-GB" i="1" dirty="0"/>
              <a:t> </a:t>
            </a:r>
            <a:r>
              <a:rPr lang="en-GB" dirty="0"/>
              <a:t>= 7.8 GHz</a:t>
            </a:r>
            <a:endParaRPr lang="en-GB" i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Sample temperatures</a:t>
            </a:r>
            <a:r>
              <a:rPr lang="en-GB" dirty="0"/>
              <a:t>, </a:t>
            </a:r>
            <a:r>
              <a:rPr lang="en-GB" i="1" dirty="0"/>
              <a:t>T</a:t>
            </a:r>
            <a:r>
              <a:rPr lang="en-GB" baseline="-25000" dirty="0"/>
              <a:t>𝑆</a:t>
            </a:r>
            <a:r>
              <a:rPr lang="en-GB" dirty="0"/>
              <a:t> &gt; 4 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i="1" dirty="0"/>
              <a:t>B-</a:t>
            </a:r>
            <a:r>
              <a:rPr lang="en-GB" dirty="0"/>
              <a:t>fields ≤ 0.8 </a:t>
            </a:r>
            <a:r>
              <a:rPr lang="en-GB" dirty="0" err="1"/>
              <a:t>mT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RF power ≤ 1 </a:t>
            </a:r>
            <a:r>
              <a:rPr lang="en-GB" dirty="0" smtClean="0"/>
              <a:t>W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dirty="0" smtClean="0"/>
          </a:p>
        </p:txBody>
      </p:sp>
      <p:pic>
        <p:nvPicPr>
          <p:cNvPr id="24" name="Picture 2" descr="https://attachments.office.net/owa/Daniel.Seal%40cockcroft.ac.uk/service.svc/s/GetAttachmentThumbnail?id=AQMkADc5M2E3NjBkLTMxMjQtNDI5ZS05MGZkLTY0NWQ4MDMzATU5ZQBGAAADo9eCmroi1U2muGa0%2F6a98gcAmneGsWlCqEabWd44Y3crMwAAAgEMAAAAgAAxepG0UEC9VeiI6LXxbgABnRUQ%2BwAAAAESABAAIZUJwlJuPkGO1081LC59Hw%3D%3D&amp;thumbnailType=2&amp;token=eyJhbGciOiJSUzI1NiIsImtpZCI6IkZBRDY1NDI2MkM2QUYyOTYxQUExRThDQUI3OEZGMUIyNzBFNzA3RTkiLCJ0eXAiOiJKV1QiLCJ4NXQiOiItdFpVSml4cThwWWFvZWpLdDRfeHNuRG5CLWsifQ.eyJvcmlnaW4iOiJodHRwczovL291dGxvb2sub2ZmaWNlMzY1LmNvbSIsInVjIjoiYTU2NmNkMjYzMTZjNDIxNzhiZTUxNmU0ZDE5ZGEzNjAiLCJzaWduaW5fc3RhdGUiOiJbXCJpbmtub3dubnR3a1wiLFwia21zaVwiXSIsInZlciI6IkV4Y2hhbmdlLkNhbGxiYWNrLlYxIiwiYXBwY3R4c2VuZGVyIjoiT3dhRG93bmxvYWRAM2Y2NjM2MWMtYTg3ZS00MTU4LThmNjEtOTllODJkYjNjYWM4IiwiaXNzcmluZyI6IldXIiwiYXBwY3R4Ijoie1wibXNleGNocHJvdFwiOlwib3dhXCIsXCJwdWlkXCI6XCIxMTUzODAxMTE2NDAzNDAyODM5XCIsXCJzY29wZVwiOlwiT3dhRG93bmxvYWRcIixcIm9pZFwiOlwiY2EzZTEzM2ItYjQ4MS00ZDExLWIwZGYtMmUyYzZmMWZiMjYwXCIsXCJwcmltYXJ5c2lkXCI6XCJTLTEtNS0yMS0xNzU4NzI4MzgzLTU5NzAxMTQ2MC0xODUzNTI5MDQ3LTU1NDY3NjVcIn0iLCJuYmYiOjE2NTcxOTc4NDUsImV4cCI6MTY1NzE5ODQ0NSwiaXNzIjoiMDAwMDAwMDItMDAwMC0wZmYxLWNlMDAtMDAwMDAwMDAwMDAwQDNmNjYzNjFjLWE4N2UtNDE1OC04ZjYxLTk5ZTgyZGIzY2FjOCIsImF1ZCI6IjAwMDAwMDAyLTAwMDAtMGZmMS1jZTAwLTAwMDAwMDAwMDAwMC9hdHRhY2htZW50cy5vZmZpY2UubmV0QDNmNjYzNjFjLWE4N2UtNDE1OC04ZjYxLTk5ZTgyZGIzY2FjOCIsImhhcHAiOiJvd2EifQ.KHLuXvs8uxHuPHls26QkmSN4SZ9ygZyLbetFglL6IUhJ7vX5D5ZMj1THPUz1B3F_-27Iguk-7KkCcLFGVIWivgO6_MKg8T2QBvn-xZJLDV9bIKCj9DGN5jqcHZA3A74D_aXXb_MsMoF_0ZjB049HIWGyXOIZgRwJd7M6whfXiiGS_j6QIpY4qr0LiXwIJIDEIEE7petL7OgL0HENWsMJMdkVUjhXbqN-NzTql-iv9M16O1662fPICavWu03cyaR1UiCmIGnkB3oGJDHf1hiUv7DN3Q31D39hJPM1BDyoWsugANXTmLMP8m0gfgLImUwWrbSmvomTn9QJsboizkn29w&amp;X-OWA-CANARY=e9aKZ7-Tu0aqOapxayyYJGD6lwsXYNoYl1vGQ5n9u9weh8YaPL7JunXetsgUoz7u0XAC8Cdm9j0.&amp;owa=outlook.office365.com&amp;scriptVer=20220624003.15&amp;animation=tru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408" y="950775"/>
            <a:ext cx="2910593" cy="2182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6" name="Diagram 25"/>
          <p:cNvGraphicFramePr/>
          <p:nvPr>
            <p:extLst>
              <p:ext uri="{D42A27DB-BD31-4B8C-83A1-F6EECF244321}">
                <p14:modId xmlns:p14="http://schemas.microsoft.com/office/powerpoint/2010/main" val="313772684"/>
              </p:ext>
            </p:extLst>
          </p:nvPr>
        </p:nvGraphicFramePr>
        <p:xfrm>
          <a:off x="178823" y="-459574"/>
          <a:ext cx="8755039" cy="1858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Text Placeholder 2"/>
          <p:cNvSpPr txBox="1">
            <a:spLocks/>
          </p:cNvSpPr>
          <p:nvPr/>
        </p:nvSpPr>
        <p:spPr>
          <a:xfrm>
            <a:off x="178823" y="3512562"/>
            <a:ext cx="4488621" cy="2054029"/>
          </a:xfrm>
          <a:prstGeom prst="round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vert="horz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800" dirty="0" smtClean="0">
                <a:solidFill>
                  <a:schemeClr val="tx1"/>
                </a:solidFill>
              </a:rPr>
              <a:t>Simple to operate and change sample (1 PhD student!)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 smtClean="0">
                <a:solidFill>
                  <a:schemeClr val="tx1"/>
                </a:solidFill>
              </a:rPr>
              <a:t>Simple sample design (low cost)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 err="1">
                <a:solidFill>
                  <a:schemeClr val="tx1"/>
                </a:solidFill>
              </a:rPr>
              <a:t>LHe</a:t>
            </a:r>
            <a:r>
              <a:rPr lang="en-GB" sz="1800" dirty="0">
                <a:solidFill>
                  <a:schemeClr val="tx1"/>
                </a:solidFill>
              </a:rPr>
              <a:t>-free </a:t>
            </a:r>
            <a:r>
              <a:rPr lang="en-GB" sz="1800" dirty="0" smtClean="0">
                <a:solidFill>
                  <a:schemeClr val="tx1"/>
                </a:solidFill>
              </a:rPr>
              <a:t>system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 smtClean="0">
                <a:solidFill>
                  <a:schemeClr val="tx1"/>
                </a:solidFill>
              </a:rPr>
              <a:t>~ </a:t>
            </a:r>
            <a:r>
              <a:rPr lang="en-GB" sz="1800" b="1" dirty="0" smtClean="0">
                <a:solidFill>
                  <a:srgbClr val="00B050"/>
                </a:solidFill>
              </a:rPr>
              <a:t>2-3 sample tests per week</a:t>
            </a:r>
            <a:r>
              <a:rPr lang="en-GB" sz="1800" dirty="0" smtClean="0">
                <a:solidFill>
                  <a:schemeClr val="tx1"/>
                </a:solidFill>
              </a:rPr>
              <a:t> (fast turnaround)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4EFF47-4337-4A84-8BBC-A86E77D8D1F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Daniel Seal - IOP PABG Annual Conference Tuesday 26th July 2022</a:t>
            </a:r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5136327" y="3233937"/>
            <a:ext cx="3748687" cy="2897281"/>
            <a:chOff x="4007650" y="1905931"/>
            <a:chExt cx="4850690" cy="3515507"/>
          </a:xfrm>
        </p:grpSpPr>
        <p:pic>
          <p:nvPicPr>
            <p:cNvPr id="10" name="Picture 9" descr="A screenshot of a video game&#10;&#10;Description automatically generated with medium confidence">
              <a:extLst>
                <a:ext uri="{FF2B5EF4-FFF2-40B4-BE49-F238E27FC236}">
                  <a16:creationId xmlns:a16="http://schemas.microsoft.com/office/drawing/2014/main" id="{1F13DE21-A3CE-EE49-34B6-029679A57B0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7650" y="1905931"/>
              <a:ext cx="4850690" cy="3515507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1" name="Rectangle 10"/>
            <p:cNvSpPr/>
            <p:nvPr/>
          </p:nvSpPr>
          <p:spPr>
            <a:xfrm>
              <a:off x="8314944" y="2755392"/>
              <a:ext cx="333756" cy="267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i="1">
                <a:solidFill>
                  <a:schemeClr val="tx1"/>
                </a:solidFill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5666652" y="6025380"/>
            <a:ext cx="34014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i="1" dirty="0" smtClean="0"/>
              <a:t>Commissioning </a:t>
            </a:r>
            <a:r>
              <a:rPr lang="en-GB" sz="1200" b="1" i="1" dirty="0"/>
              <a:t>with bulk </a:t>
            </a:r>
            <a:r>
              <a:rPr lang="en-GB" sz="1200" b="1" i="1" dirty="0" err="1"/>
              <a:t>Nb</a:t>
            </a:r>
            <a:r>
              <a:rPr lang="en-GB" sz="1200" b="1" i="1" dirty="0"/>
              <a:t> (no treatment yet!) and </a:t>
            </a:r>
            <a:r>
              <a:rPr lang="en-GB" sz="1200" b="1" i="1" dirty="0" err="1"/>
              <a:t>Nb</a:t>
            </a:r>
            <a:r>
              <a:rPr lang="en-GB" sz="1200" b="1" i="1" dirty="0"/>
              <a:t> on Cu </a:t>
            </a:r>
            <a:r>
              <a:rPr lang="en-GB" sz="1200" b="1" i="1" dirty="0" smtClean="0"/>
              <a:t>samples</a:t>
            </a:r>
            <a:endParaRPr lang="en-GB" sz="1200" b="1" i="1" dirty="0"/>
          </a:p>
        </p:txBody>
      </p:sp>
      <p:sp>
        <p:nvSpPr>
          <p:cNvPr id="13" name="Rectangle 12"/>
          <p:cNvSpPr/>
          <p:nvPr/>
        </p:nvSpPr>
        <p:spPr>
          <a:xfrm>
            <a:off x="1970406" y="6071547"/>
            <a:ext cx="44448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GB" b="1" i="1" dirty="0" smtClean="0">
                <a:solidFill>
                  <a:srgbClr val="00B050"/>
                </a:solidFill>
              </a:rPr>
              <a:t>More details in poster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5138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8984270"/>
              </p:ext>
            </p:extLst>
          </p:nvPr>
        </p:nvGraphicFramePr>
        <p:xfrm>
          <a:off x="292507" y="864148"/>
          <a:ext cx="3844064" cy="5134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292507" y="288084"/>
            <a:ext cx="7733893" cy="1152128"/>
          </a:xfrm>
        </p:spPr>
        <p:txBody>
          <a:bodyPr/>
          <a:lstStyle/>
          <a:p>
            <a:r>
              <a:rPr lang="en-GB" smtClean="0"/>
              <a:t>What next?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5790515" y="3064849"/>
            <a:ext cx="2271691" cy="733358"/>
            <a:chOff x="786186" y="4400775"/>
            <a:chExt cx="2271691" cy="733358"/>
          </a:xfrm>
          <a:solidFill>
            <a:srgbClr val="00B050"/>
          </a:solidFill>
        </p:grpSpPr>
        <p:sp>
          <p:nvSpPr>
            <p:cNvPr id="6" name="Rounded Rectangle 5"/>
            <p:cNvSpPr/>
            <p:nvPr/>
          </p:nvSpPr>
          <p:spPr>
            <a:xfrm>
              <a:off x="786186" y="4400775"/>
              <a:ext cx="2271691" cy="733358"/>
            </a:xfrm>
            <a:prstGeom prst="roundRect">
              <a:avLst>
                <a:gd name="adj" fmla="val 16670"/>
              </a:avLst>
            </a:prstGeom>
            <a:grpFill/>
            <a:ln w="1905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3">
              <a:scrgbClr r="0" g="0" b="0"/>
            </a:lnRef>
            <a:fillRef idx="1">
              <a:scrgbClr r="0" g="0" b="0"/>
            </a:fillRef>
            <a:effectRef idx="1">
              <a:scrgbClr r="0" g="0" b="0"/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 txBox="1"/>
            <p:nvPr/>
          </p:nvSpPr>
          <p:spPr>
            <a:xfrm>
              <a:off x="821992" y="4436581"/>
              <a:ext cx="2200079" cy="66174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solidFill>
                    <a:sysClr val="window" lastClr="FFFFFF"/>
                  </a:solidFill>
                  <a:latin typeface="+mn-lt"/>
                  <a:ea typeface="+mn-ea"/>
                  <a:cs typeface="+mn-cs"/>
                </a:rPr>
                <a:t>Real cavity measurement</a:t>
              </a:r>
              <a:endParaRPr lang="en-GB" sz="1600" kern="1200" dirty="0">
                <a:solidFill>
                  <a:sysClr val="window" lastClr="FFFFFF"/>
                </a:solidFill>
                <a:latin typeface="+mn-lt"/>
                <a:ea typeface="+mn-ea"/>
                <a:cs typeface="+mn-cs"/>
              </a:endParaRPr>
            </a:p>
          </p:txBody>
        </p:sp>
      </p:grpSp>
      <p:cxnSp>
        <p:nvCxnSpPr>
          <p:cNvPr id="4" name="Straight Arrow Connector 3"/>
          <p:cNvCxnSpPr/>
          <p:nvPr/>
        </p:nvCxnSpPr>
        <p:spPr>
          <a:xfrm>
            <a:off x="3595811" y="1219200"/>
            <a:ext cx="2158898" cy="2010778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560005" y="2371328"/>
            <a:ext cx="2013481" cy="973735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595811" y="3437685"/>
            <a:ext cx="1977675" cy="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595811" y="3553800"/>
            <a:ext cx="1977675" cy="104723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560005" y="3762401"/>
            <a:ext cx="2194704" cy="1912686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ounded Rectangle 31"/>
          <p:cNvSpPr/>
          <p:nvPr/>
        </p:nvSpPr>
        <p:spPr>
          <a:xfrm>
            <a:off x="5042358" y="719483"/>
            <a:ext cx="3640398" cy="1328023"/>
          </a:xfrm>
          <a:prstGeom prst="roundRect">
            <a:avLst/>
          </a:prstGeom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Ultimate Goal</a:t>
            </a:r>
            <a:r>
              <a:rPr lang="en-GB" sz="2400" b="1" dirty="0">
                <a:solidFill>
                  <a:srgbClr val="FF0000"/>
                </a:solidFill>
              </a:rPr>
              <a:t>: </a:t>
            </a:r>
            <a:r>
              <a:rPr lang="en-GB" sz="2400" dirty="0"/>
              <a:t>produce a 1.3 GHz thin </a:t>
            </a:r>
            <a:r>
              <a:rPr lang="en-GB" sz="2400" dirty="0" smtClean="0"/>
              <a:t>film coated </a:t>
            </a:r>
            <a:r>
              <a:rPr lang="en-GB" sz="2400" dirty="0"/>
              <a:t>cavity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72784" y="4513198"/>
            <a:ext cx="1809792" cy="90489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/>
          <a:srcRect l="26847" t="10311" r="23068" b="9051"/>
          <a:stretch/>
        </p:blipFill>
        <p:spPr>
          <a:xfrm>
            <a:off x="5480174" y="4150762"/>
            <a:ext cx="1382383" cy="1669292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6171367" y="5928773"/>
            <a:ext cx="3880557" cy="408623"/>
          </a:xfrm>
          <a:prstGeom prst="round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1.3 GHz cavity</a:t>
            </a:r>
            <a:endParaRPr lang="en-GB" b="1" dirty="0"/>
          </a:p>
        </p:txBody>
      </p:sp>
      <p:sp>
        <p:nvSpPr>
          <p:cNvPr id="19" name="Rounded Rectangle 18"/>
          <p:cNvSpPr/>
          <p:nvPr/>
        </p:nvSpPr>
        <p:spPr>
          <a:xfrm>
            <a:off x="4231088" y="5916725"/>
            <a:ext cx="3880557" cy="408623"/>
          </a:xfrm>
          <a:prstGeom prst="round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/>
              <a:t>6 GHz split-cavity</a:t>
            </a:r>
            <a:endParaRPr lang="en-GB" b="1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4EFF47-4337-4A84-8BBC-A86E77D8D1FB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Daniel Seal - IOP PABG Annual Conference Tuesday 26th July 2022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5774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7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Conten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473087"/>
            <a:ext cx="8425184" cy="4752975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00B050"/>
                </a:solidFill>
              </a:rPr>
              <a:t>Significant progress since the programme started in 2014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1E5DF8"/>
                </a:solidFill>
              </a:rPr>
              <a:t>An </a:t>
            </a:r>
            <a:r>
              <a:rPr lang="en-GB" dirty="0">
                <a:solidFill>
                  <a:srgbClr val="1E5DF8"/>
                </a:solidFill>
              </a:rPr>
              <a:t>ongoing systematic study of correlation between deposition parameters and </a:t>
            </a:r>
            <a:r>
              <a:rPr lang="en-GB" dirty="0" smtClean="0">
                <a:solidFill>
                  <a:srgbClr val="1E5DF8"/>
                </a:solidFill>
              </a:rPr>
              <a:t>superconducting properties: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Small sample depositions, characterisation and testing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Mastering Nb deposition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Development in </a:t>
            </a:r>
            <a:r>
              <a:rPr lang="en-GB" dirty="0">
                <a:solidFill>
                  <a:schemeClr val="tx1"/>
                </a:solidFill>
              </a:rPr>
              <a:t>non-</a:t>
            </a:r>
            <a:r>
              <a:rPr lang="en-GB" dirty="0" err="1">
                <a:solidFill>
                  <a:schemeClr val="tx1"/>
                </a:solidFill>
              </a:rPr>
              <a:t>Nb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GB" dirty="0" smtClean="0">
                <a:solidFill>
                  <a:schemeClr val="tx1"/>
                </a:solidFill>
              </a:rPr>
              <a:t>films, e.g. </a:t>
            </a:r>
            <a:r>
              <a:rPr lang="en-GB" dirty="0">
                <a:solidFill>
                  <a:schemeClr val="tx1"/>
                </a:solidFill>
              </a:rPr>
              <a:t>Nb</a:t>
            </a:r>
            <a:r>
              <a:rPr lang="en-GB" baseline="-25000" dirty="0">
                <a:solidFill>
                  <a:schemeClr val="tx1"/>
                </a:solidFill>
              </a:rPr>
              <a:t>3</a:t>
            </a:r>
            <a:r>
              <a:rPr lang="en-GB" dirty="0">
                <a:solidFill>
                  <a:schemeClr val="tx1"/>
                </a:solidFill>
              </a:rPr>
              <a:t>Sn, </a:t>
            </a:r>
            <a:r>
              <a:rPr lang="en-GB" dirty="0" err="1">
                <a:solidFill>
                  <a:schemeClr val="tx1"/>
                </a:solidFill>
              </a:rPr>
              <a:t>NbTiN</a:t>
            </a:r>
            <a:r>
              <a:rPr lang="en-GB" dirty="0">
                <a:solidFill>
                  <a:schemeClr val="tx1"/>
                </a:solidFill>
              </a:rPr>
              <a:t>, Mg</a:t>
            </a:r>
            <a:r>
              <a:rPr lang="en-GB" baseline="-25000" dirty="0">
                <a:solidFill>
                  <a:schemeClr val="tx1"/>
                </a:solidFill>
              </a:rPr>
              <a:t>2</a:t>
            </a:r>
            <a:r>
              <a:rPr lang="en-GB" dirty="0">
                <a:solidFill>
                  <a:schemeClr val="tx1"/>
                </a:solidFill>
              </a:rPr>
              <a:t>B, … </a:t>
            </a:r>
            <a:endParaRPr lang="en-GB" dirty="0" smtClean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Depositing multilayer structures</a:t>
            </a:r>
            <a:r>
              <a:rPr lang="en-GB" dirty="0">
                <a:solidFill>
                  <a:schemeClr val="tx1"/>
                </a:solidFill>
              </a:rPr>
              <a:t>,</a:t>
            </a:r>
            <a:r>
              <a:rPr lang="en-GB" dirty="0" smtClean="0">
                <a:solidFill>
                  <a:schemeClr val="tx1"/>
                </a:solidFill>
              </a:rPr>
              <a:t> e.g. Cu-Nb-AlN-Nb</a:t>
            </a:r>
            <a:r>
              <a:rPr lang="en-GB" baseline="-25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Sn</a:t>
            </a:r>
            <a:endParaRPr lang="en-GB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>
                <a:solidFill>
                  <a:srgbClr val="BE2BBB"/>
                </a:solidFill>
              </a:rPr>
              <a:t>Ultimate goal: beyond </a:t>
            </a:r>
            <a:r>
              <a:rPr lang="en-GB" dirty="0" err="1" smtClean="0">
                <a:solidFill>
                  <a:srgbClr val="BE2BBB"/>
                </a:solidFill>
              </a:rPr>
              <a:t>Nb</a:t>
            </a:r>
            <a:r>
              <a:rPr lang="en-GB" dirty="0" smtClean="0">
                <a:solidFill>
                  <a:srgbClr val="BE2BBB"/>
                </a:solidFill>
              </a:rPr>
              <a:t> coated cavity: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6 GHz split cavity tests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Develop a 1.3 GHz deposition and RF testing facility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4EFF47-4337-4A84-8BBC-A86E77D8D1FB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Daniel Seal - IOP PABG Annual Conference Tuesday 26th July 2022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92761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D52B1E"/>
                </a:solidFill>
              </a:rPr>
              <a:t>Acknowledgements</a:t>
            </a:r>
            <a:endParaRPr lang="en-GB" dirty="0">
              <a:solidFill>
                <a:srgbClr val="D52B1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95289" y="1714047"/>
            <a:ext cx="8313282" cy="475297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  <a:ea typeface="+mn-lt"/>
                <a:cs typeface="+mn-lt"/>
              </a:rPr>
              <a:t>STFC/CI: </a:t>
            </a:r>
            <a:r>
              <a:rPr lang="en-US" dirty="0" smtClean="0">
                <a:solidFill>
                  <a:schemeClr val="tx1"/>
                </a:solidFill>
                <a:ea typeface="+mn-lt"/>
                <a:cs typeface="+mn-lt"/>
              </a:rPr>
              <a:t>O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. </a:t>
            </a:r>
            <a:r>
              <a:rPr lang="en-US" dirty="0" smtClean="0">
                <a:solidFill>
                  <a:schemeClr val="tx1"/>
                </a:solidFill>
                <a:ea typeface="+mn-lt"/>
                <a:cs typeface="+mn-lt"/>
              </a:rPr>
              <a:t>B. Malyshev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, R. Valizadeh, </a:t>
            </a:r>
            <a:r>
              <a:rPr lang="en-US" dirty="0" smtClean="0">
                <a:solidFill>
                  <a:schemeClr val="tx1"/>
                </a:solidFill>
                <a:ea typeface="+mn-lt"/>
                <a:cs typeface="+mn-lt"/>
              </a:rPr>
              <a:t>P. Goudket, S. Hitchen, 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L. Smith,</a:t>
            </a:r>
            <a:r>
              <a:rPr lang="en-US" dirty="0" smtClean="0">
                <a:solidFill>
                  <a:schemeClr val="tx1"/>
                </a:solidFill>
                <a:ea typeface="+mn-lt"/>
                <a:cs typeface="+mn-lt"/>
              </a:rPr>
              <a:t> J. Conlon, K. Dumbell, N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. </a:t>
            </a:r>
            <a:r>
              <a:rPr lang="en-US" dirty="0" err="1">
                <a:solidFill>
                  <a:schemeClr val="tx1"/>
                </a:solidFill>
                <a:ea typeface="+mn-lt"/>
                <a:cs typeface="+mn-lt"/>
              </a:rPr>
              <a:t>Pattalwar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, S. </a:t>
            </a:r>
            <a:r>
              <a:rPr lang="en-US" dirty="0" err="1">
                <a:solidFill>
                  <a:schemeClr val="tx1"/>
                </a:solidFill>
                <a:ea typeface="+mn-lt"/>
                <a:cs typeface="+mn-lt"/>
              </a:rPr>
              <a:t>Pattalwar</a:t>
            </a:r>
            <a:r>
              <a:rPr lang="en-US" dirty="0">
                <a:solidFill>
                  <a:schemeClr val="tx1"/>
                </a:solidFill>
                <a:ea typeface="+mn-lt"/>
                <a:cs typeface="+mn-lt"/>
              </a:rPr>
              <a:t>, </a:t>
            </a:r>
            <a:r>
              <a:rPr lang="en-US" dirty="0" smtClean="0">
                <a:solidFill>
                  <a:schemeClr val="tx1"/>
                </a:solidFill>
                <a:ea typeface="+mn-lt"/>
                <a:cs typeface="+mn-lt"/>
              </a:rPr>
              <a:t>A. May, F. Lockwood-Estrin, A. Hannah, A. Vick, E. Marshall, S. Bibby-Trevor, R. McAllister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  <a:ea typeface="+mn-lt"/>
                <a:cs typeface="+mn-lt"/>
              </a:rPr>
              <a:t>Lancaster University/CI: </a:t>
            </a:r>
            <a:r>
              <a:rPr lang="en-US" dirty="0" smtClean="0">
                <a:solidFill>
                  <a:schemeClr val="tx1"/>
                </a:solidFill>
                <a:ea typeface="+mn-lt"/>
                <a:cs typeface="+mn-lt"/>
              </a:rPr>
              <a:t>G. Burt, T. Sian, D. Turner, H. Marks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  <a:ea typeface="+mn-lt"/>
                <a:cs typeface="+mn-lt"/>
              </a:rPr>
              <a:t>INFN: </a:t>
            </a:r>
            <a:r>
              <a:rPr lang="en-US" dirty="0" smtClean="0">
                <a:solidFill>
                  <a:schemeClr val="tx1"/>
                </a:solidFill>
                <a:ea typeface="+mn-lt"/>
                <a:cs typeface="+mn-lt"/>
              </a:rPr>
              <a:t>C. </a:t>
            </a:r>
            <a:r>
              <a:rPr lang="en-US" dirty="0" err="1" smtClean="0">
                <a:solidFill>
                  <a:schemeClr val="tx1"/>
                </a:solidFill>
                <a:ea typeface="+mn-lt"/>
                <a:cs typeface="+mn-lt"/>
              </a:rPr>
              <a:t>Pira</a:t>
            </a:r>
            <a:r>
              <a:rPr lang="en-US" dirty="0" smtClean="0">
                <a:solidFill>
                  <a:schemeClr val="tx1"/>
                </a:solidFill>
                <a:ea typeface="+mn-lt"/>
                <a:cs typeface="+mn-lt"/>
              </a:rPr>
              <a:t>, E. </a:t>
            </a:r>
            <a:r>
              <a:rPr lang="en-US" dirty="0" err="1" smtClean="0">
                <a:solidFill>
                  <a:schemeClr val="tx1"/>
                </a:solidFill>
                <a:ea typeface="+mn-lt"/>
                <a:cs typeface="+mn-lt"/>
              </a:rPr>
              <a:t>Chyhyrynets</a:t>
            </a:r>
            <a:endParaRPr lang="en-US" dirty="0" smtClean="0">
              <a:solidFill>
                <a:schemeClr val="tx1"/>
              </a:solidFill>
              <a:ea typeface="+mn-lt"/>
              <a:cs typeface="+mn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chemeClr val="tx1"/>
                </a:solidFill>
                <a:ea typeface="+mn-lt"/>
                <a:cs typeface="+mn-lt"/>
              </a:rPr>
              <a:t>IJCLAB: </a:t>
            </a:r>
            <a:r>
              <a:rPr lang="en-GB" dirty="0">
                <a:solidFill>
                  <a:schemeClr val="tx1"/>
                </a:solidFill>
              </a:rPr>
              <a:t>O. </a:t>
            </a:r>
            <a:r>
              <a:rPr lang="en-GB" dirty="0" smtClean="0">
                <a:solidFill>
                  <a:schemeClr val="tx1"/>
                </a:solidFill>
              </a:rPr>
              <a:t>Hryhorenko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b="1" dirty="0" smtClean="0">
                <a:solidFill>
                  <a:schemeClr val="tx1"/>
                </a:solidFill>
              </a:rPr>
              <a:t>CEA: </a:t>
            </a:r>
            <a:r>
              <a:rPr lang="en-GB" dirty="0" smtClean="0">
                <a:solidFill>
                  <a:schemeClr val="tx1"/>
                </a:solidFill>
              </a:rPr>
              <a:t>C. Antoine</a:t>
            </a:r>
            <a:endParaRPr lang="en-GB" b="1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b="1" dirty="0" smtClean="0">
              <a:solidFill>
                <a:schemeClr val="tx1"/>
              </a:solidFill>
              <a:ea typeface="+mn-lt"/>
              <a:cs typeface="+mn-l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tx1"/>
              </a:solidFill>
              <a:ea typeface="+mn-lt"/>
              <a:cs typeface="+mn-l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cs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288" y="5194598"/>
            <a:ext cx="67128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This work has been supported by: the IFAST collaboration which has</a:t>
            </a:r>
            <a:br>
              <a:rPr lang="en-US" sz="1600" i="1" dirty="0"/>
            </a:br>
            <a:r>
              <a:rPr lang="en-US" sz="1600" i="1" dirty="0"/>
              <a:t>received funding from the European Union’s Horizon 2020 Research and</a:t>
            </a:r>
            <a:br>
              <a:rPr lang="en-US" sz="1600" i="1" dirty="0"/>
            </a:br>
            <a:r>
              <a:rPr lang="en-US" sz="1600" i="1" dirty="0"/>
              <a:t>Innovation programme under Grant Agreement No 101004730.</a:t>
            </a:r>
            <a:endParaRPr lang="en-GB" sz="16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1640" y="5120656"/>
            <a:ext cx="1726071" cy="97887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4EFF47-4337-4A84-8BBC-A86E77D8D1F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Daniel Seal - IOP PABG Annual Conference Tuesday 26th July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692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202433"/>
            <a:ext cx="8208912" cy="1010543"/>
          </a:xfrm>
        </p:spPr>
        <p:txBody>
          <a:bodyPr/>
          <a:lstStyle/>
          <a:p>
            <a:r>
              <a:rPr lang="en-US" dirty="0">
                <a:solidFill>
                  <a:srgbClr val="D52B1E"/>
                </a:solidFill>
              </a:rPr>
              <a:t>Thank you for listening</a:t>
            </a:r>
            <a:br>
              <a:rPr lang="en-US" dirty="0">
                <a:solidFill>
                  <a:srgbClr val="D52B1E"/>
                </a:solidFill>
              </a:rPr>
            </a:br>
            <a:endParaRPr lang="en-GB" dirty="0">
              <a:solidFill>
                <a:srgbClr val="D52B1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872595"/>
            <a:ext cx="8208912" cy="720080"/>
          </a:xfrm>
        </p:spPr>
        <p:txBody>
          <a:bodyPr/>
          <a:lstStyle/>
          <a:p>
            <a:r>
              <a:rPr lang="en-GB" sz="2400" b="1" dirty="0">
                <a:solidFill>
                  <a:srgbClr val="D52B1E"/>
                </a:solidFill>
              </a:rPr>
              <a:t>Daniel Seal</a:t>
            </a:r>
          </a:p>
          <a:p>
            <a:r>
              <a:rPr lang="en-GB" sz="2400" i="1" dirty="0">
                <a:solidFill>
                  <a:srgbClr val="D52B1E"/>
                </a:solidFill>
              </a:rPr>
              <a:t>daniel.seal@cockcroft.ac.uk</a:t>
            </a:r>
          </a:p>
          <a:p>
            <a:endParaRPr lang="en-GB" sz="2400" dirty="0">
              <a:solidFill>
                <a:srgbClr val="D52B1E"/>
              </a:solidFill>
            </a:endParaRPr>
          </a:p>
        </p:txBody>
      </p:sp>
      <p:pic>
        <p:nvPicPr>
          <p:cNvPr id="4" name="Picture 2" descr="https://az659834.vo.msecnd.net/eventsairwesteuprod/production-iop-public/a213c1862803444d88387dc9d45610a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359"/>
          <a:stretch/>
        </p:blipFill>
        <p:spPr bwMode="auto">
          <a:xfrm>
            <a:off x="4426857" y="3705462"/>
            <a:ext cx="4213713" cy="159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580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4659" y="311917"/>
            <a:ext cx="8879341" cy="1152128"/>
          </a:xfrm>
        </p:spPr>
        <p:txBody>
          <a:bodyPr/>
          <a:lstStyle/>
          <a:p>
            <a:r>
              <a:rPr lang="en-GB" dirty="0" smtClean="0">
                <a:solidFill>
                  <a:srgbClr val="D52B1E"/>
                </a:solidFill>
              </a:rPr>
              <a:t>Bulk </a:t>
            </a:r>
            <a:r>
              <a:rPr lang="en-GB" dirty="0" err="1" smtClean="0">
                <a:solidFill>
                  <a:srgbClr val="D52B1E"/>
                </a:solidFill>
              </a:rPr>
              <a:t>Nb</a:t>
            </a:r>
            <a:r>
              <a:rPr lang="en-GB" dirty="0" smtClean="0">
                <a:solidFill>
                  <a:srgbClr val="D52B1E"/>
                </a:solidFill>
              </a:rPr>
              <a:t> </a:t>
            </a:r>
            <a:r>
              <a:rPr lang="en-GB" sz="3400" dirty="0" smtClean="0">
                <a:solidFill>
                  <a:srgbClr val="D52B1E"/>
                </a:solidFill>
              </a:rPr>
              <a:t>SRF</a:t>
            </a:r>
            <a:endParaRPr lang="en-GB" sz="3400" dirty="0">
              <a:solidFill>
                <a:srgbClr val="D52B1E"/>
              </a:solidFill>
            </a:endParaRPr>
          </a:p>
        </p:txBody>
      </p:sp>
      <p:grpSp>
        <p:nvGrpSpPr>
          <p:cNvPr id="138" name="Group 45"/>
          <p:cNvGrpSpPr>
            <a:grpSpLocks/>
          </p:cNvGrpSpPr>
          <p:nvPr/>
        </p:nvGrpSpPr>
        <p:grpSpPr bwMode="auto">
          <a:xfrm>
            <a:off x="4732178" y="3110964"/>
            <a:ext cx="4155730" cy="2696923"/>
            <a:chOff x="1241" y="2544"/>
            <a:chExt cx="2443" cy="1519"/>
          </a:xfrm>
        </p:grpSpPr>
        <p:sp>
          <p:nvSpPr>
            <p:cNvPr id="143" name="Rectangle 23"/>
            <p:cNvSpPr>
              <a:spLocks noChangeArrowheads="1"/>
            </p:cNvSpPr>
            <p:nvPr/>
          </p:nvSpPr>
          <p:spPr bwMode="auto">
            <a:xfrm>
              <a:off x="1241" y="2544"/>
              <a:ext cx="2443" cy="1519"/>
            </a:xfrm>
            <a:prstGeom prst="rect">
              <a:avLst/>
            </a:prstGeom>
            <a:solidFill>
              <a:srgbClr val="FFFFFF"/>
            </a:solidFill>
            <a:ln w="38100">
              <a:solidFill>
                <a:schemeClr val="accent5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44" name="Rectangle 24"/>
            <p:cNvSpPr>
              <a:spLocks noChangeArrowheads="1"/>
            </p:cNvSpPr>
            <p:nvPr/>
          </p:nvSpPr>
          <p:spPr bwMode="auto">
            <a:xfrm>
              <a:off x="1308" y="2801"/>
              <a:ext cx="410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>
              <a:spAutoFit/>
            </a:bodyPr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fr-FR" sz="1800" b="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/>
                  <a:ea typeface="+mn-ea"/>
                  <a:cs typeface="+mn-cs"/>
                </a:rPr>
                <a:t>Q</a:t>
              </a:r>
              <a:r>
                <a:rPr kumimoji="0" lang="en-US" altLang="fr-FR" sz="1800" b="0" i="0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145" name="Rectangle 25"/>
            <p:cNvSpPr>
              <a:spLocks noChangeArrowheads="1"/>
            </p:cNvSpPr>
            <p:nvPr/>
          </p:nvSpPr>
          <p:spPr bwMode="auto">
            <a:xfrm>
              <a:off x="3329" y="3641"/>
              <a:ext cx="25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>
              <a:spAutoFit/>
            </a:bodyPr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fr-FR" sz="1800" b="0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/>
                  <a:ea typeface="+mn-ea"/>
                  <a:cs typeface="+mn-cs"/>
                </a:rPr>
                <a:t>E</a:t>
              </a:r>
              <a:r>
                <a:rPr kumimoji="0" lang="en-US" altLang="fr-FR" sz="1800" b="0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/>
                  <a:ea typeface="+mn-ea"/>
                  <a:cs typeface="+mn-cs"/>
                </a:rPr>
                <a:t>acc</a:t>
              </a:r>
              <a:endParaRPr kumimoji="0" lang="en-US" altLang="fr-FR" sz="1800" b="0" i="1" u="none" strike="noStrike" kern="1200" cap="none" spc="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46" name="Line 26"/>
            <p:cNvSpPr>
              <a:spLocks noChangeShapeType="1"/>
            </p:cNvSpPr>
            <p:nvPr/>
          </p:nvSpPr>
          <p:spPr bwMode="auto">
            <a:xfrm>
              <a:off x="1409" y="3055"/>
              <a:ext cx="0" cy="737"/>
            </a:xfrm>
            <a:prstGeom prst="line">
              <a:avLst/>
            </a:prstGeom>
            <a:noFill/>
            <a:ln w="28575">
              <a:solidFill>
                <a:schemeClr val="accent5"/>
              </a:solidFill>
              <a:round/>
              <a:headEnd type="stealth" w="med" len="med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47" name="Line 27"/>
            <p:cNvSpPr>
              <a:spLocks noChangeShapeType="1"/>
            </p:cNvSpPr>
            <p:nvPr/>
          </p:nvSpPr>
          <p:spPr bwMode="auto">
            <a:xfrm>
              <a:off x="1397" y="3792"/>
              <a:ext cx="1871" cy="0"/>
            </a:xfrm>
            <a:prstGeom prst="line">
              <a:avLst/>
            </a:prstGeom>
            <a:noFill/>
            <a:ln w="28575">
              <a:solidFill>
                <a:schemeClr val="accent5"/>
              </a:solidFill>
              <a:round/>
              <a:headEnd type="none" w="sm" len="sm"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48" name="Line 28"/>
            <p:cNvSpPr>
              <a:spLocks noChangeShapeType="1"/>
            </p:cNvSpPr>
            <p:nvPr/>
          </p:nvSpPr>
          <p:spPr bwMode="auto">
            <a:xfrm flipV="1">
              <a:off x="1409" y="3207"/>
              <a:ext cx="824" cy="1"/>
            </a:xfrm>
            <a:prstGeom prst="line">
              <a:avLst/>
            </a:prstGeom>
            <a:noFill/>
            <a:ln w="28575">
              <a:solidFill>
                <a:schemeClr val="accent5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49" name="Arc 29"/>
            <p:cNvSpPr>
              <a:spLocks/>
            </p:cNvSpPr>
            <p:nvPr/>
          </p:nvSpPr>
          <p:spPr bwMode="auto">
            <a:xfrm>
              <a:off x="2232" y="3208"/>
              <a:ext cx="461" cy="267"/>
            </a:xfrm>
            <a:custGeom>
              <a:avLst/>
              <a:gdLst>
                <a:gd name="G0" fmla="+- 41 0 0"/>
                <a:gd name="G1" fmla="+- 21600 0 0"/>
                <a:gd name="G2" fmla="+- 21600 0 0"/>
                <a:gd name="T0" fmla="*/ 0 w 21616"/>
                <a:gd name="T1" fmla="*/ 0 h 21600"/>
                <a:gd name="T2" fmla="*/ 21616 w 21616"/>
                <a:gd name="T3" fmla="*/ 20571 h 21600"/>
                <a:gd name="T4" fmla="*/ 41 w 21616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16" h="21600" fill="none" extrusionOk="0">
                  <a:moveTo>
                    <a:pt x="0" y="0"/>
                  </a:moveTo>
                  <a:cubicBezTo>
                    <a:pt x="13" y="0"/>
                    <a:pt x="27" y="0"/>
                    <a:pt x="41" y="0"/>
                  </a:cubicBezTo>
                  <a:cubicBezTo>
                    <a:pt x="11570" y="0"/>
                    <a:pt x="21067" y="9054"/>
                    <a:pt x="21616" y="20570"/>
                  </a:cubicBezTo>
                </a:path>
                <a:path w="21616" h="21600" stroke="0" extrusionOk="0">
                  <a:moveTo>
                    <a:pt x="0" y="0"/>
                  </a:moveTo>
                  <a:cubicBezTo>
                    <a:pt x="13" y="0"/>
                    <a:pt x="27" y="0"/>
                    <a:pt x="41" y="0"/>
                  </a:cubicBezTo>
                  <a:cubicBezTo>
                    <a:pt x="11570" y="0"/>
                    <a:pt x="21067" y="9054"/>
                    <a:pt x="21616" y="20570"/>
                  </a:cubicBezTo>
                  <a:lnTo>
                    <a:pt x="41" y="21600"/>
                  </a:lnTo>
                  <a:close/>
                </a:path>
              </a:pathLst>
            </a:custGeom>
            <a:noFill/>
            <a:ln w="28575" cap="rnd">
              <a:solidFill>
                <a:schemeClr val="accent5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50" name="Rectangle 30"/>
            <p:cNvSpPr>
              <a:spLocks noChangeArrowheads="1"/>
            </p:cNvSpPr>
            <p:nvPr/>
          </p:nvSpPr>
          <p:spPr bwMode="auto">
            <a:xfrm>
              <a:off x="1415" y="3081"/>
              <a:ext cx="1700" cy="719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  <a:prstDash val="sysDot"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36000" rIns="36000" bIns="3600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51" name="Rectangle 31"/>
            <p:cNvSpPr>
              <a:spLocks noChangeArrowheads="1"/>
            </p:cNvSpPr>
            <p:nvPr/>
          </p:nvSpPr>
          <p:spPr bwMode="auto">
            <a:xfrm>
              <a:off x="1944" y="2601"/>
              <a:ext cx="1602" cy="457"/>
            </a:xfrm>
            <a:prstGeom prst="rect">
              <a:avLst/>
            </a:prstGeom>
            <a:noFill/>
            <a:ln w="9525">
              <a:solidFill>
                <a:schemeClr val="accent5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>
              <a:spAutoFit/>
            </a:bodyPr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fr-FR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Nb</a:t>
              </a:r>
              <a:r>
                <a:rPr kumimoji="0" lang="en-US" alt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 : Limits @ 2 K, 1.3 GHz : </a:t>
              </a:r>
            </a:p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fr-FR" sz="12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</a:t>
              </a:r>
              <a:r>
                <a:rPr kumimoji="0" lang="en-US" altLang="fr-FR" sz="1200" b="1" i="0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acc</a:t>
              </a:r>
              <a:r>
                <a:rPr kumimoji="0" lang="en-US" alt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 ~ 55 MV/m </a:t>
              </a:r>
              <a:r>
                <a:rPr kumimoji="0" lang="en-US" altLang="fr-FR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(</a:t>
              </a:r>
              <a:r>
                <a:rPr kumimoji="0" lang="en-US" altLang="fr-FR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  <a:sym typeface="Mathematica1" pitchFamily="2" charset="2"/>
                </a:rPr>
                <a:t>±</a:t>
              </a:r>
              <a:r>
                <a:rPr kumimoji="0" lang="en-US" altLang="fr-FR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alt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5 </a:t>
              </a:r>
              <a:r>
                <a:rPr kumimoji="0" lang="en-US" altLang="fr-FR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MV/m)</a:t>
              </a:r>
              <a:endParaRPr kumimoji="0" lang="en-US" altLang="fr-FR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endParaRPr>
            </a:p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fr-FR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(Geometry </a:t>
              </a:r>
              <a:r>
                <a:rPr kumimoji="0" lang="en-US" alt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: </a:t>
              </a:r>
              <a:r>
                <a:rPr kumimoji="0" lang="en-US" altLang="fr-FR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H/</a:t>
              </a:r>
              <a:r>
                <a:rPr kumimoji="0" lang="en-US" altLang="fr-FR" sz="12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</a:t>
              </a:r>
              <a:r>
                <a:rPr kumimoji="0" lang="en-US" altLang="fr-FR" sz="12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acc</a:t>
              </a:r>
              <a:r>
                <a:rPr kumimoji="0" lang="en-US" alt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 ~ 42 </a:t>
              </a:r>
              <a:r>
                <a:rPr kumimoji="0" lang="en-US" altLang="fr-FR" sz="12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Oe</a:t>
              </a:r>
              <a:r>
                <a:rPr kumimoji="0" lang="en-US" alt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/(MV/m))</a:t>
              </a:r>
            </a:p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fr-FR" sz="12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R</a:t>
              </a:r>
              <a:r>
                <a:rPr kumimoji="0" lang="en-US" altLang="fr-FR" sz="12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s</a:t>
              </a:r>
              <a:r>
                <a:rPr kumimoji="0" lang="en-US" alt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 = </a:t>
              </a:r>
              <a:r>
                <a:rPr kumimoji="0" lang="en-US" altLang="fr-FR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R</a:t>
              </a:r>
              <a:r>
                <a:rPr kumimoji="0" lang="en-US" altLang="fr-FR" sz="1200" b="1" i="1" u="none" strike="noStrike" kern="1200" cap="none" spc="0" normalizeH="0" baseline="-2500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BCS</a:t>
              </a:r>
              <a:r>
                <a:rPr kumimoji="0" lang="en-US" altLang="fr-FR" sz="1200" b="1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 + </a:t>
              </a:r>
              <a:r>
                <a:rPr kumimoji="0" lang="en-US" altLang="fr-FR" sz="1200" b="1" i="1" u="none" strike="noStrike" kern="120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R</a:t>
              </a:r>
              <a:r>
                <a:rPr kumimoji="0" lang="en-US" altLang="fr-FR" sz="1200" b="1" i="1" u="none" strike="noStrike" kern="1200" cap="none" spc="0" normalizeH="0" baseline="-2500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rés</a:t>
              </a:r>
              <a:r>
                <a:rPr kumimoji="0" lang="en-US" altLang="fr-FR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. </a:t>
              </a:r>
            </a:p>
          </p:txBody>
        </p:sp>
        <p:sp>
          <p:nvSpPr>
            <p:cNvPr id="152" name="Line 32"/>
            <p:cNvSpPr>
              <a:spLocks noChangeShapeType="1"/>
            </p:cNvSpPr>
            <p:nvPr/>
          </p:nvSpPr>
          <p:spPr bwMode="auto">
            <a:xfrm flipH="1">
              <a:off x="2708" y="3276"/>
              <a:ext cx="160" cy="102"/>
            </a:xfrm>
            <a:prstGeom prst="line">
              <a:avLst/>
            </a:prstGeom>
            <a:noFill/>
            <a:ln w="9525">
              <a:solidFill>
                <a:schemeClr val="accent5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53" name="Text Box 33"/>
            <p:cNvSpPr txBox="1">
              <a:spLocks noChangeArrowheads="1"/>
            </p:cNvSpPr>
            <p:nvPr/>
          </p:nvSpPr>
          <p:spPr bwMode="auto">
            <a:xfrm>
              <a:off x="2882" y="3127"/>
              <a:ext cx="488" cy="24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36000" tIns="36000" rIns="36000" bIns="36000">
              <a:spAutoFit/>
            </a:bodyPr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fr-FR" sz="1200" i="1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High field dissipations</a:t>
              </a:r>
            </a:p>
          </p:txBody>
        </p:sp>
        <p:sp>
          <p:nvSpPr>
            <p:cNvPr id="154" name="Line 34"/>
            <p:cNvSpPr>
              <a:spLocks noChangeShapeType="1"/>
            </p:cNvSpPr>
            <p:nvPr/>
          </p:nvSpPr>
          <p:spPr bwMode="auto">
            <a:xfrm>
              <a:off x="2693" y="3475"/>
              <a:ext cx="0" cy="141"/>
            </a:xfrm>
            <a:prstGeom prst="line">
              <a:avLst/>
            </a:prstGeom>
            <a:noFill/>
            <a:ln w="9525">
              <a:solidFill>
                <a:schemeClr val="accent5"/>
              </a:solidFill>
              <a:round/>
              <a:headEnd type="oval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55" name="Text Box 35"/>
            <p:cNvSpPr txBox="1">
              <a:spLocks noChangeArrowheads="1"/>
            </p:cNvSpPr>
            <p:nvPr/>
          </p:nvSpPr>
          <p:spPr bwMode="auto">
            <a:xfrm>
              <a:off x="2722" y="3607"/>
              <a:ext cx="363" cy="1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5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/>
            <a:p>
              <a:pPr marL="0" marR="0" lvl="0" indent="0" algn="l" defTabSz="4572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fr-FR" sz="1200" i="1" dirty="0">
                  <a:solidFill>
                    <a:srgbClr val="000000"/>
                  </a:solidFill>
                </a:rPr>
                <a:t>Q</a:t>
              </a:r>
              <a:r>
                <a:rPr kumimoji="0" lang="en-US" altLang="fr-FR" sz="1200" b="0" i="1" u="none" strike="noStrike" kern="1200" cap="none" spc="0" normalizeH="0" baseline="0" noProof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uench</a:t>
              </a:r>
              <a:endParaRPr kumimoji="0" lang="en-US" altLang="fr-FR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56" name="Groupe 5"/>
          <p:cNvGrpSpPr/>
          <p:nvPr/>
        </p:nvGrpSpPr>
        <p:grpSpPr>
          <a:xfrm>
            <a:off x="4732178" y="459868"/>
            <a:ext cx="3878952" cy="2400756"/>
            <a:chOff x="109828" y="1599428"/>
            <a:chExt cx="3988729" cy="2286414"/>
          </a:xfrm>
        </p:grpSpPr>
        <p:pic>
          <p:nvPicPr>
            <p:cNvPr id="157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282" y="1901381"/>
              <a:ext cx="1021195" cy="16525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8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5812" y="1910886"/>
              <a:ext cx="1021195" cy="16525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9" name="ZoneTexte 10"/>
            <p:cNvSpPr txBox="1"/>
            <p:nvPr/>
          </p:nvSpPr>
          <p:spPr>
            <a:xfrm>
              <a:off x="899220" y="3549208"/>
              <a:ext cx="1164155" cy="336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E</a:t>
              </a: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Field</a:t>
              </a:r>
            </a:p>
          </p:txBody>
        </p:sp>
        <p:cxnSp>
          <p:nvCxnSpPr>
            <p:cNvPr id="160" name="Connecteur droit avec flèche 11"/>
            <p:cNvCxnSpPr/>
            <p:nvPr/>
          </p:nvCxnSpPr>
          <p:spPr>
            <a:xfrm flipV="1">
              <a:off x="537880" y="3043346"/>
              <a:ext cx="287790" cy="337866"/>
            </a:xfrm>
            <a:prstGeom prst="straightConnector1">
              <a:avLst/>
            </a:prstGeom>
            <a:ln>
              <a:solidFill>
                <a:schemeClr val="bg1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ZoneTexte 12"/>
            <p:cNvSpPr txBox="1"/>
            <p:nvPr/>
          </p:nvSpPr>
          <p:spPr>
            <a:xfrm>
              <a:off x="2040138" y="3537662"/>
              <a:ext cx="1158178" cy="336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B</a:t>
              </a: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 </a:t>
              </a: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ea typeface="+mn-ea"/>
                  <a:cs typeface="+mn-cs"/>
                </a:rPr>
                <a:t>Field</a:t>
              </a:r>
            </a:p>
          </p:txBody>
        </p:sp>
        <p:cxnSp>
          <p:nvCxnSpPr>
            <p:cNvPr id="162" name="Connecteur droit avec flèche 13"/>
            <p:cNvCxnSpPr/>
            <p:nvPr/>
          </p:nvCxnSpPr>
          <p:spPr>
            <a:xfrm flipV="1">
              <a:off x="530176" y="3029256"/>
              <a:ext cx="287790" cy="337866"/>
            </a:xfrm>
            <a:prstGeom prst="straightConnector1">
              <a:avLst/>
            </a:prstGeom>
            <a:ln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avec flèche 14"/>
            <p:cNvCxnSpPr>
              <a:endCxn id="158" idx="0"/>
            </p:cNvCxnSpPr>
            <p:nvPr/>
          </p:nvCxnSpPr>
          <p:spPr>
            <a:xfrm flipH="1" flipV="1">
              <a:off x="2426410" y="1910885"/>
              <a:ext cx="668117" cy="576765"/>
            </a:xfrm>
            <a:prstGeom prst="straightConnector1">
              <a:avLst/>
            </a:prstGeom>
            <a:ln>
              <a:solidFill>
                <a:schemeClr val="bg1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Rectangle 163"/>
            <p:cNvSpPr/>
            <p:nvPr/>
          </p:nvSpPr>
          <p:spPr>
            <a:xfrm>
              <a:off x="109828" y="3218982"/>
              <a:ext cx="637402" cy="3366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1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E</a:t>
              </a:r>
              <a:r>
                <a:rPr kumimoji="0" lang="en-US" sz="1600" b="0" i="1" u="none" strike="noStrike" kern="1200" cap="none" spc="0" normalizeH="0" baseline="-25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peak</a:t>
              </a:r>
              <a:endParaRPr kumimoji="0" lang="en-US" sz="16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2907637" y="2465088"/>
              <a:ext cx="671893" cy="3060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1" u="none" strike="noStrike" kern="120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B</a:t>
              </a:r>
              <a:r>
                <a:rPr kumimoji="0" lang="en-US" sz="1400" b="0" i="1" u="none" strike="noStrike" kern="1200" cap="none" spc="0" normalizeH="0" baseline="-2500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+mn-ea"/>
                  <a:cs typeface="+mn-cs"/>
                </a:rPr>
                <a:t>peak</a:t>
              </a:r>
              <a:endParaRPr kumimoji="0" lang="en-US" sz="14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66" name="Rectangle 165"/>
            <p:cNvSpPr/>
            <p:nvPr/>
          </p:nvSpPr>
          <p:spPr>
            <a:xfrm>
              <a:off x="3504893" y="1996613"/>
              <a:ext cx="329609" cy="1552596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0B050"/>
                </a:gs>
                <a:gs pos="100000">
                  <a:srgbClr val="0F248D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tserrat"/>
                <a:ea typeface="+mn-ea"/>
                <a:cs typeface="+mn-cs"/>
              </a:endParaRPr>
            </a:p>
          </p:txBody>
        </p:sp>
        <p:sp>
          <p:nvSpPr>
            <p:cNvPr id="167" name="ZoneTexte 18"/>
            <p:cNvSpPr txBox="1"/>
            <p:nvPr/>
          </p:nvSpPr>
          <p:spPr>
            <a:xfrm>
              <a:off x="3524965" y="3567201"/>
              <a:ext cx="552959" cy="293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Montserrat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168" name="ZoneTexte 19"/>
            <p:cNvSpPr txBox="1"/>
            <p:nvPr/>
          </p:nvSpPr>
          <p:spPr>
            <a:xfrm>
              <a:off x="2760467" y="1599428"/>
              <a:ext cx="1338090" cy="3060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 smtClean="0">
                  <a:solidFill>
                    <a:srgbClr val="000000"/>
                  </a:solidFill>
                </a:rPr>
                <a:t>M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ax</a:t>
              </a:r>
              <a:r>
                <a:rPr kumimoji="0" lang="en-US" sz="1400" b="0" i="0" u="none" strike="noStrike" kern="120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 </a:t>
              </a: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field 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69" name="Connecteur droit avec flèche 20"/>
            <p:cNvCxnSpPr/>
            <p:nvPr/>
          </p:nvCxnSpPr>
          <p:spPr>
            <a:xfrm flipH="1" flipV="1">
              <a:off x="2432036" y="1896607"/>
              <a:ext cx="668118" cy="576765"/>
            </a:xfrm>
            <a:prstGeom prst="straightConnector1">
              <a:avLst/>
            </a:prstGeom>
            <a:ln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Rectangle 36"/>
          <p:cNvSpPr/>
          <p:nvPr/>
        </p:nvSpPr>
        <p:spPr>
          <a:xfrm>
            <a:off x="6404617" y="6071468"/>
            <a:ext cx="22206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/>
              <a:t>Courtesy of C</a:t>
            </a:r>
            <a:r>
              <a:rPr lang="en-GB" sz="1400" i="1" dirty="0" smtClean="0"/>
              <a:t>. Antoine (CEA)</a:t>
            </a:r>
            <a:endParaRPr lang="en-GB" sz="1400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65932" y="807191"/>
            <a:ext cx="4390602" cy="5477862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200" b="1" dirty="0" smtClean="0">
                <a:solidFill>
                  <a:schemeClr val="accent1"/>
                </a:solidFill>
              </a:rPr>
              <a:t>Bulk </a:t>
            </a:r>
            <a:r>
              <a:rPr lang="en-US" sz="2200" b="1" dirty="0" err="1" smtClean="0">
                <a:solidFill>
                  <a:schemeClr val="accent1"/>
                </a:solidFill>
              </a:rPr>
              <a:t>Nb</a:t>
            </a:r>
            <a:endParaRPr lang="en-US" sz="2200" b="1" dirty="0" smtClean="0">
              <a:solidFill>
                <a:schemeClr val="accent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Highest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i="1" dirty="0" smtClean="0">
                <a:solidFill>
                  <a:schemeClr val="tx1"/>
                </a:solidFill>
              </a:rPr>
              <a:t>T</a:t>
            </a:r>
            <a:r>
              <a:rPr lang="en-US" sz="2000" i="1" baseline="-25000" dirty="0" smtClean="0">
                <a:solidFill>
                  <a:schemeClr val="tx1"/>
                </a:solidFill>
              </a:rPr>
              <a:t>c</a:t>
            </a:r>
            <a:r>
              <a:rPr lang="en-US" sz="2000" i="1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and </a:t>
            </a:r>
            <a:r>
              <a:rPr lang="en-US" sz="2000" i="1" dirty="0" smtClean="0">
                <a:solidFill>
                  <a:schemeClr val="tx1"/>
                </a:solidFill>
              </a:rPr>
              <a:t>H</a:t>
            </a:r>
            <a:r>
              <a:rPr lang="en-US" sz="2000" i="1" baseline="-25000" dirty="0" smtClean="0">
                <a:solidFill>
                  <a:schemeClr val="tx1"/>
                </a:solidFill>
              </a:rPr>
              <a:t>c1</a:t>
            </a:r>
            <a:r>
              <a:rPr lang="en-US" sz="2000" dirty="0" smtClean="0">
                <a:solidFill>
                  <a:schemeClr val="tx1"/>
                </a:solidFill>
              </a:rPr>
              <a:t> of any element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Large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b="1" i="1" dirty="0" smtClean="0">
                <a:solidFill>
                  <a:schemeClr val="tx1"/>
                </a:solidFill>
              </a:rPr>
              <a:t>Q</a:t>
            </a:r>
            <a:r>
              <a:rPr lang="en-US" sz="2000" b="1" i="1" baseline="-25000" dirty="0" smtClean="0">
                <a:solidFill>
                  <a:schemeClr val="tx1"/>
                </a:solidFill>
              </a:rPr>
              <a:t>0</a:t>
            </a:r>
            <a:r>
              <a:rPr lang="en-US" sz="2000" b="1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(10</a:t>
            </a:r>
            <a:r>
              <a:rPr lang="en-US" sz="2000" baseline="30000" dirty="0" smtClean="0">
                <a:solidFill>
                  <a:schemeClr val="tx1"/>
                </a:solidFill>
              </a:rPr>
              <a:t>10</a:t>
            </a:r>
            <a:r>
              <a:rPr lang="en-US" sz="2000" dirty="0" smtClean="0">
                <a:solidFill>
                  <a:schemeClr val="tx1"/>
                </a:solidFill>
              </a:rPr>
              <a:t>-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10</a:t>
            </a:r>
            <a:r>
              <a:rPr lang="en-US" sz="2000" baseline="30000" dirty="0" smtClean="0">
                <a:solidFill>
                  <a:schemeClr val="tx1"/>
                </a:solidFill>
              </a:rPr>
              <a:t>11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tx1"/>
                </a:solidFill>
              </a:rPr>
              <a:t>CW operation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b="1" dirty="0" smtClean="0">
                <a:solidFill>
                  <a:srgbClr val="00B050"/>
                </a:solidFill>
              </a:rPr>
              <a:t>Some figures </a:t>
            </a:r>
            <a:r>
              <a:rPr lang="en-US" sz="2200" b="1" dirty="0">
                <a:solidFill>
                  <a:srgbClr val="00B050"/>
                </a:solidFill>
              </a:rPr>
              <a:t>of </a:t>
            </a:r>
            <a:r>
              <a:rPr lang="en-US" sz="2200" b="1" dirty="0" smtClean="0">
                <a:solidFill>
                  <a:srgbClr val="00B050"/>
                </a:solidFill>
              </a:rPr>
              <a:t>merit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chemeClr val="tx1"/>
                </a:solidFill>
              </a:rPr>
              <a:t>E</a:t>
            </a:r>
            <a:r>
              <a:rPr lang="en-US" i="1" baseline="-25000" dirty="0" err="1">
                <a:solidFill>
                  <a:schemeClr val="tx1"/>
                </a:solidFill>
              </a:rPr>
              <a:t>acc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l-GR" dirty="0">
                <a:solidFill>
                  <a:schemeClr val="tx1"/>
                </a:solidFill>
                <a:sym typeface="Symbol" panose="05050102010706020507" pitchFamily="18" charset="2"/>
              </a:rPr>
              <a:t>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E</a:t>
            </a:r>
            <a:r>
              <a:rPr lang="en-US" i="1" baseline="-25000" dirty="0" err="1" smtClean="0">
                <a:solidFill>
                  <a:schemeClr val="tx1"/>
                </a:solidFill>
              </a:rPr>
              <a:t>peak</a:t>
            </a:r>
            <a:r>
              <a:rPr lang="en-US" i="1" baseline="-25000" dirty="0" smtClean="0">
                <a:solidFill>
                  <a:schemeClr val="tx1"/>
                </a:solidFill>
              </a:rPr>
              <a:t> </a:t>
            </a:r>
            <a:r>
              <a:rPr lang="el-GR" dirty="0">
                <a:solidFill>
                  <a:schemeClr val="tx1"/>
                </a:solidFill>
                <a:sym typeface="Symbol" panose="05050102010706020507" pitchFamily="18" charset="2"/>
              </a:rPr>
              <a:t> </a:t>
            </a:r>
            <a:r>
              <a:rPr lang="en-US" i="1" dirty="0" err="1" smtClean="0">
                <a:solidFill>
                  <a:schemeClr val="tx1"/>
                </a:solidFill>
              </a:rPr>
              <a:t>B</a:t>
            </a:r>
            <a:r>
              <a:rPr lang="en-US" i="1" baseline="-25000" dirty="0" err="1" smtClean="0">
                <a:solidFill>
                  <a:schemeClr val="tx1"/>
                </a:solidFill>
              </a:rPr>
              <a:t>peak</a:t>
            </a:r>
            <a:r>
              <a:rPr lang="en-US" i="1" dirty="0" smtClean="0">
                <a:solidFill>
                  <a:schemeClr val="tx1"/>
                </a:solidFill>
              </a:rPr>
              <a:t> - </a:t>
            </a:r>
            <a:r>
              <a:rPr lang="en-US" dirty="0" smtClean="0">
                <a:solidFill>
                  <a:schemeClr val="tx1"/>
                </a:solidFill>
              </a:rPr>
              <a:t>limitation </a:t>
            </a:r>
            <a:r>
              <a:rPr lang="en-US" dirty="0">
                <a:solidFill>
                  <a:schemeClr val="tx1"/>
                </a:solidFill>
              </a:rPr>
              <a:t>= magnetic </a:t>
            </a:r>
            <a:r>
              <a:rPr lang="en-US" dirty="0" smtClean="0">
                <a:solidFill>
                  <a:schemeClr val="tx1"/>
                </a:solidFill>
              </a:rPr>
              <a:t>transition</a:t>
            </a:r>
            <a:endParaRPr lang="en-US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i="1" dirty="0">
                <a:solidFill>
                  <a:schemeClr val="tx1"/>
                </a:solidFill>
              </a:rPr>
              <a:t>Q</a:t>
            </a:r>
            <a:r>
              <a:rPr lang="en-US" baseline="-25000" dirty="0">
                <a:solidFill>
                  <a:schemeClr val="tx1"/>
                </a:solidFill>
              </a:rPr>
              <a:t>0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l-GR" dirty="0">
                <a:solidFill>
                  <a:schemeClr val="tx1"/>
                </a:solidFill>
                <a:sym typeface="Symbol" panose="05050102010706020507" pitchFamily="18" charset="2"/>
              </a:rPr>
              <a:t>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i="1" dirty="0">
                <a:solidFill>
                  <a:schemeClr val="tx1"/>
                </a:solidFill>
              </a:rPr>
              <a:t>1/R</a:t>
            </a:r>
            <a:r>
              <a:rPr lang="en-US" i="1" baseline="-25000" dirty="0">
                <a:solidFill>
                  <a:schemeClr val="tx1"/>
                </a:solidFill>
              </a:rPr>
              <a:t>S</a:t>
            </a:r>
            <a:r>
              <a:rPr lang="en-US" i="1" dirty="0">
                <a:solidFill>
                  <a:schemeClr val="tx1"/>
                </a:solidFill>
              </a:rPr>
              <a:t> </a:t>
            </a:r>
            <a:r>
              <a:rPr lang="en-US" i="1" dirty="0" smtClean="0">
                <a:solidFill>
                  <a:schemeClr val="tx1"/>
                </a:solidFill>
              </a:rPr>
              <a:t>- </a:t>
            </a:r>
            <a:r>
              <a:rPr lang="en-US" dirty="0" smtClean="0">
                <a:solidFill>
                  <a:schemeClr val="tx1"/>
                </a:solidFill>
              </a:rPr>
              <a:t>limitation </a:t>
            </a:r>
            <a:r>
              <a:rPr lang="en-US" dirty="0">
                <a:solidFill>
                  <a:schemeClr val="tx1"/>
                </a:solidFill>
              </a:rPr>
              <a:t>= thermal transition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Duty cycle (=&gt; 100</a:t>
            </a:r>
            <a:r>
              <a:rPr lang="en-US" dirty="0" smtClean="0">
                <a:solidFill>
                  <a:schemeClr val="tx1"/>
                </a:solidFill>
              </a:rPr>
              <a:t>%) -  </a:t>
            </a:r>
            <a:r>
              <a:rPr lang="en-US" dirty="0">
                <a:solidFill>
                  <a:schemeClr val="tx1"/>
                </a:solidFill>
              </a:rPr>
              <a:t>limitation = cryogenic power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200" b="1" dirty="0" smtClean="0">
                <a:solidFill>
                  <a:srgbClr val="FF0000"/>
                </a:solidFill>
              </a:rPr>
              <a:t>However</a:t>
            </a:r>
            <a:r>
              <a:rPr lang="en-US" sz="2200" b="1" dirty="0" smtClean="0">
                <a:solidFill>
                  <a:schemeClr val="tx1"/>
                </a:solidFill>
              </a:rPr>
              <a:t>, </a:t>
            </a:r>
            <a:r>
              <a:rPr lang="en-US" sz="2200" dirty="0" smtClean="0">
                <a:solidFill>
                  <a:schemeClr val="tx1"/>
                </a:solidFill>
              </a:rPr>
              <a:t>bulk </a:t>
            </a:r>
            <a:r>
              <a:rPr lang="en-US" sz="2200" dirty="0" err="1" smtClean="0">
                <a:solidFill>
                  <a:schemeClr val="tx1"/>
                </a:solidFill>
              </a:rPr>
              <a:t>Nb</a:t>
            </a:r>
            <a:r>
              <a:rPr lang="en-US" sz="2200" dirty="0" smtClean="0">
                <a:solidFill>
                  <a:schemeClr val="tx1"/>
                </a:solidFill>
              </a:rPr>
              <a:t> cavities are close to reaching theoretical limits in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i="1" dirty="0" err="1" smtClean="0">
                <a:solidFill>
                  <a:schemeClr val="tx1"/>
                </a:solidFill>
              </a:rPr>
              <a:t>E</a:t>
            </a:r>
            <a:r>
              <a:rPr lang="en-US" sz="2200" i="1" baseline="-25000" dirty="0" err="1" smtClean="0">
                <a:solidFill>
                  <a:schemeClr val="tx1"/>
                </a:solidFill>
              </a:rPr>
              <a:t>acc</a:t>
            </a:r>
            <a:r>
              <a:rPr lang="en-US" sz="2200" dirty="0" smtClean="0">
                <a:solidFill>
                  <a:schemeClr val="tx1"/>
                </a:solidFill>
              </a:rPr>
              <a:t>!</a:t>
            </a:r>
          </a:p>
          <a:p>
            <a:pPr marL="0" indent="0">
              <a:buNone/>
            </a:pP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4EFF47-4337-4A84-8BBC-A86E77D8D1F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Daniel Seal - IOP PABG Annual Conference Tuesday 26th July 2022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2612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288" y="540147"/>
            <a:ext cx="8425184" cy="1152128"/>
          </a:xfrm>
        </p:spPr>
        <p:txBody>
          <a:bodyPr/>
          <a:lstStyle/>
          <a:p>
            <a:r>
              <a:rPr lang="en-GB" dirty="0" smtClean="0">
                <a:solidFill>
                  <a:srgbClr val="D52B1E"/>
                </a:solidFill>
              </a:rPr>
              <a:t>From bulk </a:t>
            </a:r>
            <a:r>
              <a:rPr lang="en-GB" dirty="0" err="1" smtClean="0">
                <a:solidFill>
                  <a:srgbClr val="D52B1E"/>
                </a:solidFill>
              </a:rPr>
              <a:t>Nb</a:t>
            </a:r>
            <a:r>
              <a:rPr lang="en-GB" dirty="0" smtClean="0">
                <a:solidFill>
                  <a:srgbClr val="D52B1E"/>
                </a:solidFill>
              </a:rPr>
              <a:t> cavities </a:t>
            </a:r>
            <a:r>
              <a:rPr lang="en-GB" dirty="0" smtClean="0">
                <a:solidFill>
                  <a:srgbClr val="D52B1E"/>
                </a:solidFill>
                <a:sym typeface="Wingdings" panose="05000000000000000000" pitchFamily="2" charset="2"/>
              </a:rPr>
              <a:t>to thin </a:t>
            </a:r>
            <a:r>
              <a:rPr lang="en-GB" dirty="0">
                <a:solidFill>
                  <a:srgbClr val="D52B1E"/>
                </a:solidFill>
                <a:sym typeface="Wingdings" panose="05000000000000000000" pitchFamily="2" charset="2"/>
              </a:rPr>
              <a:t>f</a:t>
            </a:r>
            <a:r>
              <a:rPr lang="en-GB" dirty="0" smtClean="0">
                <a:solidFill>
                  <a:srgbClr val="D52B1E"/>
                </a:solidFill>
                <a:sym typeface="Wingdings" panose="05000000000000000000" pitchFamily="2" charset="2"/>
              </a:rPr>
              <a:t>ilm </a:t>
            </a:r>
            <a:r>
              <a:rPr lang="en-GB" dirty="0">
                <a:solidFill>
                  <a:srgbClr val="D52B1E"/>
                </a:solidFill>
                <a:sym typeface="Wingdings" panose="05000000000000000000" pitchFamily="2" charset="2"/>
              </a:rPr>
              <a:t>c</a:t>
            </a:r>
            <a:r>
              <a:rPr lang="en-GB" dirty="0" smtClean="0">
                <a:solidFill>
                  <a:srgbClr val="D52B1E"/>
                </a:solidFill>
                <a:sym typeface="Wingdings" panose="05000000000000000000" pitchFamily="2" charset="2"/>
              </a:rPr>
              <a:t>avities</a:t>
            </a:r>
            <a:endParaRPr lang="en-GB" dirty="0">
              <a:solidFill>
                <a:srgbClr val="D52B1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95288" y="1278137"/>
            <a:ext cx="8168141" cy="4741664"/>
          </a:xfrm>
        </p:spPr>
        <p:txBody>
          <a:bodyPr/>
          <a:lstStyle/>
          <a:p>
            <a:pPr marL="285750">
              <a:buFont typeface="Wingdings" panose="05000000000000000000" pitchFamily="2" charset="2"/>
              <a:buChar char="Ø"/>
            </a:pPr>
            <a:r>
              <a:rPr lang="en-GB" sz="1800" b="1" dirty="0" smtClean="0">
                <a:solidFill>
                  <a:srgbClr val="00B050"/>
                </a:solidFill>
              </a:rPr>
              <a:t>Superconducting films coated on copper: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</a:rPr>
              <a:t>Lower production costs!</a:t>
            </a:r>
            <a:endParaRPr lang="en-GB" sz="1800" dirty="0">
              <a:solidFill>
                <a:schemeClr val="tx1"/>
              </a:solidFill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</a:rPr>
              <a:t>Copper substrate </a:t>
            </a:r>
            <a:r>
              <a:rPr lang="en-GB" sz="180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higher</a:t>
            </a:r>
            <a:r>
              <a:rPr lang="en-GB" sz="1800" dirty="0" smtClean="0">
                <a:solidFill>
                  <a:schemeClr val="tx1"/>
                </a:solidFill>
              </a:rPr>
              <a:t> thermal conductivity than </a:t>
            </a:r>
            <a:r>
              <a:rPr lang="en-GB" sz="1800" dirty="0" err="1" smtClean="0">
                <a:solidFill>
                  <a:schemeClr val="tx1"/>
                </a:solidFill>
              </a:rPr>
              <a:t>Nb</a:t>
            </a:r>
            <a:endParaRPr lang="en-GB" sz="1800" dirty="0" smtClean="0">
              <a:solidFill>
                <a:schemeClr val="tx1"/>
              </a:solidFill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rgbClr val="FF0000"/>
                </a:solidFill>
              </a:rPr>
              <a:t>Keeps the SRF properties of the film with the thermal properties of the bulk</a:t>
            </a:r>
          </a:p>
          <a:p>
            <a:pPr marL="0" indent="0">
              <a:buNone/>
            </a:pPr>
            <a:endParaRPr lang="en-GB" sz="1800" baseline="-25000" dirty="0" smtClean="0">
              <a:solidFill>
                <a:schemeClr val="tx1"/>
              </a:solidFill>
            </a:endParaRPr>
          </a:p>
          <a:p>
            <a:pPr marL="285750">
              <a:buFont typeface="Wingdings" panose="05000000000000000000" pitchFamily="2" charset="2"/>
              <a:buChar char="Ø"/>
            </a:pPr>
            <a:r>
              <a:rPr lang="en-GB" sz="1800" b="1" dirty="0" smtClean="0">
                <a:solidFill>
                  <a:srgbClr val="0070C0"/>
                </a:solidFill>
                <a:cs typeface="Arial" panose="020B0604020202020204" pitchFamily="34" charset="0"/>
              </a:rPr>
              <a:t>Main goals for thin film SRF: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Improve accelerator performance - higher </a:t>
            </a:r>
            <a:r>
              <a:rPr lang="en-GB" sz="1800" i="1" dirty="0" smtClean="0">
                <a:solidFill>
                  <a:schemeClr val="tx1"/>
                </a:solidFill>
                <a:cs typeface="Arial" panose="020B0604020202020204" pitchFamily="34" charset="0"/>
              </a:rPr>
              <a:t>Q</a:t>
            </a:r>
            <a:r>
              <a:rPr lang="en-GB" sz="1800" baseline="-25000" dirty="0" smtClean="0">
                <a:solidFill>
                  <a:schemeClr val="tx1"/>
                </a:solidFill>
                <a:cs typeface="Arial" panose="020B0604020202020204" pitchFamily="34" charset="0"/>
              </a:rPr>
              <a:t>0</a:t>
            </a:r>
            <a:r>
              <a:rPr lang="en-GB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 and </a:t>
            </a:r>
            <a:r>
              <a:rPr lang="en-GB" sz="1800" i="1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E</a:t>
            </a:r>
            <a:r>
              <a:rPr lang="en-GB" sz="1800" i="1" baseline="-250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acc</a:t>
            </a:r>
            <a:endParaRPr lang="en-GB" sz="1800" i="1" baseline="-2500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cs typeface="Arial" panose="020B0604020202020204" pitchFamily="34" charset="0"/>
              </a:rPr>
              <a:t>Explore various high </a:t>
            </a:r>
            <a:r>
              <a:rPr lang="en-GB" sz="1800" i="1" dirty="0">
                <a:solidFill>
                  <a:schemeClr val="tx1"/>
                </a:solidFill>
                <a:cs typeface="Arial" panose="020B0604020202020204" pitchFamily="34" charset="0"/>
              </a:rPr>
              <a:t>T</a:t>
            </a:r>
            <a:r>
              <a:rPr lang="en-GB" sz="1800" i="1" baseline="-25000" dirty="0">
                <a:solidFill>
                  <a:schemeClr val="tx1"/>
                </a:solidFill>
                <a:cs typeface="Arial" panose="020B0604020202020204" pitchFamily="34" charset="0"/>
              </a:rPr>
              <a:t>c</a:t>
            </a:r>
            <a:r>
              <a:rPr lang="en-GB" sz="1800" dirty="0">
                <a:solidFill>
                  <a:schemeClr val="tx1"/>
                </a:solidFill>
                <a:cs typeface="Arial" panose="020B0604020202020204" pitchFamily="34" charset="0"/>
              </a:rPr>
              <a:t> materials (Nb</a:t>
            </a:r>
            <a:r>
              <a:rPr lang="en-GB" sz="1800" baseline="-25000" dirty="0">
                <a:solidFill>
                  <a:schemeClr val="tx1"/>
                </a:solidFill>
                <a:cs typeface="Arial" panose="020B0604020202020204" pitchFamily="34" charset="0"/>
              </a:rPr>
              <a:t>3</a:t>
            </a:r>
            <a:r>
              <a:rPr lang="en-GB" sz="1800" dirty="0">
                <a:solidFill>
                  <a:schemeClr val="tx1"/>
                </a:solidFill>
                <a:cs typeface="Arial" panose="020B0604020202020204" pitchFamily="34" charset="0"/>
              </a:rPr>
              <a:t>Sn, V</a:t>
            </a:r>
            <a:r>
              <a:rPr lang="en-GB" sz="1800" baseline="-25000" dirty="0">
                <a:solidFill>
                  <a:schemeClr val="tx1"/>
                </a:solidFill>
                <a:cs typeface="Arial" panose="020B0604020202020204" pitchFamily="34" charset="0"/>
              </a:rPr>
              <a:t>3</a:t>
            </a:r>
            <a:r>
              <a:rPr lang="en-GB" sz="1800" dirty="0">
                <a:solidFill>
                  <a:schemeClr val="tx1"/>
                </a:solidFill>
                <a:cs typeface="Arial" panose="020B0604020202020204" pitchFamily="34" charset="0"/>
              </a:rPr>
              <a:t>Si, </a:t>
            </a:r>
            <a:r>
              <a:rPr lang="en-GB" sz="1800" dirty="0" err="1">
                <a:solidFill>
                  <a:schemeClr val="tx1"/>
                </a:solidFill>
                <a:cs typeface="Arial" panose="020B0604020202020204" pitchFamily="34" charset="0"/>
              </a:rPr>
              <a:t>NbN</a:t>
            </a:r>
            <a:r>
              <a:rPr lang="en-GB" sz="1800" dirty="0">
                <a:solidFill>
                  <a:schemeClr val="tx1"/>
                </a:solidFill>
                <a:cs typeface="Arial" panose="020B0604020202020204" pitchFamily="34" charset="0"/>
              </a:rPr>
              <a:t>, </a:t>
            </a:r>
            <a:r>
              <a:rPr lang="en-GB" sz="1800" dirty="0" err="1">
                <a:solidFill>
                  <a:schemeClr val="tx1"/>
                </a:solidFill>
                <a:cs typeface="Arial" panose="020B0604020202020204" pitchFamily="34" charset="0"/>
              </a:rPr>
              <a:t>NbTiN</a:t>
            </a:r>
            <a:r>
              <a:rPr lang="en-GB" sz="1800" dirty="0">
                <a:solidFill>
                  <a:schemeClr val="tx1"/>
                </a:solidFill>
                <a:cs typeface="Arial" panose="020B0604020202020204" pitchFamily="34" charset="0"/>
              </a:rPr>
              <a:t>, MgB</a:t>
            </a:r>
            <a:r>
              <a:rPr lang="en-GB" sz="1800" baseline="-25000" dirty="0">
                <a:solidFill>
                  <a:schemeClr val="tx1"/>
                </a:solidFill>
                <a:cs typeface="Arial" panose="020B0604020202020204" pitchFamily="34" charset="0"/>
              </a:rPr>
              <a:t>2</a:t>
            </a:r>
            <a:r>
              <a:rPr lang="en-GB" sz="1800" dirty="0">
                <a:solidFill>
                  <a:schemeClr val="tx1"/>
                </a:solidFill>
                <a:cs typeface="Arial" panose="020B0604020202020204" pitchFamily="34" charset="0"/>
              </a:rPr>
              <a:t>, and multilayer structures</a:t>
            </a:r>
            <a:r>
              <a:rPr lang="en-GB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chemeClr val="accent6">
                    <a:lumMod val="75000"/>
                  </a:schemeClr>
                </a:solidFill>
                <a:cs typeface="Arial" panose="020B0604020202020204" pitchFamily="34" charset="0"/>
              </a:rPr>
              <a:t>Reduce cost:</a:t>
            </a:r>
          </a:p>
          <a:p>
            <a:pPr lvl="2" indent="-342900"/>
            <a:r>
              <a:rPr lang="en-GB" sz="1800" dirty="0">
                <a:solidFill>
                  <a:schemeClr val="tx1"/>
                </a:solidFill>
                <a:cs typeface="Arial" panose="020B0604020202020204" pitchFamily="34" charset="0"/>
              </a:rPr>
              <a:t>Copper vs bulk </a:t>
            </a:r>
            <a:r>
              <a:rPr lang="en-GB" sz="1800" dirty="0" err="1" smtClean="0">
                <a:solidFill>
                  <a:schemeClr val="tx1"/>
                </a:solidFill>
                <a:cs typeface="Arial" panose="020B0604020202020204" pitchFamily="34" charset="0"/>
              </a:rPr>
              <a:t>Nb</a:t>
            </a:r>
            <a:endParaRPr lang="en-GB" sz="1800" b="1" dirty="0" smtClean="0">
              <a:solidFill>
                <a:schemeClr val="accent6">
                  <a:lumMod val="75000"/>
                </a:schemeClr>
              </a:solidFill>
              <a:cs typeface="Arial" panose="020B0604020202020204" pitchFamily="34" charset="0"/>
            </a:endParaRPr>
          </a:p>
          <a:p>
            <a:pPr lvl="2" indent="-342900"/>
            <a:r>
              <a:rPr lang="en-GB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Lower cryogenic </a:t>
            </a:r>
            <a:r>
              <a:rPr lang="en-GB" sz="1800" dirty="0">
                <a:solidFill>
                  <a:schemeClr val="tx1"/>
                </a:solidFill>
                <a:cs typeface="Arial" panose="020B0604020202020204" pitchFamily="34" charset="0"/>
              </a:rPr>
              <a:t>power consumption </a:t>
            </a:r>
            <a:r>
              <a:rPr lang="en-GB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(increased Carnot efficiency at higher </a:t>
            </a:r>
            <a:r>
              <a:rPr lang="en-GB" sz="1800" i="1" dirty="0" smtClean="0">
                <a:solidFill>
                  <a:schemeClr val="tx1"/>
                </a:solidFill>
                <a:cs typeface="Arial" panose="020B0604020202020204" pitchFamily="34" charset="0"/>
              </a:rPr>
              <a:t>T</a:t>
            </a:r>
            <a:r>
              <a:rPr lang="en-GB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)</a:t>
            </a:r>
          </a:p>
          <a:p>
            <a:pPr lvl="2" indent="-342900"/>
            <a:r>
              <a:rPr lang="en-GB" sz="1800" dirty="0" smtClean="0">
                <a:solidFill>
                  <a:schemeClr val="tx1"/>
                </a:solidFill>
                <a:cs typeface="Arial" panose="020B0604020202020204" pitchFamily="34" charset="0"/>
              </a:rPr>
              <a:t>Shorter accelerator structures – total cost reduction </a:t>
            </a:r>
          </a:p>
          <a:p>
            <a:pPr marL="400050" lvl="1" indent="0">
              <a:buNone/>
            </a:pPr>
            <a:endParaRPr lang="en-GB" sz="1800" baseline="-25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1800" dirty="0">
              <a:solidFill>
                <a:schemeClr val="tx1"/>
              </a:solidFill>
            </a:endParaRPr>
          </a:p>
          <a:p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4EFF47-4337-4A84-8BBC-A86E77D8D1F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Daniel Seal - IOP PABG Annual Conference Tuesday 26th July 2022</a:t>
            </a:r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2749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8034013"/>
              </p:ext>
            </p:extLst>
          </p:nvPr>
        </p:nvGraphicFramePr>
        <p:xfrm>
          <a:off x="533807" y="662214"/>
          <a:ext cx="8191093" cy="54464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292507" y="288084"/>
            <a:ext cx="7686572" cy="1152128"/>
          </a:xfrm>
        </p:spPr>
        <p:txBody>
          <a:bodyPr/>
          <a:lstStyle/>
          <a:p>
            <a:r>
              <a:rPr lang="en-GB" dirty="0" smtClean="0">
                <a:solidFill>
                  <a:srgbClr val="D52B1E"/>
                </a:solidFill>
              </a:rPr>
              <a:t>Superconducting thin film development</a:t>
            </a:r>
            <a:endParaRPr lang="en-GB" dirty="0">
              <a:solidFill>
                <a:srgbClr val="D52B1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481" y="2703084"/>
            <a:ext cx="1107232" cy="1085108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69" b="32975"/>
          <a:stretch/>
        </p:blipFill>
        <p:spPr bwMode="auto">
          <a:xfrm>
            <a:off x="505601" y="4292931"/>
            <a:ext cx="1914304" cy="90666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Grafik 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198" y="5073494"/>
            <a:ext cx="1172628" cy="1288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38" t="6083" r="7228" b="20913"/>
          <a:stretch/>
        </p:blipFill>
        <p:spPr bwMode="auto">
          <a:xfrm>
            <a:off x="5393951" y="5838298"/>
            <a:ext cx="1190803" cy="540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09964" y="4424390"/>
            <a:ext cx="1193506" cy="92865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33807" y="2484223"/>
            <a:ext cx="9999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Film deposition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5601" y="4047401"/>
            <a:ext cx="193445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/>
              <a:t>SEM image of a </a:t>
            </a:r>
            <a:r>
              <a:rPr lang="en-GB" sz="1000" dirty="0" err="1"/>
              <a:t>NbN</a:t>
            </a:r>
            <a:r>
              <a:rPr lang="en-GB" sz="1000" dirty="0"/>
              <a:t> thin film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824284" y="4170775"/>
            <a:ext cx="117923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/>
              <a:t>DC magnetisation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15803" y="4812519"/>
            <a:ext cx="417418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/>
              <a:t>QPR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00885" y="5594783"/>
            <a:ext cx="983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Choke </a:t>
            </a:r>
            <a:r>
              <a:rPr lang="en-GB" sz="1000" dirty="0"/>
              <a:t>cavity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14577" y="5447926"/>
            <a:ext cx="3428592" cy="783193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Mainly planar samples for easier analysis</a:t>
            </a:r>
            <a:endParaRPr lang="en-GB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4EFF47-4337-4A84-8BBC-A86E77D8D1F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Daniel Seal - IOP PABG Annual Conference Tuesday 26th July 2022</a:t>
            </a:r>
            <a:endParaRPr lang="en-GB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4297680" y="1296785"/>
            <a:ext cx="1963479" cy="143427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793786" y="1683727"/>
            <a:ext cx="1147341" cy="462769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2" idx="2"/>
          </p:cNvCxnSpPr>
          <p:nvPr/>
        </p:nvCxnSpPr>
        <p:spPr>
          <a:xfrm flipH="1">
            <a:off x="6092820" y="1686406"/>
            <a:ext cx="1414313" cy="97790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6921669" y="1698636"/>
            <a:ext cx="728813" cy="1547002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8039371" y="1698636"/>
            <a:ext cx="562993" cy="3083168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261159" y="903213"/>
            <a:ext cx="2491947" cy="783193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Key aim: </a:t>
            </a:r>
            <a:r>
              <a:rPr lang="en-GB" sz="2000" dirty="0" smtClean="0"/>
              <a:t>Is there a correlation?</a:t>
            </a:r>
            <a:endParaRPr lang="en-GB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4359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343639" y="1595309"/>
            <a:ext cx="3660590" cy="45348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 smtClean="0"/>
              <a:t>At Daresbury Laboratory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 smtClean="0"/>
              <a:t>Mechanical polishing</a:t>
            </a:r>
          </a:p>
          <a:p>
            <a:pPr marL="0" indent="0">
              <a:buNone/>
            </a:pPr>
            <a:r>
              <a:rPr lang="en-GB" sz="1800" b="1" dirty="0" smtClean="0"/>
              <a:t>Elsewhere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 smtClean="0"/>
              <a:t>Fine mechanical polishing </a:t>
            </a:r>
          </a:p>
          <a:p>
            <a:pPr lvl="1"/>
            <a:r>
              <a:rPr lang="en-GB" sz="1800" dirty="0" smtClean="0"/>
              <a:t>tumbling </a:t>
            </a:r>
          </a:p>
          <a:p>
            <a:pPr lvl="1"/>
            <a:r>
              <a:rPr lang="en-GB" sz="1800" dirty="0" smtClean="0"/>
              <a:t>diamond turning</a:t>
            </a:r>
          </a:p>
          <a:p>
            <a:pPr lvl="1"/>
            <a:r>
              <a:rPr lang="en-GB" sz="1800" dirty="0" smtClean="0"/>
              <a:t>Metallographic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 smtClean="0"/>
              <a:t>Chemical polishing:</a:t>
            </a:r>
          </a:p>
          <a:p>
            <a:pPr lvl="1"/>
            <a:r>
              <a:rPr lang="en-GB" sz="1800" dirty="0" smtClean="0"/>
              <a:t>SUBU5 solution </a:t>
            </a:r>
          </a:p>
          <a:p>
            <a:pPr lvl="1"/>
            <a:r>
              <a:rPr lang="en-GB" sz="1800" dirty="0" smtClean="0"/>
              <a:t>Electropolishing (EP)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 smtClean="0"/>
              <a:t>Laser polishing for pre- and post-treatment (new technology!)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 smtClean="0"/>
              <a:t>Combination of different techniques</a:t>
            </a:r>
            <a:endParaRPr lang="en-GB" sz="1800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272845" y="1015747"/>
            <a:ext cx="8300938" cy="1152128"/>
          </a:xfrm>
        </p:spPr>
        <p:txBody>
          <a:bodyPr/>
          <a:lstStyle/>
          <a:p>
            <a:r>
              <a:rPr lang="en-GB" dirty="0" smtClean="0">
                <a:solidFill>
                  <a:srgbClr val="D52B1E"/>
                </a:solidFill>
              </a:rPr>
              <a:t>How is the substrate surface prepared?</a:t>
            </a:r>
            <a:endParaRPr lang="en-GB" dirty="0">
              <a:solidFill>
                <a:srgbClr val="D52B1E"/>
              </a:solidFill>
            </a:endParaRPr>
          </a:p>
        </p:txBody>
      </p:sp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1958757626"/>
              </p:ext>
            </p:extLst>
          </p:nvPr>
        </p:nvGraphicFramePr>
        <p:xfrm>
          <a:off x="178823" y="-459574"/>
          <a:ext cx="8755039" cy="1858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" name="Image 6">
            <a:extLst>
              <a:ext uri="{FF2B5EF4-FFF2-40B4-BE49-F238E27FC236}">
                <a16:creationId xmlns:a16="http://schemas.microsoft.com/office/drawing/2014/main" id="{B3789361-76AB-4583-8FE2-4F86D580E6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0365" y="4260202"/>
            <a:ext cx="1808928" cy="135706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5EE35099-8179-49D2-A0FD-26F260D7DD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72719" y="4263699"/>
            <a:ext cx="1804266" cy="1353566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>
            <a:off x="6479669" y="4726686"/>
            <a:ext cx="493050" cy="424094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443077" y="5668500"/>
            <a:ext cx="2566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i="1" dirty="0" smtClean="0"/>
              <a:t>Metallographic polishing at </a:t>
            </a:r>
            <a:r>
              <a:rPr lang="en-GB" sz="1200" b="1" i="1" dirty="0" err="1" smtClean="0"/>
              <a:t>IJCLab</a:t>
            </a:r>
            <a:r>
              <a:rPr lang="en-GB" sz="1200" b="1" i="1" dirty="0" smtClean="0"/>
              <a:t> courtesy of O. Hryhorenko</a:t>
            </a:r>
            <a:endParaRPr lang="en-GB" sz="1200" b="1" i="1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606B2CB-1E64-41AF-B099-FA5965A2AF84}"/>
              </a:ext>
            </a:extLst>
          </p:cNvPr>
          <p:cNvGrpSpPr/>
          <p:nvPr/>
        </p:nvGrpSpPr>
        <p:grpSpPr>
          <a:xfrm flipH="1">
            <a:off x="6811349" y="1861441"/>
            <a:ext cx="1767527" cy="1625774"/>
            <a:chOff x="2054943" y="747252"/>
            <a:chExt cx="5628993" cy="5122606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01C9278-C7BE-4AB9-8A74-EF99979B0E8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054943" y="747252"/>
              <a:ext cx="2787445" cy="5122606"/>
            </a:xfrm>
            <a:custGeom>
              <a:avLst/>
              <a:gdLst>
                <a:gd name="connsiteX0" fmla="*/ 2787445 w 2787445"/>
                <a:gd name="connsiteY0" fmla="*/ 0 h 5102942"/>
                <a:gd name="connsiteX1" fmla="*/ 2787445 w 2787445"/>
                <a:gd name="connsiteY1" fmla="*/ 5102942 h 5102942"/>
                <a:gd name="connsiteX2" fmla="*/ 0 w 2787445"/>
                <a:gd name="connsiteY2" fmla="*/ 2551471 h 5102942"/>
                <a:gd name="connsiteX3" fmla="*/ 2787445 w 2787445"/>
                <a:gd name="connsiteY3" fmla="*/ 0 h 5102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87445" h="5102942">
                  <a:moveTo>
                    <a:pt x="2787445" y="0"/>
                  </a:moveTo>
                  <a:lnTo>
                    <a:pt x="2787445" y="5102942"/>
                  </a:lnTo>
                  <a:cubicBezTo>
                    <a:pt x="1247982" y="5102942"/>
                    <a:pt x="0" y="3960610"/>
                    <a:pt x="0" y="2551471"/>
                  </a:cubicBezTo>
                  <a:cubicBezTo>
                    <a:pt x="0" y="1142332"/>
                    <a:pt x="1247982" y="0"/>
                    <a:pt x="2787445" y="0"/>
                  </a:cubicBezTo>
                  <a:close/>
                </a:path>
              </a:pathLst>
            </a:cu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C773FFD-DC58-4922-B99D-D3BE92FD8D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42388" y="747252"/>
              <a:ext cx="2841548" cy="5122606"/>
            </a:xfrm>
            <a:custGeom>
              <a:avLst/>
              <a:gdLst>
                <a:gd name="connsiteX0" fmla="*/ 0 w 2143433"/>
                <a:gd name="connsiteY0" fmla="*/ 0 h 4070556"/>
                <a:gd name="connsiteX1" fmla="*/ 281053 w 2143433"/>
                <a:gd name="connsiteY1" fmla="*/ 0 h 4070556"/>
                <a:gd name="connsiteX2" fmla="*/ 431976 w 2143433"/>
                <a:gd name="connsiteY2" fmla="*/ 22083 h 4070556"/>
                <a:gd name="connsiteX3" fmla="*/ 2143433 w 2143433"/>
                <a:gd name="connsiteY3" fmla="*/ 2035278 h 4070556"/>
                <a:gd name="connsiteX4" fmla="*/ 431976 w 2143433"/>
                <a:gd name="connsiteY4" fmla="*/ 4048473 h 4070556"/>
                <a:gd name="connsiteX5" fmla="*/ 281053 w 2143433"/>
                <a:gd name="connsiteY5" fmla="*/ 4070556 h 4070556"/>
                <a:gd name="connsiteX6" fmla="*/ 0 w 2143433"/>
                <a:gd name="connsiteY6" fmla="*/ 4070556 h 4070556"/>
                <a:gd name="connsiteX7" fmla="*/ 0 w 2143433"/>
                <a:gd name="connsiteY7" fmla="*/ 0 h 4070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43433" h="4070556">
                  <a:moveTo>
                    <a:pt x="0" y="0"/>
                  </a:moveTo>
                  <a:lnTo>
                    <a:pt x="281053" y="0"/>
                  </a:lnTo>
                  <a:lnTo>
                    <a:pt x="431976" y="22083"/>
                  </a:lnTo>
                  <a:cubicBezTo>
                    <a:pt x="1408703" y="213699"/>
                    <a:pt x="2143433" y="1042228"/>
                    <a:pt x="2143433" y="2035278"/>
                  </a:cubicBezTo>
                  <a:cubicBezTo>
                    <a:pt x="2143433" y="3028328"/>
                    <a:pt x="1408703" y="3856857"/>
                    <a:pt x="431976" y="4048473"/>
                  </a:cubicBezTo>
                  <a:lnTo>
                    <a:pt x="281053" y="4070556"/>
                  </a:lnTo>
                  <a:lnTo>
                    <a:pt x="0" y="4070556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</p:pic>
      </p:grpSp>
      <p:sp>
        <p:nvSpPr>
          <p:cNvPr id="23" name="TextBox 22"/>
          <p:cNvSpPr txBox="1"/>
          <p:nvPr/>
        </p:nvSpPr>
        <p:spPr>
          <a:xfrm>
            <a:off x="6512009" y="3608070"/>
            <a:ext cx="24218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i="1" dirty="0" smtClean="0"/>
              <a:t>SUBU5 polishing at INFN courtesy of </a:t>
            </a:r>
            <a:r>
              <a:rPr lang="en-GB" sz="1200" b="1" i="1" dirty="0" err="1" smtClean="0"/>
              <a:t>E.Chyhyrynets</a:t>
            </a:r>
            <a:r>
              <a:rPr lang="en-GB" sz="1200" b="1" i="1" dirty="0" smtClean="0"/>
              <a:t>, C. </a:t>
            </a:r>
            <a:r>
              <a:rPr lang="en-GB" sz="1200" b="1" i="1" dirty="0" err="1" smtClean="0"/>
              <a:t>Pira</a:t>
            </a:r>
            <a:endParaRPr lang="en-GB" sz="1200" b="1" i="1" dirty="0"/>
          </a:p>
        </p:txBody>
      </p:sp>
      <p:sp>
        <p:nvSpPr>
          <p:cNvPr id="24" name="Right Brace 23"/>
          <p:cNvSpPr/>
          <p:nvPr/>
        </p:nvSpPr>
        <p:spPr>
          <a:xfrm>
            <a:off x="3630049" y="2364730"/>
            <a:ext cx="663880" cy="3680570"/>
          </a:xfrm>
          <a:prstGeom prst="rightBrace">
            <a:avLst>
              <a:gd name="adj1" fmla="val 8333"/>
              <a:gd name="adj2" fmla="val 26572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4393810" y="2638574"/>
            <a:ext cx="20182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Would like to develop these at DL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4EFF47-4337-4A84-8BBC-A86E77D8D1F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Daniel Seal - IOP PABG Annual Conference Tuesday 26th July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6246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671" y="988287"/>
            <a:ext cx="6768752" cy="1152128"/>
          </a:xfrm>
        </p:spPr>
        <p:txBody>
          <a:bodyPr/>
          <a:lstStyle/>
          <a:p>
            <a:r>
              <a:rPr lang="en-GB" dirty="0" smtClean="0">
                <a:solidFill>
                  <a:srgbClr val="D52B1E"/>
                </a:solidFill>
              </a:rPr>
              <a:t>How is a thin film developed?</a:t>
            </a:r>
            <a:endParaRPr lang="en-GB" dirty="0">
              <a:solidFill>
                <a:srgbClr val="D52B1E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19670" y="1564351"/>
            <a:ext cx="5345227" cy="475614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GB" sz="1600" b="1" dirty="0" smtClean="0"/>
              <a:t>Techniques: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b="1" dirty="0" smtClean="0"/>
              <a:t>Physical Vapour Deposition (PVD)</a:t>
            </a:r>
            <a:r>
              <a:rPr lang="en-GB" sz="1600" dirty="0"/>
              <a:t> </a:t>
            </a:r>
            <a:r>
              <a:rPr lang="en-GB" sz="1600" dirty="0" smtClean="0"/>
              <a:t>- DC, pulsed, High-power impulse magnetron (HIPIMS)…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b="1" dirty="0" smtClean="0"/>
              <a:t>Chemical </a:t>
            </a:r>
            <a:r>
              <a:rPr lang="en-GB" sz="1600" b="1" dirty="0"/>
              <a:t>Vapour Deposition </a:t>
            </a:r>
            <a:r>
              <a:rPr lang="en-GB" sz="1600" b="1" dirty="0" smtClean="0"/>
              <a:t>(CVD)</a:t>
            </a:r>
            <a:endParaRPr lang="en-GB" sz="1600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 smtClean="0"/>
              <a:t>Plasma-enhanced CVD (PECVD), plasma-enhanced Atomic Layer Deposition (PEALD) – under development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600" dirty="0" smtClean="0"/>
              <a:t>Combined: PCVD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600" b="1" dirty="0" smtClean="0"/>
              <a:t>Materials: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b="1" dirty="0" err="1" smtClean="0"/>
              <a:t>Nb</a:t>
            </a:r>
            <a:r>
              <a:rPr lang="en-GB" sz="1600" b="1" dirty="0" smtClean="0"/>
              <a:t>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b="1" dirty="0" err="1" smtClean="0"/>
              <a:t>NbN</a:t>
            </a:r>
            <a:r>
              <a:rPr lang="en-GB" sz="1600" b="1" dirty="0" smtClean="0"/>
              <a:t>, Nb</a:t>
            </a:r>
            <a:r>
              <a:rPr lang="en-GB" sz="1600" b="1" baseline="-25000" dirty="0" smtClean="0"/>
              <a:t>3</a:t>
            </a:r>
            <a:r>
              <a:rPr lang="en-GB" sz="1600" b="1" dirty="0" smtClean="0"/>
              <a:t>Sn</a:t>
            </a:r>
            <a:r>
              <a:rPr lang="en-GB" sz="1600" dirty="0" smtClean="0"/>
              <a:t>, </a:t>
            </a:r>
            <a:r>
              <a:rPr lang="en-GB" sz="1600" dirty="0" err="1" smtClean="0"/>
              <a:t>NbTiN</a:t>
            </a:r>
            <a:r>
              <a:rPr lang="en-GB" sz="1600" dirty="0" smtClean="0"/>
              <a:t>, V</a:t>
            </a:r>
            <a:r>
              <a:rPr lang="en-GB" sz="1600" baseline="-25000" dirty="0" smtClean="0"/>
              <a:t>3</a:t>
            </a:r>
            <a:r>
              <a:rPr lang="en-GB" sz="1600" dirty="0" smtClean="0"/>
              <a:t>Sn, MgB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, etc.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dirty="0" smtClean="0"/>
              <a:t>Multilayer structures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600" b="1" dirty="0" smtClean="0"/>
              <a:t>Deposition facilities at DL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dirty="0" smtClean="0"/>
              <a:t>For planar samples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dirty="0" smtClean="0"/>
              <a:t>For Quadrupole Resonator (QPR) samples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dirty="0" smtClean="0"/>
              <a:t>For cavities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GB" sz="1600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sz="1600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183622271"/>
              </p:ext>
            </p:extLst>
          </p:nvPr>
        </p:nvGraphicFramePr>
        <p:xfrm>
          <a:off x="178823" y="-459574"/>
          <a:ext cx="8755039" cy="1858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4" name="Content Placeholder 5" descr="D:\ASTeC\Annual Reports\2017-2018\20180426_121415.jpg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126" y="1564351"/>
            <a:ext cx="1984594" cy="1617478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Box 24"/>
          <p:cNvSpPr txBox="1"/>
          <p:nvPr/>
        </p:nvSpPr>
        <p:spPr>
          <a:xfrm>
            <a:off x="6196126" y="3181829"/>
            <a:ext cx="22380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A  planar sample during the Nb deposition </a:t>
            </a:r>
            <a:endParaRPr lang="en-GB" sz="1400" b="1" dirty="0"/>
          </a:p>
        </p:txBody>
      </p:sp>
      <p:pic>
        <p:nvPicPr>
          <p:cNvPr id="26" name="Picture 25" descr="Image 3"/>
          <p:cNvPicPr>
            <a:picLocks noGrp="1" noChangeAspect="1"/>
          </p:cNvPicPr>
          <p:nvPr isPhoto="1"/>
        </p:nvPicPr>
        <p:blipFill rotWithShape="1">
          <a:blip r:embed="rId8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38" r="-1"/>
          <a:stretch/>
        </p:blipFill>
        <p:spPr>
          <a:xfrm rot="16200000">
            <a:off x="5101224" y="3636293"/>
            <a:ext cx="1598387" cy="207898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418330" y="5552986"/>
            <a:ext cx="29641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A QPR sample during </a:t>
            </a:r>
            <a:r>
              <a:rPr lang="en-GB" sz="1400" b="1" dirty="0" err="1" smtClean="0"/>
              <a:t>Nb</a:t>
            </a:r>
            <a:r>
              <a:rPr lang="en-GB" sz="1400" b="1" dirty="0" smtClean="0"/>
              <a:t> TF deposition</a:t>
            </a:r>
          </a:p>
          <a:p>
            <a:pPr algn="ctr"/>
            <a:r>
              <a:rPr lang="en-GB" sz="1400" dirty="0" smtClean="0"/>
              <a:t> </a:t>
            </a:r>
            <a:endParaRPr lang="en-GB" sz="1400" dirty="0"/>
          </a:p>
          <a:p>
            <a:pPr algn="ctr"/>
            <a:r>
              <a:rPr lang="en-GB" sz="1400" i="1" dirty="0" smtClean="0"/>
              <a:t>Courtesy of R. Valizadeh (STFC)</a:t>
            </a:r>
            <a:endParaRPr lang="en-GB" sz="1400" dirty="0"/>
          </a:p>
        </p:txBody>
      </p:sp>
      <p:pic>
        <p:nvPicPr>
          <p:cNvPr id="10" name="69546594-9D1C-4293-B14C-CFEF9AAF95F5" descr="69546594-9D1C-4293-B14C-CFEF9AAF95F5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8" b="32769"/>
          <a:stretch/>
        </p:blipFill>
        <p:spPr bwMode="auto">
          <a:xfrm>
            <a:off x="7188423" y="3790909"/>
            <a:ext cx="1887076" cy="174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103286" y="5538802"/>
            <a:ext cx="20573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/>
              <a:t>Cavity prototype deposition</a:t>
            </a:r>
            <a:endParaRPr lang="en-GB" sz="1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4EFF47-4337-4A84-8BBC-A86E77D8D1F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Daniel Seal - IOP PABG Annual Conference Tuesday 26th July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740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330" y="4205968"/>
            <a:ext cx="2328157" cy="153670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/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10"/>
          <a:stretch/>
        </p:blipFill>
        <p:spPr>
          <a:xfrm>
            <a:off x="178823" y="1278078"/>
            <a:ext cx="3123016" cy="19243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09" r="16897"/>
          <a:stretch/>
        </p:blipFill>
        <p:spPr>
          <a:xfrm>
            <a:off x="6887839" y="2007539"/>
            <a:ext cx="2146648" cy="204330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958" y="3774901"/>
            <a:ext cx="3123016" cy="175669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958" y="1398454"/>
            <a:ext cx="3338343" cy="1877818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5628169" y="3176430"/>
            <a:ext cx="1688295" cy="77451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1350" b="1" dirty="0">
                <a:solidFill>
                  <a:schemeClr val="tx1"/>
                </a:solidFill>
                <a:latin typeface="Calibri" panose="020F0502020204030204"/>
              </a:rPr>
              <a:t>Physical Vapour Deposition (PVD)</a:t>
            </a:r>
          </a:p>
        </p:txBody>
      </p:sp>
      <p:pic>
        <p:nvPicPr>
          <p:cNvPr id="18" name="Picture 2" descr="C:\Users\dmi75744\Downloads\IMG_20190327_15462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72" y="3774901"/>
            <a:ext cx="3198118" cy="1794066"/>
          </a:xfrm>
          <a:prstGeom prst="rect">
            <a:avLst/>
          </a:prstGeom>
          <a:noFill/>
          <a:ln w="28575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1775886672"/>
              </p:ext>
            </p:extLst>
          </p:nvPr>
        </p:nvGraphicFramePr>
        <p:xfrm>
          <a:off x="178823" y="-459574"/>
          <a:ext cx="8755039" cy="1858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7" name="Rounded Rectangle 26"/>
          <p:cNvSpPr/>
          <p:nvPr/>
        </p:nvSpPr>
        <p:spPr>
          <a:xfrm>
            <a:off x="7026260" y="5685719"/>
            <a:ext cx="1688295" cy="51296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1350" b="1" dirty="0" smtClean="0">
                <a:solidFill>
                  <a:schemeClr val="tx1"/>
                </a:solidFill>
                <a:latin typeface="Calibri" panose="020F0502020204030204"/>
              </a:rPr>
              <a:t>Chemical </a:t>
            </a:r>
            <a:r>
              <a:rPr lang="en-GB" sz="1350" b="1" dirty="0">
                <a:solidFill>
                  <a:schemeClr val="tx1"/>
                </a:solidFill>
                <a:latin typeface="Calibri" panose="020F0502020204030204"/>
              </a:rPr>
              <a:t>Vapour Deposition </a:t>
            </a:r>
            <a:r>
              <a:rPr lang="en-GB" sz="1350" b="1" dirty="0" smtClean="0">
                <a:solidFill>
                  <a:schemeClr val="tx1"/>
                </a:solidFill>
                <a:latin typeface="Calibri" panose="020F0502020204030204"/>
              </a:rPr>
              <a:t>(CVD</a:t>
            </a:r>
            <a:r>
              <a:rPr lang="en-GB" sz="1350" b="1" dirty="0">
                <a:solidFill>
                  <a:schemeClr val="tx1"/>
                </a:solidFill>
                <a:latin typeface="Calibri" panose="020F0502020204030204"/>
              </a:rPr>
              <a:t>)</a:t>
            </a:r>
          </a:p>
        </p:txBody>
      </p:sp>
      <p:sp>
        <p:nvSpPr>
          <p:cNvPr id="28" name="Rounded Rectangle 27"/>
          <p:cNvSpPr/>
          <p:nvPr/>
        </p:nvSpPr>
        <p:spPr>
          <a:xfrm>
            <a:off x="601997" y="5480535"/>
            <a:ext cx="2276667" cy="41036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1200" b="1" dirty="0">
                <a:solidFill>
                  <a:schemeClr val="tx1"/>
                </a:solidFill>
              </a:rPr>
              <a:t>Hybrid Physical Chemical Vapour Deposition (HPCVD</a:t>
            </a:r>
            <a:r>
              <a:rPr lang="en-GB" sz="1200" b="1" dirty="0" smtClean="0">
                <a:solidFill>
                  <a:schemeClr val="tx1"/>
                </a:solidFill>
              </a:rPr>
              <a:t>)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896182" y="3121212"/>
            <a:ext cx="1688295" cy="33175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r>
              <a:rPr lang="en-GB" sz="1350" b="1" dirty="0" smtClean="0">
                <a:solidFill>
                  <a:schemeClr val="tx1"/>
                </a:solidFill>
                <a:latin typeface="Calibri" panose="020F0502020204030204"/>
              </a:rPr>
              <a:t>VISTA Laboratory</a:t>
            </a:r>
            <a:endParaRPr lang="en-GB" sz="1350" b="1" dirty="0">
              <a:solidFill>
                <a:schemeClr val="tx1"/>
              </a:solidFill>
              <a:latin typeface="Calibri" panose="020F0502020204030204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4EFF47-4337-4A84-8BBC-A86E77D8D1F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Daniel Seal - IOP PABG Annual Conference Tuesday 26th July 2022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369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2846" y="1020253"/>
            <a:ext cx="6768752" cy="1152128"/>
          </a:xfrm>
        </p:spPr>
        <p:txBody>
          <a:bodyPr/>
          <a:lstStyle/>
          <a:p>
            <a:r>
              <a:rPr lang="en-GB" dirty="0" smtClean="0">
                <a:solidFill>
                  <a:srgbClr val="D52B1E"/>
                </a:solidFill>
              </a:rPr>
              <a:t>How are films characterised?</a:t>
            </a:r>
            <a:endParaRPr lang="en-GB" dirty="0">
              <a:solidFill>
                <a:srgbClr val="D52B1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272846" y="1496475"/>
            <a:ext cx="4192062" cy="4752975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Ø"/>
            </a:pPr>
            <a:r>
              <a:rPr lang="en-GB" sz="1800" b="1" dirty="0" smtClean="0">
                <a:solidFill>
                  <a:schemeClr val="accent1"/>
                </a:solidFill>
              </a:rPr>
              <a:t>Films are sensitive to defects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1800" b="1" dirty="0" smtClean="0">
                <a:solidFill>
                  <a:schemeClr val="accent6"/>
                </a:solidFill>
              </a:rPr>
              <a:t>A wide range of techniques</a:t>
            </a:r>
            <a:r>
              <a:rPr lang="en-GB" sz="1800" b="1" dirty="0">
                <a:solidFill>
                  <a:schemeClr val="accent6"/>
                </a:solidFill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</a:rPr>
              <a:t>Scanning Electron microscope (SEM)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</a:rPr>
              <a:t>Focused Ion Beam (FIB)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</a:rPr>
              <a:t>Atomic Force Microscope (AFM)</a:t>
            </a:r>
            <a:endParaRPr lang="pt-BR" sz="18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</a:rPr>
              <a:t>X-ray Photoelectron Spectroscopy (XPS)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</a:rPr>
              <a:t>X-ray Diffraction (XRD)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</a:rPr>
              <a:t>Rutherford Backscattering Spectrometry (RBS)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</a:rPr>
              <a:t>Transmission Electron Microscopy (TEM)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</a:rPr>
              <a:t>Energy-Dispersive X-Ray Spectroscopy (EDX)</a:t>
            </a:r>
            <a:endParaRPr lang="pt-BR" sz="180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>
              <a:solidFill>
                <a:schemeClr val="tx1"/>
              </a:solidFill>
            </a:endParaRPr>
          </a:p>
        </p:txBody>
      </p:sp>
      <p:pic>
        <p:nvPicPr>
          <p:cNvPr id="5" name="Picture 2" descr="69fdf3bf-91f4-4263-9f62-59a85842949a@GBRP26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028" y="1557324"/>
            <a:ext cx="2619563" cy="2019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7556591" y="2354581"/>
            <a:ext cx="1321313" cy="425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i="1" dirty="0">
                <a:solidFill>
                  <a:schemeClr val="tx1"/>
                </a:solidFill>
              </a:rPr>
              <a:t>FEI inspect S50 SEM</a:t>
            </a:r>
          </a:p>
        </p:txBody>
      </p:sp>
      <p:sp>
        <p:nvSpPr>
          <p:cNvPr id="10" name="Rectangle 9"/>
          <p:cNvSpPr/>
          <p:nvPr/>
        </p:nvSpPr>
        <p:spPr>
          <a:xfrm>
            <a:off x="5950284" y="6117693"/>
            <a:ext cx="27404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i="1" dirty="0"/>
              <a:t>Courtesy of R. </a:t>
            </a:r>
            <a:r>
              <a:rPr lang="en-GB" sz="1600" i="1" dirty="0" smtClean="0"/>
              <a:t>Valizadeh (STFC)</a:t>
            </a:r>
            <a:endParaRPr lang="en-GB" sz="1600" dirty="0"/>
          </a:p>
        </p:txBody>
      </p:sp>
      <p:graphicFrame>
        <p:nvGraphicFramePr>
          <p:cNvPr id="17" name="Diagram 16"/>
          <p:cNvGraphicFramePr/>
          <p:nvPr>
            <p:extLst>
              <p:ext uri="{D42A27DB-BD31-4B8C-83A1-F6EECF244321}">
                <p14:modId xmlns:p14="http://schemas.microsoft.com/office/powerpoint/2010/main" val="2211114207"/>
              </p:ext>
            </p:extLst>
          </p:nvPr>
        </p:nvGraphicFramePr>
        <p:xfrm>
          <a:off x="178823" y="-459574"/>
          <a:ext cx="8755039" cy="1858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4EFF47-4337-4A84-8BBC-A86E77D8D1F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Daniel Seal - IOP PABG Annual Conference Tuesday 26th July 2022</a:t>
            </a:r>
            <a:endParaRPr lang="en-GB"/>
          </a:p>
        </p:txBody>
      </p:sp>
      <p:pic>
        <p:nvPicPr>
          <p:cNvPr id="12" name="Picture 11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6280" y="3653170"/>
            <a:ext cx="2981057" cy="187770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ctangle 12"/>
          <p:cNvSpPr/>
          <p:nvPr/>
        </p:nvSpPr>
        <p:spPr>
          <a:xfrm>
            <a:off x="4428371" y="5530875"/>
            <a:ext cx="37780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b="1" dirty="0" smtClean="0">
                <a:ea typeface="Times New Roman" panose="02020603050405020304" pitchFamily="18" charset="0"/>
                <a:cs typeface="Calibri" panose="020F0502020204030204" pitchFamily="34" charset="0"/>
              </a:rPr>
              <a:t>X-section </a:t>
            </a:r>
            <a:r>
              <a:rPr lang="en-GB" sz="1600" b="1" dirty="0">
                <a:ea typeface="Times New Roman" panose="02020603050405020304" pitchFamily="18" charset="0"/>
                <a:cs typeface="Calibri" panose="020F0502020204030204" pitchFamily="34" charset="0"/>
              </a:rPr>
              <a:t>SEM of Nb</a:t>
            </a:r>
            <a:r>
              <a:rPr lang="en-GB" sz="1600" b="1" baseline="-25000" dirty="0"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en-GB" sz="1600" b="1" dirty="0">
                <a:ea typeface="Times New Roman" panose="02020603050405020304" pitchFamily="18" charset="0"/>
                <a:cs typeface="Calibri" panose="020F0502020204030204" pitchFamily="34" charset="0"/>
              </a:rPr>
              <a:t>Sn with a Nb </a:t>
            </a:r>
            <a:r>
              <a:rPr lang="en-GB" sz="1600" b="1" dirty="0" err="1">
                <a:ea typeface="Times New Roman" panose="02020603050405020304" pitchFamily="18" charset="0"/>
                <a:cs typeface="Calibri" panose="020F0502020204030204" pitchFamily="34" charset="0"/>
              </a:rPr>
              <a:t>underlayer</a:t>
            </a:r>
            <a:r>
              <a:rPr lang="en-GB" sz="1600" b="1" dirty="0">
                <a:ea typeface="Times New Roman" panose="02020603050405020304" pitchFamily="18" charset="0"/>
                <a:cs typeface="Calibri" panose="020F0502020204030204" pitchFamily="34" charset="0"/>
              </a:rPr>
              <a:t> as double structure on </a:t>
            </a:r>
            <a:r>
              <a:rPr lang="en-GB" sz="1600" b="1" dirty="0" smtClean="0">
                <a:ea typeface="Times New Roman" panose="02020603050405020304" pitchFamily="18" charset="0"/>
                <a:cs typeface="Calibri" panose="020F0502020204030204" pitchFamily="34" charset="0"/>
              </a:rPr>
              <a:t>Cu</a:t>
            </a:r>
          </a:p>
          <a:p>
            <a:pPr algn="ctr"/>
            <a:endParaRPr lang="en-GB" sz="1600" b="1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/>
            <a:r>
              <a:rPr lang="en-GB" sz="1600" b="1" dirty="0" smtClean="0"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en-GB" sz="1600" b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2920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4075" y="1084310"/>
            <a:ext cx="6768752" cy="1152128"/>
          </a:xfrm>
        </p:spPr>
        <p:txBody>
          <a:bodyPr/>
          <a:lstStyle/>
          <a:p>
            <a:r>
              <a:rPr lang="en-GB" dirty="0" smtClean="0">
                <a:solidFill>
                  <a:srgbClr val="D52B1E"/>
                </a:solidFill>
              </a:rPr>
              <a:t>Magnetic field </a:t>
            </a:r>
            <a:r>
              <a:rPr lang="en-GB" dirty="0">
                <a:solidFill>
                  <a:srgbClr val="D52B1E"/>
                </a:solidFill>
              </a:rPr>
              <a:t>Penetration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24634" y="1660374"/>
            <a:ext cx="5001068" cy="5713854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700" b="1" dirty="0" smtClean="0">
                <a:solidFill>
                  <a:schemeClr val="tx1"/>
                </a:solidFill>
              </a:rPr>
              <a:t>Similar to cavity conditions: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/>
                </a:solidFill>
              </a:rPr>
              <a:t>DC magnetic field parallel to surface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/>
                </a:solidFill>
              </a:rPr>
              <a:t>Field only from one side of sample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700" b="1" dirty="0" smtClean="0">
                <a:solidFill>
                  <a:schemeClr val="tx2"/>
                </a:solidFill>
              </a:rPr>
              <a:t>Field </a:t>
            </a:r>
            <a:r>
              <a:rPr lang="en-GB" sz="1700" b="1" dirty="0">
                <a:solidFill>
                  <a:schemeClr val="tx2"/>
                </a:solidFill>
              </a:rPr>
              <a:t>local to the sample </a:t>
            </a:r>
            <a:r>
              <a:rPr lang="en-GB" sz="1700" b="1" dirty="0" smtClean="0">
                <a:solidFill>
                  <a:schemeClr val="tx2"/>
                </a:solidFill>
              </a:rPr>
              <a:t>surface: </a:t>
            </a:r>
            <a:endParaRPr lang="en-GB" sz="1700" b="1" dirty="0">
              <a:solidFill>
                <a:schemeClr val="tx2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Avoid edge </a:t>
            </a:r>
            <a:r>
              <a:rPr lang="en-GB" sz="1700" dirty="0" smtClean="0">
                <a:solidFill>
                  <a:schemeClr val="tx1"/>
                </a:solidFill>
              </a:rPr>
              <a:t>effect</a:t>
            </a:r>
            <a:endParaRPr lang="en-GB" sz="1700" dirty="0">
              <a:solidFill>
                <a:schemeClr val="tx1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Allow possibility of sample </a:t>
            </a:r>
            <a:r>
              <a:rPr lang="en-GB" sz="1700" dirty="0" smtClean="0">
                <a:solidFill>
                  <a:schemeClr val="tx1"/>
                </a:solidFill>
              </a:rPr>
              <a:t>scanning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/>
                </a:solidFill>
              </a:rPr>
              <a:t>Applied and penetrated fields measured by Hall probe sensors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700" b="1" dirty="0" smtClean="0">
                <a:solidFill>
                  <a:srgbClr val="00B050"/>
                </a:solidFill>
              </a:rPr>
              <a:t>Facility is easy to operate</a:t>
            </a:r>
            <a:r>
              <a:rPr lang="en-GB" sz="1700" b="1" dirty="0" smtClean="0">
                <a:solidFill>
                  <a:schemeClr val="tx1"/>
                </a:solidFill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b="1" i="1" dirty="0" err="1" smtClean="0">
                <a:solidFill>
                  <a:srgbClr val="FF0000"/>
                </a:solidFill>
              </a:rPr>
              <a:t>T</a:t>
            </a:r>
            <a:r>
              <a:rPr lang="en-GB" sz="1700" b="1" i="1" baseline="-25000" dirty="0" err="1" smtClean="0">
                <a:solidFill>
                  <a:srgbClr val="FF0000"/>
                </a:solidFill>
              </a:rPr>
              <a:t>min</a:t>
            </a:r>
            <a:r>
              <a:rPr lang="en-GB" sz="1700" b="1" dirty="0" smtClean="0">
                <a:solidFill>
                  <a:srgbClr val="FF0000"/>
                </a:solidFill>
              </a:rPr>
              <a:t> </a:t>
            </a:r>
            <a:r>
              <a:rPr lang="en-GB" sz="1700" b="1" dirty="0">
                <a:solidFill>
                  <a:srgbClr val="FF0000"/>
                </a:solidFill>
              </a:rPr>
              <a:t>= 2.5 K, </a:t>
            </a:r>
            <a:r>
              <a:rPr lang="en-GB" sz="1700" b="1" i="1" dirty="0" err="1">
                <a:solidFill>
                  <a:srgbClr val="FF0000"/>
                </a:solidFill>
              </a:rPr>
              <a:t>B</a:t>
            </a:r>
            <a:r>
              <a:rPr lang="en-GB" sz="1700" b="1" i="1" baseline="-25000" dirty="0" err="1">
                <a:solidFill>
                  <a:srgbClr val="FF0000"/>
                </a:solidFill>
              </a:rPr>
              <a:t>max</a:t>
            </a:r>
            <a:r>
              <a:rPr lang="en-GB" sz="1700" b="1" dirty="0">
                <a:solidFill>
                  <a:srgbClr val="FF0000"/>
                </a:solidFill>
              </a:rPr>
              <a:t> ~ 612 </a:t>
            </a:r>
            <a:r>
              <a:rPr lang="en-GB" sz="1700" b="1" dirty="0" err="1" smtClean="0">
                <a:solidFill>
                  <a:srgbClr val="FF0000"/>
                </a:solidFill>
              </a:rPr>
              <a:t>mT</a:t>
            </a:r>
            <a:endParaRPr lang="en-GB" sz="1700" b="1" dirty="0" smtClean="0">
              <a:solidFill>
                <a:srgbClr val="FF0000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dirty="0" err="1" smtClean="0">
                <a:solidFill>
                  <a:schemeClr val="tx1"/>
                </a:solidFill>
              </a:rPr>
              <a:t>LHe</a:t>
            </a:r>
            <a:r>
              <a:rPr lang="en-GB" sz="1700" dirty="0" smtClean="0">
                <a:solidFill>
                  <a:schemeClr val="tx1"/>
                </a:solidFill>
              </a:rPr>
              <a:t> free system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/>
                </a:solidFill>
              </a:rPr>
              <a:t>Data acquisition fully automated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/>
                </a:solidFill>
              </a:rPr>
              <a:t>Field of full flux penetration, </a:t>
            </a:r>
            <a:r>
              <a:rPr lang="en-GB" sz="1700" i="1" dirty="0" err="1">
                <a:solidFill>
                  <a:schemeClr val="tx1"/>
                </a:solidFill>
              </a:rPr>
              <a:t>B</a:t>
            </a:r>
            <a:r>
              <a:rPr lang="en-GB" sz="1700" i="1" baseline="-25000" dirty="0" err="1">
                <a:solidFill>
                  <a:schemeClr val="tx1"/>
                </a:solidFill>
              </a:rPr>
              <a:t>fp</a:t>
            </a:r>
            <a:r>
              <a:rPr lang="en-GB" sz="1700" i="1" baseline="-25000" dirty="0">
                <a:solidFill>
                  <a:schemeClr val="tx1"/>
                </a:solidFill>
              </a:rPr>
              <a:t> </a:t>
            </a:r>
            <a:r>
              <a:rPr lang="en-GB" sz="1700" i="1" dirty="0">
                <a:solidFill>
                  <a:schemeClr val="tx1"/>
                </a:solidFill>
              </a:rPr>
              <a:t>vs</a:t>
            </a:r>
            <a:r>
              <a:rPr lang="en-GB" sz="1700" i="1" baseline="-25000" dirty="0">
                <a:solidFill>
                  <a:schemeClr val="tx1"/>
                </a:solidFill>
              </a:rPr>
              <a:t> </a:t>
            </a:r>
            <a:r>
              <a:rPr lang="en-GB" sz="1700" i="1" dirty="0" smtClean="0">
                <a:solidFill>
                  <a:schemeClr val="tx1"/>
                </a:solidFill>
              </a:rPr>
              <a:t>T</a:t>
            </a:r>
            <a:endParaRPr lang="en-GB" sz="1700" i="1" dirty="0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7419159-F4F3-4511-8BE7-3FC99D01ED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8079" y="1398454"/>
            <a:ext cx="2086912" cy="1826048"/>
          </a:xfrm>
          <a:prstGeom prst="rect">
            <a:avLst/>
          </a:prstGeom>
        </p:spPr>
      </p:pic>
      <p:pic>
        <p:nvPicPr>
          <p:cNvPr id="23" name="Picture 22" descr="A picture containing indoor, dining table&#10;&#10;Description automatically generated">
            <a:extLst>
              <a:ext uri="{FF2B5EF4-FFF2-40B4-BE49-F238E27FC236}">
                <a16:creationId xmlns:a16="http://schemas.microsoft.com/office/drawing/2014/main" id="{CAE3E51E-FED0-4CC3-86EC-04B661053E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7" r="21080" b="25333"/>
          <a:stretch/>
        </p:blipFill>
        <p:spPr>
          <a:xfrm>
            <a:off x="4794290" y="1686149"/>
            <a:ext cx="2169741" cy="149851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633456" y="5572376"/>
            <a:ext cx="3071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Courtesy of D. Turner (DL/Lancaster)</a:t>
            </a:r>
            <a:endParaRPr lang="en-GB" sz="1400" i="1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323939305"/>
              </p:ext>
            </p:extLst>
          </p:nvPr>
        </p:nvGraphicFramePr>
        <p:xfrm>
          <a:off x="178823" y="-459574"/>
          <a:ext cx="8755039" cy="1858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AC4EFF47-4337-4A84-8BBC-A86E77D8D1F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smtClean="0"/>
              <a:t>Daniel Seal - IOP PABG Annual Conference Tuesday 26th July 2022</a:t>
            </a:r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168107" y="5880773"/>
            <a:ext cx="67657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See</a:t>
            </a:r>
            <a:r>
              <a:rPr lang="en-GB" sz="1400" dirty="0" smtClean="0"/>
              <a:t> D. Turner et al. 2022. A </a:t>
            </a:r>
            <a:r>
              <a:rPr lang="en-GB" sz="1400" dirty="0"/>
              <a:t>facility for the characterisation of planar multilayer structures with preliminary niobium results. Superconductor Science and </a:t>
            </a:r>
            <a:r>
              <a:rPr lang="en-GB" sz="1400" dirty="0" smtClean="0"/>
              <a:t>Technology. </a:t>
            </a:r>
            <a:endParaRPr lang="en-GB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/>
          <a:srcRect l="55263" t="37376" r="11041" b="20014"/>
          <a:stretch/>
        </p:blipFill>
        <p:spPr>
          <a:xfrm>
            <a:off x="5325702" y="3367076"/>
            <a:ext cx="3099828" cy="2204990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7169175" y="3679079"/>
            <a:ext cx="2007092" cy="817245"/>
          </a:xfrm>
          <a:prstGeom prst="round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i="1" dirty="0" err="1" smtClean="0"/>
              <a:t>Nb</a:t>
            </a:r>
            <a:r>
              <a:rPr lang="en-US" sz="1400" b="1" i="1" dirty="0" smtClean="0"/>
              <a:t> on Cu samples with different substrate treatments</a:t>
            </a:r>
            <a:endParaRPr lang="en-GB" sz="1400" b="1" i="1" dirty="0"/>
          </a:p>
        </p:txBody>
      </p:sp>
    </p:spTree>
    <p:extLst>
      <p:ext uri="{BB962C8B-B14F-4D97-AF65-F5344CB8AC3E}">
        <p14:creationId xmlns:p14="http://schemas.microsoft.com/office/powerpoint/2010/main" val="3855172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60.2|67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4|3.9|4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7.7|44.5"/>
</p:tagLst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4445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9795</TotalTime>
  <Words>1485</Words>
  <Application>Microsoft Office PowerPoint</Application>
  <PresentationFormat>On-screen Show (4:3)</PresentationFormat>
  <Paragraphs>266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ＭＳ Ｐゴシック</vt:lpstr>
      <vt:lpstr>Arial</vt:lpstr>
      <vt:lpstr>Calibri</vt:lpstr>
      <vt:lpstr>Cambria Math</vt:lpstr>
      <vt:lpstr>Lucida Grande</vt:lpstr>
      <vt:lpstr>Mathematica1</vt:lpstr>
      <vt:lpstr>Montserrat</vt:lpstr>
      <vt:lpstr>Symbol</vt:lpstr>
      <vt:lpstr>Times New Roman</vt:lpstr>
      <vt:lpstr>Wingdings</vt:lpstr>
      <vt:lpstr>Office Theme</vt:lpstr>
      <vt:lpstr>Slide 2: Text Only</vt:lpstr>
      <vt:lpstr>Overview of the thin film SRF programme at Daresbury Laboratory</vt:lpstr>
      <vt:lpstr>Bulk Nb SRF</vt:lpstr>
      <vt:lpstr>From bulk Nb cavities to thin film cavities</vt:lpstr>
      <vt:lpstr>Superconducting thin film development</vt:lpstr>
      <vt:lpstr>How is the substrate surface prepared?</vt:lpstr>
      <vt:lpstr>How is a thin film developed?</vt:lpstr>
      <vt:lpstr>PowerPoint Presentation</vt:lpstr>
      <vt:lpstr>How are films characterised?</vt:lpstr>
      <vt:lpstr>Magnetic field Penetration</vt:lpstr>
      <vt:lpstr>RRR and Tc</vt:lpstr>
      <vt:lpstr>RF Evaluation</vt:lpstr>
      <vt:lpstr>PowerPoint Presentation</vt:lpstr>
      <vt:lpstr>What next?</vt:lpstr>
      <vt:lpstr>Conclusions</vt:lpstr>
      <vt:lpstr>Acknowledgements</vt:lpstr>
      <vt:lpstr>Thank you for listening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Seal, Daniel (-,DL,-)</cp:lastModifiedBy>
  <cp:revision>512</cp:revision>
  <dcterms:created xsi:type="dcterms:W3CDTF">2011-10-31T13:04:17Z</dcterms:created>
  <dcterms:modified xsi:type="dcterms:W3CDTF">2022-07-24T22:07:01Z</dcterms:modified>
</cp:coreProperties>
</file>