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4"/>
  </p:sldMasterIdLst>
  <p:notesMasterIdLst>
    <p:notesMasterId r:id="rId17"/>
  </p:notesMasterIdLst>
  <p:handoutMasterIdLst>
    <p:handoutMasterId r:id="rId18"/>
  </p:handoutMasterIdLst>
  <p:sldIdLst>
    <p:sldId id="256" r:id="rId5"/>
    <p:sldId id="293" r:id="rId6"/>
    <p:sldId id="374" r:id="rId7"/>
    <p:sldId id="375" r:id="rId8"/>
    <p:sldId id="367" r:id="rId9"/>
    <p:sldId id="371" r:id="rId10"/>
    <p:sldId id="294" r:id="rId11"/>
    <p:sldId id="372" r:id="rId12"/>
    <p:sldId id="350" r:id="rId13"/>
    <p:sldId id="368" r:id="rId14"/>
    <p:sldId id="365" r:id="rId15"/>
    <p:sldId id="327" r:id="rId1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4D40"/>
    <a:srgbClr val="0000FF"/>
    <a:srgbClr val="3BFF0D"/>
    <a:srgbClr val="10F6FC"/>
    <a:srgbClr val="008000"/>
    <a:srgbClr val="FF00FF"/>
    <a:srgbClr val="A4AEE0"/>
    <a:srgbClr val="262673"/>
    <a:srgbClr val="212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93" autoAdjust="0"/>
    <p:restoredTop sz="94700" autoAdjust="0"/>
  </p:normalViewPr>
  <p:slideViewPr>
    <p:cSldViewPr snapToGrid="0">
      <p:cViewPr varScale="1">
        <p:scale>
          <a:sx n="78" d="100"/>
          <a:sy n="78" d="100"/>
        </p:scale>
        <p:origin x="132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Ian (DLSLtd,RAL,TEC)" userId="115fc887-d2f4-40cb-b8cf-b841e9c05e83" providerId="ADAL" clId="{365E7F47-CF8F-4406-9AA9-55D78E5A6C26}"/>
    <pc:docChg chg="modSld sldOrd">
      <pc:chgData name="Martin, Ian (DLSLtd,RAL,TEC)" userId="115fc887-d2f4-40cb-b8cf-b841e9c05e83" providerId="ADAL" clId="{365E7F47-CF8F-4406-9AA9-55D78E5A6C26}" dt="2022-07-18T08:56:21.449" v="56"/>
      <pc:docMkLst>
        <pc:docMk/>
      </pc:docMkLst>
      <pc:sldChg chg="modSp mod ord">
        <pc:chgData name="Martin, Ian (DLSLtd,RAL,TEC)" userId="115fc887-d2f4-40cb-b8cf-b841e9c05e83" providerId="ADAL" clId="{365E7F47-CF8F-4406-9AA9-55D78E5A6C26}" dt="2022-07-18T08:56:21.449" v="56"/>
        <pc:sldMkLst>
          <pc:docMk/>
          <pc:sldMk cId="1976218816" sldId="374"/>
        </pc:sldMkLst>
        <pc:spChg chg="mod">
          <ac:chgData name="Martin, Ian (DLSLtd,RAL,TEC)" userId="115fc887-d2f4-40cb-b8cf-b841e9c05e83" providerId="ADAL" clId="{365E7F47-CF8F-4406-9AA9-55D78E5A6C26}" dt="2022-07-18T08:56:21.449" v="56"/>
          <ac:spMkLst>
            <pc:docMk/>
            <pc:sldMk cId="1976218816" sldId="374"/>
            <ac:spMk id="4" creationId="{E60181A1-137C-4F3A-A8AE-0AB7A21B8979}"/>
          </ac:spMkLst>
        </pc:spChg>
      </pc:sldChg>
      <pc:sldChg chg="addSp modSp mod">
        <pc:chgData name="Martin, Ian (DLSLtd,RAL,TEC)" userId="115fc887-d2f4-40cb-b8cf-b841e9c05e83" providerId="ADAL" clId="{365E7F47-CF8F-4406-9AA9-55D78E5A6C26}" dt="2022-07-18T08:48:51.472" v="53" actId="1076"/>
        <pc:sldMkLst>
          <pc:docMk/>
          <pc:sldMk cId="1479550776" sldId="375"/>
        </pc:sldMkLst>
        <pc:spChg chg="mod">
          <ac:chgData name="Martin, Ian (DLSLtd,RAL,TEC)" userId="115fc887-d2f4-40cb-b8cf-b841e9c05e83" providerId="ADAL" clId="{365E7F47-CF8F-4406-9AA9-55D78E5A6C26}" dt="2022-07-18T08:47:47.584" v="22" actId="1036"/>
          <ac:spMkLst>
            <pc:docMk/>
            <pc:sldMk cId="1479550776" sldId="375"/>
            <ac:spMk id="28" creationId="{57A8970C-B193-462C-981D-E884C9762778}"/>
          </ac:spMkLst>
        </pc:spChg>
        <pc:spChg chg="add mod">
          <ac:chgData name="Martin, Ian (DLSLtd,RAL,TEC)" userId="115fc887-d2f4-40cb-b8cf-b841e9c05e83" providerId="ADAL" clId="{365E7F47-CF8F-4406-9AA9-55D78E5A6C26}" dt="2022-07-18T08:47:36.721" v="13" actId="404"/>
          <ac:spMkLst>
            <pc:docMk/>
            <pc:sldMk cId="1479550776" sldId="375"/>
            <ac:spMk id="34" creationId="{01B3DA16-2817-4E32-B2D8-77D7535C93DC}"/>
          </ac:spMkLst>
        </pc:spChg>
        <pc:spChg chg="add mod">
          <ac:chgData name="Martin, Ian (DLSLtd,RAL,TEC)" userId="115fc887-d2f4-40cb-b8cf-b841e9c05e83" providerId="ADAL" clId="{365E7F47-CF8F-4406-9AA9-55D78E5A6C26}" dt="2022-07-18T08:48:17.077" v="45" actId="20577"/>
          <ac:spMkLst>
            <pc:docMk/>
            <pc:sldMk cId="1479550776" sldId="375"/>
            <ac:spMk id="35" creationId="{86D11E51-B52F-4A4F-8811-3BF500062CC8}"/>
          </ac:spMkLst>
        </pc:spChg>
        <pc:spChg chg="add mod">
          <ac:chgData name="Martin, Ian (DLSLtd,RAL,TEC)" userId="115fc887-d2f4-40cb-b8cf-b841e9c05e83" providerId="ADAL" clId="{365E7F47-CF8F-4406-9AA9-55D78E5A6C26}" dt="2022-07-18T08:48:51.472" v="53" actId="1076"/>
          <ac:spMkLst>
            <pc:docMk/>
            <pc:sldMk cId="1479550776" sldId="375"/>
            <ac:spMk id="38" creationId="{4753EA28-E650-4294-9DBD-E1A41918C773}"/>
          </ac:spMkLst>
        </pc:spChg>
        <pc:spChg chg="mod">
          <ac:chgData name="Martin, Ian (DLSLtd,RAL,TEC)" userId="115fc887-d2f4-40cb-b8cf-b841e9c05e83" providerId="ADAL" clId="{365E7F47-CF8F-4406-9AA9-55D78E5A6C26}" dt="2022-07-18T08:39:28.151" v="0" actId="20577"/>
          <ac:spMkLst>
            <pc:docMk/>
            <pc:sldMk cId="1479550776" sldId="375"/>
            <ac:spMk id="40" creationId="{9E17AEFA-6F4D-4035-BD9B-4C7055CF3F08}"/>
          </ac:spMkLst>
        </pc:spChg>
        <pc:spChg chg="mod">
          <ac:chgData name="Martin, Ian (DLSLtd,RAL,TEC)" userId="115fc887-d2f4-40cb-b8cf-b841e9c05e83" providerId="ADAL" clId="{365E7F47-CF8F-4406-9AA9-55D78E5A6C26}" dt="2022-07-18T08:47:50.043" v="33" actId="1038"/>
          <ac:spMkLst>
            <pc:docMk/>
            <pc:sldMk cId="1479550776" sldId="375"/>
            <ac:spMk id="43" creationId="{8BC605F1-CD40-4CC9-9CAE-2EC4A22D0621}"/>
          </ac:spMkLst>
        </pc:spChg>
        <pc:spChg chg="mod">
          <ac:chgData name="Martin, Ian (DLSLtd,RAL,TEC)" userId="115fc887-d2f4-40cb-b8cf-b841e9c05e83" providerId="ADAL" clId="{365E7F47-CF8F-4406-9AA9-55D78E5A6C26}" dt="2022-07-18T08:48:06.148" v="37" actId="1076"/>
          <ac:spMkLst>
            <pc:docMk/>
            <pc:sldMk cId="1479550776" sldId="375"/>
            <ac:spMk id="46" creationId="{B7E01E3F-502D-4E65-B5E8-6B79F340E26A}"/>
          </ac:spMkLst>
        </pc:spChg>
        <pc:spChg chg="mod">
          <ac:chgData name="Martin, Ian (DLSLtd,RAL,TEC)" userId="115fc887-d2f4-40cb-b8cf-b841e9c05e83" providerId="ADAL" clId="{365E7F47-CF8F-4406-9AA9-55D78E5A6C26}" dt="2022-07-18T08:48:03.254" v="36" actId="1076"/>
          <ac:spMkLst>
            <pc:docMk/>
            <pc:sldMk cId="1479550776" sldId="375"/>
            <ac:spMk id="47" creationId="{16DA4C35-AFD8-440A-BD37-5BFCE81A655D}"/>
          </ac:spMkLst>
        </pc:spChg>
        <pc:cxnChg chg="add mod">
          <ac:chgData name="Martin, Ian (DLSLtd,RAL,TEC)" userId="115fc887-d2f4-40cb-b8cf-b841e9c05e83" providerId="ADAL" clId="{365E7F47-CF8F-4406-9AA9-55D78E5A6C26}" dt="2022-07-18T08:47:11.044" v="7" actId="208"/>
          <ac:cxnSpMkLst>
            <pc:docMk/>
            <pc:sldMk cId="1479550776" sldId="375"/>
            <ac:cxnSpMk id="25" creationId="{B4B2A488-A92F-4E94-9579-1698356A73DB}"/>
          </ac:cxnSpMkLst>
        </pc:cxnChg>
        <pc:cxnChg chg="add mod">
          <ac:chgData name="Martin, Ian (DLSLtd,RAL,TEC)" userId="115fc887-d2f4-40cb-b8cf-b841e9c05e83" providerId="ADAL" clId="{365E7F47-CF8F-4406-9AA9-55D78E5A6C26}" dt="2022-07-18T08:47:11.044" v="7" actId="208"/>
          <ac:cxnSpMkLst>
            <pc:docMk/>
            <pc:sldMk cId="1479550776" sldId="375"/>
            <ac:cxnSpMk id="33" creationId="{A1A4CC36-FE95-48E7-889F-6AE3D6198C90}"/>
          </ac:cxnSpMkLst>
        </pc:cxnChg>
        <pc:cxnChg chg="add mod">
          <ac:chgData name="Martin, Ian (DLSLtd,RAL,TEC)" userId="115fc887-d2f4-40cb-b8cf-b841e9c05e83" providerId="ADAL" clId="{365E7F47-CF8F-4406-9AA9-55D78E5A6C26}" dt="2022-07-18T08:48:35.760" v="49" actId="1076"/>
          <ac:cxnSpMkLst>
            <pc:docMk/>
            <pc:sldMk cId="1479550776" sldId="375"/>
            <ac:cxnSpMk id="37" creationId="{62E086A8-7EAC-453A-B7B8-9B0AC594B2B8}"/>
          </ac:cxnSpMkLst>
        </pc:cxnChg>
      </pc:sldChg>
    </pc:docChg>
  </pc:docChgLst>
  <pc:docChgLst>
    <pc:chgData name="Martin, Ian (DLSLtd,RAL,TEC)" userId="115fc887-d2f4-40cb-b8cf-b841e9c05e83" providerId="ADAL" clId="{5B51BACE-9CA0-43A9-85E9-847B38BCFDBB}"/>
    <pc:docChg chg="undo custSel addSld delSld modSld sldOrd">
      <pc:chgData name="Martin, Ian (DLSLtd,RAL,TEC)" userId="115fc887-d2f4-40cb-b8cf-b841e9c05e83" providerId="ADAL" clId="{5B51BACE-9CA0-43A9-85E9-847B38BCFDBB}" dt="2022-07-13T16:19:38.150" v="3324" actId="20577"/>
      <pc:docMkLst>
        <pc:docMk/>
      </pc:docMkLst>
      <pc:sldChg chg="modSp mod">
        <pc:chgData name="Martin, Ian (DLSLtd,RAL,TEC)" userId="115fc887-d2f4-40cb-b8cf-b841e9c05e83" providerId="ADAL" clId="{5B51BACE-9CA0-43A9-85E9-847B38BCFDBB}" dt="2022-07-13T14:04:32.782" v="54" actId="20577"/>
        <pc:sldMkLst>
          <pc:docMk/>
          <pc:sldMk cId="1061980302" sldId="256"/>
        </pc:sldMkLst>
        <pc:spChg chg="mod">
          <ac:chgData name="Martin, Ian (DLSLtd,RAL,TEC)" userId="115fc887-d2f4-40cb-b8cf-b841e9c05e83" providerId="ADAL" clId="{5B51BACE-9CA0-43A9-85E9-847B38BCFDBB}" dt="2022-07-13T14:03:52.005" v="27" actId="20577"/>
          <ac:spMkLst>
            <pc:docMk/>
            <pc:sldMk cId="1061980302" sldId="256"/>
            <ac:spMk id="2" creationId="{00000000-0000-0000-0000-000000000000}"/>
          </ac:spMkLst>
        </pc:spChg>
        <pc:spChg chg="mod">
          <ac:chgData name="Martin, Ian (DLSLtd,RAL,TEC)" userId="115fc887-d2f4-40cb-b8cf-b841e9c05e83" providerId="ADAL" clId="{5B51BACE-9CA0-43A9-85E9-847B38BCFDBB}" dt="2022-07-13T14:04:32.782" v="54" actId="20577"/>
          <ac:spMkLst>
            <pc:docMk/>
            <pc:sldMk cId="1061980302" sldId="256"/>
            <ac:spMk id="3" creationId="{00000000-0000-0000-0000-000000000000}"/>
          </ac:spMkLst>
        </pc:spChg>
      </pc:sldChg>
      <pc:sldChg chg="del">
        <pc:chgData name="Martin, Ian (DLSLtd,RAL,TEC)" userId="115fc887-d2f4-40cb-b8cf-b841e9c05e83" providerId="ADAL" clId="{5B51BACE-9CA0-43A9-85E9-847B38BCFDBB}" dt="2022-07-13T14:09:47.775" v="58" actId="47"/>
        <pc:sldMkLst>
          <pc:docMk/>
          <pc:sldMk cId="3920414046" sldId="274"/>
        </pc:sldMkLst>
      </pc:sldChg>
      <pc:sldChg chg="del">
        <pc:chgData name="Martin, Ian (DLSLtd,RAL,TEC)" userId="115fc887-d2f4-40cb-b8cf-b841e9c05e83" providerId="ADAL" clId="{5B51BACE-9CA0-43A9-85E9-847B38BCFDBB}" dt="2022-07-13T15:55:20.274" v="2917" actId="47"/>
        <pc:sldMkLst>
          <pc:docMk/>
          <pc:sldMk cId="2500088256" sldId="285"/>
        </pc:sldMkLst>
      </pc:sldChg>
      <pc:sldChg chg="del">
        <pc:chgData name="Martin, Ian (DLSLtd,RAL,TEC)" userId="115fc887-d2f4-40cb-b8cf-b841e9c05e83" providerId="ADAL" clId="{5B51BACE-9CA0-43A9-85E9-847B38BCFDBB}" dt="2022-07-13T14:09:57.580" v="64" actId="47"/>
        <pc:sldMkLst>
          <pc:docMk/>
          <pc:sldMk cId="3175290058" sldId="288"/>
        </pc:sldMkLst>
      </pc:sldChg>
      <pc:sldChg chg="del">
        <pc:chgData name="Martin, Ian (DLSLtd,RAL,TEC)" userId="115fc887-d2f4-40cb-b8cf-b841e9c05e83" providerId="ADAL" clId="{5B51BACE-9CA0-43A9-85E9-847B38BCFDBB}" dt="2022-07-13T14:15:03.112" v="88" actId="47"/>
        <pc:sldMkLst>
          <pc:docMk/>
          <pc:sldMk cId="995169963" sldId="289"/>
        </pc:sldMkLst>
      </pc:sldChg>
      <pc:sldChg chg="del">
        <pc:chgData name="Martin, Ian (DLSLtd,RAL,TEC)" userId="115fc887-d2f4-40cb-b8cf-b841e9c05e83" providerId="ADAL" clId="{5B51BACE-9CA0-43A9-85E9-847B38BCFDBB}" dt="2022-07-13T14:09:53.284" v="59" actId="47"/>
        <pc:sldMkLst>
          <pc:docMk/>
          <pc:sldMk cId="2689029103" sldId="290"/>
        </pc:sldMkLst>
      </pc:sldChg>
      <pc:sldChg chg="del">
        <pc:chgData name="Martin, Ian (DLSLtd,RAL,TEC)" userId="115fc887-d2f4-40cb-b8cf-b841e9c05e83" providerId="ADAL" clId="{5B51BACE-9CA0-43A9-85E9-847B38BCFDBB}" dt="2022-07-13T14:09:53.892" v="60" actId="47"/>
        <pc:sldMkLst>
          <pc:docMk/>
          <pc:sldMk cId="1790573727" sldId="291"/>
        </pc:sldMkLst>
      </pc:sldChg>
      <pc:sldChg chg="addSp delSp modSp add mod">
        <pc:chgData name="Martin, Ian (DLSLtd,RAL,TEC)" userId="115fc887-d2f4-40cb-b8cf-b841e9c05e83" providerId="ADAL" clId="{5B51BACE-9CA0-43A9-85E9-847B38BCFDBB}" dt="2022-07-13T16:16:01.244" v="3286"/>
        <pc:sldMkLst>
          <pc:docMk/>
          <pc:sldMk cId="1327984699" sldId="293"/>
        </pc:sldMkLst>
        <pc:spChg chg="del">
          <ac:chgData name="Martin, Ian (DLSLtd,RAL,TEC)" userId="115fc887-d2f4-40cb-b8cf-b841e9c05e83" providerId="ADAL" clId="{5B51BACE-9CA0-43A9-85E9-847B38BCFDBB}" dt="2022-07-13T14:14:52.906" v="87" actId="478"/>
          <ac:spMkLst>
            <pc:docMk/>
            <pc:sldMk cId="1327984699" sldId="293"/>
            <ac:spMk id="2" creationId="{00000000-0000-0000-0000-000000000000}"/>
          </ac:spMkLst>
        </pc:spChg>
        <pc:spChg chg="add mod">
          <ac:chgData name="Martin, Ian (DLSLtd,RAL,TEC)" userId="115fc887-d2f4-40cb-b8cf-b841e9c05e83" providerId="ADAL" clId="{5B51BACE-9CA0-43A9-85E9-847B38BCFDBB}" dt="2022-07-13T14:36:47.628" v="542" actId="1035"/>
          <ac:spMkLst>
            <pc:docMk/>
            <pc:sldMk cId="1327984699" sldId="293"/>
            <ac:spMk id="3" creationId="{8D9A9A32-FB87-4CEA-B5AC-C85A28B1A0A5}"/>
          </ac:spMkLst>
        </pc:spChg>
        <pc:spChg chg="del">
          <ac:chgData name="Martin, Ian (DLSLtd,RAL,TEC)" userId="115fc887-d2f4-40cb-b8cf-b841e9c05e83" providerId="ADAL" clId="{5B51BACE-9CA0-43A9-85E9-847B38BCFDBB}" dt="2022-07-13T16:15:22.088" v="3283" actId="478"/>
          <ac:spMkLst>
            <pc:docMk/>
            <pc:sldMk cId="1327984699" sldId="293"/>
            <ac:spMk id="5" creationId="{00000000-0000-0000-0000-000000000000}"/>
          </ac:spMkLst>
        </pc:spChg>
        <pc:spChg chg="mod">
          <ac:chgData name="Martin, Ian (DLSLtd,RAL,TEC)" userId="115fc887-d2f4-40cb-b8cf-b841e9c05e83" providerId="ADAL" clId="{5B51BACE-9CA0-43A9-85E9-847B38BCFDBB}" dt="2022-07-13T14:18:24.080" v="114" actId="20577"/>
          <ac:spMkLst>
            <pc:docMk/>
            <pc:sldMk cId="1327984699" sldId="293"/>
            <ac:spMk id="9" creationId="{C0DC771F-4A99-4ED4-9128-DECBF34B48AD}"/>
          </ac:spMkLst>
        </pc:spChg>
        <pc:spChg chg="add mod">
          <ac:chgData name="Martin, Ian (DLSLtd,RAL,TEC)" userId="115fc887-d2f4-40cb-b8cf-b841e9c05e83" providerId="ADAL" clId="{5B51BACE-9CA0-43A9-85E9-847B38BCFDBB}" dt="2022-07-13T14:36:47.628" v="542" actId="1035"/>
          <ac:spMkLst>
            <pc:docMk/>
            <pc:sldMk cId="1327984699" sldId="293"/>
            <ac:spMk id="14" creationId="{453C7F1C-74B5-45CC-8368-7B96B4C8BD95}"/>
          </ac:spMkLst>
        </pc:spChg>
        <pc:spChg chg="add mod">
          <ac:chgData name="Martin, Ian (DLSLtd,RAL,TEC)" userId="115fc887-d2f4-40cb-b8cf-b841e9c05e83" providerId="ADAL" clId="{5B51BACE-9CA0-43A9-85E9-847B38BCFDBB}" dt="2022-07-13T14:36:47.628" v="542" actId="1035"/>
          <ac:spMkLst>
            <pc:docMk/>
            <pc:sldMk cId="1327984699" sldId="293"/>
            <ac:spMk id="15" creationId="{1D162724-4985-482F-B72D-2CC729149880}"/>
          </ac:spMkLst>
        </pc:spChg>
        <pc:spChg chg="add mod">
          <ac:chgData name="Martin, Ian (DLSLtd,RAL,TEC)" userId="115fc887-d2f4-40cb-b8cf-b841e9c05e83" providerId="ADAL" clId="{5B51BACE-9CA0-43A9-85E9-847B38BCFDBB}" dt="2022-07-13T14:37:27.519" v="580" actId="1038"/>
          <ac:spMkLst>
            <pc:docMk/>
            <pc:sldMk cId="1327984699" sldId="293"/>
            <ac:spMk id="17" creationId="{F6407124-E05E-4556-ADC0-351BF29DBD71}"/>
          </ac:spMkLst>
        </pc:spChg>
        <pc:spChg chg="mod">
          <ac:chgData name="Martin, Ian (DLSLtd,RAL,TEC)" userId="115fc887-d2f4-40cb-b8cf-b841e9c05e83" providerId="ADAL" clId="{5B51BACE-9CA0-43A9-85E9-847B38BCFDBB}" dt="2022-07-13T14:36:47.628" v="542" actId="1035"/>
          <ac:spMkLst>
            <pc:docMk/>
            <pc:sldMk cId="1327984699" sldId="293"/>
            <ac:spMk id="23" creationId="{7026057D-52E6-4188-8E05-64E16B1E16C6}"/>
          </ac:spMkLst>
        </pc:spChg>
        <pc:spChg chg="add mod">
          <ac:chgData name="Martin, Ian (DLSLtd,RAL,TEC)" userId="115fc887-d2f4-40cb-b8cf-b841e9c05e83" providerId="ADAL" clId="{5B51BACE-9CA0-43A9-85E9-847B38BCFDBB}" dt="2022-07-13T15:56:30.805" v="2964"/>
          <ac:spMkLst>
            <pc:docMk/>
            <pc:sldMk cId="1327984699" sldId="293"/>
            <ac:spMk id="24" creationId="{774DE420-3339-4377-8829-AC0C7C2B3119}"/>
          </ac:spMkLst>
        </pc:spChg>
        <pc:spChg chg="add mod">
          <ac:chgData name="Martin, Ian (DLSLtd,RAL,TEC)" userId="115fc887-d2f4-40cb-b8cf-b841e9c05e83" providerId="ADAL" clId="{5B51BACE-9CA0-43A9-85E9-847B38BCFDBB}" dt="2022-07-13T16:16:01.244" v="3286"/>
          <ac:spMkLst>
            <pc:docMk/>
            <pc:sldMk cId="1327984699" sldId="293"/>
            <ac:spMk id="26" creationId="{3CFD7845-710D-463E-A5DA-2A851105D430}"/>
          </ac:spMkLst>
        </pc:spChg>
        <pc:picChg chg="mod">
          <ac:chgData name="Martin, Ian (DLSLtd,RAL,TEC)" userId="115fc887-d2f4-40cb-b8cf-b841e9c05e83" providerId="ADAL" clId="{5B51BACE-9CA0-43A9-85E9-847B38BCFDBB}" dt="2022-07-13T14:36:47.628" v="542" actId="1035"/>
          <ac:picMkLst>
            <pc:docMk/>
            <pc:sldMk cId="1327984699" sldId="293"/>
            <ac:picMk id="10" creationId="{CD53D3B6-F3B0-41FF-816F-C1AC8F5E0126}"/>
          </ac:picMkLst>
        </pc:picChg>
        <pc:picChg chg="mod">
          <ac:chgData name="Martin, Ian (DLSLtd,RAL,TEC)" userId="115fc887-d2f4-40cb-b8cf-b841e9c05e83" providerId="ADAL" clId="{5B51BACE-9CA0-43A9-85E9-847B38BCFDBB}" dt="2022-07-13T14:36:47.628" v="542" actId="1035"/>
          <ac:picMkLst>
            <pc:docMk/>
            <pc:sldMk cId="1327984699" sldId="293"/>
            <ac:picMk id="20" creationId="{21C9949B-B0C8-4C99-B8A5-CE36A2EFF8E0}"/>
          </ac:picMkLst>
        </pc:picChg>
        <pc:picChg chg="mod">
          <ac:chgData name="Martin, Ian (DLSLtd,RAL,TEC)" userId="115fc887-d2f4-40cb-b8cf-b841e9c05e83" providerId="ADAL" clId="{5B51BACE-9CA0-43A9-85E9-847B38BCFDBB}" dt="2022-07-13T14:36:47.628" v="542" actId="1035"/>
          <ac:picMkLst>
            <pc:docMk/>
            <pc:sldMk cId="1327984699" sldId="293"/>
            <ac:picMk id="22" creationId="{564C47D8-68AF-4AE6-94AF-DF143A666461}"/>
          </ac:picMkLst>
        </pc:picChg>
        <pc:cxnChg chg="add mod">
          <ac:chgData name="Martin, Ian (DLSLtd,RAL,TEC)" userId="115fc887-d2f4-40cb-b8cf-b841e9c05e83" providerId="ADAL" clId="{5B51BACE-9CA0-43A9-85E9-847B38BCFDBB}" dt="2022-07-13T14:36:47.628" v="542" actId="1035"/>
          <ac:cxnSpMkLst>
            <pc:docMk/>
            <pc:sldMk cId="1327984699" sldId="293"/>
            <ac:cxnSpMk id="6" creationId="{D739F3A3-61D9-4789-BE48-D082100E9D20}"/>
          </ac:cxnSpMkLst>
        </pc:cxnChg>
        <pc:cxnChg chg="add mod">
          <ac:chgData name="Martin, Ian (DLSLtd,RAL,TEC)" userId="115fc887-d2f4-40cb-b8cf-b841e9c05e83" providerId="ADAL" clId="{5B51BACE-9CA0-43A9-85E9-847B38BCFDBB}" dt="2022-07-13T14:36:47.628" v="542" actId="1035"/>
          <ac:cxnSpMkLst>
            <pc:docMk/>
            <pc:sldMk cId="1327984699" sldId="293"/>
            <ac:cxnSpMk id="19" creationId="{5A4371C8-0D77-4A8C-A6F9-A3EA0CDFDBA5}"/>
          </ac:cxnSpMkLst>
        </pc:cxnChg>
        <pc:cxnChg chg="add mod">
          <ac:chgData name="Martin, Ian (DLSLtd,RAL,TEC)" userId="115fc887-d2f4-40cb-b8cf-b841e9c05e83" providerId="ADAL" clId="{5B51BACE-9CA0-43A9-85E9-847B38BCFDBB}" dt="2022-07-13T14:36:47.628" v="542" actId="1035"/>
          <ac:cxnSpMkLst>
            <pc:docMk/>
            <pc:sldMk cId="1327984699" sldId="293"/>
            <ac:cxnSpMk id="21" creationId="{57CFDE30-4195-4BF0-9ECC-0339CD48C6CB}"/>
          </ac:cxnSpMkLst>
        </pc:cxnChg>
        <pc:cxnChg chg="mod">
          <ac:chgData name="Martin, Ian (DLSLtd,RAL,TEC)" userId="115fc887-d2f4-40cb-b8cf-b841e9c05e83" providerId="ADAL" clId="{5B51BACE-9CA0-43A9-85E9-847B38BCFDBB}" dt="2022-07-13T14:36:47.628" v="542" actId="1035"/>
          <ac:cxnSpMkLst>
            <pc:docMk/>
            <pc:sldMk cId="1327984699" sldId="293"/>
            <ac:cxnSpMk id="25" creationId="{01ABEE25-54C8-4D0B-B546-B3A926EE18D8}"/>
          </ac:cxnSpMkLst>
        </pc:cxnChg>
      </pc:sldChg>
      <pc:sldChg chg="del">
        <pc:chgData name="Martin, Ian (DLSLtd,RAL,TEC)" userId="115fc887-d2f4-40cb-b8cf-b841e9c05e83" providerId="ADAL" clId="{5B51BACE-9CA0-43A9-85E9-847B38BCFDBB}" dt="2022-07-13T14:09:54.564" v="61" actId="47"/>
        <pc:sldMkLst>
          <pc:docMk/>
          <pc:sldMk cId="2429425654" sldId="293"/>
        </pc:sldMkLst>
      </pc:sldChg>
      <pc:sldChg chg="addSp delSp modSp add del mod ord delAnim modAnim">
        <pc:chgData name="Martin, Ian (DLSLtd,RAL,TEC)" userId="115fc887-d2f4-40cb-b8cf-b841e9c05e83" providerId="ADAL" clId="{5B51BACE-9CA0-43A9-85E9-847B38BCFDBB}" dt="2022-07-13T16:18:06.937" v="3293" actId="20577"/>
        <pc:sldMkLst>
          <pc:docMk/>
          <pc:sldMk cId="3177207672" sldId="294"/>
        </pc:sldMkLst>
        <pc:spChg chg="del">
          <ac:chgData name="Martin, Ian (DLSLtd,RAL,TEC)" userId="115fc887-d2f4-40cb-b8cf-b841e9c05e83" providerId="ADAL" clId="{5B51BACE-9CA0-43A9-85E9-847B38BCFDBB}" dt="2022-07-13T16:03:22.930" v="3036" actId="478"/>
          <ac:spMkLst>
            <pc:docMk/>
            <pc:sldMk cId="3177207672" sldId="294"/>
            <ac:spMk id="3" creationId="{03929E07-E406-4429-9225-A915A1632550}"/>
          </ac:spMkLst>
        </pc:spChg>
        <pc:spChg chg="mod">
          <ac:chgData name="Martin, Ian (DLSLtd,RAL,TEC)" userId="115fc887-d2f4-40cb-b8cf-b841e9c05e83" providerId="ADAL" clId="{5B51BACE-9CA0-43A9-85E9-847B38BCFDBB}" dt="2022-07-13T16:18:06.937" v="3293" actId="20577"/>
          <ac:spMkLst>
            <pc:docMk/>
            <pc:sldMk cId="3177207672" sldId="294"/>
            <ac:spMk id="8" creationId="{264473B7-FE33-4C10-BFAF-B5C03E2ADAF6}"/>
          </ac:spMkLst>
        </pc:spChg>
        <pc:spChg chg="mod">
          <ac:chgData name="Martin, Ian (DLSLtd,RAL,TEC)" userId="115fc887-d2f4-40cb-b8cf-b841e9c05e83" providerId="ADAL" clId="{5B51BACE-9CA0-43A9-85E9-847B38BCFDBB}" dt="2022-07-13T15:25:51.012" v="1778" actId="20577"/>
          <ac:spMkLst>
            <pc:docMk/>
            <pc:sldMk cId="3177207672" sldId="294"/>
            <ac:spMk id="9" creationId="{C0DC771F-4A99-4ED4-9128-DECBF34B48AD}"/>
          </ac:spMkLst>
        </pc:spChg>
        <pc:spChg chg="add mod">
          <ac:chgData name="Martin, Ian (DLSLtd,RAL,TEC)" userId="115fc887-d2f4-40cb-b8cf-b841e9c05e83" providerId="ADAL" clId="{5B51BACE-9CA0-43A9-85E9-847B38BCFDBB}" dt="2022-07-13T15:56:45.180" v="2971"/>
          <ac:spMkLst>
            <pc:docMk/>
            <pc:sldMk cId="3177207672" sldId="294"/>
            <ac:spMk id="42" creationId="{C54AD3F6-996C-4639-ACEB-02E9877FA91A}"/>
          </ac:spMkLst>
        </pc:spChg>
        <pc:spChg chg="del">
          <ac:chgData name="Martin, Ian (DLSLtd,RAL,TEC)" userId="115fc887-d2f4-40cb-b8cf-b841e9c05e83" providerId="ADAL" clId="{5B51BACE-9CA0-43A9-85E9-847B38BCFDBB}" dt="2022-07-13T15:55:40.820" v="2922" actId="478"/>
          <ac:spMkLst>
            <pc:docMk/>
            <pc:sldMk cId="3177207672" sldId="294"/>
            <ac:spMk id="62" creationId="{D43F1497-9060-7D93-B497-149F0038E1B4}"/>
          </ac:spMkLst>
        </pc:spChg>
        <pc:grpChg chg="del">
          <ac:chgData name="Martin, Ian (DLSLtd,RAL,TEC)" userId="115fc887-d2f4-40cb-b8cf-b841e9c05e83" providerId="ADAL" clId="{5B51BACE-9CA0-43A9-85E9-847B38BCFDBB}" dt="2022-07-13T16:03:18.633" v="3035" actId="478"/>
          <ac:grpSpMkLst>
            <pc:docMk/>
            <pc:sldMk cId="3177207672" sldId="294"/>
            <ac:grpSpMk id="35" creationId="{5C18983E-A8C5-4EA3-8110-096BE60E38F6}"/>
          </ac:grpSpMkLst>
        </pc:grpChg>
        <pc:grpChg chg="mod">
          <ac:chgData name="Martin, Ian (DLSLtd,RAL,TEC)" userId="115fc887-d2f4-40cb-b8cf-b841e9c05e83" providerId="ADAL" clId="{5B51BACE-9CA0-43A9-85E9-847B38BCFDBB}" dt="2022-07-13T16:03:30.055" v="3060" actId="1036"/>
          <ac:grpSpMkLst>
            <pc:docMk/>
            <pc:sldMk cId="3177207672" sldId="294"/>
            <ac:grpSpMk id="43" creationId="{ED6EB7D4-96A5-4B4C-96A6-16D941715543}"/>
          </ac:grpSpMkLst>
        </pc:grpChg>
      </pc:sldChg>
      <pc:sldChg chg="del">
        <pc:chgData name="Martin, Ian (DLSLtd,RAL,TEC)" userId="115fc887-d2f4-40cb-b8cf-b841e9c05e83" providerId="ADAL" clId="{5B51BACE-9CA0-43A9-85E9-847B38BCFDBB}" dt="2022-07-13T14:09:43.630" v="56" actId="47"/>
        <pc:sldMkLst>
          <pc:docMk/>
          <pc:sldMk cId="2818217600" sldId="295"/>
        </pc:sldMkLst>
      </pc:sldChg>
      <pc:sldChg chg="del">
        <pc:chgData name="Martin, Ian (DLSLtd,RAL,TEC)" userId="115fc887-d2f4-40cb-b8cf-b841e9c05e83" providerId="ADAL" clId="{5B51BACE-9CA0-43A9-85E9-847B38BCFDBB}" dt="2022-07-13T14:09:55.345" v="62" actId="47"/>
        <pc:sldMkLst>
          <pc:docMk/>
          <pc:sldMk cId="1924738712" sldId="301"/>
        </pc:sldMkLst>
      </pc:sldChg>
      <pc:sldChg chg="del">
        <pc:chgData name="Martin, Ian (DLSLtd,RAL,TEC)" userId="115fc887-d2f4-40cb-b8cf-b841e9c05e83" providerId="ADAL" clId="{5B51BACE-9CA0-43A9-85E9-847B38BCFDBB}" dt="2022-07-13T14:09:56.044" v="63" actId="47"/>
        <pc:sldMkLst>
          <pc:docMk/>
          <pc:sldMk cId="1752071221" sldId="302"/>
        </pc:sldMkLst>
      </pc:sldChg>
      <pc:sldChg chg="del">
        <pc:chgData name="Martin, Ian (DLSLtd,RAL,TEC)" userId="115fc887-d2f4-40cb-b8cf-b841e9c05e83" providerId="ADAL" clId="{5B51BACE-9CA0-43A9-85E9-847B38BCFDBB}" dt="2022-07-13T14:04:39.204" v="55" actId="47"/>
        <pc:sldMkLst>
          <pc:docMk/>
          <pc:sldMk cId="1729936866" sldId="303"/>
        </pc:sldMkLst>
      </pc:sldChg>
      <pc:sldChg chg="del">
        <pc:chgData name="Martin, Ian (DLSLtd,RAL,TEC)" userId="115fc887-d2f4-40cb-b8cf-b841e9c05e83" providerId="ADAL" clId="{5B51BACE-9CA0-43A9-85E9-847B38BCFDBB}" dt="2022-07-13T14:10:03.183" v="66" actId="47"/>
        <pc:sldMkLst>
          <pc:docMk/>
          <pc:sldMk cId="439264806" sldId="304"/>
        </pc:sldMkLst>
      </pc:sldChg>
      <pc:sldChg chg="add del">
        <pc:chgData name="Martin, Ian (DLSLtd,RAL,TEC)" userId="115fc887-d2f4-40cb-b8cf-b841e9c05e83" providerId="ADAL" clId="{5B51BACE-9CA0-43A9-85E9-847B38BCFDBB}" dt="2022-07-13T14:14:08.548" v="76" actId="47"/>
        <pc:sldMkLst>
          <pc:docMk/>
          <pc:sldMk cId="2336810654" sldId="315"/>
        </pc:sldMkLst>
      </pc:sldChg>
      <pc:sldChg chg="del">
        <pc:chgData name="Martin, Ian (DLSLtd,RAL,TEC)" userId="115fc887-d2f4-40cb-b8cf-b841e9c05e83" providerId="ADAL" clId="{5B51BACE-9CA0-43A9-85E9-847B38BCFDBB}" dt="2022-07-13T14:10:32.810" v="73" actId="47"/>
        <pc:sldMkLst>
          <pc:docMk/>
          <pc:sldMk cId="4109292629" sldId="322"/>
        </pc:sldMkLst>
      </pc:sldChg>
      <pc:sldChg chg="addSp delSp modSp add mod">
        <pc:chgData name="Martin, Ian (DLSLtd,RAL,TEC)" userId="115fc887-d2f4-40cb-b8cf-b841e9c05e83" providerId="ADAL" clId="{5B51BACE-9CA0-43A9-85E9-847B38BCFDBB}" dt="2022-07-13T16:19:38.150" v="3324" actId="20577"/>
        <pc:sldMkLst>
          <pc:docMk/>
          <pc:sldMk cId="2045487580" sldId="327"/>
        </pc:sldMkLst>
        <pc:spChg chg="mod">
          <ac:chgData name="Martin, Ian (DLSLtd,RAL,TEC)" userId="115fc887-d2f4-40cb-b8cf-b841e9c05e83" providerId="ADAL" clId="{5B51BACE-9CA0-43A9-85E9-847B38BCFDBB}" dt="2022-07-13T15:55:01.742" v="2907" actId="20577"/>
          <ac:spMkLst>
            <pc:docMk/>
            <pc:sldMk cId="2045487580" sldId="327"/>
            <ac:spMk id="4" creationId="{E60181A1-137C-4F3A-A8AE-0AB7A21B8979}"/>
          </ac:spMkLst>
        </pc:spChg>
        <pc:spChg chg="del">
          <ac:chgData name="Martin, Ian (DLSLtd,RAL,TEC)" userId="115fc887-d2f4-40cb-b8cf-b841e9c05e83" providerId="ADAL" clId="{5B51BACE-9CA0-43A9-85E9-847B38BCFDBB}" dt="2022-07-13T15:54:20.446" v="2894" actId="478"/>
          <ac:spMkLst>
            <pc:docMk/>
            <pc:sldMk cId="2045487580" sldId="327"/>
            <ac:spMk id="5" creationId="{2F252BCA-9FA8-4C11-910E-D64BED1A7A32}"/>
          </ac:spMkLst>
        </pc:spChg>
        <pc:spChg chg="del">
          <ac:chgData name="Martin, Ian (DLSLtd,RAL,TEC)" userId="115fc887-d2f4-40cb-b8cf-b841e9c05e83" providerId="ADAL" clId="{5B51BACE-9CA0-43A9-85E9-847B38BCFDBB}" dt="2022-07-13T15:55:15.430" v="2916" actId="478"/>
          <ac:spMkLst>
            <pc:docMk/>
            <pc:sldMk cId="2045487580" sldId="327"/>
            <ac:spMk id="7" creationId="{FD9C4847-60E5-4865-99B9-2B82E89C6B4C}"/>
          </ac:spMkLst>
        </pc:spChg>
        <pc:spChg chg="mod">
          <ac:chgData name="Martin, Ian (DLSLtd,RAL,TEC)" userId="115fc887-d2f4-40cb-b8cf-b841e9c05e83" providerId="ADAL" clId="{5B51BACE-9CA0-43A9-85E9-847B38BCFDBB}" dt="2022-07-13T16:19:38.150" v="3324" actId="20577"/>
          <ac:spMkLst>
            <pc:docMk/>
            <pc:sldMk cId="2045487580" sldId="327"/>
            <ac:spMk id="9" creationId="{AF87810B-2145-C6FB-96C2-C0CAA48395FF}"/>
          </ac:spMkLst>
        </pc:spChg>
        <pc:spChg chg="add mod">
          <ac:chgData name="Martin, Ian (DLSLtd,RAL,TEC)" userId="115fc887-d2f4-40cb-b8cf-b841e9c05e83" providerId="ADAL" clId="{5B51BACE-9CA0-43A9-85E9-847B38BCFDBB}" dt="2022-07-13T15:56:53.634" v="2976"/>
          <ac:spMkLst>
            <pc:docMk/>
            <pc:sldMk cId="2045487580" sldId="327"/>
            <ac:spMk id="10" creationId="{877D9EF2-BE97-4824-A5C8-7038248462D6}"/>
          </ac:spMkLst>
        </pc:spChg>
        <pc:spChg chg="add mod">
          <ac:chgData name="Martin, Ian (DLSLtd,RAL,TEC)" userId="115fc887-d2f4-40cb-b8cf-b841e9c05e83" providerId="ADAL" clId="{5B51BACE-9CA0-43A9-85E9-847B38BCFDBB}" dt="2022-07-13T16:15:44.775" v="3285"/>
          <ac:spMkLst>
            <pc:docMk/>
            <pc:sldMk cId="2045487580" sldId="327"/>
            <ac:spMk id="11" creationId="{6E1ADD7E-945F-45E6-9900-82609E684F95}"/>
          </ac:spMkLst>
        </pc:spChg>
        <pc:graphicFrameChg chg="mod modGraphic">
          <ac:chgData name="Martin, Ian (DLSLtd,RAL,TEC)" userId="115fc887-d2f4-40cb-b8cf-b841e9c05e83" providerId="ADAL" clId="{5B51BACE-9CA0-43A9-85E9-847B38BCFDBB}" dt="2022-07-13T15:54:13.133" v="2893" actId="1076"/>
          <ac:graphicFrameMkLst>
            <pc:docMk/>
            <pc:sldMk cId="2045487580" sldId="327"/>
            <ac:graphicFrameMk id="6" creationId="{5CF0AC45-D692-AEE5-FB4C-A38D71293300}"/>
          </ac:graphicFrameMkLst>
        </pc:graphicFrameChg>
      </pc:sldChg>
      <pc:sldChg chg="del">
        <pc:chgData name="Martin, Ian (DLSLtd,RAL,TEC)" userId="115fc887-d2f4-40cb-b8cf-b841e9c05e83" providerId="ADAL" clId="{5B51BACE-9CA0-43A9-85E9-847B38BCFDBB}" dt="2022-07-13T14:10:04.537" v="67" actId="47"/>
        <pc:sldMkLst>
          <pc:docMk/>
          <pc:sldMk cId="3083182422" sldId="336"/>
        </pc:sldMkLst>
      </pc:sldChg>
      <pc:sldChg chg="addSp delSp modSp mod">
        <pc:chgData name="Martin, Ian (DLSLtd,RAL,TEC)" userId="115fc887-d2f4-40cb-b8cf-b841e9c05e83" providerId="ADAL" clId="{5B51BACE-9CA0-43A9-85E9-847B38BCFDBB}" dt="2022-07-13T16:18:41.822" v="3296" actId="20577"/>
        <pc:sldMkLst>
          <pc:docMk/>
          <pc:sldMk cId="1987056681" sldId="350"/>
        </pc:sldMkLst>
        <pc:spChg chg="mod">
          <ac:chgData name="Martin, Ian (DLSLtd,RAL,TEC)" userId="115fc887-d2f4-40cb-b8cf-b841e9c05e83" providerId="ADAL" clId="{5B51BACE-9CA0-43A9-85E9-847B38BCFDBB}" dt="2022-07-13T16:18:41.822" v="3296" actId="20577"/>
          <ac:spMkLst>
            <pc:docMk/>
            <pc:sldMk cId="1987056681" sldId="350"/>
            <ac:spMk id="8" creationId="{264473B7-FE33-4C10-BFAF-B5C03E2ADAF6}"/>
          </ac:spMkLst>
        </pc:spChg>
        <pc:spChg chg="del">
          <ac:chgData name="Martin, Ian (DLSLtd,RAL,TEC)" userId="115fc887-d2f4-40cb-b8cf-b841e9c05e83" providerId="ADAL" clId="{5B51BACE-9CA0-43A9-85E9-847B38BCFDBB}" dt="2022-07-13T15:55:33.212" v="2920" actId="478"/>
          <ac:spMkLst>
            <pc:docMk/>
            <pc:sldMk cId="1987056681" sldId="350"/>
            <ac:spMk id="33" creationId="{41739D16-5AE4-BFA7-6EAA-B379097719D6}"/>
          </ac:spMkLst>
        </pc:spChg>
        <pc:spChg chg="add mod">
          <ac:chgData name="Martin, Ian (DLSLtd,RAL,TEC)" userId="115fc887-d2f4-40cb-b8cf-b841e9c05e83" providerId="ADAL" clId="{5B51BACE-9CA0-43A9-85E9-847B38BCFDBB}" dt="2022-07-13T15:56:50.267" v="2973"/>
          <ac:spMkLst>
            <pc:docMk/>
            <pc:sldMk cId="1987056681" sldId="350"/>
            <ac:spMk id="34" creationId="{5228A215-734C-4940-99CE-8C2B72653D44}"/>
          </ac:spMkLst>
        </pc:spChg>
        <pc:spChg chg="add mod">
          <ac:chgData name="Martin, Ian (DLSLtd,RAL,TEC)" userId="115fc887-d2f4-40cb-b8cf-b841e9c05e83" providerId="ADAL" clId="{5B51BACE-9CA0-43A9-85E9-847B38BCFDBB}" dt="2022-07-13T16:11:02.259" v="3126" actId="20577"/>
          <ac:spMkLst>
            <pc:docMk/>
            <pc:sldMk cId="1987056681" sldId="350"/>
            <ac:spMk id="43" creationId="{1304DEA1-5729-4EAB-A5B4-BE545AC70986}"/>
          </ac:spMkLst>
        </pc:spChg>
        <pc:cxnChg chg="add del mod">
          <ac:chgData name="Martin, Ian (DLSLtd,RAL,TEC)" userId="115fc887-d2f4-40cb-b8cf-b841e9c05e83" providerId="ADAL" clId="{5B51BACE-9CA0-43A9-85E9-847B38BCFDBB}" dt="2022-07-13T16:10:32.516" v="3119" actId="478"/>
          <ac:cxnSpMkLst>
            <pc:docMk/>
            <pc:sldMk cId="1987056681" sldId="350"/>
            <ac:cxnSpMk id="39" creationId="{F62ED8BE-31C7-477A-9AA5-33F52BD395FB}"/>
          </ac:cxnSpMkLst>
        </pc:cxnChg>
        <pc:cxnChg chg="add del mod">
          <ac:chgData name="Martin, Ian (DLSLtd,RAL,TEC)" userId="115fc887-d2f4-40cb-b8cf-b841e9c05e83" providerId="ADAL" clId="{5B51BACE-9CA0-43A9-85E9-847B38BCFDBB}" dt="2022-07-13T16:08:46.228" v="3095" actId="478"/>
          <ac:cxnSpMkLst>
            <pc:docMk/>
            <pc:sldMk cId="1987056681" sldId="350"/>
            <ac:cxnSpMk id="40" creationId="{F5391643-481D-4F20-8705-51F3865A6E40}"/>
          </ac:cxnSpMkLst>
        </pc:cxnChg>
        <pc:cxnChg chg="add mod">
          <ac:chgData name="Martin, Ian (DLSLtd,RAL,TEC)" userId="115fc887-d2f4-40cb-b8cf-b841e9c05e83" providerId="ADAL" clId="{5B51BACE-9CA0-43A9-85E9-847B38BCFDBB}" dt="2022-07-13T16:10:46.136" v="3123" actId="14100"/>
          <ac:cxnSpMkLst>
            <pc:docMk/>
            <pc:sldMk cId="1987056681" sldId="350"/>
            <ac:cxnSpMk id="41" creationId="{02DCCB63-84F0-477B-9A27-17ACD53EC811}"/>
          </ac:cxnSpMkLst>
        </pc:cxnChg>
        <pc:cxnChg chg="add mod">
          <ac:chgData name="Martin, Ian (DLSLtd,RAL,TEC)" userId="115fc887-d2f4-40cb-b8cf-b841e9c05e83" providerId="ADAL" clId="{5B51BACE-9CA0-43A9-85E9-847B38BCFDBB}" dt="2022-07-13T16:10:28.493" v="3116" actId="14100"/>
          <ac:cxnSpMkLst>
            <pc:docMk/>
            <pc:sldMk cId="1987056681" sldId="350"/>
            <ac:cxnSpMk id="42" creationId="{CB927ACB-FC75-40BB-852E-9C4A945FB50A}"/>
          </ac:cxnSpMkLst>
        </pc:cxnChg>
        <pc:cxnChg chg="add mod">
          <ac:chgData name="Martin, Ian (DLSLtd,RAL,TEC)" userId="115fc887-d2f4-40cb-b8cf-b841e9c05e83" providerId="ADAL" clId="{5B51BACE-9CA0-43A9-85E9-847B38BCFDBB}" dt="2022-07-13T16:10:40.947" v="3121" actId="1076"/>
          <ac:cxnSpMkLst>
            <pc:docMk/>
            <pc:sldMk cId="1987056681" sldId="350"/>
            <ac:cxnSpMk id="44" creationId="{578E0853-5FCF-4698-AD35-A1B2EEAD13B6}"/>
          </ac:cxnSpMkLst>
        </pc:cxnChg>
      </pc:sldChg>
      <pc:sldChg chg="del">
        <pc:chgData name="Martin, Ian (DLSLtd,RAL,TEC)" userId="115fc887-d2f4-40cb-b8cf-b841e9c05e83" providerId="ADAL" clId="{5B51BACE-9CA0-43A9-85E9-847B38BCFDBB}" dt="2022-07-13T14:10:05.303" v="68" actId="47"/>
        <pc:sldMkLst>
          <pc:docMk/>
          <pc:sldMk cId="2039570886" sldId="352"/>
        </pc:sldMkLst>
      </pc:sldChg>
      <pc:sldChg chg="del">
        <pc:chgData name="Martin, Ian (DLSLtd,RAL,TEC)" userId="115fc887-d2f4-40cb-b8cf-b841e9c05e83" providerId="ADAL" clId="{5B51BACE-9CA0-43A9-85E9-847B38BCFDBB}" dt="2022-07-13T14:09:45.093" v="57" actId="47"/>
        <pc:sldMkLst>
          <pc:docMk/>
          <pc:sldMk cId="2312681603" sldId="355"/>
        </pc:sldMkLst>
      </pc:sldChg>
      <pc:sldChg chg="del">
        <pc:chgData name="Martin, Ian (DLSLtd,RAL,TEC)" userId="115fc887-d2f4-40cb-b8cf-b841e9c05e83" providerId="ADAL" clId="{5B51BACE-9CA0-43A9-85E9-847B38BCFDBB}" dt="2022-07-13T14:10:22.861" v="71" actId="47"/>
        <pc:sldMkLst>
          <pc:docMk/>
          <pc:sldMk cId="609346294" sldId="358"/>
        </pc:sldMkLst>
      </pc:sldChg>
      <pc:sldChg chg="del">
        <pc:chgData name="Martin, Ian (DLSLtd,RAL,TEC)" userId="115fc887-d2f4-40cb-b8cf-b841e9c05e83" providerId="ADAL" clId="{5B51BACE-9CA0-43A9-85E9-847B38BCFDBB}" dt="2022-07-13T14:10:27.027" v="72" actId="47"/>
        <pc:sldMkLst>
          <pc:docMk/>
          <pc:sldMk cId="3559552029" sldId="359"/>
        </pc:sldMkLst>
      </pc:sldChg>
      <pc:sldChg chg="del">
        <pc:chgData name="Martin, Ian (DLSLtd,RAL,TEC)" userId="115fc887-d2f4-40cb-b8cf-b841e9c05e83" providerId="ADAL" clId="{5B51BACE-9CA0-43A9-85E9-847B38BCFDBB}" dt="2022-07-13T14:10:08.150" v="70" actId="47"/>
        <pc:sldMkLst>
          <pc:docMk/>
          <pc:sldMk cId="3201291233" sldId="360"/>
        </pc:sldMkLst>
      </pc:sldChg>
      <pc:sldChg chg="del">
        <pc:chgData name="Martin, Ian (DLSLtd,RAL,TEC)" userId="115fc887-d2f4-40cb-b8cf-b841e9c05e83" providerId="ADAL" clId="{5B51BACE-9CA0-43A9-85E9-847B38BCFDBB}" dt="2022-07-13T14:10:33.486" v="74" actId="47"/>
        <pc:sldMkLst>
          <pc:docMk/>
          <pc:sldMk cId="3875343560" sldId="361"/>
        </pc:sldMkLst>
      </pc:sldChg>
      <pc:sldChg chg="del">
        <pc:chgData name="Martin, Ian (DLSLtd,RAL,TEC)" userId="115fc887-d2f4-40cb-b8cf-b841e9c05e83" providerId="ADAL" clId="{5B51BACE-9CA0-43A9-85E9-847B38BCFDBB}" dt="2022-07-13T14:09:58.095" v="65" actId="47"/>
        <pc:sldMkLst>
          <pc:docMk/>
          <pc:sldMk cId="316550464" sldId="362"/>
        </pc:sldMkLst>
      </pc:sldChg>
      <pc:sldChg chg="addSp delSp modSp add mod">
        <pc:chgData name="Martin, Ian (DLSLtd,RAL,TEC)" userId="115fc887-d2f4-40cb-b8cf-b841e9c05e83" providerId="ADAL" clId="{5B51BACE-9CA0-43A9-85E9-847B38BCFDBB}" dt="2022-07-13T16:19:00.353" v="3297" actId="20577"/>
        <pc:sldMkLst>
          <pc:docMk/>
          <pc:sldMk cId="1576118761" sldId="365"/>
        </pc:sldMkLst>
        <pc:spChg chg="mod">
          <ac:chgData name="Martin, Ian (DLSLtd,RAL,TEC)" userId="115fc887-d2f4-40cb-b8cf-b841e9c05e83" providerId="ADAL" clId="{5B51BACE-9CA0-43A9-85E9-847B38BCFDBB}" dt="2022-07-13T15:41:31.742" v="2088" actId="313"/>
          <ac:spMkLst>
            <pc:docMk/>
            <pc:sldMk cId="1576118761" sldId="365"/>
            <ac:spMk id="4" creationId="{E60181A1-137C-4F3A-A8AE-0AB7A21B8979}"/>
          </ac:spMkLst>
        </pc:spChg>
        <pc:spChg chg="del">
          <ac:chgData name="Martin, Ian (DLSLtd,RAL,TEC)" userId="115fc887-d2f4-40cb-b8cf-b841e9c05e83" providerId="ADAL" clId="{5B51BACE-9CA0-43A9-85E9-847B38BCFDBB}" dt="2022-07-13T15:40:52.179" v="2077" actId="478"/>
          <ac:spMkLst>
            <pc:docMk/>
            <pc:sldMk cId="1576118761" sldId="365"/>
            <ac:spMk id="5" creationId="{2F252BCA-9FA8-4C11-910E-D64BED1A7A32}"/>
          </ac:spMkLst>
        </pc:spChg>
        <pc:spChg chg="mod">
          <ac:chgData name="Martin, Ian (DLSLtd,RAL,TEC)" userId="115fc887-d2f4-40cb-b8cf-b841e9c05e83" providerId="ADAL" clId="{5B51BACE-9CA0-43A9-85E9-847B38BCFDBB}" dt="2022-07-13T16:19:00.353" v="3297" actId="20577"/>
          <ac:spMkLst>
            <pc:docMk/>
            <pc:sldMk cId="1576118761" sldId="365"/>
            <ac:spMk id="9" creationId="{81FF926E-F888-48C2-BBF5-C93C773D8B0A}"/>
          </ac:spMkLst>
        </pc:spChg>
        <pc:spChg chg="add mod">
          <ac:chgData name="Martin, Ian (DLSLtd,RAL,TEC)" userId="115fc887-d2f4-40cb-b8cf-b841e9c05e83" providerId="ADAL" clId="{5B51BACE-9CA0-43A9-85E9-847B38BCFDBB}" dt="2022-07-13T15:56:51.671" v="2974"/>
          <ac:spMkLst>
            <pc:docMk/>
            <pc:sldMk cId="1576118761" sldId="365"/>
            <ac:spMk id="10" creationId="{D76E0678-A5D2-40D7-9B69-52EA6DE829B5}"/>
          </ac:spMkLst>
        </pc:spChg>
        <pc:spChg chg="del">
          <ac:chgData name="Martin, Ian (DLSLtd,RAL,TEC)" userId="115fc887-d2f4-40cb-b8cf-b841e9c05e83" providerId="ADAL" clId="{5B51BACE-9CA0-43A9-85E9-847B38BCFDBB}" dt="2022-07-13T15:55:26.477" v="2918" actId="478"/>
          <ac:spMkLst>
            <pc:docMk/>
            <pc:sldMk cId="1576118761" sldId="365"/>
            <ac:spMk id="15" creationId="{98552CC0-A780-470A-832D-D0AEAAE6DAE2}"/>
          </ac:spMkLst>
        </pc:spChg>
        <pc:spChg chg="add mod">
          <ac:chgData name="Martin, Ian (DLSLtd,RAL,TEC)" userId="115fc887-d2f4-40cb-b8cf-b841e9c05e83" providerId="ADAL" clId="{5B51BACE-9CA0-43A9-85E9-847B38BCFDBB}" dt="2022-07-13T16:13:16.607" v="3276" actId="20577"/>
          <ac:spMkLst>
            <pc:docMk/>
            <pc:sldMk cId="1576118761" sldId="365"/>
            <ac:spMk id="17" creationId="{95FB6CCA-87EC-4B89-A19A-C70315A483A5}"/>
          </ac:spMkLst>
        </pc:spChg>
        <pc:spChg chg="add mod">
          <ac:chgData name="Martin, Ian (DLSLtd,RAL,TEC)" userId="115fc887-d2f4-40cb-b8cf-b841e9c05e83" providerId="ADAL" clId="{5B51BACE-9CA0-43A9-85E9-847B38BCFDBB}" dt="2022-07-13T16:15:43.244" v="3284"/>
          <ac:spMkLst>
            <pc:docMk/>
            <pc:sldMk cId="1576118761" sldId="365"/>
            <ac:spMk id="19" creationId="{CDEBA2F7-2F19-4318-9DEA-4EE5161FFF2E}"/>
          </ac:spMkLst>
        </pc:spChg>
        <pc:picChg chg="del">
          <ac:chgData name="Martin, Ian (DLSLtd,RAL,TEC)" userId="115fc887-d2f4-40cb-b8cf-b841e9c05e83" providerId="ADAL" clId="{5B51BACE-9CA0-43A9-85E9-847B38BCFDBB}" dt="2022-07-13T15:40:37.070" v="2074" actId="478"/>
          <ac:picMkLst>
            <pc:docMk/>
            <pc:sldMk cId="1576118761" sldId="365"/>
            <ac:picMk id="11" creationId="{FEFE15B1-AAA7-5837-FAF2-3F3E4783478A}"/>
          </ac:picMkLst>
        </pc:picChg>
        <pc:picChg chg="mod">
          <ac:chgData name="Martin, Ian (DLSLtd,RAL,TEC)" userId="115fc887-d2f4-40cb-b8cf-b841e9c05e83" providerId="ADAL" clId="{5B51BACE-9CA0-43A9-85E9-847B38BCFDBB}" dt="2022-07-13T15:41:10.179" v="2081" actId="1076"/>
          <ac:picMkLst>
            <pc:docMk/>
            <pc:sldMk cId="1576118761" sldId="365"/>
            <ac:picMk id="12" creationId="{6AAC922B-5C58-595F-54DF-A281848061AC}"/>
          </ac:picMkLst>
        </pc:picChg>
        <pc:picChg chg="mod">
          <ac:chgData name="Martin, Ian (DLSLtd,RAL,TEC)" userId="115fc887-d2f4-40cb-b8cf-b841e9c05e83" providerId="ADAL" clId="{5B51BACE-9CA0-43A9-85E9-847B38BCFDBB}" dt="2022-07-13T15:40:48.726" v="2076" actId="1076"/>
          <ac:picMkLst>
            <pc:docMk/>
            <pc:sldMk cId="1576118761" sldId="365"/>
            <ac:picMk id="16" creationId="{90D22D97-BFD2-48DA-A9CD-CF3BB1BBB038}"/>
          </ac:picMkLst>
        </pc:picChg>
        <pc:cxnChg chg="add mod">
          <ac:chgData name="Martin, Ian (DLSLtd,RAL,TEC)" userId="115fc887-d2f4-40cb-b8cf-b841e9c05e83" providerId="ADAL" clId="{5B51BACE-9CA0-43A9-85E9-847B38BCFDBB}" dt="2022-07-13T16:12:51.540" v="3272" actId="14100"/>
          <ac:cxnSpMkLst>
            <pc:docMk/>
            <pc:sldMk cId="1576118761" sldId="365"/>
            <ac:cxnSpMk id="13" creationId="{E5E1E8B2-0F4D-41A7-AFB6-E0D78115098B}"/>
          </ac:cxnSpMkLst>
        </pc:cxnChg>
        <pc:cxnChg chg="add mod">
          <ac:chgData name="Martin, Ian (DLSLtd,RAL,TEC)" userId="115fc887-d2f4-40cb-b8cf-b841e9c05e83" providerId="ADAL" clId="{5B51BACE-9CA0-43A9-85E9-847B38BCFDBB}" dt="2022-07-13T16:12:31.946" v="3266" actId="1037"/>
          <ac:cxnSpMkLst>
            <pc:docMk/>
            <pc:sldMk cId="1576118761" sldId="365"/>
            <ac:cxnSpMk id="14" creationId="{41E77511-AECB-45E8-81AD-E953C06621C2}"/>
          </ac:cxnSpMkLst>
        </pc:cxnChg>
        <pc:cxnChg chg="add mod">
          <ac:chgData name="Martin, Ian (DLSLtd,RAL,TEC)" userId="115fc887-d2f4-40cb-b8cf-b841e9c05e83" providerId="ADAL" clId="{5B51BACE-9CA0-43A9-85E9-847B38BCFDBB}" dt="2022-07-13T16:12:24.775" v="3230" actId="1035"/>
          <ac:cxnSpMkLst>
            <pc:docMk/>
            <pc:sldMk cId="1576118761" sldId="365"/>
            <ac:cxnSpMk id="18" creationId="{DE1BEC7B-0F36-4BF4-8088-3C50416E7C8B}"/>
          </ac:cxnSpMkLst>
        </pc:cxnChg>
      </pc:sldChg>
      <pc:sldChg chg="addSp delSp modSp mod ord">
        <pc:chgData name="Martin, Ian (DLSLtd,RAL,TEC)" userId="115fc887-d2f4-40cb-b8cf-b841e9c05e83" providerId="ADAL" clId="{5B51BACE-9CA0-43A9-85E9-847B38BCFDBB}" dt="2022-07-13T15:58:46.447" v="2992" actId="20577"/>
        <pc:sldMkLst>
          <pc:docMk/>
          <pc:sldMk cId="486054036" sldId="367"/>
        </pc:sldMkLst>
        <pc:spChg chg="add mod">
          <ac:chgData name="Martin, Ian (DLSLtd,RAL,TEC)" userId="115fc887-d2f4-40cb-b8cf-b841e9c05e83" providerId="ADAL" clId="{5B51BACE-9CA0-43A9-85E9-847B38BCFDBB}" dt="2022-07-13T15:11:07.345" v="1463" actId="1036"/>
          <ac:spMkLst>
            <pc:docMk/>
            <pc:sldMk cId="486054036" sldId="367"/>
            <ac:spMk id="2" creationId="{98876BF2-018B-4114-8006-E9AD2FC81E6D}"/>
          </ac:spMkLst>
        </pc:spChg>
        <pc:spChg chg="add mod">
          <ac:chgData name="Martin, Ian (DLSLtd,RAL,TEC)" userId="115fc887-d2f4-40cb-b8cf-b841e9c05e83" providerId="ADAL" clId="{5B51BACE-9CA0-43A9-85E9-847B38BCFDBB}" dt="2022-07-13T15:11:07.345" v="1463" actId="1036"/>
          <ac:spMkLst>
            <pc:docMk/>
            <pc:sldMk cId="486054036" sldId="367"/>
            <ac:spMk id="3" creationId="{61609090-3752-40C9-A003-B85E6F065585}"/>
          </ac:spMkLst>
        </pc:spChg>
        <pc:spChg chg="mod">
          <ac:chgData name="Martin, Ian (DLSLtd,RAL,TEC)" userId="115fc887-d2f4-40cb-b8cf-b841e9c05e83" providerId="ADAL" clId="{5B51BACE-9CA0-43A9-85E9-847B38BCFDBB}" dt="2022-07-13T15:01:54.068" v="1138" actId="20577"/>
          <ac:spMkLst>
            <pc:docMk/>
            <pc:sldMk cId="486054036" sldId="367"/>
            <ac:spMk id="4" creationId="{E60181A1-137C-4F3A-A8AE-0AB7A21B8979}"/>
          </ac:spMkLst>
        </pc:spChg>
        <pc:spChg chg="mod">
          <ac:chgData name="Martin, Ian (DLSLtd,RAL,TEC)" userId="115fc887-d2f4-40cb-b8cf-b841e9c05e83" providerId="ADAL" clId="{5B51BACE-9CA0-43A9-85E9-847B38BCFDBB}" dt="2022-07-13T15:58:46.447" v="2992" actId="20577"/>
          <ac:spMkLst>
            <pc:docMk/>
            <pc:sldMk cId="486054036" sldId="367"/>
            <ac:spMk id="9" creationId="{398F7C0A-C472-454C-9B7B-A1CC79D7571A}"/>
          </ac:spMkLst>
        </pc:spChg>
        <pc:spChg chg="del">
          <ac:chgData name="Martin, Ian (DLSLtd,RAL,TEC)" userId="115fc887-d2f4-40cb-b8cf-b841e9c05e83" providerId="ADAL" clId="{5B51BACE-9CA0-43A9-85E9-847B38BCFDBB}" dt="2022-07-13T15:02:40.849" v="1223" actId="478"/>
          <ac:spMkLst>
            <pc:docMk/>
            <pc:sldMk cId="486054036" sldId="367"/>
            <ac:spMk id="11" creationId="{5B3119FB-E39A-4DD5-9A03-1EABDF4417AA}"/>
          </ac:spMkLst>
        </pc:spChg>
        <pc:spChg chg="add mod">
          <ac:chgData name="Martin, Ian (DLSLtd,RAL,TEC)" userId="115fc887-d2f4-40cb-b8cf-b841e9c05e83" providerId="ADAL" clId="{5B51BACE-9CA0-43A9-85E9-847B38BCFDBB}" dt="2022-07-13T15:11:07.345" v="1463" actId="1036"/>
          <ac:spMkLst>
            <pc:docMk/>
            <pc:sldMk cId="486054036" sldId="367"/>
            <ac:spMk id="12" creationId="{B113E000-4717-469C-B762-21687E09E87E}"/>
          </ac:spMkLst>
        </pc:spChg>
        <pc:spChg chg="del mod">
          <ac:chgData name="Martin, Ian (DLSLtd,RAL,TEC)" userId="115fc887-d2f4-40cb-b8cf-b841e9c05e83" providerId="ADAL" clId="{5B51BACE-9CA0-43A9-85E9-847B38BCFDBB}" dt="2022-07-13T15:55:49.367" v="2924" actId="478"/>
          <ac:spMkLst>
            <pc:docMk/>
            <pc:sldMk cId="486054036" sldId="367"/>
            <ac:spMk id="13" creationId="{9C8F6F2C-F877-C6BC-3875-922C69715C7E}"/>
          </ac:spMkLst>
        </pc:spChg>
        <pc:spChg chg="mod">
          <ac:chgData name="Martin, Ian (DLSLtd,RAL,TEC)" userId="115fc887-d2f4-40cb-b8cf-b841e9c05e83" providerId="ADAL" clId="{5B51BACE-9CA0-43A9-85E9-847B38BCFDBB}" dt="2022-07-13T15:11:12.673" v="1465" actId="1076"/>
          <ac:spMkLst>
            <pc:docMk/>
            <pc:sldMk cId="486054036" sldId="367"/>
            <ac:spMk id="14" creationId="{1C7FE6E4-E9B4-6E1D-155A-9EE4320327B6}"/>
          </ac:spMkLst>
        </pc:spChg>
        <pc:spChg chg="add mod">
          <ac:chgData name="Martin, Ian (DLSLtd,RAL,TEC)" userId="115fc887-d2f4-40cb-b8cf-b841e9c05e83" providerId="ADAL" clId="{5B51BACE-9CA0-43A9-85E9-847B38BCFDBB}" dt="2022-07-13T15:17:35.209" v="1568" actId="404"/>
          <ac:spMkLst>
            <pc:docMk/>
            <pc:sldMk cId="486054036" sldId="367"/>
            <ac:spMk id="20" creationId="{7379944D-E9B9-43AC-904D-EBDCE4FC2EEF}"/>
          </ac:spMkLst>
        </pc:spChg>
        <pc:spChg chg="add mod">
          <ac:chgData name="Martin, Ian (DLSLtd,RAL,TEC)" userId="115fc887-d2f4-40cb-b8cf-b841e9c05e83" providerId="ADAL" clId="{5B51BACE-9CA0-43A9-85E9-847B38BCFDBB}" dt="2022-07-13T15:11:17.084" v="1480" actId="1037"/>
          <ac:spMkLst>
            <pc:docMk/>
            <pc:sldMk cId="486054036" sldId="367"/>
            <ac:spMk id="21" creationId="{3977270B-E351-4C6A-A1E8-D4DE94E2984A}"/>
          </ac:spMkLst>
        </pc:spChg>
        <pc:spChg chg="add mod">
          <ac:chgData name="Martin, Ian (DLSLtd,RAL,TEC)" userId="115fc887-d2f4-40cb-b8cf-b841e9c05e83" providerId="ADAL" clId="{5B51BACE-9CA0-43A9-85E9-847B38BCFDBB}" dt="2022-07-13T15:11:17.084" v="1480" actId="1037"/>
          <ac:spMkLst>
            <pc:docMk/>
            <pc:sldMk cId="486054036" sldId="367"/>
            <ac:spMk id="22" creationId="{14A1C4BB-F417-479E-A059-81E72D369619}"/>
          </ac:spMkLst>
        </pc:spChg>
        <pc:spChg chg="add mod">
          <ac:chgData name="Martin, Ian (DLSLtd,RAL,TEC)" userId="115fc887-d2f4-40cb-b8cf-b841e9c05e83" providerId="ADAL" clId="{5B51BACE-9CA0-43A9-85E9-847B38BCFDBB}" dt="2022-07-13T15:11:17.084" v="1480" actId="1037"/>
          <ac:spMkLst>
            <pc:docMk/>
            <pc:sldMk cId="486054036" sldId="367"/>
            <ac:spMk id="23" creationId="{3D4AAC3C-D88F-4792-A159-AF303131546D}"/>
          </ac:spMkLst>
        </pc:spChg>
        <pc:spChg chg="add mod">
          <ac:chgData name="Martin, Ian (DLSLtd,RAL,TEC)" userId="115fc887-d2f4-40cb-b8cf-b841e9c05e83" providerId="ADAL" clId="{5B51BACE-9CA0-43A9-85E9-847B38BCFDBB}" dt="2022-07-13T15:17:38.335" v="1569" actId="404"/>
          <ac:spMkLst>
            <pc:docMk/>
            <pc:sldMk cId="486054036" sldId="367"/>
            <ac:spMk id="27" creationId="{6A907ADD-40B7-44ED-B9D1-D7E2E6FC284E}"/>
          </ac:spMkLst>
        </pc:spChg>
        <pc:spChg chg="add mod">
          <ac:chgData name="Martin, Ian (DLSLtd,RAL,TEC)" userId="115fc887-d2f4-40cb-b8cf-b841e9c05e83" providerId="ADAL" clId="{5B51BACE-9CA0-43A9-85E9-847B38BCFDBB}" dt="2022-07-13T15:16:53.568" v="1521" actId="1037"/>
          <ac:spMkLst>
            <pc:docMk/>
            <pc:sldMk cId="486054036" sldId="367"/>
            <ac:spMk id="29" creationId="{45786AA1-AA20-4981-9314-AB0108C28FCC}"/>
          </ac:spMkLst>
        </pc:spChg>
        <pc:spChg chg="add mod">
          <ac:chgData name="Martin, Ian (DLSLtd,RAL,TEC)" userId="115fc887-d2f4-40cb-b8cf-b841e9c05e83" providerId="ADAL" clId="{5B51BACE-9CA0-43A9-85E9-847B38BCFDBB}" dt="2022-07-13T15:17:03.169" v="1543" actId="1037"/>
          <ac:spMkLst>
            <pc:docMk/>
            <pc:sldMk cId="486054036" sldId="367"/>
            <ac:spMk id="30" creationId="{3559DC11-7386-479F-9F5C-2BF852017178}"/>
          </ac:spMkLst>
        </pc:spChg>
        <pc:spChg chg="add mod">
          <ac:chgData name="Martin, Ian (DLSLtd,RAL,TEC)" userId="115fc887-d2f4-40cb-b8cf-b841e9c05e83" providerId="ADAL" clId="{5B51BACE-9CA0-43A9-85E9-847B38BCFDBB}" dt="2022-07-13T15:18:33.464" v="1586" actId="1076"/>
          <ac:spMkLst>
            <pc:docMk/>
            <pc:sldMk cId="486054036" sldId="367"/>
            <ac:spMk id="31" creationId="{E82C270D-C0B3-46F0-B1D8-9AE219F62035}"/>
          </ac:spMkLst>
        </pc:spChg>
        <pc:spChg chg="add mod">
          <ac:chgData name="Martin, Ian (DLSLtd,RAL,TEC)" userId="115fc887-d2f4-40cb-b8cf-b841e9c05e83" providerId="ADAL" clId="{5B51BACE-9CA0-43A9-85E9-847B38BCFDBB}" dt="2022-07-13T15:17:59.217" v="1575" actId="1076"/>
          <ac:spMkLst>
            <pc:docMk/>
            <pc:sldMk cId="486054036" sldId="367"/>
            <ac:spMk id="32" creationId="{0E86E267-EDFE-4FD8-B140-EE34AAA25CB3}"/>
          </ac:spMkLst>
        </pc:spChg>
        <pc:spChg chg="add mod">
          <ac:chgData name="Martin, Ian (DLSLtd,RAL,TEC)" userId="115fc887-d2f4-40cb-b8cf-b841e9c05e83" providerId="ADAL" clId="{5B51BACE-9CA0-43A9-85E9-847B38BCFDBB}" dt="2022-07-13T15:20:26.053" v="1632" actId="1076"/>
          <ac:spMkLst>
            <pc:docMk/>
            <pc:sldMk cId="486054036" sldId="367"/>
            <ac:spMk id="37" creationId="{EEBFC176-47D7-4286-AE39-9A129D3C5972}"/>
          </ac:spMkLst>
        </pc:spChg>
        <pc:spChg chg="add mod">
          <ac:chgData name="Martin, Ian (DLSLtd,RAL,TEC)" userId="115fc887-d2f4-40cb-b8cf-b841e9c05e83" providerId="ADAL" clId="{5B51BACE-9CA0-43A9-85E9-847B38BCFDBB}" dt="2022-07-13T15:19:51.756" v="1618" actId="20577"/>
          <ac:spMkLst>
            <pc:docMk/>
            <pc:sldMk cId="486054036" sldId="367"/>
            <ac:spMk id="38" creationId="{FA2EF756-4AFA-47E5-9483-24494EDD3C87}"/>
          </ac:spMkLst>
        </pc:spChg>
        <pc:spChg chg="add mod">
          <ac:chgData name="Martin, Ian (DLSLtd,RAL,TEC)" userId="115fc887-d2f4-40cb-b8cf-b841e9c05e83" providerId="ADAL" clId="{5B51BACE-9CA0-43A9-85E9-847B38BCFDBB}" dt="2022-07-13T15:56:32.696" v="2965"/>
          <ac:spMkLst>
            <pc:docMk/>
            <pc:sldMk cId="486054036" sldId="367"/>
            <ac:spMk id="47" creationId="{4F4E9A09-2D85-43C8-BEAD-476594D714F8}"/>
          </ac:spMkLst>
        </pc:spChg>
        <pc:cxnChg chg="add mod">
          <ac:chgData name="Martin, Ian (DLSLtd,RAL,TEC)" userId="115fc887-d2f4-40cb-b8cf-b841e9c05e83" providerId="ADAL" clId="{5B51BACE-9CA0-43A9-85E9-847B38BCFDBB}" dt="2022-07-13T15:11:07.345" v="1463" actId="1036"/>
          <ac:cxnSpMkLst>
            <pc:docMk/>
            <pc:sldMk cId="486054036" sldId="367"/>
            <ac:cxnSpMk id="6" creationId="{F2A9C5CD-3EDC-4B22-84F7-D45351592479}"/>
          </ac:cxnSpMkLst>
        </pc:cxnChg>
        <pc:cxnChg chg="add mod">
          <ac:chgData name="Martin, Ian (DLSLtd,RAL,TEC)" userId="115fc887-d2f4-40cb-b8cf-b841e9c05e83" providerId="ADAL" clId="{5B51BACE-9CA0-43A9-85E9-847B38BCFDBB}" dt="2022-07-13T15:11:07.345" v="1463" actId="1036"/>
          <ac:cxnSpMkLst>
            <pc:docMk/>
            <pc:sldMk cId="486054036" sldId="367"/>
            <ac:cxnSpMk id="15" creationId="{B8B6FB5E-DC7B-40A7-A2E5-0C08B9DD106A}"/>
          </ac:cxnSpMkLst>
        </pc:cxnChg>
        <pc:cxnChg chg="add mod">
          <ac:chgData name="Martin, Ian (DLSLtd,RAL,TEC)" userId="115fc887-d2f4-40cb-b8cf-b841e9c05e83" providerId="ADAL" clId="{5B51BACE-9CA0-43A9-85E9-847B38BCFDBB}" dt="2022-07-13T15:11:07.345" v="1463" actId="1036"/>
          <ac:cxnSpMkLst>
            <pc:docMk/>
            <pc:sldMk cId="486054036" sldId="367"/>
            <ac:cxnSpMk id="16" creationId="{525990D2-AA27-4229-B8E5-0DE39F722C5E}"/>
          </ac:cxnSpMkLst>
        </pc:cxnChg>
        <pc:cxnChg chg="add mod">
          <ac:chgData name="Martin, Ian (DLSLtd,RAL,TEC)" userId="115fc887-d2f4-40cb-b8cf-b841e9c05e83" providerId="ADAL" clId="{5B51BACE-9CA0-43A9-85E9-847B38BCFDBB}" dt="2022-07-13T15:11:17.084" v="1480" actId="1037"/>
          <ac:cxnSpMkLst>
            <pc:docMk/>
            <pc:sldMk cId="486054036" sldId="367"/>
            <ac:cxnSpMk id="24" creationId="{0004B13E-32CB-478A-83E9-C9DEFF6F7887}"/>
          </ac:cxnSpMkLst>
        </pc:cxnChg>
        <pc:cxnChg chg="add mod">
          <ac:chgData name="Martin, Ian (DLSLtd,RAL,TEC)" userId="115fc887-d2f4-40cb-b8cf-b841e9c05e83" providerId="ADAL" clId="{5B51BACE-9CA0-43A9-85E9-847B38BCFDBB}" dt="2022-07-13T15:11:17.084" v="1480" actId="1037"/>
          <ac:cxnSpMkLst>
            <pc:docMk/>
            <pc:sldMk cId="486054036" sldId="367"/>
            <ac:cxnSpMk id="25" creationId="{1EE84F79-E398-4260-B633-6440674B30CB}"/>
          </ac:cxnSpMkLst>
        </pc:cxnChg>
        <pc:cxnChg chg="add mod">
          <ac:chgData name="Martin, Ian (DLSLtd,RAL,TEC)" userId="115fc887-d2f4-40cb-b8cf-b841e9c05e83" providerId="ADAL" clId="{5B51BACE-9CA0-43A9-85E9-847B38BCFDBB}" dt="2022-07-13T15:11:17.084" v="1480" actId="1037"/>
          <ac:cxnSpMkLst>
            <pc:docMk/>
            <pc:sldMk cId="486054036" sldId="367"/>
            <ac:cxnSpMk id="26" creationId="{6C1374C7-79DB-4C02-B321-8EE1FECA3055}"/>
          </ac:cxnSpMkLst>
        </pc:cxnChg>
        <pc:cxnChg chg="add mod">
          <ac:chgData name="Martin, Ian (DLSLtd,RAL,TEC)" userId="115fc887-d2f4-40cb-b8cf-b841e9c05e83" providerId="ADAL" clId="{5B51BACE-9CA0-43A9-85E9-847B38BCFDBB}" dt="2022-07-13T15:18:23.475" v="1583" actId="1076"/>
          <ac:cxnSpMkLst>
            <pc:docMk/>
            <pc:sldMk cId="486054036" sldId="367"/>
            <ac:cxnSpMk id="33" creationId="{76933B4A-0B55-4952-A1DD-126221D14ED3}"/>
          </ac:cxnSpMkLst>
        </pc:cxnChg>
        <pc:cxnChg chg="add mod">
          <ac:chgData name="Martin, Ian (DLSLtd,RAL,TEC)" userId="115fc887-d2f4-40cb-b8cf-b841e9c05e83" providerId="ADAL" clId="{5B51BACE-9CA0-43A9-85E9-847B38BCFDBB}" dt="2022-07-13T15:18:28.723" v="1585" actId="1076"/>
          <ac:cxnSpMkLst>
            <pc:docMk/>
            <pc:sldMk cId="486054036" sldId="367"/>
            <ac:cxnSpMk id="36" creationId="{10DBAF2F-1D05-4F58-9266-26F5DD22D178}"/>
          </ac:cxnSpMkLst>
        </pc:cxnChg>
        <pc:cxnChg chg="add mod">
          <ac:chgData name="Martin, Ian (DLSLtd,RAL,TEC)" userId="115fc887-d2f4-40cb-b8cf-b841e9c05e83" providerId="ADAL" clId="{5B51BACE-9CA0-43A9-85E9-847B38BCFDBB}" dt="2022-07-13T15:20:04.975" v="1623" actId="1076"/>
          <ac:cxnSpMkLst>
            <pc:docMk/>
            <pc:sldMk cId="486054036" sldId="367"/>
            <ac:cxnSpMk id="39" creationId="{F0E580DC-F517-4F77-93EC-8E1981C26BB9}"/>
          </ac:cxnSpMkLst>
        </pc:cxnChg>
        <pc:cxnChg chg="add mod">
          <ac:chgData name="Martin, Ian (DLSLtd,RAL,TEC)" userId="115fc887-d2f4-40cb-b8cf-b841e9c05e83" providerId="ADAL" clId="{5B51BACE-9CA0-43A9-85E9-847B38BCFDBB}" dt="2022-07-13T15:20:23.569" v="1631" actId="1076"/>
          <ac:cxnSpMkLst>
            <pc:docMk/>
            <pc:sldMk cId="486054036" sldId="367"/>
            <ac:cxnSpMk id="42" creationId="{369118E3-5A2A-4751-8C42-D6DD61BB3AEA}"/>
          </ac:cxnSpMkLst>
        </pc:cxnChg>
      </pc:sldChg>
      <pc:sldChg chg="addSp delSp modSp mod">
        <pc:chgData name="Martin, Ian (DLSLtd,RAL,TEC)" userId="115fc887-d2f4-40cb-b8cf-b841e9c05e83" providerId="ADAL" clId="{5B51BACE-9CA0-43A9-85E9-847B38BCFDBB}" dt="2022-07-13T15:56:52.477" v="2975"/>
        <pc:sldMkLst>
          <pc:docMk/>
          <pc:sldMk cId="3603548573" sldId="368"/>
        </pc:sldMkLst>
        <pc:spChg chg="mod">
          <ac:chgData name="Martin, Ian (DLSLtd,RAL,TEC)" userId="115fc887-d2f4-40cb-b8cf-b841e9c05e83" providerId="ADAL" clId="{5B51BACE-9CA0-43A9-85E9-847B38BCFDBB}" dt="2022-07-13T15:28:08.366" v="1987" actId="1037"/>
          <ac:spMkLst>
            <pc:docMk/>
            <pc:sldMk cId="3603548573" sldId="368"/>
            <ac:spMk id="9" creationId="{2EBD60E5-2EAB-47DF-7AEF-B9A83E4A5306}"/>
          </ac:spMkLst>
        </pc:spChg>
        <pc:spChg chg="add mod">
          <ac:chgData name="Martin, Ian (DLSLtd,RAL,TEC)" userId="115fc887-d2f4-40cb-b8cf-b841e9c05e83" providerId="ADAL" clId="{5B51BACE-9CA0-43A9-85E9-847B38BCFDBB}" dt="2022-07-13T15:56:52.477" v="2975"/>
          <ac:spMkLst>
            <pc:docMk/>
            <pc:sldMk cId="3603548573" sldId="368"/>
            <ac:spMk id="10" creationId="{F6389BCF-D5F9-45BD-BA27-0253F05C7353}"/>
          </ac:spMkLst>
        </pc:spChg>
        <pc:spChg chg="mod">
          <ac:chgData name="Martin, Ian (DLSLtd,RAL,TEC)" userId="115fc887-d2f4-40cb-b8cf-b841e9c05e83" providerId="ADAL" clId="{5B51BACE-9CA0-43A9-85E9-847B38BCFDBB}" dt="2022-07-13T15:28:02.569" v="1949" actId="1037"/>
          <ac:spMkLst>
            <pc:docMk/>
            <pc:sldMk cId="3603548573" sldId="368"/>
            <ac:spMk id="22" creationId="{91CA6058-8E20-AB69-CDE1-D6AD615394AE}"/>
          </ac:spMkLst>
        </pc:spChg>
        <pc:spChg chg="del">
          <ac:chgData name="Martin, Ian (DLSLtd,RAL,TEC)" userId="115fc887-d2f4-40cb-b8cf-b841e9c05e83" providerId="ADAL" clId="{5B51BACE-9CA0-43A9-85E9-847B38BCFDBB}" dt="2022-07-13T15:55:30.055" v="2919" actId="478"/>
          <ac:spMkLst>
            <pc:docMk/>
            <pc:sldMk cId="3603548573" sldId="368"/>
            <ac:spMk id="24" creationId="{F6C5C5AA-8F9F-2A9A-6B41-C6AE1E7E9417}"/>
          </ac:spMkLst>
        </pc:spChg>
        <pc:picChg chg="mod">
          <ac:chgData name="Martin, Ian (DLSLtd,RAL,TEC)" userId="115fc887-d2f4-40cb-b8cf-b841e9c05e83" providerId="ADAL" clId="{5B51BACE-9CA0-43A9-85E9-847B38BCFDBB}" dt="2022-07-13T15:28:02.569" v="1949" actId="1037"/>
          <ac:picMkLst>
            <pc:docMk/>
            <pc:sldMk cId="3603548573" sldId="368"/>
            <ac:picMk id="2" creationId="{7E566566-F0AD-FFA1-8155-C48844EAA07D}"/>
          </ac:picMkLst>
        </pc:picChg>
        <pc:picChg chg="mod">
          <ac:chgData name="Martin, Ian (DLSLtd,RAL,TEC)" userId="115fc887-d2f4-40cb-b8cf-b841e9c05e83" providerId="ADAL" clId="{5B51BACE-9CA0-43A9-85E9-847B38BCFDBB}" dt="2022-07-13T15:28:08.366" v="1987" actId="1037"/>
          <ac:picMkLst>
            <pc:docMk/>
            <pc:sldMk cId="3603548573" sldId="368"/>
            <ac:picMk id="3" creationId="{B378FEEB-7826-1E45-E806-BAB86638F9F3}"/>
          </ac:picMkLst>
        </pc:picChg>
      </pc:sldChg>
      <pc:sldChg chg="addSp delSp modSp mod ord modAnim">
        <pc:chgData name="Martin, Ian (DLSLtd,RAL,TEC)" userId="115fc887-d2f4-40cb-b8cf-b841e9c05e83" providerId="ADAL" clId="{5B51BACE-9CA0-43A9-85E9-847B38BCFDBB}" dt="2022-07-13T15:56:43.196" v="2970"/>
        <pc:sldMkLst>
          <pc:docMk/>
          <pc:sldMk cId="104646572" sldId="371"/>
        </pc:sldMkLst>
        <pc:spChg chg="mod">
          <ac:chgData name="Martin, Ian (DLSLtd,RAL,TEC)" userId="115fc887-d2f4-40cb-b8cf-b841e9c05e83" providerId="ADAL" clId="{5B51BACE-9CA0-43A9-85E9-847B38BCFDBB}" dt="2022-07-13T14:39:05.753" v="635" actId="20577"/>
          <ac:spMkLst>
            <pc:docMk/>
            <pc:sldMk cId="104646572" sldId="371"/>
            <ac:spMk id="4" creationId="{E60181A1-137C-4F3A-A8AE-0AB7A21B8979}"/>
          </ac:spMkLst>
        </pc:spChg>
        <pc:spChg chg="del mod topLvl">
          <ac:chgData name="Martin, Ian (DLSLtd,RAL,TEC)" userId="115fc887-d2f4-40cb-b8cf-b841e9c05e83" providerId="ADAL" clId="{5B51BACE-9CA0-43A9-85E9-847B38BCFDBB}" dt="2022-07-13T15:38:32.648" v="2000" actId="478"/>
          <ac:spMkLst>
            <pc:docMk/>
            <pc:sldMk cId="104646572" sldId="371"/>
            <ac:spMk id="6" creationId="{1D5AD9BF-771D-4753-9E94-C7DF2091CBF2}"/>
          </ac:spMkLst>
        </pc:spChg>
        <pc:spChg chg="mod topLvl">
          <ac:chgData name="Martin, Ian (DLSLtd,RAL,TEC)" userId="115fc887-d2f4-40cb-b8cf-b841e9c05e83" providerId="ADAL" clId="{5B51BACE-9CA0-43A9-85E9-847B38BCFDBB}" dt="2022-07-13T15:39:01.898" v="2072" actId="1038"/>
          <ac:spMkLst>
            <pc:docMk/>
            <pc:sldMk cId="104646572" sldId="371"/>
            <ac:spMk id="11" creationId="{374A5A96-91AD-192F-86F0-2514AC4207B4}"/>
          </ac:spMkLst>
        </pc:spChg>
        <pc:spChg chg="mod topLvl">
          <ac:chgData name="Martin, Ian (DLSLtd,RAL,TEC)" userId="115fc887-d2f4-40cb-b8cf-b841e9c05e83" providerId="ADAL" clId="{5B51BACE-9CA0-43A9-85E9-847B38BCFDBB}" dt="2022-07-13T15:39:00.039" v="2068" actId="1037"/>
          <ac:spMkLst>
            <pc:docMk/>
            <pc:sldMk cId="104646572" sldId="371"/>
            <ac:spMk id="12" creationId="{CA5E8555-4626-98D0-14F8-985E335ED5CE}"/>
          </ac:spMkLst>
        </pc:spChg>
        <pc:spChg chg="mod topLvl">
          <ac:chgData name="Martin, Ian (DLSLtd,RAL,TEC)" userId="115fc887-d2f4-40cb-b8cf-b841e9c05e83" providerId="ADAL" clId="{5B51BACE-9CA0-43A9-85E9-847B38BCFDBB}" dt="2022-07-13T15:38:56.023" v="2039" actId="1038"/>
          <ac:spMkLst>
            <pc:docMk/>
            <pc:sldMk cId="104646572" sldId="371"/>
            <ac:spMk id="13" creationId="{7C700319-D3AC-CD83-77F6-BA5DEE53743C}"/>
          </ac:spMkLst>
        </pc:spChg>
        <pc:spChg chg="del mod">
          <ac:chgData name="Martin, Ian (DLSLtd,RAL,TEC)" userId="115fc887-d2f4-40cb-b8cf-b841e9c05e83" providerId="ADAL" clId="{5B51BACE-9CA0-43A9-85E9-847B38BCFDBB}" dt="2022-07-13T14:19:08.190" v="125"/>
          <ac:spMkLst>
            <pc:docMk/>
            <pc:sldMk cId="104646572" sldId="371"/>
            <ac:spMk id="15" creationId="{0F34C3F2-B6FA-4B0C-AB57-0851A7A41F68}"/>
          </ac:spMkLst>
        </pc:spChg>
        <pc:spChg chg="mod topLvl">
          <ac:chgData name="Martin, Ian (DLSLtd,RAL,TEC)" userId="115fc887-d2f4-40cb-b8cf-b841e9c05e83" providerId="ADAL" clId="{5B51BACE-9CA0-43A9-85E9-847B38BCFDBB}" dt="2022-07-13T14:36:32.894" v="525" actId="207"/>
          <ac:spMkLst>
            <pc:docMk/>
            <pc:sldMk cId="104646572" sldId="371"/>
            <ac:spMk id="17" creationId="{F2236CCE-24F8-4321-8BEE-462614B146FD}"/>
          </ac:spMkLst>
        </pc:spChg>
        <pc:spChg chg="mod topLvl">
          <ac:chgData name="Martin, Ian (DLSLtd,RAL,TEC)" userId="115fc887-d2f4-40cb-b8cf-b841e9c05e83" providerId="ADAL" clId="{5B51BACE-9CA0-43A9-85E9-847B38BCFDBB}" dt="2022-07-13T15:25:01.006" v="1743" actId="20577"/>
          <ac:spMkLst>
            <pc:docMk/>
            <pc:sldMk cId="104646572" sldId="371"/>
            <ac:spMk id="18" creationId="{67346670-3C73-29C8-12C6-CB71833F1383}"/>
          </ac:spMkLst>
        </pc:spChg>
        <pc:spChg chg="del">
          <ac:chgData name="Martin, Ian (DLSLtd,RAL,TEC)" userId="115fc887-d2f4-40cb-b8cf-b841e9c05e83" providerId="ADAL" clId="{5B51BACE-9CA0-43A9-85E9-847B38BCFDBB}" dt="2022-07-13T15:56:40.555" v="2968" actId="478"/>
          <ac:spMkLst>
            <pc:docMk/>
            <pc:sldMk cId="104646572" sldId="371"/>
            <ac:spMk id="19" creationId="{7C5075DF-708A-4E34-4445-152B2A27ED5E}"/>
          </ac:spMkLst>
        </pc:spChg>
        <pc:spChg chg="del mod topLvl">
          <ac:chgData name="Martin, Ian (DLSLtd,RAL,TEC)" userId="115fc887-d2f4-40cb-b8cf-b841e9c05e83" providerId="ADAL" clId="{5B51BACE-9CA0-43A9-85E9-847B38BCFDBB}" dt="2022-07-13T15:38:36.242" v="2003" actId="478"/>
          <ac:spMkLst>
            <pc:docMk/>
            <pc:sldMk cId="104646572" sldId="371"/>
            <ac:spMk id="21" creationId="{E4891805-2D85-47D5-8CC9-2597BF8EC48E}"/>
          </ac:spMkLst>
        </pc:spChg>
        <pc:spChg chg="add mod">
          <ac:chgData name="Martin, Ian (DLSLtd,RAL,TEC)" userId="115fc887-d2f4-40cb-b8cf-b841e9c05e83" providerId="ADAL" clId="{5B51BACE-9CA0-43A9-85E9-847B38BCFDBB}" dt="2022-07-13T14:32:03.033" v="378" actId="12788"/>
          <ac:spMkLst>
            <pc:docMk/>
            <pc:sldMk cId="104646572" sldId="371"/>
            <ac:spMk id="32" creationId="{A955EF27-E9B7-40F4-80E1-89FF3F77915E}"/>
          </ac:spMkLst>
        </pc:spChg>
        <pc:spChg chg="add mod">
          <ac:chgData name="Martin, Ian (DLSLtd,RAL,TEC)" userId="115fc887-d2f4-40cb-b8cf-b841e9c05e83" providerId="ADAL" clId="{5B51BACE-9CA0-43A9-85E9-847B38BCFDBB}" dt="2022-07-13T14:32:03.033" v="378" actId="12788"/>
          <ac:spMkLst>
            <pc:docMk/>
            <pc:sldMk cId="104646572" sldId="371"/>
            <ac:spMk id="33" creationId="{5CC4FFEC-6114-4C9C-97EF-F53AE1B6B0AE}"/>
          </ac:spMkLst>
        </pc:spChg>
        <pc:spChg chg="add mod">
          <ac:chgData name="Martin, Ian (DLSLtd,RAL,TEC)" userId="115fc887-d2f4-40cb-b8cf-b841e9c05e83" providerId="ADAL" clId="{5B51BACE-9CA0-43A9-85E9-847B38BCFDBB}" dt="2022-07-13T14:32:03.033" v="378" actId="12788"/>
          <ac:spMkLst>
            <pc:docMk/>
            <pc:sldMk cId="104646572" sldId="371"/>
            <ac:spMk id="34" creationId="{AB4F8E92-4DB5-4491-BB8B-0F8D328D237F}"/>
          </ac:spMkLst>
        </pc:spChg>
        <pc:spChg chg="add mod">
          <ac:chgData name="Martin, Ian (DLSLtd,RAL,TEC)" userId="115fc887-d2f4-40cb-b8cf-b841e9c05e83" providerId="ADAL" clId="{5B51BACE-9CA0-43A9-85E9-847B38BCFDBB}" dt="2022-07-13T15:25:05.944" v="1754" actId="20577"/>
          <ac:spMkLst>
            <pc:docMk/>
            <pc:sldMk cId="104646572" sldId="371"/>
            <ac:spMk id="35" creationId="{9D306342-24A8-48C8-A7EA-1442C5B5B9D3}"/>
          </ac:spMkLst>
        </pc:spChg>
        <pc:spChg chg="add mod">
          <ac:chgData name="Martin, Ian (DLSLtd,RAL,TEC)" userId="115fc887-d2f4-40cb-b8cf-b841e9c05e83" providerId="ADAL" clId="{5B51BACE-9CA0-43A9-85E9-847B38BCFDBB}" dt="2022-07-13T15:38:46.257" v="2005" actId="1076"/>
          <ac:spMkLst>
            <pc:docMk/>
            <pc:sldMk cId="104646572" sldId="371"/>
            <ac:spMk id="37" creationId="{12BB6777-E5F8-4199-8719-B4EF70A8DA81}"/>
          </ac:spMkLst>
        </pc:spChg>
        <pc:spChg chg="add mod">
          <ac:chgData name="Martin, Ian (DLSLtd,RAL,TEC)" userId="115fc887-d2f4-40cb-b8cf-b841e9c05e83" providerId="ADAL" clId="{5B51BACE-9CA0-43A9-85E9-847B38BCFDBB}" dt="2022-07-13T15:38:49.585" v="2006" actId="1076"/>
          <ac:spMkLst>
            <pc:docMk/>
            <pc:sldMk cId="104646572" sldId="371"/>
            <ac:spMk id="38" creationId="{F0F0FD86-16AD-4327-9556-F60501F7D0CE}"/>
          </ac:spMkLst>
        </pc:spChg>
        <pc:spChg chg="add del mod">
          <ac:chgData name="Martin, Ian (DLSLtd,RAL,TEC)" userId="115fc887-d2f4-40cb-b8cf-b841e9c05e83" providerId="ADAL" clId="{5B51BACE-9CA0-43A9-85E9-847B38BCFDBB}" dt="2022-07-13T15:56:42.118" v="2969" actId="478"/>
          <ac:spMkLst>
            <pc:docMk/>
            <pc:sldMk cId="104646572" sldId="371"/>
            <ac:spMk id="44" creationId="{7C13E115-B43B-4458-AC08-C64A4858AD7E}"/>
          </ac:spMkLst>
        </pc:spChg>
        <pc:spChg chg="add mod">
          <ac:chgData name="Martin, Ian (DLSLtd,RAL,TEC)" userId="115fc887-d2f4-40cb-b8cf-b841e9c05e83" providerId="ADAL" clId="{5B51BACE-9CA0-43A9-85E9-847B38BCFDBB}" dt="2022-07-13T15:56:43.196" v="2970"/>
          <ac:spMkLst>
            <pc:docMk/>
            <pc:sldMk cId="104646572" sldId="371"/>
            <ac:spMk id="45" creationId="{F0A7A5C1-0297-4D4F-A5EB-484341D925B0}"/>
          </ac:spMkLst>
        </pc:spChg>
        <pc:grpChg chg="del mod topLvl">
          <ac:chgData name="Martin, Ian (DLSLtd,RAL,TEC)" userId="115fc887-d2f4-40cb-b8cf-b841e9c05e83" providerId="ADAL" clId="{5B51BACE-9CA0-43A9-85E9-847B38BCFDBB}" dt="2022-07-13T14:29:27.300" v="246" actId="165"/>
          <ac:grpSpMkLst>
            <pc:docMk/>
            <pc:sldMk cId="104646572" sldId="371"/>
            <ac:grpSpMk id="5" creationId="{720F7C6B-7298-4C37-961F-C288A5F94689}"/>
          </ac:grpSpMkLst>
        </pc:grpChg>
        <pc:grpChg chg="del mod">
          <ac:chgData name="Martin, Ian (DLSLtd,RAL,TEC)" userId="115fc887-d2f4-40cb-b8cf-b841e9c05e83" providerId="ADAL" clId="{5B51BACE-9CA0-43A9-85E9-847B38BCFDBB}" dt="2022-07-13T14:29:20.550" v="244" actId="165"/>
          <ac:grpSpMkLst>
            <pc:docMk/>
            <pc:sldMk cId="104646572" sldId="371"/>
            <ac:grpSpMk id="9" creationId="{C773CB2A-063F-4A39-8DB6-BEE27929E668}"/>
          </ac:grpSpMkLst>
        </pc:grpChg>
        <pc:picChg chg="add mod modCrop">
          <ac:chgData name="Martin, Ian (DLSLtd,RAL,TEC)" userId="115fc887-d2f4-40cb-b8cf-b841e9c05e83" providerId="ADAL" clId="{5B51BACE-9CA0-43A9-85E9-847B38BCFDBB}" dt="2022-07-13T14:30:51.380" v="277" actId="1036"/>
          <ac:picMkLst>
            <pc:docMk/>
            <pc:sldMk cId="104646572" sldId="371"/>
            <ac:picMk id="7" creationId="{B2377064-245F-4C7C-BE1D-A7722AC8D068}"/>
          </ac:picMkLst>
        </pc:picChg>
        <pc:picChg chg="mod topLvl">
          <ac:chgData name="Martin, Ian (DLSLtd,RAL,TEC)" userId="115fc887-d2f4-40cb-b8cf-b841e9c05e83" providerId="ADAL" clId="{5B51BACE-9CA0-43A9-85E9-847B38BCFDBB}" dt="2022-07-13T15:38:40.230" v="2004" actId="14100"/>
          <ac:picMkLst>
            <pc:docMk/>
            <pc:sldMk cId="104646572" sldId="371"/>
            <ac:picMk id="10" creationId="{1CAC9D87-8B55-632E-3A24-EB935CC8B195}"/>
          </ac:picMkLst>
        </pc:picChg>
        <pc:picChg chg="del">
          <ac:chgData name="Martin, Ian (DLSLtd,RAL,TEC)" userId="115fc887-d2f4-40cb-b8cf-b841e9c05e83" providerId="ADAL" clId="{5B51BACE-9CA0-43A9-85E9-847B38BCFDBB}" dt="2022-07-13T14:18:56.345" v="120" actId="478"/>
          <ac:picMkLst>
            <pc:docMk/>
            <pc:sldMk cId="104646572" sldId="371"/>
            <ac:picMk id="14" creationId="{0A34B130-CFBA-4BD9-B5BF-743778FB1696}"/>
          </ac:picMkLst>
        </pc:picChg>
        <pc:picChg chg="del">
          <ac:chgData name="Martin, Ian (DLSLtd,RAL,TEC)" userId="115fc887-d2f4-40cb-b8cf-b841e9c05e83" providerId="ADAL" clId="{5B51BACE-9CA0-43A9-85E9-847B38BCFDBB}" dt="2022-07-13T14:18:56.893" v="121" actId="478"/>
          <ac:picMkLst>
            <pc:docMk/>
            <pc:sldMk cId="104646572" sldId="371"/>
            <ac:picMk id="16" creationId="{594D6B03-F4BF-40D8-88EF-297CC0B5EB09}"/>
          </ac:picMkLst>
        </pc:picChg>
        <pc:picChg chg="add mod modCrop">
          <ac:chgData name="Martin, Ian (DLSLtd,RAL,TEC)" userId="115fc887-d2f4-40cb-b8cf-b841e9c05e83" providerId="ADAL" clId="{5B51BACE-9CA0-43A9-85E9-847B38BCFDBB}" dt="2022-07-13T14:30:44.708" v="266" actId="1076"/>
          <ac:picMkLst>
            <pc:docMk/>
            <pc:sldMk cId="104646572" sldId="371"/>
            <ac:picMk id="25" creationId="{B95B062B-EBD1-48D3-BE9F-601BA47B0943}"/>
          </ac:picMkLst>
        </pc:picChg>
        <pc:picChg chg="add mod modCrop">
          <ac:chgData name="Martin, Ian (DLSLtd,RAL,TEC)" userId="115fc887-d2f4-40cb-b8cf-b841e9c05e83" providerId="ADAL" clId="{5B51BACE-9CA0-43A9-85E9-847B38BCFDBB}" dt="2022-07-13T14:30:48.315" v="267" actId="1076"/>
          <ac:picMkLst>
            <pc:docMk/>
            <pc:sldMk cId="104646572" sldId="371"/>
            <ac:picMk id="27" creationId="{958EAA7C-2372-4E06-A45C-E6179B5BC6FA}"/>
          </ac:picMkLst>
        </pc:picChg>
        <pc:cxnChg chg="del">
          <ac:chgData name="Martin, Ian (DLSLtd,RAL,TEC)" userId="115fc887-d2f4-40cb-b8cf-b841e9c05e83" providerId="ADAL" clId="{5B51BACE-9CA0-43A9-85E9-847B38BCFDBB}" dt="2022-07-13T14:18:59.267" v="122" actId="478"/>
          <ac:cxnSpMkLst>
            <pc:docMk/>
            <pc:sldMk cId="104646572" sldId="371"/>
            <ac:cxnSpMk id="3" creationId="{63D4DF20-A833-4353-BAA6-5C01E8BCF0DA}"/>
          </ac:cxnSpMkLst>
        </pc:cxnChg>
        <pc:cxnChg chg="del">
          <ac:chgData name="Martin, Ian (DLSLtd,RAL,TEC)" userId="115fc887-d2f4-40cb-b8cf-b841e9c05e83" providerId="ADAL" clId="{5B51BACE-9CA0-43A9-85E9-847B38BCFDBB}" dt="2022-07-13T14:18:59.267" v="122" actId="478"/>
          <ac:cxnSpMkLst>
            <pc:docMk/>
            <pc:sldMk cId="104646572" sldId="371"/>
            <ac:cxnSpMk id="22" creationId="{5B9BBF89-16BF-465F-A570-06AC71FC2991}"/>
          </ac:cxnSpMkLst>
        </pc:cxnChg>
        <pc:cxnChg chg="del mod topLvl">
          <ac:chgData name="Martin, Ian (DLSLtd,RAL,TEC)" userId="115fc887-d2f4-40cb-b8cf-b841e9c05e83" providerId="ADAL" clId="{5B51BACE-9CA0-43A9-85E9-847B38BCFDBB}" dt="2022-07-13T15:38:35.023" v="2002" actId="478"/>
          <ac:cxnSpMkLst>
            <pc:docMk/>
            <pc:sldMk cId="104646572" sldId="371"/>
            <ac:cxnSpMk id="23" creationId="{D9BF0291-E36D-4203-BF51-22911B37130C}"/>
          </ac:cxnSpMkLst>
        </pc:cxnChg>
        <pc:cxnChg chg="del mod topLvl">
          <ac:chgData name="Martin, Ian (DLSLtd,RAL,TEC)" userId="115fc887-d2f4-40cb-b8cf-b841e9c05e83" providerId="ADAL" clId="{5B51BACE-9CA0-43A9-85E9-847B38BCFDBB}" dt="2022-07-13T15:38:34.257" v="2001" actId="478"/>
          <ac:cxnSpMkLst>
            <pc:docMk/>
            <pc:sldMk cId="104646572" sldId="371"/>
            <ac:cxnSpMk id="24" creationId="{106FEA4A-71B4-4D17-928C-A444CC313B65}"/>
          </ac:cxnSpMkLst>
        </pc:cxnChg>
        <pc:cxnChg chg="add mod">
          <ac:chgData name="Martin, Ian (DLSLtd,RAL,TEC)" userId="115fc887-d2f4-40cb-b8cf-b841e9c05e83" providerId="ADAL" clId="{5B51BACE-9CA0-43A9-85E9-847B38BCFDBB}" dt="2022-07-13T14:33:59.550" v="435" actId="1076"/>
          <ac:cxnSpMkLst>
            <pc:docMk/>
            <pc:sldMk cId="104646572" sldId="371"/>
            <ac:cxnSpMk id="39" creationId="{8BBD57AA-A741-4CC1-87A7-2B5EA392487E}"/>
          </ac:cxnSpMkLst>
        </pc:cxnChg>
        <pc:cxnChg chg="add mod">
          <ac:chgData name="Martin, Ian (DLSLtd,RAL,TEC)" userId="115fc887-d2f4-40cb-b8cf-b841e9c05e83" providerId="ADAL" clId="{5B51BACE-9CA0-43A9-85E9-847B38BCFDBB}" dt="2022-07-13T14:34:04.191" v="438" actId="14100"/>
          <ac:cxnSpMkLst>
            <pc:docMk/>
            <pc:sldMk cId="104646572" sldId="371"/>
            <ac:cxnSpMk id="42" creationId="{C133E53F-D3BC-4FFA-B933-10C5A1876FBC}"/>
          </ac:cxnSpMkLst>
        </pc:cxnChg>
      </pc:sldChg>
      <pc:sldChg chg="addSp delSp modSp mod">
        <pc:chgData name="Martin, Ian (DLSLtd,RAL,TEC)" userId="115fc887-d2f4-40cb-b8cf-b841e9c05e83" providerId="ADAL" clId="{5B51BACE-9CA0-43A9-85E9-847B38BCFDBB}" dt="2022-07-13T15:56:47.430" v="2972"/>
        <pc:sldMkLst>
          <pc:docMk/>
          <pc:sldMk cId="1029491072" sldId="372"/>
        </pc:sldMkLst>
        <pc:spChg chg="mod">
          <ac:chgData name="Martin, Ian (DLSLtd,RAL,TEC)" userId="115fc887-d2f4-40cb-b8cf-b841e9c05e83" providerId="ADAL" clId="{5B51BACE-9CA0-43A9-85E9-847B38BCFDBB}" dt="2022-07-13T15:30:09.913" v="1999" actId="20577"/>
          <ac:spMkLst>
            <pc:docMk/>
            <pc:sldMk cId="1029491072" sldId="372"/>
            <ac:spMk id="4" creationId="{E60181A1-137C-4F3A-A8AE-0AB7A21B8979}"/>
          </ac:spMkLst>
        </pc:spChg>
        <pc:spChg chg="add mod">
          <ac:chgData name="Martin, Ian (DLSLtd,RAL,TEC)" userId="115fc887-d2f4-40cb-b8cf-b841e9c05e83" providerId="ADAL" clId="{5B51BACE-9CA0-43A9-85E9-847B38BCFDBB}" dt="2022-07-13T15:56:47.430" v="2972"/>
          <ac:spMkLst>
            <pc:docMk/>
            <pc:sldMk cId="1029491072" sldId="372"/>
            <ac:spMk id="19" creationId="{D68BF0BB-960E-4019-81BB-FA6A0FF2FA4A}"/>
          </ac:spMkLst>
        </pc:spChg>
        <pc:spChg chg="del">
          <ac:chgData name="Martin, Ian (DLSLtd,RAL,TEC)" userId="115fc887-d2f4-40cb-b8cf-b841e9c05e83" providerId="ADAL" clId="{5B51BACE-9CA0-43A9-85E9-847B38BCFDBB}" dt="2022-07-13T15:55:36.430" v="2921" actId="478"/>
          <ac:spMkLst>
            <pc:docMk/>
            <pc:sldMk cId="1029491072" sldId="372"/>
            <ac:spMk id="34" creationId="{96162A64-586B-2A58-4C7A-A51FFCD7E40D}"/>
          </ac:spMkLst>
        </pc:spChg>
      </pc:sldChg>
      <pc:sldChg chg="del">
        <pc:chgData name="Martin, Ian (DLSLtd,RAL,TEC)" userId="115fc887-d2f4-40cb-b8cf-b841e9c05e83" providerId="ADAL" clId="{5B51BACE-9CA0-43A9-85E9-847B38BCFDBB}" dt="2022-07-13T14:10:07.281" v="69" actId="47"/>
        <pc:sldMkLst>
          <pc:docMk/>
          <pc:sldMk cId="784285625" sldId="373"/>
        </pc:sldMkLst>
      </pc:sldChg>
      <pc:sldChg chg="add del">
        <pc:chgData name="Martin, Ian (DLSLtd,RAL,TEC)" userId="115fc887-d2f4-40cb-b8cf-b841e9c05e83" providerId="ADAL" clId="{5B51BACE-9CA0-43A9-85E9-847B38BCFDBB}" dt="2022-07-13T14:18:51.768" v="119" actId="47"/>
        <pc:sldMkLst>
          <pc:docMk/>
          <pc:sldMk cId="2281409421" sldId="373"/>
        </pc:sldMkLst>
      </pc:sldChg>
      <pc:sldChg chg="addSp delSp modSp add mod delAnim">
        <pc:chgData name="Martin, Ian (DLSLtd,RAL,TEC)" userId="115fc887-d2f4-40cb-b8cf-b841e9c05e83" providerId="ADAL" clId="{5B51BACE-9CA0-43A9-85E9-847B38BCFDBB}" dt="2022-07-13T15:56:33.789" v="2966"/>
        <pc:sldMkLst>
          <pc:docMk/>
          <pc:sldMk cId="1976218816" sldId="374"/>
        </pc:sldMkLst>
        <pc:spChg chg="mod">
          <ac:chgData name="Martin, Ian (DLSLtd,RAL,TEC)" userId="115fc887-d2f4-40cb-b8cf-b841e9c05e83" providerId="ADAL" clId="{5B51BACE-9CA0-43A9-85E9-847B38BCFDBB}" dt="2022-07-13T15:24:17.366" v="1730" actId="20577"/>
          <ac:spMkLst>
            <pc:docMk/>
            <pc:sldMk cId="1976218816" sldId="374"/>
            <ac:spMk id="15" creationId="{0F34C3F2-B6FA-4B0C-AB57-0851A7A41F68}"/>
          </ac:spMkLst>
        </pc:spChg>
        <pc:spChg chg="del">
          <ac:chgData name="Martin, Ian (DLSLtd,RAL,TEC)" userId="115fc887-d2f4-40cb-b8cf-b841e9c05e83" providerId="ADAL" clId="{5B51BACE-9CA0-43A9-85E9-847B38BCFDBB}" dt="2022-07-13T15:55:44.915" v="2923" actId="478"/>
          <ac:spMkLst>
            <pc:docMk/>
            <pc:sldMk cId="1976218816" sldId="374"/>
            <ac:spMk id="19" creationId="{7C5075DF-708A-4E34-4445-152B2A27ED5E}"/>
          </ac:spMkLst>
        </pc:spChg>
        <pc:spChg chg="add mod">
          <ac:chgData name="Martin, Ian (DLSLtd,RAL,TEC)" userId="115fc887-d2f4-40cb-b8cf-b841e9c05e83" providerId="ADAL" clId="{5B51BACE-9CA0-43A9-85E9-847B38BCFDBB}" dt="2022-07-13T15:56:33.789" v="2966"/>
          <ac:spMkLst>
            <pc:docMk/>
            <pc:sldMk cId="1976218816" sldId="374"/>
            <ac:spMk id="25" creationId="{26727D7B-902E-4DD9-99CB-874C8CDC30DD}"/>
          </ac:spMkLst>
        </pc:spChg>
        <pc:grpChg chg="del">
          <ac:chgData name="Martin, Ian (DLSLtd,RAL,TEC)" userId="115fc887-d2f4-40cb-b8cf-b841e9c05e83" providerId="ADAL" clId="{5B51BACE-9CA0-43A9-85E9-847B38BCFDBB}" dt="2022-07-13T15:21:35.084" v="1633" actId="478"/>
          <ac:grpSpMkLst>
            <pc:docMk/>
            <pc:sldMk cId="1976218816" sldId="374"/>
            <ac:grpSpMk id="9" creationId="{C773CB2A-063F-4A39-8DB6-BEE27929E668}"/>
          </ac:grpSpMkLst>
        </pc:grpChg>
        <pc:picChg chg="mod">
          <ac:chgData name="Martin, Ian (DLSLtd,RAL,TEC)" userId="115fc887-d2f4-40cb-b8cf-b841e9c05e83" providerId="ADAL" clId="{5B51BACE-9CA0-43A9-85E9-847B38BCFDBB}" dt="2022-07-13T15:22:12.225" v="1699" actId="1036"/>
          <ac:picMkLst>
            <pc:docMk/>
            <pc:sldMk cId="1976218816" sldId="374"/>
            <ac:picMk id="14" creationId="{0A34B130-CFBA-4BD9-B5BF-743778FB1696}"/>
          </ac:picMkLst>
        </pc:picChg>
        <pc:picChg chg="mod">
          <ac:chgData name="Martin, Ian (DLSLtd,RAL,TEC)" userId="115fc887-d2f4-40cb-b8cf-b841e9c05e83" providerId="ADAL" clId="{5B51BACE-9CA0-43A9-85E9-847B38BCFDBB}" dt="2022-07-13T15:22:15.506" v="1718" actId="1036"/>
          <ac:picMkLst>
            <pc:docMk/>
            <pc:sldMk cId="1976218816" sldId="374"/>
            <ac:picMk id="16" creationId="{594D6B03-F4BF-40D8-88EF-297CC0B5EB09}"/>
          </ac:picMkLst>
        </pc:picChg>
        <pc:cxnChg chg="mod">
          <ac:chgData name="Martin, Ian (DLSLtd,RAL,TEC)" userId="115fc887-d2f4-40cb-b8cf-b841e9c05e83" providerId="ADAL" clId="{5B51BACE-9CA0-43A9-85E9-847B38BCFDBB}" dt="2022-07-13T15:22:32.116" v="1726" actId="1035"/>
          <ac:cxnSpMkLst>
            <pc:docMk/>
            <pc:sldMk cId="1976218816" sldId="374"/>
            <ac:cxnSpMk id="3" creationId="{63D4DF20-A833-4353-BAA6-5C01E8BCF0DA}"/>
          </ac:cxnSpMkLst>
        </pc:cxnChg>
        <pc:cxnChg chg="mod">
          <ac:chgData name="Martin, Ian (DLSLtd,RAL,TEC)" userId="115fc887-d2f4-40cb-b8cf-b841e9c05e83" providerId="ADAL" clId="{5B51BACE-9CA0-43A9-85E9-847B38BCFDBB}" dt="2022-07-13T15:24:22.132" v="1732" actId="1076"/>
          <ac:cxnSpMkLst>
            <pc:docMk/>
            <pc:sldMk cId="1976218816" sldId="374"/>
            <ac:cxnSpMk id="22" creationId="{5B9BBF89-16BF-465F-A570-06AC71FC2991}"/>
          </ac:cxnSpMkLst>
        </pc:cxnChg>
        <pc:cxnChg chg="mod">
          <ac:chgData name="Martin, Ian (DLSLtd,RAL,TEC)" userId="115fc887-d2f4-40cb-b8cf-b841e9c05e83" providerId="ADAL" clId="{5B51BACE-9CA0-43A9-85E9-847B38BCFDBB}" dt="2022-07-13T15:21:35.084" v="1633" actId="478"/>
          <ac:cxnSpMkLst>
            <pc:docMk/>
            <pc:sldMk cId="1976218816" sldId="374"/>
            <ac:cxnSpMk id="23" creationId="{D9BF0291-E36D-4203-BF51-22911B37130C}"/>
          </ac:cxnSpMkLst>
        </pc:cxnChg>
        <pc:cxnChg chg="mod">
          <ac:chgData name="Martin, Ian (DLSLtd,RAL,TEC)" userId="115fc887-d2f4-40cb-b8cf-b841e9c05e83" providerId="ADAL" clId="{5B51BACE-9CA0-43A9-85E9-847B38BCFDBB}" dt="2022-07-13T15:21:35.084" v="1633" actId="478"/>
          <ac:cxnSpMkLst>
            <pc:docMk/>
            <pc:sldMk cId="1976218816" sldId="374"/>
            <ac:cxnSpMk id="24" creationId="{106FEA4A-71B4-4D17-928C-A444CC313B65}"/>
          </ac:cxnSpMkLst>
        </pc:cxnChg>
      </pc:sldChg>
      <pc:sldChg chg="addSp delSp modSp add mod">
        <pc:chgData name="Martin, Ian (DLSLtd,RAL,TEC)" userId="115fc887-d2f4-40cb-b8cf-b841e9c05e83" providerId="ADAL" clId="{5B51BACE-9CA0-43A9-85E9-847B38BCFDBB}" dt="2022-07-13T15:56:23.555" v="2963" actId="20577"/>
        <pc:sldMkLst>
          <pc:docMk/>
          <pc:sldMk cId="1479550776" sldId="375"/>
        </pc:sldMkLst>
        <pc:spChg chg="mod">
          <ac:chgData name="Martin, Ian (DLSLtd,RAL,TEC)" userId="115fc887-d2f4-40cb-b8cf-b841e9c05e83" providerId="ADAL" clId="{5B51BACE-9CA0-43A9-85E9-847B38BCFDBB}" dt="2022-07-13T15:26:09.290" v="1793" actId="20577"/>
          <ac:spMkLst>
            <pc:docMk/>
            <pc:sldMk cId="1479550776" sldId="375"/>
            <ac:spMk id="4" creationId="{E60181A1-137C-4F3A-A8AE-0AB7A21B8979}"/>
          </ac:spMkLst>
        </pc:spChg>
        <pc:spChg chg="del">
          <ac:chgData name="Martin, Ian (DLSLtd,RAL,TEC)" userId="115fc887-d2f4-40cb-b8cf-b841e9c05e83" providerId="ADAL" clId="{5B51BACE-9CA0-43A9-85E9-847B38BCFDBB}" dt="2022-07-13T14:42:28.144" v="639" actId="478"/>
          <ac:spMkLst>
            <pc:docMk/>
            <pc:sldMk cId="1479550776" sldId="375"/>
            <ac:spMk id="6" creationId="{1D5AD9BF-771D-4753-9E94-C7DF2091CBF2}"/>
          </ac:spMkLst>
        </pc:spChg>
        <pc:spChg chg="del">
          <ac:chgData name="Martin, Ian (DLSLtd,RAL,TEC)" userId="115fc887-d2f4-40cb-b8cf-b841e9c05e83" providerId="ADAL" clId="{5B51BACE-9CA0-43A9-85E9-847B38BCFDBB}" dt="2022-07-13T14:42:28.144" v="639" actId="478"/>
          <ac:spMkLst>
            <pc:docMk/>
            <pc:sldMk cId="1479550776" sldId="375"/>
            <ac:spMk id="11" creationId="{374A5A96-91AD-192F-86F0-2514AC4207B4}"/>
          </ac:spMkLst>
        </pc:spChg>
        <pc:spChg chg="del">
          <ac:chgData name="Martin, Ian (DLSLtd,RAL,TEC)" userId="115fc887-d2f4-40cb-b8cf-b841e9c05e83" providerId="ADAL" clId="{5B51BACE-9CA0-43A9-85E9-847B38BCFDBB}" dt="2022-07-13T14:42:28.144" v="639" actId="478"/>
          <ac:spMkLst>
            <pc:docMk/>
            <pc:sldMk cId="1479550776" sldId="375"/>
            <ac:spMk id="12" creationId="{CA5E8555-4626-98D0-14F8-985E335ED5CE}"/>
          </ac:spMkLst>
        </pc:spChg>
        <pc:spChg chg="del">
          <ac:chgData name="Martin, Ian (DLSLtd,RAL,TEC)" userId="115fc887-d2f4-40cb-b8cf-b841e9c05e83" providerId="ADAL" clId="{5B51BACE-9CA0-43A9-85E9-847B38BCFDBB}" dt="2022-07-13T14:42:28.144" v="639" actId="478"/>
          <ac:spMkLst>
            <pc:docMk/>
            <pc:sldMk cId="1479550776" sldId="375"/>
            <ac:spMk id="13" creationId="{7C700319-D3AC-CD83-77F6-BA5DEE53743C}"/>
          </ac:spMkLst>
        </pc:spChg>
        <pc:spChg chg="del">
          <ac:chgData name="Martin, Ian (DLSLtd,RAL,TEC)" userId="115fc887-d2f4-40cb-b8cf-b841e9c05e83" providerId="ADAL" clId="{5B51BACE-9CA0-43A9-85E9-847B38BCFDBB}" dt="2022-07-13T14:52:53.833" v="646" actId="478"/>
          <ac:spMkLst>
            <pc:docMk/>
            <pc:sldMk cId="1479550776" sldId="375"/>
            <ac:spMk id="17" creationId="{F2236CCE-24F8-4321-8BEE-462614B146FD}"/>
          </ac:spMkLst>
        </pc:spChg>
        <pc:spChg chg="del">
          <ac:chgData name="Martin, Ian (DLSLtd,RAL,TEC)" userId="115fc887-d2f4-40cb-b8cf-b841e9c05e83" providerId="ADAL" clId="{5B51BACE-9CA0-43A9-85E9-847B38BCFDBB}" dt="2022-07-13T14:42:28.144" v="639" actId="478"/>
          <ac:spMkLst>
            <pc:docMk/>
            <pc:sldMk cId="1479550776" sldId="375"/>
            <ac:spMk id="18" creationId="{67346670-3C73-29C8-12C6-CB71833F1383}"/>
          </ac:spMkLst>
        </pc:spChg>
        <pc:spChg chg="add del mod">
          <ac:chgData name="Martin, Ian (DLSLtd,RAL,TEC)" userId="115fc887-d2f4-40cb-b8cf-b841e9c05e83" providerId="ADAL" clId="{5B51BACE-9CA0-43A9-85E9-847B38BCFDBB}" dt="2022-07-13T15:56:23.555" v="2963" actId="20577"/>
          <ac:spMkLst>
            <pc:docMk/>
            <pc:sldMk cId="1479550776" sldId="375"/>
            <ac:spMk id="19" creationId="{7C5075DF-708A-4E34-4445-152B2A27ED5E}"/>
          </ac:spMkLst>
        </pc:spChg>
        <pc:spChg chg="del">
          <ac:chgData name="Martin, Ian (DLSLtd,RAL,TEC)" userId="115fc887-d2f4-40cb-b8cf-b841e9c05e83" providerId="ADAL" clId="{5B51BACE-9CA0-43A9-85E9-847B38BCFDBB}" dt="2022-07-13T14:42:28.144" v="639" actId="478"/>
          <ac:spMkLst>
            <pc:docMk/>
            <pc:sldMk cId="1479550776" sldId="375"/>
            <ac:spMk id="21" creationId="{E4891805-2D85-47D5-8CC9-2597BF8EC48E}"/>
          </ac:spMkLst>
        </pc:spChg>
        <pc:spChg chg="add mod">
          <ac:chgData name="Martin, Ian (DLSLtd,RAL,TEC)" userId="115fc887-d2f4-40cb-b8cf-b841e9c05e83" providerId="ADAL" clId="{5B51BACE-9CA0-43A9-85E9-847B38BCFDBB}" dt="2022-07-13T15:00:19.596" v="1094" actId="1035"/>
          <ac:spMkLst>
            <pc:docMk/>
            <pc:sldMk cId="1479550776" sldId="375"/>
            <ac:spMk id="22" creationId="{BFE8C0AA-FE4A-4F55-AD16-25DBD38A2D87}"/>
          </ac:spMkLst>
        </pc:spChg>
        <pc:spChg chg="add mod">
          <ac:chgData name="Martin, Ian (DLSLtd,RAL,TEC)" userId="115fc887-d2f4-40cb-b8cf-b841e9c05e83" providerId="ADAL" clId="{5B51BACE-9CA0-43A9-85E9-847B38BCFDBB}" dt="2022-07-13T14:58:41.427" v="999" actId="1035"/>
          <ac:spMkLst>
            <pc:docMk/>
            <pc:sldMk cId="1479550776" sldId="375"/>
            <ac:spMk id="26" creationId="{7F404057-0417-4271-B791-F9473C904003}"/>
          </ac:spMkLst>
        </pc:spChg>
        <pc:spChg chg="add mod">
          <ac:chgData name="Martin, Ian (DLSLtd,RAL,TEC)" userId="115fc887-d2f4-40cb-b8cf-b841e9c05e83" providerId="ADAL" clId="{5B51BACE-9CA0-43A9-85E9-847B38BCFDBB}" dt="2022-07-13T14:56:34.409" v="819" actId="1076"/>
          <ac:spMkLst>
            <pc:docMk/>
            <pc:sldMk cId="1479550776" sldId="375"/>
            <ac:spMk id="28" creationId="{57A8970C-B193-462C-981D-E884C9762778}"/>
          </ac:spMkLst>
        </pc:spChg>
        <pc:spChg chg="add mod">
          <ac:chgData name="Martin, Ian (DLSLtd,RAL,TEC)" userId="115fc887-d2f4-40cb-b8cf-b841e9c05e83" providerId="ADAL" clId="{5B51BACE-9CA0-43A9-85E9-847B38BCFDBB}" dt="2022-07-13T15:00:41.269" v="1096" actId="207"/>
          <ac:spMkLst>
            <pc:docMk/>
            <pc:sldMk cId="1479550776" sldId="375"/>
            <ac:spMk id="31" creationId="{508D2EEF-CE88-4F5D-9BC1-92262383945D}"/>
          </ac:spMkLst>
        </pc:spChg>
        <pc:spChg chg="del">
          <ac:chgData name="Martin, Ian (DLSLtd,RAL,TEC)" userId="115fc887-d2f4-40cb-b8cf-b841e9c05e83" providerId="ADAL" clId="{5B51BACE-9CA0-43A9-85E9-847B38BCFDBB}" dt="2022-07-13T14:42:20.238" v="637" actId="478"/>
          <ac:spMkLst>
            <pc:docMk/>
            <pc:sldMk cId="1479550776" sldId="375"/>
            <ac:spMk id="32" creationId="{A955EF27-E9B7-40F4-80E1-89FF3F77915E}"/>
          </ac:spMkLst>
        </pc:spChg>
        <pc:spChg chg="del">
          <ac:chgData name="Martin, Ian (DLSLtd,RAL,TEC)" userId="115fc887-d2f4-40cb-b8cf-b841e9c05e83" providerId="ADAL" clId="{5B51BACE-9CA0-43A9-85E9-847B38BCFDBB}" dt="2022-07-13T14:42:20.238" v="637" actId="478"/>
          <ac:spMkLst>
            <pc:docMk/>
            <pc:sldMk cId="1479550776" sldId="375"/>
            <ac:spMk id="33" creationId="{5CC4FFEC-6114-4C9C-97EF-F53AE1B6B0AE}"/>
          </ac:spMkLst>
        </pc:spChg>
        <pc:spChg chg="del">
          <ac:chgData name="Martin, Ian (DLSLtd,RAL,TEC)" userId="115fc887-d2f4-40cb-b8cf-b841e9c05e83" providerId="ADAL" clId="{5B51BACE-9CA0-43A9-85E9-847B38BCFDBB}" dt="2022-07-13T14:42:20.238" v="637" actId="478"/>
          <ac:spMkLst>
            <pc:docMk/>
            <pc:sldMk cId="1479550776" sldId="375"/>
            <ac:spMk id="34" creationId="{AB4F8E92-4DB5-4491-BB8B-0F8D328D237F}"/>
          </ac:spMkLst>
        </pc:spChg>
        <pc:spChg chg="del">
          <ac:chgData name="Martin, Ian (DLSLtd,RAL,TEC)" userId="115fc887-d2f4-40cb-b8cf-b841e9c05e83" providerId="ADAL" clId="{5B51BACE-9CA0-43A9-85E9-847B38BCFDBB}" dt="2022-07-13T14:42:31.082" v="640" actId="478"/>
          <ac:spMkLst>
            <pc:docMk/>
            <pc:sldMk cId="1479550776" sldId="375"/>
            <ac:spMk id="35" creationId="{9D306342-24A8-48C8-A7EA-1442C5B5B9D3}"/>
          </ac:spMkLst>
        </pc:spChg>
        <pc:spChg chg="del">
          <ac:chgData name="Martin, Ian (DLSLtd,RAL,TEC)" userId="115fc887-d2f4-40cb-b8cf-b841e9c05e83" providerId="ADAL" clId="{5B51BACE-9CA0-43A9-85E9-847B38BCFDBB}" dt="2022-07-13T14:42:24.269" v="638" actId="478"/>
          <ac:spMkLst>
            <pc:docMk/>
            <pc:sldMk cId="1479550776" sldId="375"/>
            <ac:spMk id="37" creationId="{12BB6777-E5F8-4199-8719-B4EF70A8DA81}"/>
          </ac:spMkLst>
        </pc:spChg>
        <pc:spChg chg="del">
          <ac:chgData name="Martin, Ian (DLSLtd,RAL,TEC)" userId="115fc887-d2f4-40cb-b8cf-b841e9c05e83" providerId="ADAL" clId="{5B51BACE-9CA0-43A9-85E9-847B38BCFDBB}" dt="2022-07-13T14:42:24.269" v="638" actId="478"/>
          <ac:spMkLst>
            <pc:docMk/>
            <pc:sldMk cId="1479550776" sldId="375"/>
            <ac:spMk id="38" creationId="{F0F0FD86-16AD-4327-9556-F60501F7D0CE}"/>
          </ac:spMkLst>
        </pc:spChg>
        <pc:spChg chg="add mod">
          <ac:chgData name="Martin, Ian (DLSLtd,RAL,TEC)" userId="115fc887-d2f4-40cb-b8cf-b841e9c05e83" providerId="ADAL" clId="{5B51BACE-9CA0-43A9-85E9-847B38BCFDBB}" dt="2022-07-13T15:01:05.677" v="1121" actId="1038"/>
          <ac:spMkLst>
            <pc:docMk/>
            <pc:sldMk cId="1479550776" sldId="375"/>
            <ac:spMk id="40" creationId="{9E17AEFA-6F4D-4035-BD9B-4C7055CF3F08}"/>
          </ac:spMkLst>
        </pc:spChg>
        <pc:spChg chg="add mod">
          <ac:chgData name="Martin, Ian (DLSLtd,RAL,TEC)" userId="115fc887-d2f4-40cb-b8cf-b841e9c05e83" providerId="ADAL" clId="{5B51BACE-9CA0-43A9-85E9-847B38BCFDBB}" dt="2022-07-13T14:58:41.427" v="999" actId="1035"/>
          <ac:spMkLst>
            <pc:docMk/>
            <pc:sldMk cId="1479550776" sldId="375"/>
            <ac:spMk id="41" creationId="{F34EA2BC-01FF-4FD4-AE33-ED94BDDC5743}"/>
          </ac:spMkLst>
        </pc:spChg>
        <pc:spChg chg="add mod">
          <ac:chgData name="Martin, Ian (DLSLtd,RAL,TEC)" userId="115fc887-d2f4-40cb-b8cf-b841e9c05e83" providerId="ADAL" clId="{5B51BACE-9CA0-43A9-85E9-847B38BCFDBB}" dt="2022-07-13T14:56:51.039" v="831" actId="1076"/>
          <ac:spMkLst>
            <pc:docMk/>
            <pc:sldMk cId="1479550776" sldId="375"/>
            <ac:spMk id="43" creationId="{8BC605F1-CD40-4CC9-9CAE-2EC4A22D0621}"/>
          </ac:spMkLst>
        </pc:spChg>
        <pc:spChg chg="add mod">
          <ac:chgData name="Martin, Ian (DLSLtd,RAL,TEC)" userId="115fc887-d2f4-40cb-b8cf-b841e9c05e83" providerId="ADAL" clId="{5B51BACE-9CA0-43A9-85E9-847B38BCFDBB}" dt="2022-07-13T14:57:20.270" v="940" actId="20577"/>
          <ac:spMkLst>
            <pc:docMk/>
            <pc:sldMk cId="1479550776" sldId="375"/>
            <ac:spMk id="46" creationId="{B7E01E3F-502D-4E65-B5E8-6B79F340E26A}"/>
          </ac:spMkLst>
        </pc:spChg>
        <pc:spChg chg="add mod">
          <ac:chgData name="Martin, Ian (DLSLtd,RAL,TEC)" userId="115fc887-d2f4-40cb-b8cf-b841e9c05e83" providerId="ADAL" clId="{5B51BACE-9CA0-43A9-85E9-847B38BCFDBB}" dt="2022-07-13T14:57:34.888" v="948" actId="1076"/>
          <ac:spMkLst>
            <pc:docMk/>
            <pc:sldMk cId="1479550776" sldId="375"/>
            <ac:spMk id="47" creationId="{16DA4C35-AFD8-440A-BD37-5BFCE81A655D}"/>
          </ac:spMkLst>
        </pc:spChg>
        <pc:picChg chg="add mod">
          <ac:chgData name="Martin, Ian (DLSLtd,RAL,TEC)" userId="115fc887-d2f4-40cb-b8cf-b841e9c05e83" providerId="ADAL" clId="{5B51BACE-9CA0-43A9-85E9-847B38BCFDBB}" dt="2022-07-13T14:46:39.722" v="643" actId="1076"/>
          <ac:picMkLst>
            <pc:docMk/>
            <pc:sldMk cId="1479550776" sldId="375"/>
            <ac:picMk id="3" creationId="{CA73DFC5-93A1-4A16-B565-5178DF802169}"/>
          </ac:picMkLst>
        </pc:picChg>
        <pc:picChg chg="del">
          <ac:chgData name="Martin, Ian (DLSLtd,RAL,TEC)" userId="115fc887-d2f4-40cb-b8cf-b841e9c05e83" providerId="ADAL" clId="{5B51BACE-9CA0-43A9-85E9-847B38BCFDBB}" dt="2022-07-13T14:42:16.816" v="636" actId="478"/>
          <ac:picMkLst>
            <pc:docMk/>
            <pc:sldMk cId="1479550776" sldId="375"/>
            <ac:picMk id="7" creationId="{B2377064-245F-4C7C-BE1D-A7722AC8D068}"/>
          </ac:picMkLst>
        </pc:picChg>
        <pc:picChg chg="add mod">
          <ac:chgData name="Martin, Ian (DLSLtd,RAL,TEC)" userId="115fc887-d2f4-40cb-b8cf-b841e9c05e83" providerId="ADAL" clId="{5B51BACE-9CA0-43A9-85E9-847B38BCFDBB}" dt="2022-07-13T14:52:47.864" v="645" actId="1076"/>
          <ac:picMkLst>
            <pc:docMk/>
            <pc:sldMk cId="1479550776" sldId="375"/>
            <ac:picMk id="8" creationId="{3BB74EF4-C9E7-438C-83C5-CCAB123D45E7}"/>
          </ac:picMkLst>
        </pc:picChg>
        <pc:picChg chg="del">
          <ac:chgData name="Martin, Ian (DLSLtd,RAL,TEC)" userId="115fc887-d2f4-40cb-b8cf-b841e9c05e83" providerId="ADAL" clId="{5B51BACE-9CA0-43A9-85E9-847B38BCFDBB}" dt="2022-07-13T14:42:28.144" v="639" actId="478"/>
          <ac:picMkLst>
            <pc:docMk/>
            <pc:sldMk cId="1479550776" sldId="375"/>
            <ac:picMk id="10" creationId="{1CAC9D87-8B55-632E-3A24-EB935CC8B195}"/>
          </ac:picMkLst>
        </pc:picChg>
        <pc:picChg chg="del">
          <ac:chgData name="Martin, Ian (DLSLtd,RAL,TEC)" userId="115fc887-d2f4-40cb-b8cf-b841e9c05e83" providerId="ADAL" clId="{5B51BACE-9CA0-43A9-85E9-847B38BCFDBB}" dt="2022-07-13T14:42:16.816" v="636" actId="478"/>
          <ac:picMkLst>
            <pc:docMk/>
            <pc:sldMk cId="1479550776" sldId="375"/>
            <ac:picMk id="25" creationId="{B95B062B-EBD1-48D3-BE9F-601BA47B0943}"/>
          </ac:picMkLst>
        </pc:picChg>
        <pc:picChg chg="del">
          <ac:chgData name="Martin, Ian (DLSLtd,RAL,TEC)" userId="115fc887-d2f4-40cb-b8cf-b841e9c05e83" providerId="ADAL" clId="{5B51BACE-9CA0-43A9-85E9-847B38BCFDBB}" dt="2022-07-13T14:42:16.816" v="636" actId="478"/>
          <ac:picMkLst>
            <pc:docMk/>
            <pc:sldMk cId="1479550776" sldId="375"/>
            <ac:picMk id="27" creationId="{958EAA7C-2372-4E06-A45C-E6179B5BC6FA}"/>
          </ac:picMkLst>
        </pc:picChg>
        <pc:cxnChg chg="add mod">
          <ac:chgData name="Martin, Ian (DLSLtd,RAL,TEC)" userId="115fc887-d2f4-40cb-b8cf-b841e9c05e83" providerId="ADAL" clId="{5B51BACE-9CA0-43A9-85E9-847B38BCFDBB}" dt="2022-07-13T14:54:00.834" v="681" actId="692"/>
          <ac:cxnSpMkLst>
            <pc:docMk/>
            <pc:sldMk cId="1479550776" sldId="375"/>
            <ac:cxnSpMk id="14" creationId="{843AC49A-7330-4143-BB93-0798992A262C}"/>
          </ac:cxnSpMkLst>
        </pc:cxnChg>
        <pc:cxnChg chg="del">
          <ac:chgData name="Martin, Ian (DLSLtd,RAL,TEC)" userId="115fc887-d2f4-40cb-b8cf-b841e9c05e83" providerId="ADAL" clId="{5B51BACE-9CA0-43A9-85E9-847B38BCFDBB}" dt="2022-07-13T14:42:28.144" v="639" actId="478"/>
          <ac:cxnSpMkLst>
            <pc:docMk/>
            <pc:sldMk cId="1479550776" sldId="375"/>
            <ac:cxnSpMk id="23" creationId="{D9BF0291-E36D-4203-BF51-22911B37130C}"/>
          </ac:cxnSpMkLst>
        </pc:cxnChg>
        <pc:cxnChg chg="del">
          <ac:chgData name="Martin, Ian (DLSLtd,RAL,TEC)" userId="115fc887-d2f4-40cb-b8cf-b841e9c05e83" providerId="ADAL" clId="{5B51BACE-9CA0-43A9-85E9-847B38BCFDBB}" dt="2022-07-13T14:42:28.144" v="639" actId="478"/>
          <ac:cxnSpMkLst>
            <pc:docMk/>
            <pc:sldMk cId="1479550776" sldId="375"/>
            <ac:cxnSpMk id="24" creationId="{106FEA4A-71B4-4D17-928C-A444CC313B65}"/>
          </ac:cxnSpMkLst>
        </pc:cxnChg>
        <pc:cxnChg chg="add mod">
          <ac:chgData name="Martin, Ian (DLSLtd,RAL,TEC)" userId="115fc887-d2f4-40cb-b8cf-b841e9c05e83" providerId="ADAL" clId="{5B51BACE-9CA0-43A9-85E9-847B38BCFDBB}" dt="2022-07-13T14:54:16.661" v="687" actId="1036"/>
          <ac:cxnSpMkLst>
            <pc:docMk/>
            <pc:sldMk cId="1479550776" sldId="375"/>
            <ac:cxnSpMk id="36" creationId="{563FAC49-F6B0-4A03-8574-24DA3655EBE1}"/>
          </ac:cxnSpMkLst>
        </pc:cxnChg>
        <pc:cxnChg chg="del">
          <ac:chgData name="Martin, Ian (DLSLtd,RAL,TEC)" userId="115fc887-d2f4-40cb-b8cf-b841e9c05e83" providerId="ADAL" clId="{5B51BACE-9CA0-43A9-85E9-847B38BCFDBB}" dt="2022-07-13T14:42:24.269" v="638" actId="478"/>
          <ac:cxnSpMkLst>
            <pc:docMk/>
            <pc:sldMk cId="1479550776" sldId="375"/>
            <ac:cxnSpMk id="39" creationId="{8BBD57AA-A741-4CC1-87A7-2B5EA392487E}"/>
          </ac:cxnSpMkLst>
        </pc:cxnChg>
        <pc:cxnChg chg="del">
          <ac:chgData name="Martin, Ian (DLSLtd,RAL,TEC)" userId="115fc887-d2f4-40cb-b8cf-b841e9c05e83" providerId="ADAL" clId="{5B51BACE-9CA0-43A9-85E9-847B38BCFDBB}" dt="2022-07-13T14:42:24.269" v="638" actId="478"/>
          <ac:cxnSpMkLst>
            <pc:docMk/>
            <pc:sldMk cId="1479550776" sldId="375"/>
            <ac:cxnSpMk id="42" creationId="{C133E53F-D3BC-4FFA-B933-10C5A1876FBC}"/>
          </ac:cxnSpMkLst>
        </pc:cxnChg>
        <pc:cxnChg chg="add mod">
          <ac:chgData name="Martin, Ian (DLSLtd,RAL,TEC)" userId="115fc887-d2f4-40cb-b8cf-b841e9c05e83" providerId="ADAL" clId="{5B51BACE-9CA0-43A9-85E9-847B38BCFDBB}" dt="2022-07-13T14:57:15.645" v="937" actId="1038"/>
          <ac:cxnSpMkLst>
            <pc:docMk/>
            <pc:sldMk cId="1479550776" sldId="375"/>
            <ac:cxnSpMk id="44" creationId="{14D22DDF-9B08-4630-8733-9A30C0E37C1A}"/>
          </ac:cxnSpMkLst>
        </pc:cxnChg>
        <pc:cxnChg chg="add mod">
          <ac:chgData name="Martin, Ian (DLSLtd,RAL,TEC)" userId="115fc887-d2f4-40cb-b8cf-b841e9c05e83" providerId="ADAL" clId="{5B51BACE-9CA0-43A9-85E9-847B38BCFDBB}" dt="2022-07-13T14:57:25.360" v="941" actId="14100"/>
          <ac:cxnSpMkLst>
            <pc:docMk/>
            <pc:sldMk cId="1479550776" sldId="375"/>
            <ac:cxnSpMk id="45" creationId="{8394A029-DB6D-45D0-9737-55E0BEB5245C}"/>
          </ac:cxnSpMkLst>
        </pc:cxnChg>
      </pc:sldChg>
    </pc:docChg>
  </pc:docChgLst>
  <pc:docChgLst>
    <pc:chgData name="Martin, Ian (DLSLtd,RAL,TEC)" userId="115fc887-d2f4-40cb-b8cf-b841e9c05e83" providerId="ADAL" clId="{2BBFF52E-C2FA-4B47-8345-CBAB5D538562}"/>
    <pc:docChg chg="undo custSel modSld">
      <pc:chgData name="Martin, Ian (DLSLtd,RAL,TEC)" userId="115fc887-d2f4-40cb-b8cf-b841e9c05e83" providerId="ADAL" clId="{2BBFF52E-C2FA-4B47-8345-CBAB5D538562}" dt="2022-07-16T09:57:03.105" v="66" actId="400"/>
      <pc:docMkLst>
        <pc:docMk/>
      </pc:docMkLst>
      <pc:sldChg chg="modSp mod">
        <pc:chgData name="Martin, Ian (DLSLtd,RAL,TEC)" userId="115fc887-d2f4-40cb-b8cf-b841e9c05e83" providerId="ADAL" clId="{2BBFF52E-C2FA-4B47-8345-CBAB5D538562}" dt="2022-07-16T09:57:03.105" v="66" actId="400"/>
        <pc:sldMkLst>
          <pc:docMk/>
          <pc:sldMk cId="1061980302" sldId="256"/>
        </pc:sldMkLst>
        <pc:spChg chg="mod">
          <ac:chgData name="Martin, Ian (DLSLtd,RAL,TEC)" userId="115fc887-d2f4-40cb-b8cf-b841e9c05e83" providerId="ADAL" clId="{2BBFF52E-C2FA-4B47-8345-CBAB5D538562}" dt="2022-07-16T09:57:03.105" v="66" actId="400"/>
          <ac:spMkLst>
            <pc:docMk/>
            <pc:sldMk cId="1061980302" sldId="256"/>
            <ac:spMk id="3" creationId="{00000000-0000-0000-0000-000000000000}"/>
          </ac:spMkLst>
        </pc:spChg>
      </pc:sldChg>
      <pc:sldChg chg="addSp modSp mod">
        <pc:chgData name="Martin, Ian (DLSLtd,RAL,TEC)" userId="115fc887-d2f4-40cb-b8cf-b841e9c05e83" providerId="ADAL" clId="{2BBFF52E-C2FA-4B47-8345-CBAB5D538562}" dt="2022-07-15T08:26:57.531" v="44" actId="1076"/>
        <pc:sldMkLst>
          <pc:docMk/>
          <pc:sldMk cId="1479550776" sldId="375"/>
        </pc:sldMkLst>
        <pc:spChg chg="mod">
          <ac:chgData name="Martin, Ian (DLSLtd,RAL,TEC)" userId="115fc887-d2f4-40cb-b8cf-b841e9c05e83" providerId="ADAL" clId="{2BBFF52E-C2FA-4B47-8345-CBAB5D538562}" dt="2022-07-15T08:25:11.784" v="15" actId="1076"/>
          <ac:spMkLst>
            <pc:docMk/>
            <pc:sldMk cId="1479550776" sldId="375"/>
            <ac:spMk id="28" creationId="{57A8970C-B193-462C-981D-E884C9762778}"/>
          </ac:spMkLst>
        </pc:spChg>
        <pc:spChg chg="add mod">
          <ac:chgData name="Martin, Ian (DLSLtd,RAL,TEC)" userId="115fc887-d2f4-40cb-b8cf-b841e9c05e83" providerId="ADAL" clId="{2BBFF52E-C2FA-4B47-8345-CBAB5D538562}" dt="2022-07-15T08:26:49.527" v="42" actId="1076"/>
          <ac:spMkLst>
            <pc:docMk/>
            <pc:sldMk cId="1479550776" sldId="375"/>
            <ac:spMk id="30" creationId="{E2252AE0-B343-45B4-A4BC-B7CF7E5DDA69}"/>
          </ac:spMkLst>
        </pc:spChg>
        <pc:spChg chg="mod">
          <ac:chgData name="Martin, Ian (DLSLtd,RAL,TEC)" userId="115fc887-d2f4-40cb-b8cf-b841e9c05e83" providerId="ADAL" clId="{2BBFF52E-C2FA-4B47-8345-CBAB5D538562}" dt="2022-07-15T08:25:43.965" v="24" actId="1076"/>
          <ac:spMkLst>
            <pc:docMk/>
            <pc:sldMk cId="1479550776" sldId="375"/>
            <ac:spMk id="31" creationId="{508D2EEF-CE88-4F5D-9BC1-92262383945D}"/>
          </ac:spMkLst>
        </pc:spChg>
        <pc:spChg chg="add mod">
          <ac:chgData name="Martin, Ian (DLSLtd,RAL,TEC)" userId="115fc887-d2f4-40cb-b8cf-b841e9c05e83" providerId="ADAL" clId="{2BBFF52E-C2FA-4B47-8345-CBAB5D538562}" dt="2022-07-15T08:26:40.834" v="40" actId="1076"/>
          <ac:spMkLst>
            <pc:docMk/>
            <pc:sldMk cId="1479550776" sldId="375"/>
            <ac:spMk id="32" creationId="{818E8CE6-1187-4FBB-8EEE-A3DDBDC116BA}"/>
          </ac:spMkLst>
        </pc:spChg>
        <pc:spChg chg="mod">
          <ac:chgData name="Martin, Ian (DLSLtd,RAL,TEC)" userId="115fc887-d2f4-40cb-b8cf-b841e9c05e83" providerId="ADAL" clId="{2BBFF52E-C2FA-4B47-8345-CBAB5D538562}" dt="2022-07-15T08:24:59.264" v="11" actId="1076"/>
          <ac:spMkLst>
            <pc:docMk/>
            <pc:sldMk cId="1479550776" sldId="375"/>
            <ac:spMk id="43" creationId="{8BC605F1-CD40-4CC9-9CAE-2EC4A22D0621}"/>
          </ac:spMkLst>
        </pc:spChg>
        <pc:spChg chg="mod">
          <ac:chgData name="Martin, Ian (DLSLtd,RAL,TEC)" userId="115fc887-d2f4-40cb-b8cf-b841e9c05e83" providerId="ADAL" clId="{2BBFF52E-C2FA-4B47-8345-CBAB5D538562}" dt="2022-07-15T08:25:25.364" v="19" actId="1076"/>
          <ac:spMkLst>
            <pc:docMk/>
            <pc:sldMk cId="1479550776" sldId="375"/>
            <ac:spMk id="46" creationId="{B7E01E3F-502D-4E65-B5E8-6B79F340E26A}"/>
          </ac:spMkLst>
        </pc:spChg>
        <pc:spChg chg="mod">
          <ac:chgData name="Martin, Ian (DLSLtd,RAL,TEC)" userId="115fc887-d2f4-40cb-b8cf-b841e9c05e83" providerId="ADAL" clId="{2BBFF52E-C2FA-4B47-8345-CBAB5D538562}" dt="2022-07-15T08:25:22.594" v="18" actId="1076"/>
          <ac:spMkLst>
            <pc:docMk/>
            <pc:sldMk cId="1479550776" sldId="375"/>
            <ac:spMk id="47" creationId="{16DA4C35-AFD8-440A-BD37-5BFCE81A655D}"/>
          </ac:spMkLst>
        </pc:spChg>
        <pc:picChg chg="mod">
          <ac:chgData name="Martin, Ian (DLSLtd,RAL,TEC)" userId="115fc887-d2f4-40cb-b8cf-b841e9c05e83" providerId="ADAL" clId="{2BBFF52E-C2FA-4B47-8345-CBAB5D538562}" dt="2022-07-15T07:59:20.781" v="2" actId="14100"/>
          <ac:picMkLst>
            <pc:docMk/>
            <pc:sldMk cId="1479550776" sldId="375"/>
            <ac:picMk id="3" creationId="{CA73DFC5-93A1-4A16-B565-5178DF802169}"/>
          </ac:picMkLst>
        </pc:picChg>
        <pc:picChg chg="add mod">
          <ac:chgData name="Martin, Ian (DLSLtd,RAL,TEC)" userId="115fc887-d2f4-40cb-b8cf-b841e9c05e83" providerId="ADAL" clId="{2BBFF52E-C2FA-4B47-8345-CBAB5D538562}" dt="2022-07-15T08:25:54.642" v="25" actId="1076"/>
          <ac:picMkLst>
            <pc:docMk/>
            <pc:sldMk cId="1479550776" sldId="375"/>
            <ac:picMk id="5" creationId="{83C4C77D-4F74-4C14-9AAF-B9C1CB708688}"/>
          </ac:picMkLst>
        </pc:picChg>
        <pc:picChg chg="mod">
          <ac:chgData name="Martin, Ian (DLSLtd,RAL,TEC)" userId="115fc887-d2f4-40cb-b8cf-b841e9c05e83" providerId="ADAL" clId="{2BBFF52E-C2FA-4B47-8345-CBAB5D538562}" dt="2022-07-15T07:59:20.781" v="2" actId="14100"/>
          <ac:picMkLst>
            <pc:docMk/>
            <pc:sldMk cId="1479550776" sldId="375"/>
            <ac:picMk id="8" creationId="{3BB74EF4-C9E7-438C-83C5-CCAB123D45E7}"/>
          </ac:picMkLst>
        </pc:picChg>
        <pc:cxnChg chg="mod">
          <ac:chgData name="Martin, Ian (DLSLtd,RAL,TEC)" userId="115fc887-d2f4-40cb-b8cf-b841e9c05e83" providerId="ADAL" clId="{2BBFF52E-C2FA-4B47-8345-CBAB5D538562}" dt="2022-07-15T08:25:19.031" v="17" actId="14100"/>
          <ac:cxnSpMkLst>
            <pc:docMk/>
            <pc:sldMk cId="1479550776" sldId="375"/>
            <ac:cxnSpMk id="14" creationId="{843AC49A-7330-4143-BB93-0798992A262C}"/>
          </ac:cxnSpMkLst>
        </pc:cxnChg>
        <pc:cxnChg chg="add mod">
          <ac:chgData name="Martin, Ian (DLSLtd,RAL,TEC)" userId="115fc887-d2f4-40cb-b8cf-b841e9c05e83" providerId="ADAL" clId="{2BBFF52E-C2FA-4B47-8345-CBAB5D538562}" dt="2022-07-15T08:26:57.531" v="44" actId="1076"/>
          <ac:cxnSpMkLst>
            <pc:docMk/>
            <pc:sldMk cId="1479550776" sldId="375"/>
            <ac:cxnSpMk id="27" creationId="{4EAA4073-4E89-424F-9599-56CCCF45A1CE}"/>
          </ac:cxnSpMkLst>
        </pc:cxnChg>
        <pc:cxnChg chg="add mod">
          <ac:chgData name="Martin, Ian (DLSLtd,RAL,TEC)" userId="115fc887-d2f4-40cb-b8cf-b841e9c05e83" providerId="ADAL" clId="{2BBFF52E-C2FA-4B47-8345-CBAB5D538562}" dt="2022-07-15T08:26:36.941" v="39" actId="14100"/>
          <ac:cxnSpMkLst>
            <pc:docMk/>
            <pc:sldMk cId="1479550776" sldId="375"/>
            <ac:cxnSpMk id="29" creationId="{8BDF048A-E371-4989-8E2F-16ED3669E898}"/>
          </ac:cxnSpMkLst>
        </pc:cxnChg>
        <pc:cxnChg chg="mod">
          <ac:chgData name="Martin, Ian (DLSLtd,RAL,TEC)" userId="115fc887-d2f4-40cb-b8cf-b841e9c05e83" providerId="ADAL" clId="{2BBFF52E-C2FA-4B47-8345-CBAB5D538562}" dt="2022-07-15T08:25:07.788" v="14" actId="14100"/>
          <ac:cxnSpMkLst>
            <pc:docMk/>
            <pc:sldMk cId="1479550776" sldId="375"/>
            <ac:cxnSpMk id="36" creationId="{563FAC49-F6B0-4A03-8574-24DA3655EBE1}"/>
          </ac:cxnSpMkLst>
        </pc:cxnChg>
        <pc:cxnChg chg="mod">
          <ac:chgData name="Martin, Ian (DLSLtd,RAL,TEC)" userId="115fc887-d2f4-40cb-b8cf-b841e9c05e83" providerId="ADAL" clId="{2BBFF52E-C2FA-4B47-8345-CBAB5D538562}" dt="2022-07-15T08:25:40.472" v="23" actId="14100"/>
          <ac:cxnSpMkLst>
            <pc:docMk/>
            <pc:sldMk cId="1479550776" sldId="375"/>
            <ac:cxnSpMk id="44" creationId="{14D22DDF-9B08-4630-8733-9A30C0E37C1A}"/>
          </ac:cxnSpMkLst>
        </pc:cxnChg>
        <pc:cxnChg chg="mod">
          <ac:chgData name="Martin, Ian (DLSLtd,RAL,TEC)" userId="115fc887-d2f4-40cb-b8cf-b841e9c05e83" providerId="ADAL" clId="{2BBFF52E-C2FA-4B47-8345-CBAB5D538562}" dt="2022-07-15T08:25:33.507" v="21" actId="14100"/>
          <ac:cxnSpMkLst>
            <pc:docMk/>
            <pc:sldMk cId="1479550776" sldId="375"/>
            <ac:cxnSpMk id="45" creationId="{8394A029-DB6D-45D0-9737-55E0BEB5245C}"/>
          </ac:cxnSpMkLst>
        </pc:cxnChg>
      </pc:sldChg>
    </pc:docChg>
  </pc:docChgLst>
  <pc:docChgLst>
    <pc:chgData name="Martin, Ian (DLSLtd,RAL,TEC)" userId="115fc887-d2f4-40cb-b8cf-b841e9c05e83" providerId="ADAL" clId="{3198423B-FFC9-49CE-80AF-DD7862C78BB9}"/>
    <pc:docChg chg="modSld">
      <pc:chgData name="Martin, Ian (DLSLtd,RAL,TEC)" userId="115fc887-d2f4-40cb-b8cf-b841e9c05e83" providerId="ADAL" clId="{3198423B-FFC9-49CE-80AF-DD7862C78BB9}" dt="2022-07-20T11:58:04.578" v="6" actId="465"/>
      <pc:docMkLst>
        <pc:docMk/>
      </pc:docMkLst>
      <pc:sldChg chg="modSp mod">
        <pc:chgData name="Martin, Ian (DLSLtd,RAL,TEC)" userId="115fc887-d2f4-40cb-b8cf-b841e9c05e83" providerId="ADAL" clId="{3198423B-FFC9-49CE-80AF-DD7862C78BB9}" dt="2022-07-20T11:58:04.578" v="6" actId="465"/>
        <pc:sldMkLst>
          <pc:docMk/>
          <pc:sldMk cId="3177207672" sldId="294"/>
        </pc:sldMkLst>
        <pc:spChg chg="mod">
          <ac:chgData name="Martin, Ian (DLSLtd,RAL,TEC)" userId="115fc887-d2f4-40cb-b8cf-b841e9c05e83" providerId="ADAL" clId="{3198423B-FFC9-49CE-80AF-DD7862C78BB9}" dt="2022-07-20T11:58:04.578" v="6" actId="465"/>
          <ac:spMkLst>
            <pc:docMk/>
            <pc:sldMk cId="3177207672" sldId="294"/>
            <ac:spMk id="7" creationId="{2F69350B-A8A3-462C-A11D-ED5789CD3C05}"/>
          </ac:spMkLst>
        </pc:spChg>
        <pc:spChg chg="mod">
          <ac:chgData name="Martin, Ian (DLSLtd,RAL,TEC)" userId="115fc887-d2f4-40cb-b8cf-b841e9c05e83" providerId="ADAL" clId="{3198423B-FFC9-49CE-80AF-DD7862C78BB9}" dt="2022-07-20T11:57:56.174" v="5" actId="552"/>
          <ac:spMkLst>
            <pc:docMk/>
            <pc:sldMk cId="3177207672" sldId="294"/>
            <ac:spMk id="45" creationId="{8A72055E-BB9E-405D-8A92-1F7BCE7E44AE}"/>
          </ac:spMkLst>
        </pc:spChg>
        <pc:spChg chg="mod">
          <ac:chgData name="Martin, Ian (DLSLtd,RAL,TEC)" userId="115fc887-d2f4-40cb-b8cf-b841e9c05e83" providerId="ADAL" clId="{3198423B-FFC9-49CE-80AF-DD7862C78BB9}" dt="2022-07-20T11:58:04.578" v="6" actId="465"/>
          <ac:spMkLst>
            <pc:docMk/>
            <pc:sldMk cId="3177207672" sldId="294"/>
            <ac:spMk id="46" creationId="{57252B05-C960-4E27-8EAB-C8690C7B4E95}"/>
          </ac:spMkLst>
        </pc:spChg>
        <pc:spChg chg="mod">
          <ac:chgData name="Martin, Ian (DLSLtd,RAL,TEC)" userId="115fc887-d2f4-40cb-b8cf-b841e9c05e83" providerId="ADAL" clId="{3198423B-FFC9-49CE-80AF-DD7862C78BB9}" dt="2022-07-20T11:57:56.174" v="5" actId="552"/>
          <ac:spMkLst>
            <pc:docMk/>
            <pc:sldMk cId="3177207672" sldId="294"/>
            <ac:spMk id="47" creationId="{30826440-13C0-4BE9-B89C-A0ADABC42EB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pPr/>
              <a:t>20/07/2022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60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20/07/2022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502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95BBA-A02C-4BD3-B2AF-0C84CD08A61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108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149" y="4293096"/>
            <a:ext cx="6721705" cy="504304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R.P. Walker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R.P. Walker, Diamond-II MAC#1, Feb. 6</a:t>
            </a:r>
            <a:r>
              <a:rPr lang="en-GB" baseline="30000" dirty="0"/>
              <a:t>th</a:t>
            </a:r>
            <a:r>
              <a:rPr lang="en-GB" dirty="0"/>
              <a:t>-7</a:t>
            </a:r>
            <a:r>
              <a:rPr lang="en-GB" baseline="30000" dirty="0"/>
              <a:t>th</a:t>
            </a:r>
            <a:r>
              <a:rPr lang="en-GB" dirty="0"/>
              <a:t>  2020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9351" y="836712"/>
            <a:ext cx="11713301" cy="56886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8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9341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9349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1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9341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R.P. Walker, Diamond-II CDR Review, Apr 16</a:t>
            </a:r>
            <a:r>
              <a:rPr lang="en-GB" baseline="30000" dirty="0"/>
              <a:t>th</a:t>
            </a:r>
            <a:r>
              <a:rPr lang="en-GB" dirty="0"/>
              <a:t>-17</a:t>
            </a:r>
            <a:r>
              <a:rPr lang="en-GB" baseline="30000" dirty="0"/>
              <a:t>th</a:t>
            </a:r>
            <a:r>
              <a:rPr lang="en-GB" dirty="0"/>
              <a:t>  2019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7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51" y="836712"/>
            <a:ext cx="11713301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38078-CB6F-47FB-BFBE-C54AE55CE2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39" y="485356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:\TE24\NS\diamond logo approved.gif">
            <a:extLst>
              <a:ext uri="{FF2B5EF4-FFF2-40B4-BE49-F238E27FC236}">
                <a16:creationId xmlns:a16="http://schemas.microsoft.com/office/drawing/2014/main" id="{2F63724D-8DAE-435A-9C76-F6D48E20B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488" y="6429545"/>
            <a:ext cx="1436016" cy="4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3770" y="2257002"/>
            <a:ext cx="11004459" cy="710334"/>
          </a:xfrm>
        </p:spPr>
        <p:txBody>
          <a:bodyPr/>
          <a:lstStyle/>
          <a:p>
            <a:r>
              <a:rPr lang="en-GB" dirty="0">
                <a:latin typeface="Calibri" pitchFamily="34" charset="0"/>
              </a:rPr>
              <a:t>Injection Schemes for Diamond-II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94686" y="3632666"/>
            <a:ext cx="6202628" cy="1816663"/>
          </a:xfrm>
        </p:spPr>
        <p:txBody>
          <a:bodyPr>
            <a:normAutofit fontScale="77500" lnSpcReduction="20000"/>
          </a:bodyPr>
          <a:lstStyle/>
          <a:p>
            <a:r>
              <a:rPr lang="en-GB" sz="3600" strike="sngStrike" kern="0" dirty="0">
                <a:latin typeface="Calibri" pitchFamily="34" charset="0"/>
              </a:rPr>
              <a:t>Jonas Kallestrup</a:t>
            </a:r>
          </a:p>
          <a:p>
            <a:r>
              <a:rPr lang="en-GB" sz="3600" kern="0" dirty="0">
                <a:latin typeface="Calibri" pitchFamily="34" charset="0"/>
              </a:rPr>
              <a:t>Ian Martin</a:t>
            </a:r>
          </a:p>
          <a:p>
            <a:endParaRPr lang="en-GB" kern="0" dirty="0">
              <a:latin typeface="Calibri" pitchFamily="34" charset="0"/>
            </a:endParaRPr>
          </a:p>
          <a:p>
            <a:r>
              <a:rPr lang="en-GB" kern="0" dirty="0" err="1">
                <a:latin typeface="Calibri" pitchFamily="34" charset="0"/>
              </a:rPr>
              <a:t>IoP</a:t>
            </a:r>
            <a:r>
              <a:rPr lang="en-GB" kern="0" dirty="0">
                <a:latin typeface="Calibri" pitchFamily="34" charset="0"/>
              </a:rPr>
              <a:t> PABG Annual Conference</a:t>
            </a:r>
          </a:p>
          <a:p>
            <a:r>
              <a:rPr lang="en-GB" kern="0" dirty="0">
                <a:latin typeface="Calibri" pitchFamily="34" charset="0"/>
              </a:rPr>
              <a:t>26/07/2022</a:t>
            </a:r>
          </a:p>
        </p:txBody>
      </p:sp>
    </p:spTree>
    <p:extLst>
      <p:ext uri="{BB962C8B-B14F-4D97-AF65-F5344CB8AC3E}">
        <p14:creationId xmlns:p14="http://schemas.microsoft.com/office/powerpoint/2010/main" val="106198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566566-F0AD-FFA1-8155-C48844EAA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540" y="2242187"/>
            <a:ext cx="4583820" cy="33318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78FEEB-7826-1E45-E806-BAB86638F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759" y="2242187"/>
            <a:ext cx="4593916" cy="3331851"/>
          </a:xfrm>
          <a:prstGeom prst="rect">
            <a:avLst/>
          </a:prstGeom>
        </p:spPr>
      </p:pic>
      <p:sp>
        <p:nvSpPr>
          <p:cNvPr id="18" name="Title 3">
            <a:extLst>
              <a:ext uri="{FF2B5EF4-FFF2-40B4-BE49-F238E27FC236}">
                <a16:creationId xmlns:a16="http://schemas.microsoft.com/office/drawing/2014/main" id="{8F8BAE47-F6B3-B2C8-7CA5-2811DF459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351" y="-99391"/>
            <a:ext cx="11713301" cy="720080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GB" kern="0" dirty="0">
                <a:latin typeface="Calibri" pitchFamily="34" charset="0"/>
              </a:rPr>
              <a:t>Single Bunch Injection with </a:t>
            </a:r>
            <a:r>
              <a:rPr lang="en-GB" kern="0" dirty="0" err="1">
                <a:latin typeface="Calibri" pitchFamily="34" charset="0"/>
              </a:rPr>
              <a:t>Stripline</a:t>
            </a:r>
            <a:r>
              <a:rPr lang="en-GB" kern="0" dirty="0">
                <a:latin typeface="Calibri" pitchFamily="34" charset="0"/>
              </a:rPr>
              <a:t> Kickers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BD60E5-2EAB-47DF-7AEF-B9A83E4A5306}"/>
              </a:ext>
            </a:extLst>
          </p:cNvPr>
          <p:cNvSpPr txBox="1"/>
          <p:nvPr/>
        </p:nvSpPr>
        <p:spPr>
          <a:xfrm>
            <a:off x="6696002" y="1034030"/>
            <a:ext cx="3845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Intensity for the beam as a whole stays above 99.9% during injection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CA6058-8E20-AB69-CDE1-D6AD615394AE}"/>
              </a:ext>
            </a:extLst>
          </p:cNvPr>
          <p:cNvSpPr txBox="1"/>
          <p:nvPr/>
        </p:nvSpPr>
        <p:spPr>
          <a:xfrm>
            <a:off x="1346345" y="1038737"/>
            <a:ext cx="3890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Intensity for the kicked bunch drops to zero but recovers in ~50-60 </a:t>
            </a:r>
            <a:r>
              <a:rPr lang="en-GB" sz="2000" dirty="0" err="1"/>
              <a:t>ms</a:t>
            </a:r>
            <a:endParaRPr lang="en-GB" sz="2000" dirty="0"/>
          </a:p>
        </p:txBody>
      </p:sp>
      <p:sp>
        <p:nvSpPr>
          <p:cNvPr id="23" name="Slide Number Placeholder 6">
            <a:extLst>
              <a:ext uri="{FF2B5EF4-FFF2-40B4-BE49-F238E27FC236}">
                <a16:creationId xmlns:a16="http://schemas.microsoft.com/office/drawing/2014/main" id="{FAFE2635-C16B-B068-C023-D581FDCC8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6389BCF-D5F9-45BD-BA27-0253F05C73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</p:spTree>
    <p:extLst>
      <p:ext uri="{BB962C8B-B14F-4D97-AF65-F5344CB8AC3E}">
        <p14:creationId xmlns:p14="http://schemas.microsoft.com/office/powerpoint/2010/main" val="3603548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‘Enhanced’ aperture sharing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FF926E-F888-48C2-BBF5-C93C773D8B0A}"/>
              </a:ext>
            </a:extLst>
          </p:cNvPr>
          <p:cNvSpPr txBox="1"/>
          <p:nvPr/>
        </p:nvSpPr>
        <p:spPr>
          <a:xfrm>
            <a:off x="239351" y="690609"/>
            <a:ext cx="1081210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u="sng" dirty="0"/>
              <a:t>Concept: 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Try to combine closed-orbit bump for stored beam with single-bunch kickers for transparency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en-US" sz="2000" dirty="0" err="1"/>
              <a:t>Striplines</a:t>
            </a:r>
            <a:r>
              <a:rPr lang="en-US" sz="2000" dirty="0"/>
              <a:t> in mid-straight upstream of septum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en-US" sz="2000" dirty="0"/>
              <a:t>Kick stored bunch close to septum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en-US" sz="2000" dirty="0"/>
              <a:t>Stored and injected beam kicked back in downstream mid-straight</a:t>
            </a:r>
          </a:p>
          <a:p>
            <a:endParaRPr lang="en-US" sz="2000" dirty="0"/>
          </a:p>
          <a:p>
            <a:endParaRPr lang="en-US" sz="2000" u="sng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0D22D97-BFD2-48DA-A9CD-CF3BB1BBB0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8170" y="3414193"/>
            <a:ext cx="6400403" cy="3016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AC922B-5C58-595F-54DF-A281848061A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45" y="3188613"/>
            <a:ext cx="4720028" cy="32422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D76E0678-A5D2-40D7-9B69-52EA6DE829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E1E8B2-0F4D-41A7-AFB6-E0D78115098B}"/>
              </a:ext>
            </a:extLst>
          </p:cNvPr>
          <p:cNvCxnSpPr>
            <a:cxnSpLocks/>
          </p:cNvCxnSpPr>
          <p:nvPr/>
        </p:nvCxnSpPr>
        <p:spPr>
          <a:xfrm flipH="1">
            <a:off x="2518525" y="3733791"/>
            <a:ext cx="1224118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E77511-AECB-45E8-81AD-E953C06621C2}"/>
              </a:ext>
            </a:extLst>
          </p:cNvPr>
          <p:cNvCxnSpPr>
            <a:cxnSpLocks/>
          </p:cNvCxnSpPr>
          <p:nvPr/>
        </p:nvCxnSpPr>
        <p:spPr>
          <a:xfrm flipV="1">
            <a:off x="3742643" y="3504463"/>
            <a:ext cx="0" cy="254779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5FB6CCA-87EC-4B89-A19A-C70315A483A5}"/>
              </a:ext>
            </a:extLst>
          </p:cNvPr>
          <p:cNvSpPr txBox="1"/>
          <p:nvPr/>
        </p:nvSpPr>
        <p:spPr>
          <a:xfrm>
            <a:off x="2766782" y="3356016"/>
            <a:ext cx="90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4.4 mm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1BEC7B-0F36-4BF4-8088-3C50416E7C8B}"/>
              </a:ext>
            </a:extLst>
          </p:cNvPr>
          <p:cNvCxnSpPr>
            <a:cxnSpLocks/>
          </p:cNvCxnSpPr>
          <p:nvPr/>
        </p:nvCxnSpPr>
        <p:spPr>
          <a:xfrm flipV="1">
            <a:off x="2518525" y="3504463"/>
            <a:ext cx="0" cy="254779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CDEBA2F7-2F19-4318-9DEA-4EE5161FF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8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87810B-2145-C6FB-96C2-C0CAA48395FF}"/>
              </a:ext>
            </a:extLst>
          </p:cNvPr>
          <p:cNvSpPr txBox="1"/>
          <p:nvPr/>
        </p:nvSpPr>
        <p:spPr>
          <a:xfrm>
            <a:off x="551384" y="836712"/>
            <a:ext cx="11430086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Two injection schemes developed for Diamond-II</a:t>
            </a:r>
          </a:p>
          <a:p>
            <a:endParaRPr lang="en-US" sz="2000" dirty="0"/>
          </a:p>
          <a:p>
            <a:pPr>
              <a:spcAft>
                <a:spcPts val="600"/>
              </a:spcAft>
            </a:pPr>
            <a:r>
              <a:rPr lang="en-US" sz="2000" dirty="0"/>
              <a:t>Updated ‘classic’ four-kicker bump scheme for commissioning: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Flexibility &amp; adjustability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Can be single or multi-bunch injection (reduces fill-time and/or number of injection shots per cycle)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Risk minimization: maintains fallback options; robust, </a:t>
            </a:r>
            <a:r>
              <a:rPr lang="en-US" sz="2000"/>
              <a:t>proven technology</a:t>
            </a:r>
            <a:endParaRPr lang="en-US" sz="2000" dirty="0"/>
          </a:p>
          <a:p>
            <a:endParaRPr lang="en-US" sz="2000" dirty="0"/>
          </a:p>
          <a:p>
            <a:pPr>
              <a:spcAft>
                <a:spcPts val="600"/>
              </a:spcAft>
            </a:pPr>
            <a:r>
              <a:rPr lang="en-US" sz="2000" dirty="0"/>
              <a:t>Transparent injection possible using single-bunch ‘aperture-sharing’ injection: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Only 1 bunch in 900 is kicked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Can be installed / tested / developed separately from basic injection scheme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Upgrade path for injection into potential future ‘high-brightness’ lattices</a:t>
            </a:r>
          </a:p>
          <a:p>
            <a:endParaRPr lang="en-US" sz="2000" dirty="0"/>
          </a:p>
          <a:p>
            <a:pPr>
              <a:spcAft>
                <a:spcPts val="600"/>
              </a:spcAft>
            </a:pPr>
            <a:r>
              <a:rPr lang="en-US" sz="2000" dirty="0"/>
              <a:t>Several key technologies under development: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In-vacuum thick-thin eddy current septa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150 mm </a:t>
            </a:r>
            <a:r>
              <a:rPr lang="en-US" sz="2000" dirty="0" err="1"/>
              <a:t>striplines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Few nanosecond pulsers from industry</a:t>
            </a:r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5CF0AC45-D692-AEE5-FB4C-A38D71293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797780"/>
              </p:ext>
            </p:extLst>
          </p:nvPr>
        </p:nvGraphicFramePr>
        <p:xfrm>
          <a:off x="6005614" y="4760592"/>
          <a:ext cx="600744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2588">
                  <a:extLst>
                    <a:ext uri="{9D8B030D-6E8A-4147-A177-3AD203B41FA5}">
                      <a16:colId xmlns:a16="http://schemas.microsoft.com/office/drawing/2014/main" val="3798280235"/>
                    </a:ext>
                  </a:extLst>
                </a:gridCol>
                <a:gridCol w="2703871">
                  <a:extLst>
                    <a:ext uri="{9D8B030D-6E8A-4147-A177-3AD203B41FA5}">
                      <a16:colId xmlns:a16="http://schemas.microsoft.com/office/drawing/2014/main" val="1670971427"/>
                    </a:ext>
                  </a:extLst>
                </a:gridCol>
                <a:gridCol w="1770984">
                  <a:extLst>
                    <a:ext uri="{9D8B030D-6E8A-4147-A177-3AD203B41FA5}">
                      <a16:colId xmlns:a16="http://schemas.microsoft.com/office/drawing/2014/main" val="13322942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Stage</a:t>
                      </a:r>
                      <a:endParaRPr lang="en-GB" sz="1600" dirty="0"/>
                    </a:p>
                  </a:txBody>
                  <a:tcPr>
                    <a:solidFill>
                      <a:srgbClr val="2626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Scheme</a:t>
                      </a:r>
                      <a:endParaRPr lang="en-GB" sz="1600" dirty="0"/>
                    </a:p>
                  </a:txBody>
                  <a:tcPr>
                    <a:solidFill>
                      <a:srgbClr val="2626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2626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275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Commissioning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Traditional 4-kicker bump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Multi/single bunch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365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User mode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Single-bunch aperture sharing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single-bunch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411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High-brightness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Enhanced aperture sharing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single-bunch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439271"/>
                  </a:ext>
                </a:extLst>
              </a:tr>
            </a:tbl>
          </a:graphicData>
        </a:graphic>
      </p:graphicFrame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548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4473B7-FE33-4C10-BFAF-B5C03E2ADAF6}"/>
              </a:ext>
            </a:extLst>
          </p:cNvPr>
          <p:cNvSpPr txBox="1"/>
          <p:nvPr/>
        </p:nvSpPr>
        <p:spPr>
          <a:xfrm>
            <a:off x="233125" y="720080"/>
            <a:ext cx="11219965" cy="7463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Before injection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 	- all four kickers and septum magnet are off</a:t>
            </a:r>
          </a:p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	- stored beam (blue) travels on a straight line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C0DC771F-4A99-4ED4-9128-DECBF34B4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351" y="-99391"/>
            <a:ext cx="11713301" cy="720080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GB" kern="0" dirty="0">
                <a:latin typeface="Calibri" pitchFamily="34" charset="0"/>
              </a:rPr>
              <a:t>Standard Off-axis Injection Scheme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CD53D3B6-F3B0-41FF-816F-C1AC8F5E01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05" y="3586316"/>
            <a:ext cx="10476190" cy="28571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2A2842-F23B-426B-8F25-3CEA3D5CF5AE}"/>
              </a:ext>
            </a:extLst>
          </p:cNvPr>
          <p:cNvSpPr txBox="1"/>
          <p:nvPr/>
        </p:nvSpPr>
        <p:spPr>
          <a:xfrm>
            <a:off x="233123" y="1398912"/>
            <a:ext cx="11219965" cy="7463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injection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	- kicker magnets fire, bumping the stored beam towards the septum magnet</a:t>
            </a:r>
          </a:p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	- injected beam is deflected by the septum magnet and exits parallel to stored beam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14738E-9D29-4D42-8DDD-0642DA124D7A}"/>
              </a:ext>
            </a:extLst>
          </p:cNvPr>
          <p:cNvSpPr txBox="1"/>
          <p:nvPr/>
        </p:nvSpPr>
        <p:spPr>
          <a:xfrm>
            <a:off x="233124" y="2118918"/>
            <a:ext cx="11219965" cy="10926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injection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	- kicker magnets and septum are switched off</a:t>
            </a:r>
          </a:p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	- injected beam is inside storage ring but displaced</a:t>
            </a:r>
          </a:p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	- radiation damping causes the injected bunch to damp down over few 10s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19" descr="A screenshot of a computer&#10;&#10;Description automatically generated">
            <a:extLst>
              <a:ext uri="{FF2B5EF4-FFF2-40B4-BE49-F238E27FC236}">
                <a16:creationId xmlns:a16="http://schemas.microsoft.com/office/drawing/2014/main" id="{21C9949B-B0C8-4C99-B8A5-CE36A2EFF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05" y="3586316"/>
            <a:ext cx="10476190" cy="2857143"/>
          </a:xfrm>
          <a:prstGeom prst="rect">
            <a:avLst/>
          </a:prstGeom>
        </p:spPr>
      </p:pic>
      <p:pic>
        <p:nvPicPr>
          <p:cNvPr id="22" name="Picture 21" descr="A screenshot of a cell phone&#10;&#10;Description automatically generated">
            <a:extLst>
              <a:ext uri="{FF2B5EF4-FFF2-40B4-BE49-F238E27FC236}">
                <a16:creationId xmlns:a16="http://schemas.microsoft.com/office/drawing/2014/main" id="{564C47D8-68AF-4AE6-94AF-DF143A6664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05" y="3586315"/>
            <a:ext cx="10476190" cy="28571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026057D-52E6-4188-8E05-64E16B1E16C6}"/>
              </a:ext>
            </a:extLst>
          </p:cNvPr>
          <p:cNvSpPr txBox="1"/>
          <p:nvPr/>
        </p:nvSpPr>
        <p:spPr>
          <a:xfrm>
            <a:off x="5347853" y="3774829"/>
            <a:ext cx="2253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Direction of travel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1ABEE25-54C8-4D0B-B546-B3A926EE18D8}"/>
              </a:ext>
            </a:extLst>
          </p:cNvPr>
          <p:cNvCxnSpPr/>
          <p:nvPr/>
        </p:nvCxnSpPr>
        <p:spPr>
          <a:xfrm>
            <a:off x="5503025" y="4125077"/>
            <a:ext cx="153323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D9A9A32-FB87-4CEA-B5AC-C85A28B1A0A5}"/>
              </a:ext>
            </a:extLst>
          </p:cNvPr>
          <p:cNvSpPr txBox="1"/>
          <p:nvPr/>
        </p:nvSpPr>
        <p:spPr>
          <a:xfrm>
            <a:off x="1781666" y="5502313"/>
            <a:ext cx="1404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Quadrupole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3C7F1C-74B5-45CC-8368-7B96B4C8BD95}"/>
              </a:ext>
            </a:extLst>
          </p:cNvPr>
          <p:cNvSpPr txBox="1"/>
          <p:nvPr/>
        </p:nvSpPr>
        <p:spPr>
          <a:xfrm>
            <a:off x="3407724" y="5502313"/>
            <a:ext cx="1404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Dipole kicker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162724-4985-482F-B72D-2CC729149880}"/>
              </a:ext>
            </a:extLst>
          </p:cNvPr>
          <p:cNvSpPr txBox="1"/>
          <p:nvPr/>
        </p:nvSpPr>
        <p:spPr>
          <a:xfrm>
            <a:off x="7379684" y="5542963"/>
            <a:ext cx="1849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Septum magnet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739F3A3-61D9-4789-BE48-D082100E9D20}"/>
              </a:ext>
            </a:extLst>
          </p:cNvPr>
          <p:cNvCxnSpPr>
            <a:cxnSpLocks/>
          </p:cNvCxnSpPr>
          <p:nvPr/>
        </p:nvCxnSpPr>
        <p:spPr>
          <a:xfrm flipH="1" flipV="1">
            <a:off x="1913642" y="5014887"/>
            <a:ext cx="216816" cy="478916"/>
          </a:xfrm>
          <a:prstGeom prst="straightConnector1">
            <a:avLst/>
          </a:prstGeom>
          <a:ln w="25400">
            <a:solidFill>
              <a:schemeClr val="tx1">
                <a:alpha val="96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A4371C8-0D77-4A8C-A6F9-A3EA0CDFDBA5}"/>
              </a:ext>
            </a:extLst>
          </p:cNvPr>
          <p:cNvCxnSpPr>
            <a:cxnSpLocks/>
          </p:cNvCxnSpPr>
          <p:nvPr/>
        </p:nvCxnSpPr>
        <p:spPr>
          <a:xfrm flipV="1">
            <a:off x="4361535" y="5208063"/>
            <a:ext cx="67170" cy="294249"/>
          </a:xfrm>
          <a:prstGeom prst="straightConnector1">
            <a:avLst/>
          </a:prstGeom>
          <a:ln w="25400">
            <a:solidFill>
              <a:schemeClr val="tx1">
                <a:alpha val="96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CFDE30-4195-4BF0-9ECC-0339CD48C6CB}"/>
              </a:ext>
            </a:extLst>
          </p:cNvPr>
          <p:cNvCxnSpPr>
            <a:cxnSpLocks/>
          </p:cNvCxnSpPr>
          <p:nvPr/>
        </p:nvCxnSpPr>
        <p:spPr>
          <a:xfrm flipH="1" flipV="1">
            <a:off x="6820116" y="5243628"/>
            <a:ext cx="559568" cy="424122"/>
          </a:xfrm>
          <a:prstGeom prst="straightConnector1">
            <a:avLst/>
          </a:prstGeom>
          <a:ln w="25400">
            <a:solidFill>
              <a:schemeClr val="tx1">
                <a:alpha val="96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6407124-E05E-4556-ADC0-351BF29DBD71}"/>
              </a:ext>
            </a:extLst>
          </p:cNvPr>
          <p:cNvSpPr txBox="1"/>
          <p:nvPr/>
        </p:nvSpPr>
        <p:spPr>
          <a:xfrm>
            <a:off x="4750171" y="3310761"/>
            <a:ext cx="3008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Injection Straight</a:t>
            </a:r>
          </a:p>
        </p:txBody>
      </p:sp>
      <p:sp>
        <p:nvSpPr>
          <p:cNvPr id="24" name="Footer Placeholder 1">
            <a:extLst>
              <a:ext uri="{FF2B5EF4-FFF2-40B4-BE49-F238E27FC236}">
                <a16:creationId xmlns:a16="http://schemas.microsoft.com/office/drawing/2014/main" id="{774DE420-3339-4377-8829-AC0C7C2B31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  <p:sp>
        <p:nvSpPr>
          <p:cNvPr id="26" name="Slide Number Placeholder 6">
            <a:extLst>
              <a:ext uri="{FF2B5EF4-FFF2-40B4-BE49-F238E27FC236}">
                <a16:creationId xmlns:a16="http://schemas.microsoft.com/office/drawing/2014/main" id="{3CFD7845-710D-463E-A5DA-2A851105D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98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A34B130-CFBA-4BD9-B5BF-743778FB169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188" y="4117684"/>
            <a:ext cx="5159896" cy="193109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kern="0" dirty="0">
                <a:latin typeface="Calibri" pitchFamily="34" charset="0"/>
              </a:rPr>
              <a:t>Standard Off-axis Injection Scheme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34C3F2-B6FA-4B0C-AB57-0851A7A41F68}"/>
              </a:ext>
            </a:extLst>
          </p:cNvPr>
          <p:cNvSpPr txBox="1"/>
          <p:nvPr/>
        </p:nvSpPr>
        <p:spPr>
          <a:xfrm>
            <a:off x="119336" y="1249955"/>
            <a:ext cx="7215886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The four-kicker bump is a robust and reliable method of injection: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Proven technology, used at Diamond &gt;15 years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Can be used to inject single bunches or trains of bunches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Very flexible in terms of on or off-axis injection</a:t>
            </a:r>
          </a:p>
          <a:p>
            <a:pPr>
              <a:spcAft>
                <a:spcPts val="600"/>
              </a:spcAft>
            </a:pPr>
            <a:endParaRPr lang="en-US" sz="2000" dirty="0"/>
          </a:p>
          <a:p>
            <a:pPr>
              <a:spcAft>
                <a:spcPts val="600"/>
              </a:spcAft>
            </a:pPr>
            <a:endParaRPr lang="en-US" sz="2000" dirty="0"/>
          </a:p>
          <a:p>
            <a:pPr>
              <a:spcAft>
                <a:spcPts val="600"/>
              </a:spcAft>
            </a:pPr>
            <a:r>
              <a:rPr lang="en-US" sz="2000" dirty="0"/>
              <a:t>Four-kicker bump will be used  for commissioning:	</a:t>
            </a:r>
          </a:p>
          <a:p>
            <a:pPr marL="457200" indent="-457200">
              <a:spcAft>
                <a:spcPts val="300"/>
              </a:spcAft>
              <a:buFont typeface="+mj-lt"/>
              <a:buAutoNum type="arabicParenR"/>
            </a:pPr>
            <a:r>
              <a:rPr lang="en-US" sz="2000" dirty="0"/>
              <a:t>On-axis injection for beam-threading and first-turns</a:t>
            </a:r>
          </a:p>
          <a:p>
            <a:pPr marL="457200" indent="-457200">
              <a:spcAft>
                <a:spcPts val="300"/>
              </a:spcAft>
              <a:buFont typeface="+mj-lt"/>
              <a:buAutoNum type="arabicParenR"/>
            </a:pPr>
            <a:r>
              <a:rPr lang="en-US" sz="2000" dirty="0"/>
              <a:t>Off-axis accumulation with unclosed bump (better efficiency)</a:t>
            </a:r>
          </a:p>
          <a:p>
            <a:pPr marL="457200" indent="-457200">
              <a:spcAft>
                <a:spcPts val="300"/>
              </a:spcAft>
              <a:buFont typeface="+mj-lt"/>
              <a:buAutoNum type="arabicParenR"/>
            </a:pPr>
            <a:r>
              <a:rPr lang="en-US" sz="2000" dirty="0"/>
              <a:t>Off-axis accumulation with closed bump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94D6B03-F4BF-40D8-88EF-297CC0B5EB0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188" y="1720476"/>
            <a:ext cx="5159896" cy="1931089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3D4DF20-A833-4353-BAA6-5C01E8BCF0DA}"/>
              </a:ext>
            </a:extLst>
          </p:cNvPr>
          <p:cNvCxnSpPr>
            <a:cxnSpLocks/>
          </p:cNvCxnSpPr>
          <p:nvPr/>
        </p:nvCxnSpPr>
        <p:spPr>
          <a:xfrm flipV="1">
            <a:off x="6095999" y="2980973"/>
            <a:ext cx="2701637" cy="10126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B9BBF89-16BF-465F-A570-06AC71FC2991}"/>
              </a:ext>
            </a:extLst>
          </p:cNvPr>
          <p:cNvCxnSpPr>
            <a:cxnSpLocks/>
          </p:cNvCxnSpPr>
          <p:nvPr/>
        </p:nvCxnSpPr>
        <p:spPr>
          <a:xfrm>
            <a:off x="4992887" y="4749277"/>
            <a:ext cx="2206223" cy="1553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" name="Slide Number Placeholder 6">
            <a:extLst>
              <a:ext uri="{FF2B5EF4-FFF2-40B4-BE49-F238E27FC236}">
                <a16:creationId xmlns:a16="http://schemas.microsoft.com/office/drawing/2014/main" id="{BFE765CF-2BB8-1816-FD32-B1CB31399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5" name="Footer Placeholder 1">
            <a:extLst>
              <a:ext uri="{FF2B5EF4-FFF2-40B4-BE49-F238E27FC236}">
                <a16:creationId xmlns:a16="http://schemas.microsoft.com/office/drawing/2014/main" id="{26727D7B-902E-4DD9-99CB-874C8CDC30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</p:spTree>
    <p:extLst>
      <p:ext uri="{BB962C8B-B14F-4D97-AF65-F5344CB8AC3E}">
        <p14:creationId xmlns:p14="http://schemas.microsoft.com/office/powerpoint/2010/main" val="1976218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Reduction for Diamond-II</a:t>
            </a:r>
            <a:endParaRPr lang="en-GB" dirty="0"/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7C5075DF-708A-4E34-4445-152B2A27ED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  <p:sp>
        <p:nvSpPr>
          <p:cNvPr id="20" name="Slide Number Placeholder 6">
            <a:extLst>
              <a:ext uri="{FF2B5EF4-FFF2-40B4-BE49-F238E27FC236}">
                <a16:creationId xmlns:a16="http://schemas.microsoft.com/office/drawing/2014/main" id="{BFE765CF-2BB8-1816-FD32-B1CB31399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73DFC5-93A1-4A16-B565-5178DF802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56" y="1451480"/>
            <a:ext cx="4949718" cy="32434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B74EF4-C9E7-438C-83C5-CCAB123D4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1967" y="1451481"/>
            <a:ext cx="4593046" cy="336667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43AC49A-7330-4143-BB93-0798992A262C}"/>
              </a:ext>
            </a:extLst>
          </p:cNvPr>
          <p:cNvCxnSpPr>
            <a:cxnSpLocks/>
          </p:cNvCxnSpPr>
          <p:nvPr/>
        </p:nvCxnSpPr>
        <p:spPr>
          <a:xfrm>
            <a:off x="2160535" y="4073165"/>
            <a:ext cx="2419854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63FAC49-F6B0-4A03-8574-24DA3655EBE1}"/>
              </a:ext>
            </a:extLst>
          </p:cNvPr>
          <p:cNvCxnSpPr>
            <a:cxnSpLocks/>
          </p:cNvCxnSpPr>
          <p:nvPr/>
        </p:nvCxnSpPr>
        <p:spPr>
          <a:xfrm>
            <a:off x="4458026" y="3159676"/>
            <a:ext cx="0" cy="108398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E8C0AA-FE4A-4F55-AD16-25DBD38A2D87}"/>
              </a:ext>
            </a:extLst>
          </p:cNvPr>
          <p:cNvSpPr txBox="1"/>
          <p:nvPr/>
        </p:nvSpPr>
        <p:spPr>
          <a:xfrm>
            <a:off x="1780638" y="1152297"/>
            <a:ext cx="38542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S. Smith, J. Jones,  H. Owen, EPAC’02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E17AEFA-6F4D-4035-BD9B-4C7055CF3F08}"/>
              </a:ext>
            </a:extLst>
          </p:cNvPr>
          <p:cNvSpPr txBox="1"/>
          <p:nvPr/>
        </p:nvSpPr>
        <p:spPr>
          <a:xfrm>
            <a:off x="7703189" y="1152297"/>
            <a:ext cx="38542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H.C. Chao, Diamond-II TDR, 2022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404057-0417-4271-B791-F9473C904003}"/>
              </a:ext>
            </a:extLst>
          </p:cNvPr>
          <p:cNvSpPr txBox="1"/>
          <p:nvPr/>
        </p:nvSpPr>
        <p:spPr>
          <a:xfrm>
            <a:off x="2753032" y="727249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34EA2BC-01FF-4FD4-AE33-ED94BDDC5743}"/>
              </a:ext>
            </a:extLst>
          </p:cNvPr>
          <p:cNvSpPr txBox="1"/>
          <p:nvPr/>
        </p:nvSpPr>
        <p:spPr>
          <a:xfrm>
            <a:off x="8608142" y="727249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Diamond-II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A8970C-B193-462C-981D-E884C9762778}"/>
              </a:ext>
            </a:extLst>
          </p:cNvPr>
          <p:cNvSpPr txBox="1"/>
          <p:nvPr/>
        </p:nvSpPr>
        <p:spPr>
          <a:xfrm>
            <a:off x="2671814" y="3762556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34 mm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BC605F1-CD40-4CC9-9CAE-2EC4A22D0621}"/>
              </a:ext>
            </a:extLst>
          </p:cNvPr>
          <p:cNvSpPr txBox="1"/>
          <p:nvPr/>
        </p:nvSpPr>
        <p:spPr>
          <a:xfrm>
            <a:off x="3643574" y="3444731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5.5 mm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4D22DDF-9B08-4630-8733-9A30C0E37C1A}"/>
              </a:ext>
            </a:extLst>
          </p:cNvPr>
          <p:cNvCxnSpPr>
            <a:cxnSpLocks/>
          </p:cNvCxnSpPr>
          <p:nvPr/>
        </p:nvCxnSpPr>
        <p:spPr>
          <a:xfrm flipV="1">
            <a:off x="7703189" y="4034551"/>
            <a:ext cx="2715938" cy="1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394A029-DB6D-45D0-9737-55E0BEB5245C}"/>
              </a:ext>
            </a:extLst>
          </p:cNvPr>
          <p:cNvCxnSpPr>
            <a:cxnSpLocks/>
          </p:cNvCxnSpPr>
          <p:nvPr/>
        </p:nvCxnSpPr>
        <p:spPr>
          <a:xfrm>
            <a:off x="10112478" y="2710541"/>
            <a:ext cx="0" cy="1458787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B7E01E3F-502D-4E65-B5E8-6B79F340E26A}"/>
              </a:ext>
            </a:extLst>
          </p:cNvPr>
          <p:cNvSpPr txBox="1"/>
          <p:nvPr/>
        </p:nvSpPr>
        <p:spPr>
          <a:xfrm>
            <a:off x="8662650" y="3720231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9 mm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6DA4C35-AFD8-440A-BD37-5BFCE81A655D}"/>
              </a:ext>
            </a:extLst>
          </p:cNvPr>
          <p:cNvSpPr txBox="1"/>
          <p:nvPr/>
        </p:nvSpPr>
        <p:spPr>
          <a:xfrm>
            <a:off x="9290351" y="3147062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0.9 mm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8D2EEF-CE88-4F5D-9BC1-92262383945D}"/>
              </a:ext>
            </a:extLst>
          </p:cNvPr>
          <p:cNvSpPr txBox="1"/>
          <p:nvPr/>
        </p:nvSpPr>
        <p:spPr>
          <a:xfrm>
            <a:off x="6023799" y="5111049"/>
            <a:ext cx="5928853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srgbClr val="FF0000"/>
                </a:solidFill>
              </a:rPr>
              <a:t>Factor 4 reduction in available aperture horizontally</a:t>
            </a:r>
          </a:p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srgbClr val="FF0000"/>
                </a:solidFill>
              </a:rPr>
              <a:t>Factor 6 reduction in available aperture vertically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83C4C77D-4F74-4C14-9AAF-B9C1CB7086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697" y="4832653"/>
            <a:ext cx="3523860" cy="1624248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EAA4073-4E89-424F-9599-56CCCF45A1CE}"/>
              </a:ext>
            </a:extLst>
          </p:cNvPr>
          <p:cNvCxnSpPr>
            <a:cxnSpLocks/>
          </p:cNvCxnSpPr>
          <p:nvPr/>
        </p:nvCxnSpPr>
        <p:spPr>
          <a:xfrm>
            <a:off x="1484851" y="5108604"/>
            <a:ext cx="989901" cy="1847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BDF048A-E371-4989-8E2F-16ED3669E898}"/>
              </a:ext>
            </a:extLst>
          </p:cNvPr>
          <p:cNvCxnSpPr>
            <a:cxnSpLocks/>
          </p:cNvCxnSpPr>
          <p:nvPr/>
        </p:nvCxnSpPr>
        <p:spPr>
          <a:xfrm flipV="1">
            <a:off x="1484851" y="5977499"/>
            <a:ext cx="1711064" cy="1184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2252AE0-B343-45B4-A4BC-B7CF7E5DDA69}"/>
              </a:ext>
            </a:extLst>
          </p:cNvPr>
          <p:cNvSpPr txBox="1"/>
          <p:nvPr/>
        </p:nvSpPr>
        <p:spPr>
          <a:xfrm>
            <a:off x="82438" y="4840798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18E8CE6-1187-4FBB-8EEE-A3DDBDC116BA}"/>
              </a:ext>
            </a:extLst>
          </p:cNvPr>
          <p:cNvSpPr txBox="1"/>
          <p:nvPr/>
        </p:nvSpPr>
        <p:spPr>
          <a:xfrm>
            <a:off x="82438" y="5882953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Diamond-II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4B2A488-A92F-4E94-9579-1698356A73DB}"/>
              </a:ext>
            </a:extLst>
          </p:cNvPr>
          <p:cNvCxnSpPr>
            <a:cxnSpLocks/>
          </p:cNvCxnSpPr>
          <p:nvPr/>
        </p:nvCxnSpPr>
        <p:spPr>
          <a:xfrm>
            <a:off x="1780638" y="6272188"/>
            <a:ext cx="2908808" cy="0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1A4CC36-FE95-48E7-889F-6AE3D6198C90}"/>
              </a:ext>
            </a:extLst>
          </p:cNvPr>
          <p:cNvCxnSpPr>
            <a:cxnSpLocks/>
          </p:cNvCxnSpPr>
          <p:nvPr/>
        </p:nvCxnSpPr>
        <p:spPr>
          <a:xfrm>
            <a:off x="3897362" y="5240908"/>
            <a:ext cx="0" cy="1108204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1B3DA16-2817-4E32-B2D8-77D7535C93DC}"/>
              </a:ext>
            </a:extLst>
          </p:cNvPr>
          <p:cNvSpPr txBox="1"/>
          <p:nvPr/>
        </p:nvSpPr>
        <p:spPr>
          <a:xfrm>
            <a:off x="3958837" y="5596128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38 mm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D11E51-B52F-4A4F-8811-3BF500062CC8}"/>
              </a:ext>
            </a:extLst>
          </p:cNvPr>
          <p:cNvSpPr txBox="1"/>
          <p:nvPr/>
        </p:nvSpPr>
        <p:spPr>
          <a:xfrm>
            <a:off x="2390671" y="5984850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89 mm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2E086A8-7EAC-453A-B7B8-9B0AC594B2B8}"/>
              </a:ext>
            </a:extLst>
          </p:cNvPr>
          <p:cNvCxnSpPr>
            <a:cxnSpLocks/>
          </p:cNvCxnSpPr>
          <p:nvPr/>
        </p:nvCxnSpPr>
        <p:spPr>
          <a:xfrm>
            <a:off x="3270176" y="5564312"/>
            <a:ext cx="393875" cy="440588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753EA28-E650-4294-9DBD-E1A41918C773}"/>
              </a:ext>
            </a:extLst>
          </p:cNvPr>
          <p:cNvSpPr txBox="1"/>
          <p:nvPr/>
        </p:nvSpPr>
        <p:spPr>
          <a:xfrm>
            <a:off x="2567510" y="5466144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20 mm</a:t>
            </a:r>
          </a:p>
        </p:txBody>
      </p:sp>
    </p:spTree>
    <p:extLst>
      <p:ext uri="{BB962C8B-B14F-4D97-AF65-F5344CB8AC3E}">
        <p14:creationId xmlns:p14="http://schemas.microsoft.com/office/powerpoint/2010/main" val="1479550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Straight for Diamond-II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8F7C0A-C472-454C-9B7B-A1CC79D7571A}"/>
              </a:ext>
            </a:extLst>
          </p:cNvPr>
          <p:cNvSpPr txBox="1"/>
          <p:nvPr/>
        </p:nvSpPr>
        <p:spPr>
          <a:xfrm>
            <a:off x="239351" y="2532382"/>
            <a:ext cx="11815804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u="sng" dirty="0"/>
              <a:t>Injection Straight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Combined thick and thin septum magnets to steer the injected beam (new)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Four dipole kickers to bump the stored beam towards the septum magnet during injection (reuse existing)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Four DC chicane magnets (adjust position and angle of stored beam separately from injected beam)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EDBAAA-7F1A-4D8C-B601-C609B551E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514" y="557729"/>
            <a:ext cx="7446861" cy="20930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88DEC1-8D94-4B26-B065-D0F8CE2CB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45" y="4316214"/>
            <a:ext cx="5303912" cy="2221133"/>
          </a:xfrm>
          <a:prstGeom prst="rect">
            <a:avLst/>
          </a:prstGeom>
        </p:spPr>
      </p:pic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C7FE6E4-E9B4-6E1D-155A-9EE432032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876BF2-018B-4114-8006-E9AD2FC81E6D}"/>
              </a:ext>
            </a:extLst>
          </p:cNvPr>
          <p:cNvSpPr/>
          <p:nvPr/>
        </p:nvSpPr>
        <p:spPr>
          <a:xfrm>
            <a:off x="7441403" y="4678090"/>
            <a:ext cx="304800" cy="12333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1609090-3752-40C9-A003-B85E6F065585}"/>
              </a:ext>
            </a:extLst>
          </p:cNvPr>
          <p:cNvSpPr/>
          <p:nvPr/>
        </p:nvSpPr>
        <p:spPr>
          <a:xfrm>
            <a:off x="6235051" y="5103610"/>
            <a:ext cx="1032388" cy="3823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13E000-4717-469C-B762-21687E09E87E}"/>
              </a:ext>
            </a:extLst>
          </p:cNvPr>
          <p:cNvSpPr/>
          <p:nvPr/>
        </p:nvSpPr>
        <p:spPr>
          <a:xfrm>
            <a:off x="7992189" y="5191665"/>
            <a:ext cx="374344" cy="206243"/>
          </a:xfrm>
          <a:prstGeom prst="ellipse">
            <a:avLst/>
          </a:prstGeom>
          <a:solidFill>
            <a:srgbClr val="F64D4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2A9C5CD-3EDC-4B22-84F7-D45351592479}"/>
              </a:ext>
            </a:extLst>
          </p:cNvPr>
          <p:cNvCxnSpPr>
            <a:cxnSpLocks/>
          </p:cNvCxnSpPr>
          <p:nvPr/>
        </p:nvCxnSpPr>
        <p:spPr>
          <a:xfrm flipV="1">
            <a:off x="6751245" y="5299586"/>
            <a:ext cx="0" cy="939099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B6FB5E-DC7B-40A7-A2E5-0C08B9DD106A}"/>
              </a:ext>
            </a:extLst>
          </p:cNvPr>
          <p:cNvCxnSpPr>
            <a:cxnSpLocks/>
          </p:cNvCxnSpPr>
          <p:nvPr/>
        </p:nvCxnSpPr>
        <p:spPr>
          <a:xfrm flipV="1">
            <a:off x="8179361" y="5299586"/>
            <a:ext cx="0" cy="939098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5990D2-AA27-4229-B8E5-0DE39F722C5E}"/>
              </a:ext>
            </a:extLst>
          </p:cNvPr>
          <p:cNvCxnSpPr/>
          <p:nvPr/>
        </p:nvCxnSpPr>
        <p:spPr>
          <a:xfrm flipH="1">
            <a:off x="6751245" y="6086162"/>
            <a:ext cx="1428116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379944D-E9B9-43AC-904D-EBDCE4FC2EEF}"/>
              </a:ext>
            </a:extLst>
          </p:cNvPr>
          <p:cNvSpPr txBox="1"/>
          <p:nvPr/>
        </p:nvSpPr>
        <p:spPr>
          <a:xfrm>
            <a:off x="7107828" y="6077906"/>
            <a:ext cx="90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8.3 mm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77270B-E351-4C6A-A1E8-D4DE94E2984A}"/>
              </a:ext>
            </a:extLst>
          </p:cNvPr>
          <p:cNvSpPr/>
          <p:nvPr/>
        </p:nvSpPr>
        <p:spPr>
          <a:xfrm>
            <a:off x="10491020" y="4655242"/>
            <a:ext cx="93552" cy="12333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4A1C4BB-F417-479E-A059-81E72D369619}"/>
              </a:ext>
            </a:extLst>
          </p:cNvPr>
          <p:cNvSpPr/>
          <p:nvPr/>
        </p:nvSpPr>
        <p:spPr>
          <a:xfrm>
            <a:off x="9964240" y="5191665"/>
            <a:ext cx="433159" cy="1983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D4AAC3C-D88F-4792-A159-AF303131546D}"/>
              </a:ext>
            </a:extLst>
          </p:cNvPr>
          <p:cNvSpPr/>
          <p:nvPr/>
        </p:nvSpPr>
        <p:spPr>
          <a:xfrm>
            <a:off x="10889375" y="5250425"/>
            <a:ext cx="221975" cy="98322"/>
          </a:xfrm>
          <a:prstGeom prst="ellipse">
            <a:avLst/>
          </a:prstGeom>
          <a:solidFill>
            <a:srgbClr val="F64D4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004B13E-32CB-478A-83E9-C9DEFF6F7887}"/>
              </a:ext>
            </a:extLst>
          </p:cNvPr>
          <p:cNvCxnSpPr>
            <a:cxnSpLocks/>
          </p:cNvCxnSpPr>
          <p:nvPr/>
        </p:nvCxnSpPr>
        <p:spPr>
          <a:xfrm flipV="1">
            <a:off x="10189203" y="5276738"/>
            <a:ext cx="0" cy="939099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EE84F79-E398-4260-B633-6440674B30CB}"/>
              </a:ext>
            </a:extLst>
          </p:cNvPr>
          <p:cNvCxnSpPr>
            <a:cxnSpLocks/>
          </p:cNvCxnSpPr>
          <p:nvPr/>
        </p:nvCxnSpPr>
        <p:spPr>
          <a:xfrm flipV="1">
            <a:off x="10997887" y="5276738"/>
            <a:ext cx="0" cy="939098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C1374C7-79DB-4C02-B321-8EE1FECA3055}"/>
              </a:ext>
            </a:extLst>
          </p:cNvPr>
          <p:cNvCxnSpPr>
            <a:cxnSpLocks/>
          </p:cNvCxnSpPr>
          <p:nvPr/>
        </p:nvCxnSpPr>
        <p:spPr>
          <a:xfrm flipH="1">
            <a:off x="10189203" y="6063314"/>
            <a:ext cx="789017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A907ADD-40B7-44ED-B9D1-D7E2E6FC284E}"/>
              </a:ext>
            </a:extLst>
          </p:cNvPr>
          <p:cNvSpPr txBox="1"/>
          <p:nvPr/>
        </p:nvSpPr>
        <p:spPr>
          <a:xfrm>
            <a:off x="10162327" y="6055058"/>
            <a:ext cx="90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2.7 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5786AA1-AA20-4981-9314-AB0108C28FCC}"/>
              </a:ext>
            </a:extLst>
          </p:cNvPr>
          <p:cNvSpPr txBox="1"/>
          <p:nvPr/>
        </p:nvSpPr>
        <p:spPr>
          <a:xfrm>
            <a:off x="6610578" y="4077890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59DC11-7386-479F-9F5C-2BF852017178}"/>
              </a:ext>
            </a:extLst>
          </p:cNvPr>
          <p:cNvSpPr txBox="1"/>
          <p:nvPr/>
        </p:nvSpPr>
        <p:spPr>
          <a:xfrm>
            <a:off x="9783067" y="4071894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Diamond-II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2C270D-C0B3-46F0-B1D8-9AE219F62035}"/>
              </a:ext>
            </a:extLst>
          </p:cNvPr>
          <p:cNvSpPr txBox="1"/>
          <p:nvPr/>
        </p:nvSpPr>
        <p:spPr>
          <a:xfrm>
            <a:off x="8240277" y="4362539"/>
            <a:ext cx="1002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3 mm septum plate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E86E267-EDFE-4FD8-B140-EE34AAA25CB3}"/>
              </a:ext>
            </a:extLst>
          </p:cNvPr>
          <p:cNvSpPr txBox="1"/>
          <p:nvPr/>
        </p:nvSpPr>
        <p:spPr>
          <a:xfrm>
            <a:off x="10914918" y="4426050"/>
            <a:ext cx="1261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 mm septum plate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6933B4A-0B55-4952-A1DD-126221D14ED3}"/>
              </a:ext>
            </a:extLst>
          </p:cNvPr>
          <p:cNvCxnSpPr>
            <a:cxnSpLocks/>
          </p:cNvCxnSpPr>
          <p:nvPr/>
        </p:nvCxnSpPr>
        <p:spPr>
          <a:xfrm flipH="1">
            <a:off x="10671562" y="4829149"/>
            <a:ext cx="486712" cy="162799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0DBAF2F-1D05-4F58-9266-26F5DD22D178}"/>
              </a:ext>
            </a:extLst>
          </p:cNvPr>
          <p:cNvCxnSpPr>
            <a:cxnSpLocks/>
          </p:cNvCxnSpPr>
          <p:nvPr/>
        </p:nvCxnSpPr>
        <p:spPr>
          <a:xfrm flipH="1">
            <a:off x="7833193" y="4832334"/>
            <a:ext cx="486712" cy="162799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EBFC176-47D7-4286-AE39-9A129D3C5972}"/>
              </a:ext>
            </a:extLst>
          </p:cNvPr>
          <p:cNvSpPr txBox="1"/>
          <p:nvPr/>
        </p:nvSpPr>
        <p:spPr>
          <a:xfrm>
            <a:off x="5267286" y="5761546"/>
            <a:ext cx="1406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135 </a:t>
            </a:r>
            <a:r>
              <a:rPr lang="en-GB" sz="1600" dirty="0" err="1"/>
              <a:t>nm.rad</a:t>
            </a:r>
            <a:r>
              <a:rPr lang="en-GB" sz="1600" dirty="0"/>
              <a:t> injected beam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A2EF756-4AFA-47E5-9483-24494EDD3C87}"/>
              </a:ext>
            </a:extLst>
          </p:cNvPr>
          <p:cNvSpPr txBox="1"/>
          <p:nvPr/>
        </p:nvSpPr>
        <p:spPr>
          <a:xfrm>
            <a:off x="8631571" y="5649938"/>
            <a:ext cx="1406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17 </a:t>
            </a:r>
            <a:r>
              <a:rPr lang="en-GB" sz="1600" dirty="0" err="1"/>
              <a:t>nm.rad</a:t>
            </a:r>
            <a:r>
              <a:rPr lang="en-GB" sz="1600" dirty="0"/>
              <a:t> injected beam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0E580DC-F517-4F77-93EC-8E1981C26BB9}"/>
              </a:ext>
            </a:extLst>
          </p:cNvPr>
          <p:cNvCxnSpPr>
            <a:cxnSpLocks/>
          </p:cNvCxnSpPr>
          <p:nvPr/>
        </p:nvCxnSpPr>
        <p:spPr>
          <a:xfrm flipV="1">
            <a:off x="9746849" y="5426780"/>
            <a:ext cx="161815" cy="247584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69118E3-5A2A-4751-8C42-D6DD61BB3AEA}"/>
              </a:ext>
            </a:extLst>
          </p:cNvPr>
          <p:cNvCxnSpPr>
            <a:cxnSpLocks/>
          </p:cNvCxnSpPr>
          <p:nvPr/>
        </p:nvCxnSpPr>
        <p:spPr>
          <a:xfrm flipV="1">
            <a:off x="6213467" y="5518699"/>
            <a:ext cx="171137" cy="262477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ooter Placeholder 1">
            <a:extLst>
              <a:ext uri="{FF2B5EF4-FFF2-40B4-BE49-F238E27FC236}">
                <a16:creationId xmlns:a16="http://schemas.microsoft.com/office/drawing/2014/main" id="{4F4E9A09-2D85-43C8-BEAD-476594D714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</p:spTree>
    <p:extLst>
      <p:ext uri="{BB962C8B-B14F-4D97-AF65-F5344CB8AC3E}">
        <p14:creationId xmlns:p14="http://schemas.microsoft.com/office/powerpoint/2010/main" val="486054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Transparency</a:t>
            </a:r>
            <a:endParaRPr lang="en-GB" dirty="0"/>
          </a:p>
        </p:txBody>
      </p:sp>
      <p:sp>
        <p:nvSpPr>
          <p:cNvPr id="20" name="Slide Number Placeholder 6">
            <a:extLst>
              <a:ext uri="{FF2B5EF4-FFF2-40B4-BE49-F238E27FC236}">
                <a16:creationId xmlns:a16="http://schemas.microsoft.com/office/drawing/2014/main" id="{BFE765CF-2BB8-1816-FD32-B1CB31399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AC9D87-8B55-632E-3A24-EB935CC8B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1" y="3230373"/>
            <a:ext cx="6032593" cy="20127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4A5A96-91AD-192F-86F0-2514AC4207B4}"/>
              </a:ext>
            </a:extLst>
          </p:cNvPr>
          <p:cNvSpPr txBox="1"/>
          <p:nvPr/>
        </p:nvSpPr>
        <p:spPr>
          <a:xfrm>
            <a:off x="601781" y="2689634"/>
            <a:ext cx="124425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/>
              <a:t>No injection 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5E8555-4626-98D0-14F8-985E335ED5CE}"/>
              </a:ext>
            </a:extLst>
          </p:cNvPr>
          <p:cNvSpPr txBox="1"/>
          <p:nvPr/>
        </p:nvSpPr>
        <p:spPr>
          <a:xfrm>
            <a:off x="2869984" y="2689634"/>
            <a:ext cx="960519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/>
              <a:t>Injection 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700319-D3AC-CD83-77F6-BA5DEE53743C}"/>
              </a:ext>
            </a:extLst>
          </p:cNvPr>
          <p:cNvSpPr txBox="1"/>
          <p:nvPr/>
        </p:nvSpPr>
        <p:spPr>
          <a:xfrm>
            <a:off x="4589123" y="2566524"/>
            <a:ext cx="1371515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Injection + compensation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346670-3C73-29C8-12C6-CB71833F1383}"/>
              </a:ext>
            </a:extLst>
          </p:cNvPr>
          <p:cNvSpPr txBox="1"/>
          <p:nvPr/>
        </p:nvSpPr>
        <p:spPr>
          <a:xfrm>
            <a:off x="975631" y="1591281"/>
            <a:ext cx="3953839" cy="6617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u="sng" dirty="0"/>
              <a:t>Data taken at Diamond on I08</a:t>
            </a:r>
          </a:p>
          <a:p>
            <a:pPr algn="ctr"/>
            <a:r>
              <a:rPr lang="en-US" sz="1600" dirty="0"/>
              <a:t>Continuous raster scan, 10 </a:t>
            </a:r>
            <a:r>
              <a:rPr lang="en-US" sz="1600" dirty="0" err="1"/>
              <a:t>ms</a:t>
            </a:r>
            <a:r>
              <a:rPr lang="en-US" sz="1600" dirty="0"/>
              <a:t>/pixel exposure</a:t>
            </a:r>
            <a:endParaRPr lang="en-GB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236CCE-24F8-4321-8BEE-462614B146FD}"/>
              </a:ext>
            </a:extLst>
          </p:cNvPr>
          <p:cNvSpPr txBox="1"/>
          <p:nvPr/>
        </p:nvSpPr>
        <p:spPr>
          <a:xfrm>
            <a:off x="373859" y="722838"/>
            <a:ext cx="61617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0000"/>
                </a:solidFill>
              </a:rPr>
              <a:t>Unfortunately, not perfectly transparent ….</a:t>
            </a: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B2377064-245F-4C7C-BE1D-A7722AC8D0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6"/>
          <a:stretch/>
        </p:blipFill>
        <p:spPr>
          <a:xfrm>
            <a:off x="7130566" y="1435717"/>
            <a:ext cx="4558068" cy="1517308"/>
          </a:xfrm>
          <a:prstGeom prst="rect">
            <a:avLst/>
          </a:prstGeom>
        </p:spPr>
      </p:pic>
      <p:pic>
        <p:nvPicPr>
          <p:cNvPr id="25" name="Picture 24" descr="Chart&#10;&#10;Description automatically generated">
            <a:extLst>
              <a:ext uri="{FF2B5EF4-FFF2-40B4-BE49-F238E27FC236}">
                <a16:creationId xmlns:a16="http://schemas.microsoft.com/office/drawing/2014/main" id="{B95B062B-EBD1-48D3-BE9F-601BA47B09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6"/>
          <a:stretch/>
        </p:blipFill>
        <p:spPr>
          <a:xfrm>
            <a:off x="7130566" y="3061305"/>
            <a:ext cx="4558068" cy="1517308"/>
          </a:xfrm>
          <a:prstGeom prst="rect">
            <a:avLst/>
          </a:prstGeom>
        </p:spPr>
      </p:pic>
      <p:pic>
        <p:nvPicPr>
          <p:cNvPr id="27" name="Picture 26" descr="Chart, histogram&#10;&#10;Description automatically generated">
            <a:extLst>
              <a:ext uri="{FF2B5EF4-FFF2-40B4-BE49-F238E27FC236}">
                <a16:creationId xmlns:a16="http://schemas.microsoft.com/office/drawing/2014/main" id="{958EAA7C-2372-4E06-A45C-E6179B5BC6F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16"/>
          <a:stretch/>
        </p:blipFill>
        <p:spPr>
          <a:xfrm>
            <a:off x="7130566" y="4618665"/>
            <a:ext cx="4558068" cy="151730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955EF27-E9B7-40F4-80E1-89FF3F77915E}"/>
              </a:ext>
            </a:extLst>
          </p:cNvPr>
          <p:cNvSpPr txBox="1"/>
          <p:nvPr/>
        </p:nvSpPr>
        <p:spPr>
          <a:xfrm>
            <a:off x="10368434" y="1444010"/>
            <a:ext cx="124425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/>
              <a:t>No injection </a:t>
            </a:r>
            <a:endParaRPr lang="en-GB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CC4FFEC-6114-4C9C-97EF-F53AE1B6B0AE}"/>
              </a:ext>
            </a:extLst>
          </p:cNvPr>
          <p:cNvSpPr txBox="1"/>
          <p:nvPr/>
        </p:nvSpPr>
        <p:spPr>
          <a:xfrm>
            <a:off x="10510300" y="2993077"/>
            <a:ext cx="960519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/>
              <a:t>Injection </a:t>
            </a:r>
            <a:endParaRPr lang="en-GB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B4F8E92-4DB5-4491-BB8B-0F8D328D237F}"/>
              </a:ext>
            </a:extLst>
          </p:cNvPr>
          <p:cNvSpPr txBox="1"/>
          <p:nvPr/>
        </p:nvSpPr>
        <p:spPr>
          <a:xfrm>
            <a:off x="10304802" y="4485484"/>
            <a:ext cx="1371515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Injection + compensation</a:t>
            </a:r>
            <a:endParaRPr lang="en-GB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D306342-24A8-48C8-A7EA-1442C5B5B9D3}"/>
              </a:ext>
            </a:extLst>
          </p:cNvPr>
          <p:cNvSpPr txBox="1"/>
          <p:nvPr/>
        </p:nvSpPr>
        <p:spPr>
          <a:xfrm>
            <a:off x="8078805" y="730229"/>
            <a:ext cx="2830198" cy="6617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u="sng" dirty="0"/>
              <a:t>Data taken at Diamond on I13-2</a:t>
            </a:r>
          </a:p>
          <a:p>
            <a:pPr algn="ctr"/>
            <a:r>
              <a:rPr lang="en-US" sz="1600" dirty="0"/>
              <a:t>Image current on final mirror</a:t>
            </a:r>
            <a:endParaRPr lang="en-GB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2BB6777-E5F8-4199-8719-B4EF70A8DA81}"/>
              </a:ext>
            </a:extLst>
          </p:cNvPr>
          <p:cNvSpPr txBox="1"/>
          <p:nvPr/>
        </p:nvSpPr>
        <p:spPr>
          <a:xfrm>
            <a:off x="6186283" y="4334544"/>
            <a:ext cx="1152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20% drop in intensity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0F0FD86-16AD-4327-9556-F60501F7D0CE}"/>
              </a:ext>
            </a:extLst>
          </p:cNvPr>
          <p:cNvSpPr txBox="1"/>
          <p:nvPr/>
        </p:nvSpPr>
        <p:spPr>
          <a:xfrm>
            <a:off x="6013851" y="5687075"/>
            <a:ext cx="10922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2% drop in intensity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BBD57AA-A741-4CC1-87A7-2B5EA392487E}"/>
              </a:ext>
            </a:extLst>
          </p:cNvPr>
          <p:cNvCxnSpPr>
            <a:cxnSpLocks/>
          </p:cNvCxnSpPr>
          <p:nvPr/>
        </p:nvCxnSpPr>
        <p:spPr>
          <a:xfrm flipV="1">
            <a:off x="7149971" y="4028615"/>
            <a:ext cx="450902" cy="3246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133E53F-D3BC-4FFA-B933-10C5A1876FBC}"/>
              </a:ext>
            </a:extLst>
          </p:cNvPr>
          <p:cNvCxnSpPr>
            <a:cxnSpLocks/>
          </p:cNvCxnSpPr>
          <p:nvPr/>
        </p:nvCxnSpPr>
        <p:spPr>
          <a:xfrm flipV="1">
            <a:off x="7081719" y="5243149"/>
            <a:ext cx="893357" cy="6498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5" name="Footer Placeholder 1">
            <a:extLst>
              <a:ext uri="{FF2B5EF4-FFF2-40B4-BE49-F238E27FC236}">
                <a16:creationId xmlns:a16="http://schemas.microsoft.com/office/drawing/2014/main" id="{F0A7A5C1-0297-4D4F-A5EB-484341D925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</p:spTree>
    <p:extLst>
      <p:ext uri="{BB962C8B-B14F-4D97-AF65-F5344CB8AC3E}">
        <p14:creationId xmlns:p14="http://schemas.microsoft.com/office/powerpoint/2010/main" val="104646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4473B7-FE33-4C10-BFAF-B5C03E2ADAF6}"/>
              </a:ext>
            </a:extLst>
          </p:cNvPr>
          <p:cNvSpPr txBox="1"/>
          <p:nvPr/>
        </p:nvSpPr>
        <p:spPr>
          <a:xfrm>
            <a:off x="233125" y="720080"/>
            <a:ext cx="1121996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There are a number of reasons why injection is not transparent in reality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C0DC771F-4A99-4ED4-9128-DECBF34B4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351" y="-99391"/>
            <a:ext cx="11713301" cy="720080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GB" kern="0" dirty="0">
                <a:latin typeface="Calibri" pitchFamily="34" charset="0"/>
              </a:rPr>
              <a:t>Injection Transparency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69350B-A8A3-462C-A11D-ED5789CD3C05}"/>
              </a:ext>
            </a:extLst>
          </p:cNvPr>
          <p:cNvSpPr txBox="1"/>
          <p:nvPr/>
        </p:nvSpPr>
        <p:spPr>
          <a:xfrm>
            <a:off x="233119" y="2617879"/>
            <a:ext cx="666837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300"/>
              </a:spcAft>
              <a:buFont typeface="+mj-lt"/>
              <a:buAutoNum type="arabicParenR" startAt="2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kickers have independent power supplies which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may not be matched in shape, amplitude or timing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4B71623-581C-41F5-89FB-B9133AAED062}"/>
              </a:ext>
            </a:extLst>
          </p:cNvPr>
          <p:cNvGrpSpPr/>
          <p:nvPr/>
        </p:nvGrpSpPr>
        <p:grpSpPr>
          <a:xfrm>
            <a:off x="7205754" y="1531401"/>
            <a:ext cx="4666498" cy="1588481"/>
            <a:chOff x="7205754" y="1531401"/>
            <a:chExt cx="4666498" cy="158848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E597B9E-27C3-4178-8FC1-CC32FB814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05754" y="1565830"/>
              <a:ext cx="2071128" cy="1554052"/>
            </a:xfrm>
            <a:prstGeom prst="rect">
              <a:avLst/>
            </a:prstGeom>
          </p:spPr>
        </p:pic>
        <p:pic>
          <p:nvPicPr>
            <p:cNvPr id="10" name="Picture 7" descr="kickers">
              <a:extLst>
                <a:ext uri="{FF2B5EF4-FFF2-40B4-BE49-F238E27FC236}">
                  <a16:creationId xmlns:a16="http://schemas.microsoft.com/office/drawing/2014/main" id="{6B20FC1A-2AD1-4EAC-8A0C-B05AB90A08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7823"/>
            <a:stretch/>
          </p:blipFill>
          <p:spPr bwMode="auto">
            <a:xfrm>
              <a:off x="9681784" y="1540484"/>
              <a:ext cx="2190468" cy="1562935"/>
            </a:xfrm>
            <a:prstGeom prst="rect">
              <a:avLst/>
            </a:prstGeom>
            <a:noFill/>
            <a:ln w="4127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A8FDF03-7F03-47F6-B761-621402D692BC}"/>
                </a:ext>
              </a:extLst>
            </p:cNvPr>
            <p:cNvSpPr/>
            <p:nvPr/>
          </p:nvSpPr>
          <p:spPr>
            <a:xfrm>
              <a:off x="7576568" y="2317841"/>
              <a:ext cx="254000" cy="23601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3EE4CC2-A3CE-4882-AD06-76FBD1B399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67332" y="1531401"/>
              <a:ext cx="2081064" cy="791055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89C4D38-42C8-4D68-81F4-B49A60D53896}"/>
                </a:ext>
              </a:extLst>
            </p:cNvPr>
            <p:cNvCxnSpPr>
              <a:cxnSpLocks/>
            </p:cNvCxnSpPr>
            <p:nvPr/>
          </p:nvCxnSpPr>
          <p:spPr>
            <a:xfrm>
              <a:off x="7576568" y="2556597"/>
              <a:ext cx="2071828" cy="546822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D6EB7D4-96A5-4B4C-96A6-16D941715543}"/>
              </a:ext>
            </a:extLst>
          </p:cNvPr>
          <p:cNvGrpSpPr/>
          <p:nvPr/>
        </p:nvGrpSpPr>
        <p:grpSpPr>
          <a:xfrm>
            <a:off x="8009373" y="3988028"/>
            <a:ext cx="3283971" cy="1522843"/>
            <a:chOff x="8009373" y="3299769"/>
            <a:chExt cx="3283971" cy="152284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EAD3453-E278-4603-9BC3-EA2D5D697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09373" y="3299769"/>
              <a:ext cx="1853541" cy="1522843"/>
            </a:xfrm>
            <a:prstGeom prst="rect">
              <a:avLst/>
            </a:prstGeom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B238B76-4DB0-4482-BE7E-0938571FA946}"/>
                </a:ext>
              </a:extLst>
            </p:cNvPr>
            <p:cNvSpPr/>
            <p:nvPr/>
          </p:nvSpPr>
          <p:spPr>
            <a:xfrm>
              <a:off x="8306564" y="4050923"/>
              <a:ext cx="1588654" cy="33531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6192489-F107-42E9-B696-3A7DEF2B28B1}"/>
                </a:ext>
              </a:extLst>
            </p:cNvPr>
            <p:cNvSpPr txBox="1"/>
            <p:nvPr/>
          </p:nvSpPr>
          <p:spPr>
            <a:xfrm>
              <a:off x="10435286" y="3494975"/>
              <a:ext cx="8580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Damage to vessel coating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3CACDEC-1D16-4475-BFC7-C6E669923164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flipH="1">
              <a:off x="9895218" y="3864307"/>
              <a:ext cx="540068" cy="19688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A72055E-BB9E-405D-8A92-1F7BCE7E44AE}"/>
              </a:ext>
            </a:extLst>
          </p:cNvPr>
          <p:cNvSpPr txBox="1"/>
          <p:nvPr/>
        </p:nvSpPr>
        <p:spPr>
          <a:xfrm>
            <a:off x="233119" y="1835505"/>
            <a:ext cx="666837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300"/>
              </a:spcAft>
              <a:buFont typeface="+mj-lt"/>
              <a:buAutoNum type="arabicParenR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kicker magnets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may be rolled slightly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transferring some of the horizontal kick into the vertical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252B05-C960-4E27-8EAB-C8690C7B4E95}"/>
              </a:ext>
            </a:extLst>
          </p:cNvPr>
          <p:cNvSpPr txBox="1"/>
          <p:nvPr/>
        </p:nvSpPr>
        <p:spPr>
          <a:xfrm>
            <a:off x="233119" y="3400253"/>
            <a:ext cx="666837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300"/>
              </a:spcAft>
              <a:buFont typeface="+mj-lt"/>
              <a:buAutoNum type="arabicParenR" startAt="3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titanium coating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on the ceramic vessels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could be damaged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or non-uniform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0826440-13C0-4BE9-B89C-A0ADABC42EB8}"/>
              </a:ext>
            </a:extLst>
          </p:cNvPr>
          <p:cNvSpPr txBox="1"/>
          <p:nvPr/>
        </p:nvSpPr>
        <p:spPr>
          <a:xfrm>
            <a:off x="233119" y="4182626"/>
            <a:ext cx="666837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300"/>
              </a:spcAft>
              <a:buFont typeface="+mj-lt"/>
              <a:buAutoNum type="arabicParenR" startAt="4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stored beam may not be completely shielded from the septum magnet field</a:t>
            </a:r>
          </a:p>
        </p:txBody>
      </p:sp>
      <p:sp>
        <p:nvSpPr>
          <p:cNvPr id="61" name="Slide Number Placeholder 6">
            <a:extLst>
              <a:ext uri="{FF2B5EF4-FFF2-40B4-BE49-F238E27FC236}">
                <a16:creationId xmlns:a16="http://schemas.microsoft.com/office/drawing/2014/main" id="{9FF13415-8D73-FBF4-7D1F-74FEE0D2B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2" name="Footer Placeholder 1">
            <a:extLst>
              <a:ext uri="{FF2B5EF4-FFF2-40B4-BE49-F238E27FC236}">
                <a16:creationId xmlns:a16="http://schemas.microsoft.com/office/drawing/2014/main" id="{C54AD3F6-996C-4639-ACEB-02E9877FA9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</p:spTree>
    <p:extLst>
      <p:ext uri="{BB962C8B-B14F-4D97-AF65-F5344CB8AC3E}">
        <p14:creationId xmlns:p14="http://schemas.microsoft.com/office/powerpoint/2010/main" val="3177207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Transparency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F74A86-3B0D-485B-8959-0ED72D746EB2}"/>
              </a:ext>
            </a:extLst>
          </p:cNvPr>
          <p:cNvSpPr txBox="1"/>
          <p:nvPr/>
        </p:nvSpPr>
        <p:spPr>
          <a:xfrm>
            <a:off x="239350" y="637552"/>
            <a:ext cx="1125725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/>
              <a:t>Goal for Diamond-II is to make injection transparent to users.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Diamond-II Figure of Merit (</a:t>
            </a:r>
            <a:r>
              <a:rPr lang="en-US" sz="2000" dirty="0" err="1"/>
              <a:t>FoM</a:t>
            </a:r>
            <a:r>
              <a:rPr lang="en-US" sz="2000" dirty="0"/>
              <a:t>) definition of “transparent” injection: </a:t>
            </a:r>
            <a:endParaRPr lang="en-US" sz="2000" i="1" dirty="0"/>
          </a:p>
          <a:p>
            <a:pPr algn="ctr">
              <a:spcAft>
                <a:spcPts val="1200"/>
              </a:spcAft>
            </a:pPr>
            <a:r>
              <a:rPr lang="en-US" sz="2000" i="1" dirty="0"/>
              <a:t>“Intensity integrated over 100 </a:t>
            </a:r>
            <a:r>
              <a:rPr lang="el-GR" sz="2000" i="1" dirty="0"/>
              <a:t>μ</a:t>
            </a:r>
            <a:r>
              <a:rPr lang="en-US" sz="2000" i="1" dirty="0"/>
              <a:t>s through 2D FWHM slit 45 meter downstream from </a:t>
            </a:r>
            <a:br>
              <a:rPr lang="en-US" sz="2000" i="1" dirty="0"/>
            </a:br>
            <a:r>
              <a:rPr lang="en-US" sz="2000" i="1" dirty="0"/>
              <a:t>source point must remain above 99% of nominal at all times at all beamlines”</a:t>
            </a:r>
          </a:p>
          <a:p>
            <a:pPr lvl="1"/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7610FC-0958-E9B1-9D31-EC49864F8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679" y="3433162"/>
            <a:ext cx="5718592" cy="213559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B341EB6-2E21-49EC-95F8-D58183C44244}"/>
              </a:ext>
            </a:extLst>
          </p:cNvPr>
          <p:cNvGrpSpPr/>
          <p:nvPr/>
        </p:nvGrpSpPr>
        <p:grpSpPr>
          <a:xfrm>
            <a:off x="2429317" y="2421505"/>
            <a:ext cx="7016869" cy="1052889"/>
            <a:chOff x="2429317" y="2313353"/>
            <a:chExt cx="7016869" cy="105288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506E8A8-3EA0-B0EE-F46F-78FDB9987124}"/>
                </a:ext>
              </a:extLst>
            </p:cNvPr>
            <p:cNvSpPr/>
            <p:nvPr/>
          </p:nvSpPr>
          <p:spPr>
            <a:xfrm>
              <a:off x="9390028" y="2313353"/>
              <a:ext cx="56158" cy="310718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26CE0E3-1530-B598-8E9E-A883B4BDAFD2}"/>
                </a:ext>
              </a:extLst>
            </p:cNvPr>
            <p:cNvSpPr/>
            <p:nvPr/>
          </p:nvSpPr>
          <p:spPr>
            <a:xfrm>
              <a:off x="9390028" y="3055524"/>
              <a:ext cx="56158" cy="310718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DEB3DD-34FD-08FE-CB8D-2517BD75BD89}"/>
                </a:ext>
              </a:extLst>
            </p:cNvPr>
            <p:cNvGrpSpPr/>
            <p:nvPr/>
          </p:nvGrpSpPr>
          <p:grpSpPr>
            <a:xfrm>
              <a:off x="2435576" y="2624071"/>
              <a:ext cx="6982531" cy="431453"/>
              <a:chOff x="2435576" y="3303270"/>
              <a:chExt cx="6982531" cy="431453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1B81BF0F-7BD5-0C36-1B3C-EA1A81C2A847}"/>
                  </a:ext>
                </a:extLst>
              </p:cNvPr>
              <p:cNvSpPr/>
              <p:nvPr/>
            </p:nvSpPr>
            <p:spPr>
              <a:xfrm>
                <a:off x="2435576" y="3529406"/>
                <a:ext cx="573103" cy="65737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1C96EE55-186C-F192-E45C-12F2F523DB04}"/>
                  </a:ext>
                </a:extLst>
              </p:cNvPr>
              <p:cNvCxnSpPr>
                <a:cxnSpLocks/>
                <a:stCxn id="6" idx="0"/>
                <a:endCxn id="2" idx="2"/>
              </p:cNvCxnSpPr>
              <p:nvPr/>
            </p:nvCxnSpPr>
            <p:spPr>
              <a:xfrm flipV="1">
                <a:off x="2722128" y="3303270"/>
                <a:ext cx="6695979" cy="22613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A811726-E7D7-7893-DF7D-D762593BB8CA}"/>
                  </a:ext>
                </a:extLst>
              </p:cNvPr>
              <p:cNvCxnSpPr>
                <a:cxnSpLocks/>
                <a:stCxn id="6" idx="4"/>
                <a:endCxn id="8" idx="0"/>
              </p:cNvCxnSpPr>
              <p:nvPr/>
            </p:nvCxnSpPr>
            <p:spPr>
              <a:xfrm>
                <a:off x="2722128" y="3595143"/>
                <a:ext cx="6695979" cy="13958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7753509-3F12-C749-3FD0-5B935CCCC531}"/>
                </a:ext>
              </a:extLst>
            </p:cNvPr>
            <p:cNvGrpSpPr/>
            <p:nvPr/>
          </p:nvGrpSpPr>
          <p:grpSpPr>
            <a:xfrm rot="21438826">
              <a:off x="2429317" y="2681737"/>
              <a:ext cx="6982531" cy="431461"/>
              <a:chOff x="2442491" y="3155170"/>
              <a:chExt cx="6982531" cy="431461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8B127AD9-B9F7-F5D6-AAC4-328D7D6EFC52}"/>
                  </a:ext>
                </a:extLst>
              </p:cNvPr>
              <p:cNvSpPr/>
              <p:nvPr/>
            </p:nvSpPr>
            <p:spPr>
              <a:xfrm>
                <a:off x="2442491" y="3342748"/>
                <a:ext cx="573103" cy="65737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D40C672-B2E0-A52D-DD3E-60B093216541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>
              <a:xfrm flipV="1">
                <a:off x="2729033" y="3155170"/>
                <a:ext cx="6695979" cy="187585"/>
              </a:xfrm>
              <a:prstGeom prst="line">
                <a:avLst/>
              </a:prstGeom>
              <a:ln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9CD8140-8C01-707D-480B-F4018D88465B}"/>
                  </a:ext>
                </a:extLst>
              </p:cNvPr>
              <p:cNvCxnSpPr>
                <a:cxnSpLocks/>
                <a:stCxn id="30" idx="4"/>
              </p:cNvCxnSpPr>
              <p:nvPr/>
            </p:nvCxnSpPr>
            <p:spPr>
              <a:xfrm>
                <a:off x="2729043" y="3408500"/>
                <a:ext cx="6695979" cy="178131"/>
              </a:xfrm>
              <a:prstGeom prst="line">
                <a:avLst/>
              </a:prstGeom>
              <a:ln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Slide Number Placeholder 6">
            <a:extLst>
              <a:ext uri="{FF2B5EF4-FFF2-40B4-BE49-F238E27FC236}">
                <a16:creationId xmlns:a16="http://schemas.microsoft.com/office/drawing/2014/main" id="{98D9675E-799E-5599-6AD6-6DFFA2BD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411D1F-6619-4E15-B412-BC3EF8738431}"/>
                  </a:ext>
                </a:extLst>
              </p:cNvPr>
              <p:cNvSpPr txBox="1"/>
              <p:nvPr/>
            </p:nvSpPr>
            <p:spPr>
              <a:xfrm>
                <a:off x="239350" y="5658026"/>
                <a:ext cx="9003221" cy="7078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How can we improve transparency during top-up?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dirty="0"/>
                  <a:t>Transparency improves as the number of kicked bunches is reduced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411D1F-6619-4E15-B412-BC3EF8738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350" y="5658026"/>
                <a:ext cx="9003221" cy="707886"/>
              </a:xfrm>
              <a:prstGeom prst="rect">
                <a:avLst/>
              </a:prstGeom>
              <a:blipFill>
                <a:blip r:embed="rId3"/>
                <a:stretch>
                  <a:fillRect l="-677" t="-4310" b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D68BF0BB-960E-4019-81BB-FA6A0FF2FA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</p:spTree>
    <p:extLst>
      <p:ext uri="{BB962C8B-B14F-4D97-AF65-F5344CB8AC3E}">
        <p14:creationId xmlns:p14="http://schemas.microsoft.com/office/powerpoint/2010/main" val="1029491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DA93530B-8249-5345-5902-A2784624D7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038" y="3642112"/>
            <a:ext cx="4392488" cy="292858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C74A521-969D-436B-BDA3-30285660F097}"/>
              </a:ext>
            </a:extLst>
          </p:cNvPr>
          <p:cNvSpPr/>
          <p:nvPr/>
        </p:nvSpPr>
        <p:spPr>
          <a:xfrm>
            <a:off x="233125" y="3912625"/>
            <a:ext cx="2989046" cy="2369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4473B7-FE33-4C10-BFAF-B5C03E2ADAF6}"/>
              </a:ext>
            </a:extLst>
          </p:cNvPr>
          <p:cNvSpPr txBox="1"/>
          <p:nvPr/>
        </p:nvSpPr>
        <p:spPr>
          <a:xfrm>
            <a:off x="233125" y="720080"/>
            <a:ext cx="11219965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Top-up injection will use ‘aperture sharing’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Four × 0.15 m long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striplines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in first mid straight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Pulse length &lt;3 ns full width, &gt;1 ns flat-top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Single bunch injection only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 bunch in 899 will be disturbed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Much improved transparency!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C0DC771F-4A99-4ED4-9128-DECBF34B4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351" y="-99391"/>
            <a:ext cx="11713301" cy="720080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GB" kern="0" dirty="0">
                <a:latin typeface="Calibri" pitchFamily="34" charset="0"/>
              </a:rPr>
              <a:t>Single Bunch Injection with </a:t>
            </a:r>
            <a:r>
              <a:rPr lang="en-GB" kern="0" dirty="0" err="1">
                <a:latin typeface="Calibri" pitchFamily="34" charset="0"/>
              </a:rPr>
              <a:t>Stripline</a:t>
            </a:r>
            <a:r>
              <a:rPr lang="en-GB" kern="0" dirty="0">
                <a:latin typeface="Calibri" pitchFamily="34" charset="0"/>
              </a:rPr>
              <a:t> Kickers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40C126-2754-460E-A636-F583FE3B0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1829" y="772534"/>
            <a:ext cx="6182696" cy="29109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9CCFF9-268A-4819-8720-9D9B455272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270" b="21904"/>
          <a:stretch/>
        </p:blipFill>
        <p:spPr>
          <a:xfrm>
            <a:off x="3418953" y="3964116"/>
            <a:ext cx="4190657" cy="22257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EC901F-9929-4888-85BB-48D9AB3F19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125" y="3894292"/>
            <a:ext cx="2984863" cy="238789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7EA8A598-7E23-4BC8-B2E7-AAB3739051C6}"/>
              </a:ext>
            </a:extLst>
          </p:cNvPr>
          <p:cNvSpPr/>
          <p:nvPr/>
        </p:nvSpPr>
        <p:spPr>
          <a:xfrm>
            <a:off x="766353" y="4589417"/>
            <a:ext cx="174172" cy="696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B26C631-3612-4FA3-B236-30222390BBD4}"/>
              </a:ext>
            </a:extLst>
          </p:cNvPr>
          <p:cNvSpPr/>
          <p:nvPr/>
        </p:nvSpPr>
        <p:spPr>
          <a:xfrm>
            <a:off x="1690720" y="4589417"/>
            <a:ext cx="174172" cy="696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2993898-AA53-4634-9B21-AFC3C851EB63}"/>
              </a:ext>
            </a:extLst>
          </p:cNvPr>
          <p:cNvSpPr/>
          <p:nvPr/>
        </p:nvSpPr>
        <p:spPr>
          <a:xfrm>
            <a:off x="2615087" y="4589417"/>
            <a:ext cx="174172" cy="696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8FD34FC-35F5-4389-934A-7694EBF1FC96}"/>
              </a:ext>
            </a:extLst>
          </p:cNvPr>
          <p:cNvCxnSpPr>
            <a:cxnSpLocks/>
          </p:cNvCxnSpPr>
          <p:nvPr/>
        </p:nvCxnSpPr>
        <p:spPr>
          <a:xfrm flipV="1">
            <a:off x="1079861" y="4850674"/>
            <a:ext cx="0" cy="10885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4C442FA-F3AA-47FF-B229-C78A5ABA18E6}"/>
              </a:ext>
            </a:extLst>
          </p:cNvPr>
          <p:cNvCxnSpPr>
            <a:cxnSpLocks/>
          </p:cNvCxnSpPr>
          <p:nvPr/>
        </p:nvCxnSpPr>
        <p:spPr>
          <a:xfrm flipV="1">
            <a:off x="1544318" y="4850674"/>
            <a:ext cx="0" cy="10885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7890F87-2257-4EC6-8314-8F48DC359896}"/>
              </a:ext>
            </a:extLst>
          </p:cNvPr>
          <p:cNvCxnSpPr>
            <a:cxnSpLocks/>
          </p:cNvCxnSpPr>
          <p:nvPr/>
        </p:nvCxnSpPr>
        <p:spPr>
          <a:xfrm flipV="1">
            <a:off x="2473233" y="4850674"/>
            <a:ext cx="0" cy="10885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A279E5B-2689-4A2C-8720-08784E9F4369}"/>
              </a:ext>
            </a:extLst>
          </p:cNvPr>
          <p:cNvCxnSpPr>
            <a:cxnSpLocks/>
          </p:cNvCxnSpPr>
          <p:nvPr/>
        </p:nvCxnSpPr>
        <p:spPr>
          <a:xfrm flipV="1">
            <a:off x="2008775" y="4850674"/>
            <a:ext cx="0" cy="10885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C0E9AA3-1FA3-4C4B-B15B-7705CB31CCBD}"/>
              </a:ext>
            </a:extLst>
          </p:cNvPr>
          <p:cNvCxnSpPr>
            <a:cxnSpLocks/>
          </p:cNvCxnSpPr>
          <p:nvPr/>
        </p:nvCxnSpPr>
        <p:spPr>
          <a:xfrm>
            <a:off x="1079862" y="4970416"/>
            <a:ext cx="46155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A7BB236-27E4-487C-B333-979E3723A447}"/>
              </a:ext>
            </a:extLst>
          </p:cNvPr>
          <p:cNvCxnSpPr>
            <a:cxnSpLocks/>
          </p:cNvCxnSpPr>
          <p:nvPr/>
        </p:nvCxnSpPr>
        <p:spPr>
          <a:xfrm>
            <a:off x="1545779" y="4970416"/>
            <a:ext cx="46155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DA5648D-F29A-467F-9CCB-8AE015C23883}"/>
              </a:ext>
            </a:extLst>
          </p:cNvPr>
          <p:cNvCxnSpPr>
            <a:cxnSpLocks/>
          </p:cNvCxnSpPr>
          <p:nvPr/>
        </p:nvCxnSpPr>
        <p:spPr>
          <a:xfrm>
            <a:off x="2011693" y="4970416"/>
            <a:ext cx="46155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9C309E6-C3E4-418F-92FB-72855955DA41}"/>
              </a:ext>
            </a:extLst>
          </p:cNvPr>
          <p:cNvCxnSpPr>
            <a:cxnSpLocks/>
          </p:cNvCxnSpPr>
          <p:nvPr/>
        </p:nvCxnSpPr>
        <p:spPr>
          <a:xfrm flipV="1">
            <a:off x="853439" y="4258493"/>
            <a:ext cx="0" cy="3483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6CC8E96-B872-4A42-9783-DAFDB72E092E}"/>
              </a:ext>
            </a:extLst>
          </p:cNvPr>
          <p:cNvCxnSpPr>
            <a:cxnSpLocks/>
          </p:cNvCxnSpPr>
          <p:nvPr/>
        </p:nvCxnSpPr>
        <p:spPr>
          <a:xfrm flipV="1">
            <a:off x="1776556" y="4258493"/>
            <a:ext cx="0" cy="3483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C2E01DC-6690-4EEE-89C7-43FB5F6D74BE}"/>
              </a:ext>
            </a:extLst>
          </p:cNvPr>
          <p:cNvCxnSpPr>
            <a:cxnSpLocks/>
          </p:cNvCxnSpPr>
          <p:nvPr/>
        </p:nvCxnSpPr>
        <p:spPr>
          <a:xfrm>
            <a:off x="853439" y="4356463"/>
            <a:ext cx="91440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3B2FA62-8E5C-4C13-8B9E-5F578A83B89C}"/>
              </a:ext>
            </a:extLst>
          </p:cNvPr>
          <p:cNvSpPr txBox="1"/>
          <p:nvPr/>
        </p:nvSpPr>
        <p:spPr>
          <a:xfrm>
            <a:off x="1079861" y="4101735"/>
            <a:ext cx="496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2 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13ED937-C319-4C1E-9194-5FAAE9AC7AEA}"/>
              </a:ext>
            </a:extLst>
          </p:cNvPr>
          <p:cNvSpPr txBox="1"/>
          <p:nvPr/>
        </p:nvSpPr>
        <p:spPr>
          <a:xfrm>
            <a:off x="1056989" y="5091548"/>
            <a:ext cx="635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&lt;1 ns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5A14A96-9890-4878-8DBA-C26154F774A7}"/>
              </a:ext>
            </a:extLst>
          </p:cNvPr>
          <p:cNvSpPr txBox="1"/>
          <p:nvPr/>
        </p:nvSpPr>
        <p:spPr>
          <a:xfrm>
            <a:off x="1522803" y="5091548"/>
            <a:ext cx="635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&gt;1 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24CA51-8D78-48BF-A2A8-91C484CDA910}"/>
              </a:ext>
            </a:extLst>
          </p:cNvPr>
          <p:cNvSpPr txBox="1"/>
          <p:nvPr/>
        </p:nvSpPr>
        <p:spPr>
          <a:xfrm>
            <a:off x="1988617" y="5091548"/>
            <a:ext cx="635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&lt;1 ns</a:t>
            </a:r>
          </a:p>
        </p:txBody>
      </p:sp>
      <p:sp>
        <p:nvSpPr>
          <p:cNvPr id="30" name="Slide Number Placeholder 6">
            <a:extLst>
              <a:ext uri="{FF2B5EF4-FFF2-40B4-BE49-F238E27FC236}">
                <a16:creationId xmlns:a16="http://schemas.microsoft.com/office/drawing/2014/main" id="{4424C5B7-C2ED-624B-D045-9CA99F31B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4" name="Footer Placeholder 1">
            <a:extLst>
              <a:ext uri="{FF2B5EF4-FFF2-40B4-BE49-F238E27FC236}">
                <a16:creationId xmlns:a16="http://schemas.microsoft.com/office/drawing/2014/main" id="{5228A215-734C-4940-99CE-8C2B72653D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Injection for Diamond-II, </a:t>
            </a:r>
            <a:r>
              <a:rPr lang="en-GB" dirty="0" err="1"/>
              <a:t>IoP</a:t>
            </a:r>
            <a:r>
              <a:rPr lang="en-GB" dirty="0"/>
              <a:t> PABG 2022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2DCCB63-84F0-477B-9A27-17ACD53EC811}"/>
              </a:ext>
            </a:extLst>
          </p:cNvPr>
          <p:cNvCxnSpPr>
            <a:cxnSpLocks/>
          </p:cNvCxnSpPr>
          <p:nvPr/>
        </p:nvCxnSpPr>
        <p:spPr>
          <a:xfrm flipH="1">
            <a:off x="9499452" y="3871439"/>
            <a:ext cx="2079522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B927ACB-FC75-40BB-852E-9C4A945FB50A}"/>
              </a:ext>
            </a:extLst>
          </p:cNvPr>
          <p:cNvCxnSpPr>
            <a:cxnSpLocks/>
          </p:cNvCxnSpPr>
          <p:nvPr/>
        </p:nvCxnSpPr>
        <p:spPr>
          <a:xfrm flipV="1">
            <a:off x="11578974" y="3642111"/>
            <a:ext cx="0" cy="254779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304DEA1-5729-4EAB-A5B4-BE545AC70986}"/>
              </a:ext>
            </a:extLst>
          </p:cNvPr>
          <p:cNvSpPr txBox="1"/>
          <p:nvPr/>
        </p:nvSpPr>
        <p:spPr>
          <a:xfrm>
            <a:off x="10171482" y="3552598"/>
            <a:ext cx="90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8.8 mm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78E0853-5FCF-4698-AD35-A1B2EEAD13B6}"/>
              </a:ext>
            </a:extLst>
          </p:cNvPr>
          <p:cNvCxnSpPr>
            <a:cxnSpLocks/>
          </p:cNvCxnSpPr>
          <p:nvPr/>
        </p:nvCxnSpPr>
        <p:spPr>
          <a:xfrm flipV="1">
            <a:off x="9499452" y="3642111"/>
            <a:ext cx="0" cy="254779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056681"/>
      </p:ext>
    </p:extLst>
  </p:cSld>
  <p:clrMapOvr>
    <a:masterClrMapping/>
  </p:clrMapOvr>
</p:sld>
</file>

<file path=ppt/theme/theme1.xml><?xml version="1.0" encoding="utf-8"?>
<a:theme xmlns:a="http://schemas.openxmlformats.org/drawingml/2006/main" name="DDBA_slides_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B5EF72708F146B92D14D39AE66C8B" ma:contentTypeVersion="13" ma:contentTypeDescription="Create a new document." ma:contentTypeScope="" ma:versionID="9f911de80c75b89364532dc6e3c4fa5c">
  <xsd:schema xmlns:xsd="http://www.w3.org/2001/XMLSchema" xmlns:xs="http://www.w3.org/2001/XMLSchema" xmlns:p="http://schemas.microsoft.com/office/2006/metadata/properties" xmlns:ns3="b6dd6437-eec4-4072-b613-e605fa1dca79" xmlns:ns4="2d7d9568-760a-49a8-9c8d-ea909a5172d6" targetNamespace="http://schemas.microsoft.com/office/2006/metadata/properties" ma:root="true" ma:fieldsID="ea960822a35b0a0c82c616a588ae3d56" ns3:_="" ns4:_="">
    <xsd:import namespace="b6dd6437-eec4-4072-b613-e605fa1dca79"/>
    <xsd:import namespace="2d7d9568-760a-49a8-9c8d-ea909a5172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d6437-eec4-4072-b613-e605fa1dc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d9568-760a-49a8-9c8d-ea909a5172d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549A88-8EF3-48F6-840C-F03A8B1B97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d6437-eec4-4072-b613-e605fa1dca79"/>
    <ds:schemaRef ds:uri="2d7d9568-760a-49a8-9c8d-ea909a5172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BD0F9F-8D4A-4374-AE7B-617722268430}">
  <ds:schemaRefs>
    <ds:schemaRef ds:uri="http://schemas.microsoft.com/office/2006/documentManagement/types"/>
    <ds:schemaRef ds:uri="2d7d9568-760a-49a8-9c8d-ea909a5172d6"/>
    <ds:schemaRef ds:uri="http://schemas.microsoft.com/office/2006/metadata/properties"/>
    <ds:schemaRef ds:uri="http://purl.org/dc/elements/1.1/"/>
    <ds:schemaRef ds:uri="b6dd6437-eec4-4072-b613-e605fa1dca7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A2AB69-B141-4B17-A2CB-FD86C39466E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DDBA_slides_template3</Template>
  <TotalTime>35885</TotalTime>
  <Words>946</Words>
  <Application>Microsoft Office PowerPoint</Application>
  <PresentationFormat>Widescreen</PresentationFormat>
  <Paragraphs>159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 Math</vt:lpstr>
      <vt:lpstr>Symbol</vt:lpstr>
      <vt:lpstr>Times</vt:lpstr>
      <vt:lpstr>Wingdings</vt:lpstr>
      <vt:lpstr>DDBA_slides_template3</vt:lpstr>
      <vt:lpstr>Injection Schemes for Diamond-II</vt:lpstr>
      <vt:lpstr>Standard Off-axis Injection Scheme</vt:lpstr>
      <vt:lpstr>Standard Off-axis Injection Scheme</vt:lpstr>
      <vt:lpstr>Dynamic Aperture Reduction for Diamond-II</vt:lpstr>
      <vt:lpstr>Injection Straight for Diamond-II</vt:lpstr>
      <vt:lpstr>Injection Transparency</vt:lpstr>
      <vt:lpstr>Injection Transparency</vt:lpstr>
      <vt:lpstr>Injection Transparency</vt:lpstr>
      <vt:lpstr>Single Bunch Injection with Stripline Kickers</vt:lpstr>
      <vt:lpstr>Single Bunch Injection with Stripline Kickers</vt:lpstr>
      <vt:lpstr>‘Enhanced’ aperture sharing</vt:lpstr>
      <vt:lpstr>Summary</vt:lpstr>
    </vt:vector>
  </TitlesOfParts>
  <Company>Authorised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Guenther Rehm</dc:creator>
  <cp:lastModifiedBy>Martin, Ian (DLSLtd,RAL,TEC)</cp:lastModifiedBy>
  <cp:revision>300</cp:revision>
  <cp:lastPrinted>2022-06-23T16:29:09Z</cp:lastPrinted>
  <dcterms:created xsi:type="dcterms:W3CDTF">2013-11-19T11:09:08Z</dcterms:created>
  <dcterms:modified xsi:type="dcterms:W3CDTF">2022-07-20T11:58:13Z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0x0101003FEB5EF72708F146B92D14D39AE66C8B</vt:lpwstr>
  </property>
</Properties>
</file>