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9" r:id="rId3"/>
    <p:sldId id="271" r:id="rId4"/>
    <p:sldId id="269" r:id="rId5"/>
    <p:sldId id="270" r:id="rId6"/>
    <p:sldId id="258" r:id="rId7"/>
    <p:sldId id="272" r:id="rId8"/>
    <p:sldId id="264" r:id="rId9"/>
    <p:sldId id="266" r:id="rId10"/>
    <p:sldId id="263" r:id="rId11"/>
    <p:sldId id="267" r:id="rId12"/>
    <p:sldId id="274" r:id="rId13"/>
    <p:sldId id="265" r:id="rId14"/>
    <p:sldId id="273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8F1E8F"/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6" d="100"/>
          <a:sy n="46" d="100"/>
        </p:scale>
        <p:origin x="29" y="61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7-20T20:13:43.037"/>
    </inkml:context>
    <inkml:brush xml:id="br0">
      <inkml:brushProperty name="width" value="0.35" units="cm"/>
      <inkml:brushProperty name="height" value="0.35" units="cm"/>
      <inkml:brushProperty name="color" value="#FFFFFF"/>
      <inkml:brushProperty name="ignorePressure" value="1"/>
    </inkml:brush>
  </inkml:definitions>
  <inkml:trace contextRef="#ctx0" brushRef="#br0">0 1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7-20T20:14:14.142"/>
    </inkml:context>
    <inkml:brush xml:id="br0">
      <inkml:brushProperty name="width" value="0.35" units="cm"/>
      <inkml:brushProperty name="height" value="0.35" units="cm"/>
      <inkml:brushProperty name="color" value="#FFFFFF"/>
      <inkml:brushProperty name="ignorePressure" value="1"/>
    </inkml:brush>
  </inkml:definitions>
  <inkml:trace contextRef="#ctx0" brushRef="#br0">293 1249,'-33'0,"5"-1,0 1,0 2,-36 6,58-7,0 0,0 1,0 0,0 0,0 0,0 1,0-1,1 2,0-1,-1 0,1 1,0 0,1 0,-1 1,1-1,0 1,0 0,0 0,1 0,-4 8,6-12,1 1,-1-1,1 0,0 0,0 0,-1 1,1-1,0 0,0 0,0 1,0-1,0 0,0 0,1 1,-1-1,0 0,1 0,-1 0,1 0,-1 1,1-1,-1 0,1 0,0 0,-1 0,1 0,0 0,0 0,0-1,0 1,0 0,0 0,0-1,0 1,0 0,0-1,1 0,-1 1,0-1,2 1,6 2,0-1,1 1,-1-2,11 2,102 4,129-9,-100-1,2274 0,-1321 5,-1602-45,91 3,98 36,-159-12,426 12,0-2,-80-22,14-1,63 18,-48-17,80 23,0-1,0 0,0-1,1-1,0 1,0-2,-18-17,19 13,0 0,1-1,-12-24,8 14,9 15,1-1,-1 1,2-1,-1 0,2-1,-1 1,1 0,0-20,0-10,5-40,0 15,-2-585,-2 648,1 0,0 0,0-1,0 1,0 0,0 0,0-1,1 1,-1 0,1 0,-1 0,1 0,0-1,0 1,0 0,0 0,0 1,1-1,-1 0,0 0,1 1,-1-1,1 0,0 1,0 0,-1-1,5-1,13-3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7-20T20:14:17.894"/>
    </inkml:context>
    <inkml:brush xml:id="br0">
      <inkml:brushProperty name="width" value="0.35" units="cm"/>
      <inkml:brushProperty name="height" value="0.35" units="cm"/>
      <inkml:brushProperty name="color" value="#FFFFFF"/>
      <inkml:brushProperty name="ignorePressure" value="1"/>
    </inkml:brush>
  </inkml:definitions>
  <inkml:trace contextRef="#ctx0" brushRef="#br0">1 1441,'9'0,"0"-1,0-1,0 0,16-6,26-4,39 4,-34 4,0-2,66-17,-76 14,0 2,0 3,0 1,82 6,-28-1,-30-1,276-6,-257-1,165-32,108-12,-156 28,-92 10,165 2,-251 9,-1-1,39-9,-35 6,45-4,-68 9,1 0,0 0,-1 0,1 1,0 1,-1-1,10 4,-14-3,0 0,0 0,0 1,0-1,-1 1,1 0,-1 0,1 0,-1 0,0 1,-1-1,1 1,-1 0,1-1,2 8,-2-6,0 1,1-1,0 0,0-1,0 1,0-1,1 1,-1-1,1 0,0-1,1 1,-1-1,1 0,-1-1,7 3,23 13,-32-16,-1 0,1 1,0-1,-1 1,1-1,-1 1,0 0,0 0,0 0,0 0,-1 0,1 1,-1-1,0 0,0 1,0-1,0 1,0-1,-1 5,1-5,-1-1,0 1,0-1,0 1,-1-1,1 1,0 0,-1-1,0 0,1 1,-1-1,0 1,0-1,-1 0,1 0,0 1,-1-1,1 0,-1 0,0-1,0 1,1 0,-1 0,0-1,-1 1,1-1,-4 2,-11 2,0-2,-1 0,1 0,-1-2,0 0,1-1,-24-3,-2 1,-919-2,660 4,358-2,109-17,56-29,-99 21,-95 21,48-17,-68 21,0-1,-1 0,0 0,1-1,-1 1,-1-2,1 1,-1 0,1-1,-1 0,-1-1,8-8,-11 11,0 1,0-1,0 0,0 1,-1-1,1 0,-1 0,0 1,1-1,-1 0,0 0,-1 0,1 1,-1-1,1 0,-1 0,-1-2,-22-51,12 30,-1-11,-15-72,-2-8,23 88,2 0,0-1,2 0,2 1,0-1,5-33,-2-7,-4-41,5-99,21 94,-16 78,-6 31,0 1,0-1,-1 0,0 1,-1-1,1-9,-2 14,1 0,-1 0,1 0,-1 0,1 1,-1-1,0 0,0 0,0 1,0-1,0 0,-1 1,1-1,0 1,-1 0,1-1,-1 1,1 0,-1 0,0 0,1 0,-1 0,0 0,0 0,0 1,-2-1,-17-5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7-20T20:14:19.237"/>
    </inkml:context>
    <inkml:brush xml:id="br0">
      <inkml:brushProperty name="width" value="0.35" units="cm"/>
      <inkml:brushProperty name="height" value="0.35" units="cm"/>
      <inkml:brushProperty name="color" value="#FFFFFF"/>
      <inkml:brushProperty name="ignorePressure" value="1"/>
    </inkml:brush>
  </inkml:definitions>
  <inkml:trace contextRef="#ctx0" brushRef="#br0">78 0,'-1'17,"-1"0,-1 0,0-1,-11 28,-5 28,10-6,3 1,2 0,10 116,7-96,-7-57,3 51,-8-55,1-9,-2-1,-2 30,2-43,0 0,-1 0,1 0,-1 0,0 0,0 0,0 0,0 0,-1 0,1-1,-1 1,1 0,-1-1,0 0,0 1,0-1,-1 0,1 0,0 0,-6 3,-9 2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7-20T20:14:19.723"/>
    </inkml:context>
    <inkml:brush xml:id="br0">
      <inkml:brushProperty name="width" value="0.35" units="cm"/>
      <inkml:brushProperty name="height" value="0.35" units="cm"/>
      <inkml:brushProperty name="color" value="#FFFFFF"/>
      <inkml:brushProperty name="ignorePressure" value="1"/>
    </inkml:brush>
  </inkml:definitions>
  <inkml:trace contextRef="#ctx0" brushRef="#br0">18 192,'-5'5,"-1"6,0 6,6 1,7-4,4-8,-2-11,4-8,-1-12,3-7,-2-7,2-12,4-2,-3 9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7-20T20:14:27.600"/>
    </inkml:context>
    <inkml:brush xml:id="br0">
      <inkml:brushProperty name="width" value="0.35" units="cm"/>
      <inkml:brushProperty name="height" value="0.35" units="cm"/>
      <inkml:brushProperty name="color" value="#FFFFFF"/>
      <inkml:brushProperty name="ignorePressure" value="1"/>
    </inkml:brush>
  </inkml:definitions>
  <inkml:trace contextRef="#ctx0" brushRef="#br0">4534 1517,'0'0,"0"0,0 0,0 0,0 0,1 0,-1 0,0 0,0 0,0 0,0 0,0 0,0 0,0 0,0 0,1 0,-1 0,0 0,0 0,0 0,0 0,0 0,0 0,0 0,1 0,-1 0,0 0,0 0,0 0,0 0,0 0,0 0,0 0,0 0,1 0,-1 0,0 0,0 0,0 0,0-1,0 1,0 0,0 0,0 0,0 0,0 0,0 0,0 0,0 0,0-1,0 1,0 0,0 0,0 0,0 0,0 0,0 0,0 0,0-1,0 1,0 0,0 0,0 0,0 0,0 0,0 0,0 0,-10-8,-16-3,-20 5,0 2,0 2,-58 5,-34-1,27-12,0-4,-137-36,-21-6,210 48,0 3,0 2,-63 5,-88-4,11-25,113 13,-18 4,-195 6,174 6,-223-16,9 0,200 13,-176 4,97 25,145-15,-107 4,87-19,-48 3,126 2,0 0,1 1,-1 1,1 0,0 1,0 0,-17 12,-7 2,32-18,1 1,0 0,0 0,0 1,-4 4,8-8,0 1,1-1,-1 1,1 0,-1-1,0 1,1-1,-1 1,1 0,-1-1,1 1,0 0,-1 0,1-1,0 1,0 0,-1 0,1 0,0-1,0 1,0 0,0 0,0 0,0 0,0-1,0 1,0 0,0 0,1 0,-1-1,0 1,0 0,1 0,-1-1,1 1,-1 0,1-1,-1 1,1 0,-1-1,1 1,-1-1,1 1,0-1,1 2,5 2,0 0,1 0,0 0,0-1,0 0,16 3,59 6,-24-4,43 5,1-5,135-6,-168-2,-35 1,61 12,17 0,514-10,-322-5,-94-13,6 0,369 17,-544 0,59 10,18 1,-94-12,0-1,42-5,-54 3,-1-1,0 0,1-1,-1-1,0 0,-1-1,13-7,161-116,-124 84,13-14,-42 32,54-34,5-1,-71 46,1 0,1 2,0 0,1 2,44-18,-39 19,-1-1,0-1,49-33,2-1,-37 24,2 2,0 2,1 2,1 1,64-12,81-8,-403 50,27 0,-39 1,-45 0,53-17,-117 4,164 12,-39 2,-1530-18,1710-1,29 3,0 0,-1 0,1 0,0 0,0 0,0 0,-1 0,1-1,0 1,0 0,0 0,-1 0,1 0,0 0,0-1,0 1,0 0,-1 0,1 0,0 0,0-1,0 1,0 0,0 0,0 0,0-1,0 1,0 0,-1 0,1-1,0 1,0 0,0 0,0-1,0 1,0 0,1 0,-1 0,0-1,0 1,0 0,0 0,0 0,0-1,0 1,0 0,1-1,3-3,1 1,-1-1,1 1,0-1,0 1,9-3,215-103,-108 55,-2-6,113-77,-228 134,34-24,0 2,2 1,72-31,-107 53,1-1,-1 0,0 0,0-1,-1 1,1-1,-1 0,1-1,-1 1,-1-1,1 0,-1 0,4-6,-3 5,0 0,0 0,1 0,0 0,0 1,1-1,-1 1,1 1,6-5,4 1,0 0,1 2,0 0,0 0,33-4,92-4,-96 11,79-14,-63 5,0 2,1 4,104 1,-110 6,99 3,-128-1,0 0,-1 2,43 14,-14 0,1-2,0-3,1-2,1-3,92 3,13-1,-34 0,509-6,-375-7,-396 8,-159 28,-14 2,-537-25,489-14,-285 3,617-1,-1-2,1 0,0-1,-37-13,30 9,-53-10,46 13,-1-1,-66-21,89 22,-1 0,1 0,1-2,-1 1,1-2,0 0,1 0,0-1,0 0,-13-16,-40-51,60 65,14 14,17 14,68 63,30 23,-14-31,191 92,-105-61,-164-85,-1 2,-1 1,-1 2,0 0,39 44,-47-45,0-2,1 0,1-2,1 0,1-2,0-1,42 18,-18-8,-35-17,-1 0,1-1,1-1,-1 0,1-1,31 5,20-2,233 15,-124-22,163-4,-309 0,34-9,-38 7,50-4,-48 8,24 0,86-14,-73 3,187-39,-247 50,1-1,-1 0,0 0,0 0,1-1,-1 0,-1 0,1 0,0 0,-1-1,0 0,0 0,0 0,0 0,0-1,-1 1,0-1,0 0,0 0,-1 0,0 0,4-12,-1-5,-1-1,-1 1,0-1,-2-33,0 10,3 8,11-42,-11 57,-1 12,1 1,0 0,0 0,1 0,0 0,0 1,1 0,1 0,0 1,0-1,0 2,1-1,0 1,1 0,11-7,-15 10,1 1,0 0,1 0,-1 0,0 1,1 0,0 0,-1 1,1 0,0 0,0 1,0-1,-1 1,1 1,0-1,0 1,10 3,6 3,0 1,0 1,32 19,-27-14,-13-9,-1 0,1-1,0-1,0 0,0-1,0-1,0 0,1-1,21-3,-17 2,-1 0,1 2,0 0,38 7,-34-2,36 3,-44-8,-1 1,1 1,0 0,-1 1,0 1,17 7,-22-7,1-1,-1 1,1-2,0 0,21 4,-10-5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7-20T20:14:29.476"/>
    </inkml:context>
    <inkml:brush xml:id="br0">
      <inkml:brushProperty name="width" value="0.35" units="cm"/>
      <inkml:brushProperty name="height" value="0.35" units="cm"/>
      <inkml:brushProperty name="color" value="#FFFFFF"/>
      <inkml:brushProperty name="ignorePressure" value="1"/>
    </inkml:brush>
  </inkml:definitions>
  <inkml:trace contextRef="#ctx0" brushRef="#br0">0 0,'3'1,"1"0,-1 0,1 0,-1 0,0 0,0 1,0-1,6 5,6 2,21 9,-14-6,0-1,47 15,-45-18,34 14,0 2,-52-21,-1 0,1 0,-1 1,0 0,0 0,0 1,-1-1,1 1,-1 0,5 5,34 50,-16-20,-16-24,-1 1,0 1,-1 0,-1 0,9 28,-15-39,0-1,1 1,0-1,0 0,0 0,0 0,1-1,0 1,0-1,7 6,3 2,1-2,17 10,-4-2,-28-18,2 0,-1 1,0 0,0-1,0 1,1 0,-1 0,0 0,0 0,0 0,0 0,-1 0,1 0,0 0,0 0,-1 0,1 1,0-1,-1 0,1 1,-1-1,1 2,-5 7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7-20T20:14:29.962"/>
    </inkml:context>
    <inkml:brush xml:id="br0">
      <inkml:brushProperty name="width" value="0.35" units="cm"/>
      <inkml:brushProperty name="height" value="0.35" units="cm"/>
      <inkml:brushProperty name="color" value="#FFFFFF"/>
      <inkml:brushProperty name="ignorePressure" value="1"/>
    </inkml:brush>
  </inkml:definitions>
  <inkml:trace contextRef="#ctx0" brushRef="#br0">1103 29,'-8'0,"-557"-17,443 6,-220 10,337 2,-1 0,1 0,0 0,-1 0,1 1,-9 5,12-7,1 1,0-1,0 1,0-1,0 1,0 0,0-1,0 1,0 0,0 0,0 0,0 0,1 0,-1 0,0 0,1 0,-1 0,0 0,1 1,0-1,-1 0,1 0,0 0,-1 1,1-1,0 0,0 0,0 1,0-1,0 0,0 0,1 1,-1-1,1 2,0-1,1 0,0 0,-1 0,1-1,0 1,0 0,0-1,0 0,1 1,-1-1,0 0,1 0,-1 0,0 0,1-1,-1 1,1 0,2-1,-2 1,34 6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7-20T20:14:31.178"/>
    </inkml:context>
    <inkml:brush xml:id="br0">
      <inkml:brushProperty name="width" value="0.35" units="cm"/>
      <inkml:brushProperty name="height" value="0.35" units="cm"/>
      <inkml:brushProperty name="color" value="#FFFFFF"/>
      <inkml:brushProperty name="ignorePressure" value="1"/>
    </inkml:brush>
  </inkml:definitions>
  <inkml:trace contextRef="#ctx0" brushRef="#br0">1 4,'76'-2,"-27"1,0 1,50 8,-91-7,0 0,0 1,0 0,0 1,-1-1,1 2,-1-1,0 1,0 0,0 0,-1 1,1 0,-1 0,0 1,0-1,-1 1,0 1,0-1,0 1,-1 0,0 0,0 0,-1 0,0 1,3 10,-3-8,1 0,0 0,0 0,1-1,0 1,1-1,0-1,14 16,-15-19,0-1,0 0,1 0,-1 0,1-1,0 0,0 0,0 0,0-1,1 0,-1 0,1 0,-1-1,1 0,8 0,45 1,79-9,-116 1,-17 2,-18 4,-45 7,-227 23,241-29,20-1,0 2,-28 4,45-5,0 1,0-1,0 1,1 0,-1 1,1-1,0 1,-1 0,1 0,1 1,-1-1,0 1,-6 8,7-7,1 0,-1 0,1 1,1-1,-1 1,-2 9,4-14,1 0,-1 0,1 0,-1 1,1-1,-1 0,1 1,0-1,0 0,0 1,0-1,0 0,0 0,0 1,0-1,1 0,-1 1,0-1,1 0,-1 0,1 1,0-1,-1 0,1 0,0 0,-1 0,1 0,0 0,0 0,0 0,0 0,0 0,0-1,2 2,12 2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7-20T20:14:31.709"/>
    </inkml:context>
    <inkml:brush xml:id="br0">
      <inkml:brushProperty name="width" value="0.35" units="cm"/>
      <inkml:brushProperty name="height" value="0.35" units="cm"/>
      <inkml:brushProperty name="color" value="#FFFFFF"/>
      <inkml:brushProperty name="ignorePressure" value="1"/>
    </inkml:brush>
  </inkml:definitions>
  <inkml:trace contextRef="#ctx0" brushRef="#br0">12 0,'0'5,"0"6,-5 2,-1-3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7-20T20:14:33.496"/>
    </inkml:context>
    <inkml:brush xml:id="br0">
      <inkml:brushProperty name="width" value="0.35" units="cm"/>
      <inkml:brushProperty name="height" value="0.35" units="cm"/>
      <inkml:brushProperty name="color" value="#FFFFFF"/>
      <inkml:brushProperty name="ignorePressure" value="1"/>
    </inkml:brush>
  </inkml:definitions>
  <inkml:trace contextRef="#ctx0" brushRef="#br0">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7-20T20:13:47.058"/>
    </inkml:context>
    <inkml:brush xml:id="br0">
      <inkml:brushProperty name="width" value="0.35" units="cm"/>
      <inkml:brushProperty name="height" value="0.35" units="cm"/>
      <inkml:brushProperty name="color" value="#FFFFFF"/>
      <inkml:brushProperty name="ignorePressure" value="1"/>
    </inkml:brush>
  </inkml:definitions>
  <inkml:trace contextRef="#ctx0" brushRef="#br0">573 5,'-4'1,"-1"1,1-1,0 1,0 0,0 0,0 0,1 1,-1-1,1 1,-1 0,-3 4,-9 7,-232 149,224-147,-118 86,79-54,38-28,21-12,7-5,16-5,24-12,0-2,45-25,-23 11,-32 15,317-134,-262 117,2 3,99-17,-172 43,-6 0,0 0,-1 1,1 1,0 0,0 0,0 1,1 1,-1 0,13 3,-24-4,1 0,-1 0,1 0,-1 0,1 0,-1 0,1 0,-1 0,1 0,-1 0,0 0,1 0,-1 1,1-1,-1 0,1 0,-1 1,0-1,1 0,-1 1,0-1,1 0,-1 1,0-1,1 0,-1 1,0-1,0 1,0-1,1 0,-1 1,0-1,0 1,0-1,0 1,0-1,0 1,0-1,0 1,0-1,0 0,0 1,0-1,0 1,0-1,0 1,0-1,0 1,-1-1,1 1,0-1,0 0,-1 1,1-1,0 0,-1 1,1-1,-1 1,-25 15,-134 40,45-18,32-8,1-3,3 4,-116 62,157-66,37-27,0 0,1 0,-1 0,1 1,-1-1,1 0,-1 1,1-1,-1 1,1-1,0 0,-1 1,1-1,-1 1,1-1,0 1,-1-1,1 1,0-1,0 1,0-1,-1 1,1 0,0-1,0 1,0-1,0 1,0 1,19-5,49-23,124-65,-79 33,-57 30,-23 11,57-21,-89 37,1 1,-1-1,0 1,1 0,-1-1,1 1,-1 0,1 0,-1 0,1 0,0 0,-1 0,1 0,1 1,-2-1,-1 1,1-1,-1 0,0 1,1-1,-1 0,0 1,1-1,-1 1,0-1,1 1,-1-1,0 0,0 1,1-1,-1 1,0-1,0 1,0-1,0 1,0-1,0 1,0 0,0-1,0 1,0 0,-1 4,0-1,0 0,-1 0,1 0,-1 1,0-1,0-1,-3 5,-18 23,-45 46,40-45,25-30,1 1,0-1,0 1,0-1,0 1,0 0,1 0,-1 0,1 0,-2 6,3-9,0 0,0 1,0-1,0 1,0-1,1 0,-1 1,0-1,0 0,0 1,0-1,0 0,0 1,1-1,-1 0,0 1,0-1,0 0,1 1,-1-1,0 0,1 0,-1 1,0-1,0 0,1 0,-1 0,0 1,1-1,-1 0,0 0,1 0,0 0,27-3,176-73,-90 29,-70 31,413-142,-446 155,32-7,-41 10,-1 0,1-1,-1 1,1 0,-1 0,1 0,-1 0,1 0,-1 0,1 1,-1-1,1 1,-1-1,0 1,1-1,-1 1,0-1,1 1,-1 0,2 1,-3-1,0 0,1 0,-1 0,0 0,0 0,0 0,0-1,0 1,0 0,0 0,0 0,0 0,0 0,0 0,-1 0,1 0,0 0,-1-1,1 1,-1 0,1 0,-1 0,1-1,-1 1,1 0,-1 0,-1 0,-23 25,21-23,-52 42,-2-3,-120 66,85-54,-372 208,374-212,88-49,-27 16,37-21,45-28,45-25,2 4,139-53,221-51,121-2,11 53,-560 103,38 0,-65 3,-1 0,0 0,1 1,-1-1,0 1,1 0,-1 0,0 0,0 0,4 2,-6-2,-1-1,1 1,0-1,-1 1,1-1,-1 1,1 0,-1-1,1 1,-1 0,1 0,-1-1,0 1,1 0,-1 0,0-1,0 1,1 0,-1 0,0 0,0 0,0-1,0 1,0 0,0 1,-2 3,0 0,0-1,-1 0,1 0,-1 1,0-2,0 1,0 0,0 0,-1-1,-6 5,-24 20,-3-1,-56 32,-92 38,122-65,-615 302,659-325,9-3,0-1,0 0,0-1,0 0,-1-1,1 0,-21 3,30-6,1 0,-1 0,0 0,0 0,1 0,-1 0,0 0,0 0,1 0,-1 0,0 0,1 0,-1-1,0 1,1 0,-1-1,0 1,1 0,-1-1,1 1,-1-1,0 1,1 0,-1-1,1 0,-1 1,1-1,0 1,-1-2,1 1,0 0,0-1,0 1,0 0,0-1,1 1,-1 0,0-1,1 1,-1 0,1 0,0 0,-1-1,1 1,1-2,15-18,1 1,0 0,2 1,25-18,-15 11,100-74,-28 24,-96 71,0 0,0-1,-1 1,7-9,-11 13,-1 0,1 1,0-1,-1 1,1-1,-1 0,0 0,1 1,-1-1,1 0,-1 0,0 1,0-1,1 0,-1 0,0 0,0 0,0 1,0-1,0 0,0 0,0 0,0 0,0 1,-1-1,1 0,0 0,0 0,-1 1,1-1,-1 0,1 0,0 1,-1-1,1 0,-1 1,0-1,1 1,-1-1,0 1,1-1,-1 1,0-1,1 1,-1-1,0 1,0 0,1-1,-1 1,0 0,0 0,-1 0,-18-4,1 2,-1 0,1 2,-1 0,0 1,1 1,-28 6,33-5,1 1,-1 1,1 0,0 1,1 0,-1 1,1 0,0 1,1 0,0 1,0 1,-10 11,13-12,0 0,1 1,0-1,0 2,1-1,1 0,0 1,0 0,1 0,1 1,-1-1,2 1,0 0,-1 22,3-32,-1 0,2 0,-1 0,0 1,0-1,1 0,-1 0,1 0,0 0,-1 0,1 0,0 0,0 0,1 0,-1-1,0 1,0 0,1-1,-1 1,1-1,1 2,3 0,-1 0,1 0,-1-1,1 1,11 1,-12-3,-1 0,1 1,0-1,-1 1,0 0,1 0,-1 0,0 1,0-1,0 1,0 0,6 7,-7-5,0 0,0 1,0-1,-1 1,0 0,0 0,-1 0,1 0,-1 0,-1 1,1-1,-1 0,0 0,0 0,-2 9,-1 1,0-1,-1 1,0-1,-13 27,-19 36,-56 88,81-155,5-17,2-26,6-291,1 186,-3 148,-1 54,-9 69,0-55,4 0,5 87,1-165,-1 20,-1-1,-9 41,6-39,1 1,-2 26,7 205,-1-229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7-20T20:13:50.111"/>
    </inkml:context>
    <inkml:brush xml:id="br0">
      <inkml:brushProperty name="width" value="0.35" units="cm"/>
      <inkml:brushProperty name="height" value="0.35" units="cm"/>
      <inkml:brushProperty name="color" value="#FFFFFF"/>
      <inkml:brushProperty name="ignorePressure" value="1"/>
    </inkml:brush>
  </inkml:definitions>
  <inkml:trace contextRef="#ctx0" brushRef="#br0">796 83,'-7'0,"0"-1,0-1,1 1,-1-1,-7-3,-24-5,-179-9,-230 3,402 16,188 8,249 48,-294-39,471 91,-524-102,0-1,0-2,75-6,-34 1,-5-3,0-3,98-23,-99 15,1 3,97-2,5 2,-9 0,-153 13,1-1,0-1,-1-1,1-1,-1-1,0-1,-1 0,1-2,35-18,-56 26,1 0,-1 0,1 0,-1-1,1 1,-1 0,0 0,1 0,-1 0,1-1,-1 1,0 0,1-1,-1 1,0 0,1-1,-1 1,0 0,1-1,-1 1,0 0,0-1,0 1,1-1,-1 1,0 0,0-1,0 1,0-1,0 1,0-1,0 1,0-1,0 1,0-1,0 0,-17-6,-33 3,48 4,-661-1,303 3,249 0,-125-4,152-11,59 8,0 1,-41 0,20 7,0 3,0 2,-60 18,91-22,4 1,19-3,23 0,-30-2,354 2,169 5,-453-4,510 12,-572-15,0 0,0 1,0-1,0 2,1-1,-2 1,1 1,0 0,9 4,-12-4,-1 1,0-1,0 1,0 0,0 1,-1-1,0 1,0 0,0 0,0 0,-1 0,0 1,0-1,2 7,2 5,-2-1,0 1,0 0,-2 1,0-1,0 24,-6 111,0-59,3 470,0-557,0 0,0 0,-1 0,0-1,0 1,0 0,-1 0,1-1,-2 1,-4 9,-5 3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7-20T20:13:51.118"/>
    </inkml:context>
    <inkml:brush xml:id="br0">
      <inkml:brushProperty name="width" value="0.35" units="cm"/>
      <inkml:brushProperty name="height" value="0.35" units="cm"/>
      <inkml:brushProperty name="color" value="#FFFFFF"/>
      <inkml:brushProperty name="ignorePressure" value="1"/>
    </inkml:brush>
  </inkml:definitions>
  <inkml:trace contextRef="#ctx0" brushRef="#br0">11 0,'-4'0,"-3"0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7-20T20:13:55.416"/>
    </inkml:context>
    <inkml:brush xml:id="br0">
      <inkml:brushProperty name="width" value="0.35" units="cm"/>
      <inkml:brushProperty name="height" value="0.35" units="cm"/>
      <inkml:brushProperty name="color" value="#FFFFFF"/>
      <inkml:brushProperty name="ignorePressure" value="1"/>
    </inkml:brush>
  </inkml:definitions>
  <inkml:trace contextRef="#ctx0" brushRef="#br0">1238 511,'-44'1,"-1"3,1 1,-67 18,-126 49,212-64,-9 5,-38 21,50-23,0 0,-1-2,0 0,-32 7,54-16,-1 1,0-1,0 1,0-1,1 0,-1 0,0 1,0-2,0 1,1 0,-1 0,0 0,0-1,0 1,1-1,-1 1,0-1,1 0,-1 0,1 0,-1 0,1 0,-1 0,1 0,-1 0,1-1,0 1,0 0,0-1,0 1,0-1,0 0,0 1,0-1,0 0,1 1,-1-1,1 0,-1-3,0-6,0-1,1 1,1 0,-1-1,4-14,-1 8,7-69,-4 0,-5-96,-1 180,0 0,0 0,-1 1,1-1,-1 0,1 0,-1 1,0-1,0 1,0-1,0 1,-1-1,1 1,-1 0,1-1,-1 1,0 0,0 0,0 0,0 0,0 1,0-1,0 1,-1-1,-4-1,-2 0,0 1,0 0,0 1,0 0,0 0,-14 1,-70 4,60-1,-1-2,0-1,-40-6,71 5,-1 1,1-1,-1 0,1-1,-1 1,1 0,0-1,0 0,-1 0,1 0,0 0,1 0,-1 0,0-1,1 0,-1 1,1-1,-2-3,3 4,0 1,1 0,-1-1,1 1,0-1,-1 1,1-1,0 1,0 0,0-1,0 1,0-1,0 1,0-1,0 1,1-1,-1 1,1-3,1 2,-1 0,1-1,-1 1,1 0,0 0,0 0,0 0,0 0,0 0,0 1,1-1,-1 1,3-2,7-3,0 1,0 0,1 1,-1 1,1 0,18-2,87-2,-96 6,653 32,-260-3,-14-27,-188-3,-170 2,-7 0,-73 0,-1456 0,2532-15,-105 1,-890 14,-11 1,42-5,-66 3,0 0,0-1,0 0,0-1,-1 0,1-1,-1 0,1 0,7-5,-16 9,1-1,-1 1,0 0,1 0,-1 0,0 0,0 0,1 0,-1-1,0 1,0 0,1 0,-1 0,0-1,0 1,0 0,0 0,1 0,-1-1,0 1,0 0,0 0,0-1,0 1,0 0,0-1,1 1,-1 0,0 0,0-1,0 1,0 0,0-1,0 1,0 0,-1 0,1-1,0 1,0 0,0-1,0 1,0 0,0-1,-16-5,-22 2,-387 2,202 5,-30 9,215-7,1 1,0 2,1 1,-61 25,28 3,48-23,-36 14,40-21,0 1,1 0,0 1,0 1,1 0,-22 19,33-25,0 0,1 0,-1 0,1 0,-1 1,1-1,1 1,-1 0,1 0,0 0,0 0,0 0,1 1,-1-1,1 1,1-1,-1 0,1 1,0-1,0 1,0-1,1 1,0-1,0 1,0-1,4 9,17 29,-17-36,-1 0,0 1,-1 0,0 0,0 0,3 15,0 36,-3 0,-6 71,0-19,2-83,-2 0,-7 32,4-29,-2 47,8 175,0-229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7-20T20:14:01.330"/>
    </inkml:context>
    <inkml:brush xml:id="br0">
      <inkml:brushProperty name="width" value="0.35" units="cm"/>
      <inkml:brushProperty name="height" value="0.35" units="cm"/>
      <inkml:brushProperty name="color" value="#FFFFFF"/>
      <inkml:brushProperty name="ignorePressure" value="1"/>
    </inkml:brush>
  </inkml:definitions>
  <inkml:trace contextRef="#ctx0" brushRef="#br0">854 851,'-16'15,"0"0,-1-1,-1-1,-1-1,0-1,0-1,-1 0,-31 11,-20 1,-86 16,98-25,-301 48,348-59,19-2,28 0,-25 0,177 0,201-3,-376 3,-1 0,0 0,-1-1,1-1,-1 1,14-5,-24 6,0 0,0 0,0 0,0-1,0 1,-1 0,1 0,0 0,0 0,0 0,0 0,0 0,0-1,0 1,0 0,-1 0,1 0,0 0,0 0,0-1,0 1,0 0,0 0,0 0,0 0,0-1,0 1,0 0,0 0,0 0,0 0,0-1,0 1,0 0,0 0,1 0,-1 0,0 0,0-1,0 1,0 0,0 0,0 0,0 0,0 0,1 0,-1 0,0-1,0 1,0 0,0 0,0 0,1 0,-1 0,0 0,0 0,0 0,0 0,1 0,-18-4,-130-7,24 4,82 3,-64-8,92 9,0 0,0-1,1 0,-1-1,-22-12,33 16,0 0,0 0,0 0,0 0,1-1,-1 1,0 0,1-1,-1 0,1 1,-1-1,1 0,0 0,0 0,-1 0,2 0,-1 0,0 0,0 0,1 0,-1 0,1 0,-1 0,1-1,0 1,0 0,0 0,0 0,0-1,1 1,-1 0,1 0,-1 0,1 0,0-1,0 1,0 0,0 1,0-1,0 0,1 0,1-2,7-8,0 1,1 0,0 1,23-17,33-21,2 4,126-60,-180 96,2 2,-1 0,1 0,0 2,0 0,20-2,-30 5,1 1,0 0,-1 1,1-1,0 2,-1-1,0 1,1 0,-1 0,0 1,0 0,0 1,0-1,-1 1,1 0,8 8,-6-4,1 1,-1 0,0 0,-1 1,0 0,0 0,-1 1,7 16,-13-25,-1 0,1 1,-1-1,1 1,-1-1,0 1,0-1,0 1,0-1,-1 0,1 1,-1-1,1 1,-1-1,0 0,0 1,0-1,0 0,0 0,0 0,-1 0,1 0,-1 0,0 0,-3 3,-5 4,0-1,-1 0,-19 11,20-13,-87 48,-3-5,-165 57,243-97,16-3,45-11,1-1,40-11,-10 1,159-32,491-91,-682 133,16-4,1 3,108 0,-111 15,-49-8,1 1,0 0,-1 0,1 1,-1-1,1 1,-1-1,0 1,1 0,3 4,-8-5,0 0,0 0,-1-1,1 1,0 0,-1-1,1 1,-1-1,1 1,-1-1,1 0,-1 1,1-1,-1 0,-2 0,-270 4,36-2,220-1,-205 14,208-12,17-2,27 1,35-2,124-18,69-29,-225 40,150-32,-16 3,206-19,-327 53,52 6,-60-2,-29 1,-16 2,-25 8,25-11,-523 171,348-116,179-56,-8 2,0 1,0 0,1 1,0 0,-1 1,-14 11,25-17,0 1,0-1,0 1,0 0,1-1,-1 1,0 0,1 0,-1 0,0 0,1 0,0 0,-1-1,1 1,-1 0,1 0,0 0,-1 2,1-3,1 1,-1 0,0-1,0 1,0 0,1-1,-1 1,0-1,1 1,-1-1,0 1,1-1,-1 1,1-1,-1 1,1-1,-1 1,1-1,-1 0,1 1,0-1,4 3,0-2,-1 1,1 0,0-1,9 1,13 0,-1-1,0-1,1-1,-1-2,0-1,0-1,0-1,-1-1,0-1,38-18,12-10,-1-4,68-49,-104 61,-28 19,1 2,0-1,0 1,15-6,-24 14,-5 4,-9 7,-8 3,0-1,-1-1,-33 16,-77 26,60-26,23-8,0 2,-57 39,99-58,-5 3,0 0,0 0,0-1,-17 6,28-12,0 1,-1-1,1 0,0 0,-1 0,1 1,-1-1,1 0,-1 0,1 0,0 0,-1 0,1 0,-1 1,1-1,-1 0,1 0,-1-1,1 1,-1 0,1 0,0 0,-1 0,1 0,-1 0,1-1,-1 1,1 0,0 0,-1 0,1-1,-1 0,8-12,25-19,258-198,-162 133,-42 31,333-271,-408 327,-1 2,0 0,-1-1,0 0,0 0,-1-1,-1 0,1-1,10-20,-18 29,1 1,-1 0,1 0,-1-1,1 1,-1 0,0-1,0 1,0 0,0-1,0 1,0-1,0 1,0 0,-1-1,1 1,0 0,-1 0,1-1,-1 1,1 0,-1 0,0 0,0-1,1 1,-1 0,0 0,0 0,0 0,0 0,0 1,0-1,0 0,-1 0,1 1,0-1,0 1,0-1,-2 0,-6-1,1 0,0 0,0 1,-18-1,22 2,-139-1,-160 21,122-6,-305 26,416-27,55-9,0 0,-1-1,1-1,-23 0,37-2,-1 0,1 0,0 0,-1 0,1 0,0 0,0-1,-1 1,1 0,0-1,-1 1,1-1,0 1,0-1,0 1,0-1,-1 0,1 0,0 0,0 0,0 0,1 0,-1 0,0 0,-1-1,2 0,0 1,1 0,-1-1,0 1,0 0,1-1,-1 1,1 0,-1 0,1-1,-1 1,1 0,0 0,0 0,0 0,0 0,-1 0,1 0,0 0,1 0,-1 0,0 0,0 1,0-1,0 0,2 0,44-26,1 1,1 3,0 2,2 2,1 2,0 3,1 2,0 2,1 2,86 0,-136 8,0 0,0 0,0 1,0-1,0 1,0 0,0 0,0 0,0 1,0-1,0 1,5 4,-7-5,-1 0,0 1,0-1,0 1,0-1,0 1,0-1,0 1,-1 0,1-1,0 1,-1 0,0 0,1 0,-1-1,0 1,0 0,0 0,0 0,0-1,0 1,-1 0,1 0,0-1,-1 1,0 0,1 0,-1-1,0 1,0-1,-1 3,-6 9,0 1,-1-1,0-1,-1 0,-1 0,0-1,-13 11,-94 67,81-63,-122 73,35-24,97-53,27-22,0 0,0 0,1 0,-1 0,0 0,0 0,0 0,1 0,-1 0,0 0,0 0,0 0,0 0,1 1,-1-1,0 0,0 0,0 0,0 0,0 0,0 1,1-1,-1 0,0 0,0 0,0 0,0 1,0-1,0 0,0 0,0 0,0 0,0 1,0-1,0 0,0 0,0 0,0 1,0-1,0 0,0 0,0 0,0 1,0-1,0 0,0 0,0 0,0 0,-1 1,1-1,0 0,0 0,0 0,0 0,0 0,0 1,-1-1,21-6,272-107,5 12,403-80,-393 135,-374 53,-81 19,120-19,-1 1,1 2,1 1,0 1,-35 21,52-26,-2-1,1 1,0 1,1 0,-17 15,27-23,-1 1,1-1,0 1,-1-1,1 1,-1-1,1 1,0-1,-1 1,1-1,0 1,-1-1,1 1,0 0,0-1,0 1,0-1,0 1,-1 0,1-1,0 1,0-1,0 1,1 0,-1-1,0 1,0 0,0-1,0 1,1-1,-1 1,0-1,0 1,1 0,0 0,0 0,1 0,-1 0,0 0,1-1,0 1,-1 0,1-1,-1 1,1-1,0 1,-1-1,3 0,12 0,0 0,0-2,1 0,-1-1,-1 0,1-1,29-12,-16 6,135-55,-121 47,-37 15,1 0,-1 1,1 0,-1 0,1 1,0 0,8-1,-14 2,0 0,0 0,0 0,0 1,0-1,0 0,0 0,0 1,0-1,0 1,0-1,0 1,0-1,0 1,0-1,0 1,-1 0,1 0,0-1,0 2,0 0,0 0,0-1,-1 1,1 0,-1 0,0 0,1 0,-1-1,0 1,0 0,0 0,0 0,0 0,-1 0,0 2,-1 6,-1-1,-1 1,1-1,-1 0,-1-1,-10 17,-43 49,26-35,19-22,2-4,0 2,-15 28,25-42,0 0,1 1,-1-1,0 1,1-1,0 1,-1-1,1 1,0-1,0 1,0-1,0 1,0-1,0 3,0-4,1 1,-1 0,0-1,1 1,-1 0,0-1,1 1,-1-1,1 1,-1-1,1 1,-1-1,1 1,-1-1,1 0,0 1,-1-1,1 0,-1 1,1-1,0 0,0 1,3-1,0 1,0-1,-1 0,1 0,0-1,0 1,0-1,0 1,6-4,21-8,-1-1,-1-2,0-1,31-23,4-2,-45 29,16-9,71-32,-79 47,-27 6,1 0,-1 0,1 0,-1 0,0 0,1 0,-1 0,0 0,1 0,-1 1,0-1,1 0,-1 0,0 0,1 1,-1-1,0 0,0 0,1 1,-1-1,0 0,0 0,1 1,-1-1,0 0,0 1,0-1,0 0,0 1,1-1,-1 0,0 1,0 0,-1 1,1 1,-1 0,0-1,0 1,0-1,-1 0,1 1,0-1,-1 0,0 0,1 1,-1-1,0-1,-3 3,-27 25,-37 24,42-34,1 1,-45 46,70-65,0 0,0 0,0 0,0 0,1 0,-1 1,0-1,1 0,-1 0,1 1,0-1,-1 1,1-1,0 0,0 3,-5 14,-1-8,0 0,-1-1,0 0,0 0,-1-1,0 0,-10 8,-70 46,52-38,0 1,0-2,-2-1,0-2,-1-1,-66 21,93-36,-1 1,1 0,-15 9,-17 8,41-21,0 0,0 1,0 0,0-1,1 1,-1 0,1 1,-1-1,1 0,0 1,-1-1,2 1,-1 0,0-1,0 1,1 0,-1 0,0 4,-2 6,1 0,0 0,0 19,-5 15,0-17,-17 36,0 1,19-40,1 0,1 0,2 0,1 1,1-1,4 30,-1 21,-3-46,-1-1,-1 0,-12 56,-15 53,23-92,6-35,-1 0,-5 22,5-32,1 0,-1-1,0 1,0 0,0-1,-1 1,1-1,-1 1,1-1,-1 0,0 0,0 0,0 0,0 0,0 0,0 0,-4 2,-11 3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7-20T20:14:02.315"/>
    </inkml:context>
    <inkml:brush xml:id="br0">
      <inkml:brushProperty name="width" value="0.35" units="cm"/>
      <inkml:brushProperty name="height" value="0.35" units="cm"/>
      <inkml:brushProperty name="color" value="#FFFFFF"/>
      <inkml:brushProperty name="ignorePressure" value="1"/>
    </inkml:brush>
  </inkml:definitions>
  <inkml:trace contextRef="#ctx0" brushRef="#br0">116 0,'-1'4,"1"-1,-1 1,0 0,-1-1,1 0,0 1,-3 2,-7 22,6 11,2 0,4 79,-1 23,0-135,-1-1,-1 1,1-1,-1 1,1-1,-1 0,-5 9,7-14,-1 1,1 0,-1 0,1 0,-1 0,1-1,-1 1,0 0,1 0,-1-1,0 1,0-1,1 1,-1 0,0-1,0 0,0 1,0-1,0 1,1-1,-1 0,0 0,0 1,0-1,0 0,0 0,0 0,0 0,0 0,0 0,0-1,0 1,0 0,0 0,0-1,0 1,1 0,-1-1,0 1,0-1,0 1,1-1,-1 0,0 1,0-1,1 0,-1 1,0-1,1 0,-1 0,1 0,-1 0,-3-4,1-1,0 1,0 0,1-1,-1 0,1 1,0-1,1 0,0 0,-2-11,1-66,2 64,1-13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7-20T20:14:03.835"/>
    </inkml:context>
    <inkml:brush xml:id="br0">
      <inkml:brushProperty name="width" value="0.35" units="cm"/>
      <inkml:brushProperty name="height" value="0.35" units="cm"/>
      <inkml:brushProperty name="color" value="#FFFFFF"/>
      <inkml:brushProperty name="ignorePressure" value="1"/>
    </inkml:brush>
  </inkml:definitions>
  <inkml:trace contextRef="#ctx0" brushRef="#br0">26 1,'-1'65,"0"3,3 1,15 99,-9-100,-2-1,-7 127,-1-73,2-90,-1 1,-2 0,-10 53,9-62,1-1,-1 46,4-46,-1-1,-1 1,-7 31,-1-7,6-26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7-20T20:14:10.652"/>
    </inkml:context>
    <inkml:brush xml:id="br0">
      <inkml:brushProperty name="width" value="0.35" units="cm"/>
      <inkml:brushProperty name="height" value="0.35" units="cm"/>
      <inkml:brushProperty name="color" value="#FFFFFF"/>
      <inkml:brushProperty name="ignorePressure" value="1"/>
    </inkml:brush>
  </inkml:definitions>
  <inkml:trace contextRef="#ctx0" brushRef="#br0">3 17,'0'0,"0"-1,-1 1,1 0,0 0,0 0,0 0,0 0,-1-1,1 1,0 0,0 0,0 0,0-1,0 1,0 0,-1 0,1-1,0 1,0 0,0 0,0 0,0-1,0 1,0 0,0 0,0-1,0 1,0 0,0 0,0-1,0 1,0 0,1 0,-1 0,0-1,0 1,0 0,0 0,0 0,0-1,1 1,-1 0,0 0,0 0,0 0,0-1,1 1,-1 0,0 0,18-5,20 4,8 7,0 3,53 17,-43-11,-49-13,28 7,37 15,-70-23,0-1,0 1,-1 0,1-1,0 1,-1 0,1 0,-1 0,1 1,-1-1,0 0,1 0,-1 1,0-1,2 4,-3-5,0 1,0 0,0-1,0 1,0 0,0-1,0 1,0 0,0-1,0 1,-1-1,1 1,0 0,0-1,-1 1,1-1,-1 1,1 0,0-1,-1 1,1-1,-1 0,1 1,-1-1,1 1,-1-1,1 0,-2 1,-4 2,-1 1,1-2,-1 1,0-1,0 0,-12 2,-74 5,-188-6,277-3,385 0,-116-2,598 2,-688 15,-2-1,-73-14,-1-5,108-19,-107 10,1 5,128 4,-195 2,0-2,-1 0,44-14,-165 49,-1-4,-156 26,68-27,-421 43,582-67,0-1,0 1,0 1,-27 6,39-7,0 0,0 0,0 1,1 0,-1 0,0 0,1 0,-1 0,1 1,0-1,0 1,0 0,0 0,0 0,1 1,-1-1,1 0,0 1,-3 5,-17 38,14-32,1-1,1 1,-8 27,-11 40,17-60,1 1,1-1,1 1,-3 30,7 43,4-1,17 98,-19-191,7 112,-8 139,-2-102,0-60,5 99,1-167,2-5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572BEA-26C9-434F-9500-622C06CD22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D6C888-11E9-479B-A590-7763263313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1F77BA-0BAB-42AB-AACF-98E7F7398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47B9B-F7AB-46AB-95A5-CD42E77BACE4}" type="datetimeFigureOut">
              <a:rPr lang="en-GB" smtClean="0"/>
              <a:t>24/07/2022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069301-CCB5-43F5-B11B-A3220703D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5427BE-80AD-4F44-A52E-35761A740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DDE72-5D7B-4B52-A7E6-37D1A20831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1504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266D53-03A5-4613-A3EC-5F32A1D7A6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E98283-7CF1-4909-8DCA-4161ACE812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31A319-464E-490B-9A19-F56CCCC6A4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47B9B-F7AB-46AB-95A5-CD42E77BACE4}" type="datetimeFigureOut">
              <a:rPr lang="en-GB" smtClean="0"/>
              <a:t>24/07/2022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67B77B-2587-4DBA-9E82-6E6D8DB53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8E9CFF-ECBB-4B74-A84D-8EF8F9A48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DDE72-5D7B-4B52-A7E6-37D1A20831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9439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AFC46B0-7ECD-4FCD-97CE-97B04F612C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9E3BFE-F2DC-4976-BDBF-07E0E09DDC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451BA2-137D-4F88-83BC-E60396111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47B9B-F7AB-46AB-95A5-CD42E77BACE4}" type="datetimeFigureOut">
              <a:rPr lang="en-GB" smtClean="0"/>
              <a:t>24/07/2022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2F0178-353B-4B99-B383-73DD09EB0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1797B7-294F-4DEB-AF68-BAB26E26E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DDE72-5D7B-4B52-A7E6-37D1A20831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172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75D70D-143A-489E-82C4-53AE161C9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B721AB-4DBC-4D3C-8DC8-6C2960E2F7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2EA540-B58A-4359-A941-16BF840181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47B9B-F7AB-46AB-95A5-CD42E77BACE4}" type="datetimeFigureOut">
              <a:rPr lang="en-GB" smtClean="0"/>
              <a:t>24/07/2022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1780AB-82E6-4DC7-8219-8B6566C3E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E7DB7E-ED7F-4A70-AA2D-965F88007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DDE72-5D7B-4B52-A7E6-37D1A20831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2866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03BE8A-D49F-4A48-9D3C-26DACF831E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614670-A141-49E7-87CF-2DC4800F7E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BA4F35-0086-47FA-8D0F-0EAEF293B9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47B9B-F7AB-46AB-95A5-CD42E77BACE4}" type="datetimeFigureOut">
              <a:rPr lang="en-GB" smtClean="0"/>
              <a:t>24/07/2022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C6974F-24B4-427C-A5A2-E324FC39F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98DBE4-B046-4A08-90DB-17C113FA4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DDE72-5D7B-4B52-A7E6-37D1A20831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7806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21EDED-E822-4764-9354-ECBA990DC3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D68FA5-E2B9-4D11-9826-A58ABFAC96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14B7C1-97BF-4665-8B90-57B0A05A6A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91F380-C2C6-42AC-AB4F-9E7AA147BF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47B9B-F7AB-46AB-95A5-CD42E77BACE4}" type="datetimeFigureOut">
              <a:rPr lang="en-GB" smtClean="0"/>
              <a:t>24/07/2022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DA03F3-3A24-4D9B-B0AA-AED3D72F3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EEFBDC-937E-4F86-9A59-EC4E770A0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DDE72-5D7B-4B52-A7E6-37D1A20831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2340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AE5803-F389-43BF-BDEB-36872B9B4D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481998-751F-4A03-81D6-57BBE9FDB7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7DD1DB-2E8B-42C2-B3B0-EBF93F6A2C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0985747-8D7F-442B-9F8D-39C382D371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C73107A-5E4F-483C-B0AC-4B71D55819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AA3D3F-067C-4566-AF72-7F5CD4F466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47B9B-F7AB-46AB-95A5-CD42E77BACE4}" type="datetimeFigureOut">
              <a:rPr lang="en-GB" smtClean="0"/>
              <a:t>24/07/2022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5F478C3-34DF-4AD0-B446-198A8A353C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6C845A9-2294-4C7D-BF10-C09ECF436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DDE72-5D7B-4B52-A7E6-37D1A20831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7464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65E837-48ED-463E-A025-DF39C7C928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63D004-5EF0-47B8-9C14-98EF7B08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47B9B-F7AB-46AB-95A5-CD42E77BACE4}" type="datetimeFigureOut">
              <a:rPr lang="en-GB" smtClean="0"/>
              <a:t>24/07/2022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005C9C-905D-4DCD-AE56-D6D0E45FC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992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D38F66F-FAE8-4A05-A968-A2AE0DA919E5}"/>
              </a:ext>
            </a:extLst>
          </p:cNvPr>
          <p:cNvSpPr txBox="1"/>
          <p:nvPr userDrawn="1"/>
        </p:nvSpPr>
        <p:spPr>
          <a:xfrm>
            <a:off x="8666507" y="6550223"/>
            <a:ext cx="6096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4F2FAB"/>
                </a:solidFill>
              </a:rPr>
              <a:t>T.S. Dascalu</a:t>
            </a:r>
            <a:r>
              <a:rPr lang="en-GB" sz="1400" dirty="0">
                <a:solidFill>
                  <a:srgbClr val="4F2FAB"/>
                </a:solidFill>
              </a:rPr>
              <a:t> </a:t>
            </a:r>
            <a:r>
              <a:rPr lang="en-GB" sz="1400" dirty="0">
                <a:solidFill>
                  <a:schemeClr val="tx1"/>
                </a:solidFill>
              </a:rPr>
              <a:t>|</a:t>
            </a:r>
            <a:r>
              <a:rPr lang="en-GB" sz="1400" dirty="0">
                <a:solidFill>
                  <a:srgbClr val="4F2FAB"/>
                </a:solidFill>
              </a:rPr>
              <a:t> </a:t>
            </a:r>
            <a:r>
              <a:rPr lang="en-GB" sz="1400" dirty="0">
                <a:solidFill>
                  <a:schemeClr val="tx1"/>
                </a:solidFill>
              </a:rPr>
              <a:t> IOP PABG Conference 2022 | </a:t>
            </a:r>
            <a:fld id="{25EBFC87-D03A-4214-88F7-63A2E3E8BD69}" type="slidenum">
              <a:rPr lang="en-GB" sz="1400" b="1" smtClean="0">
                <a:solidFill>
                  <a:srgbClr val="4F2FAB"/>
                </a:solidFill>
              </a:rPr>
              <a:pPr/>
              <a:t>‹#›</a:t>
            </a:fld>
            <a:r>
              <a:rPr lang="en-GB" sz="1400" dirty="0">
                <a:solidFill>
                  <a:srgbClr val="4F2FAB"/>
                </a:solidFill>
              </a:rPr>
              <a:t> 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09863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62F4BF-5A6F-4449-AC1F-962FA99DAB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131DC5-78F7-4C40-A966-4D2AC93204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332F1B-7DC4-4C24-A7E6-90E4656621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8E6671-1159-4844-954E-215C151FD3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47B9B-F7AB-46AB-95A5-CD42E77BACE4}" type="datetimeFigureOut">
              <a:rPr lang="en-GB" smtClean="0"/>
              <a:t>24/07/2022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335EBA-8F88-4F3C-89C0-3B95696CD5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32E8C3-FA89-4C4C-B94E-490B19C1B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DDE72-5D7B-4B52-A7E6-37D1A20831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2730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CC7245-4B36-4F4A-A645-D664DB0533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488FED4-455C-49D7-8BD0-DF413C77D2D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023803-F1D2-42A1-B34A-B17947131F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123E62-63AF-49AF-B221-145851FC67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47B9B-F7AB-46AB-95A5-CD42E77BACE4}" type="datetimeFigureOut">
              <a:rPr lang="en-GB" smtClean="0"/>
              <a:t>24/07/2022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96BB59-40CD-44DD-8486-FE21004E4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1A8ABB-A3B1-4D6B-A3E0-63C019DAB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DDE72-5D7B-4B52-A7E6-37D1A20831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9898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841B4B-AEAF-4EE3-BF10-E244F9F5A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33B4D1-78C0-45CF-8BA3-BD901E0ED5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5A25BE-52E7-423D-9550-E78EBB0D5F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947B9B-F7AB-46AB-95A5-CD42E77BACE4}" type="datetimeFigureOut">
              <a:rPr lang="en-GB" smtClean="0"/>
              <a:t>24/07/2022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436428-B140-454E-B4BE-00F71B0959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136909-CA6F-42A3-8752-9A527A9D14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BDDE72-5D7B-4B52-A7E6-37D1A20831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1272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13" Type="http://schemas.openxmlformats.org/officeDocument/2006/relationships/image" Target="../media/image6.png"/><Relationship Id="rId3" Type="http://schemas.openxmlformats.org/officeDocument/2006/relationships/tags" Target="../tags/tag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5.png"/><Relationship Id="rId17" Type="http://schemas.openxmlformats.org/officeDocument/2006/relationships/image" Target="../media/image10.png"/><Relationship Id="rId2" Type="http://schemas.openxmlformats.org/officeDocument/2006/relationships/tags" Target="../tags/tag2.xml"/><Relationship Id="rId16" Type="http://schemas.openxmlformats.org/officeDocument/2006/relationships/image" Target="../media/image9.png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image" Target="../media/image4.png"/><Relationship Id="rId5" Type="http://schemas.openxmlformats.org/officeDocument/2006/relationships/tags" Target="../tags/tag5.xml"/><Relationship Id="rId15" Type="http://schemas.openxmlformats.org/officeDocument/2006/relationships/image" Target="../media/image8.png"/><Relationship Id="rId10" Type="http://schemas.openxmlformats.org/officeDocument/2006/relationships/image" Target="../media/image3.png"/><Relationship Id="rId4" Type="http://schemas.openxmlformats.org/officeDocument/2006/relationships/tags" Target="../tags/tag4.xml"/><Relationship Id="rId9" Type="http://schemas.openxmlformats.org/officeDocument/2006/relationships/image" Target="../media/image2.png"/><Relationship Id="rId1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84.xml"/><Relationship Id="rId13" Type="http://schemas.openxmlformats.org/officeDocument/2006/relationships/image" Target="../media/image136.png"/><Relationship Id="rId18" Type="http://schemas.openxmlformats.org/officeDocument/2006/relationships/image" Target="../media/image140.png"/><Relationship Id="rId3" Type="http://schemas.openxmlformats.org/officeDocument/2006/relationships/tags" Target="../tags/tag79.xml"/><Relationship Id="rId21" Type="http://schemas.openxmlformats.org/officeDocument/2006/relationships/image" Target="../media/image143.png"/><Relationship Id="rId7" Type="http://schemas.openxmlformats.org/officeDocument/2006/relationships/tags" Target="../tags/tag83.xml"/><Relationship Id="rId12" Type="http://schemas.openxmlformats.org/officeDocument/2006/relationships/image" Target="../media/image135.png"/><Relationship Id="rId17" Type="http://schemas.openxmlformats.org/officeDocument/2006/relationships/image" Target="../media/image139.png"/><Relationship Id="rId2" Type="http://schemas.openxmlformats.org/officeDocument/2006/relationships/tags" Target="../tags/tag78.xml"/><Relationship Id="rId16" Type="http://schemas.openxmlformats.org/officeDocument/2006/relationships/image" Target="../media/image138.png"/><Relationship Id="rId20" Type="http://schemas.openxmlformats.org/officeDocument/2006/relationships/image" Target="../media/image142.png"/><Relationship Id="rId1" Type="http://schemas.openxmlformats.org/officeDocument/2006/relationships/tags" Target="../tags/tag77.xml"/><Relationship Id="rId6" Type="http://schemas.openxmlformats.org/officeDocument/2006/relationships/tags" Target="../tags/tag82.xml"/><Relationship Id="rId11" Type="http://schemas.openxmlformats.org/officeDocument/2006/relationships/image" Target="../media/image11.PNG"/><Relationship Id="rId24" Type="http://schemas.openxmlformats.org/officeDocument/2006/relationships/image" Target="../media/image146.png"/><Relationship Id="rId5" Type="http://schemas.openxmlformats.org/officeDocument/2006/relationships/tags" Target="../tags/tag81.xml"/><Relationship Id="rId15" Type="http://schemas.openxmlformats.org/officeDocument/2006/relationships/image" Target="../media/image137.emf"/><Relationship Id="rId23" Type="http://schemas.openxmlformats.org/officeDocument/2006/relationships/image" Target="../media/image145.png"/><Relationship Id="rId10" Type="http://schemas.openxmlformats.org/officeDocument/2006/relationships/slideLayout" Target="../slideLayouts/slideLayout7.xml"/><Relationship Id="rId19" Type="http://schemas.openxmlformats.org/officeDocument/2006/relationships/image" Target="../media/image141.png"/><Relationship Id="rId4" Type="http://schemas.openxmlformats.org/officeDocument/2006/relationships/tags" Target="../tags/tag80.xml"/><Relationship Id="rId9" Type="http://schemas.openxmlformats.org/officeDocument/2006/relationships/tags" Target="../tags/tag85.xml"/><Relationship Id="rId14" Type="http://schemas.microsoft.com/office/2007/relationships/hdphoto" Target="../media/hdphoto1.wdp"/><Relationship Id="rId22" Type="http://schemas.openxmlformats.org/officeDocument/2006/relationships/image" Target="../media/image14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.png"/><Relationship Id="rId2" Type="http://schemas.openxmlformats.org/officeDocument/2006/relationships/tags" Target="../tags/tag87.xml"/><Relationship Id="rId1" Type="http://schemas.openxmlformats.org/officeDocument/2006/relationships/tags" Target="../tags/tag86.xml"/><Relationship Id="rId6" Type="http://schemas.openxmlformats.org/officeDocument/2006/relationships/image" Target="../media/image148.png"/><Relationship Id="rId5" Type="http://schemas.openxmlformats.org/officeDocument/2006/relationships/image" Target="../media/image147.png"/><Relationship Id="rId4" Type="http://schemas.openxmlformats.org/officeDocument/2006/relationships/image" Target="../media/image11.PNG"/><Relationship Id="rId9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2.jpeg"/><Relationship Id="rId13" Type="http://schemas.openxmlformats.org/officeDocument/2006/relationships/image" Target="../media/image152.png"/><Relationship Id="rId3" Type="http://schemas.openxmlformats.org/officeDocument/2006/relationships/tags" Target="../tags/tag90.xml"/><Relationship Id="rId7" Type="http://schemas.openxmlformats.org/officeDocument/2006/relationships/image" Target="../media/image130.png"/><Relationship Id="rId12" Type="http://schemas.openxmlformats.org/officeDocument/2006/relationships/image" Target="../media/image151.png"/><Relationship Id="rId2" Type="http://schemas.openxmlformats.org/officeDocument/2006/relationships/tags" Target="../tags/tag89.xml"/><Relationship Id="rId1" Type="http://schemas.openxmlformats.org/officeDocument/2006/relationships/tags" Target="../tags/tag88.xml"/><Relationship Id="rId6" Type="http://schemas.openxmlformats.org/officeDocument/2006/relationships/image" Target="../media/image11.PNG"/><Relationship Id="rId11" Type="http://schemas.openxmlformats.org/officeDocument/2006/relationships/image" Target="../media/image150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133.emf"/><Relationship Id="rId4" Type="http://schemas.openxmlformats.org/officeDocument/2006/relationships/tags" Target="../tags/tag91.xml"/><Relationship Id="rId9" Type="http://schemas.openxmlformats.org/officeDocument/2006/relationships/image" Target="../media/image149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13" Type="http://schemas.openxmlformats.org/officeDocument/2006/relationships/image" Target="../media/image156.png"/><Relationship Id="rId18" Type="http://schemas.openxmlformats.org/officeDocument/2006/relationships/image" Target="../media/image129.png"/><Relationship Id="rId3" Type="http://schemas.openxmlformats.org/officeDocument/2006/relationships/tags" Target="../tags/tag94.xml"/><Relationship Id="rId7" Type="http://schemas.openxmlformats.org/officeDocument/2006/relationships/tags" Target="../tags/tag98.xml"/><Relationship Id="rId12" Type="http://schemas.openxmlformats.org/officeDocument/2006/relationships/image" Target="../media/image155.png"/><Relationship Id="rId17" Type="http://schemas.openxmlformats.org/officeDocument/2006/relationships/image" Target="../media/image128.png"/><Relationship Id="rId2" Type="http://schemas.openxmlformats.org/officeDocument/2006/relationships/tags" Target="../tags/tag93.xml"/><Relationship Id="rId16" Type="http://schemas.openxmlformats.org/officeDocument/2006/relationships/image" Target="../media/image127.png"/><Relationship Id="rId1" Type="http://schemas.openxmlformats.org/officeDocument/2006/relationships/tags" Target="../tags/tag92.xml"/><Relationship Id="rId6" Type="http://schemas.openxmlformats.org/officeDocument/2006/relationships/tags" Target="../tags/tag97.xml"/><Relationship Id="rId11" Type="http://schemas.openxmlformats.org/officeDocument/2006/relationships/image" Target="../media/image154.png"/><Relationship Id="rId5" Type="http://schemas.openxmlformats.org/officeDocument/2006/relationships/tags" Target="../tags/tag96.xml"/><Relationship Id="rId15" Type="http://schemas.openxmlformats.org/officeDocument/2006/relationships/image" Target="../media/image157.png"/><Relationship Id="rId10" Type="http://schemas.openxmlformats.org/officeDocument/2006/relationships/image" Target="../media/image153.png"/><Relationship Id="rId4" Type="http://schemas.openxmlformats.org/officeDocument/2006/relationships/tags" Target="../tags/tag95.xml"/><Relationship Id="rId9" Type="http://schemas.openxmlformats.org/officeDocument/2006/relationships/image" Target="../media/image11.PNG"/><Relationship Id="rId14" Type="http://schemas.openxmlformats.org/officeDocument/2006/relationships/image" Target="../media/image12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tags" Target="../tags/tag9.xml"/><Relationship Id="rId7" Type="http://schemas.openxmlformats.org/officeDocument/2006/relationships/image" Target="../media/image13.pn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16.xml"/><Relationship Id="rId13" Type="http://schemas.openxmlformats.org/officeDocument/2006/relationships/image" Target="../media/image11.PNG"/><Relationship Id="rId18" Type="http://schemas.openxmlformats.org/officeDocument/2006/relationships/image" Target="../media/image21.png"/><Relationship Id="rId26" Type="http://schemas.openxmlformats.org/officeDocument/2006/relationships/image" Target="../media/image27.png"/><Relationship Id="rId3" Type="http://schemas.openxmlformats.org/officeDocument/2006/relationships/tags" Target="../tags/tag11.xml"/><Relationship Id="rId21" Type="http://schemas.openxmlformats.org/officeDocument/2006/relationships/image" Target="../media/image24.png"/><Relationship Id="rId7" Type="http://schemas.openxmlformats.org/officeDocument/2006/relationships/tags" Target="../tags/tag15.xml"/><Relationship Id="rId12" Type="http://schemas.openxmlformats.org/officeDocument/2006/relationships/slideLayout" Target="../slideLayouts/slideLayout7.xml"/><Relationship Id="rId17" Type="http://schemas.openxmlformats.org/officeDocument/2006/relationships/image" Target="../media/image20.png"/><Relationship Id="rId25" Type="http://schemas.openxmlformats.org/officeDocument/2006/relationships/image" Target="../media/image16.emf"/><Relationship Id="rId2" Type="http://schemas.openxmlformats.org/officeDocument/2006/relationships/tags" Target="../tags/tag10.xml"/><Relationship Id="rId16" Type="http://schemas.openxmlformats.org/officeDocument/2006/relationships/image" Target="../media/image19.jpg"/><Relationship Id="rId20" Type="http://schemas.openxmlformats.org/officeDocument/2006/relationships/image" Target="../media/image23.emf"/><Relationship Id="rId1" Type="http://schemas.openxmlformats.org/officeDocument/2006/relationships/vmlDrawing" Target="../drawings/vmlDrawing1.vml"/><Relationship Id="rId6" Type="http://schemas.openxmlformats.org/officeDocument/2006/relationships/tags" Target="../tags/tag14.xml"/><Relationship Id="rId11" Type="http://schemas.openxmlformats.org/officeDocument/2006/relationships/tags" Target="../tags/tag19.xml"/><Relationship Id="rId24" Type="http://schemas.openxmlformats.org/officeDocument/2006/relationships/oleObject" Target="../embeddings/oleObject1.bin"/><Relationship Id="rId5" Type="http://schemas.openxmlformats.org/officeDocument/2006/relationships/tags" Target="../tags/tag13.xml"/><Relationship Id="rId15" Type="http://schemas.openxmlformats.org/officeDocument/2006/relationships/image" Target="../media/image18.png"/><Relationship Id="rId23" Type="http://schemas.openxmlformats.org/officeDocument/2006/relationships/image" Target="../media/image26.png"/><Relationship Id="rId28" Type="http://schemas.openxmlformats.org/officeDocument/2006/relationships/image" Target="../media/image29.png"/><Relationship Id="rId10" Type="http://schemas.openxmlformats.org/officeDocument/2006/relationships/tags" Target="../tags/tag18.xml"/><Relationship Id="rId19" Type="http://schemas.openxmlformats.org/officeDocument/2006/relationships/image" Target="../media/image22.png"/><Relationship Id="rId4" Type="http://schemas.openxmlformats.org/officeDocument/2006/relationships/tags" Target="../tags/tag12.xml"/><Relationship Id="rId9" Type="http://schemas.openxmlformats.org/officeDocument/2006/relationships/tags" Target="../tags/tag17.xml"/><Relationship Id="rId14" Type="http://schemas.openxmlformats.org/officeDocument/2006/relationships/image" Target="../media/image17.png"/><Relationship Id="rId22" Type="http://schemas.openxmlformats.org/officeDocument/2006/relationships/image" Target="../media/image25.png"/><Relationship Id="rId27" Type="http://schemas.openxmlformats.org/officeDocument/2006/relationships/image" Target="../media/image28.pn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3.png"/><Relationship Id="rId18" Type="http://schemas.openxmlformats.org/officeDocument/2006/relationships/hyperlink" Target="https://ccap.hep.ph.ic.ac.uk/trac/raw-attachment/wiki/Communication/Notes/CCAP-TN-10.pdf" TargetMode="External"/><Relationship Id="rId26" Type="http://schemas.openxmlformats.org/officeDocument/2006/relationships/image" Target="../media/image41.png"/><Relationship Id="rId39" Type="http://schemas.openxmlformats.org/officeDocument/2006/relationships/customXml" Target="../ink/ink10.xml"/><Relationship Id="rId21" Type="http://schemas.openxmlformats.org/officeDocument/2006/relationships/customXml" Target="../ink/ink1.xml"/><Relationship Id="rId34" Type="http://schemas.openxmlformats.org/officeDocument/2006/relationships/image" Target="../media/image45.png"/><Relationship Id="rId42" Type="http://schemas.openxmlformats.org/officeDocument/2006/relationships/image" Target="../media/image49.png"/><Relationship Id="rId47" Type="http://schemas.openxmlformats.org/officeDocument/2006/relationships/customXml" Target="../ink/ink14.xml"/><Relationship Id="rId50" Type="http://schemas.openxmlformats.org/officeDocument/2006/relationships/image" Target="../media/image53.png"/><Relationship Id="rId55" Type="http://schemas.openxmlformats.org/officeDocument/2006/relationships/customXml" Target="../ink/ink18.xml"/><Relationship Id="rId7" Type="http://schemas.openxmlformats.org/officeDocument/2006/relationships/tags" Target="../tags/tag26.xml"/><Relationship Id="rId12" Type="http://schemas.openxmlformats.org/officeDocument/2006/relationships/image" Target="../media/image32.png"/><Relationship Id="rId17" Type="http://schemas.openxmlformats.org/officeDocument/2006/relationships/image" Target="../media/image36.png"/><Relationship Id="rId25" Type="http://schemas.openxmlformats.org/officeDocument/2006/relationships/customXml" Target="../ink/ink3.xml"/><Relationship Id="rId33" Type="http://schemas.openxmlformats.org/officeDocument/2006/relationships/customXml" Target="../ink/ink7.xml"/><Relationship Id="rId38" Type="http://schemas.openxmlformats.org/officeDocument/2006/relationships/image" Target="../media/image47.png"/><Relationship Id="rId46" Type="http://schemas.openxmlformats.org/officeDocument/2006/relationships/image" Target="../media/image51.png"/><Relationship Id="rId2" Type="http://schemas.openxmlformats.org/officeDocument/2006/relationships/tags" Target="../tags/tag21.xml"/><Relationship Id="rId16" Type="http://schemas.openxmlformats.org/officeDocument/2006/relationships/image" Target="../media/image35.png"/><Relationship Id="rId20" Type="http://schemas.openxmlformats.org/officeDocument/2006/relationships/image" Target="../media/image38.png"/><Relationship Id="rId29" Type="http://schemas.openxmlformats.org/officeDocument/2006/relationships/customXml" Target="../ink/ink5.xml"/><Relationship Id="rId41" Type="http://schemas.openxmlformats.org/officeDocument/2006/relationships/customXml" Target="../ink/ink11.xml"/><Relationship Id="rId54" Type="http://schemas.openxmlformats.org/officeDocument/2006/relationships/image" Target="../media/image55.png"/><Relationship Id="rId1" Type="http://schemas.openxmlformats.org/officeDocument/2006/relationships/tags" Target="../tags/tag20.xml"/><Relationship Id="rId6" Type="http://schemas.openxmlformats.org/officeDocument/2006/relationships/tags" Target="../tags/tag25.xml"/><Relationship Id="rId11" Type="http://schemas.openxmlformats.org/officeDocument/2006/relationships/image" Target="../media/image31.png"/><Relationship Id="rId24" Type="http://schemas.openxmlformats.org/officeDocument/2006/relationships/image" Target="../media/image40.png"/><Relationship Id="rId32" Type="http://schemas.openxmlformats.org/officeDocument/2006/relationships/image" Target="../media/image44.png"/><Relationship Id="rId37" Type="http://schemas.openxmlformats.org/officeDocument/2006/relationships/customXml" Target="../ink/ink9.xml"/><Relationship Id="rId40" Type="http://schemas.openxmlformats.org/officeDocument/2006/relationships/image" Target="../media/image48.png"/><Relationship Id="rId45" Type="http://schemas.openxmlformats.org/officeDocument/2006/relationships/customXml" Target="../ink/ink13.xml"/><Relationship Id="rId53" Type="http://schemas.openxmlformats.org/officeDocument/2006/relationships/customXml" Target="../ink/ink17.xml"/><Relationship Id="rId5" Type="http://schemas.openxmlformats.org/officeDocument/2006/relationships/tags" Target="../tags/tag24.xml"/><Relationship Id="rId15" Type="http://schemas.openxmlformats.org/officeDocument/2006/relationships/image" Target="../media/image34.png"/><Relationship Id="rId23" Type="http://schemas.openxmlformats.org/officeDocument/2006/relationships/customXml" Target="../ink/ink2.xml"/><Relationship Id="rId28" Type="http://schemas.openxmlformats.org/officeDocument/2006/relationships/image" Target="../media/image42.png"/><Relationship Id="rId36" Type="http://schemas.openxmlformats.org/officeDocument/2006/relationships/image" Target="../media/image46.png"/><Relationship Id="rId49" Type="http://schemas.openxmlformats.org/officeDocument/2006/relationships/customXml" Target="../ink/ink15.xml"/><Relationship Id="rId57" Type="http://schemas.openxmlformats.org/officeDocument/2006/relationships/customXml" Target="../ink/ink19.xml"/><Relationship Id="rId10" Type="http://schemas.openxmlformats.org/officeDocument/2006/relationships/image" Target="../media/image30.png"/><Relationship Id="rId19" Type="http://schemas.openxmlformats.org/officeDocument/2006/relationships/image" Target="../media/image37.png"/><Relationship Id="rId31" Type="http://schemas.openxmlformats.org/officeDocument/2006/relationships/customXml" Target="../ink/ink6.xml"/><Relationship Id="rId44" Type="http://schemas.openxmlformats.org/officeDocument/2006/relationships/image" Target="../media/image50.png"/><Relationship Id="rId52" Type="http://schemas.openxmlformats.org/officeDocument/2006/relationships/image" Target="../media/image54.png"/><Relationship Id="rId4" Type="http://schemas.openxmlformats.org/officeDocument/2006/relationships/tags" Target="../tags/tag23.xml"/><Relationship Id="rId9" Type="http://schemas.openxmlformats.org/officeDocument/2006/relationships/image" Target="../media/image11.PNG"/><Relationship Id="rId14" Type="http://schemas.openxmlformats.org/officeDocument/2006/relationships/image" Target="../media/image2.png"/><Relationship Id="rId22" Type="http://schemas.openxmlformats.org/officeDocument/2006/relationships/image" Target="../media/image39.png"/><Relationship Id="rId27" Type="http://schemas.openxmlformats.org/officeDocument/2006/relationships/customXml" Target="../ink/ink4.xml"/><Relationship Id="rId30" Type="http://schemas.openxmlformats.org/officeDocument/2006/relationships/image" Target="../media/image43.png"/><Relationship Id="rId35" Type="http://schemas.openxmlformats.org/officeDocument/2006/relationships/customXml" Target="../ink/ink8.xml"/><Relationship Id="rId43" Type="http://schemas.openxmlformats.org/officeDocument/2006/relationships/customXml" Target="../ink/ink12.xml"/><Relationship Id="rId48" Type="http://schemas.openxmlformats.org/officeDocument/2006/relationships/image" Target="../media/image52.png"/><Relationship Id="rId56" Type="http://schemas.openxmlformats.org/officeDocument/2006/relationships/image" Target="../media/image56.png"/><Relationship Id="rId8" Type="http://schemas.openxmlformats.org/officeDocument/2006/relationships/slideLayout" Target="../slideLayouts/slideLayout7.xml"/><Relationship Id="rId51" Type="http://schemas.openxmlformats.org/officeDocument/2006/relationships/customXml" Target="../ink/ink16.xml"/><Relationship Id="rId3" Type="http://schemas.openxmlformats.org/officeDocument/2006/relationships/tags" Target="../tags/tag2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34.xml"/><Relationship Id="rId13" Type="http://schemas.openxmlformats.org/officeDocument/2006/relationships/tags" Target="../tags/tag39.xml"/><Relationship Id="rId18" Type="http://schemas.openxmlformats.org/officeDocument/2006/relationships/slideLayout" Target="../slideLayouts/slideLayout7.xml"/><Relationship Id="rId26" Type="http://schemas.openxmlformats.org/officeDocument/2006/relationships/image" Target="../media/image63.png"/><Relationship Id="rId39" Type="http://schemas.openxmlformats.org/officeDocument/2006/relationships/image" Target="../media/image76.png"/><Relationship Id="rId3" Type="http://schemas.openxmlformats.org/officeDocument/2006/relationships/tags" Target="../tags/tag29.xml"/><Relationship Id="rId21" Type="http://schemas.openxmlformats.org/officeDocument/2006/relationships/image" Target="../media/image58.png"/><Relationship Id="rId34" Type="http://schemas.openxmlformats.org/officeDocument/2006/relationships/image" Target="../media/image71.png"/><Relationship Id="rId7" Type="http://schemas.openxmlformats.org/officeDocument/2006/relationships/tags" Target="../tags/tag33.xml"/><Relationship Id="rId12" Type="http://schemas.openxmlformats.org/officeDocument/2006/relationships/tags" Target="../tags/tag38.xml"/><Relationship Id="rId17" Type="http://schemas.openxmlformats.org/officeDocument/2006/relationships/tags" Target="../tags/tag43.xml"/><Relationship Id="rId25" Type="http://schemas.openxmlformats.org/officeDocument/2006/relationships/image" Target="../media/image62.png"/><Relationship Id="rId33" Type="http://schemas.openxmlformats.org/officeDocument/2006/relationships/image" Target="../media/image70.png"/><Relationship Id="rId38" Type="http://schemas.openxmlformats.org/officeDocument/2006/relationships/image" Target="../media/image75.png"/><Relationship Id="rId2" Type="http://schemas.openxmlformats.org/officeDocument/2006/relationships/tags" Target="../tags/tag28.xml"/><Relationship Id="rId16" Type="http://schemas.openxmlformats.org/officeDocument/2006/relationships/tags" Target="../tags/tag42.xml"/><Relationship Id="rId20" Type="http://schemas.openxmlformats.org/officeDocument/2006/relationships/image" Target="../media/image57.png"/><Relationship Id="rId29" Type="http://schemas.openxmlformats.org/officeDocument/2006/relationships/image" Target="../media/image66.png"/><Relationship Id="rId1" Type="http://schemas.openxmlformats.org/officeDocument/2006/relationships/tags" Target="../tags/tag27.xml"/><Relationship Id="rId6" Type="http://schemas.openxmlformats.org/officeDocument/2006/relationships/tags" Target="../tags/tag32.xml"/><Relationship Id="rId11" Type="http://schemas.openxmlformats.org/officeDocument/2006/relationships/tags" Target="../tags/tag37.xml"/><Relationship Id="rId24" Type="http://schemas.openxmlformats.org/officeDocument/2006/relationships/image" Target="../media/image61.png"/><Relationship Id="rId32" Type="http://schemas.openxmlformats.org/officeDocument/2006/relationships/image" Target="../media/image69.png"/><Relationship Id="rId37" Type="http://schemas.openxmlformats.org/officeDocument/2006/relationships/image" Target="../media/image74.png"/><Relationship Id="rId40" Type="http://schemas.openxmlformats.org/officeDocument/2006/relationships/image" Target="../media/image77.jpeg"/><Relationship Id="rId5" Type="http://schemas.openxmlformats.org/officeDocument/2006/relationships/tags" Target="../tags/tag31.xml"/><Relationship Id="rId15" Type="http://schemas.openxmlformats.org/officeDocument/2006/relationships/tags" Target="../tags/tag41.xml"/><Relationship Id="rId23" Type="http://schemas.openxmlformats.org/officeDocument/2006/relationships/image" Target="../media/image60.png"/><Relationship Id="rId28" Type="http://schemas.openxmlformats.org/officeDocument/2006/relationships/image" Target="../media/image65.png"/><Relationship Id="rId36" Type="http://schemas.openxmlformats.org/officeDocument/2006/relationships/image" Target="../media/image73.png"/><Relationship Id="rId10" Type="http://schemas.openxmlformats.org/officeDocument/2006/relationships/tags" Target="../tags/tag36.xml"/><Relationship Id="rId19" Type="http://schemas.openxmlformats.org/officeDocument/2006/relationships/image" Target="../media/image11.PNG"/><Relationship Id="rId31" Type="http://schemas.openxmlformats.org/officeDocument/2006/relationships/image" Target="../media/image68.png"/><Relationship Id="rId4" Type="http://schemas.openxmlformats.org/officeDocument/2006/relationships/tags" Target="../tags/tag30.xml"/><Relationship Id="rId9" Type="http://schemas.openxmlformats.org/officeDocument/2006/relationships/tags" Target="../tags/tag35.xml"/><Relationship Id="rId14" Type="http://schemas.openxmlformats.org/officeDocument/2006/relationships/tags" Target="../tags/tag40.xml"/><Relationship Id="rId22" Type="http://schemas.openxmlformats.org/officeDocument/2006/relationships/image" Target="../media/image59.png"/><Relationship Id="rId27" Type="http://schemas.openxmlformats.org/officeDocument/2006/relationships/image" Target="../media/image64.png"/><Relationship Id="rId30" Type="http://schemas.openxmlformats.org/officeDocument/2006/relationships/image" Target="../media/image67.png"/><Relationship Id="rId35" Type="http://schemas.openxmlformats.org/officeDocument/2006/relationships/image" Target="../media/image7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51.xml"/><Relationship Id="rId13" Type="http://schemas.openxmlformats.org/officeDocument/2006/relationships/slideLayout" Target="../slideLayouts/slideLayout7.xml"/><Relationship Id="rId18" Type="http://schemas.openxmlformats.org/officeDocument/2006/relationships/image" Target="../media/image81.tiff"/><Relationship Id="rId26" Type="http://schemas.openxmlformats.org/officeDocument/2006/relationships/image" Target="../media/image89.png"/><Relationship Id="rId3" Type="http://schemas.openxmlformats.org/officeDocument/2006/relationships/tags" Target="../tags/tag46.xml"/><Relationship Id="rId21" Type="http://schemas.openxmlformats.org/officeDocument/2006/relationships/image" Target="../media/image84.png"/><Relationship Id="rId7" Type="http://schemas.openxmlformats.org/officeDocument/2006/relationships/tags" Target="../tags/tag50.xml"/><Relationship Id="rId12" Type="http://schemas.openxmlformats.org/officeDocument/2006/relationships/tags" Target="../tags/tag55.xml"/><Relationship Id="rId17" Type="http://schemas.openxmlformats.org/officeDocument/2006/relationships/image" Target="../media/image80.tiff"/><Relationship Id="rId25" Type="http://schemas.openxmlformats.org/officeDocument/2006/relationships/image" Target="../media/image88.png"/><Relationship Id="rId2" Type="http://schemas.openxmlformats.org/officeDocument/2006/relationships/tags" Target="../tags/tag45.xml"/><Relationship Id="rId16" Type="http://schemas.openxmlformats.org/officeDocument/2006/relationships/image" Target="../media/image79.png"/><Relationship Id="rId20" Type="http://schemas.openxmlformats.org/officeDocument/2006/relationships/image" Target="../media/image83.png"/><Relationship Id="rId29" Type="http://schemas.openxmlformats.org/officeDocument/2006/relationships/image" Target="../media/image92.png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11" Type="http://schemas.openxmlformats.org/officeDocument/2006/relationships/tags" Target="../tags/tag54.xml"/><Relationship Id="rId24" Type="http://schemas.openxmlformats.org/officeDocument/2006/relationships/image" Target="../media/image87.png"/><Relationship Id="rId5" Type="http://schemas.openxmlformats.org/officeDocument/2006/relationships/tags" Target="../tags/tag48.xml"/><Relationship Id="rId15" Type="http://schemas.openxmlformats.org/officeDocument/2006/relationships/image" Target="../media/image78.png"/><Relationship Id="rId23" Type="http://schemas.openxmlformats.org/officeDocument/2006/relationships/image" Target="../media/image86.png"/><Relationship Id="rId28" Type="http://schemas.openxmlformats.org/officeDocument/2006/relationships/image" Target="../media/image91.png"/><Relationship Id="rId10" Type="http://schemas.openxmlformats.org/officeDocument/2006/relationships/tags" Target="../tags/tag53.xml"/><Relationship Id="rId19" Type="http://schemas.openxmlformats.org/officeDocument/2006/relationships/image" Target="../media/image82.png"/><Relationship Id="rId31" Type="http://schemas.openxmlformats.org/officeDocument/2006/relationships/image" Target="../media/image94.jpg"/><Relationship Id="rId4" Type="http://schemas.openxmlformats.org/officeDocument/2006/relationships/tags" Target="../tags/tag47.xml"/><Relationship Id="rId9" Type="http://schemas.openxmlformats.org/officeDocument/2006/relationships/tags" Target="../tags/tag52.xml"/><Relationship Id="rId14" Type="http://schemas.openxmlformats.org/officeDocument/2006/relationships/image" Target="../media/image11.PNG"/><Relationship Id="rId22" Type="http://schemas.openxmlformats.org/officeDocument/2006/relationships/image" Target="../media/image85.emf"/><Relationship Id="rId27" Type="http://schemas.openxmlformats.org/officeDocument/2006/relationships/image" Target="../media/image90.png"/><Relationship Id="rId30" Type="http://schemas.openxmlformats.org/officeDocument/2006/relationships/image" Target="../media/image9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13" Type="http://schemas.openxmlformats.org/officeDocument/2006/relationships/image" Target="../media/image98.png"/><Relationship Id="rId18" Type="http://schemas.openxmlformats.org/officeDocument/2006/relationships/image" Target="../media/image103.png"/><Relationship Id="rId3" Type="http://schemas.openxmlformats.org/officeDocument/2006/relationships/tags" Target="../tags/tag58.xml"/><Relationship Id="rId21" Type="http://schemas.openxmlformats.org/officeDocument/2006/relationships/image" Target="../media/image106.png"/><Relationship Id="rId7" Type="http://schemas.openxmlformats.org/officeDocument/2006/relationships/tags" Target="../tags/tag62.xml"/><Relationship Id="rId12" Type="http://schemas.openxmlformats.org/officeDocument/2006/relationships/image" Target="../media/image97.png"/><Relationship Id="rId17" Type="http://schemas.openxmlformats.org/officeDocument/2006/relationships/image" Target="../media/image102.png"/><Relationship Id="rId2" Type="http://schemas.openxmlformats.org/officeDocument/2006/relationships/tags" Target="../tags/tag57.xml"/><Relationship Id="rId16" Type="http://schemas.openxmlformats.org/officeDocument/2006/relationships/image" Target="../media/image101.png"/><Relationship Id="rId20" Type="http://schemas.openxmlformats.org/officeDocument/2006/relationships/image" Target="../media/image105.png"/><Relationship Id="rId1" Type="http://schemas.openxmlformats.org/officeDocument/2006/relationships/tags" Target="../tags/tag56.xml"/><Relationship Id="rId6" Type="http://schemas.openxmlformats.org/officeDocument/2006/relationships/tags" Target="../tags/tag61.xml"/><Relationship Id="rId11" Type="http://schemas.openxmlformats.org/officeDocument/2006/relationships/image" Target="../media/image96.png"/><Relationship Id="rId5" Type="http://schemas.openxmlformats.org/officeDocument/2006/relationships/tags" Target="../tags/tag60.xml"/><Relationship Id="rId15" Type="http://schemas.openxmlformats.org/officeDocument/2006/relationships/image" Target="../media/image100.png"/><Relationship Id="rId23" Type="http://schemas.openxmlformats.org/officeDocument/2006/relationships/image" Target="../media/image108.png"/><Relationship Id="rId10" Type="http://schemas.openxmlformats.org/officeDocument/2006/relationships/image" Target="../media/image95.png"/><Relationship Id="rId19" Type="http://schemas.openxmlformats.org/officeDocument/2006/relationships/image" Target="../media/image104.png"/><Relationship Id="rId4" Type="http://schemas.openxmlformats.org/officeDocument/2006/relationships/tags" Target="../tags/tag59.xml"/><Relationship Id="rId9" Type="http://schemas.openxmlformats.org/officeDocument/2006/relationships/image" Target="../media/image11.PNG"/><Relationship Id="rId14" Type="http://schemas.openxmlformats.org/officeDocument/2006/relationships/image" Target="../media/image99.png"/><Relationship Id="rId22" Type="http://schemas.openxmlformats.org/officeDocument/2006/relationships/image" Target="../media/image10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13" Type="http://schemas.openxmlformats.org/officeDocument/2006/relationships/image" Target="../media/image112.png"/><Relationship Id="rId18" Type="http://schemas.openxmlformats.org/officeDocument/2006/relationships/image" Target="../media/image117.png"/><Relationship Id="rId3" Type="http://schemas.openxmlformats.org/officeDocument/2006/relationships/tags" Target="../tags/tag65.xml"/><Relationship Id="rId21" Type="http://schemas.openxmlformats.org/officeDocument/2006/relationships/image" Target="../media/image120.png"/><Relationship Id="rId7" Type="http://schemas.openxmlformats.org/officeDocument/2006/relationships/tags" Target="../tags/tag69.xml"/><Relationship Id="rId12" Type="http://schemas.openxmlformats.org/officeDocument/2006/relationships/image" Target="../media/image111.png"/><Relationship Id="rId17" Type="http://schemas.openxmlformats.org/officeDocument/2006/relationships/image" Target="../media/image116.png"/><Relationship Id="rId25" Type="http://schemas.openxmlformats.org/officeDocument/2006/relationships/image" Target="../media/image123.png"/><Relationship Id="rId2" Type="http://schemas.openxmlformats.org/officeDocument/2006/relationships/tags" Target="../tags/tag64.xml"/><Relationship Id="rId16" Type="http://schemas.openxmlformats.org/officeDocument/2006/relationships/image" Target="../media/image115.png"/><Relationship Id="rId20" Type="http://schemas.openxmlformats.org/officeDocument/2006/relationships/image" Target="../media/image119.png"/><Relationship Id="rId1" Type="http://schemas.openxmlformats.org/officeDocument/2006/relationships/tags" Target="../tags/tag63.xml"/><Relationship Id="rId6" Type="http://schemas.openxmlformats.org/officeDocument/2006/relationships/tags" Target="../tags/tag68.xml"/><Relationship Id="rId11" Type="http://schemas.openxmlformats.org/officeDocument/2006/relationships/image" Target="../media/image110.png"/><Relationship Id="rId24" Type="http://schemas.openxmlformats.org/officeDocument/2006/relationships/image" Target="../media/image122.png"/><Relationship Id="rId5" Type="http://schemas.openxmlformats.org/officeDocument/2006/relationships/tags" Target="../tags/tag67.xml"/><Relationship Id="rId15" Type="http://schemas.openxmlformats.org/officeDocument/2006/relationships/image" Target="../media/image114.tiff"/><Relationship Id="rId23" Type="http://schemas.openxmlformats.org/officeDocument/2006/relationships/image" Target="../media/image121.png"/><Relationship Id="rId10" Type="http://schemas.openxmlformats.org/officeDocument/2006/relationships/image" Target="../media/image11.PNG"/><Relationship Id="rId19" Type="http://schemas.openxmlformats.org/officeDocument/2006/relationships/image" Target="../media/image118.png"/><Relationship Id="rId4" Type="http://schemas.openxmlformats.org/officeDocument/2006/relationships/tags" Target="../tags/tag66.xml"/><Relationship Id="rId9" Type="http://schemas.openxmlformats.org/officeDocument/2006/relationships/image" Target="../media/image109.png"/><Relationship Id="rId14" Type="http://schemas.openxmlformats.org/officeDocument/2006/relationships/image" Target="../media/image113.png"/><Relationship Id="rId22" Type="http://schemas.openxmlformats.org/officeDocument/2006/relationships/image" Target="../media/image120.tif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13" Type="http://schemas.openxmlformats.org/officeDocument/2006/relationships/image" Target="../media/image127.png"/><Relationship Id="rId18" Type="http://schemas.openxmlformats.org/officeDocument/2006/relationships/image" Target="../media/image132.jpeg"/><Relationship Id="rId3" Type="http://schemas.openxmlformats.org/officeDocument/2006/relationships/tags" Target="../tags/tag72.xml"/><Relationship Id="rId7" Type="http://schemas.openxmlformats.org/officeDocument/2006/relationships/tags" Target="../tags/tag76.xml"/><Relationship Id="rId12" Type="http://schemas.openxmlformats.org/officeDocument/2006/relationships/image" Target="../media/image126.png"/><Relationship Id="rId17" Type="http://schemas.openxmlformats.org/officeDocument/2006/relationships/image" Target="../media/image131.png"/><Relationship Id="rId2" Type="http://schemas.openxmlformats.org/officeDocument/2006/relationships/tags" Target="../tags/tag71.xml"/><Relationship Id="rId16" Type="http://schemas.openxmlformats.org/officeDocument/2006/relationships/image" Target="../media/image130.png"/><Relationship Id="rId20" Type="http://schemas.openxmlformats.org/officeDocument/2006/relationships/image" Target="../media/image134.png"/><Relationship Id="rId1" Type="http://schemas.openxmlformats.org/officeDocument/2006/relationships/tags" Target="../tags/tag70.xml"/><Relationship Id="rId6" Type="http://schemas.openxmlformats.org/officeDocument/2006/relationships/tags" Target="../tags/tag75.xml"/><Relationship Id="rId11" Type="http://schemas.openxmlformats.org/officeDocument/2006/relationships/image" Target="../media/image125.png"/><Relationship Id="rId5" Type="http://schemas.openxmlformats.org/officeDocument/2006/relationships/tags" Target="../tags/tag74.xml"/><Relationship Id="rId15" Type="http://schemas.openxmlformats.org/officeDocument/2006/relationships/image" Target="../media/image129.png"/><Relationship Id="rId10" Type="http://schemas.openxmlformats.org/officeDocument/2006/relationships/image" Target="../media/image11.PNG"/><Relationship Id="rId19" Type="http://schemas.openxmlformats.org/officeDocument/2006/relationships/image" Target="../media/image133.emf"/><Relationship Id="rId4" Type="http://schemas.openxmlformats.org/officeDocument/2006/relationships/tags" Target="../tags/tag73.xml"/><Relationship Id="rId9" Type="http://schemas.openxmlformats.org/officeDocument/2006/relationships/image" Target="../media/image124.png"/><Relationship Id="rId14" Type="http://schemas.openxmlformats.org/officeDocument/2006/relationships/image" Target="../media/image1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65" descr="A picture containing LEGO, toy&#10;&#10;Description automatically generated">
            <a:extLst>
              <a:ext uri="{FF2B5EF4-FFF2-40B4-BE49-F238E27FC236}">
                <a16:creationId xmlns:a16="http://schemas.microsoft.com/office/drawing/2014/main" id="{1AF6AC34-176D-419D-9D0C-61113FF02A8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247" y="2484102"/>
            <a:ext cx="6819393" cy="4373898"/>
          </a:xfrm>
          <a:prstGeom prst="rect">
            <a:avLst/>
          </a:prstGeom>
        </p:spPr>
      </p:pic>
      <p:pic>
        <p:nvPicPr>
          <p:cNvPr id="3" name="Picture 2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9C2C0BED-37AB-4157-BCD5-EF8C80441E9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31082"/>
            <a:ext cx="3082121" cy="1036493"/>
          </a:xfrm>
          <a:prstGeom prst="rect">
            <a:avLst/>
          </a:prstGeom>
        </p:spPr>
      </p:pic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69B9C7C2-324F-45A4-ABD4-F1DA8CBB973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9" y="0"/>
            <a:ext cx="2709635" cy="981075"/>
          </a:xfrm>
          <a:prstGeom prst="rect">
            <a:avLst/>
          </a:prstGeom>
        </p:spPr>
      </p:pic>
      <p:pic>
        <p:nvPicPr>
          <p:cNvPr id="9" name="Picture 8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7DF7B44C-9690-4610-BCA0-66AF609D657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2990" y="-141701"/>
            <a:ext cx="2590799" cy="1233714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2C96301-CED0-4581-8568-ABE0CBE70C30}"/>
              </a:ext>
            </a:extLst>
          </p:cNvPr>
          <p:cNvSpPr/>
          <p:nvPr/>
        </p:nvSpPr>
        <p:spPr>
          <a:xfrm>
            <a:off x="7817239" y="6429599"/>
            <a:ext cx="4270937" cy="3894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D06AAA5-52B1-4A34-B4ED-360B1A9B2288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550" y="1449501"/>
            <a:ext cx="10564721" cy="1036494"/>
          </a:xfrm>
          <a:prstGeom prst="rect">
            <a:avLst/>
          </a:prstGeom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id="{336B251D-ACB9-48A4-B69A-25A67899D39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338" y="4268920"/>
            <a:ext cx="2651733" cy="206172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id="{CBF7FCD0-8365-4E32-AD47-AEC239B3D294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3652" y="5159301"/>
            <a:ext cx="2772419" cy="253105"/>
          </a:xfrm>
          <a:prstGeom prst="rect">
            <a:avLst/>
          </a:prstGeom>
        </p:spPr>
      </p:pic>
      <p:pic>
        <p:nvPicPr>
          <p:cNvPr id="87" name="Picture 86">
            <a:extLst>
              <a:ext uri="{FF2B5EF4-FFF2-40B4-BE49-F238E27FC236}">
                <a16:creationId xmlns:a16="http://schemas.microsoft.com/office/drawing/2014/main" id="{6E71C74F-A852-4C98-9B5D-99555AC1EFD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3443" y="5481330"/>
            <a:ext cx="3102628" cy="24975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3F87F1A-B186-457F-B543-CA03A8117710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904" y="6110923"/>
            <a:ext cx="5191167" cy="253105"/>
          </a:xfrm>
          <a:prstGeom prst="rect">
            <a:avLst/>
          </a:prstGeom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4C25E642-6113-4451-8DCA-75A47C9DB136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0851" y="4617729"/>
            <a:ext cx="3265220" cy="199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366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62544C54-B531-49FF-AD52-1A0C5D3367D7}"/>
              </a:ext>
            </a:extLst>
          </p:cNvPr>
          <p:cNvSpPr/>
          <p:nvPr/>
        </p:nvSpPr>
        <p:spPr>
          <a:xfrm>
            <a:off x="322964" y="5277660"/>
            <a:ext cx="4717399" cy="833524"/>
          </a:xfrm>
          <a:prstGeom prst="rect">
            <a:avLst/>
          </a:prstGeom>
          <a:solidFill>
            <a:srgbClr val="D8FF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9E74F967-67E4-40B1-B7DD-708D1B646E9D}"/>
              </a:ext>
            </a:extLst>
          </p:cNvPr>
          <p:cNvSpPr/>
          <p:nvPr/>
        </p:nvSpPr>
        <p:spPr>
          <a:xfrm>
            <a:off x="360299" y="799536"/>
            <a:ext cx="11465941" cy="208143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7AF0B1E7-754E-4728-9BCF-1471C6200FD5}"/>
              </a:ext>
            </a:extLst>
          </p:cNvPr>
          <p:cNvSpPr/>
          <p:nvPr/>
        </p:nvSpPr>
        <p:spPr>
          <a:xfrm>
            <a:off x="326063" y="3430616"/>
            <a:ext cx="4207239" cy="833524"/>
          </a:xfrm>
          <a:prstGeom prst="rect">
            <a:avLst/>
          </a:prstGeom>
          <a:solidFill>
            <a:srgbClr val="D8FF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 descr="Shape, rectangle&#10;&#10;Description automatically generated">
            <a:extLst>
              <a:ext uri="{FF2B5EF4-FFF2-40B4-BE49-F238E27FC236}">
                <a16:creationId xmlns:a16="http://schemas.microsoft.com/office/drawing/2014/main" id="{028931C5-62BD-4A6B-83C0-64EB1A70A79D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14"/>
          <a:stretch/>
        </p:blipFill>
        <p:spPr>
          <a:xfrm>
            <a:off x="0" y="-1"/>
            <a:ext cx="1987769" cy="7848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F885A3A-7C2D-41A7-A0A1-D3FC917127DA}"/>
              </a:ext>
            </a:extLst>
          </p:cNvPr>
          <p:cNvSpPr/>
          <p:nvPr/>
        </p:nvSpPr>
        <p:spPr>
          <a:xfrm>
            <a:off x="528320" y="-1"/>
            <a:ext cx="11663680" cy="785112"/>
          </a:xfrm>
          <a:prstGeom prst="rect">
            <a:avLst/>
          </a:prstGeom>
          <a:solidFill>
            <a:srgbClr val="003E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5D7BC0A-775D-40DC-A238-D8494EF315C5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20" y="254762"/>
            <a:ext cx="4208316" cy="45013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2014891-C18C-4DF4-8F8A-A8FF615D8741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20" y="957317"/>
            <a:ext cx="3323733" cy="183466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74FF6B05-1874-46E7-BD95-49E3494C7717}"/>
              </a:ext>
            </a:extLst>
          </p:cNvPr>
          <p:cNvGrpSpPr>
            <a:grpSpLocks noChangeAspect="1"/>
          </p:cNvGrpSpPr>
          <p:nvPr/>
        </p:nvGrpSpPr>
        <p:grpSpPr>
          <a:xfrm>
            <a:off x="528320" y="1132041"/>
            <a:ext cx="10121410" cy="1585450"/>
            <a:chOff x="218395" y="1229361"/>
            <a:chExt cx="10551205" cy="165277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5CF3A1A6-5C13-4961-AE2B-3C484C016624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218395" y="1229361"/>
              <a:ext cx="10551205" cy="1652774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A206968-E50B-4EDF-8653-081B16A416AE}"/>
                </a:ext>
              </a:extLst>
            </p:cNvPr>
            <p:cNvSpPr/>
            <p:nvPr/>
          </p:nvSpPr>
          <p:spPr>
            <a:xfrm>
              <a:off x="9855200" y="1330960"/>
              <a:ext cx="843280" cy="2133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7FB8CAC3-E94F-4EAC-B7A1-2E66FD185110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2080" y="851162"/>
            <a:ext cx="3161600" cy="231771"/>
          </a:xfrm>
          <a:prstGeom prst="rect">
            <a:avLst/>
          </a:prstGeom>
        </p:spPr>
      </p:pic>
      <p:pic>
        <p:nvPicPr>
          <p:cNvPr id="106" name="Picture 105">
            <a:extLst>
              <a:ext uri="{FF2B5EF4-FFF2-40B4-BE49-F238E27FC236}">
                <a16:creationId xmlns:a16="http://schemas.microsoft.com/office/drawing/2014/main" id="{EE5F68EC-5725-45B2-AF86-E8648E28D6C5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063" y="3058022"/>
            <a:ext cx="3253029" cy="32548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A8A620B-E918-4285-A748-676401B9BE42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404" y="4813790"/>
            <a:ext cx="3675431" cy="318171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EB99AB71-D0AC-44BE-B731-2A1911725D96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007" y="3514494"/>
            <a:ext cx="3897143" cy="279924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C25510F2-E601-4DF1-8B68-52B9D297D389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990" y="3889054"/>
            <a:ext cx="3057372" cy="27992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BED80E1-B102-42A4-94E8-5C121330E5B2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830" y="5404989"/>
            <a:ext cx="4310857" cy="53028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2D8A10A-644E-485D-A72E-B4B83687C8DD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10649730" y="2890165"/>
            <a:ext cx="1270866" cy="360182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BC0CB76-90BE-4503-B7CA-883352549741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3">
            <a:duotone>
              <a:prstClr val="black"/>
              <a:schemeClr val="tx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6876" y="6334731"/>
            <a:ext cx="3601374" cy="15725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1449828-C850-4F74-8E23-8CD90B9713CE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5157394" y="3060156"/>
            <a:ext cx="5258275" cy="3244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6732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hape, rectangle&#10;&#10;Description automatically generated">
            <a:extLst>
              <a:ext uri="{FF2B5EF4-FFF2-40B4-BE49-F238E27FC236}">
                <a16:creationId xmlns:a16="http://schemas.microsoft.com/office/drawing/2014/main" id="{89181B80-FC15-4961-873E-3B7C8BA1E75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14"/>
          <a:stretch/>
        </p:blipFill>
        <p:spPr>
          <a:xfrm>
            <a:off x="0" y="-1"/>
            <a:ext cx="1987769" cy="7848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875FFD1-17EB-43DA-8587-67CC863CACC4}"/>
              </a:ext>
            </a:extLst>
          </p:cNvPr>
          <p:cNvSpPr/>
          <p:nvPr/>
        </p:nvSpPr>
        <p:spPr>
          <a:xfrm>
            <a:off x="528320" y="-1"/>
            <a:ext cx="11663680" cy="785112"/>
          </a:xfrm>
          <a:prstGeom prst="rect">
            <a:avLst/>
          </a:prstGeom>
          <a:solidFill>
            <a:srgbClr val="003E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D6E579C-E2E7-4370-BB54-01360FF9846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20" y="254762"/>
            <a:ext cx="2407772" cy="35950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CB44100-EA61-4104-A1AF-FBC85E4CDD3B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20" y="1024505"/>
            <a:ext cx="10885182" cy="4808990"/>
          </a:xfrm>
          <a:prstGeom prst="rect">
            <a:avLst/>
          </a:prstGeom>
        </p:spPr>
      </p:pic>
      <p:pic>
        <p:nvPicPr>
          <p:cNvPr id="15" name="Picture 14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0B29F1B3-6CE9-4926-B663-D0850A8E362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372" y="6159727"/>
            <a:ext cx="1985908" cy="667845"/>
          </a:xfrm>
          <a:prstGeom prst="rect">
            <a:avLst/>
          </a:prstGeom>
        </p:spPr>
      </p:pic>
      <p:pic>
        <p:nvPicPr>
          <p:cNvPr id="16" name="Picture 15" descr="Logo&#10;&#10;Description automatically generated">
            <a:extLst>
              <a:ext uri="{FF2B5EF4-FFF2-40B4-BE49-F238E27FC236}">
                <a16:creationId xmlns:a16="http://schemas.microsoft.com/office/drawing/2014/main" id="{B60B2CF5-8A8D-4E71-B544-69719E6D69B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72" y="6158653"/>
            <a:ext cx="1873598" cy="678372"/>
          </a:xfrm>
          <a:prstGeom prst="rect">
            <a:avLst/>
          </a:prstGeom>
        </p:spPr>
      </p:pic>
      <p:pic>
        <p:nvPicPr>
          <p:cNvPr id="17" name="Picture 1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5FBB8C35-9A41-4A2E-B2D2-9FF8CB56EE4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8847" y="6155598"/>
            <a:ext cx="1590913" cy="757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4989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hape, rectangle&#10;&#10;Description automatically generated">
            <a:extLst>
              <a:ext uri="{FF2B5EF4-FFF2-40B4-BE49-F238E27FC236}">
                <a16:creationId xmlns:a16="http://schemas.microsoft.com/office/drawing/2014/main" id="{89181B80-FC15-4961-873E-3B7C8BA1E75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14"/>
          <a:stretch/>
        </p:blipFill>
        <p:spPr>
          <a:xfrm>
            <a:off x="0" y="-1"/>
            <a:ext cx="1987769" cy="7848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875FFD1-17EB-43DA-8587-67CC863CACC4}"/>
              </a:ext>
            </a:extLst>
          </p:cNvPr>
          <p:cNvSpPr/>
          <p:nvPr/>
        </p:nvSpPr>
        <p:spPr>
          <a:xfrm>
            <a:off x="528320" y="-1"/>
            <a:ext cx="11663680" cy="785112"/>
          </a:xfrm>
          <a:prstGeom prst="rect">
            <a:avLst/>
          </a:prstGeom>
          <a:solidFill>
            <a:srgbClr val="003E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3FC68EA-2444-4D24-924B-50D8A581317D}"/>
              </a:ext>
            </a:extLst>
          </p:cNvPr>
          <p:cNvSpPr txBox="1"/>
          <p:nvPr/>
        </p:nvSpPr>
        <p:spPr>
          <a:xfrm>
            <a:off x="4224020" y="3075057"/>
            <a:ext cx="3743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Backup Slides</a:t>
            </a:r>
          </a:p>
        </p:txBody>
      </p:sp>
    </p:spTree>
    <p:extLst>
      <p:ext uri="{BB962C8B-B14F-4D97-AF65-F5344CB8AC3E}">
        <p14:creationId xmlns:p14="http://schemas.microsoft.com/office/powerpoint/2010/main" val="29665616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hape, rectangle&#10;&#10;Description automatically generated">
            <a:extLst>
              <a:ext uri="{FF2B5EF4-FFF2-40B4-BE49-F238E27FC236}">
                <a16:creationId xmlns:a16="http://schemas.microsoft.com/office/drawing/2014/main" id="{F711891C-AB59-4ECD-811B-0714B0C49A6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14"/>
          <a:stretch/>
        </p:blipFill>
        <p:spPr>
          <a:xfrm>
            <a:off x="0" y="-1"/>
            <a:ext cx="1987769" cy="7848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D3CB360-0534-4ABA-A272-B213F065D557}"/>
              </a:ext>
            </a:extLst>
          </p:cNvPr>
          <p:cNvSpPr/>
          <p:nvPr/>
        </p:nvSpPr>
        <p:spPr>
          <a:xfrm>
            <a:off x="528320" y="-1"/>
            <a:ext cx="11663680" cy="785112"/>
          </a:xfrm>
          <a:prstGeom prst="rect">
            <a:avLst/>
          </a:prstGeom>
          <a:solidFill>
            <a:srgbClr val="003E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090618C7-EBFD-42E8-852C-6B161EE4348A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23" y="254762"/>
            <a:ext cx="8014829" cy="462221"/>
          </a:xfrm>
          <a:prstGeom prst="rect">
            <a:avLst/>
          </a:prstGeom>
        </p:spPr>
      </p:pic>
      <p:pic>
        <p:nvPicPr>
          <p:cNvPr id="7" name="Picture 6" descr="RingRaccam2409">
            <a:extLst>
              <a:ext uri="{FF2B5EF4-FFF2-40B4-BE49-F238E27FC236}">
                <a16:creationId xmlns:a16="http://schemas.microsoft.com/office/drawing/2014/main" id="{566F9485-3FF1-4AFE-A6FA-2DCE8F2F2C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2480" y="1440170"/>
            <a:ext cx="3003806" cy="3003806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7250D83-3407-46E5-A062-51D96065A2D8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5286"/>
          <a:stretch/>
        </p:blipFill>
        <p:spPr>
          <a:xfrm>
            <a:off x="8975764" y="1440170"/>
            <a:ext cx="3079669" cy="227608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ED1F5A8-5648-434E-B20E-AAE7F0391A7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975764" y="3850641"/>
            <a:ext cx="3079669" cy="215576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ABD5069-3037-44EE-8092-57AC129AFE2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6398" y="851367"/>
            <a:ext cx="4016762" cy="219429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EF690EE1-7D95-4F30-807D-8F7F34A9FB17}"/>
              </a:ext>
            </a:extLst>
          </p:cNvPr>
          <p:cNvSpPr txBox="1"/>
          <p:nvPr/>
        </p:nvSpPr>
        <p:spPr>
          <a:xfrm>
            <a:off x="6721846" y="2340847"/>
            <a:ext cx="140455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u="sng" dirty="0" err="1">
                <a:solidFill>
                  <a:schemeClr val="tx2">
                    <a:lumMod val="75000"/>
                  </a:schemeClr>
                </a:solidFill>
              </a:rPr>
              <a:t>LhARA</a:t>
            </a:r>
            <a:r>
              <a:rPr lang="en-US" b="1" u="sng" dirty="0">
                <a:solidFill>
                  <a:schemeClr val="tx2">
                    <a:lumMod val="75000"/>
                  </a:schemeClr>
                </a:solidFill>
              </a:rPr>
              <a:t> FFA</a:t>
            </a:r>
          </a:p>
          <a:p>
            <a:pPr algn="ctr"/>
            <a:r>
              <a:rPr lang="en-US" b="1" dirty="0">
                <a:solidFill>
                  <a:srgbClr val="00B050"/>
                </a:solidFill>
              </a:rPr>
              <a:t>10 cells</a:t>
            </a:r>
          </a:p>
          <a:p>
            <a:pPr algn="ctr"/>
            <a:r>
              <a:rPr lang="en-US" b="1" dirty="0">
                <a:solidFill>
                  <a:srgbClr val="C00000"/>
                </a:solidFill>
              </a:rPr>
              <a:t>2 MA loaded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b="1" dirty="0">
                <a:solidFill>
                  <a:srgbClr val="C00000"/>
                </a:solidFill>
              </a:rPr>
              <a:t>RF cavities</a:t>
            </a:r>
          </a:p>
        </p:txBody>
      </p:sp>
      <p:pic>
        <p:nvPicPr>
          <p:cNvPr id="79" name="Picture 78">
            <a:extLst>
              <a:ext uri="{FF2B5EF4-FFF2-40B4-BE49-F238E27FC236}">
                <a16:creationId xmlns:a16="http://schemas.microsoft.com/office/drawing/2014/main" id="{EF035416-9DE1-4D4C-817B-E47B9F7D7A03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341" y="1036287"/>
            <a:ext cx="6582401" cy="3407703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id="{69F5006E-1773-49E4-9798-A5AE3A3CAB4C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341" y="5417830"/>
            <a:ext cx="7735611" cy="942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548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hape, rectangle&#10;&#10;Description automatically generated">
            <a:extLst>
              <a:ext uri="{FF2B5EF4-FFF2-40B4-BE49-F238E27FC236}">
                <a16:creationId xmlns:a16="http://schemas.microsoft.com/office/drawing/2014/main" id="{CEFF18D6-F258-44A8-B2D5-5F5811779220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14"/>
          <a:stretch/>
        </p:blipFill>
        <p:spPr>
          <a:xfrm>
            <a:off x="0" y="-1"/>
            <a:ext cx="1987769" cy="7848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DED1ACE-96C2-4AEA-A64F-B3B35CC4A738}"/>
              </a:ext>
            </a:extLst>
          </p:cNvPr>
          <p:cNvSpPr/>
          <p:nvPr/>
        </p:nvSpPr>
        <p:spPr>
          <a:xfrm>
            <a:off x="528320" y="-1"/>
            <a:ext cx="11663680" cy="785112"/>
          </a:xfrm>
          <a:prstGeom prst="rect">
            <a:avLst/>
          </a:prstGeom>
          <a:solidFill>
            <a:srgbClr val="003E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3" name="Picture 92">
            <a:extLst>
              <a:ext uri="{FF2B5EF4-FFF2-40B4-BE49-F238E27FC236}">
                <a16:creationId xmlns:a16="http://schemas.microsoft.com/office/drawing/2014/main" id="{B4623B30-0E3F-4396-A185-6B5FF603A8E5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21" y="254762"/>
            <a:ext cx="4791375" cy="462221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B6C4A1A6-4731-479B-A9F8-2F707E8C138F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163" y="4055036"/>
            <a:ext cx="6023997" cy="1862399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609EE4C9-0E5E-4075-BAC4-DE6282E5E3D2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183" y="1031802"/>
            <a:ext cx="6931047" cy="106941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82F3ED4F-C356-40BA-B67D-3F7B2DF8A91A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3">
            <a:duotone>
              <a:prstClr val="black"/>
              <a:schemeClr val="tx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8298" y="2619257"/>
            <a:ext cx="1760002" cy="14994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561124E-F2EF-43B9-ACE2-F043A497968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436900" y="4134367"/>
            <a:ext cx="4561918" cy="2468871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E4C80E5E-ACEA-4364-BED7-F74E110F94EE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182" y="2281989"/>
            <a:ext cx="7080224" cy="1032533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EF8BFDD0-AFAB-41BE-B4AC-2D7B1275F739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436901" y="1154629"/>
            <a:ext cx="4561917" cy="2607506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7BE906C5-BE75-4D67-BAA1-99810CAF0496}"/>
              </a:ext>
            </a:extLst>
          </p:cNvPr>
          <p:cNvSpPr txBox="1"/>
          <p:nvPr/>
        </p:nvSpPr>
        <p:spPr>
          <a:xfrm>
            <a:off x="7768030" y="3188403"/>
            <a:ext cx="24732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/>
              <a:t>IPAC 2021:       THPAB359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FBBE2F3-38FD-4A23-82A7-4BEBB11CE7F2}"/>
              </a:ext>
            </a:extLst>
          </p:cNvPr>
          <p:cNvSpPr/>
          <p:nvPr/>
        </p:nvSpPr>
        <p:spPr>
          <a:xfrm>
            <a:off x="193182" y="3858920"/>
            <a:ext cx="6746098" cy="2298039"/>
          </a:xfrm>
          <a:prstGeom prst="rect">
            <a:avLst/>
          </a:prstGeom>
          <a:noFill/>
          <a:ln w="28575">
            <a:solidFill>
              <a:srgbClr val="B02F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BFA36B3-2B1C-48DC-BBB2-CBF1A72ABCE5}"/>
              </a:ext>
            </a:extLst>
          </p:cNvPr>
          <p:cNvSpPr/>
          <p:nvPr/>
        </p:nvSpPr>
        <p:spPr>
          <a:xfrm>
            <a:off x="9436603" y="792884"/>
            <a:ext cx="2509827" cy="442701"/>
          </a:xfrm>
          <a:prstGeom prst="rect">
            <a:avLst/>
          </a:prstGeom>
          <a:solidFill>
            <a:srgbClr val="D8FF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CB1BA0EE-864B-4628-8BDC-B5E9020476FC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3763" y="894839"/>
            <a:ext cx="2277943" cy="249753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12A21500-7EB1-402A-AD2B-0CE65449AAE5}"/>
              </a:ext>
            </a:extLst>
          </p:cNvPr>
          <p:cNvSpPr/>
          <p:nvPr/>
        </p:nvSpPr>
        <p:spPr>
          <a:xfrm>
            <a:off x="8889432" y="3734467"/>
            <a:ext cx="3056998" cy="442701"/>
          </a:xfrm>
          <a:prstGeom prst="rect">
            <a:avLst/>
          </a:prstGeom>
          <a:solidFill>
            <a:srgbClr val="D8FF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BF39422-A752-4399-8E12-1560C13418DE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2522" y="3858921"/>
            <a:ext cx="2745604" cy="196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198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77D8DECD-2CDF-4398-9C35-3C5D0BCC2DCC}"/>
              </a:ext>
            </a:extLst>
          </p:cNvPr>
          <p:cNvSpPr/>
          <p:nvPr/>
        </p:nvSpPr>
        <p:spPr>
          <a:xfrm>
            <a:off x="7840877" y="1216786"/>
            <a:ext cx="4211346" cy="4676014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 descr="Shape, rectangle&#10;&#10;Description automatically generated">
            <a:extLst>
              <a:ext uri="{FF2B5EF4-FFF2-40B4-BE49-F238E27FC236}">
                <a16:creationId xmlns:a16="http://schemas.microsoft.com/office/drawing/2014/main" id="{2943A989-E58D-4CE8-AB63-F0A0E33E756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14"/>
          <a:stretch/>
        </p:blipFill>
        <p:spPr>
          <a:xfrm>
            <a:off x="0" y="-1"/>
            <a:ext cx="1987769" cy="7848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373A86C-437F-45B2-A4B3-B3CE676F514A}"/>
              </a:ext>
            </a:extLst>
          </p:cNvPr>
          <p:cNvSpPr/>
          <p:nvPr/>
        </p:nvSpPr>
        <p:spPr>
          <a:xfrm>
            <a:off x="528320" y="-1"/>
            <a:ext cx="11663680" cy="785112"/>
          </a:xfrm>
          <a:prstGeom prst="rect">
            <a:avLst/>
          </a:prstGeom>
          <a:solidFill>
            <a:srgbClr val="003E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B638FCD-47B6-4E3E-9B36-094B19574E5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20" y="254763"/>
            <a:ext cx="3628275" cy="353463"/>
          </a:xfrm>
          <a:prstGeom prst="rect">
            <a:avLst/>
          </a:prstGeom>
        </p:spPr>
      </p:pic>
      <p:pic>
        <p:nvPicPr>
          <p:cNvPr id="6" name="Picture 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820C6EA8-7489-4538-BACC-349096A90C2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23" y="1459891"/>
            <a:ext cx="7681894" cy="43211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6579C58-E6C1-4C4A-9200-1291BD338CAE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0172" y="1520783"/>
            <a:ext cx="1164800" cy="2496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9FC87DB0-2D3B-4DF0-BDCF-D51182245B3B}"/>
              </a:ext>
            </a:extLst>
          </p:cNvPr>
          <p:cNvSpPr/>
          <p:nvPr/>
        </p:nvSpPr>
        <p:spPr>
          <a:xfrm>
            <a:off x="9440189" y="1459891"/>
            <a:ext cx="1392911" cy="371384"/>
          </a:xfrm>
          <a:prstGeom prst="rect">
            <a:avLst/>
          </a:prstGeom>
          <a:noFill/>
          <a:ln w="28575">
            <a:solidFill>
              <a:srgbClr val="B02F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F5D89240-52E9-493C-BAC5-D28760498FE4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6426" y="2301985"/>
            <a:ext cx="3855237" cy="3169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088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Rectangle 90">
            <a:extLst>
              <a:ext uri="{FF2B5EF4-FFF2-40B4-BE49-F238E27FC236}">
                <a16:creationId xmlns:a16="http://schemas.microsoft.com/office/drawing/2014/main" id="{452D7B6D-501B-44E8-B7FA-1498C91E0D36}"/>
              </a:ext>
            </a:extLst>
          </p:cNvPr>
          <p:cNvSpPr/>
          <p:nvPr/>
        </p:nvSpPr>
        <p:spPr>
          <a:xfrm>
            <a:off x="126138" y="5161560"/>
            <a:ext cx="11661623" cy="164739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 descr="Shape, rectangle&#10;&#10;Description automatically generated">
            <a:extLst>
              <a:ext uri="{FF2B5EF4-FFF2-40B4-BE49-F238E27FC236}">
                <a16:creationId xmlns:a16="http://schemas.microsoft.com/office/drawing/2014/main" id="{F711891C-AB59-4ECD-811B-0714B0C49A63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14"/>
          <a:stretch/>
        </p:blipFill>
        <p:spPr>
          <a:xfrm>
            <a:off x="0" y="-1"/>
            <a:ext cx="1987769" cy="7848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D3CB360-0534-4ABA-A272-B213F065D557}"/>
              </a:ext>
            </a:extLst>
          </p:cNvPr>
          <p:cNvSpPr/>
          <p:nvPr/>
        </p:nvSpPr>
        <p:spPr>
          <a:xfrm>
            <a:off x="528320" y="-1"/>
            <a:ext cx="11663680" cy="785112"/>
          </a:xfrm>
          <a:prstGeom prst="rect">
            <a:avLst/>
          </a:prstGeom>
          <a:solidFill>
            <a:srgbClr val="003E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3" name="Picture 112">
            <a:extLst>
              <a:ext uri="{FF2B5EF4-FFF2-40B4-BE49-F238E27FC236}">
                <a16:creationId xmlns:a16="http://schemas.microsoft.com/office/drawing/2014/main" id="{EE7DEB80-57A6-4B2E-89BF-8DF14E2B9CB6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23" y="254763"/>
            <a:ext cx="6036045" cy="456179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5F22C664-FB49-4FC4-890E-53B2B35A67D6}"/>
              </a:ext>
            </a:extLst>
          </p:cNvPr>
          <p:cNvSpPr/>
          <p:nvPr/>
        </p:nvSpPr>
        <p:spPr>
          <a:xfrm>
            <a:off x="190735" y="929629"/>
            <a:ext cx="4421906" cy="536382"/>
          </a:xfrm>
          <a:prstGeom prst="rect">
            <a:avLst/>
          </a:prstGeom>
          <a:solidFill>
            <a:srgbClr val="D8FF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0" name="Picture 99">
            <a:extLst>
              <a:ext uri="{FF2B5EF4-FFF2-40B4-BE49-F238E27FC236}">
                <a16:creationId xmlns:a16="http://schemas.microsoft.com/office/drawing/2014/main" id="{475E6ABB-3E02-4E48-9D85-0D8474C4E3D3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411" y="1069591"/>
            <a:ext cx="4148572" cy="298363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F7E75297-0508-46E8-91A4-6214C1081CBE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869" y="1724722"/>
            <a:ext cx="3549800" cy="26164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id="{E4F30757-5935-4657-9FAA-D0F09DA4BEA9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690" y="1525759"/>
            <a:ext cx="3765943" cy="158171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A5EA743E-AFAA-4ED4-A8F0-61F254E91012}"/>
              </a:ext>
            </a:extLst>
          </p:cNvPr>
          <p:cNvSpPr/>
          <p:nvPr/>
        </p:nvSpPr>
        <p:spPr>
          <a:xfrm>
            <a:off x="5074506" y="932982"/>
            <a:ext cx="3954546" cy="536382"/>
          </a:xfrm>
          <a:prstGeom prst="rect">
            <a:avLst/>
          </a:prstGeom>
          <a:solidFill>
            <a:srgbClr val="D8FF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4" name="Picture 103">
            <a:extLst>
              <a:ext uri="{FF2B5EF4-FFF2-40B4-BE49-F238E27FC236}">
                <a16:creationId xmlns:a16="http://schemas.microsoft.com/office/drawing/2014/main" id="{DA5A3BE3-3474-4F09-92D7-47D5A3CF1B3C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84" y="1072943"/>
            <a:ext cx="3712763" cy="29501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F078BC0-9E7F-45AA-BE98-068F9D3F5F8B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0958" y="3064169"/>
            <a:ext cx="1371429" cy="257828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12327594-82B9-477D-B79C-A8C902534EB1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5425605" y="3369904"/>
            <a:ext cx="3566393" cy="164282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32F22EE2-B1D4-486B-BB5F-C45C550EE1E1}"/>
              </a:ext>
            </a:extLst>
          </p:cNvPr>
          <p:cNvPicPr>
            <a:picLocks noChangeAspect="1"/>
          </p:cNvPicPr>
          <p:nvPr/>
        </p:nvPicPr>
        <p:blipFill rotWithShape="1">
          <a:blip r:embed="rId21"/>
          <a:srcRect t="35930"/>
          <a:stretch/>
        </p:blipFill>
        <p:spPr>
          <a:xfrm>
            <a:off x="5126547" y="1462462"/>
            <a:ext cx="4432370" cy="1781261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id="{D82D3D7A-09AA-446A-B9F3-3F4E67267820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0523" y="996389"/>
            <a:ext cx="2977829" cy="14994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902DBBB-E32F-42C0-AB91-9C2B19A2D155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6921" y="1925903"/>
            <a:ext cx="949029" cy="265142"/>
          </a:xfrm>
          <a:prstGeom prst="rect">
            <a:avLst/>
          </a:prstGeom>
        </p:spPr>
      </p:pic>
      <p:graphicFrame>
        <p:nvGraphicFramePr>
          <p:cNvPr id="43" name="Objeto 4">
            <a:extLst>
              <a:ext uri="{FF2B5EF4-FFF2-40B4-BE49-F238E27FC236}">
                <a16:creationId xmlns:a16="http://schemas.microsoft.com/office/drawing/2014/main" id="{C8162814-F8DD-4AAE-B11F-A45CB331866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6173753"/>
              </p:ext>
            </p:extLst>
          </p:nvPr>
        </p:nvGraphicFramePr>
        <p:xfrm>
          <a:off x="9065198" y="3243723"/>
          <a:ext cx="3016749" cy="192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" name="Prism 7" r:id="rId24" imgW="4175774" imgH="2671263" progId="Prism7.Document">
                  <p:embed/>
                </p:oleObj>
              </mc:Choice>
              <mc:Fallback>
                <p:oleObj name="Prism 7" r:id="rId24" imgW="4175774" imgH="2671263" progId="Prism7.Document">
                  <p:embed/>
                  <p:pic>
                    <p:nvPicPr>
                      <p:cNvPr id="5" name="Objeto 4">
                        <a:extLst>
                          <a:ext uri="{FF2B5EF4-FFF2-40B4-BE49-F238E27FC236}">
                            <a16:creationId xmlns:a16="http://schemas.microsoft.com/office/drawing/2014/main" id="{831979A8-19C2-49B8-A065-6E2C4F23B88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9065198" y="3243723"/>
                        <a:ext cx="3016749" cy="1922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7" name="Picture 96">
            <a:extLst>
              <a:ext uri="{FF2B5EF4-FFF2-40B4-BE49-F238E27FC236}">
                <a16:creationId xmlns:a16="http://schemas.microsoft.com/office/drawing/2014/main" id="{2622AE2F-A4F3-423E-B68C-1761BECF2C55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5495" y="1206877"/>
            <a:ext cx="2582857" cy="149943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id="{FED1CE4F-9FD2-4373-9980-9B8D4A2E1503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9498" y="5301367"/>
            <a:ext cx="11662401" cy="1436800"/>
          </a:xfrm>
          <a:prstGeom prst="rect">
            <a:avLst/>
          </a:prstGeom>
        </p:spPr>
      </p:pic>
      <p:sp>
        <p:nvSpPr>
          <p:cNvPr id="72" name="Rectangle 71">
            <a:extLst>
              <a:ext uri="{FF2B5EF4-FFF2-40B4-BE49-F238E27FC236}">
                <a16:creationId xmlns:a16="http://schemas.microsoft.com/office/drawing/2014/main" id="{C5DAB63D-54B7-4245-9413-C5B683D3A8DC}"/>
              </a:ext>
            </a:extLst>
          </p:cNvPr>
          <p:cNvSpPr/>
          <p:nvPr/>
        </p:nvSpPr>
        <p:spPr>
          <a:xfrm>
            <a:off x="110274" y="4621920"/>
            <a:ext cx="4502365" cy="536382"/>
          </a:xfrm>
          <a:prstGeom prst="rect">
            <a:avLst/>
          </a:prstGeom>
          <a:solidFill>
            <a:srgbClr val="D8FF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" name="Picture 101">
            <a:extLst>
              <a:ext uri="{FF2B5EF4-FFF2-40B4-BE49-F238E27FC236}">
                <a16:creationId xmlns:a16="http://schemas.microsoft.com/office/drawing/2014/main" id="{8E44C688-8785-4498-8197-6C1FAAAD8EBF}"/>
              </a:ext>
            </a:extLst>
          </p:cNvPr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952" y="4761881"/>
            <a:ext cx="4224000" cy="295010"/>
          </a:xfrm>
          <a:prstGeom prst="rect">
            <a:avLst/>
          </a:prstGeom>
        </p:spPr>
      </p:pic>
      <p:sp>
        <p:nvSpPr>
          <p:cNvPr id="107" name="TextBox 106">
            <a:extLst>
              <a:ext uri="{FF2B5EF4-FFF2-40B4-BE49-F238E27FC236}">
                <a16:creationId xmlns:a16="http://schemas.microsoft.com/office/drawing/2014/main" id="{8B1F3159-0078-4A5C-B1A3-EB4BB3C5CA0D}"/>
              </a:ext>
            </a:extLst>
          </p:cNvPr>
          <p:cNvSpPr txBox="1"/>
          <p:nvPr/>
        </p:nvSpPr>
        <p:spPr>
          <a:xfrm>
            <a:off x="5512809" y="1493280"/>
            <a:ext cx="901124" cy="46288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GB" sz="1400" dirty="0"/>
              <a:t>CONTROL</a:t>
            </a:r>
          </a:p>
        </p:txBody>
      </p:sp>
    </p:spTree>
    <p:extLst>
      <p:ext uri="{BB962C8B-B14F-4D97-AF65-F5344CB8AC3E}">
        <p14:creationId xmlns:p14="http://schemas.microsoft.com/office/powerpoint/2010/main" val="26434186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>
            <a:extLst>
              <a:ext uri="{FF2B5EF4-FFF2-40B4-BE49-F238E27FC236}">
                <a16:creationId xmlns:a16="http://schemas.microsoft.com/office/drawing/2014/main" id="{3CB6E445-93C8-4386-A52C-9F4FBB52B68F}"/>
              </a:ext>
            </a:extLst>
          </p:cNvPr>
          <p:cNvSpPr/>
          <p:nvPr/>
        </p:nvSpPr>
        <p:spPr>
          <a:xfrm>
            <a:off x="118801" y="4903621"/>
            <a:ext cx="11972719" cy="164739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 descr="Shape, rectangle&#10;&#10;Description automatically generated">
            <a:extLst>
              <a:ext uri="{FF2B5EF4-FFF2-40B4-BE49-F238E27FC236}">
                <a16:creationId xmlns:a16="http://schemas.microsoft.com/office/drawing/2014/main" id="{F711891C-AB59-4ECD-811B-0714B0C49A63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14"/>
          <a:stretch/>
        </p:blipFill>
        <p:spPr>
          <a:xfrm>
            <a:off x="0" y="-1"/>
            <a:ext cx="1987769" cy="7848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D3CB360-0534-4ABA-A272-B213F065D557}"/>
              </a:ext>
            </a:extLst>
          </p:cNvPr>
          <p:cNvSpPr/>
          <p:nvPr/>
        </p:nvSpPr>
        <p:spPr>
          <a:xfrm>
            <a:off x="528320" y="-1"/>
            <a:ext cx="11663680" cy="785112"/>
          </a:xfrm>
          <a:prstGeom prst="rect">
            <a:avLst/>
          </a:prstGeom>
          <a:solidFill>
            <a:srgbClr val="003E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45EF98C-B1E8-4B32-BD6F-916E9F79FBC5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22" y="254764"/>
            <a:ext cx="4528545" cy="450137"/>
          </a:xfrm>
          <a:prstGeom prst="rect">
            <a:avLst/>
          </a:prstGeom>
        </p:spPr>
      </p:pic>
      <p:pic>
        <p:nvPicPr>
          <p:cNvPr id="93" name="Picture 92">
            <a:extLst>
              <a:ext uri="{FF2B5EF4-FFF2-40B4-BE49-F238E27FC236}">
                <a16:creationId xmlns:a16="http://schemas.microsoft.com/office/drawing/2014/main" id="{2AC80E23-CFC0-4B6D-AB2F-C17CA23244B6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940" y="5103655"/>
            <a:ext cx="5547203" cy="59679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8D1C3C0-2B2F-427B-B1D9-63F1FBCC44D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888816"/>
            <a:ext cx="6126851" cy="3707909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C670344-F8F0-4238-9F4B-C54CBDD19E77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b="1242"/>
          <a:stretch/>
        </p:blipFill>
        <p:spPr>
          <a:xfrm>
            <a:off x="5352844" y="835371"/>
            <a:ext cx="6841702" cy="3689777"/>
          </a:xfrm>
          <a:prstGeom prst="snip2DiagRect">
            <a:avLst>
              <a:gd name="adj1" fmla="val 50000"/>
              <a:gd name="adj2" fmla="val 0"/>
            </a:avLst>
          </a:prstGeom>
        </p:spPr>
      </p:pic>
      <p:pic>
        <p:nvPicPr>
          <p:cNvPr id="18" name="Picture 17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06E9964B-5C4A-4DF7-B859-600E69C5390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888816"/>
            <a:ext cx="2653549" cy="892368"/>
          </a:xfrm>
          <a:prstGeom prst="rect">
            <a:avLst/>
          </a:prstGeom>
        </p:spPr>
      </p:pic>
      <p:grpSp>
        <p:nvGrpSpPr>
          <p:cNvPr id="43" name="Group 42">
            <a:extLst>
              <a:ext uri="{FF2B5EF4-FFF2-40B4-BE49-F238E27FC236}">
                <a16:creationId xmlns:a16="http://schemas.microsoft.com/office/drawing/2014/main" id="{F9F72EA5-F95B-474A-B20A-0D7C7D692352}"/>
              </a:ext>
            </a:extLst>
          </p:cNvPr>
          <p:cNvGrpSpPr/>
          <p:nvPr/>
        </p:nvGrpSpPr>
        <p:grpSpPr>
          <a:xfrm>
            <a:off x="9597726" y="3076674"/>
            <a:ext cx="1264783" cy="371384"/>
            <a:chOff x="9570732" y="3228217"/>
            <a:chExt cx="1264783" cy="371384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A215F0E4-22B5-4573-9397-21E02533561C}"/>
                </a:ext>
              </a:extLst>
            </p:cNvPr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44494" y="3277293"/>
              <a:ext cx="1117257" cy="303086"/>
            </a:xfrm>
            <a:prstGeom prst="rect">
              <a:avLst/>
            </a:prstGeom>
          </p:spPr>
        </p:pic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D9BD206-95A3-475C-B93E-201135887119}"/>
                </a:ext>
              </a:extLst>
            </p:cNvPr>
            <p:cNvSpPr/>
            <p:nvPr/>
          </p:nvSpPr>
          <p:spPr>
            <a:xfrm>
              <a:off x="9570732" y="3228217"/>
              <a:ext cx="1264783" cy="371384"/>
            </a:xfrm>
            <a:prstGeom prst="rect">
              <a:avLst/>
            </a:prstGeom>
            <a:noFill/>
            <a:ln w="28575">
              <a:solidFill>
                <a:srgbClr val="B02F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52" name="Picture 51">
            <a:extLst>
              <a:ext uri="{FF2B5EF4-FFF2-40B4-BE49-F238E27FC236}">
                <a16:creationId xmlns:a16="http://schemas.microsoft.com/office/drawing/2014/main" id="{D637D8DC-C77C-4C04-B158-E4DAD2432680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940" y="5897364"/>
            <a:ext cx="5617603" cy="560000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3FE5A249-F96B-4253-97E5-05E99CBE09A9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384" y="5135603"/>
            <a:ext cx="5534403" cy="1230399"/>
          </a:xfrm>
          <a:prstGeom prst="rect">
            <a:avLst/>
          </a:prstGeom>
        </p:spPr>
      </p:pic>
      <p:pic>
        <p:nvPicPr>
          <p:cNvPr id="19" name="Picture 18">
            <a:hlinkClick r:id="rId18"/>
            <a:extLst>
              <a:ext uri="{FF2B5EF4-FFF2-40B4-BE49-F238E27FC236}">
                <a16:creationId xmlns:a16="http://schemas.microsoft.com/office/drawing/2014/main" id="{992A7949-BB7B-4692-BF2D-E2E83F717C8E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9249" y="4630010"/>
            <a:ext cx="5753602" cy="18773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2D09AE2-EA5F-4A98-9090-C2BC2E40D31D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695" y="4381621"/>
            <a:ext cx="5107200" cy="183467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61" name="Ink 60">
                <a:extLst>
                  <a:ext uri="{FF2B5EF4-FFF2-40B4-BE49-F238E27FC236}">
                    <a16:creationId xmlns:a16="http://schemas.microsoft.com/office/drawing/2014/main" id="{AEAF20F7-4DDD-4CF3-9DCF-FADAB45C4F00}"/>
                  </a:ext>
                </a:extLst>
              </p14:cNvPr>
              <p14:cNvContentPartPr/>
              <p14:nvPr/>
            </p14:nvContentPartPr>
            <p14:xfrm>
              <a:off x="6167000" y="2804080"/>
              <a:ext cx="360" cy="360"/>
            </p14:xfrm>
          </p:contentPart>
        </mc:Choice>
        <mc:Fallback xmlns="">
          <p:pic>
            <p:nvPicPr>
              <p:cNvPr id="61" name="Ink 60">
                <a:extLst>
                  <a:ext uri="{FF2B5EF4-FFF2-40B4-BE49-F238E27FC236}">
                    <a16:creationId xmlns:a16="http://schemas.microsoft.com/office/drawing/2014/main" id="{AEAF20F7-4DDD-4CF3-9DCF-FADAB45C4F00}"/>
                  </a:ext>
                </a:extLst>
              </p:cNvPr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6104000" y="2741440"/>
                <a:ext cx="126000" cy="12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65" name="Ink 64">
                <a:extLst>
                  <a:ext uri="{FF2B5EF4-FFF2-40B4-BE49-F238E27FC236}">
                    <a16:creationId xmlns:a16="http://schemas.microsoft.com/office/drawing/2014/main" id="{F8045AA0-CDCC-48DE-BA5B-F2E33BC2DF1F}"/>
                  </a:ext>
                </a:extLst>
              </p14:cNvPr>
              <p14:cNvContentPartPr/>
              <p14:nvPr/>
            </p14:nvContentPartPr>
            <p14:xfrm>
              <a:off x="5879720" y="2863480"/>
              <a:ext cx="1086480" cy="590040"/>
            </p14:xfrm>
          </p:contentPart>
        </mc:Choice>
        <mc:Fallback xmlns="">
          <p:pic>
            <p:nvPicPr>
              <p:cNvPr id="65" name="Ink 64">
                <a:extLst>
                  <a:ext uri="{FF2B5EF4-FFF2-40B4-BE49-F238E27FC236}">
                    <a16:creationId xmlns:a16="http://schemas.microsoft.com/office/drawing/2014/main" id="{F8045AA0-CDCC-48DE-BA5B-F2E33BC2DF1F}"/>
                  </a:ext>
                </a:extLst>
              </p:cNvPr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5817080" y="2800840"/>
                <a:ext cx="1212120" cy="715680"/>
              </a:xfrm>
              <a:prstGeom prst="rect">
                <a:avLst/>
              </a:prstGeom>
            </p:spPr>
          </p:pic>
        </mc:Fallback>
      </mc:AlternateContent>
      <p:grpSp>
        <p:nvGrpSpPr>
          <p:cNvPr id="69" name="Group 68">
            <a:extLst>
              <a:ext uri="{FF2B5EF4-FFF2-40B4-BE49-F238E27FC236}">
                <a16:creationId xmlns:a16="http://schemas.microsoft.com/office/drawing/2014/main" id="{663C1B44-68D9-4136-B6EA-5CE36CFDF786}"/>
              </a:ext>
            </a:extLst>
          </p:cNvPr>
          <p:cNvGrpSpPr/>
          <p:nvPr/>
        </p:nvGrpSpPr>
        <p:grpSpPr>
          <a:xfrm>
            <a:off x="6510440" y="2733520"/>
            <a:ext cx="1021680" cy="497880"/>
            <a:chOff x="6510440" y="2733520"/>
            <a:chExt cx="1021680" cy="497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66" name="Ink 65">
                  <a:extLst>
                    <a:ext uri="{FF2B5EF4-FFF2-40B4-BE49-F238E27FC236}">
                      <a16:creationId xmlns:a16="http://schemas.microsoft.com/office/drawing/2014/main" id="{8C35A373-9BBA-408F-83C6-83D43F5D78B1}"/>
                    </a:ext>
                  </a:extLst>
                </p14:cNvPr>
                <p14:cNvContentPartPr/>
                <p14:nvPr/>
              </p14:nvContentPartPr>
              <p14:xfrm>
                <a:off x="6510440" y="2733520"/>
                <a:ext cx="1021680" cy="439560"/>
              </p14:xfrm>
            </p:contentPart>
          </mc:Choice>
          <mc:Fallback xmlns="">
            <p:pic>
              <p:nvPicPr>
                <p:cNvPr id="66" name="Ink 65">
                  <a:extLst>
                    <a:ext uri="{FF2B5EF4-FFF2-40B4-BE49-F238E27FC236}">
                      <a16:creationId xmlns:a16="http://schemas.microsoft.com/office/drawing/2014/main" id="{8C35A373-9BBA-408F-83C6-83D43F5D78B1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6447800" y="2670880"/>
                  <a:ext cx="1147320" cy="565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67" name="Ink 66">
                  <a:extLst>
                    <a:ext uri="{FF2B5EF4-FFF2-40B4-BE49-F238E27FC236}">
                      <a16:creationId xmlns:a16="http://schemas.microsoft.com/office/drawing/2014/main" id="{CD41C2FD-8E3B-4F40-9361-C9DB05276EF4}"/>
                    </a:ext>
                  </a:extLst>
                </p14:cNvPr>
                <p14:cNvContentPartPr/>
                <p14:nvPr/>
              </p14:nvContentPartPr>
              <p14:xfrm>
                <a:off x="7453280" y="3231040"/>
                <a:ext cx="4320" cy="360"/>
              </p14:xfrm>
            </p:contentPart>
          </mc:Choice>
          <mc:Fallback xmlns="">
            <p:pic>
              <p:nvPicPr>
                <p:cNvPr id="67" name="Ink 66">
                  <a:extLst>
                    <a:ext uri="{FF2B5EF4-FFF2-40B4-BE49-F238E27FC236}">
                      <a16:creationId xmlns:a16="http://schemas.microsoft.com/office/drawing/2014/main" id="{CD41C2FD-8E3B-4F40-9361-C9DB05276EF4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7390280" y="3168040"/>
                  <a:ext cx="129960" cy="126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68" name="Ink 67">
                <a:extLst>
                  <a:ext uri="{FF2B5EF4-FFF2-40B4-BE49-F238E27FC236}">
                    <a16:creationId xmlns:a16="http://schemas.microsoft.com/office/drawing/2014/main" id="{DEAE1CF4-5FC9-4A91-9BC1-7DBE5C588362}"/>
                  </a:ext>
                </a:extLst>
              </p14:cNvPr>
              <p14:cNvContentPartPr/>
              <p14:nvPr/>
            </p14:nvContentPartPr>
            <p14:xfrm>
              <a:off x="7367240" y="2467840"/>
              <a:ext cx="992520" cy="487800"/>
            </p14:xfrm>
          </p:contentPart>
        </mc:Choice>
        <mc:Fallback xmlns="">
          <p:pic>
            <p:nvPicPr>
              <p:cNvPr id="68" name="Ink 67">
                <a:extLst>
                  <a:ext uri="{FF2B5EF4-FFF2-40B4-BE49-F238E27FC236}">
                    <a16:creationId xmlns:a16="http://schemas.microsoft.com/office/drawing/2014/main" id="{DEAE1CF4-5FC9-4A91-9BC1-7DBE5C588362}"/>
                  </a:ext>
                </a:extLst>
              </p:cNvPr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7304600" y="2404840"/>
                <a:ext cx="1118160" cy="613440"/>
              </a:xfrm>
              <a:prstGeom prst="rect">
                <a:avLst/>
              </a:prstGeom>
            </p:spPr>
          </p:pic>
        </mc:Fallback>
      </mc:AlternateContent>
      <p:grpSp>
        <p:nvGrpSpPr>
          <p:cNvPr id="86" name="Group 85">
            <a:extLst>
              <a:ext uri="{FF2B5EF4-FFF2-40B4-BE49-F238E27FC236}">
                <a16:creationId xmlns:a16="http://schemas.microsoft.com/office/drawing/2014/main" id="{716FBDFF-93D8-4F7A-8794-9D6AF723F5CF}"/>
              </a:ext>
            </a:extLst>
          </p:cNvPr>
          <p:cNvGrpSpPr/>
          <p:nvPr/>
        </p:nvGrpSpPr>
        <p:grpSpPr>
          <a:xfrm>
            <a:off x="8033960" y="1731280"/>
            <a:ext cx="2031120" cy="1011960"/>
            <a:chOff x="8033960" y="1731280"/>
            <a:chExt cx="2031120" cy="10119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70" name="Ink 69">
                  <a:extLst>
                    <a:ext uri="{FF2B5EF4-FFF2-40B4-BE49-F238E27FC236}">
                      <a16:creationId xmlns:a16="http://schemas.microsoft.com/office/drawing/2014/main" id="{B4792377-5080-4ADB-B9D9-65B0FDEA88DA}"/>
                    </a:ext>
                  </a:extLst>
                </p14:cNvPr>
                <p14:cNvContentPartPr/>
                <p14:nvPr/>
              </p14:nvContentPartPr>
              <p14:xfrm>
                <a:off x="8033960" y="1928560"/>
                <a:ext cx="1313280" cy="713880"/>
              </p14:xfrm>
            </p:contentPart>
          </mc:Choice>
          <mc:Fallback xmlns="">
            <p:pic>
              <p:nvPicPr>
                <p:cNvPr id="70" name="Ink 69">
                  <a:extLst>
                    <a:ext uri="{FF2B5EF4-FFF2-40B4-BE49-F238E27FC236}">
                      <a16:creationId xmlns:a16="http://schemas.microsoft.com/office/drawing/2014/main" id="{B4792377-5080-4ADB-B9D9-65B0FDEA88DA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7970960" y="1865920"/>
                  <a:ext cx="1438920" cy="839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71" name="Ink 70">
                  <a:extLst>
                    <a:ext uri="{FF2B5EF4-FFF2-40B4-BE49-F238E27FC236}">
                      <a16:creationId xmlns:a16="http://schemas.microsoft.com/office/drawing/2014/main" id="{60D60456-17C1-4470-B5C0-C2CEEBE13FFA}"/>
                    </a:ext>
                  </a:extLst>
                </p14:cNvPr>
                <p14:cNvContentPartPr/>
                <p14:nvPr/>
              </p14:nvContentPartPr>
              <p14:xfrm>
                <a:off x="8451920" y="2326720"/>
                <a:ext cx="41760" cy="166680"/>
              </p14:xfrm>
            </p:contentPart>
          </mc:Choice>
          <mc:Fallback xmlns="">
            <p:pic>
              <p:nvPicPr>
                <p:cNvPr id="71" name="Ink 70">
                  <a:extLst>
                    <a:ext uri="{FF2B5EF4-FFF2-40B4-BE49-F238E27FC236}">
                      <a16:creationId xmlns:a16="http://schemas.microsoft.com/office/drawing/2014/main" id="{60D60456-17C1-4470-B5C0-C2CEEBE13FFA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8389280" y="2263720"/>
                  <a:ext cx="167400" cy="292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72" name="Ink 71">
                  <a:extLst>
                    <a:ext uri="{FF2B5EF4-FFF2-40B4-BE49-F238E27FC236}">
                      <a16:creationId xmlns:a16="http://schemas.microsoft.com/office/drawing/2014/main" id="{DB3EF5E8-C4F0-4728-A47F-5E23108B5050}"/>
                    </a:ext>
                  </a:extLst>
                </p14:cNvPr>
                <p14:cNvContentPartPr/>
                <p14:nvPr/>
              </p14:nvContentPartPr>
              <p14:xfrm>
                <a:off x="8413400" y="2275600"/>
                <a:ext cx="20520" cy="467640"/>
              </p14:xfrm>
            </p:contentPart>
          </mc:Choice>
          <mc:Fallback xmlns="">
            <p:pic>
              <p:nvPicPr>
                <p:cNvPr id="72" name="Ink 71">
                  <a:extLst>
                    <a:ext uri="{FF2B5EF4-FFF2-40B4-BE49-F238E27FC236}">
                      <a16:creationId xmlns:a16="http://schemas.microsoft.com/office/drawing/2014/main" id="{DB3EF5E8-C4F0-4728-A47F-5E23108B5050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8350400" y="2212960"/>
                  <a:ext cx="146160" cy="593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74" name="Ink 73">
                  <a:extLst>
                    <a:ext uri="{FF2B5EF4-FFF2-40B4-BE49-F238E27FC236}">
                      <a16:creationId xmlns:a16="http://schemas.microsoft.com/office/drawing/2014/main" id="{F1A1AD4C-0753-43B7-9BE6-273594E16B36}"/>
                    </a:ext>
                  </a:extLst>
                </p14:cNvPr>
                <p14:cNvContentPartPr/>
                <p14:nvPr/>
              </p14:nvContentPartPr>
              <p14:xfrm>
                <a:off x="9031160" y="1731280"/>
                <a:ext cx="1033920" cy="702360"/>
              </p14:xfrm>
            </p:contentPart>
          </mc:Choice>
          <mc:Fallback xmlns="">
            <p:pic>
              <p:nvPicPr>
                <p:cNvPr id="74" name="Ink 73">
                  <a:extLst>
                    <a:ext uri="{FF2B5EF4-FFF2-40B4-BE49-F238E27FC236}">
                      <a16:creationId xmlns:a16="http://schemas.microsoft.com/office/drawing/2014/main" id="{F1A1AD4C-0753-43B7-9BE6-273594E16B36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8968160" y="1668640"/>
                  <a:ext cx="1159560" cy="828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39">
            <p14:nvContentPartPr>
              <p14:cNvPr id="75" name="Ink 74">
                <a:extLst>
                  <a:ext uri="{FF2B5EF4-FFF2-40B4-BE49-F238E27FC236}">
                    <a16:creationId xmlns:a16="http://schemas.microsoft.com/office/drawing/2014/main" id="{3E3FAB96-13B7-4EFE-B014-E6066DF6CEA5}"/>
                  </a:ext>
                </a:extLst>
              </p14:cNvPr>
              <p14:cNvContentPartPr/>
              <p14:nvPr/>
            </p14:nvContentPartPr>
            <p14:xfrm>
              <a:off x="9800480" y="2486560"/>
              <a:ext cx="1488600" cy="503280"/>
            </p14:xfrm>
          </p:contentPart>
        </mc:Choice>
        <mc:Fallback xmlns="">
          <p:pic>
            <p:nvPicPr>
              <p:cNvPr id="75" name="Ink 74">
                <a:extLst>
                  <a:ext uri="{FF2B5EF4-FFF2-40B4-BE49-F238E27FC236}">
                    <a16:creationId xmlns:a16="http://schemas.microsoft.com/office/drawing/2014/main" id="{3E3FAB96-13B7-4EFE-B014-E6066DF6CEA5}"/>
                  </a:ext>
                </a:extLst>
              </p:cNvPr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9737480" y="2423560"/>
                <a:ext cx="1614240" cy="628920"/>
              </a:xfrm>
              <a:prstGeom prst="rect">
                <a:avLst/>
              </a:prstGeom>
            </p:spPr>
          </p:pic>
        </mc:Fallback>
      </mc:AlternateContent>
      <p:grpSp>
        <p:nvGrpSpPr>
          <p:cNvPr id="89" name="Group 88">
            <a:extLst>
              <a:ext uri="{FF2B5EF4-FFF2-40B4-BE49-F238E27FC236}">
                <a16:creationId xmlns:a16="http://schemas.microsoft.com/office/drawing/2014/main" id="{66487D0A-802C-4CE2-ADF1-F7329DB2BCD2}"/>
              </a:ext>
            </a:extLst>
          </p:cNvPr>
          <p:cNvGrpSpPr/>
          <p:nvPr/>
        </p:nvGrpSpPr>
        <p:grpSpPr>
          <a:xfrm>
            <a:off x="9381440" y="978160"/>
            <a:ext cx="2710080" cy="1625760"/>
            <a:chOff x="9381440" y="978160"/>
            <a:chExt cx="2710080" cy="1625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77" name="Ink 76">
                  <a:extLst>
                    <a:ext uri="{FF2B5EF4-FFF2-40B4-BE49-F238E27FC236}">
                      <a16:creationId xmlns:a16="http://schemas.microsoft.com/office/drawing/2014/main" id="{5A9819A9-7B49-4C78-ABED-6FD35682E578}"/>
                    </a:ext>
                  </a:extLst>
                </p14:cNvPr>
                <p14:cNvContentPartPr/>
                <p14:nvPr/>
              </p14:nvContentPartPr>
              <p14:xfrm>
                <a:off x="10982720" y="2071840"/>
                <a:ext cx="1108800" cy="532080"/>
              </p14:xfrm>
            </p:contentPart>
          </mc:Choice>
          <mc:Fallback xmlns="">
            <p:pic>
              <p:nvPicPr>
                <p:cNvPr id="77" name="Ink 76">
                  <a:extLst>
                    <a:ext uri="{FF2B5EF4-FFF2-40B4-BE49-F238E27FC236}">
                      <a16:creationId xmlns:a16="http://schemas.microsoft.com/office/drawing/2014/main" id="{5A9819A9-7B49-4C78-ABED-6FD35682E578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10920080" y="2009200"/>
                  <a:ext cx="1234440" cy="657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78" name="Ink 77">
                  <a:extLst>
                    <a:ext uri="{FF2B5EF4-FFF2-40B4-BE49-F238E27FC236}">
                      <a16:creationId xmlns:a16="http://schemas.microsoft.com/office/drawing/2014/main" id="{D375A5DA-577D-4F3C-A7B5-CE20083175A7}"/>
                    </a:ext>
                  </a:extLst>
                </p14:cNvPr>
                <p14:cNvContentPartPr/>
                <p14:nvPr/>
              </p14:nvContentPartPr>
              <p14:xfrm>
                <a:off x="10903880" y="1473160"/>
                <a:ext cx="28440" cy="336240"/>
              </p14:xfrm>
            </p:contentPart>
          </mc:Choice>
          <mc:Fallback xmlns="">
            <p:pic>
              <p:nvPicPr>
                <p:cNvPr id="78" name="Ink 77">
                  <a:extLst>
                    <a:ext uri="{FF2B5EF4-FFF2-40B4-BE49-F238E27FC236}">
                      <a16:creationId xmlns:a16="http://schemas.microsoft.com/office/drawing/2014/main" id="{D375A5DA-577D-4F3C-A7B5-CE20083175A7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10840880" y="1410160"/>
                  <a:ext cx="154080" cy="461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">
              <p14:nvContentPartPr>
                <p14:cNvPr id="79" name="Ink 78">
                  <a:extLst>
                    <a:ext uri="{FF2B5EF4-FFF2-40B4-BE49-F238E27FC236}">
                      <a16:creationId xmlns:a16="http://schemas.microsoft.com/office/drawing/2014/main" id="{F0B7F6BE-FB20-4E21-A046-0F8243E6A77D}"/>
                    </a:ext>
                  </a:extLst>
                </p14:cNvPr>
                <p14:cNvContentPartPr/>
                <p14:nvPr/>
              </p14:nvContentPartPr>
              <p14:xfrm>
                <a:off x="10864640" y="1759720"/>
                <a:ext cx="47520" cy="94680"/>
              </p14:xfrm>
            </p:contentPart>
          </mc:Choice>
          <mc:Fallback xmlns="">
            <p:pic>
              <p:nvPicPr>
                <p:cNvPr id="79" name="Ink 78">
                  <a:extLst>
                    <a:ext uri="{FF2B5EF4-FFF2-40B4-BE49-F238E27FC236}">
                      <a16:creationId xmlns:a16="http://schemas.microsoft.com/office/drawing/2014/main" id="{F0B7F6BE-FB20-4E21-A046-0F8243E6A77D}"/>
                    </a:ext>
                  </a:extLst>
                </p:cNvPr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10802000" y="1697080"/>
                  <a:ext cx="173160" cy="220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">
              <p14:nvContentPartPr>
                <p14:cNvPr id="80" name="Ink 79">
                  <a:extLst>
                    <a:ext uri="{FF2B5EF4-FFF2-40B4-BE49-F238E27FC236}">
                      <a16:creationId xmlns:a16="http://schemas.microsoft.com/office/drawing/2014/main" id="{FECD9FCE-1353-440B-8E32-AE6481CFA259}"/>
                    </a:ext>
                  </a:extLst>
                </p14:cNvPr>
                <p14:cNvContentPartPr/>
                <p14:nvPr/>
              </p14:nvContentPartPr>
              <p14:xfrm>
                <a:off x="9381440" y="978160"/>
                <a:ext cx="2250360" cy="557280"/>
              </p14:xfrm>
            </p:contentPart>
          </mc:Choice>
          <mc:Fallback xmlns="">
            <p:pic>
              <p:nvPicPr>
                <p:cNvPr id="80" name="Ink 79">
                  <a:extLst>
                    <a:ext uri="{FF2B5EF4-FFF2-40B4-BE49-F238E27FC236}">
                      <a16:creationId xmlns:a16="http://schemas.microsoft.com/office/drawing/2014/main" id="{FECD9FCE-1353-440B-8E32-AE6481CFA259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9318800" y="915160"/>
                  <a:ext cx="2376000" cy="682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">
              <p14:nvContentPartPr>
                <p14:cNvPr id="81" name="Ink 80">
                  <a:extLst>
                    <a:ext uri="{FF2B5EF4-FFF2-40B4-BE49-F238E27FC236}">
                      <a16:creationId xmlns:a16="http://schemas.microsoft.com/office/drawing/2014/main" id="{04F85AB0-971F-4DAF-A239-637FBF98C5F6}"/>
                    </a:ext>
                  </a:extLst>
                </p14:cNvPr>
                <p14:cNvContentPartPr/>
                <p14:nvPr/>
              </p14:nvContentPartPr>
              <p14:xfrm>
                <a:off x="11206640" y="1320520"/>
                <a:ext cx="246600" cy="200160"/>
              </p14:xfrm>
            </p:contentPart>
          </mc:Choice>
          <mc:Fallback xmlns="">
            <p:pic>
              <p:nvPicPr>
                <p:cNvPr id="81" name="Ink 80">
                  <a:extLst>
                    <a:ext uri="{FF2B5EF4-FFF2-40B4-BE49-F238E27FC236}">
                      <a16:creationId xmlns:a16="http://schemas.microsoft.com/office/drawing/2014/main" id="{04F85AB0-971F-4DAF-A239-637FBF98C5F6}"/>
                    </a:ext>
                  </a:extLst>
                </p:cNvPr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11143640" y="1257520"/>
                  <a:ext cx="372240" cy="325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">
              <p14:nvContentPartPr>
                <p14:cNvPr id="82" name="Ink 81">
                  <a:extLst>
                    <a:ext uri="{FF2B5EF4-FFF2-40B4-BE49-F238E27FC236}">
                      <a16:creationId xmlns:a16="http://schemas.microsoft.com/office/drawing/2014/main" id="{C8700211-80CD-4D76-B8C4-4FB31FEAE5C5}"/>
                    </a:ext>
                  </a:extLst>
                </p14:cNvPr>
                <p14:cNvContentPartPr/>
                <p14:nvPr/>
              </p14:nvContentPartPr>
              <p14:xfrm>
                <a:off x="10738640" y="1442560"/>
                <a:ext cx="397440" cy="30240"/>
              </p14:xfrm>
            </p:contentPart>
          </mc:Choice>
          <mc:Fallback xmlns="">
            <p:pic>
              <p:nvPicPr>
                <p:cNvPr id="82" name="Ink 81">
                  <a:extLst>
                    <a:ext uri="{FF2B5EF4-FFF2-40B4-BE49-F238E27FC236}">
                      <a16:creationId xmlns:a16="http://schemas.microsoft.com/office/drawing/2014/main" id="{C8700211-80CD-4D76-B8C4-4FB31FEAE5C5}"/>
                    </a:ext>
                  </a:extLst>
                </p:cNvPr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10675640" y="1379560"/>
                  <a:ext cx="523080" cy="155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83" name="Ink 82">
                  <a:extLst>
                    <a:ext uri="{FF2B5EF4-FFF2-40B4-BE49-F238E27FC236}">
                      <a16:creationId xmlns:a16="http://schemas.microsoft.com/office/drawing/2014/main" id="{24A45194-36B0-43E8-BF20-EC87751C455E}"/>
                    </a:ext>
                  </a:extLst>
                </p14:cNvPr>
                <p14:cNvContentPartPr/>
                <p14:nvPr/>
              </p14:nvContentPartPr>
              <p14:xfrm>
                <a:off x="10992800" y="1512760"/>
                <a:ext cx="295560" cy="164880"/>
              </p14:xfrm>
            </p:contentPart>
          </mc:Choice>
          <mc:Fallback xmlns="">
            <p:pic>
              <p:nvPicPr>
                <p:cNvPr id="83" name="Ink 82">
                  <a:extLst>
                    <a:ext uri="{FF2B5EF4-FFF2-40B4-BE49-F238E27FC236}">
                      <a16:creationId xmlns:a16="http://schemas.microsoft.com/office/drawing/2014/main" id="{24A45194-36B0-43E8-BF20-EC87751C455E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10930160" y="1450120"/>
                  <a:ext cx="421200" cy="290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5">
              <p14:nvContentPartPr>
                <p14:cNvPr id="84" name="Ink 83">
                  <a:extLst>
                    <a:ext uri="{FF2B5EF4-FFF2-40B4-BE49-F238E27FC236}">
                      <a16:creationId xmlns:a16="http://schemas.microsoft.com/office/drawing/2014/main" id="{09DC2113-85C0-4900-B05F-C7EBC98D92E8}"/>
                    </a:ext>
                  </a:extLst>
                </p14:cNvPr>
                <p14:cNvContentPartPr/>
                <p14:nvPr/>
              </p14:nvContentPartPr>
              <p14:xfrm>
                <a:off x="11232560" y="1656040"/>
                <a:ext cx="4320" cy="14400"/>
              </p14:xfrm>
            </p:contentPart>
          </mc:Choice>
          <mc:Fallback xmlns="">
            <p:pic>
              <p:nvPicPr>
                <p:cNvPr id="84" name="Ink 83">
                  <a:extLst>
                    <a:ext uri="{FF2B5EF4-FFF2-40B4-BE49-F238E27FC236}">
                      <a16:creationId xmlns:a16="http://schemas.microsoft.com/office/drawing/2014/main" id="{09DC2113-85C0-4900-B05F-C7EBC98D92E8}"/>
                    </a:ext>
                  </a:extLst>
                </p:cNvPr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11169920" y="1593040"/>
                  <a:ext cx="129960" cy="140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7">
              <p14:nvContentPartPr>
                <p14:cNvPr id="87" name="Ink 86">
                  <a:extLst>
                    <a:ext uri="{FF2B5EF4-FFF2-40B4-BE49-F238E27FC236}">
                      <a16:creationId xmlns:a16="http://schemas.microsoft.com/office/drawing/2014/main" id="{6BAE1DFE-D7FC-4278-874D-E5365373138E}"/>
                    </a:ext>
                  </a:extLst>
                </p14:cNvPr>
                <p14:cNvContentPartPr/>
                <p14:nvPr/>
              </p14:nvContentPartPr>
              <p14:xfrm>
                <a:off x="11287640" y="1645960"/>
                <a:ext cx="360" cy="360"/>
              </p14:xfrm>
            </p:contentPart>
          </mc:Choice>
          <mc:Fallback xmlns="">
            <p:pic>
              <p:nvPicPr>
                <p:cNvPr id="87" name="Ink 86">
                  <a:extLst>
                    <a:ext uri="{FF2B5EF4-FFF2-40B4-BE49-F238E27FC236}">
                      <a16:creationId xmlns:a16="http://schemas.microsoft.com/office/drawing/2014/main" id="{6BAE1DFE-D7FC-4278-874D-E5365373138E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11224640" y="1582960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2282463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Rectangle 85">
            <a:extLst>
              <a:ext uri="{FF2B5EF4-FFF2-40B4-BE49-F238E27FC236}">
                <a16:creationId xmlns:a16="http://schemas.microsoft.com/office/drawing/2014/main" id="{68F3CBD1-E4E8-4158-ACA0-57D87F7F668F}"/>
              </a:ext>
            </a:extLst>
          </p:cNvPr>
          <p:cNvSpPr/>
          <p:nvPr/>
        </p:nvSpPr>
        <p:spPr>
          <a:xfrm>
            <a:off x="125619" y="4479349"/>
            <a:ext cx="4124386" cy="2345716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E4FACE25-7583-4A84-9B8D-3969D2FA9166}"/>
              </a:ext>
            </a:extLst>
          </p:cNvPr>
          <p:cNvSpPr/>
          <p:nvPr/>
        </p:nvSpPr>
        <p:spPr>
          <a:xfrm>
            <a:off x="6020770" y="881118"/>
            <a:ext cx="6032217" cy="1655666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0C9BB9FA-4D40-4913-95CF-073584396BAD}"/>
              </a:ext>
            </a:extLst>
          </p:cNvPr>
          <p:cNvSpPr/>
          <p:nvPr/>
        </p:nvSpPr>
        <p:spPr>
          <a:xfrm>
            <a:off x="6159048" y="1747775"/>
            <a:ext cx="1991359" cy="714030"/>
          </a:xfrm>
          <a:prstGeom prst="rect">
            <a:avLst/>
          </a:prstGeom>
          <a:solidFill>
            <a:srgbClr val="D8FF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 descr="Shape, rectangle&#10;&#10;Description automatically generated">
            <a:extLst>
              <a:ext uri="{FF2B5EF4-FFF2-40B4-BE49-F238E27FC236}">
                <a16:creationId xmlns:a16="http://schemas.microsoft.com/office/drawing/2014/main" id="{F711891C-AB59-4ECD-811B-0714B0C49A63}"/>
              </a:ext>
            </a:extLst>
          </p:cNvPr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14"/>
          <a:stretch/>
        </p:blipFill>
        <p:spPr>
          <a:xfrm>
            <a:off x="0" y="-1"/>
            <a:ext cx="1987769" cy="7848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D3CB360-0534-4ABA-A272-B213F065D557}"/>
              </a:ext>
            </a:extLst>
          </p:cNvPr>
          <p:cNvSpPr/>
          <p:nvPr/>
        </p:nvSpPr>
        <p:spPr>
          <a:xfrm>
            <a:off x="528320" y="-1"/>
            <a:ext cx="11663680" cy="785112"/>
          </a:xfrm>
          <a:prstGeom prst="rect">
            <a:avLst/>
          </a:prstGeom>
          <a:solidFill>
            <a:srgbClr val="003E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3DC8B107-B7E1-491C-B203-DCB9AB84D1CA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20" y="254759"/>
            <a:ext cx="4827628" cy="3534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A7E5F5E-54E8-4962-9AFE-E4F8BADDD8EE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102401" y="1138270"/>
            <a:ext cx="5566767" cy="3245340"/>
          </a:xfrm>
          <a:prstGeom prst="rect">
            <a:avLst/>
          </a:prstGeom>
          <a:ln w="19050">
            <a:noFill/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D9D97EA-5FE0-4784-ADEC-930C966EBC49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055" y="4127169"/>
            <a:ext cx="828952" cy="14262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6B24063-CBAD-488E-8FA2-3DAC3EEF00C3}"/>
              </a:ext>
            </a:extLst>
          </p:cNvPr>
          <p:cNvPicPr>
            <a:picLocks noChangeAspect="1"/>
          </p:cNvPicPr>
          <p:nvPr/>
        </p:nvPicPr>
        <p:blipFill rotWithShape="1">
          <a:blip r:embed="rId21"/>
          <a:srcRect l="67087" t="74451" r="9652" b="9169"/>
          <a:stretch/>
        </p:blipFill>
        <p:spPr>
          <a:xfrm>
            <a:off x="4451106" y="1924692"/>
            <a:ext cx="1294873" cy="531604"/>
          </a:xfrm>
          <a:prstGeom prst="rect">
            <a:avLst/>
          </a:prstGeom>
          <a:ln w="19050"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B2A8232-8E16-4AEB-BADE-31DDE6F2B96C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055" y="979258"/>
            <a:ext cx="5387275" cy="279924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60CD3BCC-E58B-4200-9361-05239F3F30F6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3539" y="1283833"/>
            <a:ext cx="5368841" cy="323505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897334DA-00C3-4216-9A85-4FC23D40A14C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5509" y="1830474"/>
            <a:ext cx="1778438" cy="583315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3206EF45-FB39-4BCE-B4D5-2F57EEC9C70A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3790" y="1839952"/>
            <a:ext cx="2363429" cy="529677"/>
          </a:xfrm>
          <a:prstGeom prst="rect">
            <a:avLst/>
          </a:prstGeom>
        </p:spPr>
      </p:pic>
      <p:sp>
        <p:nvSpPr>
          <p:cNvPr id="57" name="Arrow: Right 56">
            <a:extLst>
              <a:ext uri="{FF2B5EF4-FFF2-40B4-BE49-F238E27FC236}">
                <a16:creationId xmlns:a16="http://schemas.microsoft.com/office/drawing/2014/main" id="{B616BB74-DD95-4F31-971E-14C2FC3F605B}"/>
              </a:ext>
            </a:extLst>
          </p:cNvPr>
          <p:cNvSpPr/>
          <p:nvPr/>
        </p:nvSpPr>
        <p:spPr>
          <a:xfrm>
            <a:off x="8320819" y="1886099"/>
            <a:ext cx="537141" cy="409778"/>
          </a:xfrm>
          <a:prstGeom prst="right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4" name="Picture 63">
            <a:extLst>
              <a:ext uri="{FF2B5EF4-FFF2-40B4-BE49-F238E27FC236}">
                <a16:creationId xmlns:a16="http://schemas.microsoft.com/office/drawing/2014/main" id="{FF499B3F-756C-4E30-AA3F-1661AE75847C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53" y="5409845"/>
            <a:ext cx="3910554" cy="24304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0194CB8-F138-407C-9070-47C0695157F9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146" y="5730111"/>
            <a:ext cx="3880380" cy="199467"/>
          </a:xfrm>
          <a:prstGeom prst="rect">
            <a:avLst/>
          </a:prstGeom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A090D16A-BFA7-460A-AF6C-FCEE654C0B3D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3539" y="919998"/>
            <a:ext cx="4294405" cy="291658"/>
          </a:xfrm>
          <a:prstGeom prst="rect">
            <a:avLst/>
          </a:prstGeom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5DADA23A-01A5-49E7-AE2B-102EE18CE3BD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53" y="6457412"/>
            <a:ext cx="3184767" cy="29165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BC03B39-820D-4C1B-8D3B-5D01D7DC2361}"/>
              </a:ext>
            </a:extLst>
          </p:cNvPr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9523" y="6199130"/>
            <a:ext cx="3452953" cy="249752"/>
          </a:xfrm>
          <a:prstGeom prst="rect">
            <a:avLst/>
          </a:prstGeom>
        </p:spPr>
      </p:pic>
      <p:sp>
        <p:nvSpPr>
          <p:cNvPr id="122" name="Rectangle 121">
            <a:extLst>
              <a:ext uri="{FF2B5EF4-FFF2-40B4-BE49-F238E27FC236}">
                <a16:creationId xmlns:a16="http://schemas.microsoft.com/office/drawing/2014/main" id="{C0AAB9FE-57B9-4205-AA6D-5E5CEABC199B}"/>
              </a:ext>
            </a:extLst>
          </p:cNvPr>
          <p:cNvSpPr/>
          <p:nvPr/>
        </p:nvSpPr>
        <p:spPr>
          <a:xfrm>
            <a:off x="125619" y="881118"/>
            <a:ext cx="5697172" cy="3523705"/>
          </a:xfrm>
          <a:prstGeom prst="rect">
            <a:avLst/>
          </a:prstGeom>
          <a:noFill/>
          <a:ln w="28575">
            <a:solidFill>
              <a:srgbClr val="B02F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D12D5214-9818-4F6B-A664-8706211685E7}"/>
              </a:ext>
            </a:extLst>
          </p:cNvPr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53" y="4612465"/>
            <a:ext cx="1801904" cy="29165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8715BF3D-A097-4018-8476-E13C1491A904}"/>
              </a:ext>
            </a:extLst>
          </p:cNvPr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146" y="4996406"/>
            <a:ext cx="3013790" cy="30003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BF0AF71-6ED7-4529-9F73-AEBF9D8CE5AE}"/>
              </a:ext>
            </a:extLst>
          </p:cNvPr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146" y="6088590"/>
            <a:ext cx="1374476" cy="212877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7FA6C46F-C044-4FF1-A62B-D5D5377AD384}"/>
              </a:ext>
            </a:extLst>
          </p:cNvPr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3594" y="6545142"/>
            <a:ext cx="3003732" cy="279923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2CEB8A31-72B4-474C-9014-D523B597A0F0}"/>
              </a:ext>
            </a:extLst>
          </p:cNvPr>
          <p:cNvSpPr/>
          <p:nvPr/>
        </p:nvSpPr>
        <p:spPr>
          <a:xfrm>
            <a:off x="3789680" y="3499870"/>
            <a:ext cx="1294873" cy="6272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8" name="Picture 57">
            <a:extLst>
              <a:ext uri="{FF2B5EF4-FFF2-40B4-BE49-F238E27FC236}">
                <a16:creationId xmlns:a16="http://schemas.microsoft.com/office/drawing/2014/main" id="{1B758CF5-C493-461C-85A3-EE176F5D3BB1}"/>
              </a:ext>
            </a:extLst>
          </p:cNvPr>
          <p:cNvPicPr>
            <a:picLocks noChangeAspect="1"/>
          </p:cNvPicPr>
          <p:nvPr/>
        </p:nvPicPr>
        <p:blipFill rotWithShape="1">
          <a:blip r:embed="rId36"/>
          <a:srcRect r="25188"/>
          <a:stretch/>
        </p:blipFill>
        <p:spPr>
          <a:xfrm>
            <a:off x="8362656" y="2773606"/>
            <a:ext cx="1686990" cy="2311351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8202C43A-2D12-480B-AEA1-0D3D5CFB232C}"/>
              </a:ext>
            </a:extLst>
          </p:cNvPr>
          <p:cNvPicPr>
            <a:picLocks noChangeAspect="1"/>
          </p:cNvPicPr>
          <p:nvPr/>
        </p:nvPicPr>
        <p:blipFill rotWithShape="1">
          <a:blip r:embed="rId37"/>
          <a:srcRect r="47940"/>
          <a:stretch/>
        </p:blipFill>
        <p:spPr>
          <a:xfrm>
            <a:off x="10203075" y="2777219"/>
            <a:ext cx="1786619" cy="1563675"/>
          </a:xfrm>
          <a:prstGeom prst="rect">
            <a:avLst/>
          </a:prstGeom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33CBDB6E-AB0D-4CA0-9622-3D5A6A36ECF2}"/>
              </a:ext>
            </a:extLst>
          </p:cNvPr>
          <p:cNvSpPr/>
          <p:nvPr/>
        </p:nvSpPr>
        <p:spPr>
          <a:xfrm>
            <a:off x="8245705" y="2661057"/>
            <a:ext cx="3807283" cy="3443046"/>
          </a:xfrm>
          <a:prstGeom prst="rect">
            <a:avLst/>
          </a:prstGeom>
          <a:noFill/>
          <a:ln w="28575">
            <a:solidFill>
              <a:srgbClr val="B02F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48" name="Picture 2047">
            <a:extLst>
              <a:ext uri="{FF2B5EF4-FFF2-40B4-BE49-F238E27FC236}">
                <a16:creationId xmlns:a16="http://schemas.microsoft.com/office/drawing/2014/main" id="{F050E3A4-8881-406C-BF58-30F4CAA09A9D}"/>
              </a:ext>
            </a:extLst>
          </p:cNvPr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8932" y="2797832"/>
            <a:ext cx="1903544" cy="496457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id="{3B58C942-6C64-45B5-9CD9-0F616AE678CA}"/>
              </a:ext>
            </a:extLst>
          </p:cNvPr>
          <p:cNvPicPr>
            <a:picLocks noChangeAspect="1"/>
          </p:cNvPicPr>
          <p:nvPr/>
        </p:nvPicPr>
        <p:blipFill rotWithShape="1">
          <a:blip r:embed="rId37"/>
          <a:srcRect l="51277"/>
          <a:stretch/>
        </p:blipFill>
        <p:spPr>
          <a:xfrm>
            <a:off x="10213235" y="4340894"/>
            <a:ext cx="1786619" cy="1670777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86C61BB2-B4B4-46A7-A3E3-C838AD917886}"/>
              </a:ext>
            </a:extLst>
          </p:cNvPr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3378" y="5650393"/>
            <a:ext cx="1445488" cy="324571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6F2EF362-E39F-4BDD-845D-E13CE0ABDDE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48" r="-1"/>
          <a:stretch/>
        </p:blipFill>
        <p:spPr bwMode="auto">
          <a:xfrm>
            <a:off x="4590576" y="3294289"/>
            <a:ext cx="3068853" cy="2792384"/>
          </a:xfrm>
          <a:prstGeom prst="snip2SameRect">
            <a:avLst>
              <a:gd name="adj1" fmla="val 12993"/>
              <a:gd name="adj2" fmla="val 0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" name="Rectangle 101">
            <a:extLst>
              <a:ext uri="{FF2B5EF4-FFF2-40B4-BE49-F238E27FC236}">
                <a16:creationId xmlns:a16="http://schemas.microsoft.com/office/drawing/2014/main" id="{D80FE562-1964-40E9-8D25-CF53B26708BB}"/>
              </a:ext>
            </a:extLst>
          </p:cNvPr>
          <p:cNvSpPr/>
          <p:nvPr/>
        </p:nvSpPr>
        <p:spPr>
          <a:xfrm>
            <a:off x="4469776" y="3358130"/>
            <a:ext cx="3352700" cy="2744740"/>
          </a:xfrm>
          <a:prstGeom prst="rect">
            <a:avLst/>
          </a:prstGeom>
          <a:noFill/>
          <a:ln w="28575">
            <a:solidFill>
              <a:srgbClr val="B02F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62352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tangle 73">
            <a:extLst>
              <a:ext uri="{FF2B5EF4-FFF2-40B4-BE49-F238E27FC236}">
                <a16:creationId xmlns:a16="http://schemas.microsoft.com/office/drawing/2014/main" id="{559CCC43-3E30-4855-BC3B-6142280A9F90}"/>
              </a:ext>
            </a:extLst>
          </p:cNvPr>
          <p:cNvSpPr/>
          <p:nvPr/>
        </p:nvSpPr>
        <p:spPr>
          <a:xfrm>
            <a:off x="8249921" y="876848"/>
            <a:ext cx="3942079" cy="5523952"/>
          </a:xfrm>
          <a:prstGeom prst="rect">
            <a:avLst/>
          </a:prstGeom>
          <a:solidFill>
            <a:srgbClr val="D8FF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3FD721E-2C1B-4EAF-927D-D1D8D981514B}"/>
              </a:ext>
            </a:extLst>
          </p:cNvPr>
          <p:cNvSpPr/>
          <p:nvPr/>
        </p:nvSpPr>
        <p:spPr>
          <a:xfrm>
            <a:off x="30795" y="2961945"/>
            <a:ext cx="4914321" cy="3896055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EA602C8-AAC5-4F95-8CCE-8B16479EB57A}"/>
              </a:ext>
            </a:extLst>
          </p:cNvPr>
          <p:cNvSpPr/>
          <p:nvPr/>
        </p:nvSpPr>
        <p:spPr>
          <a:xfrm>
            <a:off x="4966641" y="2961945"/>
            <a:ext cx="2824950" cy="3867872"/>
          </a:xfrm>
          <a:prstGeom prst="rect">
            <a:avLst/>
          </a:prstGeom>
          <a:solidFill>
            <a:srgbClr val="D9D9D9"/>
          </a:solidFill>
          <a:ln w="28575">
            <a:solidFill>
              <a:srgbClr val="B02F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Shape, rectangle&#10;&#10;Description automatically generated">
            <a:extLst>
              <a:ext uri="{FF2B5EF4-FFF2-40B4-BE49-F238E27FC236}">
                <a16:creationId xmlns:a16="http://schemas.microsoft.com/office/drawing/2014/main" id="{035FAF94-DE14-4450-A897-8C3A38202CAA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14"/>
          <a:stretch/>
        </p:blipFill>
        <p:spPr>
          <a:xfrm>
            <a:off x="0" y="-1"/>
            <a:ext cx="1987769" cy="7848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56685FD-D4BC-44C4-AF84-9BE33F1DFEC2}"/>
              </a:ext>
            </a:extLst>
          </p:cNvPr>
          <p:cNvSpPr/>
          <p:nvPr/>
        </p:nvSpPr>
        <p:spPr>
          <a:xfrm>
            <a:off x="528320" y="-1"/>
            <a:ext cx="11663680" cy="785112"/>
          </a:xfrm>
          <a:prstGeom prst="rect">
            <a:avLst/>
          </a:prstGeom>
          <a:solidFill>
            <a:srgbClr val="003E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9D41DA1-35E7-45C9-82FB-65D0D6CB976D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24" y="254762"/>
            <a:ext cx="8652264" cy="45013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13E0136-FA73-4BD0-868D-244ED284FFB7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44" y="6602686"/>
            <a:ext cx="4514133" cy="21942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47BF86C-67AA-4E49-AA90-94C4391629FD}"/>
              </a:ext>
            </a:extLst>
          </p:cNvPr>
          <p:cNvPicPr>
            <a:picLocks noChangeAspect="1"/>
          </p:cNvPicPr>
          <p:nvPr/>
        </p:nvPicPr>
        <p:blipFill rotWithShape="1">
          <a:blip r:embed="rId17"/>
          <a:srcRect r="6906" b="48889"/>
          <a:stretch/>
        </p:blipFill>
        <p:spPr>
          <a:xfrm>
            <a:off x="5045027" y="5160348"/>
            <a:ext cx="2368105" cy="1606285"/>
          </a:xfrm>
          <a:prstGeom prst="rect">
            <a:avLst/>
          </a:prstGeom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C7B2CB0-6F78-4F74-96DE-46CAFE4FB209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509925" y="3261254"/>
            <a:ext cx="1143560" cy="114356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1939842-8749-426C-A38C-52E8AF70650D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0562" y="3344087"/>
            <a:ext cx="1181257" cy="94171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4438B75-23AB-4BA7-B23A-66D446D84271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5027" y="4823378"/>
            <a:ext cx="2294856" cy="27245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C050756-D130-4BC9-B35E-4559A3B0E925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200221" y="3439121"/>
            <a:ext cx="4026339" cy="3095366"/>
          </a:xfrm>
          <a:prstGeom prst="rect">
            <a:avLst/>
          </a:prstGeom>
        </p:spPr>
      </p:pic>
      <p:grpSp>
        <p:nvGrpSpPr>
          <p:cNvPr id="44" name="Group 43">
            <a:extLst>
              <a:ext uri="{FF2B5EF4-FFF2-40B4-BE49-F238E27FC236}">
                <a16:creationId xmlns:a16="http://schemas.microsoft.com/office/drawing/2014/main" id="{1788B42E-9B88-417D-AE40-30BE1BE7BB0B}"/>
              </a:ext>
            </a:extLst>
          </p:cNvPr>
          <p:cNvGrpSpPr>
            <a:grpSpLocks noChangeAspect="1"/>
          </p:cNvGrpSpPr>
          <p:nvPr/>
        </p:nvGrpSpPr>
        <p:grpSpPr>
          <a:xfrm>
            <a:off x="8533716" y="1076261"/>
            <a:ext cx="3291976" cy="3664082"/>
            <a:chOff x="8310879" y="1585819"/>
            <a:chExt cx="3714407" cy="4134262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62B430C-E487-4783-A35F-25297539AC84}"/>
                </a:ext>
              </a:extLst>
            </p:cNvPr>
            <p:cNvSpPr/>
            <p:nvPr/>
          </p:nvSpPr>
          <p:spPr>
            <a:xfrm>
              <a:off x="11318503" y="2291670"/>
              <a:ext cx="571700" cy="893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BBCBE45E-8A64-4AB9-9947-2698FBBF1BDD}"/>
                </a:ext>
              </a:extLst>
            </p:cNvPr>
            <p:cNvGrpSpPr/>
            <p:nvPr/>
          </p:nvGrpSpPr>
          <p:grpSpPr>
            <a:xfrm>
              <a:off x="8310879" y="1585819"/>
              <a:ext cx="3714407" cy="4134262"/>
              <a:chOff x="8310879" y="1585819"/>
              <a:chExt cx="3714407" cy="4134262"/>
            </a:xfrm>
          </p:grpSpPr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C1A41CA9-DDA1-46C9-8F80-16722D53F6BA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8310879" y="1585819"/>
                <a:ext cx="3714407" cy="4134262"/>
                <a:chOff x="8310879" y="1585819"/>
                <a:chExt cx="3714407" cy="4134262"/>
              </a:xfrm>
            </p:grpSpPr>
            <p:pic>
              <p:nvPicPr>
                <p:cNvPr id="4" name="Picture 3">
                  <a:extLst>
                    <a:ext uri="{FF2B5EF4-FFF2-40B4-BE49-F238E27FC236}">
                      <a16:creationId xmlns:a16="http://schemas.microsoft.com/office/drawing/2014/main" id="{C0271500-59F3-48FF-BD5F-5F30EB8BE8D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2139" t="42408" r="38794" b="1051"/>
                <a:stretch/>
              </p:blipFill>
              <p:spPr>
                <a:xfrm>
                  <a:off x="8310879" y="1656081"/>
                  <a:ext cx="3714407" cy="4064000"/>
                </a:xfrm>
                <a:prstGeom prst="rect">
                  <a:avLst/>
                </a:prstGeom>
                <a:ln>
                  <a:noFill/>
                </a:ln>
              </p:spPr>
            </p:pic>
            <p:sp>
              <p:nvSpPr>
                <p:cNvPr id="22" name="Rectangle 21">
                  <a:extLst>
                    <a:ext uri="{FF2B5EF4-FFF2-40B4-BE49-F238E27FC236}">
                      <a16:creationId xmlns:a16="http://schemas.microsoft.com/office/drawing/2014/main" id="{CB485914-5B34-4ED0-83A2-4C60DD11AAFD}"/>
                    </a:ext>
                  </a:extLst>
                </p:cNvPr>
                <p:cNvSpPr/>
                <p:nvPr/>
              </p:nvSpPr>
              <p:spPr>
                <a:xfrm>
                  <a:off x="9845040" y="1585819"/>
                  <a:ext cx="1910080" cy="89322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30DA45CB-61F0-4B6D-A314-452F851DA9A2}"/>
                    </a:ext>
                  </a:extLst>
                </p:cNvPr>
                <p:cNvSpPr/>
                <p:nvPr/>
              </p:nvSpPr>
              <p:spPr>
                <a:xfrm>
                  <a:off x="10069262" y="1710988"/>
                  <a:ext cx="446338" cy="89322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7DE9DF9F-110C-484F-BDDF-453780F0F3B5}"/>
                    </a:ext>
                  </a:extLst>
                </p:cNvPr>
                <p:cNvSpPr/>
                <p:nvPr/>
              </p:nvSpPr>
              <p:spPr>
                <a:xfrm>
                  <a:off x="9978380" y="1809643"/>
                  <a:ext cx="446338" cy="89322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ADB1F003-8FE1-4754-B5F0-A38A2EB996A4}"/>
                    </a:ext>
                  </a:extLst>
                </p:cNvPr>
                <p:cNvSpPr/>
                <p:nvPr/>
              </p:nvSpPr>
              <p:spPr>
                <a:xfrm>
                  <a:off x="8310879" y="1722904"/>
                  <a:ext cx="564004" cy="128783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CD1B5423-668D-4475-8A1B-FCD4DF31F9F4}"/>
                    </a:ext>
                  </a:extLst>
                </p:cNvPr>
                <p:cNvSpPr/>
                <p:nvPr/>
              </p:nvSpPr>
              <p:spPr>
                <a:xfrm>
                  <a:off x="8310879" y="4499070"/>
                  <a:ext cx="564004" cy="60125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AFF1D09F-302B-42FC-A22C-5A00217C2F6B}"/>
                  </a:ext>
                </a:extLst>
              </p:cNvPr>
              <p:cNvSpPr/>
              <p:nvPr/>
            </p:nvSpPr>
            <p:spPr>
              <a:xfrm>
                <a:off x="11271299" y="1905385"/>
                <a:ext cx="564004" cy="128783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1912FA18-285E-4FAD-A4AA-F6B7D23FF620}"/>
                </a:ext>
              </a:extLst>
            </p:cNvPr>
            <p:cNvSpPr/>
            <p:nvPr/>
          </p:nvSpPr>
          <p:spPr>
            <a:xfrm>
              <a:off x="10340843" y="2599038"/>
              <a:ext cx="564004" cy="3829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FFF4E710-6CAA-45C7-B2D3-689EC2370280}"/>
                </a:ext>
              </a:extLst>
            </p:cNvPr>
            <p:cNvSpPr/>
            <p:nvPr/>
          </p:nvSpPr>
          <p:spPr>
            <a:xfrm>
              <a:off x="10391533" y="2690378"/>
              <a:ext cx="564004" cy="3829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50613ACD-FA16-46E5-8DED-56AA14E968BA}"/>
                </a:ext>
              </a:extLst>
            </p:cNvPr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76901" y="2828033"/>
              <a:ext cx="759315" cy="182705"/>
            </a:xfrm>
            <a:prstGeom prst="rect">
              <a:avLst/>
            </a:prstGeom>
          </p:spPr>
        </p:pic>
      </p:grpSp>
      <p:pic>
        <p:nvPicPr>
          <p:cNvPr id="73" name="Picture 72">
            <a:extLst>
              <a:ext uri="{FF2B5EF4-FFF2-40B4-BE49-F238E27FC236}">
                <a16:creationId xmlns:a16="http://schemas.microsoft.com/office/drawing/2014/main" id="{169794CF-B874-4782-A630-063088334423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0611" y="4391784"/>
            <a:ext cx="1883429" cy="257829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FF5FFD2E-9E57-47CC-86EC-1056C48881AB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6539" y="4873798"/>
            <a:ext cx="3561906" cy="256458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id="{1B0F466E-11CF-40CD-B8DF-6EEC978DB8F6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0611" y="5363582"/>
            <a:ext cx="1319162" cy="227962"/>
          </a:xfrm>
          <a:prstGeom prst="rect">
            <a:avLst/>
          </a:prstGeom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1870E812-1C96-44BE-8234-AD73964E5ABB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8721" y="5331687"/>
            <a:ext cx="1064381" cy="269867"/>
          </a:xfrm>
          <a:prstGeom prst="rect">
            <a:avLst/>
          </a:prstGeom>
        </p:spPr>
      </p:pic>
      <p:pic>
        <p:nvPicPr>
          <p:cNvPr id="90" name="Picture 89">
            <a:extLst>
              <a:ext uri="{FF2B5EF4-FFF2-40B4-BE49-F238E27FC236}">
                <a16:creationId xmlns:a16="http://schemas.microsoft.com/office/drawing/2014/main" id="{588CEF69-1C23-4B1A-9016-80DA6F69EAFC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8132" y="5881430"/>
            <a:ext cx="1662780" cy="249753"/>
          </a:xfrm>
          <a:prstGeom prst="rect">
            <a:avLst/>
          </a:prstGeom>
        </p:spPr>
      </p:pic>
      <p:sp>
        <p:nvSpPr>
          <p:cNvPr id="91" name="Rectangle 90">
            <a:extLst>
              <a:ext uri="{FF2B5EF4-FFF2-40B4-BE49-F238E27FC236}">
                <a16:creationId xmlns:a16="http://schemas.microsoft.com/office/drawing/2014/main" id="{82FB4B12-2D49-4F9E-BFB1-7ABE9C3135EF}"/>
              </a:ext>
            </a:extLst>
          </p:cNvPr>
          <p:cNvSpPr/>
          <p:nvPr/>
        </p:nvSpPr>
        <p:spPr>
          <a:xfrm>
            <a:off x="8533061" y="973497"/>
            <a:ext cx="3291976" cy="5328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0" name="Picture 69">
            <a:extLst>
              <a:ext uri="{FF2B5EF4-FFF2-40B4-BE49-F238E27FC236}">
                <a16:creationId xmlns:a16="http://schemas.microsoft.com/office/drawing/2014/main" id="{FE0D491D-0F69-424A-B23F-496DE31A8362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2558" y="1058894"/>
            <a:ext cx="2510934" cy="249752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A62D84A5-FE1E-4E28-A672-BA673542C2BB}"/>
              </a:ext>
            </a:extLst>
          </p:cNvPr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1005" y="1427424"/>
            <a:ext cx="1406324" cy="189409"/>
          </a:xfrm>
          <a:prstGeom prst="rect">
            <a:avLst/>
          </a:prstGeom>
        </p:spPr>
      </p:pic>
      <p:sp>
        <p:nvSpPr>
          <p:cNvPr id="120" name="Arrow: Right 119">
            <a:extLst>
              <a:ext uri="{FF2B5EF4-FFF2-40B4-BE49-F238E27FC236}">
                <a16:creationId xmlns:a16="http://schemas.microsoft.com/office/drawing/2014/main" id="{733091A8-0CFF-44F1-AD20-0556FCF32A25}"/>
              </a:ext>
            </a:extLst>
          </p:cNvPr>
          <p:cNvSpPr/>
          <p:nvPr/>
        </p:nvSpPr>
        <p:spPr>
          <a:xfrm>
            <a:off x="7813116" y="3628145"/>
            <a:ext cx="537141" cy="409778"/>
          </a:xfrm>
          <a:prstGeom prst="right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" name="Arrow: Right 120">
            <a:extLst>
              <a:ext uri="{FF2B5EF4-FFF2-40B4-BE49-F238E27FC236}">
                <a16:creationId xmlns:a16="http://schemas.microsoft.com/office/drawing/2014/main" id="{3A432FD4-8B52-4303-9261-56D22F2EAFD8}"/>
              </a:ext>
            </a:extLst>
          </p:cNvPr>
          <p:cNvSpPr/>
          <p:nvPr/>
        </p:nvSpPr>
        <p:spPr>
          <a:xfrm>
            <a:off x="4371753" y="4592249"/>
            <a:ext cx="537141" cy="409778"/>
          </a:xfrm>
          <a:prstGeom prst="right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F1344ED7-C964-4A2D-A571-8AFAF2742F8F}"/>
              </a:ext>
            </a:extLst>
          </p:cNvPr>
          <p:cNvPicPr>
            <a:picLocks noChangeAspect="1"/>
          </p:cNvPicPr>
          <p:nvPr/>
        </p:nvPicPr>
        <p:blipFill rotWithShape="1">
          <a:blip r:embed="rId31"/>
          <a:srcRect l="22200" r="21663"/>
          <a:stretch/>
        </p:blipFill>
        <p:spPr>
          <a:xfrm>
            <a:off x="731739" y="850301"/>
            <a:ext cx="3127362" cy="2494707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2627682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, rectangle&#10;&#10;Description automatically generated">
            <a:extLst>
              <a:ext uri="{FF2B5EF4-FFF2-40B4-BE49-F238E27FC236}">
                <a16:creationId xmlns:a16="http://schemas.microsoft.com/office/drawing/2014/main" id="{C1F68977-BE40-4218-8A85-1DBAB7F1404B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14"/>
          <a:stretch/>
        </p:blipFill>
        <p:spPr>
          <a:xfrm>
            <a:off x="0" y="-1"/>
            <a:ext cx="1987769" cy="7848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9DE3E16-48EC-4E57-BBE1-59FD10942129}"/>
              </a:ext>
            </a:extLst>
          </p:cNvPr>
          <p:cNvSpPr/>
          <p:nvPr/>
        </p:nvSpPr>
        <p:spPr>
          <a:xfrm>
            <a:off x="528320" y="-1"/>
            <a:ext cx="11663680" cy="785112"/>
          </a:xfrm>
          <a:prstGeom prst="rect">
            <a:avLst/>
          </a:prstGeom>
          <a:solidFill>
            <a:srgbClr val="003E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34" name="Picture 233">
            <a:extLst>
              <a:ext uri="{FF2B5EF4-FFF2-40B4-BE49-F238E27FC236}">
                <a16:creationId xmlns:a16="http://schemas.microsoft.com/office/drawing/2014/main" id="{CF3E453E-BF10-4F16-B4A0-2DA626DD8165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20" y="254763"/>
            <a:ext cx="7392498" cy="450137"/>
          </a:xfrm>
          <a:prstGeom prst="rect">
            <a:avLst/>
          </a:prstGeom>
        </p:spPr>
      </p:pic>
      <p:pic>
        <p:nvPicPr>
          <p:cNvPr id="90" name="Picture 89" descr="Graphical user interface&#10;&#10;Description automatically generated">
            <a:extLst>
              <a:ext uri="{FF2B5EF4-FFF2-40B4-BE49-F238E27FC236}">
                <a16:creationId xmlns:a16="http://schemas.microsoft.com/office/drawing/2014/main" id="{FF34360C-BE2C-451A-A8E3-155BDE36271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614" y="1412241"/>
            <a:ext cx="3748514" cy="2228110"/>
          </a:xfrm>
          <a:prstGeom prst="rect">
            <a:avLst/>
          </a:prstGeom>
        </p:spPr>
      </p:pic>
      <p:sp>
        <p:nvSpPr>
          <p:cNvPr id="116" name="Rectangle 115">
            <a:extLst>
              <a:ext uri="{FF2B5EF4-FFF2-40B4-BE49-F238E27FC236}">
                <a16:creationId xmlns:a16="http://schemas.microsoft.com/office/drawing/2014/main" id="{A37CBE08-0DEE-4CD0-BA04-6BE1FE0D8C01}"/>
              </a:ext>
            </a:extLst>
          </p:cNvPr>
          <p:cNvSpPr/>
          <p:nvPr/>
        </p:nvSpPr>
        <p:spPr>
          <a:xfrm>
            <a:off x="343537" y="1141900"/>
            <a:ext cx="6870063" cy="2759539"/>
          </a:xfrm>
          <a:prstGeom prst="rect">
            <a:avLst/>
          </a:prstGeom>
          <a:noFill/>
          <a:ln w="28575">
            <a:solidFill>
              <a:srgbClr val="B02F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F7D3BCEA-A8DD-43C2-AB3C-488FA4C3CD9D}"/>
              </a:ext>
            </a:extLst>
          </p:cNvPr>
          <p:cNvSpPr/>
          <p:nvPr/>
        </p:nvSpPr>
        <p:spPr>
          <a:xfrm>
            <a:off x="223264" y="887739"/>
            <a:ext cx="2317758" cy="444602"/>
          </a:xfrm>
          <a:prstGeom prst="rect">
            <a:avLst/>
          </a:prstGeom>
          <a:solidFill>
            <a:srgbClr val="D8FFD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8624DBA-FDE3-4089-AED3-AAC9283920D8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00" y="992830"/>
            <a:ext cx="2197485" cy="196115"/>
          </a:xfrm>
          <a:prstGeom prst="rect">
            <a:avLst/>
          </a:prstGeom>
        </p:spPr>
      </p:pic>
      <p:pic>
        <p:nvPicPr>
          <p:cNvPr id="226" name="Picture 225" descr="A picture containing outdoor object, star, night sky&#10;&#10;Description automatically generated">
            <a:extLst>
              <a:ext uri="{FF2B5EF4-FFF2-40B4-BE49-F238E27FC236}">
                <a16:creationId xmlns:a16="http://schemas.microsoft.com/office/drawing/2014/main" id="{6123A2A5-6F41-4FDD-BA7D-C03242058AB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5387" y="4809566"/>
            <a:ext cx="2264688" cy="1746310"/>
          </a:xfrm>
          <a:prstGeom prst="rect">
            <a:avLst/>
          </a:prstGeom>
        </p:spPr>
      </p:pic>
      <p:pic>
        <p:nvPicPr>
          <p:cNvPr id="120" name="Picture 119">
            <a:extLst>
              <a:ext uri="{FF2B5EF4-FFF2-40B4-BE49-F238E27FC236}">
                <a16:creationId xmlns:a16="http://schemas.microsoft.com/office/drawing/2014/main" id="{8B0D4FD1-F525-4B70-8576-7955F86ADA1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68498" y="4657458"/>
            <a:ext cx="3394352" cy="1904809"/>
          </a:xfrm>
          <a:prstGeom prst="rect">
            <a:avLst/>
          </a:prstGeom>
        </p:spPr>
      </p:pic>
      <p:sp>
        <p:nvSpPr>
          <p:cNvPr id="122" name="Rectangle 121">
            <a:extLst>
              <a:ext uri="{FF2B5EF4-FFF2-40B4-BE49-F238E27FC236}">
                <a16:creationId xmlns:a16="http://schemas.microsoft.com/office/drawing/2014/main" id="{65296C8B-AE11-4619-B369-0231DBDF2694}"/>
              </a:ext>
            </a:extLst>
          </p:cNvPr>
          <p:cNvSpPr/>
          <p:nvPr/>
        </p:nvSpPr>
        <p:spPr>
          <a:xfrm>
            <a:off x="343222" y="4476332"/>
            <a:ext cx="6870064" cy="2187719"/>
          </a:xfrm>
          <a:prstGeom prst="rect">
            <a:avLst/>
          </a:prstGeom>
          <a:noFill/>
          <a:ln w="28575">
            <a:solidFill>
              <a:srgbClr val="B02F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CD10746D-29D6-49BC-A703-FE9F86B3AA87}"/>
              </a:ext>
            </a:extLst>
          </p:cNvPr>
          <p:cNvSpPr/>
          <p:nvPr/>
        </p:nvSpPr>
        <p:spPr>
          <a:xfrm>
            <a:off x="223263" y="4171502"/>
            <a:ext cx="4557963" cy="444602"/>
          </a:xfrm>
          <a:prstGeom prst="rect">
            <a:avLst/>
          </a:prstGeom>
          <a:solidFill>
            <a:srgbClr val="D8FFD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30" name="Picture 229">
            <a:extLst>
              <a:ext uri="{FF2B5EF4-FFF2-40B4-BE49-F238E27FC236}">
                <a16:creationId xmlns:a16="http://schemas.microsoft.com/office/drawing/2014/main" id="{24C97C3A-E968-4B0F-851A-5A55147F4646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00" y="4276593"/>
            <a:ext cx="4403351" cy="199467"/>
          </a:xfrm>
          <a:prstGeom prst="rect">
            <a:avLst/>
          </a:prstGeom>
        </p:spPr>
      </p:pic>
      <p:sp>
        <p:nvSpPr>
          <p:cNvPr id="132" name="Rectangle 131">
            <a:extLst>
              <a:ext uri="{FF2B5EF4-FFF2-40B4-BE49-F238E27FC236}">
                <a16:creationId xmlns:a16="http://schemas.microsoft.com/office/drawing/2014/main" id="{9F0DA42E-DE79-4ADE-86A2-D995956EAFE9}"/>
              </a:ext>
            </a:extLst>
          </p:cNvPr>
          <p:cNvSpPr/>
          <p:nvPr/>
        </p:nvSpPr>
        <p:spPr>
          <a:xfrm>
            <a:off x="7635230" y="1110040"/>
            <a:ext cx="4344123" cy="5445836"/>
          </a:xfrm>
          <a:prstGeom prst="rect">
            <a:avLst/>
          </a:prstGeom>
          <a:solidFill>
            <a:srgbClr val="D9D9D9"/>
          </a:solidFill>
          <a:ln w="28575">
            <a:solidFill>
              <a:srgbClr val="B02F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3A4D75C9-A6DB-4745-8DF9-914CA96A440A}"/>
              </a:ext>
            </a:extLst>
          </p:cNvPr>
          <p:cNvSpPr/>
          <p:nvPr/>
        </p:nvSpPr>
        <p:spPr>
          <a:xfrm>
            <a:off x="7484006" y="887739"/>
            <a:ext cx="4495348" cy="444602"/>
          </a:xfrm>
          <a:prstGeom prst="rect">
            <a:avLst/>
          </a:prstGeom>
          <a:solidFill>
            <a:srgbClr val="D8FFD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38" name="Picture 237">
            <a:extLst>
              <a:ext uri="{FF2B5EF4-FFF2-40B4-BE49-F238E27FC236}">
                <a16:creationId xmlns:a16="http://schemas.microsoft.com/office/drawing/2014/main" id="{6FCE291B-D3F6-452D-9BB6-1213E2E7EA13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4142" y="992830"/>
            <a:ext cx="4267580" cy="249753"/>
          </a:xfrm>
          <a:prstGeom prst="rect">
            <a:avLst/>
          </a:prstGeom>
        </p:spPr>
      </p:pic>
      <p:pic>
        <p:nvPicPr>
          <p:cNvPr id="137" name="Picture 136">
            <a:extLst>
              <a:ext uri="{FF2B5EF4-FFF2-40B4-BE49-F238E27FC236}">
                <a16:creationId xmlns:a16="http://schemas.microsoft.com/office/drawing/2014/main" id="{2ECBB744-77A7-4F1A-A83D-A25C17341DE4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497226" y="5836268"/>
            <a:ext cx="1118214" cy="719608"/>
          </a:xfrm>
          <a:prstGeom prst="rect">
            <a:avLst/>
          </a:prstGeom>
        </p:spPr>
      </p:pic>
      <p:pic>
        <p:nvPicPr>
          <p:cNvPr id="42" name="Picture 41" descr="Diagram&#10;&#10;Description automatically generated">
            <a:extLst>
              <a:ext uri="{FF2B5EF4-FFF2-40B4-BE49-F238E27FC236}">
                <a16:creationId xmlns:a16="http://schemas.microsoft.com/office/drawing/2014/main" id="{8BEB51F0-42A3-42D4-A9DA-3B1E37EDEAF5}"/>
              </a:ext>
            </a:extLst>
          </p:cNvPr>
          <p:cNvPicPr>
            <a:picLocks noChangeAspect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57" b="7240"/>
          <a:stretch/>
        </p:blipFill>
        <p:spPr>
          <a:xfrm>
            <a:off x="3843061" y="1539322"/>
            <a:ext cx="3320534" cy="173788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B666EF1-FC4D-4E2D-9775-B2AD1736EDBC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0864" y="1298253"/>
            <a:ext cx="393905" cy="19946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102E360-79E6-4A80-A1E7-2625C703EEA2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1924" y="1298253"/>
            <a:ext cx="1919239" cy="196115"/>
          </a:xfrm>
          <a:prstGeom prst="rect">
            <a:avLst/>
          </a:prstGeom>
        </p:spPr>
      </p:pic>
      <p:pic>
        <p:nvPicPr>
          <p:cNvPr id="49" name="Picture 48" descr="Chart, line chart&#10;&#10;Description automatically generated">
            <a:extLst>
              <a:ext uri="{FF2B5EF4-FFF2-40B4-BE49-F238E27FC236}">
                <a16:creationId xmlns:a16="http://schemas.microsoft.com/office/drawing/2014/main" id="{1E4975E3-DCD8-4AC9-B5DE-5410FA661465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7377" y="1874170"/>
            <a:ext cx="3651521" cy="250215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C064EFF-1ED6-419E-9481-3A5F1AAF0F91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6647" y="1507207"/>
            <a:ext cx="3566936" cy="249753"/>
          </a:xfrm>
          <a:prstGeom prst="rect">
            <a:avLst/>
          </a:prstGeom>
        </p:spPr>
      </p:pic>
      <p:pic>
        <p:nvPicPr>
          <p:cNvPr id="12" name="Picture 11" descr="Chart&#10;&#10;Description automatically generated">
            <a:extLst>
              <a:ext uri="{FF2B5EF4-FFF2-40B4-BE49-F238E27FC236}">
                <a16:creationId xmlns:a16="http://schemas.microsoft.com/office/drawing/2014/main" id="{06EEDC61-0B75-4BF9-A634-ED8C9EBDAAAE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7377" y="4369488"/>
            <a:ext cx="3651521" cy="2086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8253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F4097243-5E4F-4F52-AFF6-98E3A0839AF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0914" y="905612"/>
            <a:ext cx="8522268" cy="3958210"/>
          </a:xfrm>
          <a:prstGeom prst="rect">
            <a:avLst/>
          </a:prstGeom>
        </p:spPr>
      </p:pic>
      <p:pic>
        <p:nvPicPr>
          <p:cNvPr id="2" name="Picture 1" descr="Shape, rectangle&#10;&#10;Description automatically generated">
            <a:extLst>
              <a:ext uri="{FF2B5EF4-FFF2-40B4-BE49-F238E27FC236}">
                <a16:creationId xmlns:a16="http://schemas.microsoft.com/office/drawing/2014/main" id="{6750088A-964A-4B3C-BACE-44FF37724DE7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14"/>
          <a:stretch/>
        </p:blipFill>
        <p:spPr>
          <a:xfrm>
            <a:off x="0" y="0"/>
            <a:ext cx="1987769" cy="7848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16E5050-14E7-4F08-A364-47850CFF3E05}"/>
              </a:ext>
            </a:extLst>
          </p:cNvPr>
          <p:cNvSpPr/>
          <p:nvPr/>
        </p:nvSpPr>
        <p:spPr>
          <a:xfrm>
            <a:off x="528320" y="0"/>
            <a:ext cx="11663680" cy="785112"/>
          </a:xfrm>
          <a:prstGeom prst="rect">
            <a:avLst/>
          </a:prstGeom>
          <a:solidFill>
            <a:srgbClr val="003E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77462AE5-9620-479F-91C8-1B5FF38028CE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23" y="254762"/>
            <a:ext cx="7253531" cy="462221"/>
          </a:xfrm>
          <a:prstGeom prst="rect">
            <a:avLst/>
          </a:prstGeom>
        </p:spPr>
      </p:pic>
      <p:pic>
        <p:nvPicPr>
          <p:cNvPr id="12" name="Picture 11" descr="Chart&#10;&#10;Description automatically generated">
            <a:extLst>
              <a:ext uri="{FF2B5EF4-FFF2-40B4-BE49-F238E27FC236}">
                <a16:creationId xmlns:a16="http://schemas.microsoft.com/office/drawing/2014/main" id="{C3B592EA-827C-4C2B-8E52-79D6CA08B8E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019" y="5117603"/>
            <a:ext cx="2479725" cy="1675884"/>
          </a:xfrm>
          <a:prstGeom prst="rect">
            <a:avLst/>
          </a:prstGeom>
        </p:spPr>
      </p:pic>
      <p:pic>
        <p:nvPicPr>
          <p:cNvPr id="13" name="Picture 12" descr="Chart&#10;&#10;Description automatically generated with medium confidence">
            <a:extLst>
              <a:ext uri="{FF2B5EF4-FFF2-40B4-BE49-F238E27FC236}">
                <a16:creationId xmlns:a16="http://schemas.microsoft.com/office/drawing/2014/main" id="{533CEEAB-010E-4A0D-94CE-1AFDC8ECA2BF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8" t="11234" r="13456" b="1929"/>
          <a:stretch/>
        </p:blipFill>
        <p:spPr>
          <a:xfrm>
            <a:off x="2632655" y="5315249"/>
            <a:ext cx="2448264" cy="1430864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B0E1CC9C-BA31-4FDE-8A1D-E3B90DDDE36C}"/>
              </a:ext>
            </a:extLst>
          </p:cNvPr>
          <p:cNvSpPr/>
          <p:nvPr/>
        </p:nvSpPr>
        <p:spPr>
          <a:xfrm>
            <a:off x="107518" y="4938949"/>
            <a:ext cx="5143485" cy="1842875"/>
          </a:xfrm>
          <a:prstGeom prst="rect">
            <a:avLst/>
          </a:prstGeom>
          <a:noFill/>
          <a:ln w="28575">
            <a:solidFill>
              <a:srgbClr val="B02F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 descr="A picture containing text, clipart, vector graphics&#10;&#10;Description automatically generated">
            <a:extLst>
              <a:ext uri="{FF2B5EF4-FFF2-40B4-BE49-F238E27FC236}">
                <a16:creationId xmlns:a16="http://schemas.microsoft.com/office/drawing/2014/main" id="{CD405FCC-22A7-45D6-8150-407C6BD1A5F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2684" y="5674762"/>
            <a:ext cx="1186862" cy="443052"/>
          </a:xfrm>
          <a:prstGeom prst="rect">
            <a:avLst/>
          </a:prstGeom>
        </p:spPr>
      </p:pic>
      <p:pic>
        <p:nvPicPr>
          <p:cNvPr id="7" name="Picture 6 1">
            <a:extLst>
              <a:ext uri="{FF2B5EF4-FFF2-40B4-BE49-F238E27FC236}">
                <a16:creationId xmlns:a16="http://schemas.microsoft.com/office/drawing/2014/main" id="{E0D8F182-4C56-438B-B248-33AF4885B7E3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506745" y="6195788"/>
            <a:ext cx="1076456" cy="56783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C3D008B5-289E-4D03-AD08-71AF44E5CEA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6">
            <a:duotone>
              <a:prstClr val="black"/>
              <a:schemeClr val="tx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408" y="4744557"/>
            <a:ext cx="3386517" cy="158170"/>
          </a:xfrm>
          <a:prstGeom prst="rect">
            <a:avLst/>
          </a:prstGeom>
        </p:spPr>
      </p:pic>
      <p:sp>
        <p:nvSpPr>
          <p:cNvPr id="50" name="Rectangle 49">
            <a:extLst>
              <a:ext uri="{FF2B5EF4-FFF2-40B4-BE49-F238E27FC236}">
                <a16:creationId xmlns:a16="http://schemas.microsoft.com/office/drawing/2014/main" id="{73CB83AE-9965-4BF4-ABB6-913CB7E68FF4}"/>
              </a:ext>
            </a:extLst>
          </p:cNvPr>
          <p:cNvSpPr/>
          <p:nvPr/>
        </p:nvSpPr>
        <p:spPr>
          <a:xfrm>
            <a:off x="8930640" y="795924"/>
            <a:ext cx="2847322" cy="2659449"/>
          </a:xfrm>
          <a:prstGeom prst="rect">
            <a:avLst/>
          </a:prstGeom>
          <a:solidFill>
            <a:srgbClr val="D8FFDC"/>
          </a:solidFill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C438E646-7AAA-4F6F-8C9D-FD8DC59D466A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580" y="6228472"/>
            <a:ext cx="376685" cy="2176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56A1D053-49EC-4935-8733-A9A972CC1A9C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2400" y="5960674"/>
            <a:ext cx="376685" cy="22491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54C1D39-5175-408C-8E0E-782945755F05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156" y="3516176"/>
            <a:ext cx="1984610" cy="533027"/>
          </a:xfrm>
          <a:prstGeom prst="rect">
            <a:avLst/>
          </a:prstGeom>
        </p:spPr>
      </p:pic>
      <p:sp>
        <p:nvSpPr>
          <p:cNvPr id="74" name="TextBox 73">
            <a:extLst>
              <a:ext uri="{FF2B5EF4-FFF2-40B4-BE49-F238E27FC236}">
                <a16:creationId xmlns:a16="http://schemas.microsoft.com/office/drawing/2014/main" id="{342A3A31-052E-4269-9B1A-EDBBB921015F}"/>
              </a:ext>
            </a:extLst>
          </p:cNvPr>
          <p:cNvSpPr txBox="1"/>
          <p:nvPr/>
        </p:nvSpPr>
        <p:spPr>
          <a:xfrm>
            <a:off x="3632016" y="795924"/>
            <a:ext cx="290945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1</a:t>
            </a:r>
            <a:endParaRPr lang="en-GB" sz="1500" b="1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38C7C62B-BE37-402F-9CC5-7F74D0EEFD9D}"/>
              </a:ext>
            </a:extLst>
          </p:cNvPr>
          <p:cNvSpPr txBox="1"/>
          <p:nvPr/>
        </p:nvSpPr>
        <p:spPr>
          <a:xfrm>
            <a:off x="5517936" y="786515"/>
            <a:ext cx="290945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2</a:t>
            </a:r>
            <a:endParaRPr lang="en-GB" sz="1500" b="1" dirty="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6012D85-CD7D-43BA-918E-EA1719C57D34}"/>
              </a:ext>
            </a:extLst>
          </p:cNvPr>
          <p:cNvSpPr txBox="1"/>
          <p:nvPr/>
        </p:nvSpPr>
        <p:spPr>
          <a:xfrm>
            <a:off x="6671885" y="749045"/>
            <a:ext cx="290945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3</a:t>
            </a:r>
            <a:endParaRPr lang="en-GB" sz="1500" b="1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CDB796C-13D5-4243-B978-9BEA2B5D034A}"/>
              </a:ext>
            </a:extLst>
          </p:cNvPr>
          <p:cNvGrpSpPr/>
          <p:nvPr/>
        </p:nvGrpSpPr>
        <p:grpSpPr>
          <a:xfrm>
            <a:off x="8393099" y="4416304"/>
            <a:ext cx="3384863" cy="2089870"/>
            <a:chOff x="8036732" y="4270595"/>
            <a:chExt cx="3384863" cy="2089870"/>
          </a:xfrm>
        </p:grpSpPr>
        <p:pic>
          <p:nvPicPr>
            <p:cNvPr id="49" name="Picture 6 2" descr="A screenshot of a cell phone&#10;&#10;Description generated with high confidence">
              <a:extLst>
                <a:ext uri="{FF2B5EF4-FFF2-40B4-BE49-F238E27FC236}">
                  <a16:creationId xmlns:a16="http://schemas.microsoft.com/office/drawing/2014/main" id="{944DCF93-FDF9-4DE7-9E30-3D84FB7606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0"/>
            <a:srcRect r="16215"/>
            <a:stretch/>
          </p:blipFill>
          <p:spPr>
            <a:xfrm>
              <a:off x="8036732" y="4290910"/>
              <a:ext cx="3294271" cy="2048677"/>
            </a:xfrm>
            <a:prstGeom prst="rect">
              <a:avLst/>
            </a:prstGeom>
            <a:ln w="19050">
              <a:noFill/>
            </a:ln>
          </p:spPr>
        </p:pic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9DDE3BF8-E8CA-4138-B9B8-0F3E6C615367}"/>
                </a:ext>
              </a:extLst>
            </p:cNvPr>
            <p:cNvCxnSpPr>
              <a:cxnSpLocks/>
            </p:cNvCxnSpPr>
            <p:nvPr/>
          </p:nvCxnSpPr>
          <p:spPr>
            <a:xfrm>
              <a:off x="9580812" y="6046331"/>
              <a:ext cx="824255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CB367708-371A-4481-99BC-DF832A362044}"/>
                    </a:ext>
                  </a:extLst>
                </p:cNvPr>
                <p:cNvSpPr txBox="1"/>
                <p:nvPr/>
              </p:nvSpPr>
              <p:spPr>
                <a:xfrm>
                  <a:off x="9740207" y="5679440"/>
                  <a:ext cx="352013" cy="30777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  <m:r>
                          <a:rPr lang="en-GB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GB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%</m:t>
                        </m:r>
                      </m:oMath>
                    </m:oMathPara>
                  </a14:m>
                  <a:endParaRPr lang="en-GB" sz="2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CB367708-371A-4481-99BC-DF832A36204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40207" y="5679440"/>
                  <a:ext cx="352013" cy="307777"/>
                </a:xfrm>
                <a:prstGeom prst="rect">
                  <a:avLst/>
                </a:prstGeom>
                <a:blipFill>
                  <a:blip r:embed="rId21"/>
                  <a:stretch>
                    <a:fillRect l="-29310" r="-87931" b="-26000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0DEF6A9A-D376-4461-A063-85767DB36159}"/>
                </a:ext>
              </a:extLst>
            </p:cNvPr>
            <p:cNvSpPr txBox="1"/>
            <p:nvPr/>
          </p:nvSpPr>
          <p:spPr>
            <a:xfrm>
              <a:off x="9388134" y="4561815"/>
              <a:ext cx="290945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1</a:t>
              </a:r>
              <a:endParaRPr lang="en-GB" sz="1500" b="1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6F43DD51-733B-4741-87B1-E20E42B99DBC}"/>
                </a:ext>
              </a:extLst>
            </p:cNvPr>
            <p:cNvSpPr txBox="1"/>
            <p:nvPr/>
          </p:nvSpPr>
          <p:spPr>
            <a:xfrm>
              <a:off x="8888483" y="5679440"/>
              <a:ext cx="290945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2</a:t>
              </a:r>
              <a:endParaRPr lang="en-GB" sz="1500" b="1" dirty="0"/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5E704528-F16C-4679-9E43-DDC0BC347B14}"/>
                </a:ext>
              </a:extLst>
            </p:cNvPr>
            <p:cNvSpPr txBox="1"/>
            <p:nvPr/>
          </p:nvSpPr>
          <p:spPr>
            <a:xfrm>
              <a:off x="9316317" y="5159721"/>
              <a:ext cx="290945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3</a:t>
              </a:r>
              <a:endParaRPr lang="en-GB" sz="1500" b="1" dirty="0"/>
            </a:p>
          </p:txBody>
        </p: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57645E13-7CDF-4949-B921-06DE983D1941}"/>
                </a:ext>
              </a:extLst>
            </p:cNvPr>
            <p:cNvCxnSpPr>
              <a:cxnSpLocks/>
            </p:cNvCxnSpPr>
            <p:nvPr/>
          </p:nvCxnSpPr>
          <p:spPr>
            <a:xfrm>
              <a:off x="9607263" y="4757018"/>
              <a:ext cx="283099" cy="10404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8FD9E3C-7831-4BFB-AB6B-E22B63F7C7E5}"/>
                </a:ext>
              </a:extLst>
            </p:cNvPr>
            <p:cNvCxnSpPr>
              <a:cxnSpLocks/>
            </p:cNvCxnSpPr>
            <p:nvPr/>
          </p:nvCxnSpPr>
          <p:spPr>
            <a:xfrm>
              <a:off x="9105035" y="5882737"/>
              <a:ext cx="283099" cy="10404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4A4CA260-0157-4390-BAAA-B4C2321AA7DE}"/>
                </a:ext>
              </a:extLst>
            </p:cNvPr>
            <p:cNvCxnSpPr>
              <a:cxnSpLocks/>
            </p:cNvCxnSpPr>
            <p:nvPr/>
          </p:nvCxnSpPr>
          <p:spPr>
            <a:xfrm>
              <a:off x="9533607" y="5374220"/>
              <a:ext cx="283099" cy="10404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2626A6A6-237C-453E-8AB3-1A57D0E7422A}"/>
                </a:ext>
              </a:extLst>
            </p:cNvPr>
            <p:cNvSpPr/>
            <p:nvPr/>
          </p:nvSpPr>
          <p:spPr>
            <a:xfrm>
              <a:off x="11093181" y="4287272"/>
              <a:ext cx="324543" cy="20486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D535F2F1-55C2-4289-A6D5-32E217FCF099}"/>
                </a:ext>
              </a:extLst>
            </p:cNvPr>
            <p:cNvSpPr txBox="1"/>
            <p:nvPr/>
          </p:nvSpPr>
          <p:spPr>
            <a:xfrm>
              <a:off x="10619501" y="6210439"/>
              <a:ext cx="484866" cy="12550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KE[GeV]</a:t>
              </a: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EE8DAB3B-3382-4090-8DBE-C3F7EE486CE8}"/>
                </a:ext>
              </a:extLst>
            </p:cNvPr>
            <p:cNvSpPr/>
            <p:nvPr/>
          </p:nvSpPr>
          <p:spPr>
            <a:xfrm>
              <a:off x="8113486" y="4270595"/>
              <a:ext cx="3308109" cy="2089870"/>
            </a:xfrm>
            <a:prstGeom prst="rect">
              <a:avLst/>
            </a:prstGeom>
            <a:noFill/>
            <a:ln w="28575">
              <a:solidFill>
                <a:srgbClr val="8F1E8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45" name="Picture 44">
            <a:extLst>
              <a:ext uri="{FF2B5EF4-FFF2-40B4-BE49-F238E27FC236}">
                <a16:creationId xmlns:a16="http://schemas.microsoft.com/office/drawing/2014/main" id="{3F7EA1D3-609C-4D2C-94FF-4EA3590F86D1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6838942" y="6285249"/>
            <a:ext cx="636264" cy="44185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0A25DD0E-6143-4512-BC3C-95A14862CFC9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8242" y="4938949"/>
            <a:ext cx="1367772" cy="529675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753B3C79-E7EB-44DD-963D-89A9B7FC8F26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7052" y="5029042"/>
            <a:ext cx="2227659" cy="196114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844C407A-09D0-4A20-8BE2-C8CFA8B86E28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9033479" y="852375"/>
            <a:ext cx="2654185" cy="2563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6044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561124E-F2EF-43B9-ACE2-F043A497968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20542" y="4297361"/>
            <a:ext cx="4561918" cy="2468871"/>
          </a:xfrm>
          <a:prstGeom prst="rect">
            <a:avLst/>
          </a:prstGeom>
        </p:spPr>
      </p:pic>
      <p:sp>
        <p:nvSpPr>
          <p:cNvPr id="80" name="Rectangle 79">
            <a:extLst>
              <a:ext uri="{FF2B5EF4-FFF2-40B4-BE49-F238E27FC236}">
                <a16:creationId xmlns:a16="http://schemas.microsoft.com/office/drawing/2014/main" id="{4504A23F-D306-4037-87EC-FE00D4BEC967}"/>
              </a:ext>
            </a:extLst>
          </p:cNvPr>
          <p:cNvSpPr/>
          <p:nvPr/>
        </p:nvSpPr>
        <p:spPr>
          <a:xfrm>
            <a:off x="15323" y="811090"/>
            <a:ext cx="8655252" cy="2617909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 descr="Shape, rectangle&#10;&#10;Description automatically generated">
            <a:extLst>
              <a:ext uri="{FF2B5EF4-FFF2-40B4-BE49-F238E27FC236}">
                <a16:creationId xmlns:a16="http://schemas.microsoft.com/office/drawing/2014/main" id="{CEFF18D6-F258-44A8-B2D5-5F5811779220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14"/>
          <a:stretch/>
        </p:blipFill>
        <p:spPr>
          <a:xfrm>
            <a:off x="0" y="-1"/>
            <a:ext cx="1987769" cy="7848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DED1ACE-96C2-4AEA-A64F-B3B35CC4A738}"/>
              </a:ext>
            </a:extLst>
          </p:cNvPr>
          <p:cNvSpPr/>
          <p:nvPr/>
        </p:nvSpPr>
        <p:spPr>
          <a:xfrm>
            <a:off x="528320" y="-1"/>
            <a:ext cx="11663680" cy="785112"/>
          </a:xfrm>
          <a:prstGeom prst="rect">
            <a:avLst/>
          </a:prstGeom>
          <a:solidFill>
            <a:srgbClr val="003E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5661C298-A1EE-4DF8-9D03-7333A60C33CF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184" y="1031802"/>
            <a:ext cx="4835809" cy="201143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E686C0F0-14B4-483A-851E-C1A4D97843C5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26" y="2541214"/>
            <a:ext cx="8261938" cy="583314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EF8BFDD0-AFAB-41BE-B4AC-2D7B1275F73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5322" y="4228044"/>
            <a:ext cx="4561917" cy="2607506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7BE906C5-BE75-4D67-BAA1-99810CAF0496}"/>
              </a:ext>
            </a:extLst>
          </p:cNvPr>
          <p:cNvSpPr txBox="1"/>
          <p:nvPr/>
        </p:nvSpPr>
        <p:spPr>
          <a:xfrm>
            <a:off x="373817" y="6229219"/>
            <a:ext cx="24732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/>
              <a:t>IPAC 2021:       THPAB359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BFA36B3-2B1C-48DC-BBB2-CBF1A72ABCE5}"/>
              </a:ext>
            </a:extLst>
          </p:cNvPr>
          <p:cNvSpPr/>
          <p:nvPr/>
        </p:nvSpPr>
        <p:spPr>
          <a:xfrm>
            <a:off x="130770" y="3774381"/>
            <a:ext cx="2509827" cy="442701"/>
          </a:xfrm>
          <a:prstGeom prst="rect">
            <a:avLst/>
          </a:prstGeom>
          <a:solidFill>
            <a:srgbClr val="D8FF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CB1BA0EE-864B-4628-8BDC-B5E9020476FC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930" y="3876336"/>
            <a:ext cx="2277943" cy="249753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12A21500-7EB1-402A-AD2B-0CE65449AAE5}"/>
              </a:ext>
            </a:extLst>
          </p:cNvPr>
          <p:cNvSpPr/>
          <p:nvPr/>
        </p:nvSpPr>
        <p:spPr>
          <a:xfrm>
            <a:off x="4714399" y="3774381"/>
            <a:ext cx="3056998" cy="442701"/>
          </a:xfrm>
          <a:prstGeom prst="rect">
            <a:avLst/>
          </a:prstGeom>
          <a:solidFill>
            <a:srgbClr val="D8FF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BF39422-A752-4399-8E12-1560C13418DE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7489" y="3898835"/>
            <a:ext cx="2745604" cy="196115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35DB2759-F811-4066-AC8A-7C376A3453A0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23" y="254762"/>
            <a:ext cx="8014829" cy="462221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3019AF40-D4FB-459A-9F74-330668BB41C1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182" y="1415072"/>
            <a:ext cx="8012194" cy="942019"/>
          </a:xfrm>
          <a:prstGeom prst="rect">
            <a:avLst/>
          </a:prstGeom>
        </p:spPr>
      </p:pic>
      <p:pic>
        <p:nvPicPr>
          <p:cNvPr id="71" name="Picture 70" descr="RingRaccam2409">
            <a:extLst>
              <a:ext uri="{FF2B5EF4-FFF2-40B4-BE49-F238E27FC236}">
                <a16:creationId xmlns:a16="http://schemas.microsoft.com/office/drawing/2014/main" id="{E37B4923-89AB-4ED2-85DC-E9827D92EE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9384" y="557936"/>
            <a:ext cx="3003806" cy="3003806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" name="TextBox 71">
            <a:extLst>
              <a:ext uri="{FF2B5EF4-FFF2-40B4-BE49-F238E27FC236}">
                <a16:creationId xmlns:a16="http://schemas.microsoft.com/office/drawing/2014/main" id="{B7D9D0AA-BB66-4F1D-8B80-D47DEB1F61C1}"/>
              </a:ext>
            </a:extLst>
          </p:cNvPr>
          <p:cNvSpPr txBox="1"/>
          <p:nvPr/>
        </p:nvSpPr>
        <p:spPr>
          <a:xfrm>
            <a:off x="9778750" y="1458613"/>
            <a:ext cx="140455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u="sng" dirty="0" err="1">
                <a:solidFill>
                  <a:schemeClr val="tx2">
                    <a:lumMod val="75000"/>
                  </a:schemeClr>
                </a:solidFill>
              </a:rPr>
              <a:t>LhARA</a:t>
            </a:r>
            <a:r>
              <a:rPr lang="en-US" b="1" u="sng" dirty="0">
                <a:solidFill>
                  <a:schemeClr val="tx2">
                    <a:lumMod val="75000"/>
                  </a:schemeClr>
                </a:solidFill>
              </a:rPr>
              <a:t> FFA</a:t>
            </a:r>
          </a:p>
          <a:p>
            <a:pPr algn="ctr"/>
            <a:r>
              <a:rPr lang="en-US" b="1" dirty="0">
                <a:solidFill>
                  <a:srgbClr val="00B050"/>
                </a:solidFill>
              </a:rPr>
              <a:t>10 cells</a:t>
            </a:r>
          </a:p>
          <a:p>
            <a:pPr algn="ctr"/>
            <a:r>
              <a:rPr lang="en-US" b="1" dirty="0">
                <a:solidFill>
                  <a:srgbClr val="C00000"/>
                </a:solidFill>
              </a:rPr>
              <a:t>2 MA loaded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b="1" dirty="0">
                <a:solidFill>
                  <a:srgbClr val="C00000"/>
                </a:solidFill>
              </a:rPr>
              <a:t>RF cavities</a:t>
            </a: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A3038A00-1B27-441F-8C29-8DD43B563355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8929384" y="3573428"/>
            <a:ext cx="3003806" cy="2102664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4F24C55-D543-4502-92FA-EB70A8A24357}"/>
              </a:ext>
            </a:extLst>
          </p:cNvPr>
          <p:cNvSpPr txBox="1"/>
          <p:nvPr/>
        </p:nvSpPr>
        <p:spPr>
          <a:xfrm>
            <a:off x="8666507" y="6550223"/>
            <a:ext cx="6096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4F2FAB"/>
                </a:solidFill>
              </a:rPr>
              <a:t>T.S. Dascalu</a:t>
            </a:r>
            <a:r>
              <a:rPr lang="en-GB" sz="1400" dirty="0">
                <a:solidFill>
                  <a:srgbClr val="4F2FAB"/>
                </a:solidFill>
              </a:rPr>
              <a:t> </a:t>
            </a:r>
            <a:r>
              <a:rPr lang="en-GB" sz="1400" dirty="0">
                <a:solidFill>
                  <a:schemeClr val="tx1"/>
                </a:solidFill>
              </a:rPr>
              <a:t>|</a:t>
            </a:r>
            <a:r>
              <a:rPr lang="en-GB" sz="1400" dirty="0">
                <a:solidFill>
                  <a:srgbClr val="4F2FAB"/>
                </a:solidFill>
              </a:rPr>
              <a:t> </a:t>
            </a:r>
            <a:r>
              <a:rPr lang="en-GB" sz="1400" dirty="0">
                <a:solidFill>
                  <a:schemeClr val="tx1"/>
                </a:solidFill>
              </a:rPr>
              <a:t> IOP PABG Conference 2022 | </a:t>
            </a:r>
            <a:fld id="{25EBFC87-D03A-4214-88F7-63A2E3E8BD69}" type="slidenum">
              <a:rPr lang="en-GB" sz="1400" b="1" smtClean="0">
                <a:solidFill>
                  <a:srgbClr val="4F2FAB"/>
                </a:solidFill>
              </a:rPr>
              <a:pPr/>
              <a:t>9</a:t>
            </a:fld>
            <a:r>
              <a:rPr lang="en-GB" sz="1400" dirty="0">
                <a:solidFill>
                  <a:srgbClr val="4F2FAB"/>
                </a:solidFill>
              </a:rPr>
              <a:t> 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AD31D45-72C2-4904-BDFE-A822BDDC03CE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9057" y="5814604"/>
            <a:ext cx="1954133" cy="395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01065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8.4665"/>
  <p:tag name="ORIGINALWIDTH" val="2736.408"/>
  <p:tag name="LATEXADDIN" val="\documentclass{article}&#10;\usepackage{amsmath}&#10;\usepackage{xcolor}&#10;\pagestyle{empty}&#10;\begin{document}&#10;&#10;&#10;\noindent \textcolor{black}{\sffamily \textbf{The Laser-hybrid Accelerator for Radiobiological \\ Applications (LhARA)}}&#10;&#10;&#10;\end{document}"/>
  <p:tag name="IGUANATEXSIZE" val="38"/>
  <p:tag name="IGUANATEXCURSOR" val="200"/>
  <p:tag name="TRANSPARENCY" val="True"/>
  <p:tag name="LATEXENGINEID" val="0"/>
  <p:tag name="TEMPFOLDER" val="C:\Users\titus\OneDrive\Documents\Temp\"/>
  <p:tag name="LATEXFORMHEIGHT" val="312"/>
  <p:tag name="LATEXFORMWIDTH" val="384"/>
  <p:tag name="LATEXFORMWRAP" val="True"/>
  <p:tag name="BITMAPVECTOR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1498.313"/>
  <p:tag name="LATEXADDIN" val="\documentclass{article}&#10;\usepackage{amsmath}&#10;\usepackage{xcolor}&#10;\pagestyle{empty}&#10;\begin{document}&#10;&#10;\textcolor{white}{\sffamily Motivation: strong case for...}&#10;&#10;&#10;\end{document}"/>
  <p:tag name="IGUANATEXSIZE" val="20"/>
  <p:tag name="IGUANATEXCURSOR" val="147"/>
  <p:tag name="TRANSPARENCY" val="True"/>
  <p:tag name="FILENAME" val=""/>
  <p:tag name="LATEXENGINEID" val="0"/>
  <p:tag name="TEMPFOLDER" val="C:\Users\titus\OneDrive\Documents\Temp\"/>
  <p:tag name="LATEXFORMHEIGHT" val="312"/>
  <p:tag name="LATEXFORMWIDTH" val="384"/>
  <p:tag name="LATEXFORMWRAP" val="True"/>
  <p:tag name="BITMAPVECTOR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3.4833"/>
  <p:tag name="ORIGINALWIDTH" val="1856.018"/>
  <p:tag name="LATEXADDIN" val="\documentclass{article}&#10;\usepackage{amsmath}&#10;\usepackage{xcolor}&#10;\pagestyle{empty}&#10;\begin{document}&#10;\begin{minipage}{8.5cm}&#10;\noindent \textcolor{black}{\sffamily \textbf{\underline{Systematic study of radiobiology}}}&#10;\end{minipage}&#10;&#10;\end{document}"/>
  <p:tag name="IGUANATEXSIZE" val="22"/>
  <p:tag name="IGUANATEXCURSOR" val="214"/>
  <p:tag name="TRANSPARENCY" val="True"/>
  <p:tag name="FILENAME" val=""/>
  <p:tag name="LATEXENGINEID" val="0"/>
  <p:tag name="TEMPFOLDER" val="C:\Users\titus\OneDrive\Documents\Temp\"/>
  <p:tag name="LATEXFORMHEIGHT" val="304.2"/>
  <p:tag name="LATEXFORMWIDTH" val="384"/>
  <p:tag name="LATEXFORMWRAP" val="True"/>
  <p:tag name="BITMAPVECTOR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9.7338"/>
  <p:tag name="ORIGINALWIDTH" val="3088.864"/>
  <p:tag name="LATEXADDIN" val="\documentclass{article}&#10;\usepackage{amsmath}&#10;\usepackage[sfdefault,extralight]{FiraSans} %% option 'sfdefault' activates Fira Sans as the default text font&#10;\usepackage[T1]{fontenc}&#10;\renewcommand*\oldstylenums[1]{{\firaoldstyle #1}}&#10;\pagestyle{empty}&#10;\begin{document}&#10;&#10;\noindent Paganetti and van Luijk, Sem. Rad. Oncol. 23, 77-87 (2013)&#10;&#10;&#10;\end{document}"/>
  <p:tag name="IGUANATEXSIZE" val="12"/>
  <p:tag name="IGUANATEXCURSOR" val="301"/>
  <p:tag name="TRANSPARENCY" val="True"/>
  <p:tag name="FILENAME" val=""/>
  <p:tag name="LATEXENGINEID" val="0"/>
  <p:tag name="TEMPFOLDER" val="C:\Users\titus\OneDrive\Documents\Temp\"/>
  <p:tag name="LATEXFORMHEIGHT" val="312"/>
  <p:tag name="LATEXFORMWIDTH" val="384"/>
  <p:tag name="LATEXFORMWRAP" val="True"/>
  <p:tag name="BITMAPVECTOR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1.9835"/>
  <p:tag name="ORIGINALWIDTH" val="1661.042"/>
  <p:tag name="LATEXADDIN" val="\documentclass{article}&#10;\usepackage{amsmath}&#10;\usepackage{xcolor}&#10;\pagestyle{empty}&#10;\begin{document}&#10;\begin{minipage}{8.5cm}&#10;\noindent \textcolor{black}{\sffamily \textbf{\underline{Novel beams for radiobiology}}}&#10;\end{minipage}&#10;&#10;\end{document}"/>
  <p:tag name="IGUANATEXSIZE" val="22"/>
  <p:tag name="IGUANATEXCURSOR" val="212"/>
  <p:tag name="TRANSPARENCY" val="True"/>
  <p:tag name="FILENAME" val=""/>
  <p:tag name="LATEXENGINEID" val="0"/>
  <p:tag name="TEMPFOLDER" val="C:\Users\titus\OneDrive\Documents\Temp\"/>
  <p:tag name="LATEXFORMHEIGHT" val="304.2"/>
  <p:tag name="LATEXFORMWIDTH" val="384"/>
  <p:tag name="LATEXFORMWRAP" val="True"/>
  <p:tag name="BITMAPVECTOR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5.7368"/>
  <p:tag name="ORIGINALWIDTH" val="562.4297"/>
  <p:tag name="LATEXADDIN" val="\documentclass{article}&#10;\usepackage{amsmath}&#10;\usepackage{xcolor}&#10;\pagestyle{empty}&#10;\begin{document}&#10;&#10;\textcolor{blue}{\sffamily \underline{\textit{minibeams}}}&#10;&#10;&#10;\end{document}"/>
  <p:tag name="IGUANATEXSIZE" val="24"/>
  <p:tag name="IGUANATEXCURSOR" val="147"/>
  <p:tag name="TRANSPARENCY" val="True"/>
  <p:tag name="FILENAME" val=""/>
  <p:tag name="LATEXENGINEID" val="0"/>
  <p:tag name="TEMPFOLDER" val="C:\Users\titus\OneDrive\Documents\Temp\"/>
  <p:tag name="LATEXFORMHEIGHT" val="304.2"/>
  <p:tag name="LATEXFORMWIDTH" val="384"/>
  <p:tag name="LATEXFORMWRAP" val="True"/>
  <p:tag name="BITMAPVECTOR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2.9846"/>
  <p:tag name="ORIGINALWIDTH" val="2442.445"/>
  <p:tag name="LATEXADDIN" val="\documentclass{article}&#10;\usepackage{amsmath}&#10;\usepackage[sfdefault,extralight]{FiraSans} %% option 'sfdefault' activates Fira Sans as the default text font&#10;\usepackage[T1]{fontenc}&#10;\renewcommand*\oldstylenums[1]{{\firaoldstyle #1}}&#10;\pagestyle{empty}&#10;\begin{document}&#10;&#10;\noindent Favaudon et al., Sci. Transl. Med. 6, 245 (2014)&#10;&#10;&#10;\end{document}"/>
  <p:tag name="IGUANATEXSIZE" val="12"/>
  <p:tag name="IGUANATEXCURSOR" val="278"/>
  <p:tag name="TRANSPARENCY" val="True"/>
  <p:tag name="FILENAME" val=""/>
  <p:tag name="LATEXENGINEID" val="0"/>
  <p:tag name="TEMPFOLDER" val="C:\Users\titus\OneDrive\Documents\Temp\"/>
  <p:tag name="LATEXFORMHEIGHT" val="312"/>
  <p:tag name="LATEXFORMWIDTH" val="384"/>
  <p:tag name="LATEXFORMWRAP" val="True"/>
  <p:tag name="BITMAPVECTOR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8.7364"/>
  <p:tag name="ORIGINALWIDTH" val="389.2013"/>
  <p:tag name="LATEXADDIN" val="\documentclass{article}&#10;\usepackage{amsmath}&#10;\usepackage{xcolor}&#10;\pagestyle{empty}&#10;\begin{document}&#10;&#10;\textcolor{blue}{\sffamily \underline{\textit{FLASH}}}&#10;&#10;&#10;\end{document}"/>
  <p:tag name="IGUANATEXSIZE" val="24"/>
  <p:tag name="IGUANATEXCURSOR" val="152"/>
  <p:tag name="TRANSPARENCY" val="True"/>
  <p:tag name="FILENAME" val=""/>
  <p:tag name="LATEXENGINEID" val="0"/>
  <p:tag name="TEMPFOLDER" val="C:\Users\titus\OneDrive\Documents\Temp\"/>
  <p:tag name="LATEXFORMHEIGHT" val="304.2"/>
  <p:tag name="LATEXFORMWIDTH" val="384"/>
  <p:tag name="LATEXFORMWRAP" val="True"/>
  <p:tag name="BITMAPVECTOR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2.9846"/>
  <p:tag name="ORIGINALWIDTH" val="2118.485"/>
  <p:tag name="LATEXADDIN" val="\documentclass{article}&#10;\usepackage{amsmath}&#10;\usepackage[sfdefault,extralight]{FiraSans} %% option 'sfdefault' activates Fira Sans as the default text font&#10;\usepackage[T1]{fontenc}&#10;\renewcommand*\oldstylenums[1]{{\firaoldstyle #1}}&#10;\pagestyle{empty}&#10;\begin{document}&#10;&#10;\noindent Prezado et al., Red Journal 2, 104 (2019)&#10;&#10;&#10;\end{document}"/>
  <p:tag name="IGUANATEXSIZE" val="12"/>
  <p:tag name="IGUANATEXCURSOR" val="318"/>
  <p:tag name="TRANSPARENCY" val="True"/>
  <p:tag name="FILENAME" val=""/>
  <p:tag name="LATEXENGINEID" val="0"/>
  <p:tag name="TEMPFOLDER" val="C:\Users\titus\OneDrive\Documents\Temp\"/>
  <p:tag name="LATEXFORMHEIGHT" val="312"/>
  <p:tag name="LATEXFORMWIDTH" val="384"/>
  <p:tag name="LATEXFORMWRAP" val="True"/>
  <p:tag name="BITMAPVECTOR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73.4158"/>
  <p:tag name="ORIGINALWIDTH" val="5466.067"/>
  <p:tag name="LATEXADDIN" val="\documentclass{article}&#10;\usepackage{amsmath}&#10;\usepackage{xcolor}&#10;\xdefinecolor{iris}{rgb}{0.6902, 0.1843, 0.2039}&#10;\pagestyle{empty}&#10;\begin{document}&#10;\begin{minipage}{16cm}&#10;\thickmuskip=0mu&#10;\begin{itemize}&#10;\item&#10;\begin{itemize}&#10;\item \noindent \textcolor{black}{\sffamily \textbf{Radiotherapy (RT)  used in \textcolor{blue}{$\sim 50\%$ of cancer patients} and involved in \textcolor{blue}{$40\%$ of cancer cures}}}&#10;&#10;\item \noindent \textcolor{black}{\sffamily \textbf{\textcolor{iris}{17 million new cases per year} at present $\Longrightarrow$ \textcolor{iris}{27.5 million new cases per year by 2040}}}&#10;&#10;\item \noindent \textcolor{black}{\sffamily \textbf{Nearly $70\%$ of patients globally do not have access to RT (facilities predominantly located in high-income countries)}}&#10;\end{itemize}&#10;\end{itemize}&#10;\end{minipage}&#10;&#10;\end{document}"/>
  <p:tag name="IGUANATEXSIZE" val="21"/>
  <p:tag name="IGUANATEXCURSOR" val="602"/>
  <p:tag name="TRANSPARENCY" val="True"/>
  <p:tag name="FILENAME" val=""/>
  <p:tag name="LATEXENGINEID" val="0"/>
  <p:tag name="TEMPFOLDER" val="C:\Users\titus\OneDrive\Documents\Temp\"/>
  <p:tag name="LATEXFORMHEIGHT" val="386.4"/>
  <p:tag name="LATEXFORMWIDTH" val="427.8"/>
  <p:tag name="LATEXFORMWRAP" val="True"/>
  <p:tag name="BITMAPVECTOR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1.9835"/>
  <p:tag name="ORIGINALWIDTH" val="1889.764"/>
  <p:tag name="LATEXADDIN" val="\documentclass{article}&#10;\usepackage{amsmath}&#10;\usepackage{xcolor}&#10;\pagestyle{empty}&#10;\begin{document}&#10;\begin{minipage}{8.5cm}&#10;\noindent \textcolor{black}{\sffamily \textbf{\underline{Transformative ion-beam therapy}}}&#10;\end{minipage}&#10;&#10;\end{document}"/>
  <p:tag name="IGUANATEXSIZE" val="22"/>
  <p:tag name="IGUANATEXCURSOR" val="180"/>
  <p:tag name="TRANSPARENCY" val="True"/>
  <p:tag name="FILENAME" val=""/>
  <p:tag name="LATEXENGINEID" val="0"/>
  <p:tag name="TEMPFOLDER" val="C:\Users\titus\OneDrive\Documents\Temp\"/>
  <p:tag name="LATEXFORMHEIGHT" val="304.2"/>
  <p:tag name="LATEXFORMWIDTH" val="384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2.2385"/>
  <p:tag name="ORIGINALWIDTH" val="1186.352"/>
  <p:tag name="LATEXADDIN" val="\documentclass{article}&#10;\usepackage{amsmath}&#10;\usepackage{xcolor}&#10;\pagestyle{empty}&#10;\begin{document}&#10;&#10;&#10;\noindent \textcolor{black}{\sffamily \textbf{Titus-Stefan Dascalu}}&#10;&#10;&#10;\end{document}"/>
  <p:tag name="IGUANATEXSIZE" val="22"/>
  <p:tag name="IGUANATEXCURSOR" val="168"/>
  <p:tag name="TRANSPARENCY" val="True"/>
  <p:tag name="LATEXENGINEID" val="0"/>
  <p:tag name="TEMPFOLDER" val="C:\Users\titus\OneDrive\Documents\Temp\"/>
  <p:tag name="LATEXFORMHEIGHT" val="312"/>
  <p:tag name="LATEXFORMWIDTH" val="384"/>
  <p:tag name="LATEXFORMWRAP" val="True"/>
  <p:tag name="BITMAPVECTOR" val="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1124.109"/>
  <p:tag name="LATEXADDIN" val="\documentclass{article}&#10;\usepackage{amsmath}&#10;\usepackage{xcolor}&#10;\pagestyle{empty}&#10;\begin{document}&#10;&#10;\textcolor{white}{\sffamily Laser-hybrid approach}&#10;&#10;&#10;\end{document}"/>
  <p:tag name="IGUANATEXSIZE" val="20"/>
  <p:tag name="IGUANATEXCURSOR" val="150"/>
  <p:tag name="TRANSPARENCY" val="True"/>
  <p:tag name="LATEXENGINEID" val="0"/>
  <p:tag name="TEMPFOLDER" val="C:\Users\titus\OneDrive\Documents\Temp\"/>
  <p:tag name="LATEXFORMHEIGHT" val="312"/>
  <p:tag name="LATEXFORMWIDTH" val="384"/>
  <p:tag name="LATEXFORMWRAP" val="True"/>
  <p:tag name="BITMAPVECTOR" val="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9.715"/>
  <p:tag name="ORIGINALWIDTH" val="2599.925"/>
  <p:tag name="LATEXADDIN" val="\documentclass{article}&#10;\usepackage{amsmath}&#10;\usepackage{xcolor}&#10;\xdefinecolor{iris}{rgb}{0.6902, 0.1843, 0.2039}&#10;\usepackage{enumitem}&#10;\pagestyle{empty}&#10;\begin{document}&#10;\begin{minipage}{8cm}&#10;{\sffamily&#10;\begin{itemize}[itemsep=0.01em]&#10;    \item \textbf{Laser-driven, high-flux proton/ion source}&#10;\vspace{-0.25cm}&#10;        \begin{itemize}[itemsep=0.01em]&#10;        \item multiple ion species \&amp; ultra-high dose rate&#10;        \end{itemize}&#10;    \vspace{0.1cm}&#10;    \end{itemize}&#10;}&#10;\end{minipage}&#10;\end{document}"/>
  <p:tag name="IGUANATEXSIZE" val="21"/>
  <p:tag name="IGUANATEXCURSOR" val="392"/>
  <p:tag name="TRANSPARENCY" val="True"/>
  <p:tag name="FILENAME" val=""/>
  <p:tag name="LATEXENGINEID" val="0"/>
  <p:tag name="TEMPFOLDER" val="C:\Users\titus\OneDrive\Documents\Temp\"/>
  <p:tag name="LATEXFORMHEIGHT" val="437.4"/>
  <p:tag name="LATEXFORMWIDTH" val="447"/>
  <p:tag name="LATEXFORMWRAP" val="True"/>
  <p:tag name="BITMAPVECTOR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2.4672"/>
  <p:tag name="ORIGINALWIDTH" val="2632.921"/>
  <p:tag name="LATEXADDIN" val="\documentclass{article}&#10;\usepackage{amsmath}&#10;\usepackage{xcolor}&#10;\xdefinecolor{iris}{rgb}{0.6902, 0.1843, 0.2039}&#10;\usepackage{enumitem}&#10;\pagestyle{empty}&#10;\begin{document}&#10;\begin{minipage}{8cm}&#10;{\sffamily&#10;\begin{itemize}[itemsep=0.01em]&#10;       \item \textbf{Electron-plasma lenses for capture and beam focusing}&#10;&#10;\end{itemize}&#10;}&#10;\end{minipage}&#10;\end{document}"/>
  <p:tag name="IGUANATEXSIZE" val="21"/>
  <p:tag name="IGUANATEXCURSOR" val="311"/>
  <p:tag name="TRANSPARENCY" val="True"/>
  <p:tag name="FILENAME" val=""/>
  <p:tag name="LATEXENGINEID" val="0"/>
  <p:tag name="TEMPFOLDER" val="C:\Users\titus\OneDrive\Documents\Temp\"/>
  <p:tag name="LATEXFORMHEIGHT" val="390"/>
  <p:tag name="LATEXFORMWIDTH" val="426"/>
  <p:tag name="LATEXFORMWRAP" val="True"/>
  <p:tag name="BITMAPVECTOR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76.6779"/>
  <p:tag name="ORIGINALWIDTH" val="2593.926"/>
  <p:tag name="LATEXADDIN" val="\documentclass{article}&#10;\usepackage{amsmath}&#10;\usepackage{xcolor}&#10;\xdefinecolor{iris}{rgb}{0.6902, 0.1843, 0.2039}&#10;\usepackage{enumitem}&#10;\pagestyle{empty}&#10;\begin{document}&#10;\begin{minipage}{8cm}&#10;{\sffamily&#10;\begin{itemize}[itemsep=0.01em]&#10;          \item \textbf{Fast, flexible post-acceleration with an FFA}&#10;\vspace{-0.25cm}&#10;\begin{itemize}&#10;\item Variable energy&#10;\vspace{-0.15cm}&#10;        \begin{itemize}[itemsep=0.01em]&#10;        \item Protons: \textcolor{blue}{$15$--$127$ MeV}&#10;        \item Ions: \textcolor{blue}{$5$--$34$ MeV/u}&#10;        \end{itemize}&#10;\end{itemize}&#10;\end{itemize}&#10;}&#10;\end{minipage}&#10;\end{document}"/>
  <p:tag name="IGUANATEXSIZE" val="21"/>
  <p:tag name="IGUANATEXCURSOR" val="360"/>
  <p:tag name="TRANSPARENCY" val="True"/>
  <p:tag name="FILENAME" val=""/>
  <p:tag name="LATEXENGINEID" val="0"/>
  <p:tag name="TEMPFOLDER" val="C:\Users\titus\OneDrive\Documents\Temp\"/>
  <p:tag name="LATEXFORMHEIGHT" val="441"/>
  <p:tag name="LATEXFORMWIDTH" val="490.8"/>
  <p:tag name="LATEXFORMWRAP" val="True"/>
  <p:tag name="BITMAPVECTOR" val="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1.9835"/>
  <p:tag name="ORIGINALWIDTH" val="4044.994"/>
  <p:tag name="LATEXADDIN" val="\documentclass{article}&#10;\usepackage{amsmath}&#10;\usepackage{xcolor}&#10;\xdefinecolor{iris}{rgb}{0.6902, 0.1843, 0.2039}&#10;\usepackage[sfdefault,extralight]{FiraSans} %% option 'sfdefault' activates Fira Sans as the default text font&#10;\usepackage[T1]{fontenc}&#10;\renewcommand*\oldstylenums[1]{{\firaoldstyle #1}}&#10;\pagestyle{empty}&#10;\begin{document}&#10;&#10;\textcolor{iris}{\textbf{LhARA: R\&amp;D proposal for the preliminary, pre-construction phases} (link)&#10;}&#10;&#10;&#10;\end{document}"/>
  <p:tag name="IGUANATEXSIZE" val="14"/>
  <p:tag name="IGUANATEXCURSOR" val="437"/>
  <p:tag name="TRANSPARENCY" val="True"/>
  <p:tag name="FILENAME" val=""/>
  <p:tag name="LATEXENGINEID" val="0"/>
  <p:tag name="TEMPFOLDER" val="C:\Users\titus\OneDrive\Documents\Temp\"/>
  <p:tag name="LATEXFORMHEIGHT" val="312"/>
  <p:tag name="LATEXFORMWIDTH" val="384"/>
  <p:tag name="LATEXFORMWRAP" val="True"/>
  <p:tag name="BITMAPVECTOR" val="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8.9839"/>
  <p:tag name="ORIGINALWIDTH" val="3590.551"/>
  <p:tag name="LATEXADDIN" val="\documentclass{article}&#10;\usepackage{amsmath}&#10;\usepackage{xcolor}&#10;\xdefinecolor{iris}{rgb}{0.0, 0.24313, 0.45490}&#10;\usepackage[sfdefault,extralight]{FiraSans} %% option 'sfdefault' activates Fira Sans as the default text font&#10;\usepackage[T1]{fontenc}&#10;\renewcommand*\oldstylenums[1]{{\firaoldstyle #1}}&#10;\pagestyle{empty}&#10;\begin{document}&#10;&#10;\textcolor{iris}{\textbf{Front. Phys., 29 September 2020;  DOI: 10.3389/fphy.2020.567738&#10;}}&#10;&#10;&#10;\end{document}"/>
  <p:tag name="IGUANATEXSIZE" val="14"/>
  <p:tag name="IGUANATEXCURSOR" val="425"/>
  <p:tag name="TRANSPARENCY" val="True"/>
  <p:tag name="LATEXENGINEID" val="0"/>
  <p:tag name="TEMPFOLDER" val="C:\Users\titus\OneDrive\Documents\Temp\"/>
  <p:tag name="LATEXFORMHEIGHT" val="312"/>
  <p:tag name="LATEXFORMWIDTH" val="384"/>
  <p:tag name="LATEXFORMWRAP" val="True"/>
  <p:tag name="BITMAPVECTOR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4.7357"/>
  <p:tag name="ORIGINALWIDTH" val="422.9472"/>
  <p:tag name="LATEXADDIN" val="\documentclass{article}&#10;\usepackage{amsmath}&#10;\usepackage{xcolor}&#10;\xdefinecolor{iris}{rgb}{0.6902, 0.1843, 0.2039}&#10;\usepackage{enumitem}&#10;\pagestyle{empty}&#10;\begin{document}&#10;&#10;\noindent \textcolor{iris}{\sffamily \textbf{Stage 1}}&#10;&#10;\end{document}"/>
  <p:tag name="IGUANATEXSIZE" val="26"/>
  <p:tag name="IGUANATEXCURSOR" val="224"/>
  <p:tag name="TRANSPARENCY" val="True"/>
  <p:tag name="FILENAME" val=""/>
  <p:tag name="LATEXENGINEID" val="0"/>
  <p:tag name="TEMPFOLDER" val="C:\Users\titus\OneDrive\Documents\Temp\"/>
  <p:tag name="LATEXFORMHEIGHT" val="304.2"/>
  <p:tag name="LATEXFORMWIDTH" val="384"/>
  <p:tag name="LATEXFORMWRAP" val="True"/>
  <p:tag name="BITMAPVECTOR" val="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7.73905"/>
  <p:tag name="ORIGINALWIDTH" val="1198.35"/>
  <p:tag name="LATEXADDIN" val="\documentclass{article}&#10;\usepackage{amsmath}&#10;\usepackage{xcolor}&#10;\pagestyle{empty}&#10;\begin{document}&#10;&#10;\textcolor{white}{\sffamily The laser-driven source}&#10;&#10;&#10;\end{document}"/>
  <p:tag name="IGUANATEXSIZE" val="20"/>
  <p:tag name="IGUANATEXCURSOR" val="134"/>
  <p:tag name="TRANSPARENCY" val="True"/>
  <p:tag name="FILENAME" val=""/>
  <p:tag name="LATEXENGINEID" val="0"/>
  <p:tag name="TEMPFOLDER" val="C:\Users\titus\OneDrive\Documents\Temp\"/>
  <p:tag name="LATEXFORMHEIGHT" val="312"/>
  <p:tag name="LATEXFORMWIDTH" val="384"/>
  <p:tag name="LATEXFORMWRAP" val="True"/>
  <p:tag name="BITMAPVECTOR" val="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7.73905"/>
  <p:tag name="ORIGINALWIDTH" val="509.9362"/>
  <p:tag name="LATEXADDIN" val="\documentclass{article}&#10;\usepackage{amsmath}&#10;\usepackage{xcolor}&#10;\pagestyle{empty}&#10;\begin{document}&#10;&#10;\textcolor{black}{\sffamily \textbf{N. Dover}}&#10;&#10;&#10;\end{document}"/>
  <p:tag name="IGUANATEXSIZE" val="16"/>
  <p:tag name="IGUANATEXCURSOR" val="146"/>
  <p:tag name="TRANSPARENCY" val="True"/>
  <p:tag name="LATEXENGINEID" val="0"/>
  <p:tag name="TEMPFOLDER" val="C:\Users\titus\OneDrive\Documents\Temp\"/>
  <p:tag name="LATEXFORMHEIGHT" val="304.2"/>
  <p:tag name="LATEXFORMWIDTH" val="384"/>
  <p:tag name="LATEXFORMWRAP" val="True"/>
  <p:tag name="BITMAPVECTOR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2410.199"/>
  <p:tag name="LATEXADDIN" val="\documentclass{article}&#10;\usepackage{amsmath}&#10;\usepackage{xcolor}&#10;\pagestyle{empty}&#10;\begin{document}&#10;&#10;\noindent {\sffamily \textbf{target normal sheath acceleration (TNSA)}&#10;&#10;&#10;\end{document}"/>
  <p:tag name="IGUANATEXSIZE" val="22"/>
  <p:tag name="IGUANATEXCURSOR" val="120"/>
  <p:tag name="TRANSPARENCY" val="True"/>
  <p:tag name="FILENAME" val=""/>
  <p:tag name="LATEXENGINEID" val="0"/>
  <p:tag name="TEMPFOLDER" val="C:\Users\titus\OneDrive\Documents\Temp\"/>
  <p:tag name="LATEXFORMHEIGHT" val="304.2"/>
  <p:tag name="LATEXFORMWIDTH" val="384"/>
  <p:tag name="LATEXFORMWRAP" val="True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1240.345"/>
  <p:tag name="LATEXADDIN" val="\documentclass{article}&#10;\usepackage{amsmath}&#10;\usepackage{xcolor}&#10;\pagestyle{empty}&#10;\begin{document}&#10;&#10;&#10;\noindent \textcolor{black}{\sffamily Imperial College London}&#10;&#10;&#10;\end{document}"/>
  <p:tag name="IGUANATEXSIZE" val="22"/>
  <p:tag name="IGUANATEXCURSOR" val="163"/>
  <p:tag name="TRANSPARENCY" val="True"/>
  <p:tag name="LATEXENGINEID" val="0"/>
  <p:tag name="TEMPFOLDER" val="C:\Users\titus\OneDrive\Documents\Temp\"/>
  <p:tag name="LATEXFORMHEIGHT" val="312"/>
  <p:tag name="LATEXFORMWIDTH" val="384"/>
  <p:tag name="LATEXFORMWRAP" val="True"/>
  <p:tag name="BITMAPVECTOR" val="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4.7319"/>
  <p:tag name="ORIGINALWIDTH" val="2401.95"/>
  <p:tag name="LATEXADDIN" val="\documentclass{article}&#10;\usepackage{amsmath}&#10;\usepackage{xcolor}&#10;\pagestyle{empty}&#10;\begin{document}&#10;&#10;\textcolor{blue}{\sffamily \underline{Protons (and ions) produced at ``high energy''}}&#10;&#10;&#10;\end{document}"/>
  <p:tag name="IGUANATEXSIZE" val="22"/>
  <p:tag name="IGUANATEXCURSOR" val="186"/>
  <p:tag name="TRANSPARENCY" val="True"/>
  <p:tag name="LATEXENGINEID" val="0"/>
  <p:tag name="TEMPFOLDER" val="C:\Users\titus\OneDrive\Documents\Temp\"/>
  <p:tag name="LATEXFORMHEIGHT" val="304.2"/>
  <p:tag name="LATEXFORMWIDTH" val="384"/>
  <p:tag name="LATEXFORMWRAP" val="True"/>
  <p:tag name="BITMAPVECTOR" val="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0.9674"/>
  <p:tag name="ORIGINALWIDTH" val="795.6506"/>
  <p:tag name="LATEXADDIN" val="\documentclass{article}&#10;\usepackage{amsmath}&#10;\usepackage{xcolor}&#10;\pagestyle{empty}&#10;\begin{document}&#10;\begin{minipage}{6.5cm}&#10;\noindent \textcolor{black}{\sffamily reduce impact \\ of space-charge}&#10;\end{minipage}&#10;&#10;\end{document}"/>
  <p:tag name="IGUANATEXSIZE" val="22"/>
  <p:tag name="IGUANATEXCURSOR" val="178"/>
  <p:tag name="TRANSPARENCY" val="True"/>
  <p:tag name="LATEXENGINEID" val="0"/>
  <p:tag name="TEMPFOLDER" val="C:\Users\titus\OneDrive\Documents\Temp\"/>
  <p:tag name="LATEXFORMHEIGHT" val="304.2"/>
  <p:tag name="LATEXFORMWIDTH" val="384"/>
  <p:tag name="LATEXFORMWRAP" val="True"/>
  <p:tag name="BITMAPVECTOR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36.9704"/>
  <p:tag name="ORIGINALWIDTH" val="1057.368"/>
  <p:tag name="LATEXADDIN" val="\documentclass{article}&#10;\usepackage{amsmath}&#10;\usepackage{xcolor}&#10;\pagestyle{empty}&#10;\begin{document}&#10;\begin{minipage}{6.5cm}&#10;\noindent \textcolor{blue}{\sffamily \textbf{high instantaneous  \\dose-rate}}&#10;\end{minipage}&#10;&#10;\end{document}"/>
  <p:tag name="IGUANATEXSIZE" val="22"/>
  <p:tag name="IGUANATEXCURSOR" val="202"/>
  <p:tag name="TRANSPARENCY" val="True"/>
  <p:tag name="LATEXENGINEID" val="0"/>
  <p:tag name="TEMPFOLDER" val="C:\Users\titus\OneDrive\Documents\Temp\"/>
  <p:tag name="LATEXFORMHEIGHT" val="304.2"/>
  <p:tag name="LATEXFORMWIDTH" val="384"/>
  <p:tag name="LATEXFORMWRAP" val="True"/>
  <p:tag name="BITMAPVECTOR" val="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8.7364"/>
  <p:tag name="ORIGINALWIDTH" val="1749.531"/>
  <p:tag name="LATEXADDIN" val="\documentclass{article}&#10;\usepackage{amsmath}&#10;\usepackage{xcolor}&#10;\pagestyle{empty}&#10;\begin{document}&#10;&#10;\textcolor{blue}{\sffamily \underline{Small emittance $\&amp;$ short duration}}&#10;&#10;&#10;\end{document}"/>
  <p:tag name="IGUANATEXSIZE" val="22"/>
  <p:tag name="IGUANATEXCURSOR" val="174"/>
  <p:tag name="TRANSPARENCY" val="True"/>
  <p:tag name="LATEXENGINEID" val="0"/>
  <p:tag name="TEMPFOLDER" val="C:\Users\titus\OneDrive\Documents\Temp\"/>
  <p:tag name="LATEXFORMHEIGHT" val="304.2"/>
  <p:tag name="LATEXFORMWIDTH" val="384"/>
  <p:tag name="LATEXFORMWRAP" val="True"/>
  <p:tag name="BITMAPVECTOR" val="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9.23882"/>
  <p:tag name="ORIGINALWIDTH" val="1736.033"/>
  <p:tag name="LATEXADDIN" val="\documentclass{article}&#10;\usepackage{amsmath}&#10;\usepackage{xcolor}&#10;\pagestyle{empty}&#10;\begin{document}&#10;&#10;\textcolor{black}{\sffamily rms emittance $\sim0.01 \pi$ mm-mrad}&#10;&#10;&#10;\end{document}"/>
  <p:tag name="IGUANATEXSIZE" val="22"/>
  <p:tag name="IGUANATEXCURSOR" val="165"/>
  <p:tag name="TRANSPARENCY" val="True"/>
  <p:tag name="FILENAME" val=""/>
  <p:tag name="LATEXENGINEID" val="0"/>
  <p:tag name="TEMPFOLDER" val="C:\Users\titus\OneDrive\Documents\Temp\"/>
  <p:tag name="LATEXFORMHEIGHT" val="304.2"/>
  <p:tag name="LATEXFORMWIDTH" val="384"/>
  <p:tag name="LATEXFORMWRAP" val="True"/>
  <p:tag name="BITMAPVECTOR" val="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0.4837"/>
  <p:tag name="ORIGINALWIDTH" val="1921.26"/>
  <p:tag name="LATEXADDIN" val="\documentclass{article}&#10;\usepackage{amsmath}&#10;\usepackage{xcolor}&#10;\pagestyle{empty}&#10;\begin{document}&#10;&#10;\textcolor{blue}{\sffamily \underline{Initially approximately charge neutral}}&#10;&#10;&#10;\end{document}"/>
  <p:tag name="IGUANATEXSIZE" val="22"/>
  <p:tag name="IGUANATEXCURSOR" val="179"/>
  <p:tag name="TRANSPARENCY" val="True"/>
  <p:tag name="LATEXENGINEID" val="0"/>
  <p:tag name="TEMPFOLDER" val="C:\Users\titus\OneDrive\Documents\Temp\"/>
  <p:tag name="LATEXFORMHEIGHT" val="304.2"/>
  <p:tag name="LATEXFORMWIDTH" val="384"/>
  <p:tag name="LATEXFORMWRAP" val="True"/>
  <p:tag name="BITMAPVECTOR" val="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0.4837"/>
  <p:tag name="ORIGINALWIDTH" val="1424.822"/>
  <p:tag name="LATEXADDIN" val="\documentclass{article}&#10;\usepackage{amsmath}&#10;\usepackage{xcolor}&#10;\pagestyle{empty}&#10;\begin{document}&#10;&#10;\textcolor{blue}{\sffamily \underline{Triggerable and on-demand}}&#10;&#10;&#10;\end{document}"/>
  <p:tag name="IGUANATEXSIZE" val="22"/>
  <p:tag name="IGUANATEXCURSOR" val="166"/>
  <p:tag name="TRANSPARENCY" val="True"/>
  <p:tag name="LATEXENGINEID" val="0"/>
  <p:tag name="TEMPFOLDER" val="C:\Users\titus\OneDrive\Documents\Temp\"/>
  <p:tag name="LATEXFORMHEIGHT" val="304.2"/>
  <p:tag name="LATEXFORMWIDTH" val="384"/>
  <p:tag name="LATEXFORMWRAP" val="True"/>
  <p:tag name="BITMAPVECTOR" val="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1544.807"/>
  <p:tag name="LATEXADDIN" val="\documentclass{article}&#10;\usepackage{amsmath}&#10;\usepackage{xcolor}&#10;\xdefinecolor{iris}{rgb}{0.6902, 0.1843, 0.2039}&#10;\usepackage{enumitem}&#10;\pagestyle{empty}&#10;\begin{document}&#10;&#10;\noindent \textcolor{iris}{\sffamily \textbf{Typically broadband energy}}&#10;&#10;\end{document}"/>
  <p:tag name="IGUANATEXSIZE" val="22"/>
  <p:tag name="IGUANATEXCURSOR" val="228"/>
  <p:tag name="TRANSPARENCY" val="True"/>
  <p:tag name="FILENAME" val=""/>
  <p:tag name="LATEXENGINEID" val="0"/>
  <p:tag name="TEMPFOLDER" val="C:\Users\titus\OneDrive\Documents\Temp\"/>
  <p:tag name="LATEXFORMHEIGHT" val="304.2"/>
  <p:tag name="LATEXFORMWIDTH" val="384"/>
  <p:tag name="LATEXFORMWRAP" val="True"/>
  <p:tag name="BITMAPVECTOR" val="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0.4837"/>
  <p:tag name="ORIGINALWIDTH" val="806.1492"/>
  <p:tag name="LATEXADDIN" val="\documentclass{article}&#10;\usepackage{amsmath}&#10;\usepackage{xcolor}&#10;\pagestyle{empty}&#10;\begin{document}&#10;&#10;\textcolor{blue}{\sffamily \underline{High brightness}}&#10;&#10;&#10;\end{document}"/>
  <p:tag name="IGUANATEXSIZE" val="22"/>
  <p:tag name="IGUANATEXCURSOR" val="156"/>
  <p:tag name="TRANSPARENCY" val="True"/>
  <p:tag name="LATEXENGINEID" val="0"/>
  <p:tag name="TEMPFOLDER" val="C:\Users\titus\OneDrive\Documents\Temp\"/>
  <p:tag name="LATEXFORMHEIGHT" val="304.2"/>
  <p:tag name="LATEXFORMWIDTH" val="384"/>
  <p:tag name="LATEXFORMWRAP" val="True"/>
  <p:tag name="BITMAPVECTOR" val="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4.2332"/>
  <p:tag name="ORIGINALWIDTH" val="1348.331"/>
  <p:tag name="LATEXADDIN" val="\documentclass{article}&#10;\usepackage{amsmath}&#10;\usepackage{xcolor}&#10;\pagestyle{empty}&#10;\begin{document}&#10;&#10;\textcolor{black}{\sffamily $10^{11}-10^{13}$ particles/shot }&#10;&#10;&#10;\end{document}"/>
  <p:tag name="IGUANATEXSIZE" val="22"/>
  <p:tag name="IGUANATEXCURSOR" val="146"/>
  <p:tag name="TRANSPARENCY" val="True"/>
  <p:tag name="LATEXENGINEID" val="0"/>
  <p:tag name="TEMPFOLDER" val="C:\Users\titus\OneDrive\Documents\Temp\"/>
  <p:tag name="LATEXFORMHEIGHT" val="304.2"/>
  <p:tag name="LATEXFORMWIDTH" val="384"/>
  <p:tag name="LATEXFORMWRAP" val="True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1388.077"/>
  <p:tag name="LATEXADDIN" val="\documentclass{article}&#10;\usepackage{amsmath}&#10;\usepackage{xcolor}&#10;\pagestyle{empty}&#10;\begin{document}&#10;&#10;&#10;\noindent \textcolor{black}{\sffamily t.dascalu19@imperial.ac.uk}&#10;&#10;&#10;\end{document}"/>
  <p:tag name="IGUANATEXSIZE" val="22"/>
  <p:tag name="IGUANATEXCURSOR" val="166"/>
  <p:tag name="TRANSPARENCY" val="True"/>
  <p:tag name="LATEXENGINEID" val="0"/>
  <p:tag name="TEMPFOLDER" val="C:\Users\titus\OneDrive\Documents\Temp\"/>
  <p:tag name="LATEXFORMHEIGHT" val="312"/>
  <p:tag name="LATEXFORMWIDTH" val="384"/>
  <p:tag name="LATEXFORMWRAP" val="True"/>
  <p:tag name="BITMAPVECTOR" val="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5.23811"/>
  <p:tag name="ORIGINALWIDTH" val="614.9232"/>
  <p:tag name="LATEXADDIN" val="\documentclass{article}&#10;\usepackage{amsmath}&#10;\usepackage{xcolor}&#10;\pagestyle{empty}&#10;\begin{document}&#10;&#10;\textcolor{black}{\sffamily ps at source}&#10;&#10;&#10;\end{document}"/>
  <p:tag name="IGUANATEXSIZE" val="22"/>
  <p:tag name="IGUANATEXCURSOR" val="141"/>
  <p:tag name="TRANSPARENCY" val="True"/>
  <p:tag name="FILENAME" val=""/>
  <p:tag name="LATEXENGINEID" val="0"/>
  <p:tag name="TEMPFOLDER" val="C:\Users\titus\OneDrive\Documents\Temp\"/>
  <p:tag name="LATEXFORMHEIGHT" val="304.2"/>
  <p:tag name="LATEXFORMWIDTH" val="384"/>
  <p:tag name="LATEXFORMWRAP" val="True"/>
  <p:tag name="BITMAPVECTOR" val="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1343.832"/>
  <p:tag name="LATEXADDIN" val="\documentclass{article}&#10;\usepackage{amsmath}&#10;\usepackage{xcolor}&#10;\xdefinecolor{iris}{rgb}{0.6902, 0.1843, 0.2039}&#10;\usepackage{enumitem}&#10;\pagestyle{empty}&#10;\begin{document}&#10;&#10;\thickmuskip=0mu&#10;\noindent \textcolor{iris}{\sffamily \textbf{Highly divergent ($&gt;10^{\circ}$)}}&#10;&#10;\end{document}"/>
  <p:tag name="IGUANATEXSIZE" val="22"/>
  <p:tag name="IGUANATEXCURSOR" val="178"/>
  <p:tag name="TRANSPARENCY" val="True"/>
  <p:tag name="FILENAME" val=""/>
  <p:tag name="LATEXENGINEID" val="0"/>
  <p:tag name="TEMPFOLDER" val="C:\Users\titus\OneDrive\Documents\Temp\"/>
  <p:tag name="LATEXFORMHEIGHT" val="304.2"/>
  <p:tag name="LATEXFORMWIDTH" val="384"/>
  <p:tag name="LATEXFORMWRAP" val="True"/>
  <p:tag name="BITMAPVECTOR" val="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407.1991"/>
  <p:tag name="ORIGINALWIDTH" val="1561.305"/>
  <p:tag name="LATEXADDIN" val="\documentclass{article}&#10;\usepackage{amsmath}&#10;\usepackage[sfdefault,extralight]{FiraSans} %% option 'sfdefault' activates Fira Sans as the default text font&#10;\usepackage[T1]{fontenc}&#10;\renewcommand*\oldstylenums[1]{{\firaoldstyle #1}}&#10;\pagestyle{empty}&#10;\begin{document}&#10;&#10;\noindent Dover et al., \\ High Energy Density Phys. 37,\\ 100847 (2020) &#10;&#10;&#10;\end{document}"/>
  <p:tag name="IGUANATEXSIZE" val="12"/>
  <p:tag name="IGUANATEXCURSOR" val="334"/>
  <p:tag name="TRANSPARENCY" val="True"/>
  <p:tag name="FILENAME" val=""/>
  <p:tag name="LATEXENGINEID" val="0"/>
  <p:tag name="TEMPFOLDER" val="C:\Users\titus\OneDrive\Documents\Temp\"/>
  <p:tag name="LATEXFORMHEIGHT" val="312"/>
  <p:tag name="LATEXFORMWIDTH" val="384"/>
  <p:tag name="LATEXFORMWRAP" val="True"/>
  <p:tag name="BITMAPVECTOR" val="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6.2167"/>
  <p:tag name="ORIGINALWIDTH" val="1185.602"/>
  <p:tag name="LATEXADDIN" val="\documentclass{article}&#10;\usepackage{amsmath}&#10;\usepackage[sfdefault,extralight]{FiraSans} %% option 'sfdefault' activates Fira Sans as the default text font&#10;\usepackage[T1]{fontenc}&#10;\renewcommand*\oldstylenums[1]{{\firaoldstyle #1}}&#10;\pagestyle{empty}&#10;\begin{document}&#10;&#10;\noindent Kondo et al., \\ Crystals 10, 837 (2020) &#10;&#10;&#10;\end{document}"/>
  <p:tag name="IGUANATEXSIZE" val="12"/>
  <p:tag name="IGUANATEXCURSOR" val="312"/>
  <p:tag name="TRANSPARENCY" val="True"/>
  <p:tag name="FILENAME" val=""/>
  <p:tag name="LATEXENGINEID" val="0"/>
  <p:tag name="TEMPFOLDER" val="C:\Users\titus\OneDrive\Documents\Temp\"/>
  <p:tag name="LATEXFORMHEIGHT" val="312"/>
  <p:tag name="LATEXFORMWIDTH" val="384"/>
  <p:tag name="LATEXFORMWRAP" val="True"/>
  <p:tag name="BITMAPVECTOR" val="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2147.731"/>
  <p:tag name="LATEXADDIN" val="\documentclass{article}&#10;\usepackage{amsmath}&#10;\usepackage{xcolor}&#10;\pagestyle{empty}&#10;\begin{document}&#10;&#10;\textcolor{white}{\sffamily Development of a plasma lens for LhARA}&#10;&#10;&#10;\end{document}"/>
  <p:tag name="IGUANATEXSIZE" val="20"/>
  <p:tag name="IGUANATEXCURSOR" val="152"/>
  <p:tag name="TRANSPARENCY" val="True"/>
  <p:tag name="FILENAME" val=""/>
  <p:tag name="LATEXENGINEID" val="0"/>
  <p:tag name="TEMPFOLDER" val="C:\Users\titus\OneDrive\Documents\Temp\"/>
  <p:tag name="LATEXFORMHEIGHT" val="312"/>
  <p:tag name="LATEXFORMWIDTH" val="384"/>
  <p:tag name="LATEXFORMWRAP" val="True"/>
  <p:tag name="BITMAPVECTOR" val="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4.9832"/>
  <p:tag name="ORIGINALWIDTH" val="2776.903"/>
  <p:tag name="LATEXADDIN" val="\documentclass{article}&#10;\usepackage{amsmath}&#10;\usepackage{xcolor}&#10;\xdefinecolor{iris}{rgb}{0.0, 0.24313, 0.45490}&#10;\usepackage[sfdefault,extralight]{FiraSans} %% option 'sfdefault' activates Fira Sans as the default text font&#10;\usepackage[T1]{fontenc}&#10;\renewcommand*\oldstylenums[1]{{\firaoldstyle #1}}&#10;\pagestyle{empty}&#10;\begin{document}&#10;&#10;\textcolor{iris}{\textbf{Nonnenmacher et al., Appl. Sci. 11(10), 4357 (2021)}}&#10;&#10;&#10;\end{document}"/>
  <p:tag name="IGUANATEXSIZE" val="16"/>
  <p:tag name="IGUANATEXCURSOR" val="413"/>
  <p:tag name="TRANSPARENCY" val="True"/>
  <p:tag name="LATEXENGINEID" val="0"/>
  <p:tag name="TEMPFOLDER" val="C:\Users\titus\OneDrive\Documents\Temp\"/>
  <p:tag name="LATEXFORMHEIGHT" val="312"/>
  <p:tag name="LATEXFORMWIDTH" val="384"/>
  <p:tag name="LATEXFORMWRAP" val="True"/>
  <p:tag name="BITMAPVECTOR" val="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86.2017"/>
  <p:tag name="ORIGINALWIDTH" val="484.4395"/>
  <p:tag name="LATEXADDIN" val="\documentclass{article}&#10;\usepackage{amsmath}&#10;\usepackage{xcolor}&#10;\xdefinecolor{iris}{rgb}{0.6902, 0.1843, 0.2039}&#10;\usepackage{enumitem}&#10;\pagestyle{empty}&#10;\begin{document}&#10;&#10;\noindent \textcolor{iris}{\sffamily \textbf{Plasma \\ coherent \\ rotation} }&#10;&#10;\end{document}"/>
  <p:tag name="IGUANATEXSIZE" val="24"/>
  <p:tag name="IGUANATEXCURSOR" val="248"/>
  <p:tag name="TRANSPARENCY" val="True"/>
  <p:tag name="LATEXENGINEID" val="0"/>
  <p:tag name="TEMPFOLDER" val="C:\Users\titus\OneDrive\Documents\Temp\"/>
  <p:tag name="LATEXFORMHEIGHT" val="304.2"/>
  <p:tag name="LATEXFORMWIDTH" val="384"/>
  <p:tag name="LATEXFORMWRAP" val="True"/>
  <p:tag name="BITMAPVECTOR" val="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941.1324"/>
  <p:tag name="LATEXADDIN" val="\documentclass{article}&#10;\usepackage{amsmath}&#10;\usepackage{xcolor}&#10;\xdefinecolor{iris}{rgb}{0.6902, 0.1843, 0.2039}&#10;\usepackage{enumitem}&#10;\pagestyle{empty}&#10;\begin{document}&#10;&#10;\noindent \textcolor{blue}{\sffamily \textbf{\boldmath$+\,$beam-tracking}} &#10;&#10;\end{document}"/>
  <p:tag name="IGUANATEXSIZE" val="24"/>
  <p:tag name="IGUANATEXCURSOR" val="226"/>
  <p:tag name="TRANSPARENCY" val="True"/>
  <p:tag name="LATEXENGINEID" val="0"/>
  <p:tag name="TEMPFOLDER" val="C:\Users\titus\OneDrive\Documents\Temp\"/>
  <p:tag name="LATEXFORMHEIGHT" val="304.2"/>
  <p:tag name="LATEXFORMWIDTH" val="384"/>
  <p:tag name="LATEXFORMWRAP" val="True"/>
  <p:tag name="BITMAPVECTOR" val="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5.7368"/>
  <p:tag name="ORIGINALWIDTH" val="772.4034"/>
  <p:tag name="LATEXADDIN" val="\documentclass{article}&#10;\usepackage{amsmath}&#10;\usepackage{xcolor}&#10;\pagestyle{empty}&#10;\begin{document}&#10;&#10;\textcolor{black}{\sffamily \underline{\textit{New testbench}}}&#10;&#10;&#10;\end{document}"/>
  <p:tag name="IGUANATEXSIZE" val="24"/>
  <p:tag name="IGUANATEXCURSOR" val="161"/>
  <p:tag name="TRANSPARENCY" val="True"/>
  <p:tag name="LATEXENGINEID" val="0"/>
  <p:tag name="TEMPFOLDER" val="C:\Users\titus\OneDrive\Documents\Temp\"/>
  <p:tag name="LATEXFORMHEIGHT" val="304.2"/>
  <p:tag name="LATEXFORMWIDTH" val="384"/>
  <p:tag name="LATEXFORMWRAP" val="True"/>
  <p:tag name="BITMAPVECTOR" val="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4.7357"/>
  <p:tag name="ORIGINALWIDTH" val="1593.551"/>
  <p:tag name="LATEXADDIN" val="\documentclass{article}&#10;\usepackage{amsmath}&#10;\usepackage{xcolor}&#10;\pagestyle{empty}&#10;\begin{document}&#10;&#10;\textcolor{black}{\sffamily produce$\,\&amp;\,$study larger plasmas}&#10;&#10;&#10;\end{document}"/>
  <p:tag name="IGUANATEXSIZE" val="22"/>
  <p:tag name="IGUANATEXCURSOR" val="164"/>
  <p:tag name="TRANSPARENCY" val="True"/>
  <p:tag name="LATEXENGINEID" val="0"/>
  <p:tag name="TEMPFOLDER" val="C:\Users\titus\OneDrive\Documents\Temp\"/>
  <p:tag name="LATEXFORMHEIGHT" val="304.2"/>
  <p:tag name="LATEXFORMWIDTH" val="384"/>
  <p:tag name="LATEXFORMWRAP" val="True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2322.46"/>
  <p:tag name="LATEXADDIN" val="\documentclass{article}&#10;\usepackage{amsmath}&#10;\usepackage{xcolor}&#10;\pagestyle{empty}&#10;\begin{document}&#10;&#10;&#10;\noindent \textcolor{black}{\sffamily \textbf{PABG Annual Conference}, \textit{25th July 2022}}&#10;&#10;&#10;\end{document}"/>
  <p:tag name="IGUANATEXSIZE" val="22"/>
  <p:tag name="IGUANATEXCURSOR" val="190"/>
  <p:tag name="TRANSPARENCY" val="True"/>
  <p:tag name="FILENAME" val=""/>
  <p:tag name="LATEXENGINEID" val="0"/>
  <p:tag name="TEMPFOLDER" val="C:\Users\titus\OneDrive\Documents\Temp\"/>
  <p:tag name="LATEXFORMHEIGHT" val="312"/>
  <p:tag name="LATEXFORMWIDTH" val="384"/>
  <p:tag name="LATEXFORMWRAP" val="True"/>
  <p:tag name="BITMAPVECTOR" val="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1.9872"/>
  <p:tag name="ORIGINALWIDTH" val="590.1762"/>
  <p:tag name="LATEXADDIN" val="\documentclass{article}&#10;\usepackage{amsmath}&#10;\usepackage{xcolor}&#10;\pagestyle{empty}&#10;\begin{document}&#10;&#10;\textcolor{black}{\sffamily $r_w=10\,$cm}&#10;&#10;&#10;\end{document}"/>
  <p:tag name="IGUANATEXSIZE" val="22"/>
  <p:tag name="IGUANATEXCURSOR" val="141"/>
  <p:tag name="TRANSPARENCY" val="True"/>
  <p:tag name="LATEXENGINEID" val="0"/>
  <p:tag name="TEMPFOLDER" val="C:\Users\titus\OneDrive\Documents\Temp\"/>
  <p:tag name="LATEXFORMHEIGHT" val="304.2"/>
  <p:tag name="LATEXFORMWIDTH" val="384"/>
  <p:tag name="LATEXFORMWRAP" val="True"/>
  <p:tag name="BITMAPVECTOR" val="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0.7349"/>
  <p:tag name="ORIGINALWIDTH" val="476.1905"/>
  <p:tag name="LATEXADDIN" val="\documentclass{article}&#10;\usepackage{amsmath}&#10;\usepackage{xcolor}&#10;\pagestyle{empty}&#10;\begin{document}&#10;&#10;\textcolor{black}{\sffamily $L_p\sim1\,$m}&#10;&#10;&#10;\end{document}"/>
  <p:tag name="IGUANATEXSIZE" val="22"/>
  <p:tag name="IGUANATEXCURSOR" val="141"/>
  <p:tag name="TRANSPARENCY" val="True"/>
  <p:tag name="LATEXENGINEID" val="0"/>
  <p:tag name="TEMPFOLDER" val="C:\Users\titus\OneDrive\Documents\Temp\"/>
  <p:tag name="LATEXFORMHEIGHT" val="304.2"/>
  <p:tag name="LATEXFORMWIDTH" val="384"/>
  <p:tag name="LATEXFORMWRAP" val="True"/>
  <p:tag name="BITMAPVECTOR" val="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743.907"/>
  <p:tag name="LATEXADDIN" val="\documentclass{article}&#10;\usepackage{amsmath}&#10;\usepackage{xcolor}&#10;\pagestyle{empty}&#10;\begin{document}&#10;&#10;\textcolor{black}{\sffamily $\phi_{sc}\sim 2$--$10\,$kV}&#10;&#10;&#10;\end{document}"/>
  <p:tag name="IGUANATEXSIZE" val="22"/>
  <p:tag name="IGUANATEXCURSOR" val="150"/>
  <p:tag name="TRANSPARENCY" val="True"/>
  <p:tag name="LATEXENGINEID" val="0"/>
  <p:tag name="TEMPFOLDER" val="C:\Users\titus\OneDrive\Documents\Temp\"/>
  <p:tag name="LATEXFORMHEIGHT" val="304.2"/>
  <p:tag name="LATEXFORMWIDTH" val="384"/>
  <p:tag name="LATEXFORMWRAP" val="True"/>
  <p:tag name="BITMAPVECTOR" val="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1123.36"/>
  <p:tag name="LATEXADDIN" val="\documentclass{article}&#10;\usepackage{amsmath}&#10;\usepackage{xcolor}&#10;\pagestyle{empty}&#10;\begin{document}&#10;&#10;\noindent \textcolor{blue}{\sffamily \textbf{``Preliminary Phase''}}&#10;&#10;&#10;\end{document}"/>
  <p:tag name="IGUANATEXSIZE" val="22"/>
  <p:tag name="IGUANATEXCURSOR" val="167"/>
  <p:tag name="TRANSPARENCY" val="True"/>
  <p:tag name="LATEXENGINEID" val="0"/>
  <p:tag name="TEMPFOLDER" val="C:\Users\titus\OneDrive\Documents\Temp\"/>
  <p:tag name="LATEXFORMHEIGHT" val="304.2"/>
  <p:tag name="LATEXFORMWIDTH" val="384"/>
  <p:tag name="LATEXFORMWRAP" val="True"/>
  <p:tag name="BITMAPVECTOR" val="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4.73937"/>
  <p:tag name="ORIGINALWIDTH" val="629.1713"/>
  <p:tag name="LATEXADDIN" val="\documentclass{article}&#10;\usepackage{amsmath}&#10;\usepackage{xcolor}&#10;\pagestyle{empty}&#10;\begin{document}&#10;&#10;\noindent \textcolor{blue}{\sffamily \textbf{programme}}&#10;&#10;&#10;\end{document}"/>
  <p:tag name="IGUANATEXSIZE" val="22"/>
  <p:tag name="IGUANATEXCURSOR" val="146"/>
  <p:tag name="TRANSPARENCY" val="True"/>
  <p:tag name="LATEXENGINEID" val="0"/>
  <p:tag name="TEMPFOLDER" val="C:\Users\titus\OneDrive\Documents\Temp\"/>
  <p:tag name="LATEXFORMHEIGHT" val="304.2"/>
  <p:tag name="LATEXFORMWIDTH" val="384"/>
  <p:tag name="LATEXFORMWRAP" val="True"/>
  <p:tag name="BITMAPVECTOR" val="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1.73976"/>
  <p:tag name="ORIGINALWIDTH" val="339.7076"/>
  <p:tag name="LATEXADDIN" val="\documentclass{article}&#10;\usepackage{amsmath}&#10;\usepackage{xcolor}&#10;\pagestyle{empty}&#10;\begin{document}&#10;&#10;\noindent \textcolor{blue}{\sffamily \textbf{\boldmath$\sim2\,$m}}&#10;&#10;&#10;\end{document}"/>
  <p:tag name="IGUANATEXSIZE" val="22"/>
  <p:tag name="IGUANATEXCURSOR" val="160"/>
  <p:tag name="TRANSPARENCY" val="False"/>
  <p:tag name="LATEXENGINEID" val="0"/>
  <p:tag name="TEMPFOLDER" val="C:\Users\titus\OneDrive\Documents\Temp\"/>
  <p:tag name="LATEXFORMHEIGHT" val="304.2"/>
  <p:tag name="LATEXFORMWIDTH" val="384"/>
  <p:tag name="LATEXFORMWRAP" val="True"/>
  <p:tag name="BITMAPVECTOR" val="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1835.021"/>
  <p:tag name="LATEXADDIN" val="\documentclass{article}&#10;\usepackage{amsmath}&#10;\usepackage{xcolor}&#10;\pagestyle{empty}&#10;\begin{document}&#10;&#10;\textcolor{white}{\sffamily Development of the capture section}&#10;&#10;&#10;\end{document}"/>
  <p:tag name="IGUANATEXSIZE" val="20"/>
  <p:tag name="IGUANATEXCURSOR" val="147"/>
  <p:tag name="TRANSPARENCY" val="True"/>
  <p:tag name="FILENAME" val=""/>
  <p:tag name="LATEXENGINEID" val="0"/>
  <p:tag name="TEMPFOLDER" val="C:\Users\titus\OneDrive\Documents\Temp\"/>
  <p:tag name="LATEXFORMHEIGHT" val="312"/>
  <p:tag name="LATEXFORMWIDTH" val="384"/>
  <p:tag name="LATEXFORMWRAP" val="True"/>
  <p:tag name="BITMAPVECTOR" val="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7.73905"/>
  <p:tag name="ORIGINALWIDTH" val="983.1271"/>
  <p:tag name="LATEXADDIN" val="\documentclass{article}&#10;\usepackage{amsmath}&#10;\usepackage{xcolor}&#10;\pagestyle{empty}&#10;\begin{document}&#10;\begin{minipage}{6.5cm}&#10;\noindent \textcolor{black}{\sffamily Plasma simulations}&#10;\end{minipage}&#10;&#10;\end{document}"/>
  <p:tag name="IGUANATEXSIZE" val="22"/>
  <p:tag name="IGUANATEXCURSOR" val="180"/>
  <p:tag name="TRANSPARENCY" val="True"/>
  <p:tag name="FILENAME" val=""/>
  <p:tag name="LATEXENGINEID" val="0"/>
  <p:tag name="TEMPFOLDER" val="C:\Users\titus\OneDrive\Documents\Temp\"/>
  <p:tag name="LATEXFORMHEIGHT" val="304.2"/>
  <p:tag name="LATEXFORMWIDTH" val="384"/>
  <p:tag name="LATEXFORMWRAP" val="True"/>
  <p:tag name="BITMAPVECTOR" val="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9.23882"/>
  <p:tag name="ORIGINALWIDTH" val="1970.004"/>
  <p:tag name="LATEXADDIN" val="\documentclass{article}&#10;\usepackage{amsmath}&#10;\usepackage{xcolor}&#10;\pagestyle{empty}&#10;\begin{document}&#10;\begin{minipage}{6.5cm}&#10;\noindent \textcolor{black}{\sffamily Measurements with confined electrons}&#10;\end{minipage}&#10;&#10;\end{document}"/>
  <p:tag name="IGUANATEXSIZE" val="22"/>
  <p:tag name="IGUANATEXCURSOR" val="198"/>
  <p:tag name="TRANSPARENCY" val="True"/>
  <p:tag name="FILENAME" val=""/>
  <p:tag name="LATEXENGINEID" val="0"/>
  <p:tag name="TEMPFOLDER" val="C:\Users\titus\OneDrive\Documents\Temp\"/>
  <p:tag name="LATEXFORMHEIGHT" val="304.2"/>
  <p:tag name="LATEXFORMWIDTH" val="384"/>
  <p:tag name="LATEXFORMWRAP" val="True"/>
  <p:tag name="BITMAPVECTOR" val="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1909.261"/>
  <p:tag name="LATEXADDIN" val="\documentclass{article}&#10;\usepackage{amsmath}&#10;\usepackage{xcolor}&#10;\pagestyle{empty}&#10;\begin{document}&#10;\begin{minipage}{6.5cm}&#10;\noindent \textcolor{black}{\sffamily Design more conventional alternative}&#10;\end{minipage}&#10;&#10;\end{document}"/>
  <p:tag name="IGUANATEXSIZE" val="22"/>
  <p:tag name="IGUANATEXCURSOR" val="198"/>
  <p:tag name="TRANSPARENCY" val="True"/>
  <p:tag name="FILENAME" val=""/>
  <p:tag name="LATEXENGINEID" val="0"/>
  <p:tag name="TEMPFOLDER" val="C:\Users\titus\OneDrive\Documents\Temp\"/>
  <p:tag name="LATEXFORMHEIGHT" val="304.2"/>
  <p:tag name="LATEXFORMWIDTH" val="384"/>
  <p:tag name="LATEXFORMWRAP" val="True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9.23882"/>
  <p:tag name="ORIGINALWIDTH" val="1460.817"/>
  <p:tag name="LATEXADDIN" val="\documentclass{article}&#10;\usepackage{amsmath}&#10;\usepackage{xcolor}&#10;\pagestyle{empty}&#10;\begin{document}&#10;&#10;&#10;\noindent \textcolor{blue}{\sffamily \textit{for the LhARA collaboration}}&#10;&#10;&#10;\end{document}"/>
  <p:tag name="IGUANATEXSIZE" val="22"/>
  <p:tag name="IGUANATEXCURSOR" val="127"/>
  <p:tag name="TRANSPARENCY" val="True"/>
  <p:tag name="LATEXENGINEID" val="0"/>
  <p:tag name="TEMPFOLDER" val="C:\Users\titus\OneDrive\Documents\Temp\"/>
  <p:tag name="LATEXFORMHEIGHT" val="312"/>
  <p:tag name="LATEXFORMWIDTH" val="384"/>
  <p:tag name="LATEXFORMWRAP" val="True"/>
  <p:tag name="BITMAPVECTOR" val="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9.23882"/>
  <p:tag name="ORIGINALWIDTH" val="176.228"/>
  <p:tag name="LATEXADDIN" val="\documentclass{article}&#10;\usepackage{amsmath}&#10;\usepackage{xcolor}&#10;\pagestyle{empty}&#10;\begin{document}&#10;&#10;\textcolor{black}{\sffamily PIC}&#10;&#10;&#10;\end{document}"/>
  <p:tag name="IGUANATEXSIZE" val="22"/>
  <p:tag name="IGUANATEXCURSOR" val="132"/>
  <p:tag name="TRANSPARENCY" val="True"/>
  <p:tag name="FILENAME" val=""/>
  <p:tag name="LATEXENGINEID" val="0"/>
  <p:tag name="TEMPFOLDER" val="C:\Users\titus\OneDrive\Documents\Temp\"/>
  <p:tag name="LATEXFORMHEIGHT" val="304.2"/>
  <p:tag name="LATEXFORMWIDTH" val="384"/>
  <p:tag name="LATEXFORMWRAP" val="True"/>
  <p:tag name="BITMAPVECTOR" val="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7.73905"/>
  <p:tag name="ORIGINALWIDTH" val="858.6427"/>
  <p:tag name="LATEXADDIN" val="\documentclass{article}&#10;\usepackage{amsmath}&#10;\usepackage{xcolor}&#10;\pagestyle{empty}&#10;\begin{document}&#10;&#10;\textcolor{black}{\sffamily Numerical model}&#10;&#10;&#10;\end{document}"/>
  <p:tag name="IGUANATEXSIZE" val="22"/>
  <p:tag name="IGUANATEXCURSOR" val="144"/>
  <p:tag name="TRANSPARENCY" val="True"/>
  <p:tag name="FILENAME" val=""/>
  <p:tag name="LATEXENGINEID" val="0"/>
  <p:tag name="TEMPFOLDER" val="C:\Users\titus\OneDrive\Documents\Temp\"/>
  <p:tag name="LATEXFORMHEIGHT" val="304.2"/>
  <p:tag name="LATEXFORMWIDTH" val="384"/>
  <p:tag name="LATEXFORMWRAP" val="True"/>
  <p:tag name="BITMAPVECTOR" val="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1595.8"/>
  <p:tag name="LATEXADDIN" val="\documentclass{article}&#10;\usepackage{amsmath}&#10;\usepackage{xcolor}&#10;\xdefinecolor{iris}{rgb}{0.6902, 0.1843, 0.2039}&#10;\pagestyle{empty}&#10;\begin{document}&#10;&#10;\textcolor{blue}{\sffamily \textbf{ &#10;normal-conducting solenoids}}&#10;&#10;&#10;\end{document}"/>
  <p:tag name="IGUANATEXSIZE" val="22"/>
  <p:tag name="IGUANATEXCURSOR" val="165"/>
  <p:tag name="TRANSPARENCY" val="True"/>
  <p:tag name="FILENAME" val=""/>
  <p:tag name="LATEXENGINEID" val="0"/>
  <p:tag name="TEMPFOLDER" val="C:\Users\titus\OneDrive\Documents\Temp\"/>
  <p:tag name="LATEXFORMHEIGHT" val="304.2"/>
  <p:tag name="LATEXFORMWIDTH" val="384"/>
  <p:tag name="LATEXFORMWRAP" val="True"/>
  <p:tag name="BITMAPVECTOR" val="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4.7357"/>
  <p:tag name="ORIGINALWIDTH" val="1800.525"/>
  <p:tag name="LATEXADDIN" val="\documentclass{article}&#10;\usepackage{amsmath}&#10;\usepackage{xcolor}&#10;\pagestyle{empty}&#10;\begin{document}&#10;&#10;\textcolor{white}{\sffamily LhARA Stage 1 for \textit{in-vitro} studies}&#10;&#10;&#10;\end{document}"/>
  <p:tag name="IGUANATEXSIZE" val="20"/>
  <p:tag name="IGUANATEXCURSOR" val="167"/>
  <p:tag name="TRANSPARENCY" val="True"/>
  <p:tag name="LATEXENGINEID" val="0"/>
  <p:tag name="TEMPFOLDER" val="C:\Users\titus\OneDrive\Documents\Temp\"/>
  <p:tag name="LATEXFORMHEIGHT" val="312"/>
  <p:tag name="LATEXFORMWIDTH" val="384"/>
  <p:tag name="LATEXFORMWRAP" val="True"/>
  <p:tag name="BITMAPVECTOR" val="0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9.7338"/>
  <p:tag name="ORIGINALWIDTH" val="2777.653"/>
  <p:tag name="LATEXADDIN" val="\documentclass{article}&#10;\usepackage{amsmath}&#10;\usepackage[sfdefault,extralight]{FiraSans} %% option 'sfdefault' activates Fira Sans as the default text font&#10;\usepackage[T1]{fontenc}&#10;\renewcommand*\oldstylenums[1]{{\firaoldstyle #1}}&#10;\pagestyle{empty}&#10;\begin{document}&#10;&#10;\noindent H.T.Lau, PhD Thesis, Imperial College London (2022) &#10;&#10;&#10;\end{document}"/>
  <p:tag name="IGUANATEXSIZE" val="12"/>
  <p:tag name="IGUANATEXCURSOR" val="299"/>
  <p:tag name="TRANSPARENCY" val="True"/>
  <p:tag name="FILENAME" val=""/>
  <p:tag name="LATEXENGINEID" val="0"/>
  <p:tag name="TEMPFOLDER" val="C:\Users\titus\OneDrive\Documents\Temp\"/>
  <p:tag name="LATEXFORMHEIGHT" val="312"/>
  <p:tag name="LATEXFORMWIDTH" val="384"/>
  <p:tag name="LATEXFORMWRAP" val="True"/>
  <p:tag name="BITMAPVECTOR" val="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9.23882"/>
  <p:tag name="ORIGINALWIDTH" val="154.4807"/>
  <p:tag name="LATEXADDIN" val="\documentclass{article}&#10;\usepackage{amsmath}&#10;\usepackage{xcolor}&#10;\xdefinecolor{iris}{rgb}{0.6902, 0.1843, 0.2039}&#10;\usepackage{enumitem}&#10;\pagestyle{empty}&#10;\begin{document}&#10;&#10;\noindent \textcolor{iris}{\sffamily \textbf{2D} }&#10;&#10;\end{document}"/>
  <p:tag name="IGUANATEXSIZE" val="24"/>
  <p:tag name="IGUANATEXCURSOR" val="218"/>
  <p:tag name="TRANSPARENCY" val="True"/>
  <p:tag name="LATEXENGINEID" val="0"/>
  <p:tag name="TEMPFOLDER" val="C:\Users\titus\OneDrive\Documents\Temp\"/>
  <p:tag name="LATEXFORMHEIGHT" val="304.2"/>
  <p:tag name="LATEXFORMWIDTH" val="384"/>
  <p:tag name="LATEXFORMWRAP" val="True"/>
  <p:tag name="BITMAPVECTOR" val="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2.2385"/>
  <p:tag name="ORIGINALWIDTH" val="154.4807"/>
  <p:tag name="LATEXADDIN" val="\documentclass{article}&#10;\usepackage{amsmath}&#10;\usepackage{xcolor}&#10;\xdefinecolor{iris}{rgb}{0.6902, 0.1843, 0.2039}&#10;\usepackage{enumitem}&#10;\pagestyle{empty}&#10;\begin{document}&#10;&#10;\noindent \textcolor{iris}{\sffamily \textbf{3D} }&#10;&#10;\end{document}"/>
  <p:tag name="IGUANATEXSIZE" val="24"/>
  <p:tag name="IGUANATEXCURSOR" val="218"/>
  <p:tag name="TRANSPARENCY" val="True"/>
  <p:tag name="LATEXENGINEID" val="0"/>
  <p:tag name="TEMPFOLDER" val="C:\Users\titus\OneDrive\Documents\Temp\"/>
  <p:tag name="LATEXFORMHEIGHT" val="304.2"/>
  <p:tag name="LATEXFORMWIDTH" val="384"/>
  <p:tag name="LATEXFORMWRAP" val="True"/>
  <p:tag name="BITMAPVECTOR" val="0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38.4702"/>
  <p:tag name="ORIGINALWIDTH" val="887.889"/>
  <p:tag name="LATEXADDIN" val="\documentclass{article}&#10;\usepackage{amsmath}&#10;\usepackage{xcolor}&#10;\pagestyle{empty}&#10;\begin{document}&#10;\flushright&#10;\noindent \textcolor{blue}{\sffamily \textbf{Dose uniformity \\ at end station}}&#10;&#10;&#10;\end{document}"/>
  <p:tag name="IGUANATEXSIZE" val="22"/>
  <p:tag name="IGUANATEXCURSOR" val="111"/>
  <p:tag name="TRANSPARENCY" val="True"/>
  <p:tag name="FILENAME" val=""/>
  <p:tag name="LATEXENGINEID" val="0"/>
  <p:tag name="TEMPFOLDER" val="C:\Users\titus\OneDrive\Documents\Temp\"/>
  <p:tag name="LATEXFORMHEIGHT" val="304.2"/>
  <p:tag name="LATEXFORMWIDTH" val="384"/>
  <p:tag name="LATEXFORMWRAP" val="True"/>
  <p:tag name="BITMAPVECTOR" val="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36.9704"/>
  <p:tag name="ORIGINALWIDTH" val="611.9235"/>
  <p:tag name="LATEXADDIN" val="\documentclass{article}&#10;\usepackage{amsmath}&#10;\usepackage{xcolor}&#10;\xdefinecolor{iris}{rgb}{0.6902, 0.1843, 0.2039}&#10;\pagestyle{empty}&#10;\begin{document}&#10;\flushright&#10;\noindent \textcolor{violet}{\sffamily \textbf{Energy \\ collimation}}&#10;&#10;&#10;\end{document}"/>
  <p:tag name="IGUANATEXSIZE" val="22"/>
  <p:tag name="IGUANATEXCURSOR" val="188"/>
  <p:tag name="TRANSPARENCY" val="True"/>
  <p:tag name="FILENAME" val=""/>
  <p:tag name="LATEXENGINEID" val="0"/>
  <p:tag name="TEMPFOLDER" val="C:\Users\titus\OneDrive\Documents\Temp\"/>
  <p:tag name="LATEXFORMHEIGHT" val="304.2"/>
  <p:tag name="LATEXFORMWIDTH" val="384"/>
  <p:tag name="LATEXFORMWRAP" val="True"/>
  <p:tag name="BITMAPVECTOR" val="0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7.73905"/>
  <p:tag name="ORIGINALWIDTH" val="996.6254"/>
  <p:tag name="LATEXADDIN" val="\documentclass{article}&#10;\usepackage{amsmath}&#10;\usepackage{xcolor}&#10;\xdefinecolor{iris}{rgb}{0.6902, 0.1843, 0.2039}&#10;\pagestyle{empty}&#10;\begin{document}&#10;\flushright&#10;\noindent \textcolor{iris}{\sffamily \textbf{Protons at source}}&#10;&#10;&#10;\end{document}"/>
  <p:tag name="IGUANATEXSIZE" val="22"/>
  <p:tag name="IGUANATEXCURSOR" val="223"/>
  <p:tag name="TRANSPARENCY" val="True"/>
  <p:tag name="FILENAME" val=""/>
  <p:tag name="LATEXENGINEID" val="0"/>
  <p:tag name="TEMPFOLDER" val="C:\Users\titus\OneDrive\Documents\Temp\"/>
  <p:tag name="LATEXFORMHEIGHT" val="304.2"/>
  <p:tag name="LATEXFORMWIDTH" val="384"/>
  <p:tag name="LATEXFORMWRAP" val="True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7.73905"/>
  <p:tag name="ORIGINALWIDTH" val="900.6374"/>
  <p:tag name="LATEXADDIN" val="\documentclass{article}&#10;\usepackage{amsmath}&#10;\usepackage{xcolor}&#10;\pagestyle{empty}&#10;\begin{document}&#10;&#10;\textcolor{white}{\sffamily The collaboration}&#10;&#10;&#10;\end{document}"/>
  <p:tag name="IGUANATEXSIZE" val="20"/>
  <p:tag name="IGUANATEXCURSOR" val="146"/>
  <p:tag name="TRANSPARENCY" val="True"/>
  <p:tag name="LATEXENGINEID" val="0"/>
  <p:tag name="TEMPFOLDER" val="C:\Users\titus\OneDrive\Documents\Temp\"/>
  <p:tag name="LATEXFORMHEIGHT" val="312"/>
  <p:tag name="LATEXFORMWIDTH" val="384"/>
  <p:tag name="LATEXFORMWRAP" val="True"/>
  <p:tag name="BITMAPVECTOR" val="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9.98874"/>
  <p:tag name="ORIGINALWIDTH" val="2163.479"/>
  <p:tag name="LATEXADDIN" val="\documentclass{article}&#10;\usepackage{amsmath}&#10;\usepackage{xcolor}&#10;\xdefinecolor{iris}{rgb}{0.6902, 0.1843, 0.2039}&#10;\usepackage{enumitem}&#10;\pagestyle{empty}&#10;\begin{document}&#10;\begin{minipage}{9.5cm}&#10;{\sffamily&#10;\begin{itemize}[itemsep=0.01em]&#10;    \item \textbf{Baseline:\boldmath$\,\times3$ increase in momentum}&#10;\vspace{-0.25cm}&#10;&#10;\end{itemize}&#10;}&#10;\end{minipage}&#10;\end{document}"/>
  <p:tag name="IGUANATEXSIZE" val="22"/>
  <p:tag name="IGUANATEXCURSOR" val="306"/>
  <p:tag name="TRANSPARENCY" val="True"/>
  <p:tag name="FILENAME" val=""/>
  <p:tag name="LATEXENGINEID" val="0"/>
  <p:tag name="TEMPFOLDER" val="C:\Users\titus\OneDrive\Documents\Temp\"/>
  <p:tag name="LATEXFORMHEIGHT" val="353.4"/>
  <p:tag name="LATEXFORMWIDTH" val="384"/>
  <p:tag name="LATEXFORMWRAP" val="True"/>
  <p:tag name="BITMAPVECTOR" val="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0.9674"/>
  <p:tag name="ORIGINALWIDTH" val="3696.288"/>
  <p:tag name="LATEXADDIN" val="\documentclass{article}&#10;\usepackage{amsmath}&#10;\usepackage{xcolor}&#10;\xdefinecolor{iris}{rgb}{0.6902, 0.1843, 0.2039}&#10;\usepackage{enumitem}&#10;\pagestyle{empty}&#10;\begin{document}&#10;\begin{minipage}{11cm}&#10;{\sffamily&#10;\begin{itemize}[itemsep=0.01em]&#10;\item Feasible ring injection, extraction\ and beam transport to the end stations have been designed.&#10;\end{itemize}&#10;}&#10;\end{minipage}&#10;\end{document}"/>
  <p:tag name="IGUANATEXSIZE" val="22"/>
  <p:tag name="IGUANATEXCURSOR" val="190"/>
  <p:tag name="TRANSPARENCY" val="True"/>
  <p:tag name="FILENAME" val=""/>
  <p:tag name="LATEXENGINEID" val="0"/>
  <p:tag name="TEMPFOLDER" val="C:\Users\titus\OneDrive\Documents\Temp\"/>
  <p:tag name="LATEXFORMHEIGHT" val="353.4"/>
  <p:tag name="LATEXFORMWIDTH" val="384"/>
  <p:tag name="LATEXFORMWRAP" val="True"/>
  <p:tag name="BITMAPVECTOR" val="0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1019.123"/>
  <p:tag name="LATEXADDIN" val="\documentclass{article}&#10;\usepackage{amsmath}&#10;\usepackage{xcolor}&#10;\pagestyle{empty}&#10;\begin{document}&#10;\begin{minipage}{6.5cm}&#10;\noindent \textcolor{black}{\sffamily \textbf{Injection into FFA}}&#10;\end{minipage}&#10;&#10;\end{document}"/>
  <p:tag name="IGUANATEXSIZE" val="22"/>
  <p:tag name="IGUANATEXCURSOR" val="188"/>
  <p:tag name="TRANSPARENCY" val="True"/>
  <p:tag name="LATEXENGINEID" val="0"/>
  <p:tag name="TEMPFOLDER" val="C:\Users\titus\OneDrive\Documents\Temp\"/>
  <p:tag name="LATEXFORMHEIGHT" val="304.2"/>
  <p:tag name="LATEXFORMWIDTH" val="384"/>
  <p:tag name="LATEXFORMWRAP" val="True"/>
  <p:tag name="BITMAPVECTOR" val="0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7.73905"/>
  <p:tag name="ORIGINALWIDTH" val="1228.346"/>
  <p:tag name="LATEXADDIN" val="\documentclass{article}&#10;\usepackage{amsmath}&#10;\usepackage{xcolor}&#10;\pagestyle{empty}&#10;\begin{document}&#10;\begin{minipage}{6.5cm}&#10;\noindent \textcolor{black}{\sffamily \textbf{To} \textbf{\textit{in vivo}} \textbf{end-station}}&#10;\end{minipage}&#10;&#10;\end{document}"/>
  <p:tag name="IGUANATEXSIZE" val="22"/>
  <p:tag name="IGUANATEXCURSOR" val="181"/>
  <p:tag name="TRANSPARENCY" val="True"/>
  <p:tag name="LATEXENGINEID" val="0"/>
  <p:tag name="TEMPFOLDER" val="C:\Users\titus\OneDrive\Documents\Temp\"/>
  <p:tag name="LATEXFORMHEIGHT" val="304.2"/>
  <p:tag name="LATEXFORMWIDTH" val="384"/>
  <p:tag name="LATEXFORMWRAP" val="True"/>
  <p:tag name="BITMAPVECTOR" val="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4.7357"/>
  <p:tag name="ORIGINALWIDTH" val="1989.501"/>
  <p:tag name="LATEXADDIN" val="\documentclass{article}&#10;\usepackage{amsmath}&#10;\usepackage{xcolor}&#10;\pagestyle{empty}&#10;\begin{document}&#10;&#10;\textcolor{white}{\sffamily Rapid, flexible acceleration for Stage 2}&#10;&#10;&#10;\end{document}"/>
  <p:tag name="IGUANATEXSIZE" val="20"/>
  <p:tag name="IGUANATEXCURSOR" val="161"/>
  <p:tag name="TRANSPARENCY" val="True"/>
  <p:tag name="LATEXENGINEID" val="0"/>
  <p:tag name="TEMPFOLDER" val="C:\Users\titus\OneDrive\Documents\Temp\"/>
  <p:tag name="LATEXFORMHEIGHT" val="312"/>
  <p:tag name="LATEXFORMWIDTH" val="384"/>
  <p:tag name="LATEXFORMWRAP" val="True"/>
  <p:tag name="BITMAPVECTOR" val="0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421.4473"/>
  <p:tag name="ORIGINALWIDTH" val="3584.552"/>
  <p:tag name="LATEXADDIN" val="\documentclass{article}&#10;\usepackage{amsmath}&#10;\usepackage{xcolor}&#10;\xdefinecolor{iris}{rgb}{0.6902, 0.1843, 0.2039}&#10;\usepackage{enumitem}&#10;\pagestyle{empty}&#10;\begin{document}&#10;\begin{minipage}{12cm}&#10;{\sffamily&#10;\begin{itemize}[itemsep=0.01em]&#10;    \item \textcolor{iris}{\textbf{Spiral scaling FFA}}&#10;shows a good performance in tracking studies.&#10;\vspace{-0.25cm}&#10;\begin{itemize}&#10;\item Dynamical acceptances much larger than physical ones&#10;\vspace{-0.15cm}&#10;\item FFA model with space charge in development&#10;\end{itemize}&#10;&#10;\end{itemize}&#10;}&#10;\end{minipage}&#10;\end{document}"/>
  <p:tag name="IGUANATEXSIZE" val="22"/>
  <p:tag name="IGUANATEXCURSOR" val="190"/>
  <p:tag name="TRANSPARENCY" val="True"/>
  <p:tag name="FILENAME" val=""/>
  <p:tag name="LATEXENGINEID" val="0"/>
  <p:tag name="TEMPFOLDER" val="C:\Users\titus\OneDrive\Documents\Temp\"/>
  <p:tag name="LATEXFORMHEIGHT" val="353.4"/>
  <p:tag name="LATEXFORMWIDTH" val="384"/>
  <p:tag name="LATEXFORMWRAP" val="True"/>
  <p:tag name="BITMAPVECTOR" val="0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8.2152"/>
  <p:tag name="ORIGINALWIDTH" val="1373.828"/>
  <p:tag name="LATEXADDIN" val="\documentclass{article}&#10;\usepackage{amsmath}&#10;\usepackage{xcolor}&#10;\xdefinecolor{iris}{rgb}{0.0, 0.24313, 0.45490}&#10;\usepackage[sfdefault,extralight]{FiraSans} %% option 'sfdefault' activates Fira Sans as the default text font&#10;\usepackage[T1]{fontenc}&#10;\renewcommand*\oldstylenums[1]{{\firaoldstyle #1}}&#10;\pagestyle{empty}&#10;\begin{document}&#10;\flushright\noindent \textcolor{iris}{\textbf{Aymar et al., Frontiers in \\Physics, 432 (2020)}}&#10;&#10;&#10;\end{document}"/>
  <p:tag name="IGUANATEXSIZE" val="14"/>
  <p:tag name="IGUANATEXCURSOR" val="346"/>
  <p:tag name="TRANSPARENCY" val="True"/>
  <p:tag name="FILENAME" val=""/>
  <p:tag name="LATEXENGINEID" val="0"/>
  <p:tag name="TEMPFOLDER" val="C:\Users\titus\OneDrive\Documents\Temp\"/>
  <p:tag name="LATEXFORMHEIGHT" val="312"/>
  <p:tag name="LATEXFORMWIDTH" val="384"/>
  <p:tag name="LATEXFORMWRAP" val="True"/>
  <p:tag name="BITMAPVECTOR" val="0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1044.62"/>
  <p:tag name="LATEXADDIN" val="\documentclass{article}&#10;\usepackage{amsmath}&#10;\usepackage{xcolor}&#10;\pagestyle{empty}&#10;\begin{document}&#10;&#10;\textcolor{white}{\sffamily LhARA performance}&#10;&#10;&#10;\end{document}"/>
  <p:tag name="IGUANATEXSIZE" val="20"/>
  <p:tag name="IGUANATEXCURSOR" val="146"/>
  <p:tag name="TRANSPARENCY" val="True"/>
  <p:tag name="LATEXENGINEID" val="0"/>
  <p:tag name="TEMPFOLDER" val="C:\Users\titus\OneDrive\Documents\Temp\"/>
  <p:tag name="LATEXFORMHEIGHT" val="312"/>
  <p:tag name="LATEXFORMWIDTH" val="384"/>
  <p:tag name="LATEXFORMWRAP" val="True"/>
  <p:tag name="BITMAPVECTOR" val="0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8.9839"/>
  <p:tag name="ORIGINALWIDTH" val="2336.708"/>
  <p:tag name="LATEXADDIN" val="\documentclass{article}&#10;\usepackage{amsmath}&#10;\usepackage[sfdefault,extralight]{FiraSans} %% option 'sfdefault' activates Fira Sans as the default text font&#10;\usepackage[T1]{fontenc}&#10;\renewcommand*\oldstylenums[1]{{\firaoldstyle #1}}&#10;\pagestyle{empty}&#10;\begin{document}&#10;&#10;Aymar et al., \textit{Frontiers in Physics} (2020):432&#10;&#10;&#10;\end{document}"/>
  <p:tag name="IGUANATEXSIZE" val="14"/>
  <p:tag name="IGUANATEXCURSOR" val="322"/>
  <p:tag name="TRANSPARENCY" val="True"/>
  <p:tag name="LATEXENGINEID" val="0"/>
  <p:tag name="TEMPFOLDER" val="C:\Users\titus\OneDrive\Documents\Temp\"/>
  <p:tag name="LATEXFORMHEIGHT" val="312"/>
  <p:tag name="LATEXFORMWIDTH" val="384"/>
  <p:tag name="LATEXFORMWRAP" val="True"/>
  <p:tag name="BITMAPVECTOR" val="0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7.73905"/>
  <p:tag name="ORIGINALWIDTH" val="1196.85"/>
  <p:tag name="LATEXADDIN" val="\documentclass{article}&#10;\usepackage{amsmath}&#10;\usepackage{xcolor}&#10;\pagestyle{empty}&#10;\begin{document}&#10;&#10;\textcolor{blue}{\sffamily \textbf{Doses and dose rates}}&#10;&#10;&#10;\end{document}"/>
  <p:tag name="IGUANATEXSIZE" val="26"/>
  <p:tag name="IGUANATEXCURSOR" val="156"/>
  <p:tag name="TRANSPARENCY" val="True"/>
  <p:tag name="LATEXENGINEID" val="0"/>
  <p:tag name="TEMPFOLDER" val="C:\Users\titus\OneDrive\Documents\Temp\"/>
  <p:tag name="LATEXFORMHEIGHT" val="304.2"/>
  <p:tag name="LATEXFORMWIDTH" val="384"/>
  <p:tag name="LATEXFORMWRAP" val="True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7.73905"/>
  <p:tag name="ORIGINALWIDTH" val="409.4488"/>
  <p:tag name="LATEXADDIN" val="\documentclass{article}&#10;\usepackage{amsmath}&#10;\usepackage{xcolor}&#10;\xdefinecolor{iris}{rgb}{0.6902, 0.1843, 0.2039}&#10;\usepackage{enumitem}&#10;\pagestyle{empty}&#10;\begin{document}&#10;&#10;\noindent \textcolor{iris}{\sffamily \textbf{Mission}}&#10;&#10;\end{document}"/>
  <p:tag name="IGUANATEXSIZE" val="28"/>
  <p:tag name="IGUANATEXCURSOR" val="224"/>
  <p:tag name="TRANSPARENCY" val="True"/>
  <p:tag name="FILENAME" val=""/>
  <p:tag name="LATEXENGINEID" val="0"/>
  <p:tag name="TEMPFOLDER" val="C:\Users\titus\OneDrive\Documents\Temp\"/>
  <p:tag name="LATEXFORMHEIGHT" val="304.2"/>
  <p:tag name="LATEXFORMWIDTH" val="384"/>
  <p:tag name="LATEXFORMWRAP" val="True"/>
  <p:tag name="BITMAPVECTOR" val="0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3.4833"/>
  <p:tag name="ORIGINALWIDTH" val="1334.083"/>
  <p:tag name="LATEXADDIN" val="\documentclass{article}&#10;\usepackage{amsmath}&#10;\usepackage{xcolor}&#10;\pagestyle{empty}&#10;\begin{document}&#10;&#10;\textcolor{blue}{\sffamily \underline{\textit{Worked example: FLASH}}}&#10;&#10;&#10;\end{document}"/>
  <p:tag name="IGUANATEXSIZE" val="24"/>
  <p:tag name="IGUANATEXCURSOR" val="170"/>
  <p:tag name="TRANSPARENCY" val="True"/>
  <p:tag name="LATEXENGINEID" val="0"/>
  <p:tag name="TEMPFOLDER" val="C:\Users\titus\OneDrive\Documents\Temp\"/>
  <p:tag name="LATEXFORMHEIGHT" val="304.2"/>
  <p:tag name="LATEXFORMWIDTH" val="384"/>
  <p:tag name="LATEXFORMWRAP" val="True"/>
  <p:tag name="BITMAPVECTOR" val="0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0.4837"/>
  <p:tag name="ORIGINALWIDTH" val="1507.312"/>
  <p:tag name="LATEXADDIN" val="\documentclass{article}&#10;\usepackage{amsmath}&#10;\usepackage{xcolor}&#10;\pagestyle{empty}&#10;\begin{document}&#10;&#10;\textcolor{blue}{\sffamily \underline{\textit{Worked example: minibeams}}}&#10;&#10;&#10;\end{document}"/>
  <p:tag name="IGUANATEXSIZE" val="24"/>
  <p:tag name="IGUANATEXCURSOR" val="167"/>
  <p:tag name="TRANSPARENCY" val="True"/>
  <p:tag name="LATEXENGINEID" val="0"/>
  <p:tag name="TEMPFOLDER" val="C:\Users\titus\OneDrive\Documents\Temp\"/>
  <p:tag name="LATEXFORMHEIGHT" val="304.2"/>
  <p:tag name="LATEXFORMWIDTH" val="384"/>
  <p:tag name="LATEXFORMWRAP" val="True"/>
  <p:tag name="BITMAPVECTOR" val="0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1743.532"/>
  <p:tag name="LATEXADDIN" val="\documentclass{article}&#10;\usepackage{amsmath}&#10;\usepackage{xcolor}&#10;\pagestyle{empty}&#10;\begin{document}&#10;&#10;\textcolor{black}{\sffamily Conventional regime: $\sim2\,$Gy/min}&#10;&#10;&#10;\end{document}"/>
  <p:tag name="IGUANATEXSIZE" val="22"/>
  <p:tag name="IGUANATEXCURSOR" val="156"/>
  <p:tag name="TRANSPARENCY" val="True"/>
  <p:tag name="LATEXENGINEID" val="0"/>
  <p:tag name="TEMPFOLDER" val="C:\Users\titus\OneDrive\Documents\Temp\"/>
  <p:tag name="LATEXFORMHEIGHT" val="304.2"/>
  <p:tag name="LATEXFORMWIDTH" val="384"/>
  <p:tag name="LATEXFORMWRAP" val="True"/>
  <p:tag name="BITMAPVECTOR" val="0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1367.829"/>
  <p:tag name="LATEXADDIN" val="\documentclass{article}&#10;\usepackage{amsmath}&#10;\usepackage{xcolor}&#10;\pagestyle{empty}&#10;\begin{document}&#10;&#10;\textcolor{black}{\sffamily FLASH regime: $\geq 40\,$Gy/s}&#10;&#10;&#10;\end{document}"/>
  <p:tag name="IGUANATEXSIZE" val="22"/>
  <p:tag name="IGUANATEXCURSOR" val="151"/>
  <p:tag name="TRANSPARENCY" val="True"/>
  <p:tag name="LATEXENGINEID" val="0"/>
  <p:tag name="TEMPFOLDER" val="C:\Users\titus\OneDrive\Documents\Temp\"/>
  <p:tag name="LATEXFORMHEIGHT" val="304.2"/>
  <p:tag name="LATEXFORMWIDTH" val="384"/>
  <p:tag name="LATEXFORMWRAP" val="True"/>
  <p:tag name="BITMAPVECTOR" val="0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0.9674"/>
  <p:tag name="ORIGINALWIDTH" val="2121.485"/>
  <p:tag name="LATEXADDIN" val="\documentclass{article}&#10;\usepackage{amsmath}&#10;\usepackage{xcolor}&#10;\pagestyle{empty}&#10;\begin{document}&#10;\begin{minipage}{6cm}&#10;\textcolor{black}{\sffamily LhARA + clinical nozzle for magnetically focused proton minibeams}&#10;\end{minipage}&#10;&#10;\end{document}"/>
  <p:tag name="IGUANATEXSIZE" val="20"/>
  <p:tag name="IGUANATEXCURSOR" val="216"/>
  <p:tag name="TRANSPARENCY" val="True"/>
  <p:tag name="FILENAME" val=""/>
  <p:tag name="LATEXENGINEID" val="0"/>
  <p:tag name="TEMPFOLDER" val="C:\Users\titus\OneDrive\Documents\Temp\"/>
  <p:tag name="LATEXFORMHEIGHT" val="304.2"/>
  <p:tag name="LATEXFORMWIDTH" val="384"/>
  <p:tag name="LATEXFORMWRAP" val="True"/>
  <p:tag name="BITMAPVECTOR" val="0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8.9839"/>
  <p:tag name="ORIGINALWIDTH" val="2953.881"/>
  <p:tag name="LATEXADDIN" val="\documentclass{article}&#10;\usepackage{amsmath}&#10;\usepackage[sfdefault,extralight]{FiraSans} %% option 'sfdefault' activates Fira Sans as the default text font&#10;\usepackage[T1]{fontenc}&#10;\renewcommand*\oldstylenums[1]{{\firaoldstyle #1}}&#10;\pagestyle{empty}&#10;\begin{document}&#10;&#10;\noindent T.Schneider, PhD Thesis, Universite Paris-Saclay (2020) &#10;&#10;&#10;\end{document}"/>
  <p:tag name="IGUANATEXSIZE" val="12"/>
  <p:tag name="IGUANATEXCURSOR" val="332"/>
  <p:tag name="TRANSPARENCY" val="True"/>
  <p:tag name="FILENAME" val=""/>
  <p:tag name="LATEXENGINEID" val="0"/>
  <p:tag name="TEMPFOLDER" val="C:\Users\titus\OneDrive\Documents\Temp\"/>
  <p:tag name="LATEXFORMHEIGHT" val="312"/>
  <p:tag name="LATEXFORMWIDTH" val="384"/>
  <p:tag name="LATEXFORMWRAP" val="True"/>
  <p:tag name="BITMAPVECTOR" val="0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9.23882"/>
  <p:tag name="ORIGINALWIDTH" val="597.6753"/>
  <p:tag name="LATEXADDIN" val="\documentclass{article}&#10;\usepackage{amsmath}&#10;\usepackage{xcolor}&#10;\pagestyle{empty}&#10;\begin{document}&#10;&#10;\textcolor{white}{\sffamily Conclusions}&#10;&#10;&#10;\end{document}"/>
  <p:tag name="IGUANATEXSIZE" val="20"/>
  <p:tag name="IGUANATEXCURSOR" val="140"/>
  <p:tag name="TRANSPARENCY" val="True"/>
  <p:tag name="LATEXENGINEID" val="0"/>
  <p:tag name="TEMPFOLDER" val="C:\Users\titus\OneDrive\Documents\Temp\"/>
  <p:tag name="LATEXFORMHEIGHT" val="312"/>
  <p:tag name="LATEXFORMWIDTH" val="384"/>
  <p:tag name="LATEXFORMWRAP" val="True"/>
  <p:tag name="BITMAPVECTOR" val="0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151.481"/>
  <p:tag name="ORIGINALWIDTH" val="4869.891"/>
  <p:tag name="LATEXADDIN" val="\documentclass{article}&#10;\usepackage{amsmath}&#10;\usepackage{xcolor}&#10;\xdefinecolor{iris}{rgb}{0.6902, 0.1843, 0.2039}&#10;\usepackage{enumitem}&#10;\pagestyle{empty}&#10;\begin{document}&#10;\begin{flushleft}&#10;\begin{minipage}{14.5cm}&#10;&#10;{\sffamily&#10;\begin{itemize}&#10;\item \textcolor{black}{\textbf{Laser-driven sources are disruptive technologies...}}&#10;\vspace{-0.25cm}&#10;\begin{itemize}[itemsep=0.02em]&#10;\item \textcolor{blue}{with the potential to drive a step-change in clinical capability.}&#10;\end{itemize}&#10;\item \textbf{Laser-hybrid approach has potential to:} &#10;\vspace{-0.25cm}&#10;\begin{itemize}[itemsep=0.001em]&#10;\item \textcolor{blue}{Overcome dose-rate limitations of present proton and ion beam therapy sources.}&#10;\item \textcolor{blue}{Deliver a uniquely flexible facility:}&#10;\vspace{-0.2cm}&#10;\begin{itemize}&#10;\item \textcolor{iris}{\textbf{Range of ion species, energy, dose, dose-rate, time and spatial distribution}}&#10;\end{itemize}&#10;&#10;\end{itemize}&#10;\item \textbf{LhARA design is flexible and compact.}&#10;\vspace{-0.25cm}&#10;\begin{itemize}[itemsep=0.001em]&#10;\item \textcolor{blue}{Good performance in tracking studies.}&#10;\item \textcolor{blue}{Feasible FFA ring, injection, extraction, and beam transport designed.}&#10;\end{itemize}&#10;    \item \textcolor{black}{\textbf{Funding from the UKRI Infrastructure Fund has recently been announced}}&#10;\vspace{-0.25cm}&#10;\begin{itemize}[itemsep=0.001em]&#10;\item \textcolor{blue}{2-year ``Preliminary Activity''}&#10;\item \textcolor{blue}{to deliver a CDR for the Ion Therapy Research Facility served by LhARA.}&#10;\end{itemize}&#10;&#10;\end{itemize}&#10;}&#10;&#10;\end{minipage}&#10;\end{flushleft}&#10;\end{document}"/>
  <p:tag name="IGUANATEXSIZE" val="22"/>
  <p:tag name="IGUANATEXCURSOR" val="1505"/>
  <p:tag name="TRANSPARENCY" val="True"/>
  <p:tag name="FILENAME" val=""/>
  <p:tag name="LATEXENGINEID" val="0"/>
  <p:tag name="TEMPFOLDER" val="C:\Users\titus\OneDrive\Documents\Temp\"/>
  <p:tag name="LATEXFORMHEIGHT" val="304.2"/>
  <p:tag name="LATEXFORMWIDTH" val="384"/>
  <p:tag name="LATEXFORMWRAP" val="True"/>
  <p:tag name="BITMAPVECTOR" val="0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4.7357"/>
  <p:tag name="ORIGINALWIDTH" val="1989.501"/>
  <p:tag name="LATEXADDIN" val="\documentclass{article}&#10;\usepackage{amsmath}&#10;\usepackage{xcolor}&#10;\pagestyle{empty}&#10;\begin{document}&#10;&#10;\textcolor{white}{\sffamily Rapid, flexible acceleration for Stage 2}&#10;&#10;&#10;\end{document}"/>
  <p:tag name="IGUANATEXSIZE" val="20"/>
  <p:tag name="IGUANATEXCURSOR" val="161"/>
  <p:tag name="TRANSPARENCY" val="True"/>
  <p:tag name="LATEXENGINEID" val="0"/>
  <p:tag name="TEMPFOLDER" val="C:\Users\titus\OneDrive\Documents\Temp\"/>
  <p:tag name="LATEXFORMHEIGHT" val="312"/>
  <p:tag name="LATEXFORMWIDTH" val="384"/>
  <p:tag name="LATEXFORMWRAP" val="True"/>
  <p:tag name="BITMAPVECTOR" val="0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4.9832"/>
  <p:tag name="ORIGINALWIDTH" val="2470.941"/>
  <p:tag name="LATEXADDIN" val="\documentclass{article}&#10;\usepackage{amsmath}&#10;\usepackage{xcolor}&#10;\xdefinecolor{iris}{rgb}{0.0, 0.24313, 0.45490}&#10;\usepackage[sfdefault,extralight]{FiraSans} %% option 'sfdefault' activates Fira Sans as the default text font&#10;\usepackage[T1]{fontenc}&#10;\renewcommand*\oldstylenums[1]{{\firaoldstyle #1}}&#10;\pagestyle{empty}&#10;\begin{document}&#10;&#10;\textcolor{iris}{\textbf{Aymar et al., Frontiers in Physics, 432 (2020)}}&#10;&#10;&#10;\end{document}"/>
  <p:tag name="IGUANATEXSIZE" val="16"/>
  <p:tag name="IGUANATEXCURSOR" val="407"/>
  <p:tag name="TRANSPARENCY" val="True"/>
  <p:tag name="LATEXENGINEID" val="0"/>
  <p:tag name="TEMPFOLDER" val="C:\Users\titus\OneDrive\Documents\Temp\"/>
  <p:tag name="LATEXFORMHEIGHT" val="312"/>
  <p:tag name="LATEXFORMWIDTH" val="384"/>
  <p:tag name="LATEXFORMWRAP" val="True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18.073"/>
  <p:tag name="ORIGINALWIDTH" val="1724.784"/>
  <p:tag name="LATEXADDIN" val="\documentclass{article}&#10;\usepackage{amsmath}&#10;\usepackage{xcolor}&#10;\xdefinecolor{iris}{rgb}{0.6902, 0.1843, 0.2039}&#10;\usepackage{enumitem}&#10;\pagestyle{empty}&#10;\begin{document}&#10;\begin{minipage}{5.5cm}&#10;\flushleft&#10;{\sffamily&#10;\begin{itemize}[itemsep=0.01em]&#10;    \item \textcolor{iris}{\textbf{Deliver a systematic radiobiology programme}}&#10;\item \textcolor{blue}{\textbf{Prove the laser-hybrid approach}}&#10;\item \textbf{Lay the foundations for transformative ion-beam therapy}&#10;\vspace{-0.25cm}&#10;        \begin{itemize}[itemsep=0.01em]&#10;        \item Highly automated, patient-specific treatment&#10;        \end{itemize}&#10;    \vspace{0.1cm}&#10;    \end{itemize}&#10;}&#10;\end{minipage}&#10;\end{document}"/>
  <p:tag name="IGUANATEXSIZE" val="22"/>
  <p:tag name="IGUANATEXCURSOR" val="394"/>
  <p:tag name="TRANSPARENCY" val="True"/>
  <p:tag name="FILENAME" val=""/>
  <p:tag name="LATEXENGINEID" val="0"/>
  <p:tag name="TEMPFOLDER" val="C:\Users\titus\OneDrive\Documents\Temp\"/>
  <p:tag name="LATEXFORMHEIGHT" val="437.4"/>
  <p:tag name="LATEXFORMWIDTH" val="447"/>
  <p:tag name="LATEXFORMWRAP" val="True"/>
  <p:tag name="BITMAPVECTOR" val="0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24.559"/>
  <p:tag name="ORIGINALWIDTH" val="2944.882"/>
  <p:tag name="LATEXADDIN" val="\documentclass{article}&#10;\usepackage{amsmath}&#10;\usepackage{xcolor}&#10;\xdefinecolor{iris}{rgb}{0.6902, 0.1843, 0.2039}&#10;\usepackage{enumitem}&#10;\pagestyle{empty}&#10;\begin{document}&#10;\begin{minipage}{9cm}&#10;&#10;{\sffamily&#10;\begin{itemize}[itemsep=0.01em]&#10;    \item \textbf{Fixed-field alternating-gradient accelerator (FFA):}&#10;\vspace{-0.25cm}&#10;        \begin{itemize}[itemsep=0.01em]&#10;        \item Compact, flexible solution:&#10;\vspace{-0.15cm}&#10;\begin{itemize}[itemsep=0.01em]&#10;\item \textcolor{blue}{Multiple ion capability}&#10;\item \textcolor{iris}{Variable energy extraction}&#10;\item \textcolor{blue}{High repetition rate ($10\textrm{--}100$ Hz)}&#10;\item Large acceptance&#10;\end{itemize}&#10;\item Single scaling spiral FFA:&#10;\vspace{-0.15cm}&#10;\begin{itemize}[itemsep=0.01em]&#10;\item Baseline lattice type&#10;\item Single magnet per lattice cell&#10;\item Spiral magnet needed&#10;\end{itemize}&#10;\end{itemize}&#10;\end{itemize}&#10;}&#10;\end{minipage}&#10;\end{document}"/>
  <p:tag name="IGUANATEXSIZE" val="22"/>
  <p:tag name="IGUANATEXCURSOR" val="623"/>
  <p:tag name="TRANSPARENCY" val="True"/>
  <p:tag name="FILENAME" val=""/>
  <p:tag name="LATEXENGINEID" val="0"/>
  <p:tag name="TEMPFOLDER" val="C:\Users\titus\OneDrive\Documents\Temp\"/>
  <p:tag name="LATEXFORMHEIGHT" val="397.2"/>
  <p:tag name="LATEXFORMWIDTH" val="461.4"/>
  <p:tag name="LATEXFORMWRAP" val="True"/>
  <p:tag name="BITMAPVECTOR" val="0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421.4473"/>
  <p:tag name="ORIGINALWIDTH" val="3460.817"/>
  <p:tag name="LATEXADDIN" val="\documentclass{article}&#10;\usepackage{amsmath}&#10;\usepackage{xcolor}&#10;\xdefinecolor{iris}{rgb}{0.6902, 0.1843, 0.2039}&#10;\usepackage{enumitem}&#10;\pagestyle{empty}&#10;\begin{document}&#10;\begin{minipage}{10.5cm}&#10;{\sffamily&#10;\begin{itemize}[itemsep=0.01em]&#10;    \item Spiral scaling FFA&#10;shows a good performance in tracking studies.&#10;\vspace{-0.25cm}&#10;\begin{itemize}&#10;\item Dynamical acceptances much larger than physical ones&#10;\vspace{-0.15cm}&#10;\item FFA model with space charge in development&#10;\end{itemize}&#10;&#10;\end{itemize}&#10;}&#10;\end{minipage}&#10;\end{document}"/>
  <p:tag name="IGUANATEXSIZE" val="22"/>
  <p:tag name="IGUANATEXCURSOR" val="192"/>
  <p:tag name="TRANSPARENCY" val="True"/>
  <p:tag name="FILENAME" val=""/>
  <p:tag name="LATEXENGINEID" val="0"/>
  <p:tag name="TEMPFOLDER" val="C:\Users\titus\OneDrive\Documents\Temp\"/>
  <p:tag name="LATEXFORMHEIGHT" val="353.4"/>
  <p:tag name="LATEXFORMWIDTH" val="384"/>
  <p:tag name="LATEXFORMWRAP" val="True"/>
  <p:tag name="BITMAPVECTOR" val="0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4.7357"/>
  <p:tag name="ORIGINALWIDTH" val="1189.351"/>
  <p:tag name="LATEXADDIN" val="\documentclass{article}&#10;\usepackage{amsmath}&#10;\usepackage{xcolor}&#10;\pagestyle{empty}&#10;\begin{document}&#10;&#10;\textcolor{white}{\sffamily FFA in LhARA Stage 2}&#10;&#10;&#10;\end{document}"/>
  <p:tag name="IGUANATEXSIZE" val="20"/>
  <p:tag name="IGUANATEXCURSOR" val="149"/>
  <p:tag name="TRANSPARENCY" val="True"/>
  <p:tag name="LATEXENGINEID" val="0"/>
  <p:tag name="TEMPFOLDER" val="C:\Users\titus\OneDrive\Documents\Temp\"/>
  <p:tag name="LATEXFORMHEIGHT" val="312"/>
  <p:tag name="LATEXFORMWIDTH" val="384"/>
  <p:tag name="LATEXFORMWRAP" val="True"/>
  <p:tag name="BITMAPVECTOR" val="0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72.8909"/>
  <p:tag name="ORIGINALWIDTH" val="2823.397"/>
  <p:tag name="LATEXADDIN" val="\documentclass{article}&#10;\usepackage{amsmath}&#10;\usepackage{xcolor}&#10;\xdefinecolor{iris}{rgb}{0.6902, 0.1843, 0.2039}&#10;\pagestyle{empty}&#10;\begin{document}&#10;\begin{minipage}{8cm}&#10;\noindent \textcolor{black}{\sffamily \textbf{\underline{Essential R\&amp;D}}:\\&#10;\noindent \textcolor{black}{\textbf{-- finalisation of lattice design}}\\&#10;\noindent \textcolor{iris}{\textbf{-- main FFA magnet}}\\&#10;\noindent \textcolor{iris}{\textbf{(parallel gap, distributed windings)}} \vspace{0.1cm} \\&#10;\noindent \textcolor{blue}{\textbf{-- technology transfer for Magnetic Alloy (MA) loaded RF cavities}}}&#10;\end{minipage}&#10;&#10;\end{document}"/>
  <p:tag name="IGUANATEXSIZE" val="21"/>
  <p:tag name="IGUANATEXCURSOR" val="274"/>
  <p:tag name="TRANSPARENCY" val="True"/>
  <p:tag name="FILENAME" val=""/>
  <p:tag name="LATEXENGINEID" val="0"/>
  <p:tag name="TEMPFOLDER" val="C:\Users\titus\OneDrive\Documents\Temp\"/>
  <p:tag name="LATEXFORMHEIGHT" val="414"/>
  <p:tag name="LATEXFORMWIDTH" val="469.2"/>
  <p:tag name="LATEXFORMWRAP" val="True"/>
  <p:tag name="BITMAPVECTOR" val="0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478.4402"/>
  <p:tag name="ORIGINALWIDTH" val="3100.862"/>
  <p:tag name="LATEXADDIN" val="\documentclass{article}&#10;\usepackage{amsmath}&#10;\usepackage{xcolor}&#10;\xdefinecolor{iris}{rgb}{0.6902, 0.1843, 0.2039}&#10;\usepackage{enumitem}&#10;\pagestyle{empty}&#10;\begin{document}&#10;\begin{minipage}{9.5cm}&#10;{\sffamily&#10;\begin{itemize}[itemsep=0.01em]&#10;    \item \textbf{Baseline:\boldmath$\,\times3$ increase in momentum:}&#10;\vspace{-0.25cm}&#10;&#10;        \begin{itemize}[itemsep=0.01em]&#10;        \item \textcolor{blue}{$15\,$MeV protons accelerated to $127\,$MeV}&#10;\item \textcolor{blue}{$3.8\,$MeV/u carbon 6+ ions accelerated to $34\,$MeV/u}&#10;&#10;\end{itemize}&#10;\end{itemize}&#10;}&#10;\end{minipage}&#10;\end{document}"/>
  <p:tag name="IGUANATEXSIZE" val="22"/>
  <p:tag name="IGUANATEXCURSOR" val="277"/>
  <p:tag name="TRANSPARENCY" val="True"/>
  <p:tag name="FILENAME" val=""/>
  <p:tag name="LATEXENGINEID" val="0"/>
  <p:tag name="TEMPFOLDER" val="C:\Users\titus\OneDrive\Documents\Temp\"/>
  <p:tag name="LATEXFORMHEIGHT" val="353.4"/>
  <p:tag name="LATEXFORMWIDTH" val="384"/>
  <p:tag name="LATEXFORMWRAP" val="True"/>
  <p:tag name="BITMAPVECTOR" val="0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2.9846"/>
  <p:tag name="ORIGINALWIDTH" val="1443.569"/>
  <p:tag name="LATEXADDIN" val="\documentclass{article}&#10;\usepackage{amsmath}&#10;\usepackage[sfdefault,extralight]{FiraSans} %% option 'sfdefault' activates Fira Sans as the default text font&#10;\usepackage[T1]{fontenc}&#10;\renewcommand*\oldstylenums[1]{{\firaoldstyle #1}}&#10;\pagestyle{empty}&#10;\begin{document}&#10;&#10;\noindent Jäkel O., Br J Radiol. (2020) &#10;&#10;&#10;\end{document}"/>
  <p:tag name="IGUANATEXSIZE" val="12"/>
  <p:tag name="IGUANATEXCURSOR" val="307"/>
  <p:tag name="TRANSPARENCY" val="True"/>
  <p:tag name="LATEXENGINEID" val="0"/>
  <p:tag name="TEMPFOLDER" val="C:\Users\titus\OneDrive\Documents\Temp\"/>
  <p:tag name="LATEXFORMHEIGHT" val="312"/>
  <p:tag name="LATEXFORMWIDTH" val="384"/>
  <p:tag name="LATEXFORMWRAP" val="True"/>
  <p:tag name="BITMAPVECTOR" val="0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461.9423"/>
  <p:tag name="ORIGINALWIDTH" val="3167.604"/>
  <p:tag name="LATEXADDIN" val="\documentclass{article}&#10;\usepackage{amsmath}&#10;\usepackage{xcolor}&#10;\xdefinecolor{iris}{rgb}{0.6902, 0.1843, 0.2039}&#10;\usepackage{enumitem}&#10;\pagestyle{empty}&#10;\begin{document}&#10;\begin{minipage}{9.5cm}&#10;{\sffamily&#10;\begin{itemize}[itemsep=0.01em]&#10;\item Feasible ring injection, extraction\ and beam transport to the end stations have been designed.&#10;\item Preliminary ideas for slow extraction&#10;\end{itemize}&#10;}&#10;\end{minipage}&#10;\end{document}"/>
  <p:tag name="IGUANATEXSIZE" val="22"/>
  <p:tag name="IGUANATEXCURSOR" val="383"/>
  <p:tag name="TRANSPARENCY" val="True"/>
  <p:tag name="FILENAME" val=""/>
  <p:tag name="LATEXENGINEID" val="0"/>
  <p:tag name="TEMPFOLDER" val="C:\Users\titus\OneDrive\Documents\Temp\"/>
  <p:tag name="LATEXFORMHEIGHT" val="353.4"/>
  <p:tag name="LATEXFORMWIDTH" val="384"/>
  <p:tag name="LATEXFORMWRAP" val="True"/>
  <p:tag name="BITMAPVECTOR" val="0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1019.123"/>
  <p:tag name="LATEXADDIN" val="\documentclass{article}&#10;\usepackage{amsmath}&#10;\usepackage{xcolor}&#10;\pagestyle{empty}&#10;\begin{document}&#10;\begin{minipage}{6.5cm}&#10;\noindent \textcolor{black}{\sffamily \textbf{Injection into FFA}}&#10;\end{minipage}&#10;&#10;\end{document}"/>
  <p:tag name="IGUANATEXSIZE" val="22"/>
  <p:tag name="IGUANATEXCURSOR" val="188"/>
  <p:tag name="TRANSPARENCY" val="True"/>
  <p:tag name="LATEXENGINEID" val="0"/>
  <p:tag name="TEMPFOLDER" val="C:\Users\titus\OneDrive\Documents\Temp\"/>
  <p:tag name="LATEXFORMHEIGHT" val="304.2"/>
  <p:tag name="LATEXFORMWIDTH" val="384"/>
  <p:tag name="LATEXFORMWRAP" val="True"/>
  <p:tag name="BITMAPVECTOR" val="0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7.73905"/>
  <p:tag name="ORIGINALWIDTH" val="1228.346"/>
  <p:tag name="LATEXADDIN" val="\documentclass{article}&#10;\usepackage{amsmath}&#10;\usepackage{xcolor}&#10;\pagestyle{empty}&#10;\begin{document}&#10;\begin{minipage}{6.5cm}&#10;\noindent \textcolor{black}{\sffamily \textbf{To} \textbf{\textit{in vivo}} \textbf{end-station}}&#10;\end{minipage}&#10;&#10;\end{document}"/>
  <p:tag name="IGUANATEXSIZE" val="22"/>
  <p:tag name="IGUANATEXCURSOR" val="181"/>
  <p:tag name="TRANSPARENCY" val="True"/>
  <p:tag name="LATEXENGINEID" val="0"/>
  <p:tag name="TEMPFOLDER" val="C:\Users\titus\OneDrive\Documents\Temp\"/>
  <p:tag name="LATEXFORMHEIGHT" val="304.2"/>
  <p:tag name="LATEXFORMWIDTH" val="384"/>
  <p:tag name="LATEXFORMWRAP" val="True"/>
  <p:tag name="BITMAPVECTOR" val="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11270</TotalTime>
  <Words>56</Words>
  <Application>Microsoft Office PowerPoint</Application>
  <PresentationFormat>Widescreen</PresentationFormat>
  <Paragraphs>19</Paragraphs>
  <Slides>14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Cambria Math</vt:lpstr>
      <vt:lpstr>CMU Sans Serif</vt:lpstr>
      <vt:lpstr>Office Theme</vt:lpstr>
      <vt:lpstr>Prism 7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Dascalu, Titus-Stefan</dc:creator>
  <cp:lastModifiedBy>Dascalu, Titus-Stefan</cp:lastModifiedBy>
  <cp:revision>521</cp:revision>
  <dcterms:created xsi:type="dcterms:W3CDTF">2022-03-22T07:27:28Z</dcterms:created>
  <dcterms:modified xsi:type="dcterms:W3CDTF">2022-07-24T19:18:00Z</dcterms:modified>
</cp:coreProperties>
</file>