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434" r:id="rId3"/>
    <p:sldId id="438" r:id="rId4"/>
    <p:sldId id="443" r:id="rId5"/>
    <p:sldId id="440" r:id="rId6"/>
    <p:sldId id="441" r:id="rId7"/>
    <p:sldId id="444" r:id="rId8"/>
    <p:sldId id="446" r:id="rId9"/>
    <p:sldId id="445" r:id="rId10"/>
    <p:sldId id="448" r:id="rId11"/>
    <p:sldId id="447" r:id="rId12"/>
    <p:sldId id="44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8DD10C-7B76-45EF-A8A3-323DCF4EA755}" v="512" dt="2022-07-25T00:46:02.532"/>
    <p1510:client id="{9F64352F-7BB4-4F4D-9F04-1CC21EDAB0DC}" v="52" dt="2022-07-25T07:05:57.6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79436" autoAdjust="0"/>
  </p:normalViewPr>
  <p:slideViewPr>
    <p:cSldViewPr snapToGrid="0">
      <p:cViewPr varScale="1">
        <p:scale>
          <a:sx n="82" d="100"/>
          <a:sy n="82" d="100"/>
        </p:scale>
        <p:origin x="11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Hao [haozhang]" userId="24e64bb6-7a3b-4ace-8960-3339a8934562" providerId="ADAL" clId="{9F64352F-7BB4-4F4D-9F04-1CC21EDAB0DC}"/>
    <pc:docChg chg="modSld">
      <pc:chgData name="Zhang, Hao [haozhang]" userId="24e64bb6-7a3b-4ace-8960-3339a8934562" providerId="ADAL" clId="{9F64352F-7BB4-4F4D-9F04-1CC21EDAB0DC}" dt="2022-07-25T07:06:03.911" v="62" actId="1038"/>
      <pc:docMkLst>
        <pc:docMk/>
      </pc:docMkLst>
      <pc:sldChg chg="modSp mod">
        <pc:chgData name="Zhang, Hao [haozhang]" userId="24e64bb6-7a3b-4ace-8960-3339a8934562" providerId="ADAL" clId="{9F64352F-7BB4-4F4D-9F04-1CC21EDAB0DC}" dt="2022-07-25T07:06:03.911" v="62" actId="1038"/>
        <pc:sldMkLst>
          <pc:docMk/>
          <pc:sldMk cId="3920463396" sldId="444"/>
        </pc:sldMkLst>
        <pc:spChg chg="mod">
          <ac:chgData name="Zhang, Hao [haozhang]" userId="24e64bb6-7a3b-4ace-8960-3339a8934562" providerId="ADAL" clId="{9F64352F-7BB4-4F4D-9F04-1CC21EDAB0DC}" dt="2022-07-25T07:05:52.412" v="50" actId="14100"/>
          <ac:spMkLst>
            <pc:docMk/>
            <pc:sldMk cId="3920463396" sldId="444"/>
            <ac:spMk id="9" creationId="{8C6385D8-EF9D-3C14-1DF3-E2BCDB03BDCB}"/>
          </ac:spMkLst>
        </pc:spChg>
        <pc:spChg chg="mod">
          <ac:chgData name="Zhang, Hao [haozhang]" userId="24e64bb6-7a3b-4ace-8960-3339a8934562" providerId="ADAL" clId="{9F64352F-7BB4-4F4D-9F04-1CC21EDAB0DC}" dt="2022-07-25T07:05:59.535" v="53" actId="14100"/>
          <ac:spMkLst>
            <pc:docMk/>
            <pc:sldMk cId="3920463396" sldId="444"/>
            <ac:spMk id="12" creationId="{95897BA2-C87B-C9DE-EAA3-8E94CF4CAD34}"/>
          </ac:spMkLst>
        </pc:spChg>
        <pc:picChg chg="mod">
          <ac:chgData name="Zhang, Hao [haozhang]" userId="24e64bb6-7a3b-4ace-8960-3339a8934562" providerId="ADAL" clId="{9F64352F-7BB4-4F4D-9F04-1CC21EDAB0DC}" dt="2022-07-25T07:06:03.911" v="62" actId="1038"/>
          <ac:picMkLst>
            <pc:docMk/>
            <pc:sldMk cId="3920463396" sldId="444"/>
            <ac:picMk id="41" creationId="{0BD16A07-B7B4-6BEB-F847-A9AC74EA94DE}"/>
          </ac:picMkLst>
        </pc:picChg>
        <pc:picChg chg="mod">
          <ac:chgData name="Zhang, Hao [haozhang]" userId="24e64bb6-7a3b-4ace-8960-3339a8934562" providerId="ADAL" clId="{9F64352F-7BB4-4F4D-9F04-1CC21EDAB0DC}" dt="2022-07-25T07:06:03.911" v="62" actId="1038"/>
          <ac:picMkLst>
            <pc:docMk/>
            <pc:sldMk cId="3920463396" sldId="444"/>
            <ac:picMk id="42" creationId="{F332F756-CD5E-94C7-4DED-52A2D77C3844}"/>
          </ac:picMkLst>
        </pc:picChg>
      </pc:sldChg>
    </pc:docChg>
  </pc:docChgLst>
  <pc:docChgLst>
    <pc:chgData name="Zhang, Hao [haozhang]" userId="24e64bb6-7a3b-4ace-8960-3339a8934562" providerId="ADAL" clId="{858DD10C-7B76-45EF-A8A3-323DCF4EA755}"/>
    <pc:docChg chg="undo redo custSel addSld delSld modSld sldOrd">
      <pc:chgData name="Zhang, Hao [haozhang]" userId="24e64bb6-7a3b-4ace-8960-3339a8934562" providerId="ADAL" clId="{858DD10C-7B76-45EF-A8A3-323DCF4EA755}" dt="2022-07-25T00:48:33.728" v="11344" actId="313"/>
      <pc:docMkLst>
        <pc:docMk/>
      </pc:docMkLst>
      <pc:sldChg chg="modSp mod">
        <pc:chgData name="Zhang, Hao [haozhang]" userId="24e64bb6-7a3b-4ace-8960-3339a8934562" providerId="ADAL" clId="{858DD10C-7B76-45EF-A8A3-323DCF4EA755}" dt="2022-07-25T00:10:08.330" v="8426" actId="3626"/>
        <pc:sldMkLst>
          <pc:docMk/>
          <pc:sldMk cId="4019629109" sldId="256"/>
        </pc:sldMkLst>
        <pc:spChg chg="mod">
          <ac:chgData name="Zhang, Hao [haozhang]" userId="24e64bb6-7a3b-4ace-8960-3339a8934562" providerId="ADAL" clId="{858DD10C-7B76-45EF-A8A3-323DCF4EA755}" dt="2022-07-24T22:22:26.567" v="6500" actId="27636"/>
          <ac:spMkLst>
            <pc:docMk/>
            <pc:sldMk cId="4019629109" sldId="256"/>
            <ac:spMk id="2" creationId="{55D72022-8527-4F55-BE12-7ED3AC6A5278}"/>
          </ac:spMkLst>
        </pc:spChg>
        <pc:spChg chg="mod">
          <ac:chgData name="Zhang, Hao [haozhang]" userId="24e64bb6-7a3b-4ace-8960-3339a8934562" providerId="ADAL" clId="{858DD10C-7B76-45EF-A8A3-323DCF4EA755}" dt="2022-07-25T00:10:08.330" v="8426" actId="3626"/>
          <ac:spMkLst>
            <pc:docMk/>
            <pc:sldMk cId="4019629109" sldId="256"/>
            <ac:spMk id="3" creationId="{8A4CC78A-958E-4FC8-9ABE-9667A0F7EA30}"/>
          </ac:spMkLst>
        </pc:spChg>
      </pc:sldChg>
      <pc:sldChg chg="modSp del mod">
        <pc:chgData name="Zhang, Hao [haozhang]" userId="24e64bb6-7a3b-4ace-8960-3339a8934562" providerId="ADAL" clId="{858DD10C-7B76-45EF-A8A3-323DCF4EA755}" dt="2022-07-24T18:41:44.076" v="1223" actId="47"/>
        <pc:sldMkLst>
          <pc:docMk/>
          <pc:sldMk cId="2711123685" sldId="258"/>
        </pc:sldMkLst>
        <pc:spChg chg="mod">
          <ac:chgData name="Zhang, Hao [haozhang]" userId="24e64bb6-7a3b-4ace-8960-3339a8934562" providerId="ADAL" clId="{858DD10C-7B76-45EF-A8A3-323DCF4EA755}" dt="2022-07-24T16:53:19.313" v="108" actId="20577"/>
          <ac:spMkLst>
            <pc:docMk/>
            <pc:sldMk cId="2711123685" sldId="258"/>
            <ac:spMk id="6" creationId="{C9DE8B5A-BEBE-4BD2-8EFD-78A2A22B0EC5}"/>
          </ac:spMkLst>
        </pc:spChg>
      </pc:sldChg>
      <pc:sldChg chg="modSp add del mod">
        <pc:chgData name="Zhang, Hao [haozhang]" userId="24e64bb6-7a3b-4ace-8960-3339a8934562" providerId="ADAL" clId="{858DD10C-7B76-45EF-A8A3-323DCF4EA755}" dt="2022-07-24T20:53:50.843" v="4500" actId="47"/>
        <pc:sldMkLst>
          <pc:docMk/>
          <pc:sldMk cId="2738999036" sldId="282"/>
        </pc:sldMkLst>
        <pc:graphicFrameChg chg="mod modGraphic">
          <ac:chgData name="Zhang, Hao [haozhang]" userId="24e64bb6-7a3b-4ace-8960-3339a8934562" providerId="ADAL" clId="{858DD10C-7B76-45EF-A8A3-323DCF4EA755}" dt="2022-07-24T20:48:23.052" v="4279" actId="14100"/>
          <ac:graphicFrameMkLst>
            <pc:docMk/>
            <pc:sldMk cId="2738999036" sldId="282"/>
            <ac:graphicFrameMk id="21" creationId="{00000000-0000-0000-0000-000000000000}"/>
          </ac:graphicFrameMkLst>
        </pc:graphicFrameChg>
        <pc:picChg chg="mod">
          <ac:chgData name="Zhang, Hao [haozhang]" userId="24e64bb6-7a3b-4ace-8960-3339a8934562" providerId="ADAL" clId="{858DD10C-7B76-45EF-A8A3-323DCF4EA755}" dt="2022-07-24T20:50:41.930" v="4337" actId="1076"/>
          <ac:picMkLst>
            <pc:docMk/>
            <pc:sldMk cId="2738999036" sldId="282"/>
            <ac:picMk id="5" creationId="{00000000-0000-0000-0000-000000000000}"/>
          </ac:picMkLst>
        </pc:picChg>
        <pc:picChg chg="mod">
          <ac:chgData name="Zhang, Hao [haozhang]" userId="24e64bb6-7a3b-4ace-8960-3339a8934562" providerId="ADAL" clId="{858DD10C-7B76-45EF-A8A3-323DCF4EA755}" dt="2022-07-24T20:50:41.930" v="4337" actId="1076"/>
          <ac:picMkLst>
            <pc:docMk/>
            <pc:sldMk cId="2738999036" sldId="282"/>
            <ac:picMk id="7" creationId="{00000000-0000-0000-0000-000000000000}"/>
          </ac:picMkLst>
        </pc:picChg>
        <pc:picChg chg="mod">
          <ac:chgData name="Zhang, Hao [haozhang]" userId="24e64bb6-7a3b-4ace-8960-3339a8934562" providerId="ADAL" clId="{858DD10C-7B76-45EF-A8A3-323DCF4EA755}" dt="2022-07-24T20:50:41.930" v="4337" actId="1076"/>
          <ac:picMkLst>
            <pc:docMk/>
            <pc:sldMk cId="2738999036" sldId="282"/>
            <ac:picMk id="9" creationId="{00000000-0000-0000-0000-000000000000}"/>
          </ac:picMkLst>
        </pc:picChg>
        <pc:picChg chg="mod">
          <ac:chgData name="Zhang, Hao [haozhang]" userId="24e64bb6-7a3b-4ace-8960-3339a8934562" providerId="ADAL" clId="{858DD10C-7B76-45EF-A8A3-323DCF4EA755}" dt="2022-07-24T20:50:41.930" v="4337" actId="1076"/>
          <ac:picMkLst>
            <pc:docMk/>
            <pc:sldMk cId="2738999036" sldId="282"/>
            <ac:picMk id="16" creationId="{00000000-0000-0000-0000-000000000000}"/>
          </ac:picMkLst>
        </pc:picChg>
        <pc:picChg chg="mod">
          <ac:chgData name="Zhang, Hao [haozhang]" userId="24e64bb6-7a3b-4ace-8960-3339a8934562" providerId="ADAL" clId="{858DD10C-7B76-45EF-A8A3-323DCF4EA755}" dt="2022-07-24T20:50:41.930" v="4337" actId="1076"/>
          <ac:picMkLst>
            <pc:docMk/>
            <pc:sldMk cId="2738999036" sldId="282"/>
            <ac:picMk id="17" creationId="{00000000-0000-0000-0000-000000000000}"/>
          </ac:picMkLst>
        </pc:picChg>
      </pc:sldChg>
      <pc:sldChg chg="del">
        <pc:chgData name="Zhang, Hao [haozhang]" userId="24e64bb6-7a3b-4ace-8960-3339a8934562" providerId="ADAL" clId="{858DD10C-7B76-45EF-A8A3-323DCF4EA755}" dt="2022-07-24T19:48:51.968" v="3375" actId="47"/>
        <pc:sldMkLst>
          <pc:docMk/>
          <pc:sldMk cId="1967918700" sldId="387"/>
        </pc:sldMkLst>
      </pc:sldChg>
      <pc:sldChg chg="del">
        <pc:chgData name="Zhang, Hao [haozhang]" userId="24e64bb6-7a3b-4ace-8960-3339a8934562" providerId="ADAL" clId="{858DD10C-7B76-45EF-A8A3-323DCF4EA755}" dt="2022-07-24T19:53:46.554" v="3434" actId="47"/>
        <pc:sldMkLst>
          <pc:docMk/>
          <pc:sldMk cId="4229125587" sldId="390"/>
        </pc:sldMkLst>
      </pc:sldChg>
      <pc:sldChg chg="del ord">
        <pc:chgData name="Zhang, Hao [haozhang]" userId="24e64bb6-7a3b-4ace-8960-3339a8934562" providerId="ADAL" clId="{858DD10C-7B76-45EF-A8A3-323DCF4EA755}" dt="2022-07-24T20:57:23.248" v="4602" actId="47"/>
        <pc:sldMkLst>
          <pc:docMk/>
          <pc:sldMk cId="1858318029" sldId="391"/>
        </pc:sldMkLst>
      </pc:sldChg>
      <pc:sldChg chg="del">
        <pc:chgData name="Zhang, Hao [haozhang]" userId="24e64bb6-7a3b-4ace-8960-3339a8934562" providerId="ADAL" clId="{858DD10C-7B76-45EF-A8A3-323DCF4EA755}" dt="2022-07-24T20:57:24.400" v="4603" actId="47"/>
        <pc:sldMkLst>
          <pc:docMk/>
          <pc:sldMk cId="194308321" sldId="392"/>
        </pc:sldMkLst>
      </pc:sldChg>
      <pc:sldChg chg="del">
        <pc:chgData name="Zhang, Hao [haozhang]" userId="24e64bb6-7a3b-4ace-8960-3339a8934562" providerId="ADAL" clId="{858DD10C-7B76-45EF-A8A3-323DCF4EA755}" dt="2022-07-24T21:06:09.604" v="4827" actId="47"/>
        <pc:sldMkLst>
          <pc:docMk/>
          <pc:sldMk cId="2026618763" sldId="393"/>
        </pc:sldMkLst>
      </pc:sldChg>
      <pc:sldChg chg="del">
        <pc:chgData name="Zhang, Hao [haozhang]" userId="24e64bb6-7a3b-4ace-8960-3339a8934562" providerId="ADAL" clId="{858DD10C-7B76-45EF-A8A3-323DCF4EA755}" dt="2022-07-24T21:06:11.316" v="4828" actId="47"/>
        <pc:sldMkLst>
          <pc:docMk/>
          <pc:sldMk cId="4111135859" sldId="394"/>
        </pc:sldMkLst>
      </pc:sldChg>
      <pc:sldChg chg="del">
        <pc:chgData name="Zhang, Hao [haozhang]" userId="24e64bb6-7a3b-4ace-8960-3339a8934562" providerId="ADAL" clId="{858DD10C-7B76-45EF-A8A3-323DCF4EA755}" dt="2022-07-24T21:06:05.004" v="4826" actId="47"/>
        <pc:sldMkLst>
          <pc:docMk/>
          <pc:sldMk cId="2411531661" sldId="396"/>
        </pc:sldMkLst>
      </pc:sldChg>
      <pc:sldChg chg="del">
        <pc:chgData name="Zhang, Hao [haozhang]" userId="24e64bb6-7a3b-4ace-8960-3339a8934562" providerId="ADAL" clId="{858DD10C-7B76-45EF-A8A3-323DCF4EA755}" dt="2022-07-24T19:49:07.044" v="3376" actId="47"/>
        <pc:sldMkLst>
          <pc:docMk/>
          <pc:sldMk cId="2065216266" sldId="397"/>
        </pc:sldMkLst>
      </pc:sldChg>
      <pc:sldChg chg="del">
        <pc:chgData name="Zhang, Hao [haozhang]" userId="24e64bb6-7a3b-4ace-8960-3339a8934562" providerId="ADAL" clId="{858DD10C-7B76-45EF-A8A3-323DCF4EA755}" dt="2022-07-24T21:06:11.732" v="4829" actId="47"/>
        <pc:sldMkLst>
          <pc:docMk/>
          <pc:sldMk cId="2538743947" sldId="398"/>
        </pc:sldMkLst>
      </pc:sldChg>
      <pc:sldChg chg="add del">
        <pc:chgData name="Zhang, Hao [haozhang]" userId="24e64bb6-7a3b-4ace-8960-3339a8934562" providerId="ADAL" clId="{858DD10C-7B76-45EF-A8A3-323DCF4EA755}" dt="2022-07-24T20:19:34.122" v="3964" actId="47"/>
        <pc:sldMkLst>
          <pc:docMk/>
          <pc:sldMk cId="754019701" sldId="400"/>
        </pc:sldMkLst>
      </pc:sldChg>
      <pc:sldChg chg="del">
        <pc:chgData name="Zhang, Hao [haozhang]" userId="24e64bb6-7a3b-4ace-8960-3339a8934562" providerId="ADAL" clId="{858DD10C-7B76-45EF-A8A3-323DCF4EA755}" dt="2022-07-24T21:27:45.166" v="5182" actId="47"/>
        <pc:sldMkLst>
          <pc:docMk/>
          <pc:sldMk cId="3865495424" sldId="402"/>
        </pc:sldMkLst>
      </pc:sldChg>
      <pc:sldChg chg="del">
        <pc:chgData name="Zhang, Hao [haozhang]" userId="24e64bb6-7a3b-4ace-8960-3339a8934562" providerId="ADAL" clId="{858DD10C-7B76-45EF-A8A3-323DCF4EA755}" dt="2022-07-24T21:27:26.467" v="5164" actId="47"/>
        <pc:sldMkLst>
          <pc:docMk/>
          <pc:sldMk cId="1208603140" sldId="404"/>
        </pc:sldMkLst>
      </pc:sldChg>
      <pc:sldChg chg="del">
        <pc:chgData name="Zhang, Hao [haozhang]" userId="24e64bb6-7a3b-4ace-8960-3339a8934562" providerId="ADAL" clId="{858DD10C-7B76-45EF-A8A3-323DCF4EA755}" dt="2022-07-24T21:27:26.668" v="5165" actId="47"/>
        <pc:sldMkLst>
          <pc:docMk/>
          <pc:sldMk cId="2863341423" sldId="405"/>
        </pc:sldMkLst>
      </pc:sldChg>
      <pc:sldChg chg="del">
        <pc:chgData name="Zhang, Hao [haozhang]" userId="24e64bb6-7a3b-4ace-8960-3339a8934562" providerId="ADAL" clId="{858DD10C-7B76-45EF-A8A3-323DCF4EA755}" dt="2022-07-24T21:27:26.892" v="5166" actId="47"/>
        <pc:sldMkLst>
          <pc:docMk/>
          <pc:sldMk cId="989537606" sldId="406"/>
        </pc:sldMkLst>
      </pc:sldChg>
      <pc:sldChg chg="del">
        <pc:chgData name="Zhang, Hao [haozhang]" userId="24e64bb6-7a3b-4ace-8960-3339a8934562" providerId="ADAL" clId="{858DD10C-7B76-45EF-A8A3-323DCF4EA755}" dt="2022-07-24T21:27:27.102" v="5167" actId="47"/>
        <pc:sldMkLst>
          <pc:docMk/>
          <pc:sldMk cId="4054245565" sldId="407"/>
        </pc:sldMkLst>
      </pc:sldChg>
      <pc:sldChg chg="del">
        <pc:chgData name="Zhang, Hao [haozhang]" userId="24e64bb6-7a3b-4ace-8960-3339a8934562" providerId="ADAL" clId="{858DD10C-7B76-45EF-A8A3-323DCF4EA755}" dt="2022-07-24T21:27:27.457" v="5168" actId="47"/>
        <pc:sldMkLst>
          <pc:docMk/>
          <pc:sldMk cId="2825082748" sldId="408"/>
        </pc:sldMkLst>
      </pc:sldChg>
      <pc:sldChg chg="del">
        <pc:chgData name="Zhang, Hao [haozhang]" userId="24e64bb6-7a3b-4ace-8960-3339a8934562" providerId="ADAL" clId="{858DD10C-7B76-45EF-A8A3-323DCF4EA755}" dt="2022-07-24T21:27:28.032" v="5169" actId="47"/>
        <pc:sldMkLst>
          <pc:docMk/>
          <pc:sldMk cId="3587046223" sldId="409"/>
        </pc:sldMkLst>
      </pc:sldChg>
      <pc:sldChg chg="del">
        <pc:chgData name="Zhang, Hao [haozhang]" userId="24e64bb6-7a3b-4ace-8960-3339a8934562" providerId="ADAL" clId="{858DD10C-7B76-45EF-A8A3-323DCF4EA755}" dt="2022-07-24T21:27:28.339" v="5170" actId="47"/>
        <pc:sldMkLst>
          <pc:docMk/>
          <pc:sldMk cId="2972437115" sldId="410"/>
        </pc:sldMkLst>
      </pc:sldChg>
      <pc:sldChg chg="del">
        <pc:chgData name="Zhang, Hao [haozhang]" userId="24e64bb6-7a3b-4ace-8960-3339a8934562" providerId="ADAL" clId="{858DD10C-7B76-45EF-A8A3-323DCF4EA755}" dt="2022-07-24T21:27:28.484" v="5171" actId="47"/>
        <pc:sldMkLst>
          <pc:docMk/>
          <pc:sldMk cId="2661006234" sldId="411"/>
        </pc:sldMkLst>
      </pc:sldChg>
      <pc:sldChg chg="del">
        <pc:chgData name="Zhang, Hao [haozhang]" userId="24e64bb6-7a3b-4ace-8960-3339a8934562" providerId="ADAL" clId="{858DD10C-7B76-45EF-A8A3-323DCF4EA755}" dt="2022-07-24T21:27:28.685" v="5172" actId="47"/>
        <pc:sldMkLst>
          <pc:docMk/>
          <pc:sldMk cId="864938265" sldId="412"/>
        </pc:sldMkLst>
      </pc:sldChg>
      <pc:sldChg chg="del">
        <pc:chgData name="Zhang, Hao [haozhang]" userId="24e64bb6-7a3b-4ace-8960-3339a8934562" providerId="ADAL" clId="{858DD10C-7B76-45EF-A8A3-323DCF4EA755}" dt="2022-07-24T21:27:29.409" v="5173" actId="47"/>
        <pc:sldMkLst>
          <pc:docMk/>
          <pc:sldMk cId="624653062" sldId="413"/>
        </pc:sldMkLst>
      </pc:sldChg>
      <pc:sldChg chg="del">
        <pc:chgData name="Zhang, Hao [haozhang]" userId="24e64bb6-7a3b-4ace-8960-3339a8934562" providerId="ADAL" clId="{858DD10C-7B76-45EF-A8A3-323DCF4EA755}" dt="2022-07-24T21:27:29.685" v="5174" actId="47"/>
        <pc:sldMkLst>
          <pc:docMk/>
          <pc:sldMk cId="4222456733" sldId="414"/>
        </pc:sldMkLst>
      </pc:sldChg>
      <pc:sldChg chg="del">
        <pc:chgData name="Zhang, Hao [haozhang]" userId="24e64bb6-7a3b-4ace-8960-3339a8934562" providerId="ADAL" clId="{858DD10C-7B76-45EF-A8A3-323DCF4EA755}" dt="2022-07-24T21:27:30.302" v="5175" actId="47"/>
        <pc:sldMkLst>
          <pc:docMk/>
          <pc:sldMk cId="1214642564" sldId="415"/>
        </pc:sldMkLst>
      </pc:sldChg>
      <pc:sldChg chg="del">
        <pc:chgData name="Zhang, Hao [haozhang]" userId="24e64bb6-7a3b-4ace-8960-3339a8934562" providerId="ADAL" clId="{858DD10C-7B76-45EF-A8A3-323DCF4EA755}" dt="2022-07-24T21:27:30.725" v="5176" actId="47"/>
        <pc:sldMkLst>
          <pc:docMk/>
          <pc:sldMk cId="1491660672" sldId="416"/>
        </pc:sldMkLst>
      </pc:sldChg>
      <pc:sldChg chg="del">
        <pc:chgData name="Zhang, Hao [haozhang]" userId="24e64bb6-7a3b-4ace-8960-3339a8934562" providerId="ADAL" clId="{858DD10C-7B76-45EF-A8A3-323DCF4EA755}" dt="2022-07-24T21:27:31.188" v="5177" actId="47"/>
        <pc:sldMkLst>
          <pc:docMk/>
          <pc:sldMk cId="381934807" sldId="417"/>
        </pc:sldMkLst>
      </pc:sldChg>
      <pc:sldChg chg="del">
        <pc:chgData name="Zhang, Hao [haozhang]" userId="24e64bb6-7a3b-4ace-8960-3339a8934562" providerId="ADAL" clId="{858DD10C-7B76-45EF-A8A3-323DCF4EA755}" dt="2022-07-24T21:27:26.100" v="5163" actId="47"/>
        <pc:sldMkLst>
          <pc:docMk/>
          <pc:sldMk cId="2596385465" sldId="418"/>
        </pc:sldMkLst>
      </pc:sldChg>
      <pc:sldChg chg="del">
        <pc:chgData name="Zhang, Hao [haozhang]" userId="24e64bb6-7a3b-4ace-8960-3339a8934562" providerId="ADAL" clId="{858DD10C-7B76-45EF-A8A3-323DCF4EA755}" dt="2022-07-24T21:06:20.157" v="4832" actId="47"/>
        <pc:sldMkLst>
          <pc:docMk/>
          <pc:sldMk cId="4021680013" sldId="419"/>
        </pc:sldMkLst>
      </pc:sldChg>
      <pc:sldChg chg="del">
        <pc:chgData name="Zhang, Hao [haozhang]" userId="24e64bb6-7a3b-4ace-8960-3339a8934562" providerId="ADAL" clId="{858DD10C-7B76-45EF-A8A3-323DCF4EA755}" dt="2022-07-24T21:06:18.053" v="4831" actId="47"/>
        <pc:sldMkLst>
          <pc:docMk/>
          <pc:sldMk cId="1209419250" sldId="420"/>
        </pc:sldMkLst>
      </pc:sldChg>
      <pc:sldChg chg="del">
        <pc:chgData name="Zhang, Hao [haozhang]" userId="24e64bb6-7a3b-4ace-8960-3339a8934562" providerId="ADAL" clId="{858DD10C-7B76-45EF-A8A3-323DCF4EA755}" dt="2022-07-24T21:27:40.462" v="5181" actId="47"/>
        <pc:sldMkLst>
          <pc:docMk/>
          <pc:sldMk cId="1426827403" sldId="421"/>
        </pc:sldMkLst>
      </pc:sldChg>
      <pc:sldChg chg="del">
        <pc:chgData name="Zhang, Hao [haozhang]" userId="24e64bb6-7a3b-4ace-8960-3339a8934562" providerId="ADAL" clId="{858DD10C-7B76-45EF-A8A3-323DCF4EA755}" dt="2022-07-24T21:27:37.981" v="5179" actId="47"/>
        <pc:sldMkLst>
          <pc:docMk/>
          <pc:sldMk cId="3014959250" sldId="424"/>
        </pc:sldMkLst>
      </pc:sldChg>
      <pc:sldChg chg="del">
        <pc:chgData name="Zhang, Hao [haozhang]" userId="24e64bb6-7a3b-4ace-8960-3339a8934562" providerId="ADAL" clId="{858DD10C-7B76-45EF-A8A3-323DCF4EA755}" dt="2022-07-24T21:27:38.854" v="5180" actId="47"/>
        <pc:sldMkLst>
          <pc:docMk/>
          <pc:sldMk cId="1237403073" sldId="425"/>
        </pc:sldMkLst>
      </pc:sldChg>
      <pc:sldChg chg="del">
        <pc:chgData name="Zhang, Hao [haozhang]" userId="24e64bb6-7a3b-4ace-8960-3339a8934562" providerId="ADAL" clId="{858DD10C-7B76-45EF-A8A3-323DCF4EA755}" dt="2022-07-24T21:27:34.957" v="5178" actId="47"/>
        <pc:sldMkLst>
          <pc:docMk/>
          <pc:sldMk cId="603411675" sldId="426"/>
        </pc:sldMkLst>
      </pc:sldChg>
      <pc:sldChg chg="del">
        <pc:chgData name="Zhang, Hao [haozhang]" userId="24e64bb6-7a3b-4ace-8960-3339a8934562" providerId="ADAL" clId="{858DD10C-7B76-45EF-A8A3-323DCF4EA755}" dt="2022-07-24T21:27:23.147" v="5161" actId="47"/>
        <pc:sldMkLst>
          <pc:docMk/>
          <pc:sldMk cId="675333689" sldId="427"/>
        </pc:sldMkLst>
      </pc:sldChg>
      <pc:sldChg chg="del">
        <pc:chgData name="Zhang, Hao [haozhang]" userId="24e64bb6-7a3b-4ace-8960-3339a8934562" providerId="ADAL" clId="{858DD10C-7B76-45EF-A8A3-323DCF4EA755}" dt="2022-07-24T21:27:21.916" v="5160" actId="47"/>
        <pc:sldMkLst>
          <pc:docMk/>
          <pc:sldMk cId="943553864" sldId="428"/>
        </pc:sldMkLst>
      </pc:sldChg>
      <pc:sldChg chg="del">
        <pc:chgData name="Zhang, Hao [haozhang]" userId="24e64bb6-7a3b-4ace-8960-3339a8934562" providerId="ADAL" clId="{858DD10C-7B76-45EF-A8A3-323DCF4EA755}" dt="2022-07-24T21:27:20.798" v="5159" actId="47"/>
        <pc:sldMkLst>
          <pc:docMk/>
          <pc:sldMk cId="1787159532" sldId="429"/>
        </pc:sldMkLst>
      </pc:sldChg>
      <pc:sldChg chg="del">
        <pc:chgData name="Zhang, Hao [haozhang]" userId="24e64bb6-7a3b-4ace-8960-3339a8934562" providerId="ADAL" clId="{858DD10C-7B76-45EF-A8A3-323DCF4EA755}" dt="2022-07-24T21:06:14.837" v="4830" actId="47"/>
        <pc:sldMkLst>
          <pc:docMk/>
          <pc:sldMk cId="459788755" sldId="430"/>
        </pc:sldMkLst>
      </pc:sldChg>
      <pc:sldChg chg="del">
        <pc:chgData name="Zhang, Hao [haozhang]" userId="24e64bb6-7a3b-4ace-8960-3339a8934562" providerId="ADAL" clId="{858DD10C-7B76-45EF-A8A3-323DCF4EA755}" dt="2022-07-24T21:06:21.301" v="4833" actId="47"/>
        <pc:sldMkLst>
          <pc:docMk/>
          <pc:sldMk cId="647151063" sldId="431"/>
        </pc:sldMkLst>
      </pc:sldChg>
      <pc:sldChg chg="del">
        <pc:chgData name="Zhang, Hao [haozhang]" userId="24e64bb6-7a3b-4ace-8960-3339a8934562" providerId="ADAL" clId="{858DD10C-7B76-45EF-A8A3-323DCF4EA755}" dt="2022-07-24T21:27:23.836" v="5162" actId="47"/>
        <pc:sldMkLst>
          <pc:docMk/>
          <pc:sldMk cId="2564316018" sldId="432"/>
        </pc:sldMkLst>
      </pc:sldChg>
      <pc:sldChg chg="addSp delSp modSp new del mod">
        <pc:chgData name="Zhang, Hao [haozhang]" userId="24e64bb6-7a3b-4ace-8960-3339a8934562" providerId="ADAL" clId="{858DD10C-7B76-45EF-A8A3-323DCF4EA755}" dt="2022-07-24T23:25:41.296" v="7262" actId="47"/>
        <pc:sldMkLst>
          <pc:docMk/>
          <pc:sldMk cId="542648133" sldId="433"/>
        </pc:sldMkLst>
        <pc:spChg chg="mod">
          <ac:chgData name="Zhang, Hao [haozhang]" userId="24e64bb6-7a3b-4ace-8960-3339a8934562" providerId="ADAL" clId="{858DD10C-7B76-45EF-A8A3-323DCF4EA755}" dt="2022-07-24T16:50:30.901" v="74" actId="20577"/>
          <ac:spMkLst>
            <pc:docMk/>
            <pc:sldMk cId="542648133" sldId="433"/>
            <ac:spMk id="2" creationId="{78144D38-BB15-B901-7257-604D928D65D0}"/>
          </ac:spMkLst>
        </pc:spChg>
        <pc:spChg chg="mod">
          <ac:chgData name="Zhang, Hao [haozhang]" userId="24e64bb6-7a3b-4ace-8960-3339a8934562" providerId="ADAL" clId="{858DD10C-7B76-45EF-A8A3-323DCF4EA755}" dt="2022-07-24T18:50:52.445" v="1723" actId="20577"/>
          <ac:spMkLst>
            <pc:docMk/>
            <pc:sldMk cId="542648133" sldId="433"/>
            <ac:spMk id="3" creationId="{AC86C595-9527-E92C-B34D-D9E564AA0BC6}"/>
          </ac:spMkLst>
        </pc:spChg>
        <pc:picChg chg="add del mod">
          <ac:chgData name="Zhang, Hao [haozhang]" userId="24e64bb6-7a3b-4ace-8960-3339a8934562" providerId="ADAL" clId="{858DD10C-7B76-45EF-A8A3-323DCF4EA755}" dt="2022-07-24T23:02:30.975" v="6862" actId="478"/>
          <ac:picMkLst>
            <pc:docMk/>
            <pc:sldMk cId="542648133" sldId="433"/>
            <ac:picMk id="6" creationId="{C51818F2-686D-281F-7C60-D1BE173EBDD8}"/>
          </ac:picMkLst>
        </pc:picChg>
      </pc:sldChg>
      <pc:sldChg chg="new del">
        <pc:chgData name="Zhang, Hao [haozhang]" userId="24e64bb6-7a3b-4ace-8960-3339a8934562" providerId="ADAL" clId="{858DD10C-7B76-45EF-A8A3-323DCF4EA755}" dt="2022-07-24T16:53:33.217" v="110" actId="47"/>
        <pc:sldMkLst>
          <pc:docMk/>
          <pc:sldMk cId="2045751780" sldId="434"/>
        </pc:sldMkLst>
      </pc:sldChg>
      <pc:sldChg chg="addSp delSp modSp add del mod modAnim modNotesTx">
        <pc:chgData name="Zhang, Hao [haozhang]" userId="24e64bb6-7a3b-4ace-8960-3339a8934562" providerId="ADAL" clId="{858DD10C-7B76-45EF-A8A3-323DCF4EA755}" dt="2022-07-25T00:36:38.871" v="10797" actId="20577"/>
        <pc:sldMkLst>
          <pc:docMk/>
          <pc:sldMk cId="4173444111" sldId="434"/>
        </pc:sldMkLst>
        <pc:spChg chg="add mod">
          <ac:chgData name="Zhang, Hao [haozhang]" userId="24e64bb6-7a3b-4ace-8960-3339a8934562" providerId="ADAL" clId="{858DD10C-7B76-45EF-A8A3-323DCF4EA755}" dt="2022-07-24T18:40:19.679" v="1182" actId="1038"/>
          <ac:spMkLst>
            <pc:docMk/>
            <pc:sldMk cId="4173444111" sldId="434"/>
            <ac:spMk id="4" creationId="{9843816A-BE49-A4EE-0463-2EFFE89B78E5}"/>
          </ac:spMkLst>
        </pc:spChg>
        <pc:spChg chg="add del mod">
          <ac:chgData name="Zhang, Hao [haozhang]" userId="24e64bb6-7a3b-4ace-8960-3339a8934562" providerId="ADAL" clId="{858DD10C-7B76-45EF-A8A3-323DCF4EA755}" dt="2022-07-24T18:37:26.429" v="1083" actId="478"/>
          <ac:spMkLst>
            <pc:docMk/>
            <pc:sldMk cId="4173444111" sldId="434"/>
            <ac:spMk id="5" creationId="{FBE76A29-4A58-5433-97E1-BE6A49294526}"/>
          </ac:spMkLst>
        </pc:spChg>
        <pc:spChg chg="del">
          <ac:chgData name="Zhang, Hao [haozhang]" userId="24e64bb6-7a3b-4ace-8960-3339a8934562" providerId="ADAL" clId="{858DD10C-7B76-45EF-A8A3-323DCF4EA755}" dt="2022-07-24T16:54:29.271" v="141" actId="478"/>
          <ac:spMkLst>
            <pc:docMk/>
            <pc:sldMk cId="4173444111" sldId="434"/>
            <ac:spMk id="7" creationId="{00000000-0000-0000-0000-000000000000}"/>
          </ac:spMkLst>
        </pc:spChg>
        <pc:spChg chg="add mod">
          <ac:chgData name="Zhang, Hao [haozhang]" userId="24e64bb6-7a3b-4ace-8960-3339a8934562" providerId="ADAL" clId="{858DD10C-7B76-45EF-A8A3-323DCF4EA755}" dt="2022-07-24T18:46:29.259" v="1440" actId="1076"/>
          <ac:spMkLst>
            <pc:docMk/>
            <pc:sldMk cId="4173444111" sldId="434"/>
            <ac:spMk id="8" creationId="{CAD12D1C-CC14-8D59-B238-C6DF598F4281}"/>
          </ac:spMkLst>
        </pc:spChg>
        <pc:spChg chg="add mod">
          <ac:chgData name="Zhang, Hao [haozhang]" userId="24e64bb6-7a3b-4ace-8960-3339a8934562" providerId="ADAL" clId="{858DD10C-7B76-45EF-A8A3-323DCF4EA755}" dt="2022-07-25T00:01:10.290" v="8288" actId="1582"/>
          <ac:spMkLst>
            <pc:docMk/>
            <pc:sldMk cId="4173444111" sldId="434"/>
            <ac:spMk id="9" creationId="{5A3F54BC-2ED5-9DC0-A601-CDA04611E469}"/>
          </ac:spMkLst>
        </pc:spChg>
        <pc:spChg chg="mod">
          <ac:chgData name="Zhang, Hao [haozhang]" userId="24e64bb6-7a3b-4ace-8960-3339a8934562" providerId="ADAL" clId="{858DD10C-7B76-45EF-A8A3-323DCF4EA755}" dt="2022-07-24T23:25:55.689" v="7264" actId="1076"/>
          <ac:spMkLst>
            <pc:docMk/>
            <pc:sldMk cId="4173444111" sldId="434"/>
            <ac:spMk id="35" creationId="{4B4DAEEA-92C7-41BD-954F-4D3984D2D67A}"/>
          </ac:spMkLst>
        </pc:spChg>
        <pc:spChg chg="del">
          <ac:chgData name="Zhang, Hao [haozhang]" userId="24e64bb6-7a3b-4ace-8960-3339a8934562" providerId="ADAL" clId="{858DD10C-7B76-45EF-A8A3-323DCF4EA755}" dt="2022-07-24T16:54:23.199" v="137" actId="478"/>
          <ac:spMkLst>
            <pc:docMk/>
            <pc:sldMk cId="4173444111" sldId="434"/>
            <ac:spMk id="39" creationId="{00000000-0000-0000-0000-000000000000}"/>
          </ac:spMkLst>
        </pc:spChg>
        <pc:spChg chg="del">
          <ac:chgData name="Zhang, Hao [haozhang]" userId="24e64bb6-7a3b-4ace-8960-3339a8934562" providerId="ADAL" clId="{858DD10C-7B76-45EF-A8A3-323DCF4EA755}" dt="2022-07-24T16:54:24.094" v="138" actId="478"/>
          <ac:spMkLst>
            <pc:docMk/>
            <pc:sldMk cId="4173444111" sldId="434"/>
            <ac:spMk id="40" creationId="{00000000-0000-0000-0000-000000000000}"/>
          </ac:spMkLst>
        </pc:spChg>
        <pc:spChg chg="add del mod">
          <ac:chgData name="Zhang, Hao [haozhang]" userId="24e64bb6-7a3b-4ace-8960-3339a8934562" providerId="ADAL" clId="{858DD10C-7B76-45EF-A8A3-323DCF4EA755}" dt="2022-07-24T18:31:15.779" v="795" actId="478"/>
          <ac:spMkLst>
            <pc:docMk/>
            <pc:sldMk cId="4173444111" sldId="434"/>
            <ac:spMk id="45" creationId="{4025C4D7-4AE8-2F26-DA0E-5F6692C85505}"/>
          </ac:spMkLst>
        </pc:spChg>
        <pc:spChg chg="add mod">
          <ac:chgData name="Zhang, Hao [haozhang]" userId="24e64bb6-7a3b-4ace-8960-3339a8934562" providerId="ADAL" clId="{858DD10C-7B76-45EF-A8A3-323DCF4EA755}" dt="2022-07-24T18:40:55.636" v="1222" actId="1037"/>
          <ac:spMkLst>
            <pc:docMk/>
            <pc:sldMk cId="4173444111" sldId="434"/>
            <ac:spMk id="46" creationId="{640CCAB6-864B-D6B2-2B6A-9220533EFB8A}"/>
          </ac:spMkLst>
        </pc:spChg>
        <pc:spChg chg="add mod">
          <ac:chgData name="Zhang, Hao [haozhang]" userId="24e64bb6-7a3b-4ace-8960-3339a8934562" providerId="ADAL" clId="{858DD10C-7B76-45EF-A8A3-323DCF4EA755}" dt="2022-07-24T18:46:26.091" v="1439" actId="1037"/>
          <ac:spMkLst>
            <pc:docMk/>
            <pc:sldMk cId="4173444111" sldId="434"/>
            <ac:spMk id="47" creationId="{D0E3BBC6-EFC3-DF5F-F94C-FFCDE174515B}"/>
          </ac:spMkLst>
        </pc:spChg>
        <pc:spChg chg="add mod">
          <ac:chgData name="Zhang, Hao [haozhang]" userId="24e64bb6-7a3b-4ace-8960-3339a8934562" providerId="ADAL" clId="{858DD10C-7B76-45EF-A8A3-323DCF4EA755}" dt="2022-07-24T18:40:19.679" v="1182" actId="1038"/>
          <ac:spMkLst>
            <pc:docMk/>
            <pc:sldMk cId="4173444111" sldId="434"/>
            <ac:spMk id="49" creationId="{75AD1CFC-FBCB-B31F-3116-2C6A28DA0CF0}"/>
          </ac:spMkLst>
        </pc:spChg>
        <pc:spChg chg="del mod">
          <ac:chgData name="Zhang, Hao [haozhang]" userId="24e64bb6-7a3b-4ace-8960-3339a8934562" providerId="ADAL" clId="{858DD10C-7B76-45EF-A8A3-323DCF4EA755}" dt="2022-07-24T16:54:22.478" v="136" actId="478"/>
          <ac:spMkLst>
            <pc:docMk/>
            <pc:sldMk cId="4173444111" sldId="434"/>
            <ac:spMk id="52" creationId="{00000000-0000-0000-0000-000000000000}"/>
          </ac:spMkLst>
        </pc:spChg>
        <pc:spChg chg="add mod">
          <ac:chgData name="Zhang, Hao [haozhang]" userId="24e64bb6-7a3b-4ace-8960-3339a8934562" providerId="ADAL" clId="{858DD10C-7B76-45EF-A8A3-323DCF4EA755}" dt="2022-07-24T18:40:19.679" v="1182" actId="1038"/>
          <ac:spMkLst>
            <pc:docMk/>
            <pc:sldMk cId="4173444111" sldId="434"/>
            <ac:spMk id="53" creationId="{49EAF31C-56A8-59DC-04C9-ED2B461ADE8E}"/>
          </ac:spMkLst>
        </pc:spChg>
        <pc:spChg chg="add mod">
          <ac:chgData name="Zhang, Hao [haozhang]" userId="24e64bb6-7a3b-4ace-8960-3339a8934562" providerId="ADAL" clId="{858DD10C-7B76-45EF-A8A3-323DCF4EA755}" dt="2022-07-24T18:40:36.761" v="1203" actId="1076"/>
          <ac:spMkLst>
            <pc:docMk/>
            <pc:sldMk cId="4173444111" sldId="434"/>
            <ac:spMk id="55" creationId="{B2FDC743-DCE4-0B53-281B-4D46592C71BF}"/>
          </ac:spMkLst>
        </pc:spChg>
        <pc:spChg chg="add del mod">
          <ac:chgData name="Zhang, Hao [haozhang]" userId="24e64bb6-7a3b-4ace-8960-3339a8934562" providerId="ADAL" clId="{858DD10C-7B76-45EF-A8A3-323DCF4EA755}" dt="2022-07-24T18:30:32.209" v="777" actId="478"/>
          <ac:spMkLst>
            <pc:docMk/>
            <pc:sldMk cId="4173444111" sldId="434"/>
            <ac:spMk id="57" creationId="{CF1412D5-B0EE-D97F-2603-B0493808A3F1}"/>
          </ac:spMkLst>
        </pc:spChg>
        <pc:spChg chg="add mod">
          <ac:chgData name="Zhang, Hao [haozhang]" userId="24e64bb6-7a3b-4ace-8960-3339a8934562" providerId="ADAL" clId="{858DD10C-7B76-45EF-A8A3-323DCF4EA755}" dt="2022-07-24T18:46:26.091" v="1439" actId="1037"/>
          <ac:spMkLst>
            <pc:docMk/>
            <pc:sldMk cId="4173444111" sldId="434"/>
            <ac:spMk id="58" creationId="{5A6CAF4C-12B1-0A37-687B-097E9CD6EC75}"/>
          </ac:spMkLst>
        </pc:spChg>
        <pc:spChg chg="add mod">
          <ac:chgData name="Zhang, Hao [haozhang]" userId="24e64bb6-7a3b-4ace-8960-3339a8934562" providerId="ADAL" clId="{858DD10C-7B76-45EF-A8A3-323DCF4EA755}" dt="2022-07-24T18:46:26.091" v="1439" actId="1037"/>
          <ac:spMkLst>
            <pc:docMk/>
            <pc:sldMk cId="4173444111" sldId="434"/>
            <ac:spMk id="60" creationId="{3B35EF5B-864B-19DF-291C-1A70D9FF6F68}"/>
          </ac:spMkLst>
        </pc:spChg>
        <pc:spChg chg="add mod">
          <ac:chgData name="Zhang, Hao [haozhang]" userId="24e64bb6-7a3b-4ace-8960-3339a8934562" providerId="ADAL" clId="{858DD10C-7B76-45EF-A8A3-323DCF4EA755}" dt="2022-07-24T18:27:56.134" v="686" actId="403"/>
          <ac:spMkLst>
            <pc:docMk/>
            <pc:sldMk cId="4173444111" sldId="434"/>
            <ac:spMk id="61" creationId="{B0D9D7BF-0875-0B63-F218-1842B0BC579B}"/>
          </ac:spMkLst>
        </pc:spChg>
        <pc:spChg chg="add del mod">
          <ac:chgData name="Zhang, Hao [haozhang]" userId="24e64bb6-7a3b-4ace-8960-3339a8934562" providerId="ADAL" clId="{858DD10C-7B76-45EF-A8A3-323DCF4EA755}" dt="2022-07-24T18:30:27.562" v="775"/>
          <ac:spMkLst>
            <pc:docMk/>
            <pc:sldMk cId="4173444111" sldId="434"/>
            <ac:spMk id="62" creationId="{4144C706-E51B-8174-5F1B-CD7EE9C1A9C5}"/>
          </ac:spMkLst>
        </pc:spChg>
        <pc:spChg chg="add mod">
          <ac:chgData name="Zhang, Hao [haozhang]" userId="24e64bb6-7a3b-4ace-8960-3339a8934562" providerId="ADAL" clId="{858DD10C-7B76-45EF-A8A3-323DCF4EA755}" dt="2022-07-25T00:36:38.871" v="10797" actId="20577"/>
          <ac:spMkLst>
            <pc:docMk/>
            <pc:sldMk cId="4173444111" sldId="434"/>
            <ac:spMk id="63" creationId="{D0271016-4FE4-7071-E0B3-EE30A3BDDC20}"/>
          </ac:spMkLst>
        </pc:spChg>
        <pc:spChg chg="add mod">
          <ac:chgData name="Zhang, Hao [haozhang]" userId="24e64bb6-7a3b-4ace-8960-3339a8934562" providerId="ADAL" clId="{858DD10C-7B76-45EF-A8A3-323DCF4EA755}" dt="2022-07-24T18:38:44.676" v="1124" actId="1035"/>
          <ac:spMkLst>
            <pc:docMk/>
            <pc:sldMk cId="4173444111" sldId="434"/>
            <ac:spMk id="65" creationId="{B1D03862-950D-E1B8-4787-94D22E985C48}"/>
          </ac:spMkLst>
        </pc:spChg>
        <pc:spChg chg="add mod">
          <ac:chgData name="Zhang, Hao [haozhang]" userId="24e64bb6-7a3b-4ace-8960-3339a8934562" providerId="ADAL" clId="{858DD10C-7B76-45EF-A8A3-323DCF4EA755}" dt="2022-07-24T18:40:55.636" v="1222" actId="1037"/>
          <ac:spMkLst>
            <pc:docMk/>
            <pc:sldMk cId="4173444111" sldId="434"/>
            <ac:spMk id="66" creationId="{B06BF761-3772-A3D5-DC45-A2CF1E12BC9D}"/>
          </ac:spMkLst>
        </pc:spChg>
        <pc:spChg chg="add del mod">
          <ac:chgData name="Zhang, Hao [haozhang]" userId="24e64bb6-7a3b-4ace-8960-3339a8934562" providerId="ADAL" clId="{858DD10C-7B76-45EF-A8A3-323DCF4EA755}" dt="2022-07-24T18:36:14.359" v="995" actId="478"/>
          <ac:spMkLst>
            <pc:docMk/>
            <pc:sldMk cId="4173444111" sldId="434"/>
            <ac:spMk id="67" creationId="{0D006A88-6B79-9E3E-0692-9FAC019EB7A0}"/>
          </ac:spMkLst>
        </pc:spChg>
        <pc:spChg chg="add mod">
          <ac:chgData name="Zhang, Hao [haozhang]" userId="24e64bb6-7a3b-4ace-8960-3339a8934562" providerId="ADAL" clId="{858DD10C-7B76-45EF-A8A3-323DCF4EA755}" dt="2022-07-24T18:40:45.224" v="1204" actId="554"/>
          <ac:spMkLst>
            <pc:docMk/>
            <pc:sldMk cId="4173444111" sldId="434"/>
            <ac:spMk id="68" creationId="{531B2769-E3BA-1E0F-E1BF-B55F56E081E4}"/>
          </ac:spMkLst>
        </pc:spChg>
        <pc:spChg chg="add mod">
          <ac:chgData name="Zhang, Hao [haozhang]" userId="24e64bb6-7a3b-4ace-8960-3339a8934562" providerId="ADAL" clId="{858DD10C-7B76-45EF-A8A3-323DCF4EA755}" dt="2022-07-24T18:46:26.091" v="1439" actId="1037"/>
          <ac:spMkLst>
            <pc:docMk/>
            <pc:sldMk cId="4173444111" sldId="434"/>
            <ac:spMk id="70" creationId="{B381E164-AFED-741B-2F06-CAE6EB9EECCA}"/>
          </ac:spMkLst>
        </pc:spChg>
        <pc:spChg chg="add mod">
          <ac:chgData name="Zhang, Hao [haozhang]" userId="24e64bb6-7a3b-4ace-8960-3339a8934562" providerId="ADAL" clId="{858DD10C-7B76-45EF-A8A3-323DCF4EA755}" dt="2022-07-24T23:59:07.540" v="8259" actId="1076"/>
          <ac:spMkLst>
            <pc:docMk/>
            <pc:sldMk cId="4173444111" sldId="434"/>
            <ac:spMk id="73" creationId="{F0837CD6-1995-266E-7758-66AB7F44299E}"/>
          </ac:spMkLst>
        </pc:spChg>
        <pc:spChg chg="del">
          <ac:chgData name="Zhang, Hao [haozhang]" userId="24e64bb6-7a3b-4ace-8960-3339a8934562" providerId="ADAL" clId="{858DD10C-7B76-45EF-A8A3-323DCF4EA755}" dt="2022-07-24T16:54:29.271" v="141" actId="478"/>
          <ac:spMkLst>
            <pc:docMk/>
            <pc:sldMk cId="4173444111" sldId="434"/>
            <ac:spMk id="75"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76"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77"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78"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79"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0"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1"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2"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3"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4"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5" creationId="{00000000-0000-0000-0000-000000000000}"/>
          </ac:spMkLst>
        </pc:spChg>
        <pc:spChg chg="mod">
          <ac:chgData name="Zhang, Hao [haozhang]" userId="24e64bb6-7a3b-4ace-8960-3339a8934562" providerId="ADAL" clId="{858DD10C-7B76-45EF-A8A3-323DCF4EA755}" dt="2022-07-24T18:38:44.676" v="1124" actId="1035"/>
          <ac:spMkLst>
            <pc:docMk/>
            <pc:sldMk cId="4173444111" sldId="434"/>
            <ac:spMk id="86"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7"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8"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89"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0"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1"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2"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4"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7"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98" creationId="{00000000-0000-0000-0000-000000000000}"/>
          </ac:spMkLst>
        </pc:spChg>
        <pc:spChg chg="del">
          <ac:chgData name="Zhang, Hao [haozhang]" userId="24e64bb6-7a3b-4ace-8960-3339a8934562" providerId="ADAL" clId="{858DD10C-7B76-45EF-A8A3-323DCF4EA755}" dt="2022-07-24T16:54:29.271" v="141" actId="478"/>
          <ac:spMkLst>
            <pc:docMk/>
            <pc:sldMk cId="4173444111" sldId="434"/>
            <ac:spMk id="105" creationId="{00000000-0000-0000-0000-000000000000}"/>
          </ac:spMkLst>
        </pc:spChg>
        <pc:picChg chg="del">
          <ac:chgData name="Zhang, Hao [haozhang]" userId="24e64bb6-7a3b-4ace-8960-3339a8934562" providerId="ADAL" clId="{858DD10C-7B76-45EF-A8A3-323DCF4EA755}" dt="2022-07-24T16:54:29.271" v="141" actId="478"/>
          <ac:picMkLst>
            <pc:docMk/>
            <pc:sldMk cId="4173444111" sldId="434"/>
            <ac:picMk id="6" creationId="{00000000-0000-0000-0000-000000000000}"/>
          </ac:picMkLst>
        </pc:picChg>
        <pc:picChg chg="del">
          <ac:chgData name="Zhang, Hao [haozhang]" userId="24e64bb6-7a3b-4ace-8960-3339a8934562" providerId="ADAL" clId="{858DD10C-7B76-45EF-A8A3-323DCF4EA755}" dt="2022-07-24T16:54:19.743" v="133" actId="478"/>
          <ac:picMkLst>
            <pc:docMk/>
            <pc:sldMk cId="4173444111" sldId="434"/>
            <ac:picMk id="38" creationId="{D638447D-D413-4391-9E72-A0E2199F33B7}"/>
          </ac:picMkLst>
        </pc:picChg>
        <pc:picChg chg="add del mod">
          <ac:chgData name="Zhang, Hao [haozhang]" userId="24e64bb6-7a3b-4ace-8960-3339a8934562" providerId="ADAL" clId="{858DD10C-7B76-45EF-A8A3-323DCF4EA755}" dt="2022-07-24T18:37:20.429" v="1082" actId="478"/>
          <ac:picMkLst>
            <pc:docMk/>
            <pc:sldMk cId="4173444111" sldId="434"/>
            <ac:picMk id="43" creationId="{2765B369-3EB5-DD04-F1C7-6669999CDD3E}"/>
          </ac:picMkLst>
        </pc:picChg>
        <pc:picChg chg="add del mod">
          <ac:chgData name="Zhang, Hao [haozhang]" userId="24e64bb6-7a3b-4ace-8960-3339a8934562" providerId="ADAL" clId="{858DD10C-7B76-45EF-A8A3-323DCF4EA755}" dt="2022-07-24T18:37:30.357" v="1084" actId="478"/>
          <ac:picMkLst>
            <pc:docMk/>
            <pc:sldMk cId="4173444111" sldId="434"/>
            <ac:picMk id="44" creationId="{FD7634CE-A74E-C0CB-3942-454BA4E6FB57}"/>
          </ac:picMkLst>
        </pc:picChg>
        <pc:picChg chg="add mod">
          <ac:chgData name="Zhang, Hao [haozhang]" userId="24e64bb6-7a3b-4ace-8960-3339a8934562" providerId="ADAL" clId="{858DD10C-7B76-45EF-A8A3-323DCF4EA755}" dt="2022-07-24T18:40:19.679" v="1182" actId="1038"/>
          <ac:picMkLst>
            <pc:docMk/>
            <pc:sldMk cId="4173444111" sldId="434"/>
            <ac:picMk id="50" creationId="{8D290877-28C5-CBF9-60D7-94313EA55895}"/>
          </ac:picMkLst>
        </pc:picChg>
        <pc:picChg chg="add mod">
          <ac:chgData name="Zhang, Hao [haozhang]" userId="24e64bb6-7a3b-4ace-8960-3339a8934562" providerId="ADAL" clId="{858DD10C-7B76-45EF-A8A3-323DCF4EA755}" dt="2022-07-24T18:40:32.403" v="1202" actId="1038"/>
          <ac:picMkLst>
            <pc:docMk/>
            <pc:sldMk cId="4173444111" sldId="434"/>
            <ac:picMk id="54" creationId="{0F0AB683-0F7A-AFD2-DF38-1A3C69A97CE2}"/>
          </ac:picMkLst>
        </pc:picChg>
        <pc:picChg chg="add del mod">
          <ac:chgData name="Zhang, Hao [haozhang]" userId="24e64bb6-7a3b-4ace-8960-3339a8934562" providerId="ADAL" clId="{858DD10C-7B76-45EF-A8A3-323DCF4EA755}" dt="2022-07-24T18:30:27.561" v="773" actId="478"/>
          <ac:picMkLst>
            <pc:docMk/>
            <pc:sldMk cId="4173444111" sldId="434"/>
            <ac:picMk id="56" creationId="{0FD7D232-949A-6FB8-2DC7-0E4F6896AF2B}"/>
          </ac:picMkLst>
        </pc:picChg>
        <pc:picChg chg="add mod">
          <ac:chgData name="Zhang, Hao [haozhang]" userId="24e64bb6-7a3b-4ace-8960-3339a8934562" providerId="ADAL" clId="{858DD10C-7B76-45EF-A8A3-323DCF4EA755}" dt="2022-07-24T18:46:26.091" v="1439" actId="1037"/>
          <ac:picMkLst>
            <pc:docMk/>
            <pc:sldMk cId="4173444111" sldId="434"/>
            <ac:picMk id="59" creationId="{09696FB7-4C50-5306-2ED3-20744B3C902E}"/>
          </ac:picMkLst>
        </pc:picChg>
        <pc:picChg chg="add mod">
          <ac:chgData name="Zhang, Hao [haozhang]" userId="24e64bb6-7a3b-4ace-8960-3339a8934562" providerId="ADAL" clId="{858DD10C-7B76-45EF-A8A3-323DCF4EA755}" dt="2022-07-24T18:38:44.676" v="1124" actId="1035"/>
          <ac:picMkLst>
            <pc:docMk/>
            <pc:sldMk cId="4173444111" sldId="434"/>
            <ac:picMk id="64" creationId="{B7021AB5-C632-0E8C-3B91-595CA9DD7C53}"/>
          </ac:picMkLst>
        </pc:picChg>
        <pc:picChg chg="add mod">
          <ac:chgData name="Zhang, Hao [haozhang]" userId="24e64bb6-7a3b-4ace-8960-3339a8934562" providerId="ADAL" clId="{858DD10C-7B76-45EF-A8A3-323DCF4EA755}" dt="2022-07-24T18:46:26.091" v="1439" actId="1037"/>
          <ac:picMkLst>
            <pc:docMk/>
            <pc:sldMk cId="4173444111" sldId="434"/>
            <ac:picMk id="69" creationId="{98BE0F58-D6FB-35EF-FC62-F7459A480784}"/>
          </ac:picMkLst>
        </pc:picChg>
        <pc:picChg chg="add mod">
          <ac:chgData name="Zhang, Hao [haozhang]" userId="24e64bb6-7a3b-4ace-8960-3339a8934562" providerId="ADAL" clId="{858DD10C-7B76-45EF-A8A3-323DCF4EA755}" dt="2022-07-24T18:39:48.411" v="1140" actId="554"/>
          <ac:picMkLst>
            <pc:docMk/>
            <pc:sldMk cId="4173444111" sldId="434"/>
            <ac:picMk id="71" creationId="{5F3AA157-6E1C-D4A4-40A1-7DF492820761}"/>
          </ac:picMkLst>
        </pc:picChg>
        <pc:picChg chg="del">
          <ac:chgData name="Zhang, Hao [haozhang]" userId="24e64bb6-7a3b-4ace-8960-3339a8934562" providerId="ADAL" clId="{858DD10C-7B76-45EF-A8A3-323DCF4EA755}" dt="2022-07-24T16:54:24.949" v="139" actId="478"/>
          <ac:picMkLst>
            <pc:docMk/>
            <pc:sldMk cId="4173444111" sldId="434"/>
            <ac:picMk id="74" creationId="{00000000-0000-0000-0000-000000000000}"/>
          </ac:picMkLst>
        </pc:picChg>
        <pc:picChg chg="del">
          <ac:chgData name="Zhang, Hao [haozhang]" userId="24e64bb6-7a3b-4ace-8960-3339a8934562" providerId="ADAL" clId="{858DD10C-7B76-45EF-A8A3-323DCF4EA755}" dt="2022-07-24T16:54:29.271" v="141" actId="478"/>
          <ac:picMkLst>
            <pc:docMk/>
            <pc:sldMk cId="4173444111" sldId="434"/>
            <ac:picMk id="95" creationId="{00000000-0000-0000-0000-000000000000}"/>
          </ac:picMkLst>
        </pc:picChg>
        <pc:picChg chg="del">
          <ac:chgData name="Zhang, Hao [haozhang]" userId="24e64bb6-7a3b-4ace-8960-3339a8934562" providerId="ADAL" clId="{858DD10C-7B76-45EF-A8A3-323DCF4EA755}" dt="2022-07-24T16:54:26.821" v="140" actId="478"/>
          <ac:picMkLst>
            <pc:docMk/>
            <pc:sldMk cId="4173444111" sldId="434"/>
            <ac:picMk id="106" creationId="{BB997EB6-FF87-4743-B0AE-A383BBB53C2D}"/>
          </ac:picMkLst>
        </pc:picChg>
        <pc:cxnChg chg="del">
          <ac:chgData name="Zhang, Hao [haozhang]" userId="24e64bb6-7a3b-4ace-8960-3339a8934562" providerId="ADAL" clId="{858DD10C-7B76-45EF-A8A3-323DCF4EA755}" dt="2022-07-24T16:54:29.271" v="141" actId="478"/>
          <ac:cxnSpMkLst>
            <pc:docMk/>
            <pc:sldMk cId="4173444111" sldId="434"/>
            <ac:cxnSpMk id="11" creationId="{00000000-0000-0000-0000-000000000000}"/>
          </ac:cxnSpMkLst>
        </pc:cxnChg>
        <pc:cxnChg chg="del">
          <ac:chgData name="Zhang, Hao [haozhang]" userId="24e64bb6-7a3b-4ace-8960-3339a8934562" providerId="ADAL" clId="{858DD10C-7B76-45EF-A8A3-323DCF4EA755}" dt="2022-07-24T16:54:21.198" v="135" actId="478"/>
          <ac:cxnSpMkLst>
            <pc:docMk/>
            <pc:sldMk cId="4173444111" sldId="434"/>
            <ac:cxnSpMk id="51" creationId="{00000000-0000-0000-0000-000000000000}"/>
          </ac:cxnSpMkLst>
        </pc:cxnChg>
        <pc:cxnChg chg="del">
          <ac:chgData name="Zhang, Hao [haozhang]" userId="24e64bb6-7a3b-4ace-8960-3339a8934562" providerId="ADAL" clId="{858DD10C-7B76-45EF-A8A3-323DCF4EA755}" dt="2022-07-24T16:54:29.271" v="141" actId="478"/>
          <ac:cxnSpMkLst>
            <pc:docMk/>
            <pc:sldMk cId="4173444111" sldId="434"/>
            <ac:cxnSpMk id="96" creationId="{00000000-0000-0000-0000-000000000000}"/>
          </ac:cxnSpMkLst>
        </pc:cxnChg>
        <pc:cxnChg chg="del mod">
          <ac:chgData name="Zhang, Hao [haozhang]" userId="24e64bb6-7a3b-4ace-8960-3339a8934562" providerId="ADAL" clId="{858DD10C-7B76-45EF-A8A3-323DCF4EA755}" dt="2022-07-24T16:54:29.271" v="141" actId="478"/>
          <ac:cxnSpMkLst>
            <pc:docMk/>
            <pc:sldMk cId="4173444111" sldId="434"/>
            <ac:cxnSpMk id="99" creationId="{00000000-0000-0000-0000-000000000000}"/>
          </ac:cxnSpMkLst>
        </pc:cxnChg>
        <pc:cxnChg chg="del mod">
          <ac:chgData name="Zhang, Hao [haozhang]" userId="24e64bb6-7a3b-4ace-8960-3339a8934562" providerId="ADAL" clId="{858DD10C-7B76-45EF-A8A3-323DCF4EA755}" dt="2022-07-24T16:54:29.271" v="141" actId="478"/>
          <ac:cxnSpMkLst>
            <pc:docMk/>
            <pc:sldMk cId="4173444111" sldId="434"/>
            <ac:cxnSpMk id="100" creationId="{00000000-0000-0000-0000-000000000000}"/>
          </ac:cxnSpMkLst>
        </pc:cxnChg>
        <pc:cxnChg chg="del mod">
          <ac:chgData name="Zhang, Hao [haozhang]" userId="24e64bb6-7a3b-4ace-8960-3339a8934562" providerId="ADAL" clId="{858DD10C-7B76-45EF-A8A3-323DCF4EA755}" dt="2022-07-24T16:54:29.271" v="141" actId="478"/>
          <ac:cxnSpMkLst>
            <pc:docMk/>
            <pc:sldMk cId="4173444111" sldId="434"/>
            <ac:cxnSpMk id="102" creationId="{00000000-0000-0000-0000-000000000000}"/>
          </ac:cxnSpMkLst>
        </pc:cxnChg>
        <pc:cxnChg chg="del mod">
          <ac:chgData name="Zhang, Hao [haozhang]" userId="24e64bb6-7a3b-4ace-8960-3339a8934562" providerId="ADAL" clId="{858DD10C-7B76-45EF-A8A3-323DCF4EA755}" dt="2022-07-24T16:54:29.271" v="141" actId="478"/>
          <ac:cxnSpMkLst>
            <pc:docMk/>
            <pc:sldMk cId="4173444111" sldId="434"/>
            <ac:cxnSpMk id="103" creationId="{00000000-0000-0000-0000-000000000000}"/>
          </ac:cxnSpMkLst>
        </pc:cxnChg>
        <pc:cxnChg chg="del mod">
          <ac:chgData name="Zhang, Hao [haozhang]" userId="24e64bb6-7a3b-4ace-8960-3339a8934562" providerId="ADAL" clId="{858DD10C-7B76-45EF-A8A3-323DCF4EA755}" dt="2022-07-24T16:54:29.271" v="141" actId="478"/>
          <ac:cxnSpMkLst>
            <pc:docMk/>
            <pc:sldMk cId="4173444111" sldId="434"/>
            <ac:cxnSpMk id="104" creationId="{00000000-0000-0000-0000-000000000000}"/>
          </ac:cxnSpMkLst>
        </pc:cxnChg>
      </pc:sldChg>
      <pc:sldChg chg="modSp new del mod">
        <pc:chgData name="Zhang, Hao [haozhang]" userId="24e64bb6-7a3b-4ace-8960-3339a8934562" providerId="ADAL" clId="{858DD10C-7B76-45EF-A8A3-323DCF4EA755}" dt="2022-07-24T19:33:40.700" v="2965" actId="2696"/>
        <pc:sldMkLst>
          <pc:docMk/>
          <pc:sldMk cId="3910678097" sldId="435"/>
        </pc:sldMkLst>
        <pc:spChg chg="mod">
          <ac:chgData name="Zhang, Hao [haozhang]" userId="24e64bb6-7a3b-4ace-8960-3339a8934562" providerId="ADAL" clId="{858DD10C-7B76-45EF-A8A3-323DCF4EA755}" dt="2022-07-24T16:57:24.730" v="259" actId="20577"/>
          <ac:spMkLst>
            <pc:docMk/>
            <pc:sldMk cId="3910678097" sldId="435"/>
            <ac:spMk id="2" creationId="{72559095-A6A5-568C-0FDC-41574BF7FBE6}"/>
          </ac:spMkLst>
        </pc:spChg>
        <pc:spChg chg="mod">
          <ac:chgData name="Zhang, Hao [haozhang]" userId="24e64bb6-7a3b-4ace-8960-3339a8934562" providerId="ADAL" clId="{858DD10C-7B76-45EF-A8A3-323DCF4EA755}" dt="2022-07-24T18:12:14.274" v="547" actId="20577"/>
          <ac:spMkLst>
            <pc:docMk/>
            <pc:sldMk cId="3910678097" sldId="435"/>
            <ac:spMk id="3" creationId="{85B77294-3B6E-4E69-4424-1E41E5347FAA}"/>
          </ac:spMkLst>
        </pc:spChg>
      </pc:sldChg>
      <pc:sldChg chg="modSp new del mod">
        <pc:chgData name="Zhang, Hao [haozhang]" userId="24e64bb6-7a3b-4ace-8960-3339a8934562" providerId="ADAL" clId="{858DD10C-7B76-45EF-A8A3-323DCF4EA755}" dt="2022-07-24T19:48:45.398" v="3373" actId="47"/>
        <pc:sldMkLst>
          <pc:docMk/>
          <pc:sldMk cId="798559184" sldId="436"/>
        </pc:sldMkLst>
        <pc:spChg chg="mod">
          <ac:chgData name="Zhang, Hao [haozhang]" userId="24e64bb6-7a3b-4ace-8960-3339a8934562" providerId="ADAL" clId="{858DD10C-7B76-45EF-A8A3-323DCF4EA755}" dt="2022-07-24T19:34:30.989" v="2977" actId="20577"/>
          <ac:spMkLst>
            <pc:docMk/>
            <pc:sldMk cId="798559184" sldId="436"/>
            <ac:spMk id="2" creationId="{805F73EA-5879-31CE-1977-65FBDFCD7095}"/>
          </ac:spMkLst>
        </pc:spChg>
      </pc:sldChg>
      <pc:sldChg chg="modSp new del mod">
        <pc:chgData name="Zhang, Hao [haozhang]" userId="24e64bb6-7a3b-4ace-8960-3339a8934562" providerId="ADAL" clId="{858DD10C-7B76-45EF-A8A3-323DCF4EA755}" dt="2022-07-24T17:01:05.720" v="431" actId="680"/>
        <pc:sldMkLst>
          <pc:docMk/>
          <pc:sldMk cId="1350061599" sldId="436"/>
        </pc:sldMkLst>
        <pc:spChg chg="mod">
          <ac:chgData name="Zhang, Hao [haozhang]" userId="24e64bb6-7a3b-4ace-8960-3339a8934562" providerId="ADAL" clId="{858DD10C-7B76-45EF-A8A3-323DCF4EA755}" dt="2022-07-24T17:01:05.226" v="430" actId="20577"/>
          <ac:spMkLst>
            <pc:docMk/>
            <pc:sldMk cId="1350061599" sldId="436"/>
            <ac:spMk id="2" creationId="{7C859483-CE29-7F8A-9CFB-14587FE43165}"/>
          </ac:spMkLst>
        </pc:spChg>
      </pc:sldChg>
      <pc:sldChg chg="new del">
        <pc:chgData name="Zhang, Hao [haozhang]" userId="24e64bb6-7a3b-4ace-8960-3339a8934562" providerId="ADAL" clId="{858DD10C-7B76-45EF-A8A3-323DCF4EA755}" dt="2022-07-24T19:48:46.526" v="3374" actId="47"/>
        <pc:sldMkLst>
          <pc:docMk/>
          <pc:sldMk cId="1583817589" sldId="437"/>
        </pc:sldMkLst>
      </pc:sldChg>
      <pc:sldChg chg="addSp delSp modSp new mod modClrScheme delAnim modAnim chgLayout modNotesTx">
        <pc:chgData name="Zhang, Hao [haozhang]" userId="24e64bb6-7a3b-4ace-8960-3339a8934562" providerId="ADAL" clId="{858DD10C-7B76-45EF-A8A3-323DCF4EA755}" dt="2022-07-25T00:45:37.089" v="11148" actId="1076"/>
        <pc:sldMkLst>
          <pc:docMk/>
          <pc:sldMk cId="2673195733" sldId="438"/>
        </pc:sldMkLst>
        <pc:spChg chg="mod ord">
          <ac:chgData name="Zhang, Hao [haozhang]" userId="24e64bb6-7a3b-4ace-8960-3339a8934562" providerId="ADAL" clId="{858DD10C-7B76-45EF-A8A3-323DCF4EA755}" dt="2022-07-24T18:43:08.320" v="1282" actId="26606"/>
          <ac:spMkLst>
            <pc:docMk/>
            <pc:sldMk cId="2673195733" sldId="438"/>
            <ac:spMk id="2" creationId="{244DF9F8-98C9-547B-950F-3AE6FBEBF89D}"/>
          </ac:spMkLst>
        </pc:spChg>
        <pc:spChg chg="del mod ord">
          <ac:chgData name="Zhang, Hao [haozhang]" userId="24e64bb6-7a3b-4ace-8960-3339a8934562" providerId="ADAL" clId="{858DD10C-7B76-45EF-A8A3-323DCF4EA755}" dt="2022-07-24T18:42:44.832" v="1269" actId="700"/>
          <ac:spMkLst>
            <pc:docMk/>
            <pc:sldMk cId="2673195733" sldId="438"/>
            <ac:spMk id="3" creationId="{91FC80A0-62C9-33C2-C8CD-B034785D7911}"/>
          </ac:spMkLst>
        </pc:spChg>
        <pc:spChg chg="mod ord">
          <ac:chgData name="Zhang, Hao [haozhang]" userId="24e64bb6-7a3b-4ace-8960-3339a8934562" providerId="ADAL" clId="{858DD10C-7B76-45EF-A8A3-323DCF4EA755}" dt="2022-07-24T18:43:08.320" v="1282" actId="26606"/>
          <ac:spMkLst>
            <pc:docMk/>
            <pc:sldMk cId="2673195733" sldId="438"/>
            <ac:spMk id="4" creationId="{DABBEA9B-E7E4-4E9D-DEF7-B46810F40987}"/>
          </ac:spMkLst>
        </pc:spChg>
        <pc:spChg chg="add mod ord">
          <ac:chgData name="Zhang, Hao [haozhang]" userId="24e64bb6-7a3b-4ace-8960-3339a8934562" providerId="ADAL" clId="{858DD10C-7B76-45EF-A8A3-323DCF4EA755}" dt="2022-07-24T18:43:08.320" v="1282" actId="26606"/>
          <ac:spMkLst>
            <pc:docMk/>
            <pc:sldMk cId="2673195733" sldId="438"/>
            <ac:spMk id="5" creationId="{0BB3A5F3-4144-0D7B-34F3-AF5AAEB9752B}"/>
          </ac:spMkLst>
        </pc:spChg>
        <pc:spChg chg="add del mod ord">
          <ac:chgData name="Zhang, Hao [haozhang]" userId="24e64bb6-7a3b-4ace-8960-3339a8934562" providerId="ADAL" clId="{858DD10C-7B76-45EF-A8A3-323DCF4EA755}" dt="2022-07-25T00:45:37.089" v="11148" actId="1076"/>
          <ac:spMkLst>
            <pc:docMk/>
            <pc:sldMk cId="2673195733" sldId="438"/>
            <ac:spMk id="6" creationId="{97618C61-D781-3E90-B67D-D4842D37BA1B}"/>
          </ac:spMkLst>
        </pc:spChg>
        <pc:spChg chg="add del mod">
          <ac:chgData name="Zhang, Hao [haozhang]" userId="24e64bb6-7a3b-4ace-8960-3339a8934562" providerId="ADAL" clId="{858DD10C-7B76-45EF-A8A3-323DCF4EA755}" dt="2022-07-24T23:05:53.654" v="6893" actId="478"/>
          <ac:spMkLst>
            <pc:docMk/>
            <pc:sldMk cId="2673195733" sldId="438"/>
            <ac:spMk id="9" creationId="{482DEBCA-5619-014C-46CA-2EA37650698C}"/>
          </ac:spMkLst>
        </pc:spChg>
        <pc:spChg chg="mod">
          <ac:chgData name="Zhang, Hao [haozhang]" userId="24e64bb6-7a3b-4ace-8960-3339a8934562" providerId="ADAL" clId="{858DD10C-7B76-45EF-A8A3-323DCF4EA755}" dt="2022-07-24T23:03:23.092" v="6864" actId="1076"/>
          <ac:spMkLst>
            <pc:docMk/>
            <pc:sldMk cId="2673195733" sldId="438"/>
            <ac:spMk id="12" creationId="{8FC46916-AB5C-0D1C-110E-D74C4DD2328C}"/>
          </ac:spMkLst>
        </pc:spChg>
        <pc:spChg chg="mod">
          <ac:chgData name="Zhang, Hao [haozhang]" userId="24e64bb6-7a3b-4ace-8960-3339a8934562" providerId="ADAL" clId="{858DD10C-7B76-45EF-A8A3-323DCF4EA755}" dt="2022-07-24T23:03:23.092" v="6864" actId="1076"/>
          <ac:spMkLst>
            <pc:docMk/>
            <pc:sldMk cId="2673195733" sldId="438"/>
            <ac:spMk id="15" creationId="{E9973CA3-2621-4193-96AD-200A85B294D7}"/>
          </ac:spMkLst>
        </pc:spChg>
        <pc:spChg chg="mod">
          <ac:chgData name="Zhang, Hao [haozhang]" userId="24e64bb6-7a3b-4ace-8960-3339a8934562" providerId="ADAL" clId="{858DD10C-7B76-45EF-A8A3-323DCF4EA755}" dt="2022-07-24T23:03:23.092" v="6864" actId="1076"/>
          <ac:spMkLst>
            <pc:docMk/>
            <pc:sldMk cId="2673195733" sldId="438"/>
            <ac:spMk id="16" creationId="{2B4054B9-4603-1381-D9BC-6ED40739C26E}"/>
          </ac:spMkLst>
        </pc:spChg>
        <pc:spChg chg="mod">
          <ac:chgData name="Zhang, Hao [haozhang]" userId="24e64bb6-7a3b-4ace-8960-3339a8934562" providerId="ADAL" clId="{858DD10C-7B76-45EF-A8A3-323DCF4EA755}" dt="2022-07-24T23:03:23.092" v="6864" actId="1076"/>
          <ac:spMkLst>
            <pc:docMk/>
            <pc:sldMk cId="2673195733" sldId="438"/>
            <ac:spMk id="17" creationId="{2EFF5790-5166-17A1-62CA-B469AF6176ED}"/>
          </ac:spMkLst>
        </pc:spChg>
        <pc:spChg chg="mod">
          <ac:chgData name="Zhang, Hao [haozhang]" userId="24e64bb6-7a3b-4ace-8960-3339a8934562" providerId="ADAL" clId="{858DD10C-7B76-45EF-A8A3-323DCF4EA755}" dt="2022-07-24T23:03:23.092" v="6864" actId="1076"/>
          <ac:spMkLst>
            <pc:docMk/>
            <pc:sldMk cId="2673195733" sldId="438"/>
            <ac:spMk id="19" creationId="{31CE8211-0965-F2BE-0B16-90427110CEEF}"/>
          </ac:spMkLst>
        </pc:spChg>
        <pc:spChg chg="mod">
          <ac:chgData name="Zhang, Hao [haozhang]" userId="24e64bb6-7a3b-4ace-8960-3339a8934562" providerId="ADAL" clId="{858DD10C-7B76-45EF-A8A3-323DCF4EA755}" dt="2022-07-24T23:03:54.854" v="6871"/>
          <ac:spMkLst>
            <pc:docMk/>
            <pc:sldMk cId="2673195733" sldId="438"/>
            <ac:spMk id="23" creationId="{2F58AE30-D2E0-2E7A-CA29-9D32A233398F}"/>
          </ac:spMkLst>
        </pc:spChg>
        <pc:spChg chg="mod">
          <ac:chgData name="Zhang, Hao [haozhang]" userId="24e64bb6-7a3b-4ace-8960-3339a8934562" providerId="ADAL" clId="{858DD10C-7B76-45EF-A8A3-323DCF4EA755}" dt="2022-07-24T23:03:54.854" v="6871"/>
          <ac:spMkLst>
            <pc:docMk/>
            <pc:sldMk cId="2673195733" sldId="438"/>
            <ac:spMk id="26" creationId="{6486DDB2-B7AF-CC2C-1482-5ED2DB9F2B1E}"/>
          </ac:spMkLst>
        </pc:spChg>
        <pc:spChg chg="mod">
          <ac:chgData name="Zhang, Hao [haozhang]" userId="24e64bb6-7a3b-4ace-8960-3339a8934562" providerId="ADAL" clId="{858DD10C-7B76-45EF-A8A3-323DCF4EA755}" dt="2022-07-24T23:03:54.854" v="6871"/>
          <ac:spMkLst>
            <pc:docMk/>
            <pc:sldMk cId="2673195733" sldId="438"/>
            <ac:spMk id="27" creationId="{B05E5481-5970-3F3C-2529-2B81665B5A49}"/>
          </ac:spMkLst>
        </pc:spChg>
        <pc:spChg chg="mod">
          <ac:chgData name="Zhang, Hao [haozhang]" userId="24e64bb6-7a3b-4ace-8960-3339a8934562" providerId="ADAL" clId="{858DD10C-7B76-45EF-A8A3-323DCF4EA755}" dt="2022-07-24T23:03:54.854" v="6871"/>
          <ac:spMkLst>
            <pc:docMk/>
            <pc:sldMk cId="2673195733" sldId="438"/>
            <ac:spMk id="28" creationId="{DE9F6320-898F-A698-1AD1-882A10C97746}"/>
          </ac:spMkLst>
        </pc:spChg>
        <pc:spChg chg="mod">
          <ac:chgData name="Zhang, Hao [haozhang]" userId="24e64bb6-7a3b-4ace-8960-3339a8934562" providerId="ADAL" clId="{858DD10C-7B76-45EF-A8A3-323DCF4EA755}" dt="2022-07-24T23:03:54.854" v="6871"/>
          <ac:spMkLst>
            <pc:docMk/>
            <pc:sldMk cId="2673195733" sldId="438"/>
            <ac:spMk id="30" creationId="{CEAD8946-CBC9-0262-88C4-201F2D852A87}"/>
          </ac:spMkLst>
        </pc:spChg>
        <pc:spChg chg="mod">
          <ac:chgData name="Zhang, Hao [haozhang]" userId="24e64bb6-7a3b-4ace-8960-3339a8934562" providerId="ADAL" clId="{858DD10C-7B76-45EF-A8A3-323DCF4EA755}" dt="2022-07-24T23:05:03.047" v="6877" actId="1076"/>
          <ac:spMkLst>
            <pc:docMk/>
            <pc:sldMk cId="2673195733" sldId="438"/>
            <ac:spMk id="34" creationId="{B6663407-1163-72AA-5DE2-88F4199B5607}"/>
          </ac:spMkLst>
        </pc:spChg>
        <pc:spChg chg="mod">
          <ac:chgData name="Zhang, Hao [haozhang]" userId="24e64bb6-7a3b-4ace-8960-3339a8934562" providerId="ADAL" clId="{858DD10C-7B76-45EF-A8A3-323DCF4EA755}" dt="2022-07-24T23:05:03.047" v="6877" actId="1076"/>
          <ac:spMkLst>
            <pc:docMk/>
            <pc:sldMk cId="2673195733" sldId="438"/>
            <ac:spMk id="37" creationId="{B8254C16-A42C-4939-34A3-F0B0D3EB7BDB}"/>
          </ac:spMkLst>
        </pc:spChg>
        <pc:spChg chg="mod">
          <ac:chgData name="Zhang, Hao [haozhang]" userId="24e64bb6-7a3b-4ace-8960-3339a8934562" providerId="ADAL" clId="{858DD10C-7B76-45EF-A8A3-323DCF4EA755}" dt="2022-07-24T23:05:03.047" v="6877" actId="1076"/>
          <ac:spMkLst>
            <pc:docMk/>
            <pc:sldMk cId="2673195733" sldId="438"/>
            <ac:spMk id="38" creationId="{AE55996B-2ABD-D8E8-C21C-B4F59362AEC4}"/>
          </ac:spMkLst>
        </pc:spChg>
        <pc:spChg chg="mod">
          <ac:chgData name="Zhang, Hao [haozhang]" userId="24e64bb6-7a3b-4ace-8960-3339a8934562" providerId="ADAL" clId="{858DD10C-7B76-45EF-A8A3-323DCF4EA755}" dt="2022-07-24T23:05:03.047" v="6877" actId="1076"/>
          <ac:spMkLst>
            <pc:docMk/>
            <pc:sldMk cId="2673195733" sldId="438"/>
            <ac:spMk id="39" creationId="{D48228D2-6F51-D19F-D280-D31F8C6BD732}"/>
          </ac:spMkLst>
        </pc:spChg>
        <pc:spChg chg="mod">
          <ac:chgData name="Zhang, Hao [haozhang]" userId="24e64bb6-7a3b-4ace-8960-3339a8934562" providerId="ADAL" clId="{858DD10C-7B76-45EF-A8A3-323DCF4EA755}" dt="2022-07-24T23:05:03.047" v="6877" actId="1076"/>
          <ac:spMkLst>
            <pc:docMk/>
            <pc:sldMk cId="2673195733" sldId="438"/>
            <ac:spMk id="41" creationId="{85A07B65-4EDD-4F54-3967-FD9F5782FF6E}"/>
          </ac:spMkLst>
        </pc:spChg>
        <pc:spChg chg="add mod">
          <ac:chgData name="Zhang, Hao [haozhang]" userId="24e64bb6-7a3b-4ace-8960-3339a8934562" providerId="ADAL" clId="{858DD10C-7B76-45EF-A8A3-323DCF4EA755}" dt="2022-07-24T23:05:32.466" v="6887"/>
          <ac:spMkLst>
            <pc:docMk/>
            <pc:sldMk cId="2673195733" sldId="438"/>
            <ac:spMk id="44" creationId="{42FE36CC-F965-1B32-318D-3864E27C40A3}"/>
          </ac:spMkLst>
        </pc:spChg>
        <pc:spChg chg="mod">
          <ac:chgData name="Zhang, Hao [haozhang]" userId="24e64bb6-7a3b-4ace-8960-3339a8934562" providerId="ADAL" clId="{858DD10C-7B76-45EF-A8A3-323DCF4EA755}" dt="2022-07-25T00:11:04.811" v="8429" actId="207"/>
          <ac:spMkLst>
            <pc:docMk/>
            <pc:sldMk cId="2673195733" sldId="438"/>
            <ac:spMk id="45" creationId="{984826D8-6686-5E28-B944-B434E1E0B883}"/>
          </ac:spMkLst>
        </pc:spChg>
        <pc:grpChg chg="add del mod">
          <ac:chgData name="Zhang, Hao [haozhang]" userId="24e64bb6-7a3b-4ace-8960-3339a8934562" providerId="ADAL" clId="{858DD10C-7B76-45EF-A8A3-323DCF4EA755}" dt="2022-07-24T23:03:25.485" v="6865" actId="478"/>
          <ac:grpSpMkLst>
            <pc:docMk/>
            <pc:sldMk cId="2673195733" sldId="438"/>
            <ac:grpSpMk id="10" creationId="{884343FF-D2C0-7442-E1A4-99737EEE0B0A}"/>
          </ac:grpSpMkLst>
        </pc:grpChg>
        <pc:grpChg chg="mod">
          <ac:chgData name="Zhang, Hao [haozhang]" userId="24e64bb6-7a3b-4ace-8960-3339a8934562" providerId="ADAL" clId="{858DD10C-7B76-45EF-A8A3-323DCF4EA755}" dt="2022-07-24T23:03:23.092" v="6864" actId="1076"/>
          <ac:grpSpMkLst>
            <pc:docMk/>
            <pc:sldMk cId="2673195733" sldId="438"/>
            <ac:grpSpMk id="11" creationId="{A60B24DD-E6C3-3ACE-6919-EBE70F8DD099}"/>
          </ac:grpSpMkLst>
        </pc:grpChg>
        <pc:grpChg chg="mod">
          <ac:chgData name="Zhang, Hao [haozhang]" userId="24e64bb6-7a3b-4ace-8960-3339a8934562" providerId="ADAL" clId="{858DD10C-7B76-45EF-A8A3-323DCF4EA755}" dt="2022-07-24T23:03:23.092" v="6864" actId="1076"/>
          <ac:grpSpMkLst>
            <pc:docMk/>
            <pc:sldMk cId="2673195733" sldId="438"/>
            <ac:grpSpMk id="13" creationId="{463D7162-28D8-3453-41F5-24105E14C8E5}"/>
          </ac:grpSpMkLst>
        </pc:grpChg>
        <pc:grpChg chg="add del mod">
          <ac:chgData name="Zhang, Hao [haozhang]" userId="24e64bb6-7a3b-4ace-8960-3339a8934562" providerId="ADAL" clId="{858DD10C-7B76-45EF-A8A3-323DCF4EA755}" dt="2022-07-24T23:03:58.524" v="6872"/>
          <ac:grpSpMkLst>
            <pc:docMk/>
            <pc:sldMk cId="2673195733" sldId="438"/>
            <ac:grpSpMk id="21" creationId="{BAEB482A-34BF-4FB9-2B00-90DF25C73C56}"/>
          </ac:grpSpMkLst>
        </pc:grpChg>
        <pc:grpChg chg="mod">
          <ac:chgData name="Zhang, Hao [haozhang]" userId="24e64bb6-7a3b-4ace-8960-3339a8934562" providerId="ADAL" clId="{858DD10C-7B76-45EF-A8A3-323DCF4EA755}" dt="2022-07-24T23:03:54.854" v="6871"/>
          <ac:grpSpMkLst>
            <pc:docMk/>
            <pc:sldMk cId="2673195733" sldId="438"/>
            <ac:grpSpMk id="22" creationId="{721EB218-9E77-3126-9610-83A0E0B48FE2}"/>
          </ac:grpSpMkLst>
        </pc:grpChg>
        <pc:grpChg chg="mod">
          <ac:chgData name="Zhang, Hao [haozhang]" userId="24e64bb6-7a3b-4ace-8960-3339a8934562" providerId="ADAL" clId="{858DD10C-7B76-45EF-A8A3-323DCF4EA755}" dt="2022-07-24T23:03:54.854" v="6871"/>
          <ac:grpSpMkLst>
            <pc:docMk/>
            <pc:sldMk cId="2673195733" sldId="438"/>
            <ac:grpSpMk id="24" creationId="{9E723728-8984-0967-2307-9AB73B5B7E0B}"/>
          </ac:grpSpMkLst>
        </pc:grpChg>
        <pc:grpChg chg="add del mod">
          <ac:chgData name="Zhang, Hao [haozhang]" userId="24e64bb6-7a3b-4ace-8960-3339a8934562" providerId="ADAL" clId="{858DD10C-7B76-45EF-A8A3-323DCF4EA755}" dt="2022-07-24T23:05:06.895" v="6880"/>
          <ac:grpSpMkLst>
            <pc:docMk/>
            <pc:sldMk cId="2673195733" sldId="438"/>
            <ac:grpSpMk id="32" creationId="{34514053-DA32-EA7E-EE1F-04ADCBE6FA3F}"/>
          </ac:grpSpMkLst>
        </pc:grpChg>
        <pc:grpChg chg="mod">
          <ac:chgData name="Zhang, Hao [haozhang]" userId="24e64bb6-7a3b-4ace-8960-3339a8934562" providerId="ADAL" clId="{858DD10C-7B76-45EF-A8A3-323DCF4EA755}" dt="2022-07-24T23:05:03.047" v="6877" actId="1076"/>
          <ac:grpSpMkLst>
            <pc:docMk/>
            <pc:sldMk cId="2673195733" sldId="438"/>
            <ac:grpSpMk id="33" creationId="{BC2F403D-6C7F-169A-CCA3-6BC9678D2C6B}"/>
          </ac:grpSpMkLst>
        </pc:grpChg>
        <pc:grpChg chg="mod">
          <ac:chgData name="Zhang, Hao [haozhang]" userId="24e64bb6-7a3b-4ace-8960-3339a8934562" providerId="ADAL" clId="{858DD10C-7B76-45EF-A8A3-323DCF4EA755}" dt="2022-07-24T23:05:03.047" v="6877" actId="1076"/>
          <ac:grpSpMkLst>
            <pc:docMk/>
            <pc:sldMk cId="2673195733" sldId="438"/>
            <ac:grpSpMk id="35" creationId="{ED848BC6-5A62-920F-62BF-BD3B8313163D}"/>
          </ac:grpSpMkLst>
        </pc:grpChg>
        <pc:picChg chg="add mod">
          <ac:chgData name="Zhang, Hao [haozhang]" userId="24e64bb6-7a3b-4ace-8960-3339a8934562" providerId="ADAL" clId="{858DD10C-7B76-45EF-A8A3-323DCF4EA755}" dt="2022-07-24T18:52:32.443" v="1730" actId="1076"/>
          <ac:picMkLst>
            <pc:docMk/>
            <pc:sldMk cId="2673195733" sldId="438"/>
            <ac:picMk id="8" creationId="{012EB31E-11A2-A5A8-6591-65D9DD29B35D}"/>
          </ac:picMkLst>
        </pc:picChg>
        <pc:picChg chg="mod">
          <ac:chgData name="Zhang, Hao [haozhang]" userId="24e64bb6-7a3b-4ace-8960-3339a8934562" providerId="ADAL" clId="{858DD10C-7B76-45EF-A8A3-323DCF4EA755}" dt="2022-07-24T23:03:23.092" v="6864" actId="1076"/>
          <ac:picMkLst>
            <pc:docMk/>
            <pc:sldMk cId="2673195733" sldId="438"/>
            <ac:picMk id="14" creationId="{A8618157-13A4-56F5-507C-6151DA69D7C5}"/>
          </ac:picMkLst>
        </pc:picChg>
        <pc:picChg chg="mod">
          <ac:chgData name="Zhang, Hao [haozhang]" userId="24e64bb6-7a3b-4ace-8960-3339a8934562" providerId="ADAL" clId="{858DD10C-7B76-45EF-A8A3-323DCF4EA755}" dt="2022-07-24T23:03:23.092" v="6864" actId="1076"/>
          <ac:picMkLst>
            <pc:docMk/>
            <pc:sldMk cId="2673195733" sldId="438"/>
            <ac:picMk id="18" creationId="{2CDEAF05-C3F5-8BA2-6E26-A5DFCB44B285}"/>
          </ac:picMkLst>
        </pc:picChg>
        <pc:picChg chg="add del mod">
          <ac:chgData name="Zhang, Hao [haozhang]" userId="24e64bb6-7a3b-4ace-8960-3339a8934562" providerId="ADAL" clId="{858DD10C-7B76-45EF-A8A3-323DCF4EA755}" dt="2022-07-24T23:03:35.532" v="6870" actId="478"/>
          <ac:picMkLst>
            <pc:docMk/>
            <pc:sldMk cId="2673195733" sldId="438"/>
            <ac:picMk id="20" creationId="{8370AFAD-3BF6-1D5B-52C1-6AEBC87DB8AB}"/>
          </ac:picMkLst>
        </pc:picChg>
        <pc:picChg chg="mod">
          <ac:chgData name="Zhang, Hao [haozhang]" userId="24e64bb6-7a3b-4ace-8960-3339a8934562" providerId="ADAL" clId="{858DD10C-7B76-45EF-A8A3-323DCF4EA755}" dt="2022-07-24T23:03:54.854" v="6871"/>
          <ac:picMkLst>
            <pc:docMk/>
            <pc:sldMk cId="2673195733" sldId="438"/>
            <ac:picMk id="25" creationId="{E849761D-228F-24D9-5F2F-86B9FE25EE34}"/>
          </ac:picMkLst>
        </pc:picChg>
        <pc:picChg chg="mod">
          <ac:chgData name="Zhang, Hao [haozhang]" userId="24e64bb6-7a3b-4ace-8960-3339a8934562" providerId="ADAL" clId="{858DD10C-7B76-45EF-A8A3-323DCF4EA755}" dt="2022-07-24T23:03:54.854" v="6871"/>
          <ac:picMkLst>
            <pc:docMk/>
            <pc:sldMk cId="2673195733" sldId="438"/>
            <ac:picMk id="29" creationId="{310EB516-5F3A-8D2B-AD57-EBD6D25746B2}"/>
          </ac:picMkLst>
        </pc:picChg>
        <pc:picChg chg="add del">
          <ac:chgData name="Zhang, Hao [haozhang]" userId="24e64bb6-7a3b-4ace-8960-3339a8934562" providerId="ADAL" clId="{858DD10C-7B76-45EF-A8A3-323DCF4EA755}" dt="2022-07-24T23:04:04.838" v="6874" actId="478"/>
          <ac:picMkLst>
            <pc:docMk/>
            <pc:sldMk cId="2673195733" sldId="438"/>
            <ac:picMk id="31" creationId="{A170E894-658B-E33C-A109-19C2862839C6}"/>
          </ac:picMkLst>
        </pc:picChg>
        <pc:picChg chg="mod">
          <ac:chgData name="Zhang, Hao [haozhang]" userId="24e64bb6-7a3b-4ace-8960-3339a8934562" providerId="ADAL" clId="{858DD10C-7B76-45EF-A8A3-323DCF4EA755}" dt="2022-07-24T23:05:03.047" v="6877" actId="1076"/>
          <ac:picMkLst>
            <pc:docMk/>
            <pc:sldMk cId="2673195733" sldId="438"/>
            <ac:picMk id="36" creationId="{F1E65ED2-E414-4CA8-1DDD-3A64B7526528}"/>
          </ac:picMkLst>
        </pc:picChg>
        <pc:picChg chg="mod">
          <ac:chgData name="Zhang, Hao [haozhang]" userId="24e64bb6-7a3b-4ace-8960-3339a8934562" providerId="ADAL" clId="{858DD10C-7B76-45EF-A8A3-323DCF4EA755}" dt="2022-07-24T23:05:03.047" v="6877" actId="1076"/>
          <ac:picMkLst>
            <pc:docMk/>
            <pc:sldMk cId="2673195733" sldId="438"/>
            <ac:picMk id="40" creationId="{D003533C-5150-9A02-9954-E5A834932634}"/>
          </ac:picMkLst>
        </pc:picChg>
        <pc:picChg chg="add del">
          <ac:chgData name="Zhang, Hao [haozhang]" userId="24e64bb6-7a3b-4ace-8960-3339a8934562" providerId="ADAL" clId="{858DD10C-7B76-45EF-A8A3-323DCF4EA755}" dt="2022-07-24T23:05:06.480" v="6879"/>
          <ac:picMkLst>
            <pc:docMk/>
            <pc:sldMk cId="2673195733" sldId="438"/>
            <ac:picMk id="42" creationId="{20D694E4-F230-FC18-2F6C-58E575E87862}"/>
          </ac:picMkLst>
        </pc:picChg>
        <pc:picChg chg="add del mod">
          <ac:chgData name="Zhang, Hao [haozhang]" userId="24e64bb6-7a3b-4ace-8960-3339a8934562" providerId="ADAL" clId="{858DD10C-7B76-45EF-A8A3-323DCF4EA755}" dt="2022-07-25T00:45:26.352" v="11146" actId="21"/>
          <ac:picMkLst>
            <pc:docMk/>
            <pc:sldMk cId="2673195733" sldId="438"/>
            <ac:picMk id="43" creationId="{B8798D9C-1108-AA65-87E5-4A3C29D010A5}"/>
          </ac:picMkLst>
        </pc:picChg>
      </pc:sldChg>
      <pc:sldChg chg="addSp delSp modSp new add del mod modMedia modClrScheme delAnim modAnim chgLayout">
        <pc:chgData name="Zhang, Hao [haozhang]" userId="24e64bb6-7a3b-4ace-8960-3339a8934562" providerId="ADAL" clId="{858DD10C-7B76-45EF-A8A3-323DCF4EA755}" dt="2022-07-24T20:36:24.151" v="4231" actId="2696"/>
        <pc:sldMkLst>
          <pc:docMk/>
          <pc:sldMk cId="99141087" sldId="439"/>
        </pc:sldMkLst>
        <pc:spChg chg="del mod ord">
          <ac:chgData name="Zhang, Hao [haozhang]" userId="24e64bb6-7a3b-4ace-8960-3339a8934562" providerId="ADAL" clId="{858DD10C-7B76-45EF-A8A3-323DCF4EA755}" dt="2022-07-24T18:54:13.426" v="1783" actId="700"/>
          <ac:spMkLst>
            <pc:docMk/>
            <pc:sldMk cId="99141087" sldId="439"/>
            <ac:spMk id="2" creationId="{6D35BD59-F387-B34B-DC00-E71594FFA7E5}"/>
          </ac:spMkLst>
        </pc:spChg>
        <pc:spChg chg="del">
          <ac:chgData name="Zhang, Hao [haozhang]" userId="24e64bb6-7a3b-4ace-8960-3339a8934562" providerId="ADAL" clId="{858DD10C-7B76-45EF-A8A3-323DCF4EA755}" dt="2022-07-24T18:54:13.426" v="1783" actId="700"/>
          <ac:spMkLst>
            <pc:docMk/>
            <pc:sldMk cId="99141087" sldId="439"/>
            <ac:spMk id="3" creationId="{EA3C5135-B4E2-700B-20D1-88B92F3FC831}"/>
          </ac:spMkLst>
        </pc:spChg>
        <pc:spChg chg="mod ord">
          <ac:chgData name="Zhang, Hao [haozhang]" userId="24e64bb6-7a3b-4ace-8960-3339a8934562" providerId="ADAL" clId="{858DD10C-7B76-45EF-A8A3-323DCF4EA755}" dt="2022-07-24T18:58:26.441" v="1913" actId="26606"/>
          <ac:spMkLst>
            <pc:docMk/>
            <pc:sldMk cId="99141087" sldId="439"/>
            <ac:spMk id="4" creationId="{5746729C-5530-CE7D-5EAF-4C56048A6883}"/>
          </ac:spMkLst>
        </pc:spChg>
        <pc:spChg chg="del mod ord">
          <ac:chgData name="Zhang, Hao [haozhang]" userId="24e64bb6-7a3b-4ace-8960-3339a8934562" providerId="ADAL" clId="{858DD10C-7B76-45EF-A8A3-323DCF4EA755}" dt="2022-07-24T18:54:13.426" v="1783" actId="700"/>
          <ac:spMkLst>
            <pc:docMk/>
            <pc:sldMk cId="99141087" sldId="439"/>
            <ac:spMk id="5" creationId="{7DF27279-7D88-5469-50F1-E1DFFDA7DCD7}"/>
          </ac:spMkLst>
        </pc:spChg>
        <pc:spChg chg="add mod ord">
          <ac:chgData name="Zhang, Hao [haozhang]" userId="24e64bb6-7a3b-4ace-8960-3339a8934562" providerId="ADAL" clId="{858DD10C-7B76-45EF-A8A3-323DCF4EA755}" dt="2022-07-24T19:07:17.416" v="1957" actId="20577"/>
          <ac:spMkLst>
            <pc:docMk/>
            <pc:sldMk cId="99141087" sldId="439"/>
            <ac:spMk id="6" creationId="{2BE7514C-7425-83AB-3BEA-73802F61BC04}"/>
          </ac:spMkLst>
        </pc:spChg>
        <pc:spChg chg="add del mod ord">
          <ac:chgData name="Zhang, Hao [haozhang]" userId="24e64bb6-7a3b-4ace-8960-3339a8934562" providerId="ADAL" clId="{858DD10C-7B76-45EF-A8A3-323DCF4EA755}" dt="2022-07-24T19:03:22.816" v="1930"/>
          <ac:spMkLst>
            <pc:docMk/>
            <pc:sldMk cId="99141087" sldId="439"/>
            <ac:spMk id="7" creationId="{0F8D4C5D-90D2-CDAF-16A3-A90C1D52E978}"/>
          </ac:spMkLst>
        </pc:spChg>
        <pc:spChg chg="add del mod">
          <ac:chgData name="Zhang, Hao [haozhang]" userId="24e64bb6-7a3b-4ace-8960-3339a8934562" providerId="ADAL" clId="{858DD10C-7B76-45EF-A8A3-323DCF4EA755}" dt="2022-07-24T19:28:21.850" v="2646" actId="478"/>
          <ac:spMkLst>
            <pc:docMk/>
            <pc:sldMk cId="99141087" sldId="439"/>
            <ac:spMk id="14" creationId="{F6DDBC9D-584F-5570-CB11-27DA703C8674}"/>
          </ac:spMkLst>
        </pc:spChg>
        <pc:spChg chg="add del mod">
          <ac:chgData name="Zhang, Hao [haozhang]" userId="24e64bb6-7a3b-4ace-8960-3339a8934562" providerId="ADAL" clId="{858DD10C-7B76-45EF-A8A3-323DCF4EA755}" dt="2022-07-24T19:18:17.320" v="2360" actId="478"/>
          <ac:spMkLst>
            <pc:docMk/>
            <pc:sldMk cId="99141087" sldId="439"/>
            <ac:spMk id="15" creationId="{D46F597D-5AD1-1B5C-AAD9-E43A83848ECB}"/>
          </ac:spMkLst>
        </pc:spChg>
        <pc:spChg chg="mod">
          <ac:chgData name="Zhang, Hao [haozhang]" userId="24e64bb6-7a3b-4ace-8960-3339a8934562" providerId="ADAL" clId="{858DD10C-7B76-45EF-A8A3-323DCF4EA755}" dt="2022-07-24T19:38:48.691" v="3110" actId="1076"/>
          <ac:spMkLst>
            <pc:docMk/>
            <pc:sldMk cId="99141087" sldId="439"/>
            <ac:spMk id="18" creationId="{AEAFE4DC-5CFE-4092-CC21-A440F60C012A}"/>
          </ac:spMkLst>
        </pc:spChg>
        <pc:spChg chg="add mod">
          <ac:chgData name="Zhang, Hao [haozhang]" userId="24e64bb6-7a3b-4ace-8960-3339a8934562" providerId="ADAL" clId="{858DD10C-7B76-45EF-A8A3-323DCF4EA755}" dt="2022-07-24T19:38:48.691" v="3110" actId="1076"/>
          <ac:spMkLst>
            <pc:docMk/>
            <pc:sldMk cId="99141087" sldId="439"/>
            <ac:spMk id="20" creationId="{0E347FB9-1D4B-55AF-2253-15DF7DB5E793}"/>
          </ac:spMkLst>
        </pc:spChg>
        <pc:spChg chg="add mod">
          <ac:chgData name="Zhang, Hao [haozhang]" userId="24e64bb6-7a3b-4ace-8960-3339a8934562" providerId="ADAL" clId="{858DD10C-7B76-45EF-A8A3-323DCF4EA755}" dt="2022-07-24T19:38:48.691" v="3110" actId="1076"/>
          <ac:spMkLst>
            <pc:docMk/>
            <pc:sldMk cId="99141087" sldId="439"/>
            <ac:spMk id="21" creationId="{017DFD7D-8973-D2B7-FFA3-18A6C3CBB779}"/>
          </ac:spMkLst>
        </pc:spChg>
        <pc:spChg chg="add mod">
          <ac:chgData name="Zhang, Hao [haozhang]" userId="24e64bb6-7a3b-4ace-8960-3339a8934562" providerId="ADAL" clId="{858DD10C-7B76-45EF-A8A3-323DCF4EA755}" dt="2022-07-24T19:38:48.691" v="3110" actId="1076"/>
          <ac:spMkLst>
            <pc:docMk/>
            <pc:sldMk cId="99141087" sldId="439"/>
            <ac:spMk id="22" creationId="{F48E6BF1-7608-B001-FFE0-0FA84338EF74}"/>
          </ac:spMkLst>
        </pc:spChg>
        <pc:spChg chg="add mod">
          <ac:chgData name="Zhang, Hao [haozhang]" userId="24e64bb6-7a3b-4ace-8960-3339a8934562" providerId="ADAL" clId="{858DD10C-7B76-45EF-A8A3-323DCF4EA755}" dt="2022-07-24T19:38:48.691" v="3110" actId="1076"/>
          <ac:spMkLst>
            <pc:docMk/>
            <pc:sldMk cId="99141087" sldId="439"/>
            <ac:spMk id="23" creationId="{BB22FCCB-F7CC-0462-27B9-F1AA227F8DBF}"/>
          </ac:spMkLst>
        </pc:spChg>
        <pc:spChg chg="add mod">
          <ac:chgData name="Zhang, Hao [haozhang]" userId="24e64bb6-7a3b-4ace-8960-3339a8934562" providerId="ADAL" clId="{858DD10C-7B76-45EF-A8A3-323DCF4EA755}" dt="2022-07-24T19:37:28.080" v="3074" actId="554"/>
          <ac:spMkLst>
            <pc:docMk/>
            <pc:sldMk cId="99141087" sldId="439"/>
            <ac:spMk id="26" creationId="{305EF622-4FEB-3AC7-9838-2EC0D4806DAD}"/>
          </ac:spMkLst>
        </pc:spChg>
        <pc:spChg chg="add mod">
          <ac:chgData name="Zhang, Hao [haozhang]" userId="24e64bb6-7a3b-4ace-8960-3339a8934562" providerId="ADAL" clId="{858DD10C-7B76-45EF-A8A3-323DCF4EA755}" dt="2022-07-24T19:39:20.295" v="3119" actId="1076"/>
          <ac:spMkLst>
            <pc:docMk/>
            <pc:sldMk cId="99141087" sldId="439"/>
            <ac:spMk id="27" creationId="{98C9FF05-1899-EB38-CB27-F9B0B46B3BD1}"/>
          </ac:spMkLst>
        </pc:spChg>
        <pc:spChg chg="add mod">
          <ac:chgData name="Zhang, Hao [haozhang]" userId="24e64bb6-7a3b-4ace-8960-3339a8934562" providerId="ADAL" clId="{858DD10C-7B76-45EF-A8A3-323DCF4EA755}" dt="2022-07-24T19:37:46.889" v="3078" actId="1076"/>
          <ac:spMkLst>
            <pc:docMk/>
            <pc:sldMk cId="99141087" sldId="439"/>
            <ac:spMk id="29" creationId="{282D0165-EC55-0680-2CB7-545760ADA032}"/>
          </ac:spMkLst>
        </pc:spChg>
        <pc:spChg chg="add mod">
          <ac:chgData name="Zhang, Hao [haozhang]" userId="24e64bb6-7a3b-4ace-8960-3339a8934562" providerId="ADAL" clId="{858DD10C-7B76-45EF-A8A3-323DCF4EA755}" dt="2022-07-24T19:39:17.831" v="3118" actId="1076"/>
          <ac:spMkLst>
            <pc:docMk/>
            <pc:sldMk cId="99141087" sldId="439"/>
            <ac:spMk id="30" creationId="{67572BCB-6869-FDAB-D9B0-16F4F51FC320}"/>
          </ac:spMkLst>
        </pc:spChg>
        <pc:spChg chg="add mod">
          <ac:chgData name="Zhang, Hao [haozhang]" userId="24e64bb6-7a3b-4ace-8960-3339a8934562" providerId="ADAL" clId="{858DD10C-7B76-45EF-A8A3-323DCF4EA755}" dt="2022-07-24T19:38:55.142" v="3112" actId="1076"/>
          <ac:spMkLst>
            <pc:docMk/>
            <pc:sldMk cId="99141087" sldId="439"/>
            <ac:spMk id="32" creationId="{ED0158A1-4462-D734-7544-95814798E6C0}"/>
          </ac:spMkLst>
        </pc:spChg>
        <pc:spChg chg="add mod">
          <ac:chgData name="Zhang, Hao [haozhang]" userId="24e64bb6-7a3b-4ace-8960-3339a8934562" providerId="ADAL" clId="{858DD10C-7B76-45EF-A8A3-323DCF4EA755}" dt="2022-07-24T19:39:09.185" v="3114" actId="1076"/>
          <ac:spMkLst>
            <pc:docMk/>
            <pc:sldMk cId="99141087" sldId="439"/>
            <ac:spMk id="33" creationId="{D50BFE1E-C4C9-6E54-AF3E-B00FCB61F241}"/>
          </ac:spMkLst>
        </pc:spChg>
        <pc:spChg chg="add mod">
          <ac:chgData name="Zhang, Hao [haozhang]" userId="24e64bb6-7a3b-4ace-8960-3339a8934562" providerId="ADAL" clId="{858DD10C-7B76-45EF-A8A3-323DCF4EA755}" dt="2022-07-24T19:40:32.077" v="3121" actId="1076"/>
          <ac:spMkLst>
            <pc:docMk/>
            <pc:sldMk cId="99141087" sldId="439"/>
            <ac:spMk id="34" creationId="{5C6CCAD9-EBEA-D1BB-B58B-D732C7863B69}"/>
          </ac:spMkLst>
        </pc:spChg>
        <pc:spChg chg="add mod">
          <ac:chgData name="Zhang, Hao [haozhang]" userId="24e64bb6-7a3b-4ace-8960-3339a8934562" providerId="ADAL" clId="{858DD10C-7B76-45EF-A8A3-323DCF4EA755}" dt="2022-07-24T19:43:11.240" v="3339" actId="20577"/>
          <ac:spMkLst>
            <pc:docMk/>
            <pc:sldMk cId="99141087" sldId="439"/>
            <ac:spMk id="35" creationId="{2FA0732D-A69B-8038-1055-CE12661E2D75}"/>
          </ac:spMkLst>
        </pc:spChg>
        <pc:grpChg chg="add mod">
          <ac:chgData name="Zhang, Hao [haozhang]" userId="24e64bb6-7a3b-4ace-8960-3339a8934562" providerId="ADAL" clId="{858DD10C-7B76-45EF-A8A3-323DCF4EA755}" dt="2022-07-24T19:38:48.691" v="3110" actId="1076"/>
          <ac:grpSpMkLst>
            <pc:docMk/>
            <pc:sldMk cId="99141087" sldId="439"/>
            <ac:grpSpMk id="16" creationId="{0385F832-1908-FC24-1A29-577AB50DD1A4}"/>
          </ac:grpSpMkLst>
        </pc:grpChg>
        <pc:grpChg chg="add mod">
          <ac:chgData name="Zhang, Hao [haozhang]" userId="24e64bb6-7a3b-4ace-8960-3339a8934562" providerId="ADAL" clId="{858DD10C-7B76-45EF-A8A3-323DCF4EA755}" dt="2022-07-24T19:38:48.691" v="3110" actId="1076"/>
          <ac:grpSpMkLst>
            <pc:docMk/>
            <pc:sldMk cId="99141087" sldId="439"/>
            <ac:grpSpMk id="24" creationId="{A497027B-7430-355B-E3B5-D6155CB00F5B}"/>
          </ac:grpSpMkLst>
        </pc:grpChg>
        <pc:grpChg chg="add mod">
          <ac:chgData name="Zhang, Hao [haozhang]" userId="24e64bb6-7a3b-4ace-8960-3339a8934562" providerId="ADAL" clId="{858DD10C-7B76-45EF-A8A3-323DCF4EA755}" dt="2022-07-24T19:38:48.691" v="3110" actId="1076"/>
          <ac:grpSpMkLst>
            <pc:docMk/>
            <pc:sldMk cId="99141087" sldId="439"/>
            <ac:grpSpMk id="31" creationId="{09B7F5FC-D1D2-2BCF-ADC4-55513BA2B695}"/>
          </ac:grpSpMkLst>
        </pc:grpChg>
        <pc:picChg chg="add del mod">
          <ac:chgData name="Zhang, Hao [haozhang]" userId="24e64bb6-7a3b-4ace-8960-3339a8934562" providerId="ADAL" clId="{858DD10C-7B76-45EF-A8A3-323DCF4EA755}" dt="2022-07-24T18:58:24.365" v="1911" actId="26606"/>
          <ac:picMkLst>
            <pc:docMk/>
            <pc:sldMk cId="99141087" sldId="439"/>
            <ac:picMk id="9" creationId="{D4F18AD2-936B-1772-5E0E-02D68BDB66EA}"/>
          </ac:picMkLst>
        </pc:picChg>
        <pc:picChg chg="add del mod">
          <ac:chgData name="Zhang, Hao [haozhang]" userId="24e64bb6-7a3b-4ace-8960-3339a8934562" providerId="ADAL" clId="{858DD10C-7B76-45EF-A8A3-323DCF4EA755}" dt="2022-07-24T19:18:11.563" v="2359" actId="478"/>
          <ac:picMkLst>
            <pc:docMk/>
            <pc:sldMk cId="99141087" sldId="439"/>
            <ac:picMk id="10" creationId="{8D461CBC-684C-84E8-24D5-126E7BECBB2D}"/>
          </ac:picMkLst>
        </pc:picChg>
        <pc:picChg chg="add del">
          <ac:chgData name="Zhang, Hao [haozhang]" userId="24e64bb6-7a3b-4ace-8960-3339a8934562" providerId="ADAL" clId="{858DD10C-7B76-45EF-A8A3-323DCF4EA755}" dt="2022-07-24T18:58:26.441" v="1913" actId="26606"/>
          <ac:picMkLst>
            <pc:docMk/>
            <pc:sldMk cId="99141087" sldId="439"/>
            <ac:picMk id="11" creationId="{106053C9-A46F-0C20-2A2E-A31ED1EAFF55}"/>
          </ac:picMkLst>
        </pc:picChg>
        <pc:picChg chg="add del mod">
          <ac:chgData name="Zhang, Hao [haozhang]" userId="24e64bb6-7a3b-4ace-8960-3339a8934562" providerId="ADAL" clId="{858DD10C-7B76-45EF-A8A3-323DCF4EA755}" dt="2022-07-24T19:18:18.817" v="2361" actId="478"/>
          <ac:picMkLst>
            <pc:docMk/>
            <pc:sldMk cId="99141087" sldId="439"/>
            <ac:picMk id="12" creationId="{31DBA03B-2297-64B3-5C2E-FA16F95A1909}"/>
          </ac:picMkLst>
        </pc:picChg>
        <pc:picChg chg="add del mod">
          <ac:chgData name="Zhang, Hao [haozhang]" userId="24e64bb6-7a3b-4ace-8960-3339a8934562" providerId="ADAL" clId="{858DD10C-7B76-45EF-A8A3-323DCF4EA755}" dt="2022-07-24T19:07:40.457" v="2004" actId="21"/>
          <ac:picMkLst>
            <pc:docMk/>
            <pc:sldMk cId="99141087" sldId="439"/>
            <ac:picMk id="13" creationId="{EECB7CF3-8AF3-2FC1-9802-4162C3A3F287}"/>
          </ac:picMkLst>
        </pc:picChg>
        <pc:picChg chg="mod">
          <ac:chgData name="Zhang, Hao [haozhang]" userId="24e64bb6-7a3b-4ace-8960-3339a8934562" providerId="ADAL" clId="{858DD10C-7B76-45EF-A8A3-323DCF4EA755}" dt="2022-07-24T19:38:48.691" v="3110" actId="1076"/>
          <ac:picMkLst>
            <pc:docMk/>
            <pc:sldMk cId="99141087" sldId="439"/>
            <ac:picMk id="17" creationId="{9C4289BB-A845-7E5F-5982-77D6AE0BEA85}"/>
          </ac:picMkLst>
        </pc:picChg>
        <pc:picChg chg="add mod">
          <ac:chgData name="Zhang, Hao [haozhang]" userId="24e64bb6-7a3b-4ace-8960-3339a8934562" providerId="ADAL" clId="{858DD10C-7B76-45EF-A8A3-323DCF4EA755}" dt="2022-07-24T19:38:48.691" v="3110" actId="1076"/>
          <ac:picMkLst>
            <pc:docMk/>
            <pc:sldMk cId="99141087" sldId="439"/>
            <ac:picMk id="19" creationId="{FF8650C6-DFF0-860E-93EB-338B216DC1E0}"/>
          </ac:picMkLst>
        </pc:picChg>
        <pc:picChg chg="add mod">
          <ac:chgData name="Zhang, Hao [haozhang]" userId="24e64bb6-7a3b-4ace-8960-3339a8934562" providerId="ADAL" clId="{858DD10C-7B76-45EF-A8A3-323DCF4EA755}" dt="2022-07-24T19:37:00.686" v="3066" actId="1076"/>
          <ac:picMkLst>
            <pc:docMk/>
            <pc:sldMk cId="99141087" sldId="439"/>
            <ac:picMk id="25" creationId="{AD6C7303-D6B1-B6B4-5E38-9B983856D7F2}"/>
          </ac:picMkLst>
        </pc:picChg>
        <pc:picChg chg="add mod">
          <ac:chgData name="Zhang, Hao [haozhang]" userId="24e64bb6-7a3b-4ace-8960-3339a8934562" providerId="ADAL" clId="{858DD10C-7B76-45EF-A8A3-323DCF4EA755}" dt="2022-07-24T19:37:41.465" v="3077" actId="1076"/>
          <ac:picMkLst>
            <pc:docMk/>
            <pc:sldMk cId="99141087" sldId="439"/>
            <ac:picMk id="28" creationId="{C4C93E1A-31D3-B2AE-6445-676A792819DE}"/>
          </ac:picMkLst>
        </pc:picChg>
      </pc:sldChg>
      <pc:sldChg chg="addSp delSp modSp new mod delAnim modAnim">
        <pc:chgData name="Zhang, Hao [haozhang]" userId="24e64bb6-7a3b-4ace-8960-3339a8934562" providerId="ADAL" clId="{858DD10C-7B76-45EF-A8A3-323DCF4EA755}" dt="2022-07-24T23:55:11.164" v="8233"/>
        <pc:sldMkLst>
          <pc:docMk/>
          <pc:sldMk cId="233521650" sldId="440"/>
        </pc:sldMkLst>
        <pc:spChg chg="mod">
          <ac:chgData name="Zhang, Hao [haozhang]" userId="24e64bb6-7a3b-4ace-8960-3339a8934562" providerId="ADAL" clId="{858DD10C-7B76-45EF-A8A3-323DCF4EA755}" dt="2022-07-24T23:06:54.106" v="6896" actId="20577"/>
          <ac:spMkLst>
            <pc:docMk/>
            <pc:sldMk cId="233521650" sldId="440"/>
            <ac:spMk id="2" creationId="{15873B7C-B906-6EE6-FB07-99524C13B7AE}"/>
          </ac:spMkLst>
        </pc:spChg>
        <pc:spChg chg="del">
          <ac:chgData name="Zhang, Hao [haozhang]" userId="24e64bb6-7a3b-4ace-8960-3339a8934562" providerId="ADAL" clId="{858DD10C-7B76-45EF-A8A3-323DCF4EA755}" dt="2022-07-24T19:07:42.707" v="2005"/>
          <ac:spMkLst>
            <pc:docMk/>
            <pc:sldMk cId="233521650" sldId="440"/>
            <ac:spMk id="3" creationId="{3BE08547-54AD-FE2A-868B-034A1B4ACE05}"/>
          </ac:spMkLst>
        </pc:spChg>
        <pc:spChg chg="mod">
          <ac:chgData name="Zhang, Hao [haozhang]" userId="24e64bb6-7a3b-4ace-8960-3339a8934562" providerId="ADAL" clId="{858DD10C-7B76-45EF-A8A3-323DCF4EA755}" dt="2022-07-24T23:54:18.537" v="8228" actId="1076"/>
          <ac:spMkLst>
            <pc:docMk/>
            <pc:sldMk cId="233521650" sldId="440"/>
            <ac:spMk id="4" creationId="{4BC906A8-1FB8-6722-127D-77E2800F8CD9}"/>
          </ac:spMkLst>
        </pc:spChg>
        <pc:spChg chg="add del mod">
          <ac:chgData name="Zhang, Hao [haozhang]" userId="24e64bb6-7a3b-4ace-8960-3339a8934562" providerId="ADAL" clId="{858DD10C-7B76-45EF-A8A3-323DCF4EA755}" dt="2022-07-24T19:24:51.165" v="2459" actId="478"/>
          <ac:spMkLst>
            <pc:docMk/>
            <pc:sldMk cId="233521650" sldId="440"/>
            <ac:spMk id="7" creationId="{D0F4294D-2B37-A395-A72B-D08486C174D2}"/>
          </ac:spMkLst>
        </pc:spChg>
        <pc:spChg chg="add del mod">
          <ac:chgData name="Zhang, Hao [haozhang]" userId="24e64bb6-7a3b-4ace-8960-3339a8934562" providerId="ADAL" clId="{858DD10C-7B76-45EF-A8A3-323DCF4EA755}" dt="2022-07-24T19:24:51.165" v="2459" actId="478"/>
          <ac:spMkLst>
            <pc:docMk/>
            <pc:sldMk cId="233521650" sldId="440"/>
            <ac:spMk id="8" creationId="{340BF1D1-AB64-4327-0125-7A2F1F8CA8A0}"/>
          </ac:spMkLst>
        </pc:spChg>
        <pc:spChg chg="add del mod">
          <ac:chgData name="Zhang, Hao [haozhang]" userId="24e64bb6-7a3b-4ace-8960-3339a8934562" providerId="ADAL" clId="{858DD10C-7B76-45EF-A8A3-323DCF4EA755}" dt="2022-07-24T19:24:51.165" v="2459" actId="478"/>
          <ac:spMkLst>
            <pc:docMk/>
            <pc:sldMk cId="233521650" sldId="440"/>
            <ac:spMk id="9" creationId="{7653A03E-18F6-9E29-ABA6-75E849057784}"/>
          </ac:spMkLst>
        </pc:spChg>
        <pc:spChg chg="add del mod">
          <ac:chgData name="Zhang, Hao [haozhang]" userId="24e64bb6-7a3b-4ace-8960-3339a8934562" providerId="ADAL" clId="{858DD10C-7B76-45EF-A8A3-323DCF4EA755}" dt="2022-07-24T19:24:51.165" v="2459" actId="478"/>
          <ac:spMkLst>
            <pc:docMk/>
            <pc:sldMk cId="233521650" sldId="440"/>
            <ac:spMk id="10" creationId="{7DF75931-A39B-D721-E99D-C0B6C41BEDA1}"/>
          </ac:spMkLst>
        </pc:spChg>
        <pc:spChg chg="add del mod">
          <ac:chgData name="Zhang, Hao [haozhang]" userId="24e64bb6-7a3b-4ace-8960-3339a8934562" providerId="ADAL" clId="{858DD10C-7B76-45EF-A8A3-323DCF4EA755}" dt="2022-07-24T19:24:51.165" v="2459" actId="478"/>
          <ac:spMkLst>
            <pc:docMk/>
            <pc:sldMk cId="233521650" sldId="440"/>
            <ac:spMk id="11" creationId="{430629F8-8E32-7CDC-5A1C-FEFF615CBAFB}"/>
          </ac:spMkLst>
        </pc:spChg>
        <pc:spChg chg="add del mod">
          <ac:chgData name="Zhang, Hao [haozhang]" userId="24e64bb6-7a3b-4ace-8960-3339a8934562" providerId="ADAL" clId="{858DD10C-7B76-45EF-A8A3-323DCF4EA755}" dt="2022-07-24T19:24:51.165" v="2459" actId="478"/>
          <ac:spMkLst>
            <pc:docMk/>
            <pc:sldMk cId="233521650" sldId="440"/>
            <ac:spMk id="12" creationId="{5A29EF20-D069-A5B6-5344-F0AAF23AD9F7}"/>
          </ac:spMkLst>
        </pc:spChg>
        <pc:spChg chg="add del mod">
          <ac:chgData name="Zhang, Hao [haozhang]" userId="24e64bb6-7a3b-4ace-8960-3339a8934562" providerId="ADAL" clId="{858DD10C-7B76-45EF-A8A3-323DCF4EA755}" dt="2022-07-24T19:13:46.560" v="2170" actId="22"/>
          <ac:spMkLst>
            <pc:docMk/>
            <pc:sldMk cId="233521650" sldId="440"/>
            <ac:spMk id="16" creationId="{877FD94F-449C-1D3F-4AD6-A82D845A8AD7}"/>
          </ac:spMkLst>
        </pc:spChg>
        <pc:spChg chg="add mod">
          <ac:chgData name="Zhang, Hao [haozhang]" userId="24e64bb6-7a3b-4ace-8960-3339a8934562" providerId="ADAL" clId="{858DD10C-7B76-45EF-A8A3-323DCF4EA755}" dt="2022-07-24T19:30:07.817" v="2661" actId="554"/>
          <ac:spMkLst>
            <pc:docMk/>
            <pc:sldMk cId="233521650" sldId="440"/>
            <ac:spMk id="17" creationId="{72D3D0AB-28AC-E88C-8E28-6EA50A24B131}"/>
          </ac:spMkLst>
        </pc:spChg>
        <pc:spChg chg="add mod">
          <ac:chgData name="Zhang, Hao [haozhang]" userId="24e64bb6-7a3b-4ace-8960-3339a8934562" providerId="ADAL" clId="{858DD10C-7B76-45EF-A8A3-323DCF4EA755}" dt="2022-07-24T19:26:00.504" v="2599" actId="552"/>
          <ac:spMkLst>
            <pc:docMk/>
            <pc:sldMk cId="233521650" sldId="440"/>
            <ac:spMk id="18" creationId="{2C11E9BB-E33D-5559-C194-8C92A44FA933}"/>
          </ac:spMkLst>
        </pc:spChg>
        <pc:spChg chg="add del mod">
          <ac:chgData name="Zhang, Hao [haozhang]" userId="24e64bb6-7a3b-4ace-8960-3339a8934562" providerId="ADAL" clId="{858DD10C-7B76-45EF-A8A3-323DCF4EA755}" dt="2022-07-24T19:24:53.787" v="2460" actId="478"/>
          <ac:spMkLst>
            <pc:docMk/>
            <pc:sldMk cId="233521650" sldId="440"/>
            <ac:spMk id="20" creationId="{C9965993-14DB-35BD-FEDF-0F4D19AC2F66}"/>
          </ac:spMkLst>
        </pc:spChg>
        <pc:spChg chg="add mod">
          <ac:chgData name="Zhang, Hao [haozhang]" userId="24e64bb6-7a3b-4ace-8960-3339a8934562" providerId="ADAL" clId="{858DD10C-7B76-45EF-A8A3-323DCF4EA755}" dt="2022-07-24T23:54:18.537" v="8228" actId="1076"/>
          <ac:spMkLst>
            <pc:docMk/>
            <pc:sldMk cId="233521650" sldId="440"/>
            <ac:spMk id="21" creationId="{4B8E39D6-DE75-BE00-295A-561FCC0045A4}"/>
          </ac:spMkLst>
        </pc:spChg>
        <pc:spChg chg="mod">
          <ac:chgData name="Zhang, Hao [haozhang]" userId="24e64bb6-7a3b-4ace-8960-3339a8934562" providerId="ADAL" clId="{858DD10C-7B76-45EF-A8A3-323DCF4EA755}" dt="2022-07-24T23:27:32.207" v="7266" actId="1076"/>
          <ac:spMkLst>
            <pc:docMk/>
            <pc:sldMk cId="233521650" sldId="440"/>
            <ac:spMk id="29" creationId="{2DAD285C-635C-3120-F8B0-44992C44EEE4}"/>
          </ac:spMkLst>
        </pc:spChg>
        <pc:spChg chg="mod">
          <ac:chgData name="Zhang, Hao [haozhang]" userId="24e64bb6-7a3b-4ace-8960-3339a8934562" providerId="ADAL" clId="{858DD10C-7B76-45EF-A8A3-323DCF4EA755}" dt="2022-07-24T23:27:29.897" v="7265" actId="1076"/>
          <ac:spMkLst>
            <pc:docMk/>
            <pc:sldMk cId="233521650" sldId="440"/>
            <ac:spMk id="32" creationId="{BEFD9B45-A177-3829-EAF0-4BB4C43EFCF8}"/>
          </ac:spMkLst>
        </pc:spChg>
        <pc:spChg chg="add mod">
          <ac:chgData name="Zhang, Hao [haozhang]" userId="24e64bb6-7a3b-4ace-8960-3339a8934562" providerId="ADAL" clId="{858DD10C-7B76-45EF-A8A3-323DCF4EA755}" dt="2022-07-24T19:31:18.488" v="2803" actId="1038"/>
          <ac:spMkLst>
            <pc:docMk/>
            <pc:sldMk cId="233521650" sldId="440"/>
            <ac:spMk id="33" creationId="{3BC4D844-6C54-7172-0455-0B133B07CA32}"/>
          </ac:spMkLst>
        </pc:spChg>
        <pc:spChg chg="add mod">
          <ac:chgData name="Zhang, Hao [haozhang]" userId="24e64bb6-7a3b-4ace-8960-3339a8934562" providerId="ADAL" clId="{858DD10C-7B76-45EF-A8A3-323DCF4EA755}" dt="2022-07-24T19:31:27.743" v="2858" actId="1038"/>
          <ac:spMkLst>
            <pc:docMk/>
            <pc:sldMk cId="233521650" sldId="440"/>
            <ac:spMk id="34" creationId="{D20D3C68-80D3-7DF7-C9F0-78D8501D7BE0}"/>
          </ac:spMkLst>
        </pc:spChg>
        <pc:spChg chg="add mod">
          <ac:chgData name="Zhang, Hao [haozhang]" userId="24e64bb6-7a3b-4ace-8960-3339a8934562" providerId="ADAL" clId="{858DD10C-7B76-45EF-A8A3-323DCF4EA755}" dt="2022-07-24T23:54:18.537" v="8228" actId="1076"/>
          <ac:spMkLst>
            <pc:docMk/>
            <pc:sldMk cId="233521650" sldId="440"/>
            <ac:spMk id="35" creationId="{EFD1447F-C12D-D7E8-7D0A-16D9E4F8F55E}"/>
          </ac:spMkLst>
        </pc:spChg>
        <pc:spChg chg="add mod">
          <ac:chgData name="Zhang, Hao [haozhang]" userId="24e64bb6-7a3b-4ace-8960-3339a8934562" providerId="ADAL" clId="{858DD10C-7B76-45EF-A8A3-323DCF4EA755}" dt="2022-07-24T23:54:18.537" v="8228" actId="1076"/>
          <ac:spMkLst>
            <pc:docMk/>
            <pc:sldMk cId="233521650" sldId="440"/>
            <ac:spMk id="36" creationId="{1BE650FD-410E-254D-3B0F-9206ED32B34F}"/>
          </ac:spMkLst>
        </pc:spChg>
        <pc:spChg chg="add mod">
          <ac:chgData name="Zhang, Hao [haozhang]" userId="24e64bb6-7a3b-4ace-8960-3339a8934562" providerId="ADAL" clId="{858DD10C-7B76-45EF-A8A3-323DCF4EA755}" dt="2022-07-24T23:54:18.537" v="8228" actId="1076"/>
          <ac:spMkLst>
            <pc:docMk/>
            <pc:sldMk cId="233521650" sldId="440"/>
            <ac:spMk id="39" creationId="{F39DFC4F-34F1-EEEA-1B18-A781E73C05A1}"/>
          </ac:spMkLst>
        </pc:spChg>
        <pc:spChg chg="add mod">
          <ac:chgData name="Zhang, Hao [haozhang]" userId="24e64bb6-7a3b-4ace-8960-3339a8934562" providerId="ADAL" clId="{858DD10C-7B76-45EF-A8A3-323DCF4EA755}" dt="2022-07-24T19:31:18.488" v="2803" actId="1038"/>
          <ac:spMkLst>
            <pc:docMk/>
            <pc:sldMk cId="233521650" sldId="440"/>
            <ac:spMk id="40" creationId="{15EE6E97-832E-25FE-40DB-0FC3BF36987C}"/>
          </ac:spMkLst>
        </pc:spChg>
        <pc:grpChg chg="add mod">
          <ac:chgData name="Zhang, Hao [haozhang]" userId="24e64bb6-7a3b-4ace-8960-3339a8934562" providerId="ADAL" clId="{858DD10C-7B76-45EF-A8A3-323DCF4EA755}" dt="2022-07-24T19:26:41.546" v="2600"/>
          <ac:grpSpMkLst>
            <pc:docMk/>
            <pc:sldMk cId="233521650" sldId="440"/>
            <ac:grpSpMk id="26" creationId="{E2DA7370-EEE9-259E-8C95-D5CD1B58E37B}"/>
          </ac:grpSpMkLst>
        </pc:grpChg>
        <pc:picChg chg="add del mod">
          <ac:chgData name="Zhang, Hao [haozhang]" userId="24e64bb6-7a3b-4ace-8960-3339a8934562" providerId="ADAL" clId="{858DD10C-7B76-45EF-A8A3-323DCF4EA755}" dt="2022-07-24T19:24:51.165" v="2459" actId="478"/>
          <ac:picMkLst>
            <pc:docMk/>
            <pc:sldMk cId="233521650" sldId="440"/>
            <ac:picMk id="5" creationId="{B6061423-7B7A-D4FA-61D8-F8D988BAACF8}"/>
          </ac:picMkLst>
        </pc:picChg>
        <pc:picChg chg="add del mod">
          <ac:chgData name="Zhang, Hao [haozhang]" userId="24e64bb6-7a3b-4ace-8960-3339a8934562" providerId="ADAL" clId="{858DD10C-7B76-45EF-A8A3-323DCF4EA755}" dt="2022-07-24T19:24:51.165" v="2459" actId="478"/>
          <ac:picMkLst>
            <pc:docMk/>
            <pc:sldMk cId="233521650" sldId="440"/>
            <ac:picMk id="6" creationId="{2C7753AA-8C83-3CA0-61D5-714E4136917B}"/>
          </ac:picMkLst>
        </pc:picChg>
        <pc:picChg chg="add mod">
          <ac:chgData name="Zhang, Hao [haozhang]" userId="24e64bb6-7a3b-4ace-8960-3339a8934562" providerId="ADAL" clId="{858DD10C-7B76-45EF-A8A3-323DCF4EA755}" dt="2022-07-24T19:25:24.943" v="2580" actId="1036"/>
          <ac:picMkLst>
            <pc:docMk/>
            <pc:sldMk cId="233521650" sldId="440"/>
            <ac:picMk id="13" creationId="{5942F92D-1FFF-BEED-9CF1-ECCC7A9C193E}"/>
          </ac:picMkLst>
        </pc:picChg>
        <pc:picChg chg="add mod">
          <ac:chgData name="Zhang, Hao [haozhang]" userId="24e64bb6-7a3b-4ace-8960-3339a8934562" providerId="ADAL" clId="{858DD10C-7B76-45EF-A8A3-323DCF4EA755}" dt="2022-07-24T19:31:44.497" v="2911" actId="1038"/>
          <ac:picMkLst>
            <pc:docMk/>
            <pc:sldMk cId="233521650" sldId="440"/>
            <ac:picMk id="14" creationId="{55FA9FA0-BE9A-552F-74B4-96064AEA960F}"/>
          </ac:picMkLst>
        </pc:picChg>
        <pc:picChg chg="add mod">
          <ac:chgData name="Zhang, Hao [haozhang]" userId="24e64bb6-7a3b-4ace-8960-3339a8934562" providerId="ADAL" clId="{858DD10C-7B76-45EF-A8A3-323DCF4EA755}" dt="2022-07-24T23:54:18.537" v="8228" actId="1076"/>
          <ac:picMkLst>
            <pc:docMk/>
            <pc:sldMk cId="233521650" sldId="440"/>
            <ac:picMk id="22" creationId="{CEDC9094-0C42-C361-154F-4AB9DC587EE1}"/>
          </ac:picMkLst>
        </pc:picChg>
        <pc:picChg chg="add mod">
          <ac:chgData name="Zhang, Hao [haozhang]" userId="24e64bb6-7a3b-4ace-8960-3339a8934562" providerId="ADAL" clId="{858DD10C-7B76-45EF-A8A3-323DCF4EA755}" dt="2022-07-24T23:54:18.537" v="8228" actId="1076"/>
          <ac:picMkLst>
            <pc:docMk/>
            <pc:sldMk cId="233521650" sldId="440"/>
            <ac:picMk id="23" creationId="{9AC1AEBB-FABA-54AC-3E09-063A6AEB8391}"/>
          </ac:picMkLst>
        </pc:picChg>
        <pc:picChg chg="add mod">
          <ac:chgData name="Zhang, Hao [haozhang]" userId="24e64bb6-7a3b-4ace-8960-3339a8934562" providerId="ADAL" clId="{858DD10C-7B76-45EF-A8A3-323DCF4EA755}" dt="2022-07-24T23:54:18.537" v="8228" actId="1076"/>
          <ac:picMkLst>
            <pc:docMk/>
            <pc:sldMk cId="233521650" sldId="440"/>
            <ac:picMk id="24" creationId="{5F1E9EB4-9B67-91C9-355B-D2BC365988BD}"/>
          </ac:picMkLst>
        </pc:picChg>
        <pc:picChg chg="add mod">
          <ac:chgData name="Zhang, Hao [haozhang]" userId="24e64bb6-7a3b-4ace-8960-3339a8934562" providerId="ADAL" clId="{858DD10C-7B76-45EF-A8A3-323DCF4EA755}" dt="2022-07-24T23:54:18.537" v="8228" actId="1076"/>
          <ac:picMkLst>
            <pc:docMk/>
            <pc:sldMk cId="233521650" sldId="440"/>
            <ac:picMk id="25" creationId="{43BC93E0-9550-26FD-3D1E-7386461A6E56}"/>
          </ac:picMkLst>
        </pc:picChg>
        <pc:picChg chg="mod">
          <ac:chgData name="Zhang, Hao [haozhang]" userId="24e64bb6-7a3b-4ace-8960-3339a8934562" providerId="ADAL" clId="{858DD10C-7B76-45EF-A8A3-323DCF4EA755}" dt="2022-07-24T19:26:41.546" v="2600"/>
          <ac:picMkLst>
            <pc:docMk/>
            <pc:sldMk cId="233521650" sldId="440"/>
            <ac:picMk id="27" creationId="{2E98F16C-4E69-BEE0-4AE3-1D90AA0AD2BF}"/>
          </ac:picMkLst>
        </pc:picChg>
        <pc:picChg chg="mod">
          <ac:chgData name="Zhang, Hao [haozhang]" userId="24e64bb6-7a3b-4ace-8960-3339a8934562" providerId="ADAL" clId="{858DD10C-7B76-45EF-A8A3-323DCF4EA755}" dt="2022-07-24T19:26:41.546" v="2600"/>
          <ac:picMkLst>
            <pc:docMk/>
            <pc:sldMk cId="233521650" sldId="440"/>
            <ac:picMk id="28" creationId="{13375F92-BEB2-F0EF-5FA3-EF7CB49EE56D}"/>
          </ac:picMkLst>
        </pc:picChg>
        <pc:cxnChg chg="mod">
          <ac:chgData name="Zhang, Hao [haozhang]" userId="24e64bb6-7a3b-4ace-8960-3339a8934562" providerId="ADAL" clId="{858DD10C-7B76-45EF-A8A3-323DCF4EA755}" dt="2022-07-24T19:26:41.546" v="2600"/>
          <ac:cxnSpMkLst>
            <pc:docMk/>
            <pc:sldMk cId="233521650" sldId="440"/>
            <ac:cxnSpMk id="30" creationId="{F929E40D-97E5-9A25-6732-990FD2445401}"/>
          </ac:cxnSpMkLst>
        </pc:cxnChg>
        <pc:cxnChg chg="mod">
          <ac:chgData name="Zhang, Hao [haozhang]" userId="24e64bb6-7a3b-4ace-8960-3339a8934562" providerId="ADAL" clId="{858DD10C-7B76-45EF-A8A3-323DCF4EA755}" dt="2022-07-24T19:26:41.546" v="2600"/>
          <ac:cxnSpMkLst>
            <pc:docMk/>
            <pc:sldMk cId="233521650" sldId="440"/>
            <ac:cxnSpMk id="31" creationId="{BED32B25-359F-2553-34F6-719AC30F4697}"/>
          </ac:cxnSpMkLst>
        </pc:cxnChg>
        <pc:cxnChg chg="add mod">
          <ac:chgData name="Zhang, Hao [haozhang]" userId="24e64bb6-7a3b-4ace-8960-3339a8934562" providerId="ADAL" clId="{858DD10C-7B76-45EF-A8A3-323DCF4EA755}" dt="2022-07-24T23:54:18.537" v="8228" actId="1076"/>
          <ac:cxnSpMkLst>
            <pc:docMk/>
            <pc:sldMk cId="233521650" sldId="440"/>
            <ac:cxnSpMk id="37" creationId="{2BE9F1E0-B9AA-BC89-F899-369B0A26E4D9}"/>
          </ac:cxnSpMkLst>
        </pc:cxnChg>
        <pc:cxnChg chg="add mod">
          <ac:chgData name="Zhang, Hao [haozhang]" userId="24e64bb6-7a3b-4ace-8960-3339a8934562" providerId="ADAL" clId="{858DD10C-7B76-45EF-A8A3-323DCF4EA755}" dt="2022-07-24T19:31:18.488" v="2803" actId="1038"/>
          <ac:cxnSpMkLst>
            <pc:docMk/>
            <pc:sldMk cId="233521650" sldId="440"/>
            <ac:cxnSpMk id="38" creationId="{0EC28EE1-8316-4E97-9BFA-F4AB51E0D2BB}"/>
          </ac:cxnSpMkLst>
        </pc:cxnChg>
      </pc:sldChg>
      <pc:sldChg chg="addSp delSp modSp new mod modAnim">
        <pc:chgData name="Zhang, Hao [haozhang]" userId="24e64bb6-7a3b-4ace-8960-3339a8934562" providerId="ADAL" clId="{858DD10C-7B76-45EF-A8A3-323DCF4EA755}" dt="2022-07-24T23:56:28.318" v="8236"/>
        <pc:sldMkLst>
          <pc:docMk/>
          <pc:sldMk cId="131184095" sldId="441"/>
        </pc:sldMkLst>
        <pc:spChg chg="mod">
          <ac:chgData name="Zhang, Hao [haozhang]" userId="24e64bb6-7a3b-4ace-8960-3339a8934562" providerId="ADAL" clId="{858DD10C-7B76-45EF-A8A3-323DCF4EA755}" dt="2022-07-24T21:51:08.005" v="5907" actId="20577"/>
          <ac:spMkLst>
            <pc:docMk/>
            <pc:sldMk cId="131184095" sldId="441"/>
            <ac:spMk id="2" creationId="{D76BC073-C6FA-6B9E-4C20-BFBB762350A8}"/>
          </ac:spMkLst>
        </pc:spChg>
        <pc:spChg chg="mod">
          <ac:chgData name="Zhang, Hao [haozhang]" userId="24e64bb6-7a3b-4ace-8960-3339a8934562" providerId="ADAL" clId="{858DD10C-7B76-45EF-A8A3-323DCF4EA755}" dt="2022-07-24T20:02:58.802" v="3496" actId="1076"/>
          <ac:spMkLst>
            <pc:docMk/>
            <pc:sldMk cId="131184095" sldId="441"/>
            <ac:spMk id="3" creationId="{69BE79AF-E7D2-4EF0-CB73-0C08C30CBA76}"/>
          </ac:spMkLst>
        </pc:spChg>
        <pc:spChg chg="add mod">
          <ac:chgData name="Zhang, Hao [haozhang]" userId="24e64bb6-7a3b-4ace-8960-3339a8934562" providerId="ADAL" clId="{858DD10C-7B76-45EF-A8A3-323DCF4EA755}" dt="2022-07-24T23:07:25.508" v="6902" actId="20577"/>
          <ac:spMkLst>
            <pc:docMk/>
            <pc:sldMk cId="131184095" sldId="441"/>
            <ac:spMk id="16" creationId="{91C4472B-C103-8222-0936-C9C8DDA47F0B}"/>
          </ac:spMkLst>
        </pc:spChg>
        <pc:spChg chg="add del">
          <ac:chgData name="Zhang, Hao [haozhang]" userId="24e64bb6-7a3b-4ace-8960-3339a8934562" providerId="ADAL" clId="{858DD10C-7B76-45EF-A8A3-323DCF4EA755}" dt="2022-07-24T20:11:13.885" v="3666" actId="478"/>
          <ac:spMkLst>
            <pc:docMk/>
            <pc:sldMk cId="131184095" sldId="441"/>
            <ac:spMk id="18" creationId="{1C2ADBE5-28E5-2543-59EB-E80303C92663}"/>
          </ac:spMkLst>
        </pc:spChg>
        <pc:spChg chg="add mod">
          <ac:chgData name="Zhang, Hao [haozhang]" userId="24e64bb6-7a3b-4ace-8960-3339a8934562" providerId="ADAL" clId="{858DD10C-7B76-45EF-A8A3-323DCF4EA755}" dt="2022-07-24T20:13:12.782" v="3732" actId="1076"/>
          <ac:spMkLst>
            <pc:docMk/>
            <pc:sldMk cId="131184095" sldId="441"/>
            <ac:spMk id="20" creationId="{A5155857-276C-37C6-B93A-5622CE679B1B}"/>
          </ac:spMkLst>
        </pc:spChg>
        <pc:spChg chg="add mod">
          <ac:chgData name="Zhang, Hao [haozhang]" userId="24e64bb6-7a3b-4ace-8960-3339a8934562" providerId="ADAL" clId="{858DD10C-7B76-45EF-A8A3-323DCF4EA755}" dt="2022-07-24T20:18:51.133" v="3958" actId="20577"/>
          <ac:spMkLst>
            <pc:docMk/>
            <pc:sldMk cId="131184095" sldId="441"/>
            <ac:spMk id="21" creationId="{2B43F7A2-C77C-3B03-3F76-8CCD33E0B10E}"/>
          </ac:spMkLst>
        </pc:spChg>
        <pc:spChg chg="add mod">
          <ac:chgData name="Zhang, Hao [haozhang]" userId="24e64bb6-7a3b-4ace-8960-3339a8934562" providerId="ADAL" clId="{858DD10C-7B76-45EF-A8A3-323DCF4EA755}" dt="2022-07-24T20:19:12.142" v="3962" actId="1076"/>
          <ac:spMkLst>
            <pc:docMk/>
            <pc:sldMk cId="131184095" sldId="441"/>
            <ac:spMk id="22" creationId="{87BD6D3C-0107-4918-A8BB-E63F63714D6A}"/>
          </ac:spMkLst>
        </pc:spChg>
        <pc:spChg chg="add mod">
          <ac:chgData name="Zhang, Hao [haozhang]" userId="24e64bb6-7a3b-4ace-8960-3339a8934562" providerId="ADAL" clId="{858DD10C-7B76-45EF-A8A3-323DCF4EA755}" dt="2022-07-24T20:18:56.288" v="3959" actId="1076"/>
          <ac:spMkLst>
            <pc:docMk/>
            <pc:sldMk cId="131184095" sldId="441"/>
            <ac:spMk id="23" creationId="{02DF09B1-A87A-E1C5-6413-75B5A51BC23B}"/>
          </ac:spMkLst>
        </pc:spChg>
        <pc:graphicFrameChg chg="add mod modGraphic">
          <ac:chgData name="Zhang, Hao [haozhang]" userId="24e64bb6-7a3b-4ace-8960-3339a8934562" providerId="ADAL" clId="{858DD10C-7B76-45EF-A8A3-323DCF4EA755}" dt="2022-07-24T23:08:39.770" v="6920" actId="57"/>
          <ac:graphicFrameMkLst>
            <pc:docMk/>
            <pc:sldMk cId="131184095" sldId="441"/>
            <ac:graphicFrameMk id="6" creationId="{DD2533C6-DAAB-3735-CC12-379068049CD3}"/>
          </ac:graphicFrameMkLst>
        </pc:graphicFrameChg>
        <pc:picChg chg="add mod">
          <ac:chgData name="Zhang, Hao [haozhang]" userId="24e64bb6-7a3b-4ace-8960-3339a8934562" providerId="ADAL" clId="{858DD10C-7B76-45EF-A8A3-323DCF4EA755}" dt="2022-07-24T20:19:22.784" v="3963" actId="1076"/>
          <ac:picMkLst>
            <pc:docMk/>
            <pc:sldMk cId="131184095" sldId="441"/>
            <ac:picMk id="5" creationId="{18541DB2-7146-68A8-4024-8E9A13956FF2}"/>
          </ac:picMkLst>
        </pc:picChg>
        <pc:picChg chg="add del mod">
          <ac:chgData name="Zhang, Hao [haozhang]" userId="24e64bb6-7a3b-4ace-8960-3339a8934562" providerId="ADAL" clId="{858DD10C-7B76-45EF-A8A3-323DCF4EA755}" dt="2022-07-24T19:54:16.120" v="3439" actId="478"/>
          <ac:picMkLst>
            <pc:docMk/>
            <pc:sldMk cId="131184095" sldId="441"/>
            <ac:picMk id="8" creationId="{5CA7C99C-5E40-9807-7E94-ED185F5C9143}"/>
          </ac:picMkLst>
        </pc:picChg>
        <pc:picChg chg="add mod">
          <ac:chgData name="Zhang, Hao [haozhang]" userId="24e64bb6-7a3b-4ace-8960-3339a8934562" providerId="ADAL" clId="{858DD10C-7B76-45EF-A8A3-323DCF4EA755}" dt="2022-07-24T20:16:21.847" v="3811" actId="1037"/>
          <ac:picMkLst>
            <pc:docMk/>
            <pc:sldMk cId="131184095" sldId="441"/>
            <ac:picMk id="10" creationId="{9D524DA1-474B-3032-6AC4-1F7CA02233FB}"/>
          </ac:picMkLst>
        </pc:picChg>
        <pc:picChg chg="add mod">
          <ac:chgData name="Zhang, Hao [haozhang]" userId="24e64bb6-7a3b-4ace-8960-3339a8934562" providerId="ADAL" clId="{858DD10C-7B76-45EF-A8A3-323DCF4EA755}" dt="2022-07-24T20:15:30.688" v="3796" actId="1076"/>
          <ac:picMkLst>
            <pc:docMk/>
            <pc:sldMk cId="131184095" sldId="441"/>
            <ac:picMk id="12" creationId="{93D0DF1E-DDE6-13E1-C843-825F8492F025}"/>
          </ac:picMkLst>
        </pc:picChg>
        <pc:picChg chg="add mod">
          <ac:chgData name="Zhang, Hao [haozhang]" userId="24e64bb6-7a3b-4ace-8960-3339a8934562" providerId="ADAL" clId="{858DD10C-7B76-45EF-A8A3-323DCF4EA755}" dt="2022-07-24T20:19:07.790" v="3961" actId="1076"/>
          <ac:picMkLst>
            <pc:docMk/>
            <pc:sldMk cId="131184095" sldId="441"/>
            <ac:picMk id="14" creationId="{81610DD4-AA8F-E859-E872-AA07AC11DFC8}"/>
          </ac:picMkLst>
        </pc:picChg>
      </pc:sldChg>
      <pc:sldChg chg="new del">
        <pc:chgData name="Zhang, Hao [haozhang]" userId="24e64bb6-7a3b-4ace-8960-3339a8934562" providerId="ADAL" clId="{858DD10C-7B76-45EF-A8A3-323DCF4EA755}" dt="2022-07-24T19:53:52.138" v="3435" actId="47"/>
        <pc:sldMkLst>
          <pc:docMk/>
          <pc:sldMk cId="1812360211" sldId="442"/>
        </pc:sldMkLst>
      </pc:sldChg>
      <pc:sldChg chg="addSp delSp modSp new mod modClrScheme delAnim modAnim chgLayout modNotesTx">
        <pc:chgData name="Zhang, Hao [haozhang]" userId="24e64bb6-7a3b-4ace-8960-3339a8934562" providerId="ADAL" clId="{858DD10C-7B76-45EF-A8A3-323DCF4EA755}" dt="2022-07-25T00:48:33.728" v="11344" actId="313"/>
        <pc:sldMkLst>
          <pc:docMk/>
          <pc:sldMk cId="2988761117" sldId="443"/>
        </pc:sldMkLst>
        <pc:spChg chg="del mod ord">
          <ac:chgData name="Zhang, Hao [haozhang]" userId="24e64bb6-7a3b-4ace-8960-3339a8934562" providerId="ADAL" clId="{858DD10C-7B76-45EF-A8A3-323DCF4EA755}" dt="2022-07-24T19:47:35.301" v="3371" actId="700"/>
          <ac:spMkLst>
            <pc:docMk/>
            <pc:sldMk cId="2988761117" sldId="443"/>
            <ac:spMk id="2" creationId="{19636A00-1C0E-CE13-3EB7-EFBDBB09DAB3}"/>
          </ac:spMkLst>
        </pc:spChg>
        <pc:spChg chg="del">
          <ac:chgData name="Zhang, Hao [haozhang]" userId="24e64bb6-7a3b-4ace-8960-3339a8934562" providerId="ADAL" clId="{858DD10C-7B76-45EF-A8A3-323DCF4EA755}" dt="2022-07-24T19:47:35.301" v="3371" actId="700"/>
          <ac:spMkLst>
            <pc:docMk/>
            <pc:sldMk cId="2988761117" sldId="443"/>
            <ac:spMk id="3" creationId="{873383B4-4510-711C-7A54-7D5E74FD5346}"/>
          </ac:spMkLst>
        </pc:spChg>
        <pc:spChg chg="mod ord">
          <ac:chgData name="Zhang, Hao [haozhang]" userId="24e64bb6-7a3b-4ace-8960-3339a8934562" providerId="ADAL" clId="{858DD10C-7B76-45EF-A8A3-323DCF4EA755}" dt="2022-07-24T19:47:35.301" v="3371" actId="700"/>
          <ac:spMkLst>
            <pc:docMk/>
            <pc:sldMk cId="2988761117" sldId="443"/>
            <ac:spMk id="4" creationId="{C85ED238-DC89-20C7-872E-700EC20B89D3}"/>
          </ac:spMkLst>
        </pc:spChg>
        <pc:spChg chg="del mod ord">
          <ac:chgData name="Zhang, Hao [haozhang]" userId="24e64bb6-7a3b-4ace-8960-3339a8934562" providerId="ADAL" clId="{858DD10C-7B76-45EF-A8A3-323DCF4EA755}" dt="2022-07-24T19:47:35.301" v="3371" actId="700"/>
          <ac:spMkLst>
            <pc:docMk/>
            <pc:sldMk cId="2988761117" sldId="443"/>
            <ac:spMk id="5" creationId="{B96BCB39-2E08-A6DD-12C6-D761187E706D}"/>
          </ac:spMkLst>
        </pc:spChg>
        <pc:spChg chg="add mod ord">
          <ac:chgData name="Zhang, Hao [haozhang]" userId="24e64bb6-7a3b-4ace-8960-3339a8934562" providerId="ADAL" clId="{858DD10C-7B76-45EF-A8A3-323DCF4EA755}" dt="2022-07-24T22:04:28.927" v="6070" actId="20577"/>
          <ac:spMkLst>
            <pc:docMk/>
            <pc:sldMk cId="2988761117" sldId="443"/>
            <ac:spMk id="6" creationId="{4A9380A5-7550-0E66-C148-1C9A28485CF7}"/>
          </ac:spMkLst>
        </pc:spChg>
        <pc:spChg chg="add del mod ord">
          <ac:chgData name="Zhang, Hao [haozhang]" userId="24e64bb6-7a3b-4ace-8960-3339a8934562" providerId="ADAL" clId="{858DD10C-7B76-45EF-A8A3-323DCF4EA755}" dt="2022-07-24T19:47:37.324" v="3372" actId="22"/>
          <ac:spMkLst>
            <pc:docMk/>
            <pc:sldMk cId="2988761117" sldId="443"/>
            <ac:spMk id="7" creationId="{131D025E-0E4B-24C2-BC47-1A54F4BB39AC}"/>
          </ac:spMkLst>
        </pc:spChg>
        <pc:picChg chg="add mod ord">
          <ac:chgData name="Zhang, Hao [haozhang]" userId="24e64bb6-7a3b-4ace-8960-3339a8934562" providerId="ADAL" clId="{858DD10C-7B76-45EF-A8A3-323DCF4EA755}" dt="2022-07-24T19:47:37.324" v="3372" actId="22"/>
          <ac:picMkLst>
            <pc:docMk/>
            <pc:sldMk cId="2988761117" sldId="443"/>
            <ac:picMk id="9" creationId="{714C15B1-9CFC-73A6-E85B-2D87DFC989A3}"/>
          </ac:picMkLst>
        </pc:picChg>
        <pc:picChg chg="add del mod">
          <ac:chgData name="Zhang, Hao [haozhang]" userId="24e64bb6-7a3b-4ace-8960-3339a8934562" providerId="ADAL" clId="{858DD10C-7B76-45EF-A8A3-323DCF4EA755}" dt="2022-07-25T00:48:29.306" v="11343" actId="478"/>
          <ac:picMkLst>
            <pc:docMk/>
            <pc:sldMk cId="2988761117" sldId="443"/>
            <ac:picMk id="11" creationId="{CB9AFFA9-3DFE-899D-C562-35B8A404112D}"/>
          </ac:picMkLst>
        </pc:picChg>
      </pc:sldChg>
      <pc:sldChg chg="new del">
        <pc:chgData name="Zhang, Hao [haozhang]" userId="24e64bb6-7a3b-4ace-8960-3339a8934562" providerId="ADAL" clId="{858DD10C-7B76-45EF-A8A3-323DCF4EA755}" dt="2022-07-24T20:07:04.403" v="3559" actId="47"/>
        <pc:sldMkLst>
          <pc:docMk/>
          <pc:sldMk cId="371164495" sldId="444"/>
        </pc:sldMkLst>
      </pc:sldChg>
      <pc:sldChg chg="addSp delSp modSp new mod modAnim">
        <pc:chgData name="Zhang, Hao [haozhang]" userId="24e64bb6-7a3b-4ace-8960-3339a8934562" providerId="ADAL" clId="{858DD10C-7B76-45EF-A8A3-323DCF4EA755}" dt="2022-07-24T23:57:04.121" v="8240"/>
        <pc:sldMkLst>
          <pc:docMk/>
          <pc:sldMk cId="3920463396" sldId="444"/>
        </pc:sldMkLst>
        <pc:spChg chg="mod">
          <ac:chgData name="Zhang, Hao [haozhang]" userId="24e64bb6-7a3b-4ace-8960-3339a8934562" providerId="ADAL" clId="{858DD10C-7B76-45EF-A8A3-323DCF4EA755}" dt="2022-07-24T21:51:50.660" v="5939" actId="20577"/>
          <ac:spMkLst>
            <pc:docMk/>
            <pc:sldMk cId="3920463396" sldId="444"/>
            <ac:spMk id="2" creationId="{45A61758-ABB0-32EB-D2EF-FDAF53F3D925}"/>
          </ac:spMkLst>
        </pc:spChg>
        <pc:spChg chg="del">
          <ac:chgData name="Zhang, Hao [haozhang]" userId="24e64bb6-7a3b-4ace-8960-3339a8934562" providerId="ADAL" clId="{858DD10C-7B76-45EF-A8A3-323DCF4EA755}" dt="2022-07-24T20:23:28.177" v="4004" actId="478"/>
          <ac:spMkLst>
            <pc:docMk/>
            <pc:sldMk cId="3920463396" sldId="444"/>
            <ac:spMk id="3" creationId="{B77C1287-1BB5-4037-4833-ED8F19C63F24}"/>
          </ac:spMkLst>
        </pc:spChg>
        <pc:spChg chg="add mod">
          <ac:chgData name="Zhang, Hao [haozhang]" userId="24e64bb6-7a3b-4ace-8960-3339a8934562" providerId="ADAL" clId="{858DD10C-7B76-45EF-A8A3-323DCF4EA755}" dt="2022-07-24T20:29:47.226" v="4227" actId="1076"/>
          <ac:spMkLst>
            <pc:docMk/>
            <pc:sldMk cId="3920463396" sldId="444"/>
            <ac:spMk id="6" creationId="{11D1FCEF-07E1-F516-1F8B-4BFA08740FDB}"/>
          </ac:spMkLst>
        </pc:spChg>
        <pc:spChg chg="add mod">
          <ac:chgData name="Zhang, Hao [haozhang]" userId="24e64bb6-7a3b-4ace-8960-3339a8934562" providerId="ADAL" clId="{858DD10C-7B76-45EF-A8A3-323DCF4EA755}" dt="2022-07-24T22:10:12.142" v="6278" actId="1036"/>
          <ac:spMkLst>
            <pc:docMk/>
            <pc:sldMk cId="3920463396" sldId="444"/>
            <ac:spMk id="9" creationId="{8C6385D8-EF9D-3C14-1DF3-E2BCDB03BDCB}"/>
          </ac:spMkLst>
        </pc:spChg>
        <pc:spChg chg="add mod">
          <ac:chgData name="Zhang, Hao [haozhang]" userId="24e64bb6-7a3b-4ace-8960-3339a8934562" providerId="ADAL" clId="{858DD10C-7B76-45EF-A8A3-323DCF4EA755}" dt="2022-07-24T22:10:12.142" v="6278" actId="1036"/>
          <ac:spMkLst>
            <pc:docMk/>
            <pc:sldMk cId="3920463396" sldId="444"/>
            <ac:spMk id="12" creationId="{95897BA2-C87B-C9DE-EAA3-8E94CF4CAD34}"/>
          </ac:spMkLst>
        </pc:spChg>
        <pc:spChg chg="add del mod">
          <ac:chgData name="Zhang, Hao [haozhang]" userId="24e64bb6-7a3b-4ace-8960-3339a8934562" providerId="ADAL" clId="{858DD10C-7B76-45EF-A8A3-323DCF4EA755}" dt="2022-07-24T22:02:09.948" v="6002" actId="478"/>
          <ac:spMkLst>
            <pc:docMk/>
            <pc:sldMk cId="3920463396" sldId="444"/>
            <ac:spMk id="13" creationId="{CE40F24B-1CF6-CB1B-3257-C4EE2EC9DB3C}"/>
          </ac:spMkLst>
        </pc:spChg>
        <pc:spChg chg="add del mod">
          <ac:chgData name="Zhang, Hao [haozhang]" userId="24e64bb6-7a3b-4ace-8960-3339a8934562" providerId="ADAL" clId="{858DD10C-7B76-45EF-A8A3-323DCF4EA755}" dt="2022-07-24T22:02:07.373" v="6001" actId="478"/>
          <ac:spMkLst>
            <pc:docMk/>
            <pc:sldMk cId="3920463396" sldId="444"/>
            <ac:spMk id="14" creationId="{684D0D59-BA2E-9C6F-06FD-C40182E5F680}"/>
          </ac:spMkLst>
        </pc:spChg>
        <pc:spChg chg="add del mod">
          <ac:chgData name="Zhang, Hao [haozhang]" userId="24e64bb6-7a3b-4ace-8960-3339a8934562" providerId="ADAL" clId="{858DD10C-7B76-45EF-A8A3-323DCF4EA755}" dt="2022-07-24T22:02:01.365" v="6000" actId="478"/>
          <ac:spMkLst>
            <pc:docMk/>
            <pc:sldMk cId="3920463396" sldId="444"/>
            <ac:spMk id="15" creationId="{306FED83-86F1-4801-6316-4D133232158A}"/>
          </ac:spMkLst>
        </pc:spChg>
        <pc:spChg chg="add mod">
          <ac:chgData name="Zhang, Hao [haozhang]" userId="24e64bb6-7a3b-4ace-8960-3339a8934562" providerId="ADAL" clId="{858DD10C-7B76-45EF-A8A3-323DCF4EA755}" dt="2022-07-24T22:10:12.142" v="6278" actId="1036"/>
          <ac:spMkLst>
            <pc:docMk/>
            <pc:sldMk cId="3920463396" sldId="444"/>
            <ac:spMk id="16" creationId="{1666C9DD-5871-56E1-6E82-0CD5AAA4869F}"/>
          </ac:spMkLst>
        </pc:spChg>
        <pc:spChg chg="add del mod">
          <ac:chgData name="Zhang, Hao [haozhang]" userId="24e64bb6-7a3b-4ace-8960-3339a8934562" providerId="ADAL" clId="{858DD10C-7B76-45EF-A8A3-323DCF4EA755}" dt="2022-07-24T20:29:43.458" v="4226" actId="478"/>
          <ac:spMkLst>
            <pc:docMk/>
            <pc:sldMk cId="3920463396" sldId="444"/>
            <ac:spMk id="17" creationId="{30B6AE28-4EBF-2A02-9F8E-632424AE1386}"/>
          </ac:spMkLst>
        </pc:spChg>
        <pc:spChg chg="add del mod">
          <ac:chgData name="Zhang, Hao [haozhang]" userId="24e64bb6-7a3b-4ace-8960-3339a8934562" providerId="ADAL" clId="{858DD10C-7B76-45EF-A8A3-323DCF4EA755}" dt="2022-07-24T21:06:49.471" v="4835" actId="21"/>
          <ac:spMkLst>
            <pc:docMk/>
            <pc:sldMk cId="3920463396" sldId="444"/>
            <ac:spMk id="18" creationId="{4AB4D758-6A9E-3442-EAA6-5636D33882F2}"/>
          </ac:spMkLst>
        </pc:spChg>
        <pc:spChg chg="add del mod">
          <ac:chgData name="Zhang, Hao [haozhang]" userId="24e64bb6-7a3b-4ace-8960-3339a8934562" providerId="ADAL" clId="{858DD10C-7B76-45EF-A8A3-323DCF4EA755}" dt="2022-07-24T21:13:54.483" v="4944" actId="21"/>
          <ac:spMkLst>
            <pc:docMk/>
            <pc:sldMk cId="3920463396" sldId="444"/>
            <ac:spMk id="20" creationId="{1EECEF7E-F2AE-EC29-F3A6-45A86DB69C24}"/>
          </ac:spMkLst>
        </pc:spChg>
        <pc:spChg chg="add del mod">
          <ac:chgData name="Zhang, Hao [haozhang]" userId="24e64bb6-7a3b-4ace-8960-3339a8934562" providerId="ADAL" clId="{858DD10C-7B76-45EF-A8A3-323DCF4EA755}" dt="2022-07-24T20:48:57.212" v="4302" actId="478"/>
          <ac:spMkLst>
            <pc:docMk/>
            <pc:sldMk cId="3920463396" sldId="444"/>
            <ac:spMk id="23" creationId="{7213EAE6-4293-B7BE-7B26-FE9CE318252A}"/>
          </ac:spMkLst>
        </pc:spChg>
        <pc:spChg chg="add del mod">
          <ac:chgData name="Zhang, Hao [haozhang]" userId="24e64bb6-7a3b-4ace-8960-3339a8934562" providerId="ADAL" clId="{858DD10C-7B76-45EF-A8A3-323DCF4EA755}" dt="2022-07-24T20:48:57.212" v="4302" actId="478"/>
          <ac:spMkLst>
            <pc:docMk/>
            <pc:sldMk cId="3920463396" sldId="444"/>
            <ac:spMk id="24" creationId="{8DEA2F7C-2AE8-36F0-50A7-5EF22A0E6D27}"/>
          </ac:spMkLst>
        </pc:spChg>
        <pc:spChg chg="add mod">
          <ac:chgData name="Zhang, Hao [haozhang]" userId="24e64bb6-7a3b-4ace-8960-3339a8934562" providerId="ADAL" clId="{858DD10C-7B76-45EF-A8A3-323DCF4EA755}" dt="2022-07-24T22:10:33.046" v="6285" actId="14100"/>
          <ac:spMkLst>
            <pc:docMk/>
            <pc:sldMk cId="3920463396" sldId="444"/>
            <ac:spMk id="36" creationId="{50C8D69D-512E-202E-57D6-EC0AD87B2FB3}"/>
          </ac:spMkLst>
        </pc:spChg>
        <pc:spChg chg="add mod">
          <ac:chgData name="Zhang, Hao [haozhang]" userId="24e64bb6-7a3b-4ace-8960-3339a8934562" providerId="ADAL" clId="{858DD10C-7B76-45EF-A8A3-323DCF4EA755}" dt="2022-07-24T22:10:37.161" v="6286" actId="1076"/>
          <ac:spMkLst>
            <pc:docMk/>
            <pc:sldMk cId="3920463396" sldId="444"/>
            <ac:spMk id="40" creationId="{F166708E-219E-D9C3-EDB7-6A0AC45D0AF8}"/>
          </ac:spMkLst>
        </pc:spChg>
        <pc:spChg chg="add mod">
          <ac:chgData name="Zhang, Hao [haozhang]" userId="24e64bb6-7a3b-4ace-8960-3339a8934562" providerId="ADAL" clId="{858DD10C-7B76-45EF-A8A3-323DCF4EA755}" dt="2022-07-24T21:14:18.933" v="4963" actId="1036"/>
          <ac:spMkLst>
            <pc:docMk/>
            <pc:sldMk cId="3920463396" sldId="444"/>
            <ac:spMk id="44" creationId="{3A6549A3-84F8-E171-8483-EFE54C9433B9}"/>
          </ac:spMkLst>
        </pc:spChg>
        <pc:spChg chg="add mod">
          <ac:chgData name="Zhang, Hao [haozhang]" userId="24e64bb6-7a3b-4ace-8960-3339a8934562" providerId="ADAL" clId="{858DD10C-7B76-45EF-A8A3-323DCF4EA755}" dt="2022-07-24T21:14:18.933" v="4963" actId="1036"/>
          <ac:spMkLst>
            <pc:docMk/>
            <pc:sldMk cId="3920463396" sldId="444"/>
            <ac:spMk id="46" creationId="{2CFAD559-365C-23DC-B9BE-0FEBCE2BE773}"/>
          </ac:spMkLst>
        </pc:spChg>
        <pc:spChg chg="add mod">
          <ac:chgData name="Zhang, Hao [haozhang]" userId="24e64bb6-7a3b-4ace-8960-3339a8934562" providerId="ADAL" clId="{858DD10C-7B76-45EF-A8A3-323DCF4EA755}" dt="2022-07-24T22:10:19.088" v="6280" actId="14100"/>
          <ac:spMkLst>
            <pc:docMk/>
            <pc:sldMk cId="3920463396" sldId="444"/>
            <ac:spMk id="47" creationId="{90A3BA3F-2C30-22BC-3456-D1FAA9279DB8}"/>
          </ac:spMkLst>
        </pc:spChg>
        <pc:spChg chg="add del mod">
          <ac:chgData name="Zhang, Hao [haozhang]" userId="24e64bb6-7a3b-4ace-8960-3339a8934562" providerId="ADAL" clId="{858DD10C-7B76-45EF-A8A3-323DCF4EA755}" dt="2022-07-24T21:13:22.129" v="4933" actId="478"/>
          <ac:spMkLst>
            <pc:docMk/>
            <pc:sldMk cId="3920463396" sldId="444"/>
            <ac:spMk id="48" creationId="{E6725DF9-46DE-E1B8-8B1E-E7177E373FD8}"/>
          </ac:spMkLst>
        </pc:spChg>
        <pc:spChg chg="add mod">
          <ac:chgData name="Zhang, Hao [haozhang]" userId="24e64bb6-7a3b-4ace-8960-3339a8934562" providerId="ADAL" clId="{858DD10C-7B76-45EF-A8A3-323DCF4EA755}" dt="2022-07-24T21:16:31.118" v="5125" actId="1076"/>
          <ac:spMkLst>
            <pc:docMk/>
            <pc:sldMk cId="3920463396" sldId="444"/>
            <ac:spMk id="51" creationId="{68696CA1-74F9-C51B-8921-3701551F7C2B}"/>
          </ac:spMkLst>
        </pc:spChg>
        <pc:spChg chg="add mod">
          <ac:chgData name="Zhang, Hao [haozhang]" userId="24e64bb6-7a3b-4ace-8960-3339a8934562" providerId="ADAL" clId="{858DD10C-7B76-45EF-A8A3-323DCF4EA755}" dt="2022-07-24T22:10:12.142" v="6278" actId="1036"/>
          <ac:spMkLst>
            <pc:docMk/>
            <pc:sldMk cId="3920463396" sldId="444"/>
            <ac:spMk id="54" creationId="{03D4D6E4-9609-3E3C-BD11-30052B2A2064}"/>
          </ac:spMkLst>
        </pc:spChg>
        <pc:spChg chg="add mod">
          <ac:chgData name="Zhang, Hao [haozhang]" userId="24e64bb6-7a3b-4ace-8960-3339a8934562" providerId="ADAL" clId="{858DD10C-7B76-45EF-A8A3-323DCF4EA755}" dt="2022-07-24T22:10:12.142" v="6278" actId="1036"/>
          <ac:spMkLst>
            <pc:docMk/>
            <pc:sldMk cId="3920463396" sldId="444"/>
            <ac:spMk id="55" creationId="{7E008398-4770-8225-4A98-BC19523104D5}"/>
          </ac:spMkLst>
        </pc:spChg>
        <pc:spChg chg="add mod">
          <ac:chgData name="Zhang, Hao [haozhang]" userId="24e64bb6-7a3b-4ace-8960-3339a8934562" providerId="ADAL" clId="{858DD10C-7B76-45EF-A8A3-323DCF4EA755}" dt="2022-07-24T22:10:12.142" v="6278" actId="1036"/>
          <ac:spMkLst>
            <pc:docMk/>
            <pc:sldMk cId="3920463396" sldId="444"/>
            <ac:spMk id="58" creationId="{2789C0A9-D6E9-327C-C102-C7E19665E144}"/>
          </ac:spMkLst>
        </pc:spChg>
        <pc:graphicFrameChg chg="add del mod">
          <ac:chgData name="Zhang, Hao [haozhang]" userId="24e64bb6-7a3b-4ace-8960-3339a8934562" providerId="ADAL" clId="{858DD10C-7B76-45EF-A8A3-323DCF4EA755}" dt="2022-07-24T20:47:43.019" v="4266"/>
          <ac:graphicFrameMkLst>
            <pc:docMk/>
            <pc:sldMk cId="3920463396" sldId="444"/>
            <ac:graphicFrameMk id="21" creationId="{D66C9684-5D4C-5357-98BC-157C88923BCC}"/>
          </ac:graphicFrameMkLst>
        </pc:graphicFrameChg>
        <pc:graphicFrameChg chg="add del mod modGraphic">
          <ac:chgData name="Zhang, Hao [haozhang]" userId="24e64bb6-7a3b-4ace-8960-3339a8934562" providerId="ADAL" clId="{858DD10C-7B76-45EF-A8A3-323DCF4EA755}" dt="2022-07-24T21:06:49.471" v="4835" actId="21"/>
          <ac:graphicFrameMkLst>
            <pc:docMk/>
            <pc:sldMk cId="3920463396" sldId="444"/>
            <ac:graphicFrameMk id="22" creationId="{5FB89C78-6FEF-39F1-1BC0-1501D696A3B6}"/>
          </ac:graphicFrameMkLst>
        </pc:graphicFrameChg>
        <pc:graphicFrameChg chg="add del mod">
          <ac:chgData name="Zhang, Hao [haozhang]" userId="24e64bb6-7a3b-4ace-8960-3339a8934562" providerId="ADAL" clId="{858DD10C-7B76-45EF-A8A3-323DCF4EA755}" dt="2022-07-24T21:00:55.759" v="4679" actId="478"/>
          <ac:graphicFrameMkLst>
            <pc:docMk/>
            <pc:sldMk cId="3920463396" sldId="444"/>
            <ac:graphicFrameMk id="37" creationId="{E2A692A7-093B-F4FF-7527-6A10CBA9BE61}"/>
          </ac:graphicFrameMkLst>
        </pc:graphicFrameChg>
        <pc:graphicFrameChg chg="add mod modGraphic">
          <ac:chgData name="Zhang, Hao [haozhang]" userId="24e64bb6-7a3b-4ace-8960-3339a8934562" providerId="ADAL" clId="{858DD10C-7B76-45EF-A8A3-323DCF4EA755}" dt="2022-07-24T22:01:41.909" v="5999" actId="1076"/>
          <ac:graphicFrameMkLst>
            <pc:docMk/>
            <pc:sldMk cId="3920463396" sldId="444"/>
            <ac:graphicFrameMk id="38" creationId="{C20021F0-257D-FEBE-09A4-A8817BF0AB00}"/>
          </ac:graphicFrameMkLst>
        </pc:graphicFrameChg>
        <pc:picChg chg="add del mod">
          <ac:chgData name="Zhang, Hao [haozhang]" userId="24e64bb6-7a3b-4ace-8960-3339a8934562" providerId="ADAL" clId="{858DD10C-7B76-45EF-A8A3-323DCF4EA755}" dt="2022-07-24T22:02:09.948" v="6002" actId="478"/>
          <ac:picMkLst>
            <pc:docMk/>
            <pc:sldMk cId="3920463396" sldId="444"/>
            <ac:picMk id="7" creationId="{719649CA-B1D7-2DD4-B073-AE4F72E4E22E}"/>
          </ac:picMkLst>
        </pc:picChg>
        <pc:picChg chg="add del mod">
          <ac:chgData name="Zhang, Hao [haozhang]" userId="24e64bb6-7a3b-4ace-8960-3339a8934562" providerId="ADAL" clId="{858DD10C-7B76-45EF-A8A3-323DCF4EA755}" dt="2022-07-24T20:24:31.116" v="4059" actId="478"/>
          <ac:picMkLst>
            <pc:docMk/>
            <pc:sldMk cId="3920463396" sldId="444"/>
            <ac:picMk id="8" creationId="{F0D5EFF1-CEBE-EDCE-B0E1-D8DD6BB5E89A}"/>
          </ac:picMkLst>
        </pc:picChg>
        <pc:picChg chg="add del mod">
          <ac:chgData name="Zhang, Hao [haozhang]" userId="24e64bb6-7a3b-4ace-8960-3339a8934562" providerId="ADAL" clId="{858DD10C-7B76-45EF-A8A3-323DCF4EA755}" dt="2022-07-24T22:02:07.373" v="6001" actId="478"/>
          <ac:picMkLst>
            <pc:docMk/>
            <pc:sldMk cId="3920463396" sldId="444"/>
            <ac:picMk id="10" creationId="{DAF5B7EB-81EC-DC98-3BA8-872B47057C1A}"/>
          </ac:picMkLst>
        </pc:picChg>
        <pc:picChg chg="add del mod">
          <ac:chgData name="Zhang, Hao [haozhang]" userId="24e64bb6-7a3b-4ace-8960-3339a8934562" providerId="ADAL" clId="{858DD10C-7B76-45EF-A8A3-323DCF4EA755}" dt="2022-07-24T22:02:01.365" v="6000" actId="478"/>
          <ac:picMkLst>
            <pc:docMk/>
            <pc:sldMk cId="3920463396" sldId="444"/>
            <ac:picMk id="11" creationId="{9BE761AF-2D9C-9312-C05E-E88DE2979F9D}"/>
          </ac:picMkLst>
        </pc:picChg>
        <pc:picChg chg="add del mod">
          <ac:chgData name="Zhang, Hao [haozhang]" userId="24e64bb6-7a3b-4ace-8960-3339a8934562" providerId="ADAL" clId="{858DD10C-7B76-45EF-A8A3-323DCF4EA755}" dt="2022-07-24T21:06:49.471" v="4835" actId="21"/>
          <ac:picMkLst>
            <pc:docMk/>
            <pc:sldMk cId="3920463396" sldId="444"/>
            <ac:picMk id="25" creationId="{5D208A7D-7FF8-02B4-E32A-061978F51710}"/>
          </ac:picMkLst>
        </pc:picChg>
        <pc:picChg chg="add del mod">
          <ac:chgData name="Zhang, Hao [haozhang]" userId="24e64bb6-7a3b-4ace-8960-3339a8934562" providerId="ADAL" clId="{858DD10C-7B76-45EF-A8A3-323DCF4EA755}" dt="2022-07-24T21:06:49.471" v="4835" actId="21"/>
          <ac:picMkLst>
            <pc:docMk/>
            <pc:sldMk cId="3920463396" sldId="444"/>
            <ac:picMk id="26" creationId="{4D15765A-74F2-542C-C2CB-8050843C9088}"/>
          </ac:picMkLst>
        </pc:picChg>
        <pc:picChg chg="add del mod">
          <ac:chgData name="Zhang, Hao [haozhang]" userId="24e64bb6-7a3b-4ace-8960-3339a8934562" providerId="ADAL" clId="{858DD10C-7B76-45EF-A8A3-323DCF4EA755}" dt="2022-07-24T21:06:49.471" v="4835" actId="21"/>
          <ac:picMkLst>
            <pc:docMk/>
            <pc:sldMk cId="3920463396" sldId="444"/>
            <ac:picMk id="27" creationId="{DC92CB3A-53D4-2592-ED48-021A4C2FB789}"/>
          </ac:picMkLst>
        </pc:picChg>
        <pc:picChg chg="add del mod">
          <ac:chgData name="Zhang, Hao [haozhang]" userId="24e64bb6-7a3b-4ace-8960-3339a8934562" providerId="ADAL" clId="{858DD10C-7B76-45EF-A8A3-323DCF4EA755}" dt="2022-07-24T21:06:49.471" v="4835" actId="21"/>
          <ac:picMkLst>
            <pc:docMk/>
            <pc:sldMk cId="3920463396" sldId="444"/>
            <ac:picMk id="28" creationId="{C0430687-28C7-BBFD-9690-A1B701C9D36A}"/>
          </ac:picMkLst>
        </pc:picChg>
        <pc:picChg chg="add del mod">
          <ac:chgData name="Zhang, Hao [haozhang]" userId="24e64bb6-7a3b-4ace-8960-3339a8934562" providerId="ADAL" clId="{858DD10C-7B76-45EF-A8A3-323DCF4EA755}" dt="2022-07-24T21:06:49.471" v="4835" actId="21"/>
          <ac:picMkLst>
            <pc:docMk/>
            <pc:sldMk cId="3920463396" sldId="444"/>
            <ac:picMk id="29" creationId="{7B62BDCB-126B-7D87-A6D7-7C09DAAB92DB}"/>
          </ac:picMkLst>
        </pc:picChg>
        <pc:picChg chg="add del mod">
          <ac:chgData name="Zhang, Hao [haozhang]" userId="24e64bb6-7a3b-4ace-8960-3339a8934562" providerId="ADAL" clId="{858DD10C-7B76-45EF-A8A3-323DCF4EA755}" dt="2022-07-24T21:06:49.471" v="4835" actId="21"/>
          <ac:picMkLst>
            <pc:docMk/>
            <pc:sldMk cId="3920463396" sldId="444"/>
            <ac:picMk id="30" creationId="{2A29ADB7-321B-BB61-D1B7-5C0DDBC12186}"/>
          </ac:picMkLst>
        </pc:picChg>
        <pc:picChg chg="add del mod">
          <ac:chgData name="Zhang, Hao [haozhang]" userId="24e64bb6-7a3b-4ace-8960-3339a8934562" providerId="ADAL" clId="{858DD10C-7B76-45EF-A8A3-323DCF4EA755}" dt="2022-07-24T21:06:49.471" v="4835" actId="21"/>
          <ac:picMkLst>
            <pc:docMk/>
            <pc:sldMk cId="3920463396" sldId="444"/>
            <ac:picMk id="31" creationId="{CD33307C-76DB-D386-26B3-22DDC05168E4}"/>
          </ac:picMkLst>
        </pc:picChg>
        <pc:picChg chg="add del mod">
          <ac:chgData name="Zhang, Hao [haozhang]" userId="24e64bb6-7a3b-4ace-8960-3339a8934562" providerId="ADAL" clId="{858DD10C-7B76-45EF-A8A3-323DCF4EA755}" dt="2022-07-24T21:06:49.471" v="4835" actId="21"/>
          <ac:picMkLst>
            <pc:docMk/>
            <pc:sldMk cId="3920463396" sldId="444"/>
            <ac:picMk id="32" creationId="{257CBBD0-F4C0-4C4D-ECE2-D647155F86B1}"/>
          </ac:picMkLst>
        </pc:picChg>
        <pc:picChg chg="add del mod">
          <ac:chgData name="Zhang, Hao [haozhang]" userId="24e64bb6-7a3b-4ace-8960-3339a8934562" providerId="ADAL" clId="{858DD10C-7B76-45EF-A8A3-323DCF4EA755}" dt="2022-07-24T21:06:49.471" v="4835" actId="21"/>
          <ac:picMkLst>
            <pc:docMk/>
            <pc:sldMk cId="3920463396" sldId="444"/>
            <ac:picMk id="33" creationId="{A1C5C0BB-9E80-5C93-CD7F-10AF90EC836A}"/>
          </ac:picMkLst>
        </pc:picChg>
        <pc:picChg chg="add del mod">
          <ac:chgData name="Zhang, Hao [haozhang]" userId="24e64bb6-7a3b-4ace-8960-3339a8934562" providerId="ADAL" clId="{858DD10C-7B76-45EF-A8A3-323DCF4EA755}" dt="2022-07-24T21:06:49.471" v="4835" actId="21"/>
          <ac:picMkLst>
            <pc:docMk/>
            <pc:sldMk cId="3920463396" sldId="444"/>
            <ac:picMk id="34" creationId="{C5716943-6660-CD4C-0319-8E53F058BB45}"/>
          </ac:picMkLst>
        </pc:picChg>
        <pc:picChg chg="add del mod">
          <ac:chgData name="Zhang, Hao [haozhang]" userId="24e64bb6-7a3b-4ace-8960-3339a8934562" providerId="ADAL" clId="{858DD10C-7B76-45EF-A8A3-323DCF4EA755}" dt="2022-07-24T21:06:49.471" v="4835" actId="21"/>
          <ac:picMkLst>
            <pc:docMk/>
            <pc:sldMk cId="3920463396" sldId="444"/>
            <ac:picMk id="35" creationId="{DBEB012D-2393-96E4-83C3-FDEA4A2403D6}"/>
          </ac:picMkLst>
        </pc:picChg>
        <pc:picChg chg="add mod">
          <ac:chgData name="Zhang, Hao [haozhang]" userId="24e64bb6-7a3b-4ace-8960-3339a8934562" providerId="ADAL" clId="{858DD10C-7B76-45EF-A8A3-323DCF4EA755}" dt="2022-07-24T21:14:18.933" v="4963" actId="1036"/>
          <ac:picMkLst>
            <pc:docMk/>
            <pc:sldMk cId="3920463396" sldId="444"/>
            <ac:picMk id="41" creationId="{0BD16A07-B7B4-6BEB-F847-A9AC74EA94DE}"/>
          </ac:picMkLst>
        </pc:picChg>
        <pc:picChg chg="add mod">
          <ac:chgData name="Zhang, Hao [haozhang]" userId="24e64bb6-7a3b-4ace-8960-3339a8934562" providerId="ADAL" clId="{858DD10C-7B76-45EF-A8A3-323DCF4EA755}" dt="2022-07-24T21:14:18.933" v="4963" actId="1036"/>
          <ac:picMkLst>
            <pc:docMk/>
            <pc:sldMk cId="3920463396" sldId="444"/>
            <ac:picMk id="42" creationId="{F332F756-CD5E-94C7-4DED-52A2D77C3844}"/>
          </ac:picMkLst>
        </pc:picChg>
        <pc:picChg chg="add mod">
          <ac:chgData name="Zhang, Hao [haozhang]" userId="24e64bb6-7a3b-4ace-8960-3339a8934562" providerId="ADAL" clId="{858DD10C-7B76-45EF-A8A3-323DCF4EA755}" dt="2022-07-24T21:14:30.469" v="4966" actId="1076"/>
          <ac:picMkLst>
            <pc:docMk/>
            <pc:sldMk cId="3920463396" sldId="444"/>
            <ac:picMk id="49" creationId="{2CFD0E02-B0BD-C84E-28E7-2500C94D6798}"/>
          </ac:picMkLst>
        </pc:picChg>
        <pc:picChg chg="add mod">
          <ac:chgData name="Zhang, Hao [haozhang]" userId="24e64bb6-7a3b-4ace-8960-3339a8934562" providerId="ADAL" clId="{858DD10C-7B76-45EF-A8A3-323DCF4EA755}" dt="2022-07-24T21:14:36.892" v="4968" actId="14100"/>
          <ac:picMkLst>
            <pc:docMk/>
            <pc:sldMk cId="3920463396" sldId="444"/>
            <ac:picMk id="50" creationId="{2AC14BD8-C105-20C9-4E5A-F8FE3D34F68E}"/>
          </ac:picMkLst>
        </pc:picChg>
        <pc:picChg chg="add mod">
          <ac:chgData name="Zhang, Hao [haozhang]" userId="24e64bb6-7a3b-4ace-8960-3339a8934562" providerId="ADAL" clId="{858DD10C-7B76-45EF-A8A3-323DCF4EA755}" dt="2022-07-24T22:10:12.142" v="6278" actId="1036"/>
          <ac:picMkLst>
            <pc:docMk/>
            <pc:sldMk cId="3920463396" sldId="444"/>
            <ac:picMk id="53" creationId="{28B34AA0-2141-C762-F156-829EAD4D952A}"/>
          </ac:picMkLst>
        </pc:picChg>
        <pc:picChg chg="add mod ord modCrop">
          <ac:chgData name="Zhang, Hao [haozhang]" userId="24e64bb6-7a3b-4ace-8960-3339a8934562" providerId="ADAL" clId="{858DD10C-7B76-45EF-A8A3-323DCF4EA755}" dt="2022-07-24T22:10:12.142" v="6278" actId="1036"/>
          <ac:picMkLst>
            <pc:docMk/>
            <pc:sldMk cId="3920463396" sldId="444"/>
            <ac:picMk id="57" creationId="{13DF3B2A-2B45-F632-5D46-1165E0EC9B42}"/>
          </ac:picMkLst>
        </pc:picChg>
      </pc:sldChg>
      <pc:sldChg chg="addSp delSp modSp new mod modAnim">
        <pc:chgData name="Zhang, Hao [haozhang]" userId="24e64bb6-7a3b-4ace-8960-3339a8934562" providerId="ADAL" clId="{858DD10C-7B76-45EF-A8A3-323DCF4EA755}" dt="2022-07-25T00:02:35.372" v="8290"/>
        <pc:sldMkLst>
          <pc:docMk/>
          <pc:sldMk cId="607001910" sldId="445"/>
        </pc:sldMkLst>
        <pc:spChg chg="mod">
          <ac:chgData name="Zhang, Hao [haozhang]" userId="24e64bb6-7a3b-4ace-8960-3339a8934562" providerId="ADAL" clId="{858DD10C-7B76-45EF-A8A3-323DCF4EA755}" dt="2022-07-24T21:04:38.967" v="4796" actId="20577"/>
          <ac:spMkLst>
            <pc:docMk/>
            <pc:sldMk cId="607001910" sldId="445"/>
            <ac:spMk id="2" creationId="{9DC86DFE-E59C-0A43-A1E6-F9D403428910}"/>
          </ac:spMkLst>
        </pc:spChg>
        <pc:spChg chg="del">
          <ac:chgData name="Zhang, Hao [haozhang]" userId="24e64bb6-7a3b-4ace-8960-3339a8934562" providerId="ADAL" clId="{858DD10C-7B76-45EF-A8A3-323DCF4EA755}" dt="2022-07-24T21:05:02.407" v="4797" actId="478"/>
          <ac:spMkLst>
            <pc:docMk/>
            <pc:sldMk cId="607001910" sldId="445"/>
            <ac:spMk id="3" creationId="{578B28B1-8443-0E2E-F860-80F8E86729EB}"/>
          </ac:spMkLst>
        </pc:spChg>
        <pc:spChg chg="add del mod">
          <ac:chgData name="Zhang, Hao [haozhang]" userId="24e64bb6-7a3b-4ace-8960-3339a8934562" providerId="ADAL" clId="{858DD10C-7B76-45EF-A8A3-323DCF4EA755}" dt="2022-07-24T21:33:55.975" v="5235" actId="478"/>
          <ac:spMkLst>
            <pc:docMk/>
            <pc:sldMk cId="607001910" sldId="445"/>
            <ac:spMk id="7" creationId="{0DCCC02D-7E16-5C0F-9A3B-199734563A14}"/>
          </ac:spMkLst>
        </pc:spChg>
        <pc:spChg chg="del mod topLvl">
          <ac:chgData name="Zhang, Hao [haozhang]" userId="24e64bb6-7a3b-4ace-8960-3339a8934562" providerId="ADAL" clId="{858DD10C-7B76-45EF-A8A3-323DCF4EA755}" dt="2022-07-24T21:46:27.802" v="5779" actId="21"/>
          <ac:spMkLst>
            <pc:docMk/>
            <pc:sldMk cId="607001910" sldId="445"/>
            <ac:spMk id="10" creationId="{F0CBA418-6CEB-4284-7D7D-F7D3F94DF78F}"/>
          </ac:spMkLst>
        </pc:spChg>
        <pc:spChg chg="add mod ord">
          <ac:chgData name="Zhang, Hao [haozhang]" userId="24e64bb6-7a3b-4ace-8960-3339a8934562" providerId="ADAL" clId="{858DD10C-7B76-45EF-A8A3-323DCF4EA755}" dt="2022-07-24T21:40:44.491" v="5518" actId="1076"/>
          <ac:spMkLst>
            <pc:docMk/>
            <pc:sldMk cId="607001910" sldId="445"/>
            <ac:spMk id="12" creationId="{10980DE2-CCB2-3B8B-73B2-07B5A86CF155}"/>
          </ac:spMkLst>
        </pc:spChg>
        <pc:spChg chg="add mod">
          <ac:chgData name="Zhang, Hao [haozhang]" userId="24e64bb6-7a3b-4ace-8960-3339a8934562" providerId="ADAL" clId="{858DD10C-7B76-45EF-A8A3-323DCF4EA755}" dt="2022-07-24T21:38:57.118" v="5399" actId="1038"/>
          <ac:spMkLst>
            <pc:docMk/>
            <pc:sldMk cId="607001910" sldId="445"/>
            <ac:spMk id="13" creationId="{B8361560-9C79-B8EA-631C-A11A1DDD94A2}"/>
          </ac:spMkLst>
        </pc:spChg>
        <pc:spChg chg="add mod">
          <ac:chgData name="Zhang, Hao [haozhang]" userId="24e64bb6-7a3b-4ace-8960-3339a8934562" providerId="ADAL" clId="{858DD10C-7B76-45EF-A8A3-323DCF4EA755}" dt="2022-07-24T21:44:45.862" v="5719" actId="207"/>
          <ac:spMkLst>
            <pc:docMk/>
            <pc:sldMk cId="607001910" sldId="445"/>
            <ac:spMk id="29" creationId="{91DE52CE-C76A-12B0-D289-3834C3ADCD41}"/>
          </ac:spMkLst>
        </pc:spChg>
        <pc:spChg chg="add mod">
          <ac:chgData name="Zhang, Hao [haozhang]" userId="24e64bb6-7a3b-4ace-8960-3339a8934562" providerId="ADAL" clId="{858DD10C-7B76-45EF-A8A3-323DCF4EA755}" dt="2022-07-24T21:46:06.480" v="5778" actId="207"/>
          <ac:spMkLst>
            <pc:docMk/>
            <pc:sldMk cId="607001910" sldId="445"/>
            <ac:spMk id="36" creationId="{B308552B-B4FC-004F-EE0D-BCFD62466E3D}"/>
          </ac:spMkLst>
        </pc:spChg>
        <pc:spChg chg="add mod">
          <ac:chgData name="Zhang, Hao [haozhang]" userId="24e64bb6-7a3b-4ace-8960-3339a8934562" providerId="ADAL" clId="{858DD10C-7B76-45EF-A8A3-323DCF4EA755}" dt="2022-07-24T21:46:52.664" v="5788" actId="1076"/>
          <ac:spMkLst>
            <pc:docMk/>
            <pc:sldMk cId="607001910" sldId="445"/>
            <ac:spMk id="37" creationId="{4DEAAF90-1657-DDFA-BC7C-EF570EC8E160}"/>
          </ac:spMkLst>
        </pc:spChg>
        <pc:spChg chg="add mod">
          <ac:chgData name="Zhang, Hao [haozhang]" userId="24e64bb6-7a3b-4ace-8960-3339a8934562" providerId="ADAL" clId="{858DD10C-7B76-45EF-A8A3-323DCF4EA755}" dt="2022-07-24T21:48:12.786" v="5899" actId="1076"/>
          <ac:spMkLst>
            <pc:docMk/>
            <pc:sldMk cId="607001910" sldId="445"/>
            <ac:spMk id="38" creationId="{A7BBFE0A-2766-EA98-033C-A1C88D84FCF1}"/>
          </ac:spMkLst>
        </pc:spChg>
        <pc:grpChg chg="add del mod">
          <ac:chgData name="Zhang, Hao [haozhang]" userId="24e64bb6-7a3b-4ace-8960-3339a8934562" providerId="ADAL" clId="{858DD10C-7B76-45EF-A8A3-323DCF4EA755}" dt="2022-07-24T21:46:27.802" v="5779" actId="21"/>
          <ac:grpSpMkLst>
            <pc:docMk/>
            <pc:sldMk cId="607001910" sldId="445"/>
            <ac:grpSpMk id="8" creationId="{453A948C-6175-1917-8C8E-B7D2B39AF6FB}"/>
          </ac:grpSpMkLst>
        </pc:grpChg>
        <pc:picChg chg="add mod">
          <ac:chgData name="Zhang, Hao [haozhang]" userId="24e64bb6-7a3b-4ace-8960-3339a8934562" providerId="ADAL" clId="{858DD10C-7B76-45EF-A8A3-323DCF4EA755}" dt="2022-07-24T21:38:57.118" v="5399" actId="1038"/>
          <ac:picMkLst>
            <pc:docMk/>
            <pc:sldMk cId="607001910" sldId="445"/>
            <ac:picMk id="5" creationId="{037CD018-BC80-415E-6B4D-4D13FFBCCE6E}"/>
          </ac:picMkLst>
        </pc:picChg>
        <pc:picChg chg="add del mod">
          <ac:chgData name="Zhang, Hao [haozhang]" userId="24e64bb6-7a3b-4ace-8960-3339a8934562" providerId="ADAL" clId="{858DD10C-7B76-45EF-A8A3-323DCF4EA755}" dt="2022-07-24T21:34:02.104" v="5236" actId="478"/>
          <ac:picMkLst>
            <pc:docMk/>
            <pc:sldMk cId="607001910" sldId="445"/>
            <ac:picMk id="6" creationId="{513AD391-A17F-E905-CA2B-78F6E6983B1F}"/>
          </ac:picMkLst>
        </pc:picChg>
        <pc:picChg chg="mod topLvl">
          <ac:chgData name="Zhang, Hao [haozhang]" userId="24e64bb6-7a3b-4ace-8960-3339a8934562" providerId="ADAL" clId="{858DD10C-7B76-45EF-A8A3-323DCF4EA755}" dt="2022-07-24T21:46:48.100" v="5787" actId="1076"/>
          <ac:picMkLst>
            <pc:docMk/>
            <pc:sldMk cId="607001910" sldId="445"/>
            <ac:picMk id="9" creationId="{EC00914C-09CA-9FF9-6B9A-9AF70D7B9499}"/>
          </ac:picMkLst>
        </pc:picChg>
        <pc:picChg chg="add mod ord">
          <ac:chgData name="Zhang, Hao [haozhang]" userId="24e64bb6-7a3b-4ace-8960-3339a8934562" providerId="ADAL" clId="{858DD10C-7B76-45EF-A8A3-323DCF4EA755}" dt="2022-07-24T21:38:57.118" v="5399" actId="1038"/>
          <ac:picMkLst>
            <pc:docMk/>
            <pc:sldMk cId="607001910" sldId="445"/>
            <ac:picMk id="11" creationId="{7B192268-F584-CC6E-AC54-1DB0B0B9C2AE}"/>
          </ac:picMkLst>
        </pc:picChg>
        <pc:picChg chg="add mod">
          <ac:chgData name="Zhang, Hao [haozhang]" userId="24e64bb6-7a3b-4ace-8960-3339a8934562" providerId="ADAL" clId="{858DD10C-7B76-45EF-A8A3-323DCF4EA755}" dt="2022-07-24T21:42:04.072" v="5531" actId="1076"/>
          <ac:picMkLst>
            <pc:docMk/>
            <pc:sldMk cId="607001910" sldId="445"/>
            <ac:picMk id="24" creationId="{5174F87A-5A68-A202-B130-34C9E736C534}"/>
          </ac:picMkLst>
        </pc:picChg>
        <pc:picChg chg="add mod">
          <ac:chgData name="Zhang, Hao [haozhang]" userId="24e64bb6-7a3b-4ace-8960-3339a8934562" providerId="ADAL" clId="{858DD10C-7B76-45EF-A8A3-323DCF4EA755}" dt="2022-07-24T21:42:08.442" v="5534" actId="1076"/>
          <ac:picMkLst>
            <pc:docMk/>
            <pc:sldMk cId="607001910" sldId="445"/>
            <ac:picMk id="31" creationId="{DC46E625-5F40-22C5-58BB-B5D8EA41A4B9}"/>
          </ac:picMkLst>
        </pc:picChg>
        <pc:cxnChg chg="add mod">
          <ac:chgData name="Zhang, Hao [haozhang]" userId="24e64bb6-7a3b-4ace-8960-3339a8934562" providerId="ADAL" clId="{858DD10C-7B76-45EF-A8A3-323DCF4EA755}" dt="2022-07-24T21:38:57.118" v="5399" actId="1038"/>
          <ac:cxnSpMkLst>
            <pc:docMk/>
            <pc:sldMk cId="607001910" sldId="445"/>
            <ac:cxnSpMk id="14" creationId="{17B8AA5C-9534-F73D-61AE-B2F4C24046F4}"/>
          </ac:cxnSpMkLst>
        </pc:cxnChg>
        <pc:cxnChg chg="add mod">
          <ac:chgData name="Zhang, Hao [haozhang]" userId="24e64bb6-7a3b-4ace-8960-3339a8934562" providerId="ADAL" clId="{858DD10C-7B76-45EF-A8A3-323DCF4EA755}" dt="2022-07-24T21:40:47.852" v="5519" actId="14100"/>
          <ac:cxnSpMkLst>
            <pc:docMk/>
            <pc:sldMk cId="607001910" sldId="445"/>
            <ac:cxnSpMk id="15" creationId="{CB11D7DD-B8EC-B952-13AB-5712FD3ABF65}"/>
          </ac:cxnSpMkLst>
        </pc:cxnChg>
        <pc:cxnChg chg="add mod">
          <ac:chgData name="Zhang, Hao [haozhang]" userId="24e64bb6-7a3b-4ace-8960-3339a8934562" providerId="ADAL" clId="{858DD10C-7B76-45EF-A8A3-323DCF4EA755}" dt="2022-07-24T21:39:22.429" v="5408" actId="14100"/>
          <ac:cxnSpMkLst>
            <pc:docMk/>
            <pc:sldMk cId="607001910" sldId="445"/>
            <ac:cxnSpMk id="25" creationId="{B930EC12-E709-EC43-65AA-F740C2ECFF78}"/>
          </ac:cxnSpMkLst>
        </pc:cxnChg>
        <pc:cxnChg chg="add mod">
          <ac:chgData name="Zhang, Hao [haozhang]" userId="24e64bb6-7a3b-4ace-8960-3339a8934562" providerId="ADAL" clId="{858DD10C-7B76-45EF-A8A3-323DCF4EA755}" dt="2022-07-24T21:42:19.738" v="5538" actId="14100"/>
          <ac:cxnSpMkLst>
            <pc:docMk/>
            <pc:sldMk cId="607001910" sldId="445"/>
            <ac:cxnSpMk id="32" creationId="{98ECE667-7D5C-E825-B599-1B216D28D487}"/>
          </ac:cxnSpMkLst>
        </pc:cxnChg>
      </pc:sldChg>
      <pc:sldChg chg="addSp delSp modSp new mod modAnim">
        <pc:chgData name="Zhang, Hao [haozhang]" userId="24e64bb6-7a3b-4ace-8960-3339a8934562" providerId="ADAL" clId="{858DD10C-7B76-45EF-A8A3-323DCF4EA755}" dt="2022-07-24T23:57:30.746" v="8243"/>
        <pc:sldMkLst>
          <pc:docMk/>
          <pc:sldMk cId="632279573" sldId="446"/>
        </pc:sldMkLst>
        <pc:spChg chg="mod">
          <ac:chgData name="Zhang, Hao [haozhang]" userId="24e64bb6-7a3b-4ace-8960-3339a8934562" providerId="ADAL" clId="{858DD10C-7B76-45EF-A8A3-323DCF4EA755}" dt="2022-07-24T23:23:47.753" v="7172" actId="20577"/>
          <ac:spMkLst>
            <pc:docMk/>
            <pc:sldMk cId="632279573" sldId="446"/>
            <ac:spMk id="2" creationId="{FE06E429-8BA4-F353-2A8E-DEF6F9FD1618}"/>
          </ac:spMkLst>
        </pc:spChg>
        <pc:spChg chg="del">
          <ac:chgData name="Zhang, Hao [haozhang]" userId="24e64bb6-7a3b-4ace-8960-3339a8934562" providerId="ADAL" clId="{858DD10C-7B76-45EF-A8A3-323DCF4EA755}" dt="2022-07-24T21:17:14.617" v="5138" actId="478"/>
          <ac:spMkLst>
            <pc:docMk/>
            <pc:sldMk cId="632279573" sldId="446"/>
            <ac:spMk id="3" creationId="{2D1D02B2-0942-F0ED-B64A-223B8967E198}"/>
          </ac:spMkLst>
        </pc:spChg>
        <pc:spChg chg="add mod">
          <ac:chgData name="Zhang, Hao [haozhang]" userId="24e64bb6-7a3b-4ace-8960-3339a8934562" providerId="ADAL" clId="{858DD10C-7B76-45EF-A8A3-323DCF4EA755}" dt="2022-07-24T21:22:30.097" v="5151" actId="1035"/>
          <ac:spMkLst>
            <pc:docMk/>
            <pc:sldMk cId="632279573" sldId="446"/>
            <ac:spMk id="5" creationId="{F84759E7-7617-8A27-BC04-3137F18826B6}"/>
          </ac:spMkLst>
        </pc:spChg>
        <pc:spChg chg="add mod">
          <ac:chgData name="Zhang, Hao [haozhang]" userId="24e64bb6-7a3b-4ace-8960-3339a8934562" providerId="ADAL" clId="{858DD10C-7B76-45EF-A8A3-323DCF4EA755}" dt="2022-07-24T23:16:31.860" v="7032" actId="1035"/>
          <ac:spMkLst>
            <pc:docMk/>
            <pc:sldMk cId="632279573" sldId="446"/>
            <ac:spMk id="18" creationId="{146FF95A-AA0A-0B81-0FCD-6ADA0CA0C751}"/>
          </ac:spMkLst>
        </pc:spChg>
        <pc:spChg chg="add mod">
          <ac:chgData name="Zhang, Hao [haozhang]" userId="24e64bb6-7a3b-4ace-8960-3339a8934562" providerId="ADAL" clId="{858DD10C-7B76-45EF-A8A3-323DCF4EA755}" dt="2022-07-24T23:44:05.079" v="7744" actId="1037"/>
          <ac:spMkLst>
            <pc:docMk/>
            <pc:sldMk cId="632279573" sldId="446"/>
            <ac:spMk id="27" creationId="{5896416D-EB7D-92DC-AE14-9DE584D8BE42}"/>
          </ac:spMkLst>
        </pc:spChg>
        <pc:spChg chg="add mod">
          <ac:chgData name="Zhang, Hao [haozhang]" userId="24e64bb6-7a3b-4ace-8960-3339a8934562" providerId="ADAL" clId="{858DD10C-7B76-45EF-A8A3-323DCF4EA755}" dt="2022-07-24T23:44:05.079" v="7744" actId="1037"/>
          <ac:spMkLst>
            <pc:docMk/>
            <pc:sldMk cId="632279573" sldId="446"/>
            <ac:spMk id="29" creationId="{44C0606F-A762-45B2-DC5F-3F9E113133CF}"/>
          </ac:spMkLst>
        </pc:spChg>
        <pc:spChg chg="add mod">
          <ac:chgData name="Zhang, Hao [haozhang]" userId="24e64bb6-7a3b-4ace-8960-3339a8934562" providerId="ADAL" clId="{858DD10C-7B76-45EF-A8A3-323DCF4EA755}" dt="2022-07-24T23:44:05.079" v="7744" actId="1037"/>
          <ac:spMkLst>
            <pc:docMk/>
            <pc:sldMk cId="632279573" sldId="446"/>
            <ac:spMk id="33" creationId="{203504B9-E7BA-43A8-89AC-92D6A943B001}"/>
          </ac:spMkLst>
        </pc:spChg>
        <pc:spChg chg="add mod">
          <ac:chgData name="Zhang, Hao [haozhang]" userId="24e64bb6-7a3b-4ace-8960-3339a8934562" providerId="ADAL" clId="{858DD10C-7B76-45EF-A8A3-323DCF4EA755}" dt="2022-07-24T23:44:05.079" v="7744" actId="1037"/>
          <ac:spMkLst>
            <pc:docMk/>
            <pc:sldMk cId="632279573" sldId="446"/>
            <ac:spMk id="36" creationId="{339505A0-391F-8494-E2F7-2772558C42E5}"/>
          </ac:spMkLst>
        </pc:spChg>
        <pc:spChg chg="add mod">
          <ac:chgData name="Zhang, Hao [haozhang]" userId="24e64bb6-7a3b-4ace-8960-3339a8934562" providerId="ADAL" clId="{858DD10C-7B76-45EF-A8A3-323DCF4EA755}" dt="2022-07-24T23:32:17.124" v="7403" actId="1076"/>
          <ac:spMkLst>
            <pc:docMk/>
            <pc:sldMk cId="632279573" sldId="446"/>
            <ac:spMk id="43" creationId="{5A0CAB74-1FA9-BFB4-6CC3-189259BC5DF3}"/>
          </ac:spMkLst>
        </pc:spChg>
        <pc:spChg chg="add mod">
          <ac:chgData name="Zhang, Hao [haozhang]" userId="24e64bb6-7a3b-4ace-8960-3339a8934562" providerId="ADAL" clId="{858DD10C-7B76-45EF-A8A3-323DCF4EA755}" dt="2022-07-24T23:44:23.792" v="7770" actId="1035"/>
          <ac:spMkLst>
            <pc:docMk/>
            <pc:sldMk cId="632279573" sldId="446"/>
            <ac:spMk id="44" creationId="{8F2EE51B-D4A0-BC3A-7F08-F3551AE1BA8B}"/>
          </ac:spMkLst>
        </pc:spChg>
        <pc:spChg chg="add del mod">
          <ac:chgData name="Zhang, Hao [haozhang]" userId="24e64bb6-7a3b-4ace-8960-3339a8934562" providerId="ADAL" clId="{858DD10C-7B76-45EF-A8A3-323DCF4EA755}" dt="2022-07-24T23:37:42.234" v="7559" actId="478"/>
          <ac:spMkLst>
            <pc:docMk/>
            <pc:sldMk cId="632279573" sldId="446"/>
            <ac:spMk id="45" creationId="{3003EF33-E56E-7C1B-770E-21D8412A8AF0}"/>
          </ac:spMkLst>
        </pc:spChg>
        <pc:spChg chg="add mod">
          <ac:chgData name="Zhang, Hao [haozhang]" userId="24e64bb6-7a3b-4ace-8960-3339a8934562" providerId="ADAL" clId="{858DD10C-7B76-45EF-A8A3-323DCF4EA755}" dt="2022-07-24T23:44:23.792" v="7770" actId="1035"/>
          <ac:spMkLst>
            <pc:docMk/>
            <pc:sldMk cId="632279573" sldId="446"/>
            <ac:spMk id="47" creationId="{E00AA650-A4E2-194B-2BD1-2D89D6368E2A}"/>
          </ac:spMkLst>
        </pc:spChg>
        <pc:spChg chg="add mod">
          <ac:chgData name="Zhang, Hao [haozhang]" userId="24e64bb6-7a3b-4ace-8960-3339a8934562" providerId="ADAL" clId="{858DD10C-7B76-45EF-A8A3-323DCF4EA755}" dt="2022-07-24T23:44:23.792" v="7770" actId="1035"/>
          <ac:spMkLst>
            <pc:docMk/>
            <pc:sldMk cId="632279573" sldId="446"/>
            <ac:spMk id="49" creationId="{E401CF4B-9A20-155A-DB99-42FF8930916C}"/>
          </ac:spMkLst>
        </pc:spChg>
        <pc:spChg chg="add mod">
          <ac:chgData name="Zhang, Hao [haozhang]" userId="24e64bb6-7a3b-4ace-8960-3339a8934562" providerId="ADAL" clId="{858DD10C-7B76-45EF-A8A3-323DCF4EA755}" dt="2022-07-24T23:44:23.792" v="7770" actId="1035"/>
          <ac:spMkLst>
            <pc:docMk/>
            <pc:sldMk cId="632279573" sldId="446"/>
            <ac:spMk id="54" creationId="{F24F9B25-8A36-80B4-F064-6C8AFFFADB40}"/>
          </ac:spMkLst>
        </pc:spChg>
        <pc:spChg chg="add mod">
          <ac:chgData name="Zhang, Hao [haozhang]" userId="24e64bb6-7a3b-4ace-8960-3339a8934562" providerId="ADAL" clId="{858DD10C-7B76-45EF-A8A3-323DCF4EA755}" dt="2022-07-24T23:44:23.792" v="7770" actId="1035"/>
          <ac:spMkLst>
            <pc:docMk/>
            <pc:sldMk cId="632279573" sldId="446"/>
            <ac:spMk id="56" creationId="{7BFB2CE9-7951-DF4E-FAC9-0FC7FDB3C050}"/>
          </ac:spMkLst>
        </pc:spChg>
        <pc:spChg chg="add del mod">
          <ac:chgData name="Zhang, Hao [haozhang]" userId="24e64bb6-7a3b-4ace-8960-3339a8934562" providerId="ADAL" clId="{858DD10C-7B76-45EF-A8A3-323DCF4EA755}" dt="2022-07-24T23:36:57.175" v="7523" actId="478"/>
          <ac:spMkLst>
            <pc:docMk/>
            <pc:sldMk cId="632279573" sldId="446"/>
            <ac:spMk id="60" creationId="{15B76D1E-3514-7543-8C93-04B9D734A6D5}"/>
          </ac:spMkLst>
        </pc:spChg>
        <pc:spChg chg="add mod">
          <ac:chgData name="Zhang, Hao [haozhang]" userId="24e64bb6-7a3b-4ace-8960-3339a8934562" providerId="ADAL" clId="{858DD10C-7B76-45EF-A8A3-323DCF4EA755}" dt="2022-07-24T23:44:30.714" v="7771" actId="113"/>
          <ac:spMkLst>
            <pc:docMk/>
            <pc:sldMk cId="632279573" sldId="446"/>
            <ac:spMk id="63" creationId="{3B099A13-0E18-48E4-3F92-87CB927E3A39}"/>
          </ac:spMkLst>
        </pc:spChg>
        <pc:graphicFrameChg chg="add mod modGraphic">
          <ac:chgData name="Zhang, Hao [haozhang]" userId="24e64bb6-7a3b-4ace-8960-3339a8934562" providerId="ADAL" clId="{858DD10C-7B76-45EF-A8A3-323DCF4EA755}" dt="2022-07-24T23:16:08.743" v="6954" actId="2164"/>
          <ac:graphicFrameMkLst>
            <pc:docMk/>
            <pc:sldMk cId="632279573" sldId="446"/>
            <ac:graphicFrameMk id="6" creationId="{C063E936-1A81-4275-81E1-F04EC8CB583E}"/>
          </ac:graphicFrameMkLst>
        </pc:graphicFrameChg>
        <pc:picChg chg="add mod">
          <ac:chgData name="Zhang, Hao [haozhang]" userId="24e64bb6-7a3b-4ace-8960-3339a8934562" providerId="ADAL" clId="{858DD10C-7B76-45EF-A8A3-323DCF4EA755}" dt="2022-07-24T23:16:37.435" v="7035" actId="1035"/>
          <ac:picMkLst>
            <pc:docMk/>
            <pc:sldMk cId="632279573" sldId="446"/>
            <ac:picMk id="7" creationId="{53FB45DF-0701-0BFB-1DC6-CCDAAF41E023}"/>
          </ac:picMkLst>
        </pc:picChg>
        <pc:picChg chg="add del mod">
          <ac:chgData name="Zhang, Hao [haozhang]" userId="24e64bb6-7a3b-4ace-8960-3339a8934562" providerId="ADAL" clId="{858DD10C-7B76-45EF-A8A3-323DCF4EA755}" dt="2022-07-24T23:16:02.801" v="6953" actId="478"/>
          <ac:picMkLst>
            <pc:docMk/>
            <pc:sldMk cId="632279573" sldId="446"/>
            <ac:picMk id="8" creationId="{816D9BD6-8D69-2695-6CB1-2C0909409C52}"/>
          </ac:picMkLst>
        </pc:picChg>
        <pc:picChg chg="add del mod">
          <ac:chgData name="Zhang, Hao [haozhang]" userId="24e64bb6-7a3b-4ace-8960-3339a8934562" providerId="ADAL" clId="{858DD10C-7B76-45EF-A8A3-323DCF4EA755}" dt="2022-07-24T23:16:02.801" v="6953" actId="478"/>
          <ac:picMkLst>
            <pc:docMk/>
            <pc:sldMk cId="632279573" sldId="446"/>
            <ac:picMk id="9" creationId="{DD84D748-08C6-78A2-FAC3-840CE0F167D9}"/>
          </ac:picMkLst>
        </pc:picChg>
        <pc:picChg chg="add mod">
          <ac:chgData name="Zhang, Hao [haozhang]" userId="24e64bb6-7a3b-4ace-8960-3339a8934562" providerId="ADAL" clId="{858DD10C-7B76-45EF-A8A3-323DCF4EA755}" dt="2022-07-24T23:16:37.435" v="7035" actId="1035"/>
          <ac:picMkLst>
            <pc:docMk/>
            <pc:sldMk cId="632279573" sldId="446"/>
            <ac:picMk id="10" creationId="{7C2092C8-09A9-F28C-5234-CB0930061BBF}"/>
          </ac:picMkLst>
        </pc:picChg>
        <pc:picChg chg="add mod">
          <ac:chgData name="Zhang, Hao [haozhang]" userId="24e64bb6-7a3b-4ace-8960-3339a8934562" providerId="ADAL" clId="{858DD10C-7B76-45EF-A8A3-323DCF4EA755}" dt="2022-07-24T23:16:37.435" v="7035" actId="1035"/>
          <ac:picMkLst>
            <pc:docMk/>
            <pc:sldMk cId="632279573" sldId="446"/>
            <ac:picMk id="11" creationId="{DAEAEA82-5942-8002-CA5F-87F07D9D47EF}"/>
          </ac:picMkLst>
        </pc:picChg>
        <pc:picChg chg="add del mod">
          <ac:chgData name="Zhang, Hao [haozhang]" userId="24e64bb6-7a3b-4ace-8960-3339a8934562" providerId="ADAL" clId="{858DD10C-7B76-45EF-A8A3-323DCF4EA755}" dt="2022-07-24T23:16:02.801" v="6953" actId="478"/>
          <ac:picMkLst>
            <pc:docMk/>
            <pc:sldMk cId="632279573" sldId="446"/>
            <ac:picMk id="12" creationId="{20129754-DC58-18C9-0EB4-F324811DB077}"/>
          </ac:picMkLst>
        </pc:picChg>
        <pc:picChg chg="add del mod">
          <ac:chgData name="Zhang, Hao [haozhang]" userId="24e64bb6-7a3b-4ace-8960-3339a8934562" providerId="ADAL" clId="{858DD10C-7B76-45EF-A8A3-323DCF4EA755}" dt="2022-07-24T23:16:02.801" v="6953" actId="478"/>
          <ac:picMkLst>
            <pc:docMk/>
            <pc:sldMk cId="632279573" sldId="446"/>
            <ac:picMk id="13" creationId="{DEBCE4D4-847C-CA23-4258-2A1FA8E21AED}"/>
          </ac:picMkLst>
        </pc:picChg>
        <pc:picChg chg="add mod">
          <ac:chgData name="Zhang, Hao [haozhang]" userId="24e64bb6-7a3b-4ace-8960-3339a8934562" providerId="ADAL" clId="{858DD10C-7B76-45EF-A8A3-323DCF4EA755}" dt="2022-07-24T23:16:31.860" v="7032" actId="1035"/>
          <ac:picMkLst>
            <pc:docMk/>
            <pc:sldMk cId="632279573" sldId="446"/>
            <ac:picMk id="14" creationId="{2DB65AA2-9967-FAA7-3EEF-5D08D208D1E6}"/>
          </ac:picMkLst>
        </pc:picChg>
        <pc:picChg chg="add mod">
          <ac:chgData name="Zhang, Hao [haozhang]" userId="24e64bb6-7a3b-4ace-8960-3339a8934562" providerId="ADAL" clId="{858DD10C-7B76-45EF-A8A3-323DCF4EA755}" dt="2022-07-24T23:16:31.860" v="7032" actId="1035"/>
          <ac:picMkLst>
            <pc:docMk/>
            <pc:sldMk cId="632279573" sldId="446"/>
            <ac:picMk id="15" creationId="{42CBB7E6-5704-75D3-2548-CA7510710D9C}"/>
          </ac:picMkLst>
        </pc:picChg>
        <pc:picChg chg="add mod">
          <ac:chgData name="Zhang, Hao [haozhang]" userId="24e64bb6-7a3b-4ace-8960-3339a8934562" providerId="ADAL" clId="{858DD10C-7B76-45EF-A8A3-323DCF4EA755}" dt="2022-07-24T23:16:31.860" v="7032" actId="1035"/>
          <ac:picMkLst>
            <pc:docMk/>
            <pc:sldMk cId="632279573" sldId="446"/>
            <ac:picMk id="16" creationId="{829321C9-15CA-EA00-D1FD-CAD5225A5837}"/>
          </ac:picMkLst>
        </pc:picChg>
        <pc:picChg chg="add mod">
          <ac:chgData name="Zhang, Hao [haozhang]" userId="24e64bb6-7a3b-4ace-8960-3339a8934562" providerId="ADAL" clId="{858DD10C-7B76-45EF-A8A3-323DCF4EA755}" dt="2022-07-24T23:16:31.860" v="7032" actId="1035"/>
          <ac:picMkLst>
            <pc:docMk/>
            <pc:sldMk cId="632279573" sldId="446"/>
            <ac:picMk id="17" creationId="{18D423BD-EF97-5F29-E89E-0C712B126019}"/>
          </ac:picMkLst>
        </pc:picChg>
        <pc:picChg chg="add del mod">
          <ac:chgData name="Zhang, Hao [haozhang]" userId="24e64bb6-7a3b-4ace-8960-3339a8934562" providerId="ADAL" clId="{858DD10C-7B76-45EF-A8A3-323DCF4EA755}" dt="2022-07-24T21:23:23.507" v="5155" actId="478"/>
          <ac:picMkLst>
            <pc:docMk/>
            <pc:sldMk cId="632279573" sldId="446"/>
            <ac:picMk id="19" creationId="{3260299C-A064-1C48-A131-4282CFAF00A7}"/>
          </ac:picMkLst>
        </pc:picChg>
        <pc:picChg chg="add del mod modCrop">
          <ac:chgData name="Zhang, Hao [haozhang]" userId="24e64bb6-7a3b-4ace-8960-3339a8934562" providerId="ADAL" clId="{858DD10C-7B76-45EF-A8A3-323DCF4EA755}" dt="2022-07-24T23:15:42.326" v="6949" actId="21"/>
          <ac:picMkLst>
            <pc:docMk/>
            <pc:sldMk cId="632279573" sldId="446"/>
            <ac:picMk id="20" creationId="{B676CA56-84ED-62EF-22CF-CD9845A042AF}"/>
          </ac:picMkLst>
        </pc:picChg>
        <pc:picChg chg="add del mod">
          <ac:chgData name="Zhang, Hao [haozhang]" userId="24e64bb6-7a3b-4ace-8960-3339a8934562" providerId="ADAL" clId="{858DD10C-7B76-45EF-A8A3-323DCF4EA755}" dt="2022-07-24T23:17:05.965" v="7040" actId="478"/>
          <ac:picMkLst>
            <pc:docMk/>
            <pc:sldMk cId="632279573" sldId="446"/>
            <ac:picMk id="21" creationId="{27FC0E7F-50DC-43CF-90F5-669B3ED4E552}"/>
          </ac:picMkLst>
        </pc:picChg>
        <pc:picChg chg="add mod modCrop">
          <ac:chgData name="Zhang, Hao [haozhang]" userId="24e64bb6-7a3b-4ace-8960-3339a8934562" providerId="ADAL" clId="{858DD10C-7B76-45EF-A8A3-323DCF4EA755}" dt="2022-07-24T23:44:05.079" v="7744" actId="1037"/>
          <ac:picMkLst>
            <pc:docMk/>
            <pc:sldMk cId="632279573" sldId="446"/>
            <ac:picMk id="23" creationId="{F5ABDF6E-9B17-5068-2E68-A896392AA35E}"/>
          </ac:picMkLst>
        </pc:picChg>
        <pc:picChg chg="add mod">
          <ac:chgData name="Zhang, Hao [haozhang]" userId="24e64bb6-7a3b-4ace-8960-3339a8934562" providerId="ADAL" clId="{858DD10C-7B76-45EF-A8A3-323DCF4EA755}" dt="2022-07-24T23:44:23.792" v="7770" actId="1035"/>
          <ac:picMkLst>
            <pc:docMk/>
            <pc:sldMk cId="632279573" sldId="446"/>
            <ac:picMk id="42" creationId="{5A3126FA-19CC-BA43-CAAE-089A1332DF35}"/>
          </ac:picMkLst>
        </pc:picChg>
        <pc:cxnChg chg="add mod">
          <ac:chgData name="Zhang, Hao [haozhang]" userId="24e64bb6-7a3b-4ace-8960-3339a8934562" providerId="ADAL" clId="{858DD10C-7B76-45EF-A8A3-323DCF4EA755}" dt="2022-07-24T23:44:05.079" v="7744" actId="1037"/>
          <ac:cxnSpMkLst>
            <pc:docMk/>
            <pc:sldMk cId="632279573" sldId="446"/>
            <ac:cxnSpMk id="25" creationId="{7C429303-2154-7371-A56A-13D308614A49}"/>
          </ac:cxnSpMkLst>
        </pc:cxnChg>
        <pc:cxnChg chg="add mod">
          <ac:chgData name="Zhang, Hao [haozhang]" userId="24e64bb6-7a3b-4ace-8960-3339a8934562" providerId="ADAL" clId="{858DD10C-7B76-45EF-A8A3-323DCF4EA755}" dt="2022-07-24T23:44:05.079" v="7744" actId="1037"/>
          <ac:cxnSpMkLst>
            <pc:docMk/>
            <pc:sldMk cId="632279573" sldId="446"/>
            <ac:cxnSpMk id="28" creationId="{351C8A9C-33C7-4991-8282-680283328C09}"/>
          </ac:cxnSpMkLst>
        </pc:cxnChg>
        <pc:cxnChg chg="add mod">
          <ac:chgData name="Zhang, Hao [haozhang]" userId="24e64bb6-7a3b-4ace-8960-3339a8934562" providerId="ADAL" clId="{858DD10C-7B76-45EF-A8A3-323DCF4EA755}" dt="2022-07-24T23:44:05.079" v="7744" actId="1037"/>
          <ac:cxnSpMkLst>
            <pc:docMk/>
            <pc:sldMk cId="632279573" sldId="446"/>
            <ac:cxnSpMk id="35" creationId="{1CBAE1D6-D315-BD43-09C5-DB199ABE50B5}"/>
          </ac:cxnSpMkLst>
        </pc:cxnChg>
        <pc:cxnChg chg="add mod">
          <ac:chgData name="Zhang, Hao [haozhang]" userId="24e64bb6-7a3b-4ace-8960-3339a8934562" providerId="ADAL" clId="{858DD10C-7B76-45EF-A8A3-323DCF4EA755}" dt="2022-07-24T23:44:05.079" v="7744" actId="1037"/>
          <ac:cxnSpMkLst>
            <pc:docMk/>
            <pc:sldMk cId="632279573" sldId="446"/>
            <ac:cxnSpMk id="37" creationId="{D991718D-7B59-C7DC-A3C5-9731247F4BAF}"/>
          </ac:cxnSpMkLst>
        </pc:cxnChg>
        <pc:cxnChg chg="add mod">
          <ac:chgData name="Zhang, Hao [haozhang]" userId="24e64bb6-7a3b-4ace-8960-3339a8934562" providerId="ADAL" clId="{858DD10C-7B76-45EF-A8A3-323DCF4EA755}" dt="2022-07-24T23:44:23.792" v="7770" actId="1035"/>
          <ac:cxnSpMkLst>
            <pc:docMk/>
            <pc:sldMk cId="632279573" sldId="446"/>
            <ac:cxnSpMk id="48" creationId="{E5B19D63-913F-4E80-8CE1-F21FD844B1F6}"/>
          </ac:cxnSpMkLst>
        </pc:cxnChg>
        <pc:cxnChg chg="add mod">
          <ac:chgData name="Zhang, Hao [haozhang]" userId="24e64bb6-7a3b-4ace-8960-3339a8934562" providerId="ADAL" clId="{858DD10C-7B76-45EF-A8A3-323DCF4EA755}" dt="2022-07-24T23:44:23.792" v="7770" actId="1035"/>
          <ac:cxnSpMkLst>
            <pc:docMk/>
            <pc:sldMk cId="632279573" sldId="446"/>
            <ac:cxnSpMk id="55" creationId="{5DA7A0DE-620C-73B4-38F4-266B6CB68350}"/>
          </ac:cxnSpMkLst>
        </pc:cxnChg>
        <pc:cxnChg chg="add del mod">
          <ac:chgData name="Zhang, Hao [haozhang]" userId="24e64bb6-7a3b-4ace-8960-3339a8934562" providerId="ADAL" clId="{858DD10C-7B76-45EF-A8A3-323DCF4EA755}" dt="2022-07-24T23:36:58.183" v="7524" actId="478"/>
          <ac:cxnSpMkLst>
            <pc:docMk/>
            <pc:sldMk cId="632279573" sldId="446"/>
            <ac:cxnSpMk id="59" creationId="{900949BB-2A4D-DE60-8C39-A76102BC43CF}"/>
          </ac:cxnSpMkLst>
        </pc:cxnChg>
      </pc:sldChg>
      <pc:sldChg chg="addSp modSp new mod ord">
        <pc:chgData name="Zhang, Hao [haozhang]" userId="24e64bb6-7a3b-4ace-8960-3339a8934562" providerId="ADAL" clId="{858DD10C-7B76-45EF-A8A3-323DCF4EA755}" dt="2022-07-25T00:06:13.154" v="8308" actId="14100"/>
        <pc:sldMkLst>
          <pc:docMk/>
          <pc:sldMk cId="3667911400" sldId="447"/>
        </pc:sldMkLst>
        <pc:spChg chg="mod">
          <ac:chgData name="Zhang, Hao [haozhang]" userId="24e64bb6-7a3b-4ace-8960-3339a8934562" providerId="ADAL" clId="{858DD10C-7B76-45EF-A8A3-323DCF4EA755}" dt="2022-07-24T21:56:59.639" v="5979" actId="20577"/>
          <ac:spMkLst>
            <pc:docMk/>
            <pc:sldMk cId="3667911400" sldId="447"/>
            <ac:spMk id="2" creationId="{939B8310-9CC1-B6C6-A1CC-81CB73B5F8AD}"/>
          </ac:spMkLst>
        </pc:spChg>
        <pc:spChg chg="mod">
          <ac:chgData name="Zhang, Hao [haozhang]" userId="24e64bb6-7a3b-4ace-8960-3339a8934562" providerId="ADAL" clId="{858DD10C-7B76-45EF-A8A3-323DCF4EA755}" dt="2022-07-25T00:06:13.154" v="8308" actId="14100"/>
          <ac:spMkLst>
            <pc:docMk/>
            <pc:sldMk cId="3667911400" sldId="447"/>
            <ac:spMk id="3" creationId="{985A24ED-ECE1-4B2B-E324-6CDE923AEC21}"/>
          </ac:spMkLst>
        </pc:spChg>
        <pc:spChg chg="add mod">
          <ac:chgData name="Zhang, Hao [haozhang]" userId="24e64bb6-7a3b-4ace-8960-3339a8934562" providerId="ADAL" clId="{858DD10C-7B76-45EF-A8A3-323DCF4EA755}" dt="2022-07-25T00:06:04.210" v="8305" actId="1076"/>
          <ac:spMkLst>
            <pc:docMk/>
            <pc:sldMk cId="3667911400" sldId="447"/>
            <ac:spMk id="9" creationId="{7F8E7B80-18AA-928F-878A-5DD2EF301B5E}"/>
          </ac:spMkLst>
        </pc:spChg>
        <pc:spChg chg="add mod">
          <ac:chgData name="Zhang, Hao [haozhang]" userId="24e64bb6-7a3b-4ace-8960-3339a8934562" providerId="ADAL" clId="{858DD10C-7B76-45EF-A8A3-323DCF4EA755}" dt="2022-07-25T00:06:04.210" v="8305" actId="1076"/>
          <ac:spMkLst>
            <pc:docMk/>
            <pc:sldMk cId="3667911400" sldId="447"/>
            <ac:spMk id="10" creationId="{78816743-7150-C140-13A9-8C901744E2DB}"/>
          </ac:spMkLst>
        </pc:spChg>
        <pc:spChg chg="add mod">
          <ac:chgData name="Zhang, Hao [haozhang]" userId="24e64bb6-7a3b-4ace-8960-3339a8934562" providerId="ADAL" clId="{858DD10C-7B76-45EF-A8A3-323DCF4EA755}" dt="2022-07-25T00:06:04.210" v="8305" actId="1076"/>
          <ac:spMkLst>
            <pc:docMk/>
            <pc:sldMk cId="3667911400" sldId="447"/>
            <ac:spMk id="11" creationId="{9A08E339-898B-E2FA-0939-50560071A435}"/>
          </ac:spMkLst>
        </pc:spChg>
        <pc:grpChg chg="add mod">
          <ac:chgData name="Zhang, Hao [haozhang]" userId="24e64bb6-7a3b-4ace-8960-3339a8934562" providerId="ADAL" clId="{858DD10C-7B76-45EF-A8A3-323DCF4EA755}" dt="2022-07-25T00:06:04.210" v="8305" actId="1076"/>
          <ac:grpSpMkLst>
            <pc:docMk/>
            <pc:sldMk cId="3667911400" sldId="447"/>
            <ac:grpSpMk id="5" creationId="{A8CAA869-4CAE-7572-3454-F93703CB603F}"/>
          </ac:grpSpMkLst>
        </pc:grpChg>
        <pc:picChg chg="mod">
          <ac:chgData name="Zhang, Hao [haozhang]" userId="24e64bb6-7a3b-4ace-8960-3339a8934562" providerId="ADAL" clId="{858DD10C-7B76-45EF-A8A3-323DCF4EA755}" dt="2022-07-24T22:13:44.118" v="6287"/>
          <ac:picMkLst>
            <pc:docMk/>
            <pc:sldMk cId="3667911400" sldId="447"/>
            <ac:picMk id="6" creationId="{342D162F-E51C-95C3-88D8-C835E816CE3E}"/>
          </ac:picMkLst>
        </pc:picChg>
        <pc:picChg chg="mod">
          <ac:chgData name="Zhang, Hao [haozhang]" userId="24e64bb6-7a3b-4ace-8960-3339a8934562" providerId="ADAL" clId="{858DD10C-7B76-45EF-A8A3-323DCF4EA755}" dt="2022-07-24T22:13:44.118" v="6287"/>
          <ac:picMkLst>
            <pc:docMk/>
            <pc:sldMk cId="3667911400" sldId="447"/>
            <ac:picMk id="7" creationId="{1295A9DB-9F1F-F145-0D75-32F6E4FBD995}"/>
          </ac:picMkLst>
        </pc:picChg>
        <pc:picChg chg="mod">
          <ac:chgData name="Zhang, Hao [haozhang]" userId="24e64bb6-7a3b-4ace-8960-3339a8934562" providerId="ADAL" clId="{858DD10C-7B76-45EF-A8A3-323DCF4EA755}" dt="2022-07-24T22:13:44.118" v="6287"/>
          <ac:picMkLst>
            <pc:docMk/>
            <pc:sldMk cId="3667911400" sldId="447"/>
            <ac:picMk id="8" creationId="{1A0BAF2B-541E-C7BC-84F2-15F70131449A}"/>
          </ac:picMkLst>
        </pc:picChg>
      </pc:sldChg>
      <pc:sldChg chg="addSp delSp modSp new mod modClrScheme chgLayout">
        <pc:chgData name="Zhang, Hao [haozhang]" userId="24e64bb6-7a3b-4ace-8960-3339a8934562" providerId="ADAL" clId="{858DD10C-7B76-45EF-A8A3-323DCF4EA755}" dt="2022-07-25T00:11:28.009" v="8432" actId="14100"/>
        <pc:sldMkLst>
          <pc:docMk/>
          <pc:sldMk cId="1084877499" sldId="448"/>
        </pc:sldMkLst>
        <pc:spChg chg="mod ord">
          <ac:chgData name="Zhang, Hao [haozhang]" userId="24e64bb6-7a3b-4ace-8960-3339a8934562" providerId="ADAL" clId="{858DD10C-7B76-45EF-A8A3-323DCF4EA755}" dt="2022-07-25T00:11:17.402" v="8430" actId="700"/>
          <ac:spMkLst>
            <pc:docMk/>
            <pc:sldMk cId="1084877499" sldId="448"/>
            <ac:spMk id="2" creationId="{1A8B61B5-C91A-09BD-262D-E694C56148BB}"/>
          </ac:spMkLst>
        </pc:spChg>
        <pc:spChg chg="mod ord">
          <ac:chgData name="Zhang, Hao [haozhang]" userId="24e64bb6-7a3b-4ace-8960-3339a8934562" providerId="ADAL" clId="{858DD10C-7B76-45EF-A8A3-323DCF4EA755}" dt="2022-07-25T00:11:24.616" v="8431" actId="14100"/>
          <ac:spMkLst>
            <pc:docMk/>
            <pc:sldMk cId="1084877499" sldId="448"/>
            <ac:spMk id="3" creationId="{44A9FDAB-6D42-9015-E36F-E5B806A548A4}"/>
          </ac:spMkLst>
        </pc:spChg>
        <pc:spChg chg="mod ord">
          <ac:chgData name="Zhang, Hao [haozhang]" userId="24e64bb6-7a3b-4ace-8960-3339a8934562" providerId="ADAL" clId="{858DD10C-7B76-45EF-A8A3-323DCF4EA755}" dt="2022-07-25T00:11:17.402" v="8430" actId="700"/>
          <ac:spMkLst>
            <pc:docMk/>
            <pc:sldMk cId="1084877499" sldId="448"/>
            <ac:spMk id="4" creationId="{D6731A28-ECEF-77C1-CABE-514AB7D059F4}"/>
          </ac:spMkLst>
        </pc:spChg>
        <pc:spChg chg="add mod">
          <ac:chgData name="Zhang, Hao [haozhang]" userId="24e64bb6-7a3b-4ace-8960-3339a8934562" providerId="ADAL" clId="{858DD10C-7B76-45EF-A8A3-323DCF4EA755}" dt="2022-07-24T22:53:04.903" v="6748" actId="1076"/>
          <ac:spMkLst>
            <pc:docMk/>
            <pc:sldMk cId="1084877499" sldId="448"/>
            <ac:spMk id="9" creationId="{E4751A55-D080-713E-2795-29BD55E31106}"/>
          </ac:spMkLst>
        </pc:spChg>
        <pc:spChg chg="add del mod ord">
          <ac:chgData name="Zhang, Hao [haozhang]" userId="24e64bb6-7a3b-4ace-8960-3339a8934562" providerId="ADAL" clId="{858DD10C-7B76-45EF-A8A3-323DCF4EA755}" dt="2022-07-24T22:50:01.403" v="6705" actId="700"/>
          <ac:spMkLst>
            <pc:docMk/>
            <pc:sldMk cId="1084877499" sldId="448"/>
            <ac:spMk id="11" creationId="{40DE6FAE-2895-48B1-30D0-CFDBB12B94C7}"/>
          </ac:spMkLst>
        </pc:spChg>
        <pc:spChg chg="add del mod ord">
          <ac:chgData name="Zhang, Hao [haozhang]" userId="24e64bb6-7a3b-4ace-8960-3339a8934562" providerId="ADAL" clId="{858DD10C-7B76-45EF-A8A3-323DCF4EA755}" dt="2022-07-24T22:50:01.403" v="6705" actId="700"/>
          <ac:spMkLst>
            <pc:docMk/>
            <pc:sldMk cId="1084877499" sldId="448"/>
            <ac:spMk id="12" creationId="{B570F0A0-484E-83A0-FBA4-F38B232D3D07}"/>
          </ac:spMkLst>
        </pc:spChg>
        <pc:spChg chg="add del mod ord">
          <ac:chgData name="Zhang, Hao [haozhang]" userId="24e64bb6-7a3b-4ace-8960-3339a8934562" providerId="ADAL" clId="{858DD10C-7B76-45EF-A8A3-323DCF4EA755}" dt="2022-07-24T22:50:01.403" v="6705" actId="700"/>
          <ac:spMkLst>
            <pc:docMk/>
            <pc:sldMk cId="1084877499" sldId="448"/>
            <ac:spMk id="13" creationId="{1BBF1E93-0FB0-0577-E284-B56DFE724084}"/>
          </ac:spMkLst>
        </pc:spChg>
        <pc:spChg chg="add mod ord">
          <ac:chgData name="Zhang, Hao [haozhang]" userId="24e64bb6-7a3b-4ace-8960-3339a8934562" providerId="ADAL" clId="{858DD10C-7B76-45EF-A8A3-323DCF4EA755}" dt="2022-07-25T00:11:28.009" v="8432" actId="14100"/>
          <ac:spMkLst>
            <pc:docMk/>
            <pc:sldMk cId="1084877499" sldId="448"/>
            <ac:spMk id="14" creationId="{1ADD987B-0458-6AE3-79DE-66F4A31F6BBE}"/>
          </ac:spMkLst>
        </pc:spChg>
        <pc:spChg chg="add mod">
          <ac:chgData name="Zhang, Hao [haozhang]" userId="24e64bb6-7a3b-4ace-8960-3339a8934562" providerId="ADAL" clId="{858DD10C-7B76-45EF-A8A3-323DCF4EA755}" dt="2022-07-24T22:55:32.890" v="6756" actId="207"/>
          <ac:spMkLst>
            <pc:docMk/>
            <pc:sldMk cId="1084877499" sldId="448"/>
            <ac:spMk id="16" creationId="{1C831DA0-A100-D77A-1347-7684B6564571}"/>
          </ac:spMkLst>
        </pc:spChg>
        <pc:spChg chg="add mod">
          <ac:chgData name="Zhang, Hao [haozhang]" userId="24e64bb6-7a3b-4ace-8960-3339a8934562" providerId="ADAL" clId="{858DD10C-7B76-45EF-A8A3-323DCF4EA755}" dt="2022-07-24T23:14:24.683" v="6945" actId="207"/>
          <ac:spMkLst>
            <pc:docMk/>
            <pc:sldMk cId="1084877499" sldId="448"/>
            <ac:spMk id="18" creationId="{4E1CDA52-76E2-BEB3-B3AE-DC7E456C6097}"/>
          </ac:spMkLst>
        </pc:spChg>
        <pc:spChg chg="mod ord">
          <ac:chgData name="Zhang, Hao [haozhang]" userId="24e64bb6-7a3b-4ace-8960-3339a8934562" providerId="ADAL" clId="{858DD10C-7B76-45EF-A8A3-323DCF4EA755}" dt="2022-07-25T00:11:17.402" v="8430" actId="700"/>
          <ac:spMkLst>
            <pc:docMk/>
            <pc:sldMk cId="1084877499" sldId="448"/>
            <ac:spMk id="19" creationId="{242F9CF2-7276-BDDC-2A2F-7ED6C35667DA}"/>
          </ac:spMkLst>
        </pc:spChg>
        <pc:picChg chg="add mod modCrop">
          <ac:chgData name="Zhang, Hao [haozhang]" userId="24e64bb6-7a3b-4ace-8960-3339a8934562" providerId="ADAL" clId="{858DD10C-7B76-45EF-A8A3-323DCF4EA755}" dt="2022-07-24T22:52:56.791" v="6745" actId="1076"/>
          <ac:picMkLst>
            <pc:docMk/>
            <pc:sldMk cId="1084877499" sldId="448"/>
            <ac:picMk id="6" creationId="{BFFDB1F6-805F-CE38-63BD-3CBCE07E9A3A}"/>
          </ac:picMkLst>
        </pc:picChg>
        <pc:picChg chg="add mod">
          <ac:chgData name="Zhang, Hao [haozhang]" userId="24e64bb6-7a3b-4ace-8960-3339a8934562" providerId="ADAL" clId="{858DD10C-7B76-45EF-A8A3-323DCF4EA755}" dt="2022-07-24T22:53:02.135" v="6747" actId="1076"/>
          <ac:picMkLst>
            <pc:docMk/>
            <pc:sldMk cId="1084877499" sldId="448"/>
            <ac:picMk id="8" creationId="{98EF72A8-9EED-1E16-651A-35DCA6A50473}"/>
          </ac:picMkLst>
        </pc:picChg>
        <pc:picChg chg="add mod">
          <ac:chgData name="Zhang, Hao [haozhang]" userId="24e64bb6-7a3b-4ace-8960-3339a8934562" providerId="ADAL" clId="{858DD10C-7B76-45EF-A8A3-323DCF4EA755}" dt="2022-07-24T22:55:56.292" v="6760" actId="1076"/>
          <ac:picMkLst>
            <pc:docMk/>
            <pc:sldMk cId="1084877499" sldId="448"/>
            <ac:picMk id="10" creationId="{035C9163-01E6-6BFC-2272-271E7F665197}"/>
          </ac:picMkLst>
        </pc:picChg>
        <pc:picChg chg="add mod modCrop">
          <ac:chgData name="Zhang, Hao [haozhang]" userId="24e64bb6-7a3b-4ace-8960-3339a8934562" providerId="ADAL" clId="{858DD10C-7B76-45EF-A8A3-323DCF4EA755}" dt="2022-07-24T22:53:00.329" v="6746" actId="1076"/>
          <ac:picMkLst>
            <pc:docMk/>
            <pc:sldMk cId="1084877499" sldId="448"/>
            <ac:picMk id="15" creationId="{AF66C259-658C-933E-56EB-D226FFC8883A}"/>
          </ac:picMkLst>
        </pc:picChg>
        <pc:picChg chg="add mod">
          <ac:chgData name="Zhang, Hao [haozhang]" userId="24e64bb6-7a3b-4ace-8960-3339a8934562" providerId="ADAL" clId="{858DD10C-7B76-45EF-A8A3-323DCF4EA755}" dt="2022-07-24T22:58:28.240" v="6764" actId="1076"/>
          <ac:picMkLst>
            <pc:docMk/>
            <pc:sldMk cId="1084877499" sldId="448"/>
            <ac:picMk id="17" creationId="{95EB6CA2-5B6F-4064-B0DF-77DF795944A4}"/>
          </ac:picMkLst>
        </pc:picChg>
      </pc:sldChg>
      <pc:sldChg chg="new del">
        <pc:chgData name="Zhang, Hao [haozhang]" userId="24e64bb6-7a3b-4ace-8960-3339a8934562" providerId="ADAL" clId="{858DD10C-7B76-45EF-A8A3-323DCF4EA755}" dt="2022-07-24T22:09:44.387" v="6265" actId="47"/>
        <pc:sldMkLst>
          <pc:docMk/>
          <pc:sldMk cId="957344968" sldId="449"/>
        </pc:sldMkLst>
      </pc:sldChg>
      <pc:sldChg chg="addSp delSp modSp new mod modClrScheme chgLayout">
        <pc:chgData name="Zhang, Hao [haozhang]" userId="24e64bb6-7a3b-4ace-8960-3339a8934562" providerId="ADAL" clId="{858DD10C-7B76-45EF-A8A3-323DCF4EA755}" dt="2022-07-25T00:11:42.353" v="8435" actId="14100"/>
        <pc:sldMkLst>
          <pc:docMk/>
          <pc:sldMk cId="1998997365" sldId="449"/>
        </pc:sldMkLst>
        <pc:spChg chg="mod ord">
          <ac:chgData name="Zhang, Hao [haozhang]" userId="24e64bb6-7a3b-4ace-8960-3339a8934562" providerId="ADAL" clId="{858DD10C-7B76-45EF-A8A3-323DCF4EA755}" dt="2022-07-25T00:11:36.212" v="8433" actId="700"/>
          <ac:spMkLst>
            <pc:docMk/>
            <pc:sldMk cId="1998997365" sldId="449"/>
            <ac:spMk id="2" creationId="{685B3D1A-EF23-7D75-5BB3-08043F7C18B3}"/>
          </ac:spMkLst>
        </pc:spChg>
        <pc:spChg chg="mod ord">
          <ac:chgData name="Zhang, Hao [haozhang]" userId="24e64bb6-7a3b-4ace-8960-3339a8934562" providerId="ADAL" clId="{858DD10C-7B76-45EF-A8A3-323DCF4EA755}" dt="2022-07-25T00:11:42.353" v="8435" actId="14100"/>
          <ac:spMkLst>
            <pc:docMk/>
            <pc:sldMk cId="1998997365" sldId="449"/>
            <ac:spMk id="3" creationId="{EC96CDA2-5BDE-68E3-282E-A959E69A515B}"/>
          </ac:spMkLst>
        </pc:spChg>
        <pc:spChg chg="mod ord">
          <ac:chgData name="Zhang, Hao [haozhang]" userId="24e64bb6-7a3b-4ace-8960-3339a8934562" providerId="ADAL" clId="{858DD10C-7B76-45EF-A8A3-323DCF4EA755}" dt="2022-07-25T00:11:36.212" v="8433" actId="700"/>
          <ac:spMkLst>
            <pc:docMk/>
            <pc:sldMk cId="1998997365" sldId="449"/>
            <ac:spMk id="4" creationId="{C27A1FD8-4122-63F5-F290-07AD4791FDB4}"/>
          </ac:spMkLst>
        </pc:spChg>
        <pc:spChg chg="add del">
          <ac:chgData name="Zhang, Hao [haozhang]" userId="24e64bb6-7a3b-4ace-8960-3339a8934562" providerId="ADAL" clId="{858DD10C-7B76-45EF-A8A3-323DCF4EA755}" dt="2022-07-24T22:17:13.019" v="6430" actId="478"/>
          <ac:spMkLst>
            <pc:docMk/>
            <pc:sldMk cId="1998997365" sldId="449"/>
            <ac:spMk id="6" creationId="{17C038A1-2330-F82B-47C3-4B63893D5187}"/>
          </ac:spMkLst>
        </pc:spChg>
        <pc:spChg chg="add del mod">
          <ac:chgData name="Zhang, Hao [haozhang]" userId="24e64bb6-7a3b-4ace-8960-3339a8934562" providerId="ADAL" clId="{858DD10C-7B76-45EF-A8A3-323DCF4EA755}" dt="2022-07-24T22:20:46.294" v="6455" actId="22"/>
          <ac:spMkLst>
            <pc:docMk/>
            <pc:sldMk cId="1998997365" sldId="449"/>
            <ac:spMk id="9" creationId="{376D4C18-32AF-E91E-FBDA-26DB35107C1B}"/>
          </ac:spMkLst>
        </pc:spChg>
        <pc:spChg chg="mod ord">
          <ac:chgData name="Zhang, Hao [haozhang]" userId="24e64bb6-7a3b-4ace-8960-3339a8934562" providerId="ADAL" clId="{858DD10C-7B76-45EF-A8A3-323DCF4EA755}" dt="2022-07-25T00:11:36.212" v="8433" actId="700"/>
          <ac:spMkLst>
            <pc:docMk/>
            <pc:sldMk cId="1998997365" sldId="449"/>
            <ac:spMk id="10" creationId="{88DB5D8F-E095-1143-3105-4A7B981E0F9E}"/>
          </ac:spMkLst>
        </pc:spChg>
        <pc:picChg chg="add mod ord modCrop">
          <ac:chgData name="Zhang, Hao [haozhang]" userId="24e64bb6-7a3b-4ace-8960-3339a8934562" providerId="ADAL" clId="{858DD10C-7B76-45EF-A8A3-323DCF4EA755}" dt="2022-07-24T22:21:03.530" v="6466" actId="1076"/>
          <ac:picMkLst>
            <pc:docMk/>
            <pc:sldMk cId="1998997365" sldId="449"/>
            <ac:picMk id="7" creationId="{DC790063-BB31-C74F-A925-E6DDFB0E033C}"/>
          </ac:picMkLst>
        </pc:picChg>
      </pc:sldChg>
      <pc:sldChg chg="addSp delSp modSp new del modAnim">
        <pc:chgData name="Zhang, Hao [haozhang]" userId="24e64bb6-7a3b-4ace-8960-3339a8934562" providerId="ADAL" clId="{858DD10C-7B76-45EF-A8A3-323DCF4EA755}" dt="2022-07-24T23:02:24.200" v="6861" actId="47"/>
        <pc:sldMkLst>
          <pc:docMk/>
          <pc:sldMk cId="1171088252" sldId="450"/>
        </pc:sldMkLst>
        <pc:picChg chg="add del mod">
          <ac:chgData name="Zhang, Hao [haozhang]" userId="24e64bb6-7a3b-4ace-8960-3339a8934562" providerId="ADAL" clId="{858DD10C-7B76-45EF-A8A3-323DCF4EA755}" dt="2022-07-24T23:02:22.248" v="6860" actId="478"/>
          <ac:picMkLst>
            <pc:docMk/>
            <pc:sldMk cId="1171088252" sldId="450"/>
            <ac:picMk id="6" creationId="{9E77BC15-E928-50E4-281C-2E99EAFAEF75}"/>
          </ac:picMkLst>
        </pc:picChg>
      </pc:sldChg>
      <pc:sldChg chg="addSp modSp new del">
        <pc:chgData name="Zhang, Hao [haozhang]" userId="24e64bb6-7a3b-4ace-8960-3339a8934562" providerId="ADAL" clId="{858DD10C-7B76-45EF-A8A3-323DCF4EA755}" dt="2022-07-24T23:50:48.665" v="8215" actId="47"/>
        <pc:sldMkLst>
          <pc:docMk/>
          <pc:sldMk cId="2684482407" sldId="450"/>
        </pc:sldMkLst>
        <pc:picChg chg="add mod">
          <ac:chgData name="Zhang, Hao [haozhang]" userId="24e64bb6-7a3b-4ace-8960-3339a8934562" providerId="ADAL" clId="{858DD10C-7B76-45EF-A8A3-323DCF4EA755}" dt="2022-07-24T23:15:46.066" v="6951"/>
          <ac:picMkLst>
            <pc:docMk/>
            <pc:sldMk cId="2684482407" sldId="450"/>
            <ac:picMk id="6" creationId="{F2624CFB-B90B-AC63-9642-C679594629DE}"/>
          </ac:picMkLst>
        </pc:picChg>
      </pc:sldChg>
    </pc:docChg>
  </pc:docChgLst>
  <pc:docChgLst>
    <pc:chgData name="Zhang, Hao [haozhang]" userId="24e64bb6-7a3b-4ace-8960-3339a8934562" providerId="ADAL" clId="{0FDEABB4-AC99-4A53-BF41-E3155E15606B}"/>
    <pc:docChg chg="undo custSel mod addSld delSld modSld sldOrd addSection delSection">
      <pc:chgData name="Zhang, Hao [haozhang]" userId="24e64bb6-7a3b-4ace-8960-3339a8934562" providerId="ADAL" clId="{0FDEABB4-AC99-4A53-BF41-E3155E15606B}" dt="2020-12-10T02:05:51.806" v="2637" actId="1035"/>
      <pc:docMkLst>
        <pc:docMk/>
      </pc:docMkLst>
      <pc:sldChg chg="modSp mod">
        <pc:chgData name="Zhang, Hao [haozhang]" userId="24e64bb6-7a3b-4ace-8960-3339a8934562" providerId="ADAL" clId="{0FDEABB4-AC99-4A53-BF41-E3155E15606B}" dt="2020-12-10T00:41:56.967" v="1120" actId="20577"/>
        <pc:sldMkLst>
          <pc:docMk/>
          <pc:sldMk cId="1137864626" sldId="257"/>
        </pc:sldMkLst>
        <pc:spChg chg="mod">
          <ac:chgData name="Zhang, Hao [haozhang]" userId="24e64bb6-7a3b-4ace-8960-3339a8934562" providerId="ADAL" clId="{0FDEABB4-AC99-4A53-BF41-E3155E15606B}" dt="2020-12-10T00:41:56.967" v="1120" actId="20577"/>
          <ac:spMkLst>
            <pc:docMk/>
            <pc:sldMk cId="1137864626" sldId="257"/>
            <ac:spMk id="3" creationId="{0FC666C6-6307-40BC-874D-EAD860D69811}"/>
          </ac:spMkLst>
        </pc:spChg>
      </pc:sldChg>
      <pc:sldChg chg="modSp add mod">
        <pc:chgData name="Zhang, Hao [haozhang]" userId="24e64bb6-7a3b-4ace-8960-3339a8934562" providerId="ADAL" clId="{0FDEABB4-AC99-4A53-BF41-E3155E15606B}" dt="2020-12-10T00:17:24.232" v="700" actId="20577"/>
        <pc:sldMkLst>
          <pc:docMk/>
          <pc:sldMk cId="1400423057" sldId="260"/>
        </pc:sldMkLst>
        <pc:spChg chg="mod">
          <ac:chgData name="Zhang, Hao [haozhang]" userId="24e64bb6-7a3b-4ace-8960-3339a8934562" providerId="ADAL" clId="{0FDEABB4-AC99-4A53-BF41-E3155E15606B}" dt="2020-12-10T00:17:24.232" v="700" actId="20577"/>
          <ac:spMkLst>
            <pc:docMk/>
            <pc:sldMk cId="1400423057" sldId="260"/>
            <ac:spMk id="7" creationId="{B6C55EA3-523D-4E9A-B3FB-5CC2034638D2}"/>
          </ac:spMkLst>
        </pc:spChg>
        <pc:spChg chg="mod">
          <ac:chgData name="Zhang, Hao [haozhang]" userId="24e64bb6-7a3b-4ace-8960-3339a8934562" providerId="ADAL" clId="{0FDEABB4-AC99-4A53-BF41-E3155E15606B}" dt="2020-12-10T00:16:07.706" v="569" actId="1076"/>
          <ac:spMkLst>
            <pc:docMk/>
            <pc:sldMk cId="1400423057" sldId="260"/>
            <ac:spMk id="11" creationId="{13AFEFAF-B4EC-4722-A93B-FA301A4B53C4}"/>
          </ac:spMkLst>
        </pc:spChg>
      </pc:sldChg>
      <pc:sldChg chg="del">
        <pc:chgData name="Zhang, Hao [haozhang]" userId="24e64bb6-7a3b-4ace-8960-3339a8934562" providerId="ADAL" clId="{0FDEABB4-AC99-4A53-BF41-E3155E15606B}" dt="2020-12-10T00:15:54.811" v="567" actId="2696"/>
        <pc:sldMkLst>
          <pc:docMk/>
          <pc:sldMk cId="3342406823" sldId="260"/>
        </pc:sldMkLst>
      </pc:sldChg>
      <pc:sldChg chg="delSp">
        <pc:chgData name="Zhang, Hao [haozhang]" userId="24e64bb6-7a3b-4ace-8960-3339a8934562" providerId="ADAL" clId="{0FDEABB4-AC99-4A53-BF41-E3155E15606B}" dt="2020-12-10T00:15:09.117" v="565" actId="478"/>
        <pc:sldMkLst>
          <pc:docMk/>
          <pc:sldMk cId="113643159" sldId="263"/>
        </pc:sldMkLst>
        <pc:picChg chg="del">
          <ac:chgData name="Zhang, Hao [haozhang]" userId="24e64bb6-7a3b-4ace-8960-3339a8934562" providerId="ADAL" clId="{0FDEABB4-AC99-4A53-BF41-E3155E15606B}" dt="2020-12-10T00:15:09.117" v="565" actId="478"/>
          <ac:picMkLst>
            <pc:docMk/>
            <pc:sldMk cId="113643159" sldId="263"/>
            <ac:picMk id="1028" creationId="{03755143-2154-4713-A7B3-128A66189627}"/>
          </ac:picMkLst>
        </pc:picChg>
      </pc:sldChg>
      <pc:sldChg chg="addSp delSp modSp mod">
        <pc:chgData name="Zhang, Hao [haozhang]" userId="24e64bb6-7a3b-4ace-8960-3339a8934562" providerId="ADAL" clId="{0FDEABB4-AC99-4A53-BF41-E3155E15606B}" dt="2020-12-10T00:54:07.648" v="1468" actId="1035"/>
        <pc:sldMkLst>
          <pc:docMk/>
          <pc:sldMk cId="3903769475" sldId="266"/>
        </pc:sldMkLst>
        <pc:spChg chg="add mod">
          <ac:chgData name="Zhang, Hao [haozhang]" userId="24e64bb6-7a3b-4ace-8960-3339a8934562" providerId="ADAL" clId="{0FDEABB4-AC99-4A53-BF41-E3155E15606B}" dt="2020-12-10T00:53:31.358" v="1433" actId="1076"/>
          <ac:spMkLst>
            <pc:docMk/>
            <pc:sldMk cId="3903769475" sldId="266"/>
            <ac:spMk id="6" creationId="{66724802-05A9-4241-BE25-1F7AD4DA0AD0}"/>
          </ac:spMkLst>
        </pc:spChg>
        <pc:spChg chg="add mod">
          <ac:chgData name="Zhang, Hao [haozhang]" userId="24e64bb6-7a3b-4ace-8960-3339a8934562" providerId="ADAL" clId="{0FDEABB4-AC99-4A53-BF41-E3155E15606B}" dt="2020-12-10T00:53:31.358" v="1433" actId="1076"/>
          <ac:spMkLst>
            <pc:docMk/>
            <pc:sldMk cId="3903769475" sldId="266"/>
            <ac:spMk id="7" creationId="{C20DA796-5246-4AE1-A7A9-86DCF6B7657A}"/>
          </ac:spMkLst>
        </pc:spChg>
        <pc:spChg chg="add mod">
          <ac:chgData name="Zhang, Hao [haozhang]" userId="24e64bb6-7a3b-4ace-8960-3339a8934562" providerId="ADAL" clId="{0FDEABB4-AC99-4A53-BF41-E3155E15606B}" dt="2020-12-10T00:53:31.358" v="1433" actId="1076"/>
          <ac:spMkLst>
            <pc:docMk/>
            <pc:sldMk cId="3903769475" sldId="266"/>
            <ac:spMk id="8" creationId="{015A32FD-C154-4574-BFDE-184A8141D9AD}"/>
          </ac:spMkLst>
        </pc:spChg>
        <pc:spChg chg="add mod">
          <ac:chgData name="Zhang, Hao [haozhang]" userId="24e64bb6-7a3b-4ace-8960-3339a8934562" providerId="ADAL" clId="{0FDEABB4-AC99-4A53-BF41-E3155E15606B}" dt="2020-12-10T00:53:31.358" v="1433" actId="1076"/>
          <ac:spMkLst>
            <pc:docMk/>
            <pc:sldMk cId="3903769475" sldId="266"/>
            <ac:spMk id="11" creationId="{A0B59EC6-5E3D-421F-8864-5EE49902E97B}"/>
          </ac:spMkLst>
        </pc:spChg>
        <pc:spChg chg="add mod">
          <ac:chgData name="Zhang, Hao [haozhang]" userId="24e64bb6-7a3b-4ace-8960-3339a8934562" providerId="ADAL" clId="{0FDEABB4-AC99-4A53-BF41-E3155E15606B}" dt="2020-12-10T00:53:31.358" v="1433" actId="1076"/>
          <ac:spMkLst>
            <pc:docMk/>
            <pc:sldMk cId="3903769475" sldId="266"/>
            <ac:spMk id="19" creationId="{B6E1ADBA-5D7C-4550-83A3-F03F4244F644}"/>
          </ac:spMkLst>
        </pc:spChg>
        <pc:spChg chg="add mod">
          <ac:chgData name="Zhang, Hao [haozhang]" userId="24e64bb6-7a3b-4ace-8960-3339a8934562" providerId="ADAL" clId="{0FDEABB4-AC99-4A53-BF41-E3155E15606B}" dt="2020-12-10T00:53:31.358" v="1433" actId="1076"/>
          <ac:spMkLst>
            <pc:docMk/>
            <pc:sldMk cId="3903769475" sldId="266"/>
            <ac:spMk id="25" creationId="{D58D5CC6-7256-46F4-A6DE-93A81C10476D}"/>
          </ac:spMkLst>
        </pc:spChg>
        <pc:spChg chg="add mod">
          <ac:chgData name="Zhang, Hao [haozhang]" userId="24e64bb6-7a3b-4ace-8960-3339a8934562" providerId="ADAL" clId="{0FDEABB4-AC99-4A53-BF41-E3155E15606B}" dt="2020-12-10T00:54:07.648" v="1468" actId="1035"/>
          <ac:spMkLst>
            <pc:docMk/>
            <pc:sldMk cId="3903769475" sldId="266"/>
            <ac:spMk id="28" creationId="{CBFB10D7-B0F1-4776-8E81-8BCA38C647D1}"/>
          </ac:spMkLst>
        </pc:spChg>
        <pc:spChg chg="add mod">
          <ac:chgData name="Zhang, Hao [haozhang]" userId="24e64bb6-7a3b-4ace-8960-3339a8934562" providerId="ADAL" clId="{0FDEABB4-AC99-4A53-BF41-E3155E15606B}" dt="2020-12-10T00:54:07.648" v="1468" actId="1035"/>
          <ac:spMkLst>
            <pc:docMk/>
            <pc:sldMk cId="3903769475" sldId="266"/>
            <ac:spMk id="29" creationId="{8AD38F54-DE69-415E-BACC-9A0382CD9049}"/>
          </ac:spMkLst>
        </pc:spChg>
        <pc:spChg chg="add mod">
          <ac:chgData name="Zhang, Hao [haozhang]" userId="24e64bb6-7a3b-4ace-8960-3339a8934562" providerId="ADAL" clId="{0FDEABB4-AC99-4A53-BF41-E3155E15606B}" dt="2020-12-10T00:54:07.648" v="1468" actId="1035"/>
          <ac:spMkLst>
            <pc:docMk/>
            <pc:sldMk cId="3903769475" sldId="266"/>
            <ac:spMk id="30" creationId="{5357E909-9CF9-469E-96FC-F9081182AB8E}"/>
          </ac:spMkLst>
        </pc:spChg>
        <pc:spChg chg="add mod">
          <ac:chgData name="Zhang, Hao [haozhang]" userId="24e64bb6-7a3b-4ace-8960-3339a8934562" providerId="ADAL" clId="{0FDEABB4-AC99-4A53-BF41-E3155E15606B}" dt="2020-12-10T00:54:07.648" v="1468" actId="1035"/>
          <ac:spMkLst>
            <pc:docMk/>
            <pc:sldMk cId="3903769475" sldId="266"/>
            <ac:spMk id="31" creationId="{A39CD2A1-D22B-4E6A-9DE4-E4882237E8D3}"/>
          </ac:spMkLst>
        </pc:spChg>
        <pc:spChg chg="add del">
          <ac:chgData name="Zhang, Hao [haozhang]" userId="24e64bb6-7a3b-4ace-8960-3339a8934562" providerId="ADAL" clId="{0FDEABB4-AC99-4A53-BF41-E3155E15606B}" dt="2020-12-10T00:52:45.984" v="1383" actId="478"/>
          <ac:spMkLst>
            <pc:docMk/>
            <pc:sldMk cId="3903769475" sldId="266"/>
            <ac:spMk id="32" creationId="{E683872A-6B74-49D6-8325-E3BB79610E93}"/>
          </ac:spMkLst>
        </pc:spChg>
        <pc:spChg chg="add mod">
          <ac:chgData name="Zhang, Hao [haozhang]" userId="24e64bb6-7a3b-4ace-8960-3339a8934562" providerId="ADAL" clId="{0FDEABB4-AC99-4A53-BF41-E3155E15606B}" dt="2020-12-10T00:54:07.648" v="1468" actId="1035"/>
          <ac:spMkLst>
            <pc:docMk/>
            <pc:sldMk cId="3903769475" sldId="266"/>
            <ac:spMk id="33" creationId="{E2568150-A50E-42F8-BA20-F1292F8CE2C7}"/>
          </ac:spMkLst>
        </pc:spChg>
        <pc:spChg chg="add mod">
          <ac:chgData name="Zhang, Hao [haozhang]" userId="24e64bb6-7a3b-4ace-8960-3339a8934562" providerId="ADAL" clId="{0FDEABB4-AC99-4A53-BF41-E3155E15606B}" dt="2020-12-10T00:54:07.648" v="1468" actId="1035"/>
          <ac:spMkLst>
            <pc:docMk/>
            <pc:sldMk cId="3903769475" sldId="266"/>
            <ac:spMk id="34" creationId="{24F0B07B-8DE5-4B56-9EE2-730C802C9427}"/>
          </ac:spMkLst>
        </pc:spChg>
        <pc:spChg chg="add mod">
          <ac:chgData name="Zhang, Hao [haozhang]" userId="24e64bb6-7a3b-4ace-8960-3339a8934562" providerId="ADAL" clId="{0FDEABB4-AC99-4A53-BF41-E3155E15606B}" dt="2020-12-10T00:53:52.670" v="1459" actId="20577"/>
          <ac:spMkLst>
            <pc:docMk/>
            <pc:sldMk cId="3903769475" sldId="266"/>
            <ac:spMk id="36" creationId="{E62C59D3-210D-46B7-8F85-18ECD434AE28}"/>
          </ac:spMkLst>
        </pc:spChg>
        <pc:picChg chg="add mod modCrop">
          <ac:chgData name="Zhang, Hao [haozhang]" userId="24e64bb6-7a3b-4ace-8960-3339a8934562" providerId="ADAL" clId="{0FDEABB4-AC99-4A53-BF41-E3155E15606B}" dt="2020-12-10T00:53:33.945" v="1434" actId="1076"/>
          <ac:picMkLst>
            <pc:docMk/>
            <pc:sldMk cId="3903769475" sldId="266"/>
            <ac:picMk id="5" creationId="{FF4BE2B9-0299-4EAE-873A-8466143FAA47}"/>
          </ac:picMkLst>
        </pc:picChg>
        <pc:picChg chg="add mod">
          <ac:chgData name="Zhang, Hao [haozhang]" userId="24e64bb6-7a3b-4ace-8960-3339a8934562" providerId="ADAL" clId="{0FDEABB4-AC99-4A53-BF41-E3155E15606B}" dt="2020-12-10T00:53:31.358" v="1433" actId="1076"/>
          <ac:picMkLst>
            <pc:docMk/>
            <pc:sldMk cId="3903769475" sldId="266"/>
            <ac:picMk id="10" creationId="{150D4C0F-804E-481B-A534-C05B2EF8DF63}"/>
          </ac:picMkLst>
        </pc:picChg>
        <pc:picChg chg="add mod modCrop">
          <ac:chgData name="Zhang, Hao [haozhang]" userId="24e64bb6-7a3b-4ace-8960-3339a8934562" providerId="ADAL" clId="{0FDEABB4-AC99-4A53-BF41-E3155E15606B}" dt="2020-12-10T00:54:07.648" v="1468" actId="1035"/>
          <ac:picMkLst>
            <pc:docMk/>
            <pc:sldMk cId="3903769475" sldId="266"/>
            <ac:picMk id="21" creationId="{24ECBBAE-7DAB-48C7-B0D1-6DF33D370378}"/>
          </ac:picMkLst>
        </pc:picChg>
        <pc:picChg chg="add mod modCrop">
          <ac:chgData name="Zhang, Hao [haozhang]" userId="24e64bb6-7a3b-4ace-8960-3339a8934562" providerId="ADAL" clId="{0FDEABB4-AC99-4A53-BF41-E3155E15606B}" dt="2020-12-10T00:54:07.648" v="1468" actId="1035"/>
          <ac:picMkLst>
            <pc:docMk/>
            <pc:sldMk cId="3903769475" sldId="266"/>
            <ac:picMk id="23" creationId="{4DC01612-540F-4E0B-9CD8-9A8478721D31}"/>
          </ac:picMkLst>
        </pc:picChg>
        <pc:cxnChg chg="add del mod">
          <ac:chgData name="Zhang, Hao [haozhang]" userId="24e64bb6-7a3b-4ace-8960-3339a8934562" providerId="ADAL" clId="{0FDEABB4-AC99-4A53-BF41-E3155E15606B}" dt="2020-12-10T00:48:54.905" v="1256" actId="478"/>
          <ac:cxnSpMkLst>
            <pc:docMk/>
            <pc:sldMk cId="3903769475" sldId="266"/>
            <ac:cxnSpMk id="13" creationId="{B0348CDF-9A74-4306-82B1-47CA1004E360}"/>
          </ac:cxnSpMkLst>
        </pc:cxnChg>
        <pc:cxnChg chg="add mod">
          <ac:chgData name="Zhang, Hao [haozhang]" userId="24e64bb6-7a3b-4ace-8960-3339a8934562" providerId="ADAL" clId="{0FDEABB4-AC99-4A53-BF41-E3155E15606B}" dt="2020-12-10T00:53:36.158" v="1435" actId="14100"/>
          <ac:cxnSpMkLst>
            <pc:docMk/>
            <pc:sldMk cId="3903769475" sldId="266"/>
            <ac:cxnSpMk id="18" creationId="{01011CEE-BB52-49BB-904C-06E82DE47816}"/>
          </ac:cxnSpMkLst>
        </pc:cxnChg>
        <pc:cxnChg chg="add mod">
          <ac:chgData name="Zhang, Hao [haozhang]" userId="24e64bb6-7a3b-4ace-8960-3339a8934562" providerId="ADAL" clId="{0FDEABB4-AC99-4A53-BF41-E3155E15606B}" dt="2020-12-10T00:54:07.648" v="1468" actId="1035"/>
          <ac:cxnSpMkLst>
            <pc:docMk/>
            <pc:sldMk cId="3903769475" sldId="266"/>
            <ac:cxnSpMk id="27" creationId="{9700E1E3-0456-4B4F-94AC-E60A34AB4824}"/>
          </ac:cxnSpMkLst>
        </pc:cxnChg>
      </pc:sldChg>
      <pc:sldChg chg="modSp mod ord">
        <pc:chgData name="Zhang, Hao [haozhang]" userId="24e64bb6-7a3b-4ace-8960-3339a8934562" providerId="ADAL" clId="{0FDEABB4-AC99-4A53-BF41-E3155E15606B}" dt="2020-12-10T01:39:03.912" v="2603" actId="20577"/>
        <pc:sldMkLst>
          <pc:docMk/>
          <pc:sldMk cId="4263961506" sldId="270"/>
        </pc:sldMkLst>
        <pc:graphicFrameChg chg="mod modGraphic">
          <ac:chgData name="Zhang, Hao [haozhang]" userId="24e64bb6-7a3b-4ace-8960-3339a8934562" providerId="ADAL" clId="{0FDEABB4-AC99-4A53-BF41-E3155E15606B}" dt="2020-12-10T01:39:03.912" v="2603" actId="20577"/>
          <ac:graphicFrameMkLst>
            <pc:docMk/>
            <pc:sldMk cId="4263961506" sldId="270"/>
            <ac:graphicFrameMk id="4" creationId="{9ADEA760-03BD-424F-96B4-060F6F44252E}"/>
          </ac:graphicFrameMkLst>
        </pc:graphicFrameChg>
      </pc:sldChg>
      <pc:sldChg chg="modSp add mod">
        <pc:chgData name="Zhang, Hao [haozhang]" userId="24e64bb6-7a3b-4ace-8960-3339a8934562" providerId="ADAL" clId="{0FDEABB4-AC99-4A53-BF41-E3155E15606B}" dt="2020-12-10T01:29:01.526" v="2539" actId="20577"/>
        <pc:sldMkLst>
          <pc:docMk/>
          <pc:sldMk cId="3133842811" sldId="271"/>
        </pc:sldMkLst>
        <pc:spChg chg="mod">
          <ac:chgData name="Zhang, Hao [haozhang]" userId="24e64bb6-7a3b-4ace-8960-3339a8934562" providerId="ADAL" clId="{0FDEABB4-AC99-4A53-BF41-E3155E15606B}" dt="2020-12-10T01:29:01.526" v="2539" actId="20577"/>
          <ac:spMkLst>
            <pc:docMk/>
            <pc:sldMk cId="3133842811" sldId="271"/>
            <ac:spMk id="3" creationId="{045490B4-DE13-43F2-B267-FDF2D3CCE4C0}"/>
          </ac:spMkLst>
        </pc:spChg>
      </pc:sldChg>
      <pc:sldChg chg="modSp del mod">
        <pc:chgData name="Zhang, Hao [haozhang]" userId="24e64bb6-7a3b-4ace-8960-3339a8934562" providerId="ADAL" clId="{0FDEABB4-AC99-4A53-BF41-E3155E15606B}" dt="2020-12-10T00:56:22.381" v="1485" actId="2696"/>
        <pc:sldMkLst>
          <pc:docMk/>
          <pc:sldMk cId="4198512604" sldId="271"/>
        </pc:sldMkLst>
        <pc:spChg chg="mod">
          <ac:chgData name="Zhang, Hao [haozhang]" userId="24e64bb6-7a3b-4ace-8960-3339a8934562" providerId="ADAL" clId="{0FDEABB4-AC99-4A53-BF41-E3155E15606B}" dt="2020-12-10T00:29:27.754" v="925" actId="20577"/>
          <ac:spMkLst>
            <pc:docMk/>
            <pc:sldMk cId="4198512604" sldId="271"/>
            <ac:spMk id="3" creationId="{045490B4-DE13-43F2-B267-FDF2D3CCE4C0}"/>
          </ac:spMkLst>
        </pc:spChg>
      </pc:sldChg>
      <pc:sldChg chg="addSp delSp modSp mod">
        <pc:chgData name="Zhang, Hao [haozhang]" userId="24e64bb6-7a3b-4ace-8960-3339a8934562" providerId="ADAL" clId="{0FDEABB4-AC99-4A53-BF41-E3155E15606B}" dt="2020-12-09T23:07:27.205" v="36" actId="1076"/>
        <pc:sldMkLst>
          <pc:docMk/>
          <pc:sldMk cId="4207105679" sldId="272"/>
        </pc:sldMkLst>
        <pc:spChg chg="del">
          <ac:chgData name="Zhang, Hao [haozhang]" userId="24e64bb6-7a3b-4ace-8960-3339a8934562" providerId="ADAL" clId="{0FDEABB4-AC99-4A53-BF41-E3155E15606B}" dt="2020-12-09T23:06:20.908" v="27"/>
          <ac:spMkLst>
            <pc:docMk/>
            <pc:sldMk cId="4207105679" sldId="272"/>
            <ac:spMk id="3" creationId="{12218E4E-5E1C-4409-8FA5-BEAE926D3118}"/>
          </ac:spMkLst>
        </pc:spChg>
        <pc:picChg chg="add mod">
          <ac:chgData name="Zhang, Hao [haozhang]" userId="24e64bb6-7a3b-4ace-8960-3339a8934562" providerId="ADAL" clId="{0FDEABB4-AC99-4A53-BF41-E3155E15606B}" dt="2020-12-09T23:06:39.758" v="30" actId="1076"/>
          <ac:picMkLst>
            <pc:docMk/>
            <pc:sldMk cId="4207105679" sldId="272"/>
            <ac:picMk id="5" creationId="{F60BAD4F-9C5D-4556-A82D-6B5E07C2343D}"/>
          </ac:picMkLst>
        </pc:picChg>
        <pc:picChg chg="add mod modCrop">
          <ac:chgData name="Zhang, Hao [haozhang]" userId="24e64bb6-7a3b-4ace-8960-3339a8934562" providerId="ADAL" clId="{0FDEABB4-AC99-4A53-BF41-E3155E15606B}" dt="2020-12-09T23:07:27.205" v="36" actId="1076"/>
          <ac:picMkLst>
            <pc:docMk/>
            <pc:sldMk cId="4207105679" sldId="272"/>
            <ac:picMk id="6" creationId="{0C7740C3-21B7-4635-AC58-D80FB670B804}"/>
          </ac:picMkLst>
        </pc:picChg>
      </pc:sldChg>
      <pc:sldChg chg="addSp delSp modSp mod chgLayout">
        <pc:chgData name="Zhang, Hao [haozhang]" userId="24e64bb6-7a3b-4ace-8960-3339a8934562" providerId="ADAL" clId="{0FDEABB4-AC99-4A53-BF41-E3155E15606B}" dt="2020-12-10T00:14:45.589" v="564" actId="14100"/>
        <pc:sldMkLst>
          <pc:docMk/>
          <pc:sldMk cId="2358324213" sldId="273"/>
        </pc:sldMkLst>
        <pc:spChg chg="mod ord">
          <ac:chgData name="Zhang, Hao [haozhang]" userId="24e64bb6-7a3b-4ace-8960-3339a8934562" providerId="ADAL" clId="{0FDEABB4-AC99-4A53-BF41-E3155E15606B}" dt="2020-12-10T00:14:28.651" v="554" actId="20577"/>
          <ac:spMkLst>
            <pc:docMk/>
            <pc:sldMk cId="2358324213" sldId="273"/>
            <ac:spMk id="2" creationId="{15175177-2953-4CFC-839A-54B228E70FA8}"/>
          </ac:spMkLst>
        </pc:spChg>
        <pc:spChg chg="del">
          <ac:chgData name="Zhang, Hao [haozhang]" userId="24e64bb6-7a3b-4ace-8960-3339a8934562" providerId="ADAL" clId="{0FDEABB4-AC99-4A53-BF41-E3155E15606B}" dt="2020-12-09T23:26:03.377" v="95" actId="478"/>
          <ac:spMkLst>
            <pc:docMk/>
            <pc:sldMk cId="2358324213" sldId="273"/>
            <ac:spMk id="3" creationId="{656A90CB-9E66-489C-BCF5-FDBCA189338C}"/>
          </ac:spMkLst>
        </pc:spChg>
        <pc:spChg chg="del mod">
          <ac:chgData name="Zhang, Hao [haozhang]" userId="24e64bb6-7a3b-4ace-8960-3339a8934562" providerId="ADAL" clId="{0FDEABB4-AC99-4A53-BF41-E3155E15606B}" dt="2020-12-09T23:24:38.348" v="78" actId="478"/>
          <ac:spMkLst>
            <pc:docMk/>
            <pc:sldMk cId="2358324213" sldId="273"/>
            <ac:spMk id="13" creationId="{2617279F-4D2D-4E16-B1C3-FC4E11AFB368}"/>
          </ac:spMkLst>
        </pc:spChg>
        <pc:spChg chg="add del mod ord">
          <ac:chgData name="Zhang, Hao [haozhang]" userId="24e64bb6-7a3b-4ace-8960-3339a8934562" providerId="ADAL" clId="{0FDEABB4-AC99-4A53-BF41-E3155E15606B}" dt="2020-12-10T00:14:40.887" v="562" actId="478"/>
          <ac:spMkLst>
            <pc:docMk/>
            <pc:sldMk cId="2358324213" sldId="273"/>
            <ac:spMk id="14" creationId="{48684A26-EFC8-4731-8394-31A1D16052C4}"/>
          </ac:spMkLst>
        </pc:spChg>
        <pc:spChg chg="del">
          <ac:chgData name="Zhang, Hao [haozhang]" userId="24e64bb6-7a3b-4ace-8960-3339a8934562" providerId="ADAL" clId="{0FDEABB4-AC99-4A53-BF41-E3155E15606B}" dt="2020-12-09T23:24:30.547" v="75" actId="478"/>
          <ac:spMkLst>
            <pc:docMk/>
            <pc:sldMk cId="2358324213" sldId="273"/>
            <ac:spMk id="15" creationId="{6EABD90B-4ED1-4B4D-9598-ED2EF9C0C77A}"/>
          </ac:spMkLst>
        </pc:spChg>
        <pc:spChg chg="mod">
          <ac:chgData name="Zhang, Hao [haozhang]" userId="24e64bb6-7a3b-4ace-8960-3339a8934562" providerId="ADAL" clId="{0FDEABB4-AC99-4A53-BF41-E3155E15606B}" dt="2020-12-09T23:24:59.697" v="88" actId="1076"/>
          <ac:spMkLst>
            <pc:docMk/>
            <pc:sldMk cId="2358324213" sldId="273"/>
            <ac:spMk id="17" creationId="{AA357ABF-3F70-4506-8C43-4249EB2BC0F3}"/>
          </ac:spMkLst>
        </pc:spChg>
        <pc:spChg chg="add del mod">
          <ac:chgData name="Zhang, Hao [haozhang]" userId="24e64bb6-7a3b-4ace-8960-3339a8934562" providerId="ADAL" clId="{0FDEABB4-AC99-4A53-BF41-E3155E15606B}" dt="2020-12-10T00:14:43.412" v="563" actId="478"/>
          <ac:spMkLst>
            <pc:docMk/>
            <pc:sldMk cId="2358324213" sldId="273"/>
            <ac:spMk id="18" creationId="{0488B706-C6ED-4C94-B107-4F12CACC497B}"/>
          </ac:spMkLst>
        </pc:spChg>
        <pc:picChg chg="mod">
          <ac:chgData name="Zhang, Hao [haozhang]" userId="24e64bb6-7a3b-4ace-8960-3339a8934562" providerId="ADAL" clId="{0FDEABB4-AC99-4A53-BF41-E3155E15606B}" dt="2020-12-09T23:24:44.714" v="82" actId="1076"/>
          <ac:picMkLst>
            <pc:docMk/>
            <pc:sldMk cId="2358324213" sldId="273"/>
            <ac:picMk id="4" creationId="{DCA67E7A-29AA-447D-A310-7B18AAE8CC62}"/>
          </ac:picMkLst>
        </pc:picChg>
        <pc:picChg chg="mod">
          <ac:chgData name="Zhang, Hao [haozhang]" userId="24e64bb6-7a3b-4ace-8960-3339a8934562" providerId="ADAL" clId="{0FDEABB4-AC99-4A53-BF41-E3155E15606B}" dt="2020-12-09T23:24:53.250" v="86" actId="1076"/>
          <ac:picMkLst>
            <pc:docMk/>
            <pc:sldMk cId="2358324213" sldId="273"/>
            <ac:picMk id="5" creationId="{AEB3DC88-BD18-449E-9D24-058C9E6D6B43}"/>
          </ac:picMkLst>
        </pc:picChg>
        <pc:picChg chg="mod">
          <ac:chgData name="Zhang, Hao [haozhang]" userId="24e64bb6-7a3b-4ace-8960-3339a8934562" providerId="ADAL" clId="{0FDEABB4-AC99-4A53-BF41-E3155E15606B}" dt="2020-12-09T23:24:46.212" v="83" actId="1076"/>
          <ac:picMkLst>
            <pc:docMk/>
            <pc:sldMk cId="2358324213" sldId="273"/>
            <ac:picMk id="6" creationId="{45731922-0E9D-4B9C-84B4-E2EBE300ED9F}"/>
          </ac:picMkLst>
        </pc:picChg>
        <pc:picChg chg="mod">
          <ac:chgData name="Zhang, Hao [haozhang]" userId="24e64bb6-7a3b-4ace-8960-3339a8934562" providerId="ADAL" clId="{0FDEABB4-AC99-4A53-BF41-E3155E15606B}" dt="2020-12-09T23:24:54.863" v="87" actId="1076"/>
          <ac:picMkLst>
            <pc:docMk/>
            <pc:sldMk cId="2358324213" sldId="273"/>
            <ac:picMk id="7" creationId="{98A638D7-D5F4-48C7-AC4E-3C54952389AC}"/>
          </ac:picMkLst>
        </pc:picChg>
        <pc:picChg chg="del">
          <ac:chgData name="Zhang, Hao [haozhang]" userId="24e64bb6-7a3b-4ace-8960-3339a8934562" providerId="ADAL" clId="{0FDEABB4-AC99-4A53-BF41-E3155E15606B}" dt="2020-12-09T23:24:30.547" v="75" actId="478"/>
          <ac:picMkLst>
            <pc:docMk/>
            <pc:sldMk cId="2358324213" sldId="273"/>
            <ac:picMk id="8" creationId="{12DAE270-F720-4B23-B81A-AA783F805196}"/>
          </ac:picMkLst>
        </pc:picChg>
        <pc:picChg chg="del">
          <ac:chgData name="Zhang, Hao [haozhang]" userId="24e64bb6-7a3b-4ace-8960-3339a8934562" providerId="ADAL" clId="{0FDEABB4-AC99-4A53-BF41-E3155E15606B}" dt="2020-12-09T23:24:30.547" v="75" actId="478"/>
          <ac:picMkLst>
            <pc:docMk/>
            <pc:sldMk cId="2358324213" sldId="273"/>
            <ac:picMk id="9" creationId="{D0A26919-27AA-4C48-93D7-161EFD4EFA81}"/>
          </ac:picMkLst>
        </pc:picChg>
        <pc:picChg chg="del">
          <ac:chgData name="Zhang, Hao [haozhang]" userId="24e64bb6-7a3b-4ace-8960-3339a8934562" providerId="ADAL" clId="{0FDEABB4-AC99-4A53-BF41-E3155E15606B}" dt="2020-12-09T23:24:30.547" v="75" actId="478"/>
          <ac:picMkLst>
            <pc:docMk/>
            <pc:sldMk cId="2358324213" sldId="273"/>
            <ac:picMk id="10" creationId="{F662303B-84CF-40CF-B5E1-D5B6362F5B49}"/>
          </ac:picMkLst>
        </pc:picChg>
        <pc:picChg chg="del">
          <ac:chgData name="Zhang, Hao [haozhang]" userId="24e64bb6-7a3b-4ace-8960-3339a8934562" providerId="ADAL" clId="{0FDEABB4-AC99-4A53-BF41-E3155E15606B}" dt="2020-12-09T23:24:30.547" v="75" actId="478"/>
          <ac:picMkLst>
            <pc:docMk/>
            <pc:sldMk cId="2358324213" sldId="273"/>
            <ac:picMk id="11" creationId="{B992E81A-37A6-46E9-8369-310B178914A8}"/>
          </ac:picMkLst>
        </pc:picChg>
        <pc:picChg chg="add mod modCrop">
          <ac:chgData name="Zhang, Hao [haozhang]" userId="24e64bb6-7a3b-4ace-8960-3339a8934562" providerId="ADAL" clId="{0FDEABB4-AC99-4A53-BF41-E3155E15606B}" dt="2020-12-10T00:14:45.589" v="564" actId="14100"/>
          <ac:picMkLst>
            <pc:docMk/>
            <pc:sldMk cId="2358324213" sldId="273"/>
            <ac:picMk id="12" creationId="{5CEC3E4C-D988-4DDE-8BBA-01668AA1A26E}"/>
          </ac:picMkLst>
        </pc:picChg>
      </pc:sldChg>
      <pc:sldChg chg="addSp delSp modSp mod">
        <pc:chgData name="Zhang, Hao [haozhang]" userId="24e64bb6-7a3b-4ace-8960-3339a8934562" providerId="ADAL" clId="{0FDEABB4-AC99-4A53-BF41-E3155E15606B}" dt="2020-12-10T01:05:27.970" v="1806" actId="207"/>
        <pc:sldMkLst>
          <pc:docMk/>
          <pc:sldMk cId="1435382674" sldId="274"/>
        </pc:sldMkLst>
        <pc:spChg chg="mod">
          <ac:chgData name="Zhang, Hao [haozhang]" userId="24e64bb6-7a3b-4ace-8960-3339a8934562" providerId="ADAL" clId="{0FDEABB4-AC99-4A53-BF41-E3155E15606B}" dt="2020-12-10T00:58:21.896" v="1504" actId="1582"/>
          <ac:spMkLst>
            <pc:docMk/>
            <pc:sldMk cId="1435382674" sldId="274"/>
            <ac:spMk id="2" creationId="{2D9C3E24-E218-48A4-B19E-D1D9B547C63D}"/>
          </ac:spMkLst>
        </pc:spChg>
        <pc:spChg chg="del">
          <ac:chgData name="Zhang, Hao [haozhang]" userId="24e64bb6-7a3b-4ace-8960-3339a8934562" providerId="ADAL" clId="{0FDEABB4-AC99-4A53-BF41-E3155E15606B}" dt="2020-12-09T23:28:06.882" v="124" actId="478"/>
          <ac:spMkLst>
            <pc:docMk/>
            <pc:sldMk cId="1435382674" sldId="274"/>
            <ac:spMk id="3" creationId="{26E355E1-2622-4AA8-912D-089CE90EF3A4}"/>
          </ac:spMkLst>
        </pc:spChg>
        <pc:spChg chg="add mod">
          <ac:chgData name="Zhang, Hao [haozhang]" userId="24e64bb6-7a3b-4ace-8960-3339a8934562" providerId="ADAL" clId="{0FDEABB4-AC99-4A53-BF41-E3155E15606B}" dt="2020-12-10T00:58:25.984" v="1505" actId="1582"/>
          <ac:spMkLst>
            <pc:docMk/>
            <pc:sldMk cId="1435382674" sldId="274"/>
            <ac:spMk id="9" creationId="{FF978D51-C688-4224-B4CD-7127FBACFCC2}"/>
          </ac:spMkLst>
        </pc:spChg>
        <pc:spChg chg="add del mod">
          <ac:chgData name="Zhang, Hao [haozhang]" userId="24e64bb6-7a3b-4ace-8960-3339a8934562" providerId="ADAL" clId="{0FDEABB4-AC99-4A53-BF41-E3155E15606B}" dt="2020-12-10T01:00:23.928" v="1532" actId="478"/>
          <ac:spMkLst>
            <pc:docMk/>
            <pc:sldMk cId="1435382674" sldId="274"/>
            <ac:spMk id="10" creationId="{D78A09E4-269E-4581-BE6A-9710AD888871}"/>
          </ac:spMkLst>
        </pc:spChg>
        <pc:spChg chg="add mod">
          <ac:chgData name="Zhang, Hao [haozhang]" userId="24e64bb6-7a3b-4ace-8960-3339a8934562" providerId="ADAL" clId="{0FDEABB4-AC99-4A53-BF41-E3155E15606B}" dt="2020-12-10T01:00:59.714" v="1539" actId="14100"/>
          <ac:spMkLst>
            <pc:docMk/>
            <pc:sldMk cId="1435382674" sldId="274"/>
            <ac:spMk id="12" creationId="{DA0D1284-0014-495C-8430-42A25F54F7AD}"/>
          </ac:spMkLst>
        </pc:spChg>
        <pc:spChg chg="add mod">
          <ac:chgData name="Zhang, Hao [haozhang]" userId="24e64bb6-7a3b-4ace-8960-3339a8934562" providerId="ADAL" clId="{0FDEABB4-AC99-4A53-BF41-E3155E15606B}" dt="2020-12-10T01:05:27.970" v="1806" actId="207"/>
          <ac:spMkLst>
            <pc:docMk/>
            <pc:sldMk cId="1435382674" sldId="274"/>
            <ac:spMk id="13" creationId="{B9FAB1D3-4F9E-4B45-AEDC-ECDFF5B0AB8B}"/>
          </ac:spMkLst>
        </pc:spChg>
        <pc:spChg chg="add mod">
          <ac:chgData name="Zhang, Hao [haozhang]" userId="24e64bb6-7a3b-4ace-8960-3339a8934562" providerId="ADAL" clId="{0FDEABB4-AC99-4A53-BF41-E3155E15606B}" dt="2020-12-10T01:03:57.916" v="1656" actId="14100"/>
          <ac:spMkLst>
            <pc:docMk/>
            <pc:sldMk cId="1435382674" sldId="274"/>
            <ac:spMk id="20" creationId="{6784CADD-F9E4-48D2-B58E-A8CBC79C1C88}"/>
          </ac:spMkLst>
        </pc:spChg>
        <pc:picChg chg="add mod">
          <ac:chgData name="Zhang, Hao [haozhang]" userId="24e64bb6-7a3b-4ace-8960-3339a8934562" providerId="ADAL" clId="{0FDEABB4-AC99-4A53-BF41-E3155E15606B}" dt="2020-12-09T23:28:33.136" v="133" actId="1076"/>
          <ac:picMkLst>
            <pc:docMk/>
            <pc:sldMk cId="1435382674" sldId="274"/>
            <ac:picMk id="4" creationId="{621B6FEA-D18C-461B-8D63-1059609D8C08}"/>
          </ac:picMkLst>
        </pc:picChg>
        <pc:picChg chg="add mod modCrop">
          <ac:chgData name="Zhang, Hao [haozhang]" userId="24e64bb6-7a3b-4ace-8960-3339a8934562" providerId="ADAL" clId="{0FDEABB4-AC99-4A53-BF41-E3155E15606B}" dt="2020-12-10T01:01:03.199" v="1541" actId="1076"/>
          <ac:picMkLst>
            <pc:docMk/>
            <pc:sldMk cId="1435382674" sldId="274"/>
            <ac:picMk id="6" creationId="{CDD5511D-87B0-4B1A-88E2-33162C560E19}"/>
          </ac:picMkLst>
        </pc:picChg>
        <pc:picChg chg="add del mod">
          <ac:chgData name="Zhang, Hao [haozhang]" userId="24e64bb6-7a3b-4ace-8960-3339a8934562" providerId="ADAL" clId="{0FDEABB4-AC99-4A53-BF41-E3155E15606B}" dt="2020-12-09T23:28:50.533" v="141" actId="478"/>
          <ac:picMkLst>
            <pc:docMk/>
            <pc:sldMk cId="1435382674" sldId="274"/>
            <ac:picMk id="8" creationId="{66E71A15-5B89-441E-BD56-5096D42D39D8}"/>
          </ac:picMkLst>
        </pc:picChg>
        <pc:picChg chg="add mod modCrop">
          <ac:chgData name="Zhang, Hao [haozhang]" userId="24e64bb6-7a3b-4ace-8960-3339a8934562" providerId="ADAL" clId="{0FDEABB4-AC99-4A53-BF41-E3155E15606B}" dt="2020-12-10T01:01:00.788" v="1540" actId="1076"/>
          <ac:picMkLst>
            <pc:docMk/>
            <pc:sldMk cId="1435382674" sldId="274"/>
            <ac:picMk id="11" creationId="{7C3B23A0-7C2C-4854-96E6-89D364D3B2D1}"/>
          </ac:picMkLst>
        </pc:picChg>
        <pc:cxnChg chg="add">
          <ac:chgData name="Zhang, Hao [haozhang]" userId="24e64bb6-7a3b-4ace-8960-3339a8934562" providerId="ADAL" clId="{0FDEABB4-AC99-4A53-BF41-E3155E15606B}" dt="2020-12-10T01:02:23.125" v="1641" actId="11529"/>
          <ac:cxnSpMkLst>
            <pc:docMk/>
            <pc:sldMk cId="1435382674" sldId="274"/>
            <ac:cxnSpMk id="15" creationId="{0EAB3E7E-B1A2-4A55-898B-EB5B6C297191}"/>
          </ac:cxnSpMkLst>
        </pc:cxnChg>
        <pc:cxnChg chg="add mod">
          <ac:chgData name="Zhang, Hao [haozhang]" userId="24e64bb6-7a3b-4ace-8960-3339a8934562" providerId="ADAL" clId="{0FDEABB4-AC99-4A53-BF41-E3155E15606B}" dt="2020-12-10T01:02:32.582" v="1646" actId="14100"/>
          <ac:cxnSpMkLst>
            <pc:docMk/>
            <pc:sldMk cId="1435382674" sldId="274"/>
            <ac:cxnSpMk id="16" creationId="{1A941449-8D20-43EC-B3D4-4CE902B1AA85}"/>
          </ac:cxnSpMkLst>
        </pc:cxnChg>
      </pc:sldChg>
      <pc:sldChg chg="addSp delSp modSp mod">
        <pc:chgData name="Zhang, Hao [haozhang]" userId="24e64bb6-7a3b-4ace-8960-3339a8934562" providerId="ADAL" clId="{0FDEABB4-AC99-4A53-BF41-E3155E15606B}" dt="2020-12-10T00:28:45.318" v="897" actId="1076"/>
        <pc:sldMkLst>
          <pc:docMk/>
          <pc:sldMk cId="3766223606" sldId="275"/>
        </pc:sldMkLst>
        <pc:spChg chg="del">
          <ac:chgData name="Zhang, Hao [haozhang]" userId="24e64bb6-7a3b-4ace-8960-3339a8934562" providerId="ADAL" clId="{0FDEABB4-AC99-4A53-BF41-E3155E15606B}" dt="2020-12-09T23:29:54.880" v="167"/>
          <ac:spMkLst>
            <pc:docMk/>
            <pc:sldMk cId="3766223606" sldId="275"/>
            <ac:spMk id="3" creationId="{3AB8312E-D9C6-442B-815B-E8E312EE4DFB}"/>
          </ac:spMkLst>
        </pc:spChg>
        <pc:spChg chg="add mod">
          <ac:chgData name="Zhang, Hao [haozhang]" userId="24e64bb6-7a3b-4ace-8960-3339a8934562" providerId="ADAL" clId="{0FDEABB4-AC99-4A53-BF41-E3155E15606B}" dt="2020-12-10T00:24:13.613" v="833" actId="404"/>
          <ac:spMkLst>
            <pc:docMk/>
            <pc:sldMk cId="3766223606" sldId="275"/>
            <ac:spMk id="13" creationId="{914D3894-A7A2-407E-A5A5-1FCFF2C2EBA3}"/>
          </ac:spMkLst>
        </pc:spChg>
        <pc:spChg chg="add mod">
          <ac:chgData name="Zhang, Hao [haozhang]" userId="24e64bb6-7a3b-4ace-8960-3339a8934562" providerId="ADAL" clId="{0FDEABB4-AC99-4A53-BF41-E3155E15606B}" dt="2020-12-10T00:04:08.248" v="415" actId="20577"/>
          <ac:spMkLst>
            <pc:docMk/>
            <pc:sldMk cId="3766223606" sldId="275"/>
            <ac:spMk id="15" creationId="{90D15730-CEA3-4E41-8A44-842B1CC12F48}"/>
          </ac:spMkLst>
        </pc:spChg>
        <pc:spChg chg="add mod">
          <ac:chgData name="Zhang, Hao [haozhang]" userId="24e64bb6-7a3b-4ace-8960-3339a8934562" providerId="ADAL" clId="{0FDEABB4-AC99-4A53-BF41-E3155E15606B}" dt="2020-12-10T00:05:44.428" v="441" actId="14100"/>
          <ac:spMkLst>
            <pc:docMk/>
            <pc:sldMk cId="3766223606" sldId="275"/>
            <ac:spMk id="16" creationId="{285F5166-AF32-40FA-AD11-462BF17BD010}"/>
          </ac:spMkLst>
        </pc:spChg>
        <pc:spChg chg="add mod">
          <ac:chgData name="Zhang, Hao [haozhang]" userId="24e64bb6-7a3b-4ace-8960-3339a8934562" providerId="ADAL" clId="{0FDEABB4-AC99-4A53-BF41-E3155E15606B}" dt="2020-12-10T00:05:54.047" v="450" actId="14100"/>
          <ac:spMkLst>
            <pc:docMk/>
            <pc:sldMk cId="3766223606" sldId="275"/>
            <ac:spMk id="17" creationId="{5085F4C7-613B-4669-8A8D-7404F23F21CC}"/>
          </ac:spMkLst>
        </pc:spChg>
        <pc:spChg chg="add mod">
          <ac:chgData name="Zhang, Hao [haozhang]" userId="24e64bb6-7a3b-4ace-8960-3339a8934562" providerId="ADAL" clId="{0FDEABB4-AC99-4A53-BF41-E3155E15606B}" dt="2020-12-10T00:28:35.161" v="890" actId="1076"/>
          <ac:spMkLst>
            <pc:docMk/>
            <pc:sldMk cId="3766223606" sldId="275"/>
            <ac:spMk id="18" creationId="{F8BC68D6-2F5F-47C0-96CE-04614F8E09E7}"/>
          </ac:spMkLst>
        </pc:spChg>
        <pc:spChg chg="add mod">
          <ac:chgData name="Zhang, Hao [haozhang]" userId="24e64bb6-7a3b-4ace-8960-3339a8934562" providerId="ADAL" clId="{0FDEABB4-AC99-4A53-BF41-E3155E15606B}" dt="2020-12-10T00:24:50.691" v="849" actId="1076"/>
          <ac:spMkLst>
            <pc:docMk/>
            <pc:sldMk cId="3766223606" sldId="275"/>
            <ac:spMk id="20" creationId="{71087050-4F91-47CD-8D28-3A3CA05D5247}"/>
          </ac:spMkLst>
        </pc:spChg>
        <pc:spChg chg="add mod">
          <ac:chgData name="Zhang, Hao [haozhang]" userId="24e64bb6-7a3b-4ace-8960-3339a8934562" providerId="ADAL" clId="{0FDEABB4-AC99-4A53-BF41-E3155E15606B}" dt="2020-12-10T00:24:45.671" v="846" actId="14100"/>
          <ac:spMkLst>
            <pc:docMk/>
            <pc:sldMk cId="3766223606" sldId="275"/>
            <ac:spMk id="22" creationId="{0E316C34-F6B3-46D4-956F-014AC91B2C57}"/>
          </ac:spMkLst>
        </pc:spChg>
        <pc:spChg chg="add mod">
          <ac:chgData name="Zhang, Hao [haozhang]" userId="24e64bb6-7a3b-4ace-8960-3339a8934562" providerId="ADAL" clId="{0FDEABB4-AC99-4A53-BF41-E3155E15606B}" dt="2020-12-10T00:28:30.502" v="887" actId="20577"/>
          <ac:spMkLst>
            <pc:docMk/>
            <pc:sldMk cId="3766223606" sldId="275"/>
            <ac:spMk id="24" creationId="{5C4F6768-E295-4D97-A064-5D15324923E7}"/>
          </ac:spMkLst>
        </pc:spChg>
        <pc:spChg chg="add mod">
          <ac:chgData name="Zhang, Hao [haozhang]" userId="24e64bb6-7a3b-4ace-8960-3339a8934562" providerId="ADAL" clId="{0FDEABB4-AC99-4A53-BF41-E3155E15606B}" dt="2020-12-10T00:28:45.318" v="897" actId="1076"/>
          <ac:spMkLst>
            <pc:docMk/>
            <pc:sldMk cId="3766223606" sldId="275"/>
            <ac:spMk id="26" creationId="{9DC229A1-59D1-4410-BAC1-F5B7ABD26F90}"/>
          </ac:spMkLst>
        </pc:spChg>
        <pc:picChg chg="add mod">
          <ac:chgData name="Zhang, Hao [haozhang]" userId="24e64bb6-7a3b-4ace-8960-3339a8934562" providerId="ADAL" clId="{0FDEABB4-AC99-4A53-BF41-E3155E15606B}" dt="2020-12-10T00:05:17.829" v="425" actId="1076"/>
          <ac:picMkLst>
            <pc:docMk/>
            <pc:sldMk cId="3766223606" sldId="275"/>
            <ac:picMk id="4" creationId="{F28105A9-97D2-4837-9219-301946B6DA8B}"/>
          </ac:picMkLst>
        </pc:picChg>
        <pc:picChg chg="add mod">
          <ac:chgData name="Zhang, Hao [haozhang]" userId="24e64bb6-7a3b-4ace-8960-3339a8934562" providerId="ADAL" clId="{0FDEABB4-AC99-4A53-BF41-E3155E15606B}" dt="2020-12-10T00:19:23.920" v="820" actId="1076"/>
          <ac:picMkLst>
            <pc:docMk/>
            <pc:sldMk cId="3766223606" sldId="275"/>
            <ac:picMk id="6" creationId="{FB2F8035-2A48-4B43-9470-04F4FEAE8C6C}"/>
          </ac:picMkLst>
        </pc:picChg>
        <pc:picChg chg="add del mod">
          <ac:chgData name="Zhang, Hao [haozhang]" userId="24e64bb6-7a3b-4ace-8960-3339a8934562" providerId="ADAL" clId="{0FDEABB4-AC99-4A53-BF41-E3155E15606B}" dt="2020-12-09T23:30:11.426" v="178" actId="478"/>
          <ac:picMkLst>
            <pc:docMk/>
            <pc:sldMk cId="3766223606" sldId="275"/>
            <ac:picMk id="7" creationId="{15E9E0D2-0A2D-496F-A342-E18541DAA416}"/>
          </ac:picMkLst>
        </pc:picChg>
        <pc:picChg chg="add mod modCrop">
          <ac:chgData name="Zhang, Hao [haozhang]" userId="24e64bb6-7a3b-4ace-8960-3339a8934562" providerId="ADAL" clId="{0FDEABB4-AC99-4A53-BF41-E3155E15606B}" dt="2020-12-10T00:19:26.530" v="821" actId="1076"/>
          <ac:picMkLst>
            <pc:docMk/>
            <pc:sldMk cId="3766223606" sldId="275"/>
            <ac:picMk id="9" creationId="{1AA82B46-BE3F-4B2C-A0A2-B58A0BEDBDE5}"/>
          </ac:picMkLst>
        </pc:picChg>
        <pc:picChg chg="add mod modCrop">
          <ac:chgData name="Zhang, Hao [haozhang]" userId="24e64bb6-7a3b-4ace-8960-3339a8934562" providerId="ADAL" clId="{0FDEABB4-AC99-4A53-BF41-E3155E15606B}" dt="2020-12-10T00:05:20.823" v="426" actId="1076"/>
          <ac:picMkLst>
            <pc:docMk/>
            <pc:sldMk cId="3766223606" sldId="275"/>
            <ac:picMk id="11" creationId="{E9BA254F-1A8E-46DF-A649-24FB069337A6}"/>
          </ac:picMkLst>
        </pc:picChg>
      </pc:sldChg>
      <pc:sldChg chg="addSp delSp modSp mod">
        <pc:chgData name="Zhang, Hao [haozhang]" userId="24e64bb6-7a3b-4ace-8960-3339a8934562" providerId="ADAL" clId="{0FDEABB4-AC99-4A53-BF41-E3155E15606B}" dt="2020-12-10T00:18:23.081" v="751" actId="14100"/>
        <pc:sldMkLst>
          <pc:docMk/>
          <pc:sldMk cId="1390527721" sldId="276"/>
        </pc:sldMkLst>
        <pc:spChg chg="del">
          <ac:chgData name="Zhang, Hao [haozhang]" userId="24e64bb6-7a3b-4ace-8960-3339a8934562" providerId="ADAL" clId="{0FDEABB4-AC99-4A53-BF41-E3155E15606B}" dt="2020-12-09T23:29:10.206" v="143"/>
          <ac:spMkLst>
            <pc:docMk/>
            <pc:sldMk cId="1390527721" sldId="276"/>
            <ac:spMk id="3" creationId="{9ABCADBA-80E4-4328-A2FB-966F5AF1A1E6}"/>
          </ac:spMkLst>
        </pc:spChg>
        <pc:spChg chg="add mod">
          <ac:chgData name="Zhang, Hao [haozhang]" userId="24e64bb6-7a3b-4ace-8960-3339a8934562" providerId="ADAL" clId="{0FDEABB4-AC99-4A53-BF41-E3155E15606B}" dt="2020-12-10T00:18:23.081" v="751" actId="14100"/>
          <ac:spMkLst>
            <pc:docMk/>
            <pc:sldMk cId="1390527721" sldId="276"/>
            <ac:spMk id="12" creationId="{4CE44BDE-9EAB-40F7-AFDC-26F72063E37B}"/>
          </ac:spMkLst>
        </pc:spChg>
        <pc:spChg chg="add mod">
          <ac:chgData name="Zhang, Hao [haozhang]" userId="24e64bb6-7a3b-4ace-8960-3339a8934562" providerId="ADAL" clId="{0FDEABB4-AC99-4A53-BF41-E3155E15606B}" dt="2020-12-10T00:07:05.316" v="495" actId="1076"/>
          <ac:spMkLst>
            <pc:docMk/>
            <pc:sldMk cId="1390527721" sldId="276"/>
            <ac:spMk id="14" creationId="{6907D842-D84C-4727-B48A-7A1F2940F0F8}"/>
          </ac:spMkLst>
        </pc:spChg>
        <pc:graphicFrameChg chg="add mod modGraphic">
          <ac:chgData name="Zhang, Hao [haozhang]" userId="24e64bb6-7a3b-4ace-8960-3339a8934562" providerId="ADAL" clId="{0FDEABB4-AC99-4A53-BF41-E3155E15606B}" dt="2020-12-10T00:06:25.612" v="472" actId="1076"/>
          <ac:graphicFrameMkLst>
            <pc:docMk/>
            <pc:sldMk cId="1390527721" sldId="276"/>
            <ac:graphicFrameMk id="11" creationId="{B8EB687B-8B2D-4820-87B5-85EF518B4419}"/>
          </ac:graphicFrameMkLst>
        </pc:graphicFrameChg>
        <pc:picChg chg="add mod modCrop">
          <ac:chgData name="Zhang, Hao [haozhang]" userId="24e64bb6-7a3b-4ace-8960-3339a8934562" providerId="ADAL" clId="{0FDEABB4-AC99-4A53-BF41-E3155E15606B}" dt="2020-12-10T00:06:20.317" v="470" actId="1037"/>
          <ac:picMkLst>
            <pc:docMk/>
            <pc:sldMk cId="1390527721" sldId="276"/>
            <ac:picMk id="5" creationId="{F20BF6B6-755A-41BC-8D2B-87894F892297}"/>
          </ac:picMkLst>
        </pc:picChg>
        <pc:picChg chg="add del mod modCrop">
          <ac:chgData name="Zhang, Hao [haozhang]" userId="24e64bb6-7a3b-4ace-8960-3339a8934562" providerId="ADAL" clId="{0FDEABB4-AC99-4A53-BF41-E3155E15606B}" dt="2020-12-09T23:29:49.437" v="163" actId="21"/>
          <ac:picMkLst>
            <pc:docMk/>
            <pc:sldMk cId="1390527721" sldId="276"/>
            <ac:picMk id="7" creationId="{3D9CB31B-AFAD-474F-85F1-AEF7FB3AD07F}"/>
          </ac:picMkLst>
        </pc:picChg>
        <pc:picChg chg="add mod">
          <ac:chgData name="Zhang, Hao [haozhang]" userId="24e64bb6-7a3b-4ace-8960-3339a8934562" providerId="ADAL" clId="{0FDEABB4-AC99-4A53-BF41-E3155E15606B}" dt="2020-12-10T00:07:03.136" v="494" actId="1076"/>
          <ac:picMkLst>
            <pc:docMk/>
            <pc:sldMk cId="1390527721" sldId="276"/>
            <ac:picMk id="9" creationId="{D3B957A1-D08A-46AE-BF4F-08DB6FBB869C}"/>
          </ac:picMkLst>
        </pc:picChg>
        <pc:picChg chg="add del mod modCrop">
          <ac:chgData name="Zhang, Hao [haozhang]" userId="24e64bb6-7a3b-4ace-8960-3339a8934562" providerId="ADAL" clId="{0FDEABB4-AC99-4A53-BF41-E3155E15606B}" dt="2020-12-09T23:42:46.078" v="354" actId="478"/>
          <ac:picMkLst>
            <pc:docMk/>
            <pc:sldMk cId="1390527721" sldId="276"/>
            <ac:picMk id="10" creationId="{E7A7C369-63EC-4CE0-B17E-22766445485B}"/>
          </ac:picMkLst>
        </pc:picChg>
      </pc:sldChg>
      <pc:sldChg chg="modSp mod">
        <pc:chgData name="Zhang, Hao [haozhang]" userId="24e64bb6-7a3b-4ace-8960-3339a8934562" providerId="ADAL" clId="{0FDEABB4-AC99-4A53-BF41-E3155E15606B}" dt="2020-12-10T02:05:30.759" v="2618" actId="1076"/>
        <pc:sldMkLst>
          <pc:docMk/>
          <pc:sldMk cId="1233743232" sldId="278"/>
        </pc:sldMkLst>
        <pc:spChg chg="mod">
          <ac:chgData name="Zhang, Hao [haozhang]" userId="24e64bb6-7a3b-4ace-8960-3339a8934562" providerId="ADAL" clId="{0FDEABB4-AC99-4A53-BF41-E3155E15606B}" dt="2020-12-10T02:05:30.759" v="2618" actId="1076"/>
          <ac:spMkLst>
            <pc:docMk/>
            <pc:sldMk cId="1233743232" sldId="278"/>
            <ac:spMk id="3" creationId="{8A4CC78A-958E-4FC8-9ABE-9667A0F7EA30}"/>
          </ac:spMkLst>
        </pc:spChg>
      </pc:sldChg>
      <pc:sldChg chg="modSp mod">
        <pc:chgData name="Zhang, Hao [haozhang]" userId="24e64bb6-7a3b-4ace-8960-3339a8934562" providerId="ADAL" clId="{0FDEABB4-AC99-4A53-BF41-E3155E15606B}" dt="2020-12-10T02:05:51.806" v="2637" actId="1035"/>
        <pc:sldMkLst>
          <pc:docMk/>
          <pc:sldMk cId="476900847" sldId="279"/>
        </pc:sldMkLst>
        <pc:spChg chg="mod">
          <ac:chgData name="Zhang, Hao [haozhang]" userId="24e64bb6-7a3b-4ace-8960-3339a8934562" providerId="ADAL" clId="{0FDEABB4-AC99-4A53-BF41-E3155E15606B}" dt="2020-12-10T02:05:51.806" v="2637" actId="1035"/>
          <ac:spMkLst>
            <pc:docMk/>
            <pc:sldMk cId="476900847" sldId="279"/>
            <ac:spMk id="11" creationId="{17FF6BB3-B2DA-4CCB-8C26-938450989BD4}"/>
          </ac:spMkLst>
        </pc:spChg>
        <pc:picChg chg="mod">
          <ac:chgData name="Zhang, Hao [haozhang]" userId="24e64bb6-7a3b-4ace-8960-3339a8934562" providerId="ADAL" clId="{0FDEABB4-AC99-4A53-BF41-E3155E15606B}" dt="2020-12-10T02:05:45.306" v="2620" actId="1076"/>
          <ac:picMkLst>
            <pc:docMk/>
            <pc:sldMk cId="476900847" sldId="279"/>
            <ac:picMk id="12" creationId="{6161F935-893A-4B55-A70E-6E547C22CD6F}"/>
          </ac:picMkLst>
        </pc:picChg>
        <pc:cxnChg chg="mod">
          <ac:chgData name="Zhang, Hao [haozhang]" userId="24e64bb6-7a3b-4ace-8960-3339a8934562" providerId="ADAL" clId="{0FDEABB4-AC99-4A53-BF41-E3155E15606B}" dt="2020-12-10T02:05:51.806" v="2637" actId="1035"/>
          <ac:cxnSpMkLst>
            <pc:docMk/>
            <pc:sldMk cId="476900847" sldId="279"/>
            <ac:cxnSpMk id="10" creationId="{1C3263BD-1EBC-4AE8-9E0F-DDC95E030547}"/>
          </ac:cxnSpMkLst>
        </pc:cxnChg>
      </pc:sldChg>
      <pc:sldChg chg="modSp mod">
        <pc:chgData name="Zhang, Hao [haozhang]" userId="24e64bb6-7a3b-4ace-8960-3339a8934562" providerId="ADAL" clId="{0FDEABB4-AC99-4A53-BF41-E3155E15606B}" dt="2020-12-09T22:54:59.760" v="26" actId="1036"/>
        <pc:sldMkLst>
          <pc:docMk/>
          <pc:sldMk cId="180034516" sldId="381"/>
        </pc:sldMkLst>
        <pc:spChg chg="mod">
          <ac:chgData name="Zhang, Hao [haozhang]" userId="24e64bb6-7a3b-4ace-8960-3339a8934562" providerId="ADAL" clId="{0FDEABB4-AC99-4A53-BF41-E3155E15606B}" dt="2020-12-09T22:54:59.760" v="26" actId="1036"/>
          <ac:spMkLst>
            <pc:docMk/>
            <pc:sldMk cId="180034516" sldId="381"/>
            <ac:spMk id="16" creationId="{00000000-0000-0000-0000-000000000000}"/>
          </ac:spMkLst>
        </pc:spChg>
        <pc:spChg chg="mod">
          <ac:chgData name="Zhang, Hao [haozhang]" userId="24e64bb6-7a3b-4ace-8960-3339a8934562" providerId="ADAL" clId="{0FDEABB4-AC99-4A53-BF41-E3155E15606B}" dt="2020-12-09T22:54:59.760" v="26" actId="1036"/>
          <ac:spMkLst>
            <pc:docMk/>
            <pc:sldMk cId="180034516" sldId="381"/>
            <ac:spMk id="17" creationId="{00000000-0000-0000-0000-000000000000}"/>
          </ac:spMkLst>
        </pc:spChg>
        <pc:spChg chg="mod">
          <ac:chgData name="Zhang, Hao [haozhang]" userId="24e64bb6-7a3b-4ace-8960-3339a8934562" providerId="ADAL" clId="{0FDEABB4-AC99-4A53-BF41-E3155E15606B}" dt="2020-12-09T22:54:59.760" v="26" actId="1036"/>
          <ac:spMkLst>
            <pc:docMk/>
            <pc:sldMk cId="180034516" sldId="381"/>
            <ac:spMk id="18" creationId="{00000000-0000-0000-0000-000000000000}"/>
          </ac:spMkLst>
        </pc:spChg>
        <pc:grpChg chg="mod">
          <ac:chgData name="Zhang, Hao [haozhang]" userId="24e64bb6-7a3b-4ace-8960-3339a8934562" providerId="ADAL" clId="{0FDEABB4-AC99-4A53-BF41-E3155E15606B}" dt="2020-12-09T22:54:59.760" v="26" actId="1036"/>
          <ac:grpSpMkLst>
            <pc:docMk/>
            <pc:sldMk cId="180034516" sldId="381"/>
            <ac:grpSpMk id="21" creationId="{00000000-0000-0000-0000-000000000000}"/>
          </ac:grpSpMkLst>
        </pc:grpChg>
        <pc:cxnChg chg="mod">
          <ac:chgData name="Zhang, Hao [haozhang]" userId="24e64bb6-7a3b-4ace-8960-3339a8934562" providerId="ADAL" clId="{0FDEABB4-AC99-4A53-BF41-E3155E15606B}" dt="2020-12-09T22:54:59.760" v="26" actId="1036"/>
          <ac:cxnSpMkLst>
            <pc:docMk/>
            <pc:sldMk cId="180034516" sldId="381"/>
            <ac:cxnSpMk id="8" creationId="{00000000-0000-0000-0000-000000000000}"/>
          </ac:cxnSpMkLst>
        </pc:cxnChg>
        <pc:cxnChg chg="mod">
          <ac:chgData name="Zhang, Hao [haozhang]" userId="24e64bb6-7a3b-4ace-8960-3339a8934562" providerId="ADAL" clId="{0FDEABB4-AC99-4A53-BF41-E3155E15606B}" dt="2020-12-09T22:54:59.760" v="26" actId="1036"/>
          <ac:cxnSpMkLst>
            <pc:docMk/>
            <pc:sldMk cId="180034516" sldId="381"/>
            <ac:cxnSpMk id="9" creationId="{00000000-0000-0000-0000-000000000000}"/>
          </ac:cxnSpMkLst>
        </pc:cxnChg>
        <pc:cxnChg chg="mod">
          <ac:chgData name="Zhang, Hao [haozhang]" userId="24e64bb6-7a3b-4ace-8960-3339a8934562" providerId="ADAL" clId="{0FDEABB4-AC99-4A53-BF41-E3155E15606B}" dt="2020-12-09T22:54:59.760" v="26" actId="1036"/>
          <ac:cxnSpMkLst>
            <pc:docMk/>
            <pc:sldMk cId="180034516" sldId="381"/>
            <ac:cxnSpMk id="13" creationId="{00000000-0000-0000-0000-000000000000}"/>
          </ac:cxnSpMkLst>
        </pc:cxnChg>
        <pc:cxnChg chg="mod">
          <ac:chgData name="Zhang, Hao [haozhang]" userId="24e64bb6-7a3b-4ace-8960-3339a8934562" providerId="ADAL" clId="{0FDEABB4-AC99-4A53-BF41-E3155E15606B}" dt="2020-12-09T22:54:59.760" v="26" actId="1036"/>
          <ac:cxnSpMkLst>
            <pc:docMk/>
            <pc:sldMk cId="180034516" sldId="381"/>
            <ac:cxnSpMk id="14" creationId="{00000000-0000-0000-0000-000000000000}"/>
          </ac:cxnSpMkLst>
        </pc:cxnChg>
      </pc:sldChg>
      <pc:sldChg chg="addSp delSp modSp new mod">
        <pc:chgData name="Zhang, Hao [haozhang]" userId="24e64bb6-7a3b-4ace-8960-3339a8934562" providerId="ADAL" clId="{0FDEABB4-AC99-4A53-BF41-E3155E15606B}" dt="2020-12-10T00:57:15.150" v="1497" actId="1076"/>
        <pc:sldMkLst>
          <pc:docMk/>
          <pc:sldMk cId="1948875629" sldId="383"/>
        </pc:sldMkLst>
        <pc:spChg chg="mod">
          <ac:chgData name="Zhang, Hao [haozhang]" userId="24e64bb6-7a3b-4ace-8960-3339a8934562" providerId="ADAL" clId="{0FDEABB4-AC99-4A53-BF41-E3155E15606B}" dt="2020-12-09T23:27:36.200" v="118" actId="20577"/>
          <ac:spMkLst>
            <pc:docMk/>
            <pc:sldMk cId="1948875629" sldId="383"/>
            <ac:spMk id="2" creationId="{5FB90DCD-2372-4544-AE04-F3AFE97AC576}"/>
          </ac:spMkLst>
        </pc:spChg>
        <pc:spChg chg="del">
          <ac:chgData name="Zhang, Hao [haozhang]" userId="24e64bb6-7a3b-4ace-8960-3339a8934562" providerId="ADAL" clId="{0FDEABB4-AC99-4A53-BF41-E3155E15606B}" dt="2020-12-09T23:27:39.200" v="119" actId="478"/>
          <ac:spMkLst>
            <pc:docMk/>
            <pc:sldMk cId="1948875629" sldId="383"/>
            <ac:spMk id="3" creationId="{00B1FEF3-D55B-4113-BDE5-0D10E40F4CC6}"/>
          </ac:spMkLst>
        </pc:spChg>
        <pc:spChg chg="add del mod">
          <ac:chgData name="Zhang, Hao [haozhang]" userId="24e64bb6-7a3b-4ace-8960-3339a8934562" providerId="ADAL" clId="{0FDEABB4-AC99-4A53-BF41-E3155E15606B}" dt="2020-12-09T23:24:22.762" v="73" actId="478"/>
          <ac:spMkLst>
            <pc:docMk/>
            <pc:sldMk cId="1948875629" sldId="383"/>
            <ac:spMk id="8" creationId="{BAE81E51-1B64-48B0-88AD-32D7039C4E65}"/>
          </ac:spMkLst>
        </pc:spChg>
        <pc:spChg chg="add mod">
          <ac:chgData name="Zhang, Hao [haozhang]" userId="24e64bb6-7a3b-4ace-8960-3339a8934562" providerId="ADAL" clId="{0FDEABB4-AC99-4A53-BF41-E3155E15606B}" dt="2020-12-10T00:57:15.150" v="1497" actId="1076"/>
          <ac:spMkLst>
            <pc:docMk/>
            <pc:sldMk cId="1948875629" sldId="383"/>
            <ac:spMk id="13" creationId="{E5BDF5CD-F666-48DC-ADCC-4E9BD8CD6B00}"/>
          </ac:spMkLst>
        </pc:spChg>
        <pc:picChg chg="add mod">
          <ac:chgData name="Zhang, Hao [haozhang]" userId="24e64bb6-7a3b-4ace-8960-3339a8934562" providerId="ADAL" clId="{0FDEABB4-AC99-4A53-BF41-E3155E15606B}" dt="2020-12-09T23:24:26.146" v="74" actId="1076"/>
          <ac:picMkLst>
            <pc:docMk/>
            <pc:sldMk cId="1948875629" sldId="383"/>
            <ac:picMk id="4" creationId="{2E4185FF-A13D-456B-A61F-5B805D63F15E}"/>
          </ac:picMkLst>
        </pc:picChg>
        <pc:picChg chg="add mod">
          <ac:chgData name="Zhang, Hao [haozhang]" userId="24e64bb6-7a3b-4ace-8960-3339a8934562" providerId="ADAL" clId="{0FDEABB4-AC99-4A53-BF41-E3155E15606B}" dt="2020-12-09T23:24:05.251" v="66" actId="1076"/>
          <ac:picMkLst>
            <pc:docMk/>
            <pc:sldMk cId="1948875629" sldId="383"/>
            <ac:picMk id="5" creationId="{A93FE345-8CE9-482A-A876-04516605605B}"/>
          </ac:picMkLst>
        </pc:picChg>
        <pc:picChg chg="add del mod">
          <ac:chgData name="Zhang, Hao [haozhang]" userId="24e64bb6-7a3b-4ace-8960-3339a8934562" providerId="ADAL" clId="{0FDEABB4-AC99-4A53-BF41-E3155E15606B}" dt="2020-12-09T23:24:20.538" v="71" actId="478"/>
          <ac:picMkLst>
            <pc:docMk/>
            <pc:sldMk cId="1948875629" sldId="383"/>
            <ac:picMk id="6" creationId="{0EF2EE3D-40A7-461A-98A1-50136663E1D2}"/>
          </ac:picMkLst>
        </pc:picChg>
        <pc:picChg chg="add del mod">
          <ac:chgData name="Zhang, Hao [haozhang]" userId="24e64bb6-7a3b-4ace-8960-3339a8934562" providerId="ADAL" clId="{0FDEABB4-AC99-4A53-BF41-E3155E15606B}" dt="2020-12-09T23:24:15.538" v="69" actId="478"/>
          <ac:picMkLst>
            <pc:docMk/>
            <pc:sldMk cId="1948875629" sldId="383"/>
            <ac:picMk id="7" creationId="{EB22D883-AD9F-4B97-8736-C686CF566DB3}"/>
          </ac:picMkLst>
        </pc:picChg>
        <pc:picChg chg="add mod modCrop">
          <ac:chgData name="Zhang, Hao [haozhang]" userId="24e64bb6-7a3b-4ace-8960-3339a8934562" providerId="ADAL" clId="{0FDEABB4-AC99-4A53-BF41-E3155E15606B}" dt="2020-12-09T23:27:19.065" v="102" actId="1076"/>
          <ac:picMkLst>
            <pc:docMk/>
            <pc:sldMk cId="1948875629" sldId="383"/>
            <ac:picMk id="9" creationId="{02AB7FC2-1926-47B7-8F9E-8402E82F855D}"/>
          </ac:picMkLst>
        </pc:picChg>
        <pc:cxnChg chg="add mod">
          <ac:chgData name="Zhang, Hao [haozhang]" userId="24e64bb6-7a3b-4ace-8960-3339a8934562" providerId="ADAL" clId="{0FDEABB4-AC99-4A53-BF41-E3155E15606B}" dt="2020-12-10T00:57:03.775" v="1489" actId="14100"/>
          <ac:cxnSpMkLst>
            <pc:docMk/>
            <pc:sldMk cId="1948875629" sldId="383"/>
            <ac:cxnSpMk id="11" creationId="{37749425-C3BE-4FB0-94E0-47ADCE69F0B4}"/>
          </ac:cxnSpMkLst>
        </pc:cxnChg>
      </pc:sldChg>
      <pc:sldChg chg="addSp delSp modSp new mod modClrScheme chgLayout">
        <pc:chgData name="Zhang, Hao [haozhang]" userId="24e64bb6-7a3b-4ace-8960-3339a8934562" providerId="ADAL" clId="{0FDEABB4-AC99-4A53-BF41-E3155E15606B}" dt="2020-12-10T00:31:42.092" v="1095" actId="1076"/>
        <pc:sldMkLst>
          <pc:docMk/>
          <pc:sldMk cId="1277454096" sldId="384"/>
        </pc:sldMkLst>
        <pc:spChg chg="mod ord">
          <ac:chgData name="Zhang, Hao [haozhang]" userId="24e64bb6-7a3b-4ace-8960-3339a8934562" providerId="ADAL" clId="{0FDEABB4-AC99-4A53-BF41-E3155E15606B}" dt="2020-12-09T23:33:35.356" v="335" actId="26606"/>
          <ac:spMkLst>
            <pc:docMk/>
            <pc:sldMk cId="1277454096" sldId="384"/>
            <ac:spMk id="2" creationId="{F3D06015-0C39-4BBD-A263-0931EA45AFE3}"/>
          </ac:spMkLst>
        </pc:spChg>
        <pc:spChg chg="del">
          <ac:chgData name="Zhang, Hao [haozhang]" userId="24e64bb6-7a3b-4ace-8960-3339a8934562" providerId="ADAL" clId="{0FDEABB4-AC99-4A53-BF41-E3155E15606B}" dt="2020-12-09T23:31:11.581" v="261"/>
          <ac:spMkLst>
            <pc:docMk/>
            <pc:sldMk cId="1277454096" sldId="384"/>
            <ac:spMk id="3" creationId="{234E25FB-C114-474C-BA82-7F4D1AB10621}"/>
          </ac:spMkLst>
        </pc:spChg>
        <pc:spChg chg="add mod">
          <ac:chgData name="Zhang, Hao [haozhang]" userId="24e64bb6-7a3b-4ace-8960-3339a8934562" providerId="ADAL" clId="{0FDEABB4-AC99-4A53-BF41-E3155E15606B}" dt="2020-12-10T00:29:51.229" v="954" actId="1076"/>
          <ac:spMkLst>
            <pc:docMk/>
            <pc:sldMk cId="1277454096" sldId="384"/>
            <ac:spMk id="12" creationId="{0CF7CD88-31A1-4A2E-BB31-D407B56B818A}"/>
          </ac:spMkLst>
        </pc:spChg>
        <pc:spChg chg="add mod">
          <ac:chgData name="Zhang, Hao [haozhang]" userId="24e64bb6-7a3b-4ace-8960-3339a8934562" providerId="ADAL" clId="{0FDEABB4-AC99-4A53-BF41-E3155E15606B}" dt="2020-12-10T00:31:42.092" v="1095" actId="1076"/>
          <ac:spMkLst>
            <pc:docMk/>
            <pc:sldMk cId="1277454096" sldId="384"/>
            <ac:spMk id="13" creationId="{AA676338-93D4-42DC-9892-BB3FC68CF16A}"/>
          </ac:spMkLst>
        </pc:spChg>
        <pc:spChg chg="add mod">
          <ac:chgData name="Zhang, Hao [haozhang]" userId="24e64bb6-7a3b-4ace-8960-3339a8934562" providerId="ADAL" clId="{0FDEABB4-AC99-4A53-BF41-E3155E15606B}" dt="2020-12-10T00:30:30.998" v="1033" actId="20577"/>
          <ac:spMkLst>
            <pc:docMk/>
            <pc:sldMk cId="1277454096" sldId="384"/>
            <ac:spMk id="14" creationId="{51D4CD0C-76BC-4072-B236-D27C6813EC49}"/>
          </ac:spMkLst>
        </pc:spChg>
        <pc:spChg chg="add mod">
          <ac:chgData name="Zhang, Hao [haozhang]" userId="24e64bb6-7a3b-4ace-8960-3339a8934562" providerId="ADAL" clId="{0FDEABB4-AC99-4A53-BF41-E3155E15606B}" dt="2020-12-10T00:30:59.023" v="1058" actId="20577"/>
          <ac:spMkLst>
            <pc:docMk/>
            <pc:sldMk cId="1277454096" sldId="384"/>
            <ac:spMk id="16" creationId="{92A3D8F6-F3FD-4A75-8E85-D3A275D7EC92}"/>
          </ac:spMkLst>
        </pc:spChg>
        <pc:spChg chg="add mod">
          <ac:chgData name="Zhang, Hao [haozhang]" userId="24e64bb6-7a3b-4ace-8960-3339a8934562" providerId="ADAL" clId="{0FDEABB4-AC99-4A53-BF41-E3155E15606B}" dt="2020-12-10T00:31:27.692" v="1094" actId="1076"/>
          <ac:spMkLst>
            <pc:docMk/>
            <pc:sldMk cId="1277454096" sldId="384"/>
            <ac:spMk id="17" creationId="{0B101FFC-268A-4B57-8E6B-B58237E6710D}"/>
          </ac:spMkLst>
        </pc:spChg>
        <pc:picChg chg="add mod modCrop">
          <ac:chgData name="Zhang, Hao [haozhang]" userId="24e64bb6-7a3b-4ace-8960-3339a8934562" providerId="ADAL" clId="{0FDEABB4-AC99-4A53-BF41-E3155E15606B}" dt="2020-12-09T23:33:35.356" v="335" actId="26606"/>
          <ac:picMkLst>
            <pc:docMk/>
            <pc:sldMk cId="1277454096" sldId="384"/>
            <ac:picMk id="5" creationId="{1D7EFEB4-3627-4A7E-9C9A-9A7FF85E8BD0}"/>
          </ac:picMkLst>
        </pc:picChg>
        <pc:picChg chg="add mod ord modCrop">
          <ac:chgData name="Zhang, Hao [haozhang]" userId="24e64bb6-7a3b-4ace-8960-3339a8934562" providerId="ADAL" clId="{0FDEABB4-AC99-4A53-BF41-E3155E15606B}" dt="2020-12-09T23:33:35.356" v="335" actId="26606"/>
          <ac:picMkLst>
            <pc:docMk/>
            <pc:sldMk cId="1277454096" sldId="384"/>
            <ac:picMk id="7" creationId="{A0C2DC24-2B5D-49D7-B644-15D977501B79}"/>
          </ac:picMkLst>
        </pc:picChg>
        <pc:picChg chg="add mod modCrop">
          <ac:chgData name="Zhang, Hao [haozhang]" userId="24e64bb6-7a3b-4ace-8960-3339a8934562" providerId="ADAL" clId="{0FDEABB4-AC99-4A53-BF41-E3155E15606B}" dt="2020-12-10T00:31:25.196" v="1093" actId="14100"/>
          <ac:picMkLst>
            <pc:docMk/>
            <pc:sldMk cId="1277454096" sldId="384"/>
            <ac:picMk id="9" creationId="{D9E073A7-C5D9-44FF-9D35-6C6477FD0FF1}"/>
          </ac:picMkLst>
        </pc:picChg>
        <pc:picChg chg="add mod modCrop">
          <ac:chgData name="Zhang, Hao [haozhang]" userId="24e64bb6-7a3b-4ace-8960-3339a8934562" providerId="ADAL" clId="{0FDEABB4-AC99-4A53-BF41-E3155E15606B}" dt="2020-12-09T23:33:35.356" v="335" actId="26606"/>
          <ac:picMkLst>
            <pc:docMk/>
            <pc:sldMk cId="1277454096" sldId="384"/>
            <ac:picMk id="11" creationId="{0716BD79-8FA9-4B7E-B543-7237D937E100}"/>
          </ac:picMkLst>
        </pc:picChg>
      </pc:sldChg>
      <pc:sldChg chg="addSp delSp modSp new mod">
        <pc:chgData name="Zhang, Hao [haozhang]" userId="24e64bb6-7a3b-4ace-8960-3339a8934562" providerId="ADAL" clId="{0FDEABB4-AC99-4A53-BF41-E3155E15606B}" dt="2020-12-10T01:20:33.964" v="2287" actId="20577"/>
        <pc:sldMkLst>
          <pc:docMk/>
          <pc:sldMk cId="2980702564" sldId="385"/>
        </pc:sldMkLst>
        <pc:spChg chg="mod">
          <ac:chgData name="Zhang, Hao [haozhang]" userId="24e64bb6-7a3b-4ace-8960-3339a8934562" providerId="ADAL" clId="{0FDEABB4-AC99-4A53-BF41-E3155E15606B}" dt="2020-12-10T00:44:25.271" v="1149" actId="20577"/>
          <ac:spMkLst>
            <pc:docMk/>
            <pc:sldMk cId="2980702564" sldId="385"/>
            <ac:spMk id="2" creationId="{AA254E27-E16D-4D9D-9A9C-CF0797F88878}"/>
          </ac:spMkLst>
        </pc:spChg>
        <pc:spChg chg="del">
          <ac:chgData name="Zhang, Hao [haozhang]" userId="24e64bb6-7a3b-4ace-8960-3339a8934562" providerId="ADAL" clId="{0FDEABB4-AC99-4A53-BF41-E3155E15606B}" dt="2020-12-10T00:44:45.337" v="1153" actId="478"/>
          <ac:spMkLst>
            <pc:docMk/>
            <pc:sldMk cId="2980702564" sldId="385"/>
            <ac:spMk id="3" creationId="{BF67D92B-98AD-4FC7-940B-57B58C12FB46}"/>
          </ac:spMkLst>
        </pc:spChg>
        <pc:spChg chg="add mod">
          <ac:chgData name="Zhang, Hao [haozhang]" userId="24e64bb6-7a3b-4ace-8960-3339a8934562" providerId="ADAL" clId="{0FDEABB4-AC99-4A53-BF41-E3155E15606B}" dt="2020-12-10T01:07:33.399" v="1882" actId="1076"/>
          <ac:spMkLst>
            <pc:docMk/>
            <pc:sldMk cId="2980702564" sldId="385"/>
            <ac:spMk id="6" creationId="{CD88B8FD-BED1-4A34-B55D-2BF39D232B4D}"/>
          </ac:spMkLst>
        </pc:spChg>
        <pc:spChg chg="add mod">
          <ac:chgData name="Zhang, Hao [haozhang]" userId="24e64bb6-7a3b-4ace-8960-3339a8934562" providerId="ADAL" clId="{0FDEABB4-AC99-4A53-BF41-E3155E15606B}" dt="2020-12-10T01:07:33.399" v="1882" actId="1076"/>
          <ac:spMkLst>
            <pc:docMk/>
            <pc:sldMk cId="2980702564" sldId="385"/>
            <ac:spMk id="7" creationId="{81C72B8D-1258-4822-9849-BFEE4619824D}"/>
          </ac:spMkLst>
        </pc:spChg>
        <pc:spChg chg="add del mod">
          <ac:chgData name="Zhang, Hao [haozhang]" userId="24e64bb6-7a3b-4ace-8960-3339a8934562" providerId="ADAL" clId="{0FDEABB4-AC99-4A53-BF41-E3155E15606B}" dt="2020-12-10T01:06:39.124" v="1865" actId="478"/>
          <ac:spMkLst>
            <pc:docMk/>
            <pc:sldMk cId="2980702564" sldId="385"/>
            <ac:spMk id="8" creationId="{B94372C8-AAE9-403B-A610-546ABBDD3342}"/>
          </ac:spMkLst>
        </pc:spChg>
        <pc:spChg chg="add del mod">
          <ac:chgData name="Zhang, Hao [haozhang]" userId="24e64bb6-7a3b-4ace-8960-3339a8934562" providerId="ADAL" clId="{0FDEABB4-AC99-4A53-BF41-E3155E15606B}" dt="2020-12-10T00:55:53.687" v="1484"/>
          <ac:spMkLst>
            <pc:docMk/>
            <pc:sldMk cId="2980702564" sldId="385"/>
            <ac:spMk id="9" creationId="{5E16469D-87FD-4083-A83A-DDB90753944A}"/>
          </ac:spMkLst>
        </pc:spChg>
        <pc:spChg chg="add del mod">
          <ac:chgData name="Zhang, Hao [haozhang]" userId="24e64bb6-7a3b-4ace-8960-3339a8934562" providerId="ADAL" clId="{0FDEABB4-AC99-4A53-BF41-E3155E15606B}" dt="2020-12-10T01:06:38.180" v="1864" actId="478"/>
          <ac:spMkLst>
            <pc:docMk/>
            <pc:sldMk cId="2980702564" sldId="385"/>
            <ac:spMk id="10" creationId="{9F70E8A7-3E57-4BAA-A8B5-700760FB32D5}"/>
          </ac:spMkLst>
        </pc:spChg>
        <pc:spChg chg="add mod">
          <ac:chgData name="Zhang, Hao [haozhang]" userId="24e64bb6-7a3b-4ace-8960-3339a8934562" providerId="ADAL" clId="{0FDEABB4-AC99-4A53-BF41-E3155E15606B}" dt="2020-12-10T01:07:33.399" v="1882" actId="1076"/>
          <ac:spMkLst>
            <pc:docMk/>
            <pc:sldMk cId="2980702564" sldId="385"/>
            <ac:spMk id="11" creationId="{76171518-8311-4D5A-8943-B0B8875EFB3D}"/>
          </ac:spMkLst>
        </pc:spChg>
        <pc:spChg chg="add mod">
          <ac:chgData name="Zhang, Hao [haozhang]" userId="24e64bb6-7a3b-4ace-8960-3339a8934562" providerId="ADAL" clId="{0FDEABB4-AC99-4A53-BF41-E3155E15606B}" dt="2020-12-10T01:07:33.399" v="1882" actId="1076"/>
          <ac:spMkLst>
            <pc:docMk/>
            <pc:sldMk cId="2980702564" sldId="385"/>
            <ac:spMk id="12" creationId="{374AAD42-84FC-4908-A9A8-F99C55C09444}"/>
          </ac:spMkLst>
        </pc:spChg>
        <pc:spChg chg="add mod">
          <ac:chgData name="Zhang, Hao [haozhang]" userId="24e64bb6-7a3b-4ace-8960-3339a8934562" providerId="ADAL" clId="{0FDEABB4-AC99-4A53-BF41-E3155E15606B}" dt="2020-12-10T01:07:33.399" v="1882" actId="1076"/>
          <ac:spMkLst>
            <pc:docMk/>
            <pc:sldMk cId="2980702564" sldId="385"/>
            <ac:spMk id="13" creationId="{811AFC7A-0A89-479E-B695-14450DBEFDD1}"/>
          </ac:spMkLst>
        </pc:spChg>
        <pc:spChg chg="add mod">
          <ac:chgData name="Zhang, Hao [haozhang]" userId="24e64bb6-7a3b-4ace-8960-3339a8934562" providerId="ADAL" clId="{0FDEABB4-AC99-4A53-BF41-E3155E15606B}" dt="2020-12-10T01:20:33.964" v="2287" actId="20577"/>
          <ac:spMkLst>
            <pc:docMk/>
            <pc:sldMk cId="2980702564" sldId="385"/>
            <ac:spMk id="14" creationId="{DD2CDA56-4846-44F0-982D-9A0F285BB988}"/>
          </ac:spMkLst>
        </pc:spChg>
        <pc:spChg chg="add del mod">
          <ac:chgData name="Zhang, Hao [haozhang]" userId="24e64bb6-7a3b-4ace-8960-3339a8934562" providerId="ADAL" clId="{0FDEABB4-AC99-4A53-BF41-E3155E15606B}" dt="2020-12-10T01:13:29.455" v="2108" actId="478"/>
          <ac:spMkLst>
            <pc:docMk/>
            <pc:sldMk cId="2980702564" sldId="385"/>
            <ac:spMk id="15" creationId="{D93924CA-9DFD-4876-8A4F-C4D44E9121B7}"/>
          </ac:spMkLst>
        </pc:spChg>
        <pc:spChg chg="add mod">
          <ac:chgData name="Zhang, Hao [haozhang]" userId="24e64bb6-7a3b-4ace-8960-3339a8934562" providerId="ADAL" clId="{0FDEABB4-AC99-4A53-BF41-E3155E15606B}" dt="2020-12-10T01:10:41.248" v="1970" actId="208"/>
          <ac:spMkLst>
            <pc:docMk/>
            <pc:sldMk cId="2980702564" sldId="385"/>
            <ac:spMk id="16" creationId="{FFBA471A-2EAB-4D34-80FF-FB07E9E6CD29}"/>
          </ac:spMkLst>
        </pc:spChg>
        <pc:spChg chg="add mod">
          <ac:chgData name="Zhang, Hao [haozhang]" userId="24e64bb6-7a3b-4ace-8960-3339a8934562" providerId="ADAL" clId="{0FDEABB4-AC99-4A53-BF41-E3155E15606B}" dt="2020-12-10T01:10:58.767" v="1975" actId="1076"/>
          <ac:spMkLst>
            <pc:docMk/>
            <pc:sldMk cId="2980702564" sldId="385"/>
            <ac:spMk id="17" creationId="{2D945218-7317-4706-A41B-4D63C52EC1F8}"/>
          </ac:spMkLst>
        </pc:spChg>
        <pc:picChg chg="add del mod">
          <ac:chgData name="Zhang, Hao [haozhang]" userId="24e64bb6-7a3b-4ace-8960-3339a8934562" providerId="ADAL" clId="{0FDEABB4-AC99-4A53-BF41-E3155E15606B}" dt="2020-12-10T00:45:05.137" v="1155" actId="478"/>
          <ac:picMkLst>
            <pc:docMk/>
            <pc:sldMk cId="2980702564" sldId="385"/>
            <ac:picMk id="4" creationId="{1B13D755-6655-424E-9EBB-4BDA960E77AA}"/>
          </ac:picMkLst>
        </pc:picChg>
        <pc:picChg chg="add mod modCrop">
          <ac:chgData name="Zhang, Hao [haozhang]" userId="24e64bb6-7a3b-4ace-8960-3339a8934562" providerId="ADAL" clId="{0FDEABB4-AC99-4A53-BF41-E3155E15606B}" dt="2020-12-10T01:07:33.399" v="1882" actId="1076"/>
          <ac:picMkLst>
            <pc:docMk/>
            <pc:sldMk cId="2980702564" sldId="385"/>
            <ac:picMk id="5" creationId="{E5D104F2-4C25-4EFB-B01C-564753B6B01E}"/>
          </ac:picMkLst>
        </pc:picChg>
      </pc:sldChg>
      <pc:sldChg chg="addSp delSp modSp new mod">
        <pc:chgData name="Zhang, Hao [haozhang]" userId="24e64bb6-7a3b-4ace-8960-3339a8934562" providerId="ADAL" clId="{0FDEABB4-AC99-4A53-BF41-E3155E15606B}" dt="2020-12-10T01:28:41.093" v="2527" actId="20577"/>
        <pc:sldMkLst>
          <pc:docMk/>
          <pc:sldMk cId="1131945728" sldId="386"/>
        </pc:sldMkLst>
        <pc:spChg chg="mod">
          <ac:chgData name="Zhang, Hao [haozhang]" userId="24e64bb6-7a3b-4ace-8960-3339a8934562" providerId="ADAL" clId="{0FDEABB4-AC99-4A53-BF41-E3155E15606B}" dt="2020-12-10T01:28:41.093" v="2527" actId="20577"/>
          <ac:spMkLst>
            <pc:docMk/>
            <pc:sldMk cId="1131945728" sldId="386"/>
            <ac:spMk id="3" creationId="{16F64D30-02C5-479C-B0D9-1D261EE89E87}"/>
          </ac:spMkLst>
        </pc:spChg>
        <pc:spChg chg="add mod">
          <ac:chgData name="Zhang, Hao [haozhang]" userId="24e64bb6-7a3b-4ace-8960-3339a8934562" providerId="ADAL" clId="{0FDEABB4-AC99-4A53-BF41-E3155E15606B}" dt="2020-12-10T01:22:58.178" v="2336" actId="14100"/>
          <ac:spMkLst>
            <pc:docMk/>
            <pc:sldMk cId="1131945728" sldId="386"/>
            <ac:spMk id="6" creationId="{09A91408-7C51-4A8E-B5DB-8D8B3F8BBCED}"/>
          </ac:spMkLst>
        </pc:spChg>
        <pc:spChg chg="add mod">
          <ac:chgData name="Zhang, Hao [haozhang]" userId="24e64bb6-7a3b-4ace-8960-3339a8934562" providerId="ADAL" clId="{0FDEABB4-AC99-4A53-BF41-E3155E15606B}" dt="2020-12-10T01:23:01.458" v="2337" actId="1076"/>
          <ac:spMkLst>
            <pc:docMk/>
            <pc:sldMk cId="1131945728" sldId="386"/>
            <ac:spMk id="7" creationId="{2F0F49A0-BD4B-4CBC-850A-6542F9AA4A5C}"/>
          </ac:spMkLst>
        </pc:spChg>
        <pc:spChg chg="add mod">
          <ac:chgData name="Zhang, Hao [haozhang]" userId="24e64bb6-7a3b-4ace-8960-3339a8934562" providerId="ADAL" clId="{0FDEABB4-AC99-4A53-BF41-E3155E15606B}" dt="2020-12-10T01:24:22.055" v="2391" actId="208"/>
          <ac:spMkLst>
            <pc:docMk/>
            <pc:sldMk cId="1131945728" sldId="386"/>
            <ac:spMk id="8" creationId="{4E617AA7-89A1-45E4-9E65-A78DCF0161E3}"/>
          </ac:spMkLst>
        </pc:spChg>
        <pc:spChg chg="add mod">
          <ac:chgData name="Zhang, Hao [haozhang]" userId="24e64bb6-7a3b-4ace-8960-3339a8934562" providerId="ADAL" clId="{0FDEABB4-AC99-4A53-BF41-E3155E15606B}" dt="2020-12-10T01:24:22.055" v="2391" actId="208"/>
          <ac:spMkLst>
            <pc:docMk/>
            <pc:sldMk cId="1131945728" sldId="386"/>
            <ac:spMk id="9" creationId="{EBAD8390-9158-4066-B45A-31EB64495263}"/>
          </ac:spMkLst>
        </pc:spChg>
        <pc:spChg chg="add del">
          <ac:chgData name="Zhang, Hao [haozhang]" userId="24e64bb6-7a3b-4ace-8960-3339a8934562" providerId="ADAL" clId="{0FDEABB4-AC99-4A53-BF41-E3155E15606B}" dt="2020-12-10T01:24:55.413" v="2394" actId="478"/>
          <ac:spMkLst>
            <pc:docMk/>
            <pc:sldMk cId="1131945728" sldId="386"/>
            <ac:spMk id="11" creationId="{87FC2E49-4779-4177-B689-24605027124A}"/>
          </ac:spMkLst>
        </pc:spChg>
        <pc:spChg chg="add mod">
          <ac:chgData name="Zhang, Hao [haozhang]" userId="24e64bb6-7a3b-4ace-8960-3339a8934562" providerId="ADAL" clId="{0FDEABB4-AC99-4A53-BF41-E3155E15606B}" dt="2020-12-10T01:25:08.889" v="2397" actId="208"/>
          <ac:spMkLst>
            <pc:docMk/>
            <pc:sldMk cId="1131945728" sldId="386"/>
            <ac:spMk id="12" creationId="{0E42C33C-61AF-4422-809D-9EBFF11B0BD4}"/>
          </ac:spMkLst>
        </pc:spChg>
        <pc:spChg chg="add mod">
          <ac:chgData name="Zhang, Hao [haozhang]" userId="24e64bb6-7a3b-4ace-8960-3339a8934562" providerId="ADAL" clId="{0FDEABB4-AC99-4A53-BF41-E3155E15606B}" dt="2020-12-10T01:26:05.713" v="2432" actId="1076"/>
          <ac:spMkLst>
            <pc:docMk/>
            <pc:sldMk cId="1131945728" sldId="386"/>
            <ac:spMk id="13" creationId="{C1D704D0-0A7D-486E-9CB6-76EC9C8B8AD2}"/>
          </ac:spMkLst>
        </pc:spChg>
        <pc:spChg chg="add mod">
          <ac:chgData name="Zhang, Hao [haozhang]" userId="24e64bb6-7a3b-4ace-8960-3339a8934562" providerId="ADAL" clId="{0FDEABB4-AC99-4A53-BF41-E3155E15606B}" dt="2020-12-10T01:28:11.278" v="2490" actId="208"/>
          <ac:spMkLst>
            <pc:docMk/>
            <pc:sldMk cId="1131945728" sldId="386"/>
            <ac:spMk id="15" creationId="{2FC85DB2-87DC-42F7-883D-32A40A80F51F}"/>
          </ac:spMkLst>
        </pc:spChg>
        <pc:spChg chg="add del mod">
          <ac:chgData name="Zhang, Hao [haozhang]" userId="24e64bb6-7a3b-4ace-8960-3339a8934562" providerId="ADAL" clId="{0FDEABB4-AC99-4A53-BF41-E3155E15606B}" dt="2020-12-10T01:27:49.769" v="2488" actId="478"/>
          <ac:spMkLst>
            <pc:docMk/>
            <pc:sldMk cId="1131945728" sldId="386"/>
            <ac:spMk id="16" creationId="{E1247705-A736-4E20-9030-D2148BE08A88}"/>
          </ac:spMkLst>
        </pc:spChg>
        <pc:picChg chg="add del mod modCrop">
          <ac:chgData name="Zhang, Hao [haozhang]" userId="24e64bb6-7a3b-4ace-8960-3339a8934562" providerId="ADAL" clId="{0FDEABB4-AC99-4A53-BF41-E3155E15606B}" dt="2020-12-10T01:16:04.905" v="2123" actId="478"/>
          <ac:picMkLst>
            <pc:docMk/>
            <pc:sldMk cId="1131945728" sldId="386"/>
            <ac:picMk id="4" creationId="{3E4C9B43-5CC5-4214-A6D8-2088235B8D42}"/>
          </ac:picMkLst>
        </pc:picChg>
        <pc:picChg chg="add del mod modCrop">
          <ac:chgData name="Zhang, Hao [haozhang]" userId="24e64bb6-7a3b-4ace-8960-3339a8934562" providerId="ADAL" clId="{0FDEABB4-AC99-4A53-BF41-E3155E15606B}" dt="2020-12-10T01:22:15.602" v="2321" actId="478"/>
          <ac:picMkLst>
            <pc:docMk/>
            <pc:sldMk cId="1131945728" sldId="386"/>
            <ac:picMk id="5" creationId="{0C6A4AC6-53EE-4103-BA0A-6FF4D324C032}"/>
          </ac:picMkLst>
        </pc:picChg>
        <pc:picChg chg="add mod ord modCrop">
          <ac:chgData name="Zhang, Hao [haozhang]" userId="24e64bb6-7a3b-4ace-8960-3339a8934562" providerId="ADAL" clId="{0FDEABB4-AC99-4A53-BF41-E3155E15606B}" dt="2020-12-10T01:23:07.620" v="2340" actId="1076"/>
          <ac:picMkLst>
            <pc:docMk/>
            <pc:sldMk cId="1131945728" sldId="386"/>
            <ac:picMk id="10" creationId="{6F5BDF67-A3DB-4639-A140-962FC170F786}"/>
          </ac:picMkLst>
        </pc:picChg>
        <pc:picChg chg="add mod modCrop">
          <ac:chgData name="Zhang, Hao [haozhang]" userId="24e64bb6-7a3b-4ace-8960-3339a8934562" providerId="ADAL" clId="{0FDEABB4-AC99-4A53-BF41-E3155E15606B}" dt="2020-12-10T01:27:18.100" v="2477" actId="1076"/>
          <ac:picMkLst>
            <pc:docMk/>
            <pc:sldMk cId="1131945728" sldId="386"/>
            <ac:picMk id="14" creationId="{0A80DCC6-38E7-4398-A735-87828B9F1B9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46C696-E416-466F-94C1-F4B8E76F54D0}" type="datetimeFigureOut">
              <a:rPr lang="en-GB" smtClean="0"/>
              <a:t>25/07/2022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0E9CF-9C36-4579-BFDC-F40BFC8088DA}" type="slidenum">
              <a:rPr lang="en-GB" smtClean="0"/>
              <a:t>‹#›</a:t>
            </a:fld>
            <a:endParaRPr lang="en-GB"/>
          </a:p>
        </p:txBody>
      </p:sp>
    </p:spTree>
    <p:extLst>
      <p:ext uri="{BB962C8B-B14F-4D97-AF65-F5344CB8AC3E}">
        <p14:creationId xmlns:p14="http://schemas.microsoft.com/office/powerpoint/2010/main" val="2575884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00E9CF-9C36-4579-BFDC-F40BFC8088DA}" type="slidenum">
              <a:rPr lang="en-GB" smtClean="0"/>
              <a:t>1</a:t>
            </a:fld>
            <a:endParaRPr lang="en-GB"/>
          </a:p>
        </p:txBody>
      </p:sp>
    </p:spTree>
    <p:extLst>
      <p:ext uri="{BB962C8B-B14F-4D97-AF65-F5344CB8AC3E}">
        <p14:creationId xmlns:p14="http://schemas.microsoft.com/office/powerpoint/2010/main" val="42079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Diagnostics are sensing organ of the accelerators.  Today I will mainly focus on the beam profile monitors.</a:t>
            </a:r>
          </a:p>
          <a:p>
            <a:r>
              <a:rPr lang="en-GB" dirty="0"/>
              <a:t>Traditionally, the intercepting methods were used for example S-screen such as YAG or phosphor screen, wire scanner or slits, OTR screen. These methods are normally used in LINAC or commissioning of high intensity machines. Non-intercepting method are preferred due to their robustness. SR is one of the good example but not every beam is energized enough to product SL. There are two monitor based on interaction between the charged particle beam and the residual gas. The IPM collect ions or electrons while the BIF detect the fluorescent photon. Due to usage of the residual gas, they tent to have low resolution, low S/N ratio which normally means long integration time. Here we need a way to increase the signal level without sacrifice the vacuum. </a:t>
            </a:r>
          </a:p>
        </p:txBody>
      </p:sp>
      <p:sp>
        <p:nvSpPr>
          <p:cNvPr id="4" name="Slide Number Placeholder 3"/>
          <p:cNvSpPr>
            <a:spLocks noGrp="1"/>
          </p:cNvSpPr>
          <p:nvPr>
            <p:ph type="sldNum" sz="quarter" idx="10"/>
          </p:nvPr>
        </p:nvSpPr>
        <p:spPr/>
        <p:txBody>
          <a:bodyPr/>
          <a:lstStyle/>
          <a:p>
            <a:fld id="{30A45C8F-FDF4-41C2-AFD5-8A3592ABCDF6}" type="slidenum">
              <a:rPr lang="en-GB" smtClean="0"/>
              <a:t>2</a:t>
            </a:fld>
            <a:endParaRPr lang="en-GB"/>
          </a:p>
        </p:txBody>
      </p:sp>
    </p:spTree>
    <p:extLst>
      <p:ext uri="{BB962C8B-B14F-4D97-AF65-F5344CB8AC3E}">
        <p14:creationId xmlns:p14="http://schemas.microsoft.com/office/powerpoint/2010/main" val="3751825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solution is to use a supersonic gas jet. The principle is simple, you generate a supersonic gas jet curtain, which interact with the primary beam the same way as the residual gas and detect the secondaries the same way as the IPM or BIF.  Due to the finite thickness of the gas curtain, the profile you got will be 2D. </a:t>
            </a:r>
          </a:p>
          <a:p>
            <a:r>
              <a:rPr lang="en-GB" dirty="0"/>
              <a:t>The advantage will be it is an invasive method, with minimum vacuum interference. It give 2d profile with high resolution due to the low temperature of the gas jet molecule. It is very versatile to change the curtain size. If a neutral emitter is chosen, there will be no space charge effect. </a:t>
            </a:r>
          </a:p>
        </p:txBody>
      </p:sp>
      <p:sp>
        <p:nvSpPr>
          <p:cNvPr id="4" name="Slide Number Placeholder 3"/>
          <p:cNvSpPr>
            <a:spLocks noGrp="1"/>
          </p:cNvSpPr>
          <p:nvPr>
            <p:ph type="sldNum" sz="quarter" idx="5"/>
          </p:nvPr>
        </p:nvSpPr>
        <p:spPr/>
        <p:txBody>
          <a:bodyPr/>
          <a:lstStyle/>
          <a:p>
            <a:fld id="{FC00E9CF-9C36-4579-BFDC-F40BFC8088DA}" type="slidenum">
              <a:rPr lang="en-GB" smtClean="0"/>
              <a:t>3</a:t>
            </a:fld>
            <a:endParaRPr lang="en-GB"/>
          </a:p>
        </p:txBody>
      </p:sp>
    </p:spTree>
    <p:extLst>
      <p:ext uri="{BB962C8B-B14F-4D97-AF65-F5344CB8AC3E}">
        <p14:creationId xmlns:p14="http://schemas.microsoft.com/office/powerpoint/2010/main" val="3248769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generate the such a curtain, 5bar nitrogen or neon flow through a 30 um nozzle to form a supersonic gas jet. then this jet is be shaped through 2 conical skimmers and a rectangular skimmer. The skimmers divide the vacuum volume into differential pumping stages to maintain the pressure in the beam pipe. the jet flow through will dumped to the final pumping station. To prevent back flow, a 4</a:t>
            </a:r>
            <a:r>
              <a:rPr lang="en-GB" baseline="30000" dirty="0"/>
              <a:t>th</a:t>
            </a:r>
            <a:r>
              <a:rPr lang="en-GB" dirty="0"/>
              <a:t> skimmer slightly larger than the jet </a:t>
            </a:r>
            <a:r>
              <a:rPr lang="en-GB"/>
              <a:t>is applied.  </a:t>
            </a:r>
            <a:endParaRPr lang="en-GB" dirty="0"/>
          </a:p>
        </p:txBody>
      </p:sp>
      <p:sp>
        <p:nvSpPr>
          <p:cNvPr id="4" name="Slide Number Placeholder 3"/>
          <p:cNvSpPr>
            <a:spLocks noGrp="1"/>
          </p:cNvSpPr>
          <p:nvPr>
            <p:ph type="sldNum" sz="quarter" idx="5"/>
          </p:nvPr>
        </p:nvSpPr>
        <p:spPr/>
        <p:txBody>
          <a:bodyPr/>
          <a:lstStyle/>
          <a:p>
            <a:fld id="{FC00E9CF-9C36-4579-BFDC-F40BFC8088DA}" type="slidenum">
              <a:rPr lang="en-GB" smtClean="0"/>
              <a:t>4</a:t>
            </a:fld>
            <a:endParaRPr lang="en-GB"/>
          </a:p>
        </p:txBody>
      </p:sp>
    </p:spTree>
    <p:extLst>
      <p:ext uri="{BB962C8B-B14F-4D97-AF65-F5344CB8AC3E}">
        <p14:creationId xmlns:p14="http://schemas.microsoft.com/office/powerpoint/2010/main" val="3894190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8" descr="title">
            <a:extLst>
              <a:ext uri="{FF2B5EF4-FFF2-40B4-BE49-F238E27FC236}">
                <a16:creationId xmlns:a16="http://schemas.microsoft.com/office/drawing/2014/main" id="{4D86B39E-833B-4283-8994-16A583F824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a:stretch/>
        </p:blipFill>
        <p:spPr bwMode="auto">
          <a:xfrm>
            <a:off x="0" y="0"/>
            <a:ext cx="12192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CC5D5C33-4398-4EB1-B378-0361ECF0B590}"/>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835D4B31-C315-4175-80B6-A858A5BEBFC7}"/>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F1537D0-8062-4EDB-BCBB-E840C352C9EF}"/>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D6285164-F13F-4AA0-A050-BE87A76958FC}"/>
              </a:ext>
            </a:extLst>
          </p:cNvPr>
          <p:cNvSpPr>
            <a:spLocks noGrp="1"/>
          </p:cNvSpPr>
          <p:nvPr>
            <p:ph type="ftr" sz="quarter" idx="11"/>
          </p:nvPr>
        </p:nvSpPr>
        <p:spPr/>
        <p:txBody>
          <a:bodyPr/>
          <a:lstStyle>
            <a:lvl1pPr>
              <a:defRPr>
                <a:solidFill>
                  <a:schemeClr val="bg1"/>
                </a:solidFill>
              </a:defRPr>
            </a:lvl1pPr>
          </a:lstStyle>
          <a:p>
            <a:r>
              <a:rPr lang="en-GB" smtClean="0"/>
              <a:t>IOP PABG Annual Conference, Liverpool, 25/07/2022 </a:t>
            </a:r>
            <a:endParaRPr lang="en-GB" dirty="0"/>
          </a:p>
        </p:txBody>
      </p:sp>
      <p:sp>
        <p:nvSpPr>
          <p:cNvPr id="6" name="Slide Number Placeholder 5">
            <a:extLst>
              <a:ext uri="{FF2B5EF4-FFF2-40B4-BE49-F238E27FC236}">
                <a16:creationId xmlns:a16="http://schemas.microsoft.com/office/drawing/2014/main" id="{6E645624-1313-4576-94F0-135A4D43C3D1}"/>
              </a:ext>
            </a:extLst>
          </p:cNvPr>
          <p:cNvSpPr>
            <a:spLocks noGrp="1"/>
          </p:cNvSpPr>
          <p:nvPr>
            <p:ph type="sldNum" sz="quarter" idx="12"/>
          </p:nvPr>
        </p:nvSpPr>
        <p:spPr/>
        <p:txBody>
          <a:bodyPr/>
          <a:lstStyle>
            <a:lvl1pPr>
              <a:defRPr>
                <a:solidFill>
                  <a:schemeClr val="bg1"/>
                </a:solidFill>
              </a:defRPr>
            </a:lvl1pPr>
          </a:lstStyle>
          <a:p>
            <a:fld id="{0C12A67B-E90E-46CD-9287-8E71E716F73B}" type="slidenum">
              <a:rPr lang="en-GB" smtClean="0"/>
              <a:t>‹#›</a:t>
            </a:fld>
            <a:endParaRPr lang="en-GB"/>
          </a:p>
        </p:txBody>
      </p:sp>
    </p:spTree>
    <p:extLst>
      <p:ext uri="{BB962C8B-B14F-4D97-AF65-F5344CB8AC3E}">
        <p14:creationId xmlns:p14="http://schemas.microsoft.com/office/powerpoint/2010/main" val="1579319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AD24A-3C5D-45CE-A008-0525F8E32E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31491B-A2D3-4B36-ACD5-1AF3D6BD40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A02794-742D-4E14-B618-EE38D67540E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315E249-4C0E-408D-87FC-D0F72B15A248}"/>
              </a:ext>
            </a:extLst>
          </p:cNvPr>
          <p:cNvSpPr>
            <a:spLocks noGrp="1"/>
          </p:cNvSpPr>
          <p:nvPr>
            <p:ph type="ftr" sz="quarter" idx="11"/>
          </p:nvPr>
        </p:nvSpPr>
        <p:spPr/>
        <p:txBody>
          <a:bodyPr/>
          <a:lstStyle/>
          <a:p>
            <a:r>
              <a:rPr lang="en-GB" smtClean="0"/>
              <a:t>IOP PABG Annual Conference, Liverpool, 25/07/2022 </a:t>
            </a:r>
            <a:endParaRPr lang="en-GB"/>
          </a:p>
        </p:txBody>
      </p:sp>
      <p:sp>
        <p:nvSpPr>
          <p:cNvPr id="6" name="Slide Number Placeholder 5">
            <a:extLst>
              <a:ext uri="{FF2B5EF4-FFF2-40B4-BE49-F238E27FC236}">
                <a16:creationId xmlns:a16="http://schemas.microsoft.com/office/drawing/2014/main" id="{EAC48483-353F-4010-A3BC-3FC627F6F0B7}"/>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2517693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C55553-2949-458D-B90D-4FC752ABF1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7A1D78-4E92-456E-8F9F-51A7AE72A8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94803B-9C8C-4A87-98D3-29FC3D7AEB41}"/>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91857D2-D994-458D-9E23-5866C61D016A}"/>
              </a:ext>
            </a:extLst>
          </p:cNvPr>
          <p:cNvSpPr>
            <a:spLocks noGrp="1"/>
          </p:cNvSpPr>
          <p:nvPr>
            <p:ph type="ftr" sz="quarter" idx="11"/>
          </p:nvPr>
        </p:nvSpPr>
        <p:spPr/>
        <p:txBody>
          <a:bodyPr/>
          <a:lstStyle/>
          <a:p>
            <a:r>
              <a:rPr lang="en-GB" smtClean="0"/>
              <a:t>IOP PABG Annual Conference, Liverpool, 25/07/2022 </a:t>
            </a:r>
            <a:endParaRPr lang="en-GB"/>
          </a:p>
        </p:txBody>
      </p:sp>
      <p:sp>
        <p:nvSpPr>
          <p:cNvPr id="6" name="Slide Number Placeholder 5">
            <a:extLst>
              <a:ext uri="{FF2B5EF4-FFF2-40B4-BE49-F238E27FC236}">
                <a16:creationId xmlns:a16="http://schemas.microsoft.com/office/drawing/2014/main" id="{98057BB2-E647-42A3-8136-88BB323006C0}"/>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10489207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27200" y="42730"/>
            <a:ext cx="7620000" cy="533400"/>
          </a:xfrm>
        </p:spPr>
        <p:txBody>
          <a:bodyPr/>
          <a:lstStyle/>
          <a:p>
            <a:r>
              <a:rPr kumimoji="0" lang="en-US" altLang="zh-CN"/>
              <a:t>Click to edit Master title style</a:t>
            </a:r>
            <a:endParaRPr kumimoji="0" lang="en-US"/>
          </a:p>
        </p:txBody>
      </p:sp>
      <p:sp>
        <p:nvSpPr>
          <p:cNvPr id="4" name="日期占位符 3"/>
          <p:cNvSpPr>
            <a:spLocks noGrp="1"/>
          </p:cNvSpPr>
          <p:nvPr>
            <p:ph type="dt" sz="half" idx="10"/>
          </p:nvPr>
        </p:nvSpPr>
        <p:spPr/>
        <p:txBody>
          <a:bodyPr/>
          <a:lstStyle/>
          <a:p>
            <a:endParaRPr lang="en-GB"/>
          </a:p>
        </p:txBody>
      </p:sp>
      <p:sp>
        <p:nvSpPr>
          <p:cNvPr id="5" name="页脚占位符 4"/>
          <p:cNvSpPr>
            <a:spLocks noGrp="1"/>
          </p:cNvSpPr>
          <p:nvPr>
            <p:ph type="ftr" sz="quarter" idx="11"/>
          </p:nvPr>
        </p:nvSpPr>
        <p:spPr>
          <a:xfrm>
            <a:off x="812801" y="6172201"/>
            <a:ext cx="7228111" cy="365125"/>
          </a:xfrm>
        </p:spPr>
        <p:txBody>
          <a:bodyPr/>
          <a:lstStyle/>
          <a:p>
            <a:r>
              <a:rPr lang="en-GB" smtClean="0"/>
              <a:t>IOP PABG Annual Conference, Liverpool, 25/07/2022 </a:t>
            </a:r>
            <a:endParaRPr lang="en-GB"/>
          </a:p>
        </p:txBody>
      </p:sp>
      <p:sp>
        <p:nvSpPr>
          <p:cNvPr id="6" name="灯片编号占位符 5"/>
          <p:cNvSpPr>
            <a:spLocks noGrp="1"/>
          </p:cNvSpPr>
          <p:nvPr>
            <p:ph type="sldNum" sz="quarter" idx="12"/>
          </p:nvPr>
        </p:nvSpPr>
        <p:spPr/>
        <p:txBody>
          <a:bodyPr/>
          <a:lstStyle>
            <a:lvl1pPr>
              <a:defRPr>
                <a:solidFill>
                  <a:srgbClr val="FFFFFF"/>
                </a:solidFill>
              </a:defRPr>
            </a:lvl1pPr>
          </a:lstStyle>
          <a:p>
            <a:fld id="{0C12A67B-E90E-46CD-9287-8E71E716F73B}" type="slidenum">
              <a:rPr lang="en-GB" smtClean="0"/>
              <a:t>‹#›</a:t>
            </a:fld>
            <a:endParaRPr lang="en-GB"/>
          </a:p>
        </p:txBody>
      </p:sp>
      <p:sp>
        <p:nvSpPr>
          <p:cNvPr id="8" name="内容占位符 7"/>
          <p:cNvSpPr>
            <a:spLocks noGrp="1"/>
          </p:cNvSpPr>
          <p:nvPr>
            <p:ph sz="quarter" idx="1"/>
          </p:nvPr>
        </p:nvSpPr>
        <p:spPr>
          <a:xfrm>
            <a:off x="508000" y="914400"/>
            <a:ext cx="11180064" cy="5181600"/>
          </a:xfrm>
        </p:spPr>
        <p:txBody>
          <a:bodyPr/>
          <a:lstStyle/>
          <a:p>
            <a:pPr lvl="0" eaLnBrk="1" latinLnBrk="0" hangingPunct="1"/>
            <a:r>
              <a:rPr lang="en-US" altLang="zh-CN"/>
              <a:t>Click to edit Master text styles</a:t>
            </a:r>
          </a:p>
          <a:p>
            <a:pPr lvl="1" eaLnBrk="1" latinLnBrk="0" hangingPunct="1"/>
            <a:r>
              <a:rPr lang="en-US" altLang="zh-CN"/>
              <a:t>Second level</a:t>
            </a:r>
          </a:p>
          <a:p>
            <a:pPr lvl="2" eaLnBrk="1" latinLnBrk="0" hangingPunct="1"/>
            <a:r>
              <a:rPr lang="en-US" altLang="zh-CN"/>
              <a:t>Third level</a:t>
            </a:r>
          </a:p>
          <a:p>
            <a:pPr lvl="3" eaLnBrk="1" latinLnBrk="0" hangingPunct="1"/>
            <a:r>
              <a:rPr lang="en-US" altLang="zh-CN"/>
              <a:t>Fourth level</a:t>
            </a:r>
          </a:p>
          <a:p>
            <a:pPr lvl="4" eaLnBrk="1" latinLnBrk="0" hangingPunct="1"/>
            <a:r>
              <a:rPr lang="en-US" altLang="zh-CN"/>
              <a:t>Fifth level</a:t>
            </a:r>
            <a:endParaRPr kumimoji="0" lang="en-US"/>
          </a:p>
        </p:txBody>
      </p:sp>
    </p:spTree>
    <p:extLst>
      <p:ext uri="{BB962C8B-B14F-4D97-AF65-F5344CB8AC3E}">
        <p14:creationId xmlns:p14="http://schemas.microsoft.com/office/powerpoint/2010/main" val="1488247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7" name="Picture 18" descr="title">
            <a:extLst>
              <a:ext uri="{FF2B5EF4-FFF2-40B4-BE49-F238E27FC236}">
                <a16:creationId xmlns:a16="http://schemas.microsoft.com/office/drawing/2014/main" id="{96397E8B-DBDD-4DE8-B1AE-58DF6D56AD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b="62471"/>
          <a:stretch/>
        </p:blipFill>
        <p:spPr bwMode="auto">
          <a:xfrm>
            <a:off x="0" y="1"/>
            <a:ext cx="12192000" cy="108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F274F0A-EE34-4EDD-8DA6-437CBB235349}"/>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78B39C-71F4-4E3D-B92B-CA35BA0680EE}"/>
              </a:ext>
            </a:extLst>
          </p:cNvPr>
          <p:cNvSpPr>
            <a:spLocks noGrp="1"/>
          </p:cNvSpPr>
          <p:nvPr>
            <p:ph idx="1"/>
          </p:nvPr>
        </p:nvSpPr>
        <p:spPr>
          <a:xfrm>
            <a:off x="838200" y="1244859"/>
            <a:ext cx="10515600" cy="4932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descr="C:\Users\jfl85473\Dropbox\Visuals\Logos\CI_logo_smaller.jpg">
            <a:extLst>
              <a:ext uri="{FF2B5EF4-FFF2-40B4-BE49-F238E27FC236}">
                <a16:creationId xmlns:a16="http://schemas.microsoft.com/office/drawing/2014/main" id="{6474EAEE-2197-496F-B612-CAFE14288E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6673" y="6191611"/>
            <a:ext cx="1095261" cy="6187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QUASAR">
            <a:extLst>
              <a:ext uri="{FF2B5EF4-FFF2-40B4-BE49-F238E27FC236}">
                <a16:creationId xmlns:a16="http://schemas.microsoft.com/office/drawing/2014/main" id="{C5337690-F9A2-4389-995F-021A6E3B14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19343" y="6191611"/>
            <a:ext cx="787057" cy="61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a:extLst>
              <a:ext uri="{FF2B5EF4-FFF2-40B4-BE49-F238E27FC236}">
                <a16:creationId xmlns:a16="http://schemas.microsoft.com/office/drawing/2014/main" id="{22AEEDA4-F83D-4FE0-AFC4-E29D7EDA2557}"/>
              </a:ext>
            </a:extLst>
          </p:cNvPr>
          <p:cNvCxnSpPr/>
          <p:nvPr/>
        </p:nvCxnSpPr>
        <p:spPr>
          <a:xfrm>
            <a:off x="0" y="6176362"/>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Footer Placeholder 17">
            <a:extLst>
              <a:ext uri="{FF2B5EF4-FFF2-40B4-BE49-F238E27FC236}">
                <a16:creationId xmlns:a16="http://schemas.microsoft.com/office/drawing/2014/main" id="{A3BCC27C-D9A6-4E1D-B664-C8BD5ECC0846}"/>
              </a:ext>
            </a:extLst>
          </p:cNvPr>
          <p:cNvSpPr>
            <a:spLocks noGrp="1"/>
          </p:cNvSpPr>
          <p:nvPr>
            <p:ph type="ftr" sz="quarter" idx="11"/>
          </p:nvPr>
        </p:nvSpPr>
        <p:spPr>
          <a:xfrm>
            <a:off x="3889907" y="6356350"/>
            <a:ext cx="5258061" cy="501649"/>
          </a:xfrm>
        </p:spPr>
        <p:txBody>
          <a:bodyPr/>
          <a:lstStyle>
            <a:lvl1pPr>
              <a:defRPr>
                <a:solidFill>
                  <a:schemeClr val="tx1"/>
                </a:solidFill>
              </a:defRPr>
            </a:lvl1pPr>
          </a:lstStyle>
          <a:p>
            <a:r>
              <a:rPr lang="en-GB" smtClean="0"/>
              <a:t>IOP PABG Annual Conference, Liverpool, 25/07/2022 </a:t>
            </a:r>
            <a:endParaRPr lang="en-GB" dirty="0"/>
          </a:p>
        </p:txBody>
      </p:sp>
      <p:sp>
        <p:nvSpPr>
          <p:cNvPr id="19" name="Slide Number Placeholder 18">
            <a:extLst>
              <a:ext uri="{FF2B5EF4-FFF2-40B4-BE49-F238E27FC236}">
                <a16:creationId xmlns:a16="http://schemas.microsoft.com/office/drawing/2014/main" id="{FAC1A362-106A-4B2A-816C-FE7C6B6C1A69}"/>
              </a:ext>
            </a:extLst>
          </p:cNvPr>
          <p:cNvSpPr>
            <a:spLocks noGrp="1"/>
          </p:cNvSpPr>
          <p:nvPr>
            <p:ph type="sldNum" sz="quarter" idx="12"/>
          </p:nvPr>
        </p:nvSpPr>
        <p:spPr>
          <a:xfrm>
            <a:off x="9307709" y="6356350"/>
            <a:ext cx="2743200" cy="365125"/>
          </a:xfrm>
        </p:spPr>
        <p:txBody>
          <a:bodyPr/>
          <a:lstStyle>
            <a:lvl1pPr>
              <a:defRPr>
                <a:solidFill>
                  <a:schemeClr val="tx1"/>
                </a:solidFill>
              </a:defRPr>
            </a:lvl1pPr>
          </a:lstStyle>
          <a:p>
            <a:fld id="{0C12A67B-E90E-46CD-9287-8E71E716F73B}" type="slidenum">
              <a:rPr lang="en-GB" smtClean="0"/>
              <a:t>‹#›</a:t>
            </a:fld>
            <a:endParaRPr lang="en-GB"/>
          </a:p>
        </p:txBody>
      </p:sp>
    </p:spTree>
    <p:extLst>
      <p:ext uri="{BB962C8B-B14F-4D97-AF65-F5344CB8AC3E}">
        <p14:creationId xmlns:p14="http://schemas.microsoft.com/office/powerpoint/2010/main" val="1078313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841460-ED77-4DC1-B34B-27F51A3F2D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7" name="Picture 18" descr="title">
            <a:extLst>
              <a:ext uri="{FF2B5EF4-FFF2-40B4-BE49-F238E27FC236}">
                <a16:creationId xmlns:a16="http://schemas.microsoft.com/office/drawing/2014/main" id="{6F8860AA-EC05-4CB7-8311-4D444148BF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820" b="62471"/>
          <a:stretch/>
        </p:blipFill>
        <p:spPr bwMode="auto">
          <a:xfrm>
            <a:off x="0" y="0"/>
            <a:ext cx="12192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a:extLst>
              <a:ext uri="{FF2B5EF4-FFF2-40B4-BE49-F238E27FC236}">
                <a16:creationId xmlns:a16="http://schemas.microsoft.com/office/drawing/2014/main" id="{5AFD0035-CB3A-463C-8854-BC4CA7D5A3CF}"/>
              </a:ext>
            </a:extLst>
          </p:cNvPr>
          <p:cNvSpPr>
            <a:spLocks noGrp="1"/>
          </p:cNvSpPr>
          <p:nvPr>
            <p:ph type="title"/>
          </p:nvPr>
        </p:nvSpPr>
        <p:spPr>
          <a:xfrm>
            <a:off x="1022839" y="2193925"/>
            <a:ext cx="10515600" cy="1325563"/>
          </a:xfrm>
        </p:spPr>
        <p:txBody>
          <a:bodyPr/>
          <a:lstStyle>
            <a:lvl1pPr>
              <a:defRPr>
                <a:solidFill>
                  <a:schemeClr val="bg1"/>
                </a:solidFill>
              </a:defRPr>
            </a:lvl1pPr>
          </a:lstStyle>
          <a:p>
            <a:r>
              <a:rPr lang="en-US"/>
              <a:t>Click to edit Master title style</a:t>
            </a:r>
            <a:endParaRPr lang="en-GB"/>
          </a:p>
        </p:txBody>
      </p:sp>
      <p:sp>
        <p:nvSpPr>
          <p:cNvPr id="5" name="Footer Placeholder 4">
            <a:extLst>
              <a:ext uri="{FF2B5EF4-FFF2-40B4-BE49-F238E27FC236}">
                <a16:creationId xmlns:a16="http://schemas.microsoft.com/office/drawing/2014/main" id="{0782D66B-EE39-4CDF-B592-DB53B92EADE8}"/>
              </a:ext>
            </a:extLst>
          </p:cNvPr>
          <p:cNvSpPr>
            <a:spLocks noGrp="1"/>
          </p:cNvSpPr>
          <p:nvPr>
            <p:ph type="ftr" sz="quarter" idx="11"/>
          </p:nvPr>
        </p:nvSpPr>
        <p:spPr>
          <a:xfrm>
            <a:off x="2604303" y="6356350"/>
            <a:ext cx="6285053" cy="501649"/>
          </a:xfrm>
        </p:spPr>
        <p:txBody>
          <a:bodyPr/>
          <a:lstStyle>
            <a:lvl1pPr>
              <a:defRPr>
                <a:solidFill>
                  <a:schemeClr val="bg1"/>
                </a:solidFill>
              </a:defRPr>
            </a:lvl1pPr>
          </a:lstStyle>
          <a:p>
            <a:r>
              <a:rPr lang="en-GB" smtClean="0"/>
              <a:t>IOP PABG Annual Conference, Liverpool, 25/07/2022 </a:t>
            </a:r>
            <a:endParaRPr lang="en-GB" dirty="0"/>
          </a:p>
        </p:txBody>
      </p:sp>
    </p:spTree>
    <p:extLst>
      <p:ext uri="{BB962C8B-B14F-4D97-AF65-F5344CB8AC3E}">
        <p14:creationId xmlns:p14="http://schemas.microsoft.com/office/powerpoint/2010/main" val="1443683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291EB7-2FDE-4DF7-B6B4-070208D03F19}"/>
              </a:ext>
            </a:extLst>
          </p:cNvPr>
          <p:cNvSpPr>
            <a:spLocks noGrp="1"/>
          </p:cNvSpPr>
          <p:nvPr>
            <p:ph sz="half" idx="1"/>
          </p:nvPr>
        </p:nvSpPr>
        <p:spPr>
          <a:xfrm>
            <a:off x="838200" y="1400537"/>
            <a:ext cx="5181600" cy="47764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8405068-3C68-40CF-9D73-E579F930FD1D}"/>
              </a:ext>
            </a:extLst>
          </p:cNvPr>
          <p:cNvSpPr>
            <a:spLocks noGrp="1"/>
          </p:cNvSpPr>
          <p:nvPr>
            <p:ph sz="half" idx="2"/>
          </p:nvPr>
        </p:nvSpPr>
        <p:spPr>
          <a:xfrm>
            <a:off x="6096000" y="1400537"/>
            <a:ext cx="5257800" cy="47764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403F8C7-841D-4823-9B2C-E37B0816ABF8}"/>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A383337-8236-4E09-AD78-F348C5B002B8}"/>
              </a:ext>
            </a:extLst>
          </p:cNvPr>
          <p:cNvSpPr>
            <a:spLocks noGrp="1"/>
          </p:cNvSpPr>
          <p:nvPr>
            <p:ph type="ftr" sz="quarter" idx="11"/>
          </p:nvPr>
        </p:nvSpPr>
        <p:spPr>
          <a:xfrm>
            <a:off x="2604303" y="6373935"/>
            <a:ext cx="6285053" cy="501649"/>
          </a:xfrm>
        </p:spPr>
        <p:txBody>
          <a:bodyPr/>
          <a:lstStyle/>
          <a:p>
            <a:r>
              <a:rPr lang="en-GB" smtClean="0"/>
              <a:t>IOP PABG Annual Conference, Liverpool, 25/07/2022 </a:t>
            </a:r>
            <a:endParaRPr lang="en-GB" dirty="0"/>
          </a:p>
        </p:txBody>
      </p:sp>
      <p:sp>
        <p:nvSpPr>
          <p:cNvPr id="7" name="Slide Number Placeholder 6">
            <a:extLst>
              <a:ext uri="{FF2B5EF4-FFF2-40B4-BE49-F238E27FC236}">
                <a16:creationId xmlns:a16="http://schemas.microsoft.com/office/drawing/2014/main" id="{A7EB0C96-E8ED-47C6-8BFE-12BB520D174C}"/>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8" name="Title 1">
            <a:extLst>
              <a:ext uri="{FF2B5EF4-FFF2-40B4-BE49-F238E27FC236}">
                <a16:creationId xmlns:a16="http://schemas.microsoft.com/office/drawing/2014/main" id="{38B5F9E5-2312-4276-ABBE-42037FFA76CB}"/>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2293608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A295DD-E83D-45C4-ADF7-C2A3F0C039F4}"/>
              </a:ext>
            </a:extLst>
          </p:cNvPr>
          <p:cNvSpPr>
            <a:spLocks noGrp="1"/>
          </p:cNvSpPr>
          <p:nvPr>
            <p:ph type="body" idx="1"/>
          </p:nvPr>
        </p:nvSpPr>
        <p:spPr>
          <a:xfrm>
            <a:off x="836612" y="118586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E9081F-BD67-40F7-8D6E-C361B2B5CD4A}"/>
              </a:ext>
            </a:extLst>
          </p:cNvPr>
          <p:cNvSpPr>
            <a:spLocks noGrp="1"/>
          </p:cNvSpPr>
          <p:nvPr>
            <p:ph sz="half" idx="2"/>
          </p:nvPr>
        </p:nvSpPr>
        <p:spPr>
          <a:xfrm>
            <a:off x="839788" y="2009776"/>
            <a:ext cx="5157787" cy="417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6F55C2-DEC1-4E49-99B6-7244CB048AB6}"/>
              </a:ext>
            </a:extLst>
          </p:cNvPr>
          <p:cNvSpPr>
            <a:spLocks noGrp="1"/>
          </p:cNvSpPr>
          <p:nvPr>
            <p:ph type="body" sz="quarter" idx="3"/>
          </p:nvPr>
        </p:nvSpPr>
        <p:spPr>
          <a:xfrm>
            <a:off x="6170612" y="118586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6E18FD-8449-4B2D-B05D-D928C8933C41}"/>
              </a:ext>
            </a:extLst>
          </p:cNvPr>
          <p:cNvSpPr>
            <a:spLocks noGrp="1"/>
          </p:cNvSpPr>
          <p:nvPr>
            <p:ph sz="quarter" idx="4"/>
          </p:nvPr>
        </p:nvSpPr>
        <p:spPr>
          <a:xfrm>
            <a:off x="6172200" y="2009776"/>
            <a:ext cx="5183188" cy="4179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CAAC3F6-5702-41DE-B3A6-C699092B4CCE}"/>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2880EC76-56FE-4A18-9D8B-4B703C499636}"/>
              </a:ext>
            </a:extLst>
          </p:cNvPr>
          <p:cNvSpPr>
            <a:spLocks noGrp="1"/>
          </p:cNvSpPr>
          <p:nvPr>
            <p:ph type="ftr" sz="quarter" idx="11"/>
          </p:nvPr>
        </p:nvSpPr>
        <p:spPr/>
        <p:txBody>
          <a:bodyPr/>
          <a:lstStyle/>
          <a:p>
            <a:r>
              <a:rPr lang="en-GB" smtClean="0"/>
              <a:t>IOP PABG Annual Conference, Liverpool, 25/07/2022 </a:t>
            </a:r>
            <a:endParaRPr lang="en-GB"/>
          </a:p>
        </p:txBody>
      </p:sp>
      <p:sp>
        <p:nvSpPr>
          <p:cNvPr id="9" name="Slide Number Placeholder 8">
            <a:extLst>
              <a:ext uri="{FF2B5EF4-FFF2-40B4-BE49-F238E27FC236}">
                <a16:creationId xmlns:a16="http://schemas.microsoft.com/office/drawing/2014/main" id="{1D806A03-9BE5-44A8-B429-AE39FC27696B}"/>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10" name="Title 1">
            <a:extLst>
              <a:ext uri="{FF2B5EF4-FFF2-40B4-BE49-F238E27FC236}">
                <a16:creationId xmlns:a16="http://schemas.microsoft.com/office/drawing/2014/main" id="{1FBC9B73-D2D6-4B2E-9D38-D556589FB4D9}"/>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1591394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614148A-D121-4684-ABB3-86A851484DC2}"/>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96C8639-71B6-49C4-84DF-892EADEF52C0}"/>
              </a:ext>
            </a:extLst>
          </p:cNvPr>
          <p:cNvSpPr>
            <a:spLocks noGrp="1"/>
          </p:cNvSpPr>
          <p:nvPr>
            <p:ph type="ftr" sz="quarter" idx="11"/>
          </p:nvPr>
        </p:nvSpPr>
        <p:spPr/>
        <p:txBody>
          <a:bodyPr/>
          <a:lstStyle/>
          <a:p>
            <a:r>
              <a:rPr lang="en-GB" smtClean="0"/>
              <a:t>IOP PABG Annual Conference, Liverpool, 25/07/2022 </a:t>
            </a:r>
            <a:endParaRPr lang="en-GB"/>
          </a:p>
        </p:txBody>
      </p:sp>
      <p:sp>
        <p:nvSpPr>
          <p:cNvPr id="5" name="Slide Number Placeholder 4">
            <a:extLst>
              <a:ext uri="{FF2B5EF4-FFF2-40B4-BE49-F238E27FC236}">
                <a16:creationId xmlns:a16="http://schemas.microsoft.com/office/drawing/2014/main" id="{6F70AD40-35D7-464C-93C6-E8483DA4B758}"/>
              </a:ext>
            </a:extLst>
          </p:cNvPr>
          <p:cNvSpPr>
            <a:spLocks noGrp="1"/>
          </p:cNvSpPr>
          <p:nvPr>
            <p:ph type="sldNum" sz="quarter" idx="12"/>
          </p:nvPr>
        </p:nvSpPr>
        <p:spPr/>
        <p:txBody>
          <a:bodyPr/>
          <a:lstStyle/>
          <a:p>
            <a:fld id="{0C12A67B-E90E-46CD-9287-8E71E716F73B}" type="slidenum">
              <a:rPr lang="en-GB" smtClean="0"/>
              <a:t>‹#›</a:t>
            </a:fld>
            <a:endParaRPr lang="en-GB"/>
          </a:p>
        </p:txBody>
      </p:sp>
      <p:sp>
        <p:nvSpPr>
          <p:cNvPr id="6" name="Title 1">
            <a:extLst>
              <a:ext uri="{FF2B5EF4-FFF2-40B4-BE49-F238E27FC236}">
                <a16:creationId xmlns:a16="http://schemas.microsoft.com/office/drawing/2014/main" id="{0B22CD9D-D505-48AA-A2E7-20905EE24BE4}"/>
              </a:ext>
            </a:extLst>
          </p:cNvPr>
          <p:cNvSpPr>
            <a:spLocks noGrp="1"/>
          </p:cNvSpPr>
          <p:nvPr>
            <p:ph type="title"/>
          </p:nvPr>
        </p:nvSpPr>
        <p:spPr>
          <a:xfrm>
            <a:off x="838200" y="0"/>
            <a:ext cx="7680767" cy="1088021"/>
          </a:xfrm>
        </p:spPr>
        <p:txBody>
          <a:bodyPr>
            <a:normAutofit/>
          </a:bodyPr>
          <a:lstStyle>
            <a:lvl1pPr>
              <a:defRPr sz="3600" b="1">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3482623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F0980D-5618-4828-B42B-0136ECE1452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1B797D32-13E2-417D-85EB-F63998B1DB07}"/>
              </a:ext>
            </a:extLst>
          </p:cNvPr>
          <p:cNvSpPr>
            <a:spLocks noGrp="1"/>
          </p:cNvSpPr>
          <p:nvPr>
            <p:ph type="ftr" sz="quarter" idx="11"/>
          </p:nvPr>
        </p:nvSpPr>
        <p:spPr/>
        <p:txBody>
          <a:bodyPr/>
          <a:lstStyle/>
          <a:p>
            <a:r>
              <a:rPr lang="en-GB" smtClean="0"/>
              <a:t>IOP PABG Annual Conference, Liverpool, 25/07/2022 </a:t>
            </a:r>
            <a:endParaRPr lang="en-GB"/>
          </a:p>
        </p:txBody>
      </p:sp>
      <p:sp>
        <p:nvSpPr>
          <p:cNvPr id="4" name="Slide Number Placeholder 3">
            <a:extLst>
              <a:ext uri="{FF2B5EF4-FFF2-40B4-BE49-F238E27FC236}">
                <a16:creationId xmlns:a16="http://schemas.microsoft.com/office/drawing/2014/main" id="{881AF69C-D609-465E-AC9D-C6C23A8F9E34}"/>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1289028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46A29-5FFB-48FA-9438-0C79D529EA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7259988-AAB6-41D3-8020-AD2135865F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BB0BFB-5EFC-4ADF-88B2-0A858915FB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3CEA61-3248-4686-8546-8E69D02C7C14}"/>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49B1AA77-24BE-4674-91BE-BAE59E6267F9}"/>
              </a:ext>
            </a:extLst>
          </p:cNvPr>
          <p:cNvSpPr>
            <a:spLocks noGrp="1"/>
          </p:cNvSpPr>
          <p:nvPr>
            <p:ph type="ftr" sz="quarter" idx="11"/>
          </p:nvPr>
        </p:nvSpPr>
        <p:spPr/>
        <p:txBody>
          <a:bodyPr/>
          <a:lstStyle/>
          <a:p>
            <a:r>
              <a:rPr lang="en-GB" smtClean="0"/>
              <a:t>IOP PABG Annual Conference, Liverpool, 25/07/2022 </a:t>
            </a:r>
            <a:endParaRPr lang="en-GB"/>
          </a:p>
        </p:txBody>
      </p:sp>
      <p:sp>
        <p:nvSpPr>
          <p:cNvPr id="7" name="Slide Number Placeholder 6">
            <a:extLst>
              <a:ext uri="{FF2B5EF4-FFF2-40B4-BE49-F238E27FC236}">
                <a16:creationId xmlns:a16="http://schemas.microsoft.com/office/drawing/2014/main" id="{7B527B87-63B5-46BD-98C1-F04E39356554}"/>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1624016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E7A58-65CB-4E52-84E6-A20F6D011D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064A11F-60F4-4359-B3E6-19B65FBB7C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EFD38C5E-E67B-4679-99F1-97A853D063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C7FD32-0887-4AC3-AF0F-62DE654B585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817E5EFE-3FF3-4821-9425-4B6C05BE4EB9}"/>
              </a:ext>
            </a:extLst>
          </p:cNvPr>
          <p:cNvSpPr>
            <a:spLocks noGrp="1"/>
          </p:cNvSpPr>
          <p:nvPr>
            <p:ph type="ftr" sz="quarter" idx="11"/>
          </p:nvPr>
        </p:nvSpPr>
        <p:spPr/>
        <p:txBody>
          <a:bodyPr/>
          <a:lstStyle/>
          <a:p>
            <a:r>
              <a:rPr lang="en-GB" smtClean="0"/>
              <a:t>IOP PABG Annual Conference, Liverpool, 25/07/2022 </a:t>
            </a:r>
            <a:endParaRPr lang="en-GB"/>
          </a:p>
        </p:txBody>
      </p:sp>
      <p:sp>
        <p:nvSpPr>
          <p:cNvPr id="7" name="Slide Number Placeholder 6">
            <a:extLst>
              <a:ext uri="{FF2B5EF4-FFF2-40B4-BE49-F238E27FC236}">
                <a16:creationId xmlns:a16="http://schemas.microsoft.com/office/drawing/2014/main" id="{7D9BB72B-FAC5-467A-A4DB-738DD97EE8AC}"/>
              </a:ext>
            </a:extLst>
          </p:cNvPr>
          <p:cNvSpPr>
            <a:spLocks noGrp="1"/>
          </p:cNvSpPr>
          <p:nvPr>
            <p:ph type="sldNum" sz="quarter" idx="12"/>
          </p:nvPr>
        </p:nvSpPr>
        <p:spPr/>
        <p:txBody>
          <a:bodyPr/>
          <a:lstStyle/>
          <a:p>
            <a:fld id="{0C12A67B-E90E-46CD-9287-8E71E716F73B}" type="slidenum">
              <a:rPr lang="en-GB" smtClean="0"/>
              <a:t>‹#›</a:t>
            </a:fld>
            <a:endParaRPr lang="en-GB"/>
          </a:p>
        </p:txBody>
      </p:sp>
    </p:spTree>
    <p:extLst>
      <p:ext uri="{BB962C8B-B14F-4D97-AF65-F5344CB8AC3E}">
        <p14:creationId xmlns:p14="http://schemas.microsoft.com/office/powerpoint/2010/main" val="4226436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C6DA26-CD46-4C16-AD78-15D58C187F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FFB79CC-9D09-44A3-B73C-3C3882231D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3C1C8-996D-41AE-B6E0-711821089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A39CE926-45D2-423F-85AD-33C84E68169C}"/>
              </a:ext>
            </a:extLst>
          </p:cNvPr>
          <p:cNvSpPr>
            <a:spLocks noGrp="1"/>
          </p:cNvSpPr>
          <p:nvPr>
            <p:ph type="ftr" sz="quarter" idx="3"/>
          </p:nvPr>
        </p:nvSpPr>
        <p:spPr>
          <a:xfrm>
            <a:off x="2604303" y="6356350"/>
            <a:ext cx="6285053" cy="50164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IOP PABG Annual Conference, Liverpool, 25/07/2022 </a:t>
            </a:r>
            <a:endParaRPr lang="en-GB" dirty="0"/>
          </a:p>
        </p:txBody>
      </p:sp>
      <p:sp>
        <p:nvSpPr>
          <p:cNvPr id="6" name="Slide Number Placeholder 5">
            <a:extLst>
              <a:ext uri="{FF2B5EF4-FFF2-40B4-BE49-F238E27FC236}">
                <a16:creationId xmlns:a16="http://schemas.microsoft.com/office/drawing/2014/main" id="{9E31E600-A0FB-41DC-B38F-B3D3C45FC5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2A67B-E90E-46CD-9287-8E71E716F73B}" type="slidenum">
              <a:rPr lang="en-GB" smtClean="0"/>
              <a:t>‹#›</a:t>
            </a:fld>
            <a:endParaRPr lang="en-GB"/>
          </a:p>
        </p:txBody>
      </p:sp>
      <p:pic>
        <p:nvPicPr>
          <p:cNvPr id="7" name="Picture 18" descr="title">
            <a:extLst>
              <a:ext uri="{FF2B5EF4-FFF2-40B4-BE49-F238E27FC236}">
                <a16:creationId xmlns:a16="http://schemas.microsoft.com/office/drawing/2014/main" id="{4AA92521-5D1C-4D75-9E46-D38479E1E3EF}"/>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25820" b="62471"/>
          <a:stretch/>
        </p:blipFill>
        <p:spPr bwMode="auto">
          <a:xfrm>
            <a:off x="0" y="1"/>
            <a:ext cx="12192000" cy="108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Users\jfl85473\Dropbox\Visuals\Logos\CI_logo_smaller.jpg">
            <a:extLst>
              <a:ext uri="{FF2B5EF4-FFF2-40B4-BE49-F238E27FC236}">
                <a16:creationId xmlns:a16="http://schemas.microsoft.com/office/drawing/2014/main" id="{0EF77D62-56E1-4289-94FA-3A9AE6294AD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206673" y="6191611"/>
            <a:ext cx="1095261" cy="6187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QUASAR">
            <a:extLst>
              <a:ext uri="{FF2B5EF4-FFF2-40B4-BE49-F238E27FC236}">
                <a16:creationId xmlns:a16="http://schemas.microsoft.com/office/drawing/2014/main" id="{A01AEDF3-F15D-4F4D-A598-01882F809A45}"/>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419343" y="6191611"/>
            <a:ext cx="787057" cy="61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C:\Users\jfl85473\Dropbox\Presentations\Logos\UoLiv.jpg">
            <a:extLst>
              <a:ext uri="{FF2B5EF4-FFF2-40B4-BE49-F238E27FC236}">
                <a16:creationId xmlns:a16="http://schemas.microsoft.com/office/drawing/2014/main" id="{9678FDEA-28E7-4455-AE89-551D6298629D}"/>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5324" y="6191611"/>
            <a:ext cx="2315984" cy="634039"/>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B1571BDA-BB9B-4AA1-B3D1-4A6B2024415C}"/>
              </a:ext>
            </a:extLst>
          </p:cNvPr>
          <p:cNvCxnSpPr/>
          <p:nvPr/>
        </p:nvCxnSpPr>
        <p:spPr>
          <a:xfrm>
            <a:off x="0" y="6176362"/>
            <a:ext cx="12192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5377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jpg"/><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1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17.emf"/><Relationship Id="rId11" Type="http://schemas.microsoft.com/office/2007/relationships/hdphoto" Target="../media/hdphoto2.wdp"/><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5.png"/><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2.png"/><Relationship Id="rId7" Type="http://schemas.openxmlformats.org/officeDocument/2006/relationships/image" Target="../media/image35.jpeg"/><Relationship Id="rId12"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jpeg"/><Relationship Id="rId10" Type="http://schemas.openxmlformats.org/officeDocument/2006/relationships/image" Target="../media/image37.jpg"/><Relationship Id="rId4" Type="http://schemas.microsoft.com/office/2007/relationships/hdphoto" Target="../media/hdphoto3.wdp"/><Relationship Id="rId9"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g"/><Relationship Id="rId1" Type="http://schemas.openxmlformats.org/officeDocument/2006/relationships/slideLayout" Target="../slideLayouts/slideLayout2.xml"/><Relationship Id="rId6" Type="http://schemas.openxmlformats.org/officeDocument/2006/relationships/image" Target="../media/image44.jpg"/><Relationship Id="rId5" Type="http://schemas.openxmlformats.org/officeDocument/2006/relationships/image" Target="../media/image43.jp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72022-8527-4F55-BE12-7ED3AC6A5278}"/>
              </a:ext>
            </a:extLst>
          </p:cNvPr>
          <p:cNvSpPr>
            <a:spLocks noGrp="1"/>
          </p:cNvSpPr>
          <p:nvPr>
            <p:ph type="ctrTitle"/>
          </p:nvPr>
        </p:nvSpPr>
        <p:spPr>
          <a:xfrm>
            <a:off x="382555" y="647701"/>
            <a:ext cx="11402008" cy="1855788"/>
          </a:xfrm>
        </p:spPr>
        <p:txBody>
          <a:bodyPr>
            <a:normAutofit/>
          </a:bodyPr>
          <a:lstStyle/>
          <a:p>
            <a:r>
              <a:rPr lang="en-US" altLang="zh-CN" dirty="0"/>
              <a:t>Development of gas-jet based diagnostics at the CI</a:t>
            </a:r>
            <a:endParaRPr lang="en-GB" dirty="0"/>
          </a:p>
        </p:txBody>
      </p:sp>
      <p:sp>
        <p:nvSpPr>
          <p:cNvPr id="3" name="Subtitle 2">
            <a:extLst>
              <a:ext uri="{FF2B5EF4-FFF2-40B4-BE49-F238E27FC236}">
                <a16:creationId xmlns:a16="http://schemas.microsoft.com/office/drawing/2014/main" id="{8A4CC78A-958E-4FC8-9ABE-9667A0F7EA30}"/>
              </a:ext>
            </a:extLst>
          </p:cNvPr>
          <p:cNvSpPr>
            <a:spLocks noGrp="1"/>
          </p:cNvSpPr>
          <p:nvPr>
            <p:ph type="subTitle" idx="1"/>
          </p:nvPr>
        </p:nvSpPr>
        <p:spPr>
          <a:xfrm>
            <a:off x="890954" y="3022600"/>
            <a:ext cx="9777046" cy="1331912"/>
          </a:xfrm>
        </p:spPr>
        <p:txBody>
          <a:bodyPr>
            <a:noAutofit/>
          </a:bodyPr>
          <a:lstStyle/>
          <a:p>
            <a:r>
              <a:rPr lang="en-GB" altLang="zh-CN" sz="1800" u="sng" dirty="0"/>
              <a:t>Hao D. Zhang</a:t>
            </a:r>
            <a:r>
              <a:rPr lang="en-GB" altLang="zh-CN" sz="1800" dirty="0"/>
              <a:t>, </a:t>
            </a:r>
            <a:r>
              <a:rPr lang="en-GB" sz="1800" b="0" i="0" dirty="0" smtClean="0">
                <a:effectLst/>
              </a:rPr>
              <a:t>N. </a:t>
            </a:r>
            <a:r>
              <a:rPr lang="en-GB" sz="1800" b="0" i="0" dirty="0">
                <a:effectLst/>
              </a:rPr>
              <a:t>Kumar, </a:t>
            </a:r>
            <a:r>
              <a:rPr lang="en-GB" sz="1800" b="0" i="0" dirty="0" smtClean="0">
                <a:effectLst/>
              </a:rPr>
              <a:t>A. </a:t>
            </a:r>
            <a:r>
              <a:rPr lang="en-GB" sz="1800" b="0" i="0" dirty="0">
                <a:effectLst/>
              </a:rPr>
              <a:t>Salehilashkajani, </a:t>
            </a:r>
            <a:r>
              <a:rPr lang="en-GB" sz="1800" b="0" i="0" dirty="0" smtClean="0">
                <a:effectLst/>
              </a:rPr>
              <a:t>O. </a:t>
            </a:r>
            <a:r>
              <a:rPr lang="en-GB" sz="1800" b="0" i="0" dirty="0">
                <a:effectLst/>
              </a:rPr>
              <a:t>Sedlacek, </a:t>
            </a:r>
            <a:r>
              <a:rPr lang="en-GB" sz="1800" b="0" i="0" dirty="0" smtClean="0">
                <a:effectLst/>
              </a:rPr>
              <a:t>O. </a:t>
            </a:r>
            <a:r>
              <a:rPr lang="en-GB" sz="1800" b="0" i="0" dirty="0">
                <a:effectLst/>
              </a:rPr>
              <a:t>Stringer, </a:t>
            </a:r>
            <a:r>
              <a:rPr lang="en-GB" sz="1800" b="0" i="0" dirty="0" smtClean="0">
                <a:effectLst/>
              </a:rPr>
              <a:t>C. </a:t>
            </a:r>
            <a:r>
              <a:rPr lang="en-GB" sz="1800" b="0" i="0" dirty="0">
                <a:effectLst/>
              </a:rPr>
              <a:t>P. Welsch  (Univ. Liverpool / CI)</a:t>
            </a:r>
            <a:br>
              <a:rPr lang="en-GB" sz="1800" b="0" i="0" dirty="0">
                <a:effectLst/>
              </a:rPr>
            </a:br>
            <a:r>
              <a:rPr lang="en-GB" sz="1800" b="0" i="0" dirty="0">
                <a:effectLst/>
              </a:rPr>
              <a:t>M. Ady, T. Lefevre, S. Mazzoni, I. Papazoglou, A. Rossi, G. Schneider, K. Sidorowski, R. Veness (CERN)</a:t>
            </a:r>
            <a:br>
              <a:rPr lang="en-GB" sz="1800" b="0" i="0" dirty="0">
                <a:effectLst/>
              </a:rPr>
            </a:br>
            <a:r>
              <a:rPr lang="en-GB" sz="1800" b="0" i="0" dirty="0">
                <a:effectLst/>
              </a:rPr>
              <a:t>P. Forck, S. Udrea (GSI)</a:t>
            </a:r>
          </a:p>
          <a:p>
            <a:r>
              <a:rPr lang="en-GB" sz="1800" u="sng" dirty="0">
                <a:solidFill>
                  <a:schemeClr val="accent5"/>
                </a:solidFill>
              </a:rPr>
              <a:t>haozhang@liverpool.ac.uk</a:t>
            </a:r>
          </a:p>
        </p:txBody>
      </p:sp>
      <p:sp>
        <p:nvSpPr>
          <p:cNvPr id="4" name="Footer Placeholder 3">
            <a:extLst>
              <a:ext uri="{FF2B5EF4-FFF2-40B4-BE49-F238E27FC236}">
                <a16:creationId xmlns:a16="http://schemas.microsoft.com/office/drawing/2014/main" id="{128F203B-C7FD-4B1C-9AC6-346F5A756405}"/>
              </a:ext>
            </a:extLst>
          </p:cNvPr>
          <p:cNvSpPr>
            <a:spLocks noGrp="1"/>
          </p:cNvSpPr>
          <p:nvPr>
            <p:ph type="ftr" sz="quarter" idx="11"/>
          </p:nvPr>
        </p:nvSpPr>
        <p:spPr/>
        <p:txBody>
          <a:bodyPr/>
          <a:lstStyle/>
          <a:p>
            <a:r>
              <a:rPr lang="en-GB" dirty="0" smtClean="0"/>
              <a:t>IOP PABG Annual Conference, Liverpool, 25/07/2022 </a:t>
            </a:r>
            <a:endParaRPr lang="en-GB" dirty="0"/>
          </a:p>
        </p:txBody>
      </p:sp>
      <p:sp>
        <p:nvSpPr>
          <p:cNvPr id="6" name="Slide Number Placeholder 5">
            <a:extLst>
              <a:ext uri="{FF2B5EF4-FFF2-40B4-BE49-F238E27FC236}">
                <a16:creationId xmlns:a16="http://schemas.microsoft.com/office/drawing/2014/main" id="{4483FBA8-663C-F923-2508-0308F06B1918}"/>
              </a:ext>
            </a:extLst>
          </p:cNvPr>
          <p:cNvSpPr>
            <a:spLocks noGrp="1"/>
          </p:cNvSpPr>
          <p:nvPr>
            <p:ph type="sldNum" sz="quarter" idx="12"/>
          </p:nvPr>
        </p:nvSpPr>
        <p:spPr/>
        <p:txBody>
          <a:bodyPr/>
          <a:lstStyle/>
          <a:p>
            <a:fld id="{0C12A67B-E90E-46CD-9287-8E71E716F73B}" type="slidenum">
              <a:rPr lang="en-GB" smtClean="0"/>
              <a:t>1</a:t>
            </a:fld>
            <a:endParaRPr lang="en-GB"/>
          </a:p>
        </p:txBody>
      </p:sp>
    </p:spTree>
    <p:extLst>
      <p:ext uri="{BB962C8B-B14F-4D97-AF65-F5344CB8AC3E}">
        <p14:creationId xmlns:p14="http://schemas.microsoft.com/office/powerpoint/2010/main" val="4019629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B61B5-C91A-09BD-262D-E694C56148BB}"/>
              </a:ext>
            </a:extLst>
          </p:cNvPr>
          <p:cNvSpPr>
            <a:spLocks noGrp="1"/>
          </p:cNvSpPr>
          <p:nvPr>
            <p:ph type="title"/>
          </p:nvPr>
        </p:nvSpPr>
        <p:spPr/>
        <p:txBody>
          <a:bodyPr/>
          <a:lstStyle/>
          <a:p>
            <a:r>
              <a:rPr lang="en-GB" dirty="0"/>
              <a:t>Ongoing work</a:t>
            </a:r>
          </a:p>
        </p:txBody>
      </p:sp>
      <p:sp>
        <p:nvSpPr>
          <p:cNvPr id="3" name="Content Placeholder 2">
            <a:extLst>
              <a:ext uri="{FF2B5EF4-FFF2-40B4-BE49-F238E27FC236}">
                <a16:creationId xmlns:a16="http://schemas.microsoft.com/office/drawing/2014/main" id="{44A9FDAB-6D42-9015-E36F-E5B806A548A4}"/>
              </a:ext>
            </a:extLst>
          </p:cNvPr>
          <p:cNvSpPr>
            <a:spLocks noGrp="1"/>
          </p:cNvSpPr>
          <p:nvPr>
            <p:ph idx="1"/>
          </p:nvPr>
        </p:nvSpPr>
        <p:spPr>
          <a:xfrm>
            <a:off x="838200" y="1244859"/>
            <a:ext cx="5379767" cy="4932104"/>
          </a:xfrm>
        </p:spPr>
        <p:txBody>
          <a:bodyPr/>
          <a:lstStyle/>
          <a:p>
            <a:r>
              <a:rPr lang="en-GB" dirty="0">
                <a:solidFill>
                  <a:schemeClr val="accent1"/>
                </a:solidFill>
              </a:rPr>
              <a:t>Gas jet v4 for HLLHC (hollow electron lens)</a:t>
            </a:r>
          </a:p>
          <a:p>
            <a:endParaRPr lang="en-GB" dirty="0">
              <a:solidFill>
                <a:schemeClr val="accent1"/>
              </a:solidFill>
            </a:endParaRPr>
          </a:p>
        </p:txBody>
      </p:sp>
      <p:sp>
        <p:nvSpPr>
          <p:cNvPr id="4" name="Footer Placeholder 3">
            <a:extLst>
              <a:ext uri="{FF2B5EF4-FFF2-40B4-BE49-F238E27FC236}">
                <a16:creationId xmlns:a16="http://schemas.microsoft.com/office/drawing/2014/main" id="{D6731A28-ECEF-77C1-CABE-514AB7D059F4}"/>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19" name="Slide Number Placeholder 18">
            <a:extLst>
              <a:ext uri="{FF2B5EF4-FFF2-40B4-BE49-F238E27FC236}">
                <a16:creationId xmlns:a16="http://schemas.microsoft.com/office/drawing/2014/main" id="{242F9CF2-7276-BDDC-2A2F-7ED6C35667DA}"/>
              </a:ext>
            </a:extLst>
          </p:cNvPr>
          <p:cNvSpPr>
            <a:spLocks noGrp="1"/>
          </p:cNvSpPr>
          <p:nvPr>
            <p:ph type="sldNum" sz="quarter" idx="12"/>
          </p:nvPr>
        </p:nvSpPr>
        <p:spPr/>
        <p:txBody>
          <a:bodyPr/>
          <a:lstStyle/>
          <a:p>
            <a:fld id="{0C12A67B-E90E-46CD-9287-8E71E716F73B}" type="slidenum">
              <a:rPr lang="en-GB" smtClean="0"/>
              <a:t>10</a:t>
            </a:fld>
            <a:endParaRPr lang="en-GB"/>
          </a:p>
        </p:txBody>
      </p:sp>
      <p:sp>
        <p:nvSpPr>
          <p:cNvPr id="14" name="Content Placeholder 13">
            <a:extLst>
              <a:ext uri="{FF2B5EF4-FFF2-40B4-BE49-F238E27FC236}">
                <a16:creationId xmlns:a16="http://schemas.microsoft.com/office/drawing/2014/main" id="{1ADD987B-0458-6AE3-79DE-66F4A31F6BBE}"/>
              </a:ext>
            </a:extLst>
          </p:cNvPr>
          <p:cNvSpPr>
            <a:spLocks noGrp="1"/>
          </p:cNvSpPr>
          <p:nvPr>
            <p:ph sz="half" idx="4294967295"/>
          </p:nvPr>
        </p:nvSpPr>
        <p:spPr>
          <a:xfrm>
            <a:off x="6172200" y="1087438"/>
            <a:ext cx="6019800" cy="2341562"/>
          </a:xfrm>
        </p:spPr>
        <p:txBody>
          <a:bodyPr/>
          <a:lstStyle/>
          <a:p>
            <a:r>
              <a:rPr lang="en-GB" dirty="0" err="1" smtClean="0">
                <a:solidFill>
                  <a:schemeClr val="accent1"/>
                </a:solidFill>
              </a:rPr>
              <a:t>qHAM</a:t>
            </a:r>
            <a:r>
              <a:rPr lang="en-GB" dirty="0" smtClean="0">
                <a:solidFill>
                  <a:schemeClr val="accent1"/>
                </a:solidFill>
              </a:rPr>
              <a:t> </a:t>
            </a:r>
            <a:r>
              <a:rPr lang="en-GB" dirty="0">
                <a:solidFill>
                  <a:schemeClr val="accent1"/>
                </a:solidFill>
              </a:rPr>
              <a:t>&amp; </a:t>
            </a:r>
            <a:r>
              <a:rPr lang="en-GB" dirty="0" err="1" smtClean="0">
                <a:solidFill>
                  <a:schemeClr val="accent1"/>
                </a:solidFill>
              </a:rPr>
              <a:t>QuantumJet</a:t>
            </a:r>
            <a:endParaRPr lang="en-GB" dirty="0">
              <a:solidFill>
                <a:schemeClr val="accent1"/>
              </a:solidFill>
            </a:endParaRPr>
          </a:p>
          <a:p>
            <a:endParaRPr lang="en-GB" dirty="0">
              <a:solidFill>
                <a:schemeClr val="accent1"/>
              </a:solidFill>
            </a:endParaRPr>
          </a:p>
        </p:txBody>
      </p:sp>
      <p:pic>
        <p:nvPicPr>
          <p:cNvPr id="6" name="Picture 5">
            <a:extLst>
              <a:ext uri="{FF2B5EF4-FFF2-40B4-BE49-F238E27FC236}">
                <a16:creationId xmlns:a16="http://schemas.microsoft.com/office/drawing/2014/main" id="{BFFDB1F6-805F-CE38-63BD-3CBCE07E9A3A}"/>
              </a:ext>
            </a:extLst>
          </p:cNvPr>
          <p:cNvPicPr>
            <a:picLocks noChangeAspect="1"/>
          </p:cNvPicPr>
          <p:nvPr/>
        </p:nvPicPr>
        <p:blipFill rotWithShape="1">
          <a:blip r:embed="rId2"/>
          <a:srcRect r="51924"/>
          <a:stretch/>
        </p:blipFill>
        <p:spPr>
          <a:xfrm>
            <a:off x="10672579" y="1501273"/>
            <a:ext cx="968196" cy="1013328"/>
          </a:xfrm>
          <a:prstGeom prst="rect">
            <a:avLst/>
          </a:prstGeom>
        </p:spPr>
      </p:pic>
      <p:pic>
        <p:nvPicPr>
          <p:cNvPr id="8" name="Picture 7">
            <a:extLst>
              <a:ext uri="{FF2B5EF4-FFF2-40B4-BE49-F238E27FC236}">
                <a16:creationId xmlns:a16="http://schemas.microsoft.com/office/drawing/2014/main" id="{98EF72A8-9EED-1E16-651A-35DCA6A50473}"/>
              </a:ext>
            </a:extLst>
          </p:cNvPr>
          <p:cNvPicPr>
            <a:picLocks noChangeAspect="1"/>
          </p:cNvPicPr>
          <p:nvPr/>
        </p:nvPicPr>
        <p:blipFill>
          <a:blip r:embed="rId3"/>
          <a:stretch>
            <a:fillRect/>
          </a:stretch>
        </p:blipFill>
        <p:spPr>
          <a:xfrm>
            <a:off x="6927954" y="1494711"/>
            <a:ext cx="3593892" cy="2099680"/>
          </a:xfrm>
          <a:prstGeom prst="rect">
            <a:avLst/>
          </a:prstGeom>
        </p:spPr>
      </p:pic>
      <p:sp>
        <p:nvSpPr>
          <p:cNvPr id="9" name="TextBox 8">
            <a:extLst>
              <a:ext uri="{FF2B5EF4-FFF2-40B4-BE49-F238E27FC236}">
                <a16:creationId xmlns:a16="http://schemas.microsoft.com/office/drawing/2014/main" id="{E4751A55-D080-713E-2795-29BD55E31106}"/>
              </a:ext>
            </a:extLst>
          </p:cNvPr>
          <p:cNvSpPr txBox="1"/>
          <p:nvPr/>
        </p:nvSpPr>
        <p:spPr>
          <a:xfrm>
            <a:off x="7411229" y="3210090"/>
            <a:ext cx="2627342" cy="276999"/>
          </a:xfrm>
          <a:prstGeom prst="rect">
            <a:avLst/>
          </a:prstGeom>
          <a:noFill/>
        </p:spPr>
        <p:txBody>
          <a:bodyPr wrap="square">
            <a:spAutoFit/>
          </a:bodyPr>
          <a:lstStyle/>
          <a:p>
            <a:r>
              <a:rPr lang="en-US" altLang="zh-CN" sz="1200" dirty="0"/>
              <a:t>Credit</a:t>
            </a:r>
            <a:r>
              <a:rPr lang="en-GB" altLang="zh-CN" sz="1200" dirty="0"/>
              <a:t>:</a:t>
            </a:r>
            <a:r>
              <a:rPr lang="zh-CN" altLang="en-US" sz="1200" dirty="0"/>
              <a:t> </a:t>
            </a:r>
            <a:r>
              <a:rPr lang="en-GB" sz="1200" dirty="0"/>
              <a:t>T. Reisinger, S. Eder, et.al</a:t>
            </a:r>
          </a:p>
        </p:txBody>
      </p:sp>
      <p:pic>
        <p:nvPicPr>
          <p:cNvPr id="10" name="Picture 9">
            <a:extLst>
              <a:ext uri="{FF2B5EF4-FFF2-40B4-BE49-F238E27FC236}">
                <a16:creationId xmlns:a16="http://schemas.microsoft.com/office/drawing/2014/main" id="{035C9163-01E6-6BFC-2272-271E7F66519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25436" t="45666" r="33058"/>
          <a:stretch/>
        </p:blipFill>
        <p:spPr>
          <a:xfrm>
            <a:off x="7337879" y="3979570"/>
            <a:ext cx="3183967" cy="1927727"/>
          </a:xfrm>
          <a:prstGeom prst="rect">
            <a:avLst/>
          </a:prstGeom>
        </p:spPr>
      </p:pic>
      <p:pic>
        <p:nvPicPr>
          <p:cNvPr id="15" name="Picture 14">
            <a:extLst>
              <a:ext uri="{FF2B5EF4-FFF2-40B4-BE49-F238E27FC236}">
                <a16:creationId xmlns:a16="http://schemas.microsoft.com/office/drawing/2014/main" id="{AF66C259-658C-933E-56EB-D226FFC8883A}"/>
              </a:ext>
            </a:extLst>
          </p:cNvPr>
          <p:cNvPicPr>
            <a:picLocks noChangeAspect="1"/>
          </p:cNvPicPr>
          <p:nvPr/>
        </p:nvPicPr>
        <p:blipFill rotWithShape="1">
          <a:blip r:embed="rId2"/>
          <a:srcRect l="51924"/>
          <a:stretch/>
        </p:blipFill>
        <p:spPr>
          <a:xfrm>
            <a:off x="10672579" y="2473760"/>
            <a:ext cx="968196" cy="1013329"/>
          </a:xfrm>
          <a:prstGeom prst="rect">
            <a:avLst/>
          </a:prstGeom>
        </p:spPr>
      </p:pic>
      <p:sp>
        <p:nvSpPr>
          <p:cNvPr id="16" name="Content Placeholder 2">
            <a:extLst>
              <a:ext uri="{FF2B5EF4-FFF2-40B4-BE49-F238E27FC236}">
                <a16:creationId xmlns:a16="http://schemas.microsoft.com/office/drawing/2014/main" id="{1C831DA0-A100-D77A-1347-7684B6564571}"/>
              </a:ext>
            </a:extLst>
          </p:cNvPr>
          <p:cNvSpPr txBox="1">
            <a:spLocks/>
          </p:cNvSpPr>
          <p:nvPr/>
        </p:nvSpPr>
        <p:spPr>
          <a:xfrm>
            <a:off x="6172200" y="3468976"/>
            <a:ext cx="5181600" cy="26728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solidFill>
                  <a:schemeClr val="accent1"/>
                </a:solidFill>
              </a:rPr>
              <a:t>JetDose</a:t>
            </a:r>
            <a:r>
              <a:rPr lang="en-GB" dirty="0">
                <a:solidFill>
                  <a:schemeClr val="accent1"/>
                </a:solidFill>
              </a:rPr>
              <a:t> (see Narender’s talk)</a:t>
            </a:r>
          </a:p>
          <a:p>
            <a:endParaRPr lang="en-GB" dirty="0">
              <a:solidFill>
                <a:schemeClr val="accent1"/>
              </a:solidFill>
            </a:endParaRPr>
          </a:p>
        </p:txBody>
      </p:sp>
      <p:pic>
        <p:nvPicPr>
          <p:cNvPr id="17" name="Picture 16" descr="A picture containing indoor, toy&#10;&#10;Description automatically generated">
            <a:extLst>
              <a:ext uri="{FF2B5EF4-FFF2-40B4-BE49-F238E27FC236}">
                <a16:creationId xmlns:a16="http://schemas.microsoft.com/office/drawing/2014/main" id="{95EB6CA2-5B6F-4064-B0DF-77DF795944A4}"/>
              </a:ext>
            </a:extLst>
          </p:cNvPr>
          <p:cNvPicPr>
            <a:picLocks noChangeAspect="1"/>
          </p:cNvPicPr>
          <p:nvPr/>
        </p:nvPicPr>
        <p:blipFill>
          <a:blip r:embed="rId5"/>
          <a:stretch>
            <a:fillRect/>
          </a:stretch>
        </p:blipFill>
        <p:spPr>
          <a:xfrm>
            <a:off x="640033" y="2233831"/>
            <a:ext cx="5379767" cy="2910225"/>
          </a:xfrm>
          <a:prstGeom prst="rect">
            <a:avLst/>
          </a:prstGeom>
        </p:spPr>
      </p:pic>
      <p:sp>
        <p:nvSpPr>
          <p:cNvPr id="18" name="TextBox 17">
            <a:extLst>
              <a:ext uri="{FF2B5EF4-FFF2-40B4-BE49-F238E27FC236}">
                <a16:creationId xmlns:a16="http://schemas.microsoft.com/office/drawing/2014/main" id="{4E1CDA52-76E2-BEB3-B3AE-DC7E456C6097}"/>
              </a:ext>
            </a:extLst>
          </p:cNvPr>
          <p:cNvSpPr txBox="1"/>
          <p:nvPr/>
        </p:nvSpPr>
        <p:spPr>
          <a:xfrm>
            <a:off x="4072210" y="4425949"/>
            <a:ext cx="1212746" cy="646331"/>
          </a:xfrm>
          <a:prstGeom prst="rect">
            <a:avLst/>
          </a:prstGeom>
          <a:noFill/>
        </p:spPr>
        <p:txBody>
          <a:bodyPr wrap="square" rtlCol="0">
            <a:spAutoFit/>
          </a:bodyPr>
          <a:lstStyle/>
          <a:p>
            <a:r>
              <a:rPr lang="en-GB" b="1" dirty="0">
                <a:solidFill>
                  <a:schemeClr val="accent5">
                    <a:lumMod val="20000"/>
                    <a:lumOff val="80000"/>
                  </a:schemeClr>
                </a:solidFill>
              </a:rPr>
              <a:t>Gas jet monitor</a:t>
            </a:r>
          </a:p>
        </p:txBody>
      </p:sp>
    </p:spTree>
    <p:extLst>
      <p:ext uri="{BB962C8B-B14F-4D97-AF65-F5344CB8AC3E}">
        <p14:creationId xmlns:p14="http://schemas.microsoft.com/office/powerpoint/2010/main" val="1084877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build="p"/>
      <p:bldP spid="9" grpId="0"/>
      <p:bldP spid="1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B8310-9CC1-B6C6-A1CC-81CB73B5F8AD}"/>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985A24ED-ECE1-4B2B-E324-6CDE923AEC21}"/>
              </a:ext>
            </a:extLst>
          </p:cNvPr>
          <p:cNvSpPr>
            <a:spLocks noGrp="1"/>
          </p:cNvSpPr>
          <p:nvPr>
            <p:ph idx="1"/>
          </p:nvPr>
        </p:nvSpPr>
        <p:spPr>
          <a:xfrm>
            <a:off x="838200" y="1360966"/>
            <a:ext cx="10515600" cy="4656505"/>
          </a:xfrm>
        </p:spPr>
        <p:txBody>
          <a:bodyPr>
            <a:normAutofit/>
          </a:bodyPr>
          <a:lstStyle/>
          <a:p>
            <a:r>
              <a:rPr lang="en-GB" sz="2400" dirty="0"/>
              <a:t>Gas jet based diagnostics has</a:t>
            </a:r>
          </a:p>
          <a:p>
            <a:pPr lvl="1"/>
            <a:r>
              <a:rPr lang="en-GB" sz="2000" dirty="0"/>
              <a:t>Developed over a decade at the CI from a lab test equipment to </a:t>
            </a:r>
            <a:r>
              <a:rPr lang="en-GB" sz="2000" dirty="0">
                <a:solidFill>
                  <a:srgbClr val="7030A0"/>
                </a:solidFill>
              </a:rPr>
              <a:t>an accelerator module</a:t>
            </a:r>
            <a:r>
              <a:rPr lang="en-GB" sz="2000" dirty="0"/>
              <a:t>. </a:t>
            </a:r>
          </a:p>
          <a:p>
            <a:pPr lvl="1"/>
            <a:r>
              <a:rPr lang="en-GB" sz="2000" dirty="0"/>
              <a:t>Been equipped with </a:t>
            </a:r>
            <a:r>
              <a:rPr lang="en-GB" sz="2000" dirty="0">
                <a:solidFill>
                  <a:srgbClr val="7030A0"/>
                </a:solidFill>
              </a:rPr>
              <a:t>simulation and experimental tools </a:t>
            </a:r>
            <a:r>
              <a:rPr lang="en-GB" sz="2000" dirty="0"/>
              <a:t>for versatile design to meet different beam environment.</a:t>
            </a:r>
          </a:p>
          <a:p>
            <a:pPr lvl="1"/>
            <a:r>
              <a:rPr lang="en-GB" sz="2000" dirty="0"/>
              <a:t>Expanded to wider applications such as </a:t>
            </a:r>
            <a:r>
              <a:rPr lang="en-GB" sz="2000" dirty="0">
                <a:solidFill>
                  <a:srgbClr val="7030A0"/>
                </a:solidFill>
              </a:rPr>
              <a:t>Medical and Microscopy</a:t>
            </a:r>
            <a:r>
              <a:rPr lang="en-GB" sz="2000" dirty="0"/>
              <a:t>. </a:t>
            </a:r>
          </a:p>
          <a:p>
            <a:pPr lvl="1"/>
            <a:endParaRPr lang="en-GB" sz="2000" dirty="0"/>
          </a:p>
        </p:txBody>
      </p:sp>
      <p:sp>
        <p:nvSpPr>
          <p:cNvPr id="4" name="Footer Placeholder 3">
            <a:extLst>
              <a:ext uri="{FF2B5EF4-FFF2-40B4-BE49-F238E27FC236}">
                <a16:creationId xmlns:a16="http://schemas.microsoft.com/office/drawing/2014/main" id="{99909E97-E153-9AE6-A95E-ABA42BB055DE}"/>
              </a:ext>
            </a:extLst>
          </p:cNvPr>
          <p:cNvSpPr>
            <a:spLocks noGrp="1"/>
          </p:cNvSpPr>
          <p:nvPr>
            <p:ph type="ftr" sz="quarter" idx="11"/>
          </p:nvPr>
        </p:nvSpPr>
        <p:spPr/>
        <p:txBody>
          <a:bodyPr/>
          <a:lstStyle/>
          <a:p>
            <a:r>
              <a:rPr lang="en-GB" smtClean="0"/>
              <a:t>IOP PABG Annual Conference, Liverpool, 25/07/2022 </a:t>
            </a:r>
            <a:endParaRPr lang="en-GB" dirty="0"/>
          </a:p>
        </p:txBody>
      </p:sp>
      <p:grpSp>
        <p:nvGrpSpPr>
          <p:cNvPr id="5" name="Group 4">
            <a:extLst>
              <a:ext uri="{FF2B5EF4-FFF2-40B4-BE49-F238E27FC236}">
                <a16:creationId xmlns:a16="http://schemas.microsoft.com/office/drawing/2014/main" id="{A8CAA869-4CAE-7572-3454-F93703CB603F}"/>
              </a:ext>
            </a:extLst>
          </p:cNvPr>
          <p:cNvGrpSpPr>
            <a:grpSpLocks noChangeAspect="1"/>
          </p:cNvGrpSpPr>
          <p:nvPr/>
        </p:nvGrpSpPr>
        <p:grpSpPr>
          <a:xfrm>
            <a:off x="1586020" y="3390659"/>
            <a:ext cx="8192610" cy="2006959"/>
            <a:chOff x="278064" y="2080820"/>
            <a:chExt cx="12694985" cy="3109914"/>
          </a:xfrm>
        </p:grpSpPr>
        <p:pic>
          <p:nvPicPr>
            <p:cNvPr id="6" name="Picture 5">
              <a:extLst>
                <a:ext uri="{FF2B5EF4-FFF2-40B4-BE49-F238E27FC236}">
                  <a16:creationId xmlns:a16="http://schemas.microsoft.com/office/drawing/2014/main" id="{342D162F-E51C-95C3-88D8-C835E816C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064" y="2080820"/>
              <a:ext cx="4084875" cy="3043629"/>
            </a:xfrm>
            <a:prstGeom prst="rect">
              <a:avLst/>
            </a:prstGeom>
          </p:spPr>
        </p:pic>
        <p:pic>
          <p:nvPicPr>
            <p:cNvPr id="7" name="Picture 6" descr="A picture containing indoor&#10;&#10;Description automatically generated">
              <a:extLst>
                <a:ext uri="{FF2B5EF4-FFF2-40B4-BE49-F238E27FC236}">
                  <a16:creationId xmlns:a16="http://schemas.microsoft.com/office/drawing/2014/main" id="{1295A9DB-9F1F-F145-0D75-32F6E4FBD99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21443" y="2080820"/>
              <a:ext cx="4146550" cy="3109913"/>
            </a:xfrm>
            <a:prstGeom prst="rect">
              <a:avLst/>
            </a:prstGeom>
          </p:spPr>
        </p:pic>
        <p:pic>
          <p:nvPicPr>
            <p:cNvPr id="8" name="Picture 7" descr="A picture containing indoor, engine&#10;&#10;Description automatically generated">
              <a:extLst>
                <a:ext uri="{FF2B5EF4-FFF2-40B4-BE49-F238E27FC236}">
                  <a16:creationId xmlns:a16="http://schemas.microsoft.com/office/drawing/2014/main" id="{1A0BAF2B-541E-C7BC-84F2-15F70131449A}"/>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826497" y="2080820"/>
              <a:ext cx="4146552" cy="3109914"/>
            </a:xfrm>
            <a:prstGeom prst="rect">
              <a:avLst/>
            </a:prstGeom>
          </p:spPr>
        </p:pic>
      </p:grpSp>
      <p:sp>
        <p:nvSpPr>
          <p:cNvPr id="9" name="TextBox 8">
            <a:extLst>
              <a:ext uri="{FF2B5EF4-FFF2-40B4-BE49-F238E27FC236}">
                <a16:creationId xmlns:a16="http://schemas.microsoft.com/office/drawing/2014/main" id="{7F8E7B80-18AA-928F-878A-5DD2EF301B5E}"/>
              </a:ext>
            </a:extLst>
          </p:cNvPr>
          <p:cNvSpPr txBox="1"/>
          <p:nvPr/>
        </p:nvSpPr>
        <p:spPr>
          <a:xfrm>
            <a:off x="1730596" y="5403300"/>
            <a:ext cx="2346989" cy="369332"/>
          </a:xfrm>
          <a:prstGeom prst="rect">
            <a:avLst/>
          </a:prstGeom>
          <a:noFill/>
        </p:spPr>
        <p:txBody>
          <a:bodyPr wrap="none" rtlCol="0">
            <a:spAutoFit/>
          </a:bodyPr>
          <a:lstStyle/>
          <a:p>
            <a:r>
              <a:rPr lang="en-US" dirty="0"/>
              <a:t>Monitor for keV beams</a:t>
            </a:r>
            <a:endParaRPr lang="en-GB" dirty="0"/>
          </a:p>
        </p:txBody>
      </p:sp>
      <p:sp>
        <p:nvSpPr>
          <p:cNvPr id="10" name="TextBox 9">
            <a:extLst>
              <a:ext uri="{FF2B5EF4-FFF2-40B4-BE49-F238E27FC236}">
                <a16:creationId xmlns:a16="http://schemas.microsoft.com/office/drawing/2014/main" id="{78816743-7150-C140-13A9-8C901744E2DB}"/>
              </a:ext>
            </a:extLst>
          </p:cNvPr>
          <p:cNvSpPr txBox="1"/>
          <p:nvPr/>
        </p:nvSpPr>
        <p:spPr>
          <a:xfrm>
            <a:off x="4772372" y="5403300"/>
            <a:ext cx="1780103" cy="369332"/>
          </a:xfrm>
          <a:prstGeom prst="rect">
            <a:avLst/>
          </a:prstGeom>
          <a:noFill/>
        </p:spPr>
        <p:txBody>
          <a:bodyPr wrap="none" rtlCol="0">
            <a:spAutoFit/>
          </a:bodyPr>
          <a:lstStyle/>
          <a:p>
            <a:r>
              <a:rPr lang="en-US" dirty="0"/>
              <a:t>HLLHC prototype</a:t>
            </a:r>
            <a:endParaRPr lang="en-GB" dirty="0"/>
          </a:p>
        </p:txBody>
      </p:sp>
      <p:sp>
        <p:nvSpPr>
          <p:cNvPr id="11" name="TextBox 10">
            <a:extLst>
              <a:ext uri="{FF2B5EF4-FFF2-40B4-BE49-F238E27FC236}">
                <a16:creationId xmlns:a16="http://schemas.microsoft.com/office/drawing/2014/main" id="{9A08E339-898B-E2FA-0939-50560071A435}"/>
              </a:ext>
            </a:extLst>
          </p:cNvPr>
          <p:cNvSpPr txBox="1"/>
          <p:nvPr/>
        </p:nvSpPr>
        <p:spPr>
          <a:xfrm>
            <a:off x="6938059" y="5403300"/>
            <a:ext cx="2987613" cy="369332"/>
          </a:xfrm>
          <a:prstGeom prst="rect">
            <a:avLst/>
          </a:prstGeom>
          <a:noFill/>
        </p:spPr>
        <p:txBody>
          <a:bodyPr wrap="none" rtlCol="0">
            <a:spAutoFit/>
          </a:bodyPr>
          <a:lstStyle/>
          <a:p>
            <a:r>
              <a:rPr lang="en-US" dirty="0"/>
              <a:t>HLLHC </a:t>
            </a:r>
            <a:r>
              <a:rPr lang="en-US" dirty="0" smtClean="0"/>
              <a:t>compatible </a:t>
            </a:r>
            <a:r>
              <a:rPr lang="en-US" dirty="0"/>
              <a:t>instrument</a:t>
            </a:r>
            <a:endParaRPr lang="en-GB" dirty="0"/>
          </a:p>
        </p:txBody>
      </p:sp>
      <p:sp>
        <p:nvSpPr>
          <p:cNvPr id="12" name="Slide Number Placeholder 11">
            <a:extLst>
              <a:ext uri="{FF2B5EF4-FFF2-40B4-BE49-F238E27FC236}">
                <a16:creationId xmlns:a16="http://schemas.microsoft.com/office/drawing/2014/main" id="{31A92265-CAB6-7ED9-F6F9-F0DA5ED0D7AA}"/>
              </a:ext>
            </a:extLst>
          </p:cNvPr>
          <p:cNvSpPr>
            <a:spLocks noGrp="1"/>
          </p:cNvSpPr>
          <p:nvPr>
            <p:ph type="sldNum" sz="quarter" idx="12"/>
          </p:nvPr>
        </p:nvSpPr>
        <p:spPr/>
        <p:txBody>
          <a:bodyPr/>
          <a:lstStyle/>
          <a:p>
            <a:fld id="{0C12A67B-E90E-46CD-9287-8E71E716F73B}" type="slidenum">
              <a:rPr lang="en-GB" smtClean="0"/>
              <a:t>11</a:t>
            </a:fld>
            <a:endParaRPr lang="en-GB"/>
          </a:p>
        </p:txBody>
      </p:sp>
    </p:spTree>
    <p:extLst>
      <p:ext uri="{BB962C8B-B14F-4D97-AF65-F5344CB8AC3E}">
        <p14:creationId xmlns:p14="http://schemas.microsoft.com/office/powerpoint/2010/main" val="3667911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C790063-BB31-C74F-A925-E6DDFB0E033C}"/>
              </a:ext>
            </a:extLst>
          </p:cNvPr>
          <p:cNvPicPr>
            <a:picLocks noChangeAspect="1"/>
          </p:cNvPicPr>
          <p:nvPr/>
        </p:nvPicPr>
        <p:blipFill rotWithShape="1">
          <a:blip r:embed="rId2"/>
          <a:srcRect l="24336" t="21996" r="12448" b="10200"/>
          <a:stretch/>
        </p:blipFill>
        <p:spPr>
          <a:xfrm>
            <a:off x="527852" y="1400537"/>
            <a:ext cx="5128197" cy="4125207"/>
          </a:xfrm>
          <a:prstGeom prst="rect">
            <a:avLst/>
          </a:prstGeom>
          <a:noFill/>
        </p:spPr>
      </p:pic>
      <p:sp>
        <p:nvSpPr>
          <p:cNvPr id="2" name="Title 1">
            <a:extLst>
              <a:ext uri="{FF2B5EF4-FFF2-40B4-BE49-F238E27FC236}">
                <a16:creationId xmlns:a16="http://schemas.microsoft.com/office/drawing/2014/main" id="{685B3D1A-EF23-7D75-5BB3-08043F7C18B3}"/>
              </a:ext>
            </a:extLst>
          </p:cNvPr>
          <p:cNvSpPr>
            <a:spLocks noGrp="1"/>
          </p:cNvSpPr>
          <p:nvPr>
            <p:ph type="title"/>
          </p:nvPr>
        </p:nvSpPr>
        <p:spPr/>
        <p:txBody>
          <a:bodyPr anchor="ctr">
            <a:normAutofit/>
          </a:bodyPr>
          <a:lstStyle/>
          <a:p>
            <a:r>
              <a:rPr lang="en-GB" dirty="0" smtClean="0"/>
              <a:t>Acknowledgment</a:t>
            </a:r>
            <a:endParaRPr lang="en-GB" dirty="0"/>
          </a:p>
        </p:txBody>
      </p:sp>
      <p:sp>
        <p:nvSpPr>
          <p:cNvPr id="3" name="Content Placeholder 2">
            <a:extLst>
              <a:ext uri="{FF2B5EF4-FFF2-40B4-BE49-F238E27FC236}">
                <a16:creationId xmlns:a16="http://schemas.microsoft.com/office/drawing/2014/main" id="{EC96CDA2-5BDE-68E3-282E-A959E69A515B}"/>
              </a:ext>
            </a:extLst>
          </p:cNvPr>
          <p:cNvSpPr>
            <a:spLocks noGrp="1"/>
          </p:cNvSpPr>
          <p:nvPr>
            <p:ph idx="1"/>
          </p:nvPr>
        </p:nvSpPr>
        <p:spPr>
          <a:xfrm>
            <a:off x="6095738" y="1400537"/>
            <a:ext cx="5258061" cy="4455041"/>
          </a:xfrm>
        </p:spPr>
        <p:txBody>
          <a:bodyPr>
            <a:normAutofit/>
          </a:bodyPr>
          <a:lstStyle/>
          <a:p>
            <a:pPr marL="0" indent="0">
              <a:buNone/>
            </a:pPr>
            <a:r>
              <a:rPr lang="en-GB" dirty="0"/>
              <a:t>I would like to thank the whole BGC team</a:t>
            </a:r>
            <a:r>
              <a:rPr lang="en-GB" dirty="0" smtClean="0"/>
              <a:t>.</a:t>
            </a:r>
          </a:p>
          <a:p>
            <a:pPr marL="0" indent="0">
              <a:buNone/>
            </a:pPr>
            <a:endParaRPr lang="en-GB" dirty="0"/>
          </a:p>
          <a:p>
            <a:pPr marL="0" indent="0">
              <a:buNone/>
            </a:pPr>
            <a:r>
              <a:rPr lang="en-GB" dirty="0" smtClean="0"/>
              <a:t>Any Questions?</a:t>
            </a:r>
            <a:endParaRPr lang="en-GB" dirty="0"/>
          </a:p>
          <a:p>
            <a:pPr marL="0" indent="0">
              <a:buNone/>
            </a:pPr>
            <a:endParaRPr lang="en-GB" dirty="0"/>
          </a:p>
          <a:p>
            <a:pPr marL="0" indent="0">
              <a:buNone/>
            </a:pPr>
            <a:r>
              <a:rPr lang="en-GB" sz="2000" dirty="0"/>
              <a:t>This work is supported by </a:t>
            </a:r>
            <a:r>
              <a:rPr lang="en-GB" sz="2000" b="0" i="0" dirty="0">
                <a:effectLst/>
              </a:rPr>
              <a:t>the HL-LHC-UK phase I &amp; II project funded by STFC under Grant Ref: ST/T001925/1 and the STFC Cockcroft Institute core grant No. ST/G008248/1. </a:t>
            </a:r>
          </a:p>
          <a:p>
            <a:pPr marL="0" indent="0">
              <a:buNone/>
            </a:pPr>
            <a:endParaRPr lang="en-GB" dirty="0"/>
          </a:p>
          <a:p>
            <a:pPr marL="0" indent="0">
              <a:buNone/>
            </a:pPr>
            <a:endParaRPr lang="en-GB" dirty="0"/>
          </a:p>
        </p:txBody>
      </p:sp>
      <p:sp>
        <p:nvSpPr>
          <p:cNvPr id="4" name="Footer Placeholder 3">
            <a:extLst>
              <a:ext uri="{FF2B5EF4-FFF2-40B4-BE49-F238E27FC236}">
                <a16:creationId xmlns:a16="http://schemas.microsoft.com/office/drawing/2014/main" id="{C27A1FD8-4122-63F5-F290-07AD4791FDB4}"/>
              </a:ext>
            </a:extLst>
          </p:cNvPr>
          <p:cNvSpPr>
            <a:spLocks noGrp="1"/>
          </p:cNvSpPr>
          <p:nvPr>
            <p:ph type="ftr" sz="quarter" idx="11"/>
          </p:nvPr>
        </p:nvSpPr>
        <p:spPr/>
        <p:txBody>
          <a:bodyPr anchor="ctr">
            <a:normAutofit/>
          </a:bodyPr>
          <a:lstStyle/>
          <a:p>
            <a:pPr>
              <a:spcAft>
                <a:spcPts val="600"/>
              </a:spcAft>
            </a:pPr>
            <a:r>
              <a:rPr lang="en-GB" smtClean="0"/>
              <a:t>IOP PABG Annual Conference, Liverpool, 25/07/2022 </a:t>
            </a:r>
            <a:endParaRPr lang="en-GB"/>
          </a:p>
        </p:txBody>
      </p:sp>
      <p:sp>
        <p:nvSpPr>
          <p:cNvPr id="10" name="Slide Number Placeholder 9">
            <a:extLst>
              <a:ext uri="{FF2B5EF4-FFF2-40B4-BE49-F238E27FC236}">
                <a16:creationId xmlns:a16="http://schemas.microsoft.com/office/drawing/2014/main" id="{88DB5D8F-E095-1143-3105-4A7B981E0F9E}"/>
              </a:ext>
            </a:extLst>
          </p:cNvPr>
          <p:cNvSpPr>
            <a:spLocks noGrp="1"/>
          </p:cNvSpPr>
          <p:nvPr>
            <p:ph type="sldNum" sz="quarter" idx="12"/>
          </p:nvPr>
        </p:nvSpPr>
        <p:spPr/>
        <p:txBody>
          <a:bodyPr/>
          <a:lstStyle/>
          <a:p>
            <a:fld id="{0C12A67B-E90E-46CD-9287-8E71E716F73B}" type="slidenum">
              <a:rPr lang="en-GB" smtClean="0"/>
              <a:t>12</a:t>
            </a:fld>
            <a:endParaRPr lang="en-GB"/>
          </a:p>
        </p:txBody>
      </p:sp>
    </p:spTree>
    <p:extLst>
      <p:ext uri="{BB962C8B-B14F-4D97-AF65-F5344CB8AC3E}">
        <p14:creationId xmlns:p14="http://schemas.microsoft.com/office/powerpoint/2010/main" val="1998997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4B4DAEEA-92C7-41BD-954F-4D3984D2D67A}"/>
              </a:ext>
            </a:extLst>
          </p:cNvPr>
          <p:cNvSpPr>
            <a:spLocks noGrp="1"/>
          </p:cNvSpPr>
          <p:nvPr>
            <p:ph type="title"/>
          </p:nvPr>
        </p:nvSpPr>
        <p:spPr>
          <a:xfrm>
            <a:off x="725749" y="202229"/>
            <a:ext cx="9168341" cy="653142"/>
          </a:xfrm>
        </p:spPr>
        <p:txBody>
          <a:bodyPr>
            <a:normAutofit/>
          </a:bodyPr>
          <a:lstStyle/>
          <a:p>
            <a:r>
              <a:rPr lang="en-GB" dirty="0"/>
              <a:t>Diagnostics: Beam profile monitors </a:t>
            </a:r>
          </a:p>
        </p:txBody>
      </p:sp>
      <p:sp>
        <p:nvSpPr>
          <p:cNvPr id="86" name="Rectangle 85"/>
          <p:cNvSpPr/>
          <p:nvPr/>
        </p:nvSpPr>
        <p:spPr>
          <a:xfrm>
            <a:off x="10777391" y="2513957"/>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BDA16C53-C6CD-4EDA-8AF6-1C8BB3842E64}"/>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46" name="Rectangle 45">
            <a:extLst>
              <a:ext uri="{FF2B5EF4-FFF2-40B4-BE49-F238E27FC236}">
                <a16:creationId xmlns:a16="http://schemas.microsoft.com/office/drawing/2014/main" id="{640CCAB6-864B-D6B2-2B6A-9220533EFB8A}"/>
              </a:ext>
            </a:extLst>
          </p:cNvPr>
          <p:cNvSpPr/>
          <p:nvPr/>
        </p:nvSpPr>
        <p:spPr>
          <a:xfrm>
            <a:off x="8365600" y="3921357"/>
            <a:ext cx="1596271" cy="369332"/>
          </a:xfrm>
          <a:prstGeom prst="rect">
            <a:avLst/>
          </a:prstGeom>
        </p:spPr>
        <p:txBody>
          <a:bodyPr wrap="none">
            <a:spAutoFit/>
          </a:bodyPr>
          <a:lstStyle/>
          <a:p>
            <a:pPr marL="285750" indent="-285750">
              <a:buFont typeface="Arial" panose="020B0604020202020204" pitchFamily="34" charset="0"/>
              <a:buChar char="•"/>
            </a:pPr>
            <a:r>
              <a:rPr lang="en-US" altLang="zh-CN" b="1" dirty="0"/>
              <a:t>BIF </a:t>
            </a:r>
            <a:r>
              <a:rPr lang="en-GB" b="1" dirty="0"/>
              <a:t>monitor</a:t>
            </a:r>
          </a:p>
        </p:txBody>
      </p:sp>
      <p:sp>
        <p:nvSpPr>
          <p:cNvPr id="47" name="Rectangle 46">
            <a:extLst>
              <a:ext uri="{FF2B5EF4-FFF2-40B4-BE49-F238E27FC236}">
                <a16:creationId xmlns:a16="http://schemas.microsoft.com/office/drawing/2014/main" id="{D0E3BBC6-EFC3-DF5F-F94C-FFCDE174515B}"/>
              </a:ext>
            </a:extLst>
          </p:cNvPr>
          <p:cNvSpPr/>
          <p:nvPr/>
        </p:nvSpPr>
        <p:spPr>
          <a:xfrm>
            <a:off x="4256616" y="3921357"/>
            <a:ext cx="3528530" cy="369332"/>
          </a:xfrm>
          <a:prstGeom prst="rect">
            <a:avLst/>
          </a:prstGeom>
        </p:spPr>
        <p:txBody>
          <a:bodyPr wrap="none">
            <a:spAutoFit/>
          </a:bodyPr>
          <a:lstStyle/>
          <a:p>
            <a:pPr marL="285750" indent="-285750">
              <a:buFont typeface="Arial" panose="020B0604020202020204" pitchFamily="34" charset="0"/>
              <a:buChar char="•"/>
            </a:pPr>
            <a:r>
              <a:rPr lang="en-US" altLang="zh-CN" b="1" dirty="0"/>
              <a:t>Residual gas based IPM </a:t>
            </a:r>
            <a:r>
              <a:rPr lang="en-GB" b="1" dirty="0"/>
              <a:t>monitor</a:t>
            </a:r>
          </a:p>
        </p:txBody>
      </p:sp>
      <p:sp>
        <p:nvSpPr>
          <p:cNvPr id="49" name="TextBox 48">
            <a:extLst>
              <a:ext uri="{FF2B5EF4-FFF2-40B4-BE49-F238E27FC236}">
                <a16:creationId xmlns:a16="http://schemas.microsoft.com/office/drawing/2014/main" id="{75AD1CFC-FBCB-B31F-3116-2C6A28DA0CF0}"/>
              </a:ext>
            </a:extLst>
          </p:cNvPr>
          <p:cNvSpPr txBox="1"/>
          <p:nvPr/>
        </p:nvSpPr>
        <p:spPr>
          <a:xfrm>
            <a:off x="725749" y="1448049"/>
            <a:ext cx="3275256" cy="369332"/>
          </a:xfrm>
          <a:prstGeom prst="rect">
            <a:avLst/>
          </a:prstGeom>
          <a:noFill/>
        </p:spPr>
        <p:txBody>
          <a:bodyPr wrap="square">
            <a:spAutoFit/>
          </a:bodyPr>
          <a:lstStyle/>
          <a:p>
            <a:pPr marL="285750" indent="-285750">
              <a:buFont typeface="Arial" panose="020B0604020202020204" pitchFamily="34" charset="0"/>
              <a:buChar char="•"/>
            </a:pPr>
            <a:r>
              <a:rPr lang="en-US" altLang="zh-CN" b="1" dirty="0"/>
              <a:t>Scintillating screen </a:t>
            </a:r>
          </a:p>
        </p:txBody>
      </p:sp>
      <p:pic>
        <p:nvPicPr>
          <p:cNvPr id="50" name="Picture 2">
            <a:extLst>
              <a:ext uri="{FF2B5EF4-FFF2-40B4-BE49-F238E27FC236}">
                <a16:creationId xmlns:a16="http://schemas.microsoft.com/office/drawing/2014/main" id="{8D290877-28C5-CBF9-60D7-94313EA558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072" y="1757820"/>
            <a:ext cx="1527429"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52">
            <a:extLst>
              <a:ext uri="{FF2B5EF4-FFF2-40B4-BE49-F238E27FC236}">
                <a16:creationId xmlns:a16="http://schemas.microsoft.com/office/drawing/2014/main" id="{49EAF31C-56A8-59DC-04C9-ED2B461ADE8E}"/>
              </a:ext>
            </a:extLst>
          </p:cNvPr>
          <p:cNvSpPr/>
          <p:nvPr/>
        </p:nvSpPr>
        <p:spPr>
          <a:xfrm>
            <a:off x="909320" y="3379062"/>
            <a:ext cx="2476960" cy="230832"/>
          </a:xfrm>
          <a:prstGeom prst="rect">
            <a:avLst/>
          </a:prstGeom>
        </p:spPr>
        <p:txBody>
          <a:bodyPr wrap="none">
            <a:spAutoFit/>
          </a:bodyPr>
          <a:lstStyle/>
          <a:p>
            <a:r>
              <a:rPr lang="en-GB" sz="900" dirty="0"/>
              <a:t>Credit: B. </a:t>
            </a:r>
            <a:r>
              <a:rPr lang="en-GB" sz="900" dirty="0" err="1"/>
              <a:t>Walasek-Höhne</a:t>
            </a:r>
            <a:r>
              <a:rPr lang="en-GB" sz="900" dirty="0"/>
              <a:t>, GSI and G. </a:t>
            </a:r>
            <a:r>
              <a:rPr lang="en-GB" sz="900" dirty="0" err="1"/>
              <a:t>Kube</a:t>
            </a:r>
            <a:r>
              <a:rPr lang="en-GB" sz="900" dirty="0"/>
              <a:t>, DESY</a:t>
            </a:r>
          </a:p>
        </p:txBody>
      </p:sp>
      <p:pic>
        <p:nvPicPr>
          <p:cNvPr id="54" name="Picture 2">
            <a:extLst>
              <a:ext uri="{FF2B5EF4-FFF2-40B4-BE49-F238E27FC236}">
                <a16:creationId xmlns:a16="http://schemas.microsoft.com/office/drawing/2014/main" id="{0F0AB683-0F7A-AFD2-DF38-1A3C69A97CE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652" r="5934"/>
          <a:stretch/>
        </p:blipFill>
        <p:spPr bwMode="auto">
          <a:xfrm>
            <a:off x="804381" y="4254787"/>
            <a:ext cx="2262260"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54">
            <a:extLst>
              <a:ext uri="{FF2B5EF4-FFF2-40B4-BE49-F238E27FC236}">
                <a16:creationId xmlns:a16="http://schemas.microsoft.com/office/drawing/2014/main" id="{B2FDC743-DCE4-0B53-281B-4D46592C71BF}"/>
              </a:ext>
            </a:extLst>
          </p:cNvPr>
          <p:cNvSpPr/>
          <p:nvPr/>
        </p:nvSpPr>
        <p:spPr>
          <a:xfrm>
            <a:off x="1076392" y="5898236"/>
            <a:ext cx="3286760" cy="230832"/>
          </a:xfrm>
          <a:prstGeom prst="rect">
            <a:avLst/>
          </a:prstGeom>
        </p:spPr>
        <p:txBody>
          <a:bodyPr wrap="square">
            <a:spAutoFit/>
          </a:bodyPr>
          <a:lstStyle/>
          <a:p>
            <a:r>
              <a:rPr lang="en-GB" sz="900" dirty="0"/>
              <a:t>Credit: U. </a:t>
            </a:r>
            <a:r>
              <a:rPr lang="en-GB" sz="900" dirty="0" err="1"/>
              <a:t>Iriso</a:t>
            </a:r>
            <a:r>
              <a:rPr lang="en-GB" sz="900" dirty="0"/>
              <a:t> and F. </a:t>
            </a:r>
            <a:r>
              <a:rPr lang="en-GB" sz="900" dirty="0" err="1"/>
              <a:t>P´erez</a:t>
            </a:r>
            <a:r>
              <a:rPr lang="en-GB" sz="900" dirty="0"/>
              <a:t>, ALBA</a:t>
            </a:r>
          </a:p>
        </p:txBody>
      </p:sp>
      <p:sp>
        <p:nvSpPr>
          <p:cNvPr id="58" name="TextBox 57">
            <a:extLst>
              <a:ext uri="{FF2B5EF4-FFF2-40B4-BE49-F238E27FC236}">
                <a16:creationId xmlns:a16="http://schemas.microsoft.com/office/drawing/2014/main" id="{5A6CAF4C-12B1-0A37-687B-097E9CD6EC75}"/>
              </a:ext>
            </a:extLst>
          </p:cNvPr>
          <p:cNvSpPr txBox="1"/>
          <p:nvPr/>
        </p:nvSpPr>
        <p:spPr>
          <a:xfrm>
            <a:off x="4289268" y="1454054"/>
            <a:ext cx="3275256" cy="369332"/>
          </a:xfrm>
          <a:prstGeom prst="rect">
            <a:avLst/>
          </a:prstGeom>
          <a:noFill/>
        </p:spPr>
        <p:txBody>
          <a:bodyPr wrap="square">
            <a:spAutoFit/>
          </a:bodyPr>
          <a:lstStyle/>
          <a:p>
            <a:pPr marL="285750" indent="-285750">
              <a:buFont typeface="Arial" panose="020B0604020202020204" pitchFamily="34" charset="0"/>
              <a:buChar char="•"/>
            </a:pPr>
            <a:r>
              <a:rPr lang="en-US" altLang="zh-CN" b="1" dirty="0"/>
              <a:t>Wire scanner </a:t>
            </a:r>
            <a:r>
              <a:rPr lang="en-GB" altLang="zh-CN" b="1" dirty="0"/>
              <a:t>or slits</a:t>
            </a:r>
            <a:endParaRPr lang="en-US" altLang="zh-CN" b="1" dirty="0"/>
          </a:p>
        </p:txBody>
      </p:sp>
      <p:pic>
        <p:nvPicPr>
          <p:cNvPr id="59" name="Picture 4">
            <a:extLst>
              <a:ext uri="{FF2B5EF4-FFF2-40B4-BE49-F238E27FC236}">
                <a16:creationId xmlns:a16="http://schemas.microsoft.com/office/drawing/2014/main" id="{09696FB7-4C50-5306-2ED3-20744B3C902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4785" t="19243" r="26112" b="19889"/>
          <a:stretch/>
        </p:blipFill>
        <p:spPr bwMode="auto">
          <a:xfrm>
            <a:off x="4832542" y="1762119"/>
            <a:ext cx="2543872"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59">
            <a:extLst>
              <a:ext uri="{FF2B5EF4-FFF2-40B4-BE49-F238E27FC236}">
                <a16:creationId xmlns:a16="http://schemas.microsoft.com/office/drawing/2014/main" id="{3B35EF5B-864B-19DF-291C-1A70D9FF6F68}"/>
              </a:ext>
            </a:extLst>
          </p:cNvPr>
          <p:cNvSpPr/>
          <p:nvPr/>
        </p:nvSpPr>
        <p:spPr>
          <a:xfrm>
            <a:off x="4955590" y="3379062"/>
            <a:ext cx="1601721" cy="230832"/>
          </a:xfrm>
          <a:prstGeom prst="rect">
            <a:avLst/>
          </a:prstGeom>
        </p:spPr>
        <p:txBody>
          <a:bodyPr wrap="none">
            <a:spAutoFit/>
          </a:bodyPr>
          <a:lstStyle/>
          <a:p>
            <a:r>
              <a:rPr lang="en-GB" sz="900" dirty="0"/>
              <a:t>Credit: B. </a:t>
            </a:r>
            <a:r>
              <a:rPr lang="en-GB" sz="900" dirty="0" err="1"/>
              <a:t>Dehning</a:t>
            </a:r>
            <a:r>
              <a:rPr lang="en-GB" sz="900" dirty="0"/>
              <a:t> et al., CERN</a:t>
            </a:r>
          </a:p>
        </p:txBody>
      </p:sp>
      <p:sp>
        <p:nvSpPr>
          <p:cNvPr id="61" name="TextBox 60">
            <a:extLst>
              <a:ext uri="{FF2B5EF4-FFF2-40B4-BE49-F238E27FC236}">
                <a16:creationId xmlns:a16="http://schemas.microsoft.com/office/drawing/2014/main" id="{B0D9D7BF-0875-0B63-F218-1842B0BC579B}"/>
              </a:ext>
            </a:extLst>
          </p:cNvPr>
          <p:cNvSpPr txBox="1"/>
          <p:nvPr/>
        </p:nvSpPr>
        <p:spPr>
          <a:xfrm>
            <a:off x="264110" y="1095863"/>
            <a:ext cx="3275256" cy="400110"/>
          </a:xfrm>
          <a:prstGeom prst="rect">
            <a:avLst/>
          </a:prstGeom>
          <a:noFill/>
        </p:spPr>
        <p:txBody>
          <a:bodyPr wrap="square">
            <a:spAutoFit/>
          </a:bodyPr>
          <a:lstStyle/>
          <a:p>
            <a:r>
              <a:rPr lang="en-US" altLang="zh-CN" sz="2000" b="1" dirty="0">
                <a:solidFill>
                  <a:srgbClr val="0070C0"/>
                </a:solidFill>
              </a:rPr>
              <a:t>Intercepting</a:t>
            </a:r>
            <a:r>
              <a:rPr lang="zh-CN" altLang="en-US" sz="2000" b="1" dirty="0">
                <a:solidFill>
                  <a:srgbClr val="0070C0"/>
                </a:solidFill>
              </a:rPr>
              <a:t> </a:t>
            </a:r>
            <a:r>
              <a:rPr lang="en-US" altLang="zh-CN" sz="2000" b="1" dirty="0">
                <a:solidFill>
                  <a:srgbClr val="0070C0"/>
                </a:solidFill>
              </a:rPr>
              <a:t>method</a:t>
            </a:r>
          </a:p>
        </p:txBody>
      </p:sp>
      <p:sp>
        <p:nvSpPr>
          <p:cNvPr id="4" name="TextBox 3">
            <a:extLst>
              <a:ext uri="{FF2B5EF4-FFF2-40B4-BE49-F238E27FC236}">
                <a16:creationId xmlns:a16="http://schemas.microsoft.com/office/drawing/2014/main" id="{9843816A-BE49-A4EE-0463-2EFFE89B78E5}"/>
              </a:ext>
            </a:extLst>
          </p:cNvPr>
          <p:cNvSpPr txBox="1"/>
          <p:nvPr/>
        </p:nvSpPr>
        <p:spPr>
          <a:xfrm>
            <a:off x="2716284" y="2307176"/>
            <a:ext cx="1242873" cy="584775"/>
          </a:xfrm>
          <a:prstGeom prst="rect">
            <a:avLst/>
          </a:prstGeom>
          <a:noFill/>
        </p:spPr>
        <p:txBody>
          <a:bodyPr wrap="square" rtlCol="0">
            <a:spAutoFit/>
          </a:bodyPr>
          <a:lstStyle/>
          <a:p>
            <a:pPr algn="ctr"/>
            <a:r>
              <a:rPr lang="en-US" altLang="zh-CN" sz="1600" dirty="0"/>
              <a:t>phosphor</a:t>
            </a:r>
            <a:endParaRPr lang="en-GB" altLang="zh-CN" sz="1600" dirty="0"/>
          </a:p>
          <a:p>
            <a:pPr algn="ctr"/>
            <a:r>
              <a:rPr lang="en-US" altLang="zh-CN" sz="1600" dirty="0"/>
              <a:t>YAG</a:t>
            </a:r>
            <a:r>
              <a:rPr lang="en-GB" altLang="zh-CN" sz="1600" dirty="0"/>
              <a:t>,</a:t>
            </a:r>
            <a:r>
              <a:rPr lang="zh-CN" altLang="en-US" sz="1600" dirty="0"/>
              <a:t> </a:t>
            </a:r>
            <a:r>
              <a:rPr lang="en-GB" altLang="zh-CN" sz="1600" dirty="0"/>
              <a:t>etc.</a:t>
            </a:r>
            <a:endParaRPr lang="en-GB" sz="1600" dirty="0"/>
          </a:p>
        </p:txBody>
      </p:sp>
      <p:sp>
        <p:nvSpPr>
          <p:cNvPr id="63" name="TextBox 62">
            <a:extLst>
              <a:ext uri="{FF2B5EF4-FFF2-40B4-BE49-F238E27FC236}">
                <a16:creationId xmlns:a16="http://schemas.microsoft.com/office/drawing/2014/main" id="{D0271016-4FE4-7071-E0B3-EE30A3BDDC20}"/>
              </a:ext>
            </a:extLst>
          </p:cNvPr>
          <p:cNvSpPr txBox="1"/>
          <p:nvPr/>
        </p:nvSpPr>
        <p:spPr>
          <a:xfrm>
            <a:off x="264110" y="3594973"/>
            <a:ext cx="3275256" cy="400110"/>
          </a:xfrm>
          <a:prstGeom prst="rect">
            <a:avLst/>
          </a:prstGeom>
          <a:noFill/>
        </p:spPr>
        <p:txBody>
          <a:bodyPr wrap="square">
            <a:spAutoFit/>
          </a:bodyPr>
          <a:lstStyle/>
          <a:p>
            <a:r>
              <a:rPr lang="en-US" altLang="zh-CN" sz="2000" b="1" dirty="0" smtClean="0">
                <a:solidFill>
                  <a:srgbClr val="0070C0"/>
                </a:solidFill>
              </a:rPr>
              <a:t>Non-Invasive</a:t>
            </a:r>
            <a:r>
              <a:rPr lang="zh-CN" altLang="en-US" sz="2000" b="1" dirty="0" smtClean="0">
                <a:solidFill>
                  <a:srgbClr val="0070C0"/>
                </a:solidFill>
              </a:rPr>
              <a:t> </a:t>
            </a:r>
            <a:r>
              <a:rPr lang="en-US" altLang="zh-CN" sz="2000" b="1" dirty="0">
                <a:solidFill>
                  <a:srgbClr val="0070C0"/>
                </a:solidFill>
              </a:rPr>
              <a:t>method</a:t>
            </a:r>
          </a:p>
        </p:txBody>
      </p:sp>
      <p:pic>
        <p:nvPicPr>
          <p:cNvPr id="64" name="Picture 5">
            <a:extLst>
              <a:ext uri="{FF2B5EF4-FFF2-40B4-BE49-F238E27FC236}">
                <a16:creationId xmlns:a16="http://schemas.microsoft.com/office/drawing/2014/main" id="{B7021AB5-C632-0E8C-3B91-595CA9DD7C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561"/>
          <a:stretch/>
        </p:blipFill>
        <p:spPr bwMode="auto">
          <a:xfrm>
            <a:off x="8340241" y="1871008"/>
            <a:ext cx="2743784" cy="1530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 name="Rectangle 64">
            <a:extLst>
              <a:ext uri="{FF2B5EF4-FFF2-40B4-BE49-F238E27FC236}">
                <a16:creationId xmlns:a16="http://schemas.microsoft.com/office/drawing/2014/main" id="{B1D03862-950D-E1B8-4787-94D22E985C48}"/>
              </a:ext>
            </a:extLst>
          </p:cNvPr>
          <p:cNvSpPr/>
          <p:nvPr/>
        </p:nvSpPr>
        <p:spPr>
          <a:xfrm>
            <a:off x="8641211" y="3379062"/>
            <a:ext cx="1678665" cy="230832"/>
          </a:xfrm>
          <a:prstGeom prst="rect">
            <a:avLst/>
          </a:prstGeom>
        </p:spPr>
        <p:txBody>
          <a:bodyPr wrap="none">
            <a:spAutoFit/>
          </a:bodyPr>
          <a:lstStyle/>
          <a:p>
            <a:r>
              <a:rPr lang="en-GB" sz="900" dirty="0"/>
              <a:t>Credit: D. Morris, et al., TRIUMF</a:t>
            </a:r>
          </a:p>
        </p:txBody>
      </p:sp>
      <p:sp>
        <p:nvSpPr>
          <p:cNvPr id="66" name="TextBox 65">
            <a:extLst>
              <a:ext uri="{FF2B5EF4-FFF2-40B4-BE49-F238E27FC236}">
                <a16:creationId xmlns:a16="http://schemas.microsoft.com/office/drawing/2014/main" id="{B06BF761-3772-A3D5-DC45-A2CF1E12BC9D}"/>
              </a:ext>
            </a:extLst>
          </p:cNvPr>
          <p:cNvSpPr txBox="1"/>
          <p:nvPr/>
        </p:nvSpPr>
        <p:spPr>
          <a:xfrm>
            <a:off x="8365600" y="1454512"/>
            <a:ext cx="3275256" cy="369332"/>
          </a:xfrm>
          <a:prstGeom prst="rect">
            <a:avLst/>
          </a:prstGeom>
          <a:noFill/>
        </p:spPr>
        <p:txBody>
          <a:bodyPr wrap="square">
            <a:spAutoFit/>
          </a:bodyPr>
          <a:lstStyle/>
          <a:p>
            <a:pPr marL="285750" indent="-285750">
              <a:buFont typeface="Arial" panose="020B0604020202020204" pitchFamily="34" charset="0"/>
              <a:buChar char="•"/>
            </a:pPr>
            <a:r>
              <a:rPr lang="en-US" altLang="zh-CN" b="1" dirty="0"/>
              <a:t>OTR</a:t>
            </a:r>
          </a:p>
        </p:txBody>
      </p:sp>
      <p:sp>
        <p:nvSpPr>
          <p:cNvPr id="68" name="TextBox 67">
            <a:extLst>
              <a:ext uri="{FF2B5EF4-FFF2-40B4-BE49-F238E27FC236}">
                <a16:creationId xmlns:a16="http://schemas.microsoft.com/office/drawing/2014/main" id="{531B2769-E3BA-1E0F-E1BF-B55F56E081E4}"/>
              </a:ext>
            </a:extLst>
          </p:cNvPr>
          <p:cNvSpPr txBox="1"/>
          <p:nvPr/>
        </p:nvSpPr>
        <p:spPr>
          <a:xfrm>
            <a:off x="707995" y="3921357"/>
            <a:ext cx="925498" cy="369332"/>
          </a:xfrm>
          <a:prstGeom prst="rect">
            <a:avLst/>
          </a:prstGeom>
          <a:noFill/>
        </p:spPr>
        <p:txBody>
          <a:bodyPr wrap="square">
            <a:spAutoFit/>
          </a:bodyPr>
          <a:lstStyle/>
          <a:p>
            <a:pPr marL="285750" indent="-285750">
              <a:buFont typeface="Arial" panose="020B0604020202020204" pitchFamily="34" charset="0"/>
              <a:buChar char="•"/>
            </a:pPr>
            <a:r>
              <a:rPr lang="en-US" altLang="zh-CN" b="1" dirty="0" smtClean="0"/>
              <a:t>SR</a:t>
            </a:r>
            <a:endParaRPr lang="en-US" altLang="zh-CN" b="1" dirty="0"/>
          </a:p>
        </p:txBody>
      </p:sp>
      <p:pic>
        <p:nvPicPr>
          <p:cNvPr id="69" name="Picture 3">
            <a:extLst>
              <a:ext uri="{FF2B5EF4-FFF2-40B4-BE49-F238E27FC236}">
                <a16:creationId xmlns:a16="http://schemas.microsoft.com/office/drawing/2014/main" id="{98BE0F58-D6FB-35EF-FC62-F7459A4807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11551" y="4254787"/>
            <a:ext cx="2120900"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 name="Rectangle 69">
            <a:extLst>
              <a:ext uri="{FF2B5EF4-FFF2-40B4-BE49-F238E27FC236}">
                <a16:creationId xmlns:a16="http://schemas.microsoft.com/office/drawing/2014/main" id="{B381E164-AFED-741B-2F06-CAE6EB9EECCA}"/>
              </a:ext>
            </a:extLst>
          </p:cNvPr>
          <p:cNvSpPr/>
          <p:nvPr/>
        </p:nvSpPr>
        <p:spPr>
          <a:xfrm>
            <a:off x="4723298" y="5911760"/>
            <a:ext cx="1371600" cy="230832"/>
          </a:xfrm>
          <a:prstGeom prst="rect">
            <a:avLst/>
          </a:prstGeom>
        </p:spPr>
        <p:txBody>
          <a:bodyPr wrap="square">
            <a:spAutoFit/>
          </a:bodyPr>
          <a:lstStyle/>
          <a:p>
            <a:r>
              <a:rPr lang="en-GB" sz="900" dirty="0"/>
              <a:t>Credit: P. Fork, GSI</a:t>
            </a:r>
          </a:p>
        </p:txBody>
      </p:sp>
      <p:pic>
        <p:nvPicPr>
          <p:cNvPr id="71" name="Picture 2" descr="http://www-bd.gsi.de/dokuwiki/lib/exe/fetch.php?media=projects:bif-monitor:bif-principle_72dpi.png">
            <a:extLst>
              <a:ext uri="{FF2B5EF4-FFF2-40B4-BE49-F238E27FC236}">
                <a16:creationId xmlns:a16="http://schemas.microsoft.com/office/drawing/2014/main" id="{5F3AA157-6E1C-D4A4-40A1-7DF49282076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39276" y="4254787"/>
            <a:ext cx="2545713" cy="1620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AD12D1C-CC14-8D59-B238-C6DF598F4281}"/>
              </a:ext>
            </a:extLst>
          </p:cNvPr>
          <p:cNvSpPr txBox="1"/>
          <p:nvPr/>
        </p:nvSpPr>
        <p:spPr>
          <a:xfrm>
            <a:off x="6881997" y="5265429"/>
            <a:ext cx="2271022" cy="646331"/>
          </a:xfrm>
          <a:prstGeom prst="rect">
            <a:avLst/>
          </a:prstGeom>
          <a:noFill/>
        </p:spPr>
        <p:txBody>
          <a:bodyPr wrap="square" rtlCol="0">
            <a:spAutoFit/>
          </a:bodyPr>
          <a:lstStyle/>
          <a:p>
            <a:r>
              <a:rPr lang="en-GB" dirty="0">
                <a:solidFill>
                  <a:srgbClr val="FF0000"/>
                </a:solidFill>
              </a:rPr>
              <a:t>Resolution, S/N ratio</a:t>
            </a:r>
          </a:p>
          <a:p>
            <a:r>
              <a:rPr lang="en-GB" dirty="0">
                <a:solidFill>
                  <a:srgbClr val="FF0000"/>
                </a:solidFill>
              </a:rPr>
              <a:t>Long integration time!</a:t>
            </a:r>
          </a:p>
        </p:txBody>
      </p:sp>
      <p:sp>
        <p:nvSpPr>
          <p:cNvPr id="73" name="Rectangle 72">
            <a:extLst>
              <a:ext uri="{FF2B5EF4-FFF2-40B4-BE49-F238E27FC236}">
                <a16:creationId xmlns:a16="http://schemas.microsoft.com/office/drawing/2014/main" id="{F0837CD6-1995-266E-7758-66AB7F44299E}"/>
              </a:ext>
            </a:extLst>
          </p:cNvPr>
          <p:cNvSpPr/>
          <p:nvPr/>
        </p:nvSpPr>
        <p:spPr>
          <a:xfrm>
            <a:off x="8948276" y="5903223"/>
            <a:ext cx="1371600" cy="230832"/>
          </a:xfrm>
          <a:prstGeom prst="rect">
            <a:avLst/>
          </a:prstGeom>
        </p:spPr>
        <p:txBody>
          <a:bodyPr wrap="square">
            <a:spAutoFit/>
          </a:bodyPr>
          <a:lstStyle/>
          <a:p>
            <a:r>
              <a:rPr lang="en-GB" sz="900" dirty="0"/>
              <a:t>Credit: P. Fork, GSI</a:t>
            </a:r>
          </a:p>
        </p:txBody>
      </p:sp>
      <p:sp>
        <p:nvSpPr>
          <p:cNvPr id="9" name="Rectangle 8">
            <a:extLst>
              <a:ext uri="{FF2B5EF4-FFF2-40B4-BE49-F238E27FC236}">
                <a16:creationId xmlns:a16="http://schemas.microsoft.com/office/drawing/2014/main" id="{5A3F54BC-2ED5-9DC0-A601-CDA04611E469}"/>
              </a:ext>
            </a:extLst>
          </p:cNvPr>
          <p:cNvSpPr/>
          <p:nvPr/>
        </p:nvSpPr>
        <p:spPr>
          <a:xfrm>
            <a:off x="4001005" y="3795028"/>
            <a:ext cx="7483000" cy="2347564"/>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sp>
        <p:nvSpPr>
          <p:cNvPr id="10" name="Slide Number Placeholder 9">
            <a:extLst>
              <a:ext uri="{FF2B5EF4-FFF2-40B4-BE49-F238E27FC236}">
                <a16:creationId xmlns:a16="http://schemas.microsoft.com/office/drawing/2014/main" id="{00142158-1588-E53B-1C9A-971E9E1DF88C}"/>
              </a:ext>
            </a:extLst>
          </p:cNvPr>
          <p:cNvSpPr>
            <a:spLocks noGrp="1"/>
          </p:cNvSpPr>
          <p:nvPr>
            <p:ph type="sldNum" sz="quarter" idx="12"/>
          </p:nvPr>
        </p:nvSpPr>
        <p:spPr/>
        <p:txBody>
          <a:bodyPr/>
          <a:lstStyle/>
          <a:p>
            <a:fld id="{0C12A67B-E90E-46CD-9287-8E71E716F73B}" type="slidenum">
              <a:rPr lang="en-GB" smtClean="0"/>
              <a:t>2</a:t>
            </a:fld>
            <a:endParaRPr lang="en-GB"/>
          </a:p>
        </p:txBody>
      </p:sp>
    </p:spTree>
    <p:extLst>
      <p:ext uri="{BB962C8B-B14F-4D97-AF65-F5344CB8AC3E}">
        <p14:creationId xmlns:p14="http://schemas.microsoft.com/office/powerpoint/2010/main" val="417344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9" grpId="0"/>
      <p:bldP spid="53" grpId="0"/>
      <p:bldP spid="55" grpId="0"/>
      <p:bldP spid="58" grpId="0"/>
      <p:bldP spid="60" grpId="0"/>
      <p:bldP spid="61" grpId="0"/>
      <p:bldP spid="4" grpId="0"/>
      <p:bldP spid="63" grpId="0"/>
      <p:bldP spid="65" grpId="0"/>
      <p:bldP spid="66" grpId="0"/>
      <p:bldP spid="68" grpId="0"/>
      <p:bldP spid="70" grpId="0"/>
      <p:bldP spid="8" grpId="0"/>
      <p:bldP spid="73" grpId="0"/>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BB3A5F3-4144-0D7B-34F3-AF5AAEB9752B}"/>
              </a:ext>
            </a:extLst>
          </p:cNvPr>
          <p:cNvSpPr>
            <a:spLocks noGrp="1"/>
          </p:cNvSpPr>
          <p:nvPr>
            <p:ph sz="half" idx="1"/>
          </p:nvPr>
        </p:nvSpPr>
        <p:spPr/>
        <p:txBody>
          <a:bodyPr/>
          <a:lstStyle/>
          <a:p>
            <a:r>
              <a:rPr lang="en-GB" dirty="0"/>
              <a:t>Principle</a:t>
            </a:r>
          </a:p>
        </p:txBody>
      </p:sp>
      <p:sp>
        <p:nvSpPr>
          <p:cNvPr id="6" name="Content Placeholder 5">
            <a:extLst>
              <a:ext uri="{FF2B5EF4-FFF2-40B4-BE49-F238E27FC236}">
                <a16:creationId xmlns:a16="http://schemas.microsoft.com/office/drawing/2014/main" id="{97618C61-D781-3E90-B67D-D4842D37BA1B}"/>
              </a:ext>
            </a:extLst>
          </p:cNvPr>
          <p:cNvSpPr>
            <a:spLocks noGrp="1"/>
          </p:cNvSpPr>
          <p:nvPr>
            <p:ph sz="half" idx="2"/>
          </p:nvPr>
        </p:nvSpPr>
        <p:spPr>
          <a:xfrm>
            <a:off x="6019800" y="1905855"/>
            <a:ext cx="5257800" cy="2913063"/>
          </a:xfrm>
        </p:spPr>
        <p:txBody>
          <a:bodyPr>
            <a:normAutofit/>
          </a:bodyPr>
          <a:lstStyle/>
          <a:p>
            <a:r>
              <a:rPr lang="en-GB" dirty="0"/>
              <a:t>Advantage</a:t>
            </a:r>
          </a:p>
          <a:p>
            <a:pPr lvl="1"/>
            <a:r>
              <a:rPr lang="en-GB" dirty="0" smtClean="0"/>
              <a:t>Non-Invasive</a:t>
            </a:r>
            <a:endParaRPr lang="en-GB" dirty="0"/>
          </a:p>
          <a:p>
            <a:pPr lvl="1"/>
            <a:r>
              <a:rPr lang="en-GB" dirty="0"/>
              <a:t>Minimum vacuum interference</a:t>
            </a:r>
          </a:p>
          <a:p>
            <a:pPr lvl="1"/>
            <a:r>
              <a:rPr lang="en-GB" dirty="0"/>
              <a:t>2D profile with high resolution</a:t>
            </a:r>
          </a:p>
          <a:p>
            <a:pPr lvl="1"/>
            <a:r>
              <a:rPr lang="en-GB" dirty="0"/>
              <a:t>Versatile</a:t>
            </a:r>
          </a:p>
          <a:p>
            <a:pPr lvl="1"/>
            <a:r>
              <a:rPr lang="en-GB" dirty="0"/>
              <a:t>Not affected by space charge (Neutral emitter)</a:t>
            </a:r>
          </a:p>
          <a:p>
            <a:pPr lvl="1"/>
            <a:endParaRPr lang="en-GB" dirty="0"/>
          </a:p>
          <a:p>
            <a:pPr lvl="1"/>
            <a:endParaRPr lang="en-GB" dirty="0"/>
          </a:p>
        </p:txBody>
      </p:sp>
      <p:sp>
        <p:nvSpPr>
          <p:cNvPr id="4" name="Footer Placeholder 3">
            <a:extLst>
              <a:ext uri="{FF2B5EF4-FFF2-40B4-BE49-F238E27FC236}">
                <a16:creationId xmlns:a16="http://schemas.microsoft.com/office/drawing/2014/main" id="{DABBEA9B-E7E4-4E9D-DEF7-B46810F40987}"/>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2" name="Title 1">
            <a:extLst>
              <a:ext uri="{FF2B5EF4-FFF2-40B4-BE49-F238E27FC236}">
                <a16:creationId xmlns:a16="http://schemas.microsoft.com/office/drawing/2014/main" id="{244DF9F8-98C9-547B-950F-3AE6FBEBF89D}"/>
              </a:ext>
            </a:extLst>
          </p:cNvPr>
          <p:cNvSpPr>
            <a:spLocks noGrp="1"/>
          </p:cNvSpPr>
          <p:nvPr>
            <p:ph type="title"/>
          </p:nvPr>
        </p:nvSpPr>
        <p:spPr/>
        <p:txBody>
          <a:bodyPr/>
          <a:lstStyle/>
          <a:p>
            <a:r>
              <a:rPr lang="en-GB" dirty="0"/>
              <a:t>Gas jet based beam profile monitors</a:t>
            </a:r>
          </a:p>
        </p:txBody>
      </p:sp>
      <p:pic>
        <p:nvPicPr>
          <p:cNvPr id="8" name="Picture 7" descr="Diagram&#10;&#10;Description automatically generated">
            <a:extLst>
              <a:ext uri="{FF2B5EF4-FFF2-40B4-BE49-F238E27FC236}">
                <a16:creationId xmlns:a16="http://schemas.microsoft.com/office/drawing/2014/main" id="{012EB31E-11A2-A5A8-6591-65D9DD29B3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5946" y="2112516"/>
            <a:ext cx="3862267" cy="2632968"/>
          </a:xfrm>
          <a:prstGeom prst="rect">
            <a:avLst/>
          </a:prstGeom>
        </p:spPr>
      </p:pic>
      <p:sp>
        <p:nvSpPr>
          <p:cNvPr id="44" name="TextBox 43">
            <a:extLst>
              <a:ext uri="{FF2B5EF4-FFF2-40B4-BE49-F238E27FC236}">
                <a16:creationId xmlns:a16="http://schemas.microsoft.com/office/drawing/2014/main" id="{42FE36CC-F965-1B32-318D-3864E27C40A3}"/>
              </a:ext>
            </a:extLst>
          </p:cNvPr>
          <p:cNvSpPr txBox="1"/>
          <p:nvPr/>
        </p:nvSpPr>
        <p:spPr>
          <a:xfrm>
            <a:off x="1427312" y="5199116"/>
            <a:ext cx="3604334" cy="369332"/>
          </a:xfrm>
          <a:prstGeom prst="rect">
            <a:avLst/>
          </a:prstGeom>
          <a:noFill/>
        </p:spPr>
        <p:txBody>
          <a:bodyPr wrap="square" rtlCol="0">
            <a:spAutoFit/>
          </a:bodyPr>
          <a:lstStyle/>
          <a:p>
            <a:r>
              <a:rPr lang="en-GB" b="1" dirty="0">
                <a:solidFill>
                  <a:schemeClr val="accent1"/>
                </a:solidFill>
              </a:rPr>
              <a:t>Using a supersonic gas jet curtain</a:t>
            </a:r>
          </a:p>
        </p:txBody>
      </p:sp>
      <p:sp>
        <p:nvSpPr>
          <p:cNvPr id="45" name="Slide Number Placeholder 44">
            <a:extLst>
              <a:ext uri="{FF2B5EF4-FFF2-40B4-BE49-F238E27FC236}">
                <a16:creationId xmlns:a16="http://schemas.microsoft.com/office/drawing/2014/main" id="{984826D8-6686-5E28-B944-B434E1E0B883}"/>
              </a:ext>
            </a:extLst>
          </p:cNvPr>
          <p:cNvSpPr>
            <a:spLocks noGrp="1"/>
          </p:cNvSpPr>
          <p:nvPr>
            <p:ph type="sldNum" sz="quarter" idx="12"/>
          </p:nvPr>
        </p:nvSpPr>
        <p:spPr>
          <a:xfrm>
            <a:off x="9354879" y="6373935"/>
            <a:ext cx="2743200" cy="365125"/>
          </a:xfrm>
        </p:spPr>
        <p:txBody>
          <a:bodyPr/>
          <a:lstStyle/>
          <a:p>
            <a:fld id="{0C12A67B-E90E-46CD-9287-8E71E716F73B}" type="slidenum">
              <a:rPr lang="en-GB" smtClean="0">
                <a:solidFill>
                  <a:schemeClr val="tx1"/>
                </a:solidFill>
              </a:rPr>
              <a:t>3</a:t>
            </a:fld>
            <a:endParaRPr lang="en-GB" dirty="0">
              <a:solidFill>
                <a:schemeClr val="tx1"/>
              </a:solidFill>
            </a:endParaRPr>
          </a:p>
        </p:txBody>
      </p:sp>
    </p:spTree>
    <p:extLst>
      <p:ext uri="{BB962C8B-B14F-4D97-AF65-F5344CB8AC3E}">
        <p14:creationId xmlns:p14="http://schemas.microsoft.com/office/powerpoint/2010/main" val="2673195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9380A5-7550-0E66-C148-1C9A28485CF7}"/>
              </a:ext>
            </a:extLst>
          </p:cNvPr>
          <p:cNvSpPr>
            <a:spLocks noGrp="1"/>
          </p:cNvSpPr>
          <p:nvPr>
            <p:ph type="title"/>
          </p:nvPr>
        </p:nvSpPr>
        <p:spPr/>
        <p:txBody>
          <a:bodyPr/>
          <a:lstStyle/>
          <a:p>
            <a:r>
              <a:rPr lang="en-GB" dirty="0"/>
              <a:t>Gas jet monitor setup</a:t>
            </a:r>
          </a:p>
        </p:txBody>
      </p:sp>
      <p:pic>
        <p:nvPicPr>
          <p:cNvPr id="9" name="Content Placeholder 8">
            <a:extLst>
              <a:ext uri="{FF2B5EF4-FFF2-40B4-BE49-F238E27FC236}">
                <a16:creationId xmlns:a16="http://schemas.microsoft.com/office/drawing/2014/main" id="{714C15B1-9CFC-73A6-E85B-2D87DFC989A3}"/>
              </a:ext>
            </a:extLst>
          </p:cNvPr>
          <p:cNvPicPr>
            <a:picLocks noGrp="1" noChangeAspect="1"/>
          </p:cNvPicPr>
          <p:nvPr>
            <p:ph idx="1"/>
          </p:nvPr>
        </p:nvPicPr>
        <p:blipFill>
          <a:blip r:embed="rId3"/>
          <a:stretch>
            <a:fillRect/>
          </a:stretch>
        </p:blipFill>
        <p:spPr>
          <a:xfrm>
            <a:off x="838200" y="1498211"/>
            <a:ext cx="10515600" cy="4425140"/>
          </a:xfrm>
        </p:spPr>
      </p:pic>
      <p:sp>
        <p:nvSpPr>
          <p:cNvPr id="4" name="Footer Placeholder 3">
            <a:extLst>
              <a:ext uri="{FF2B5EF4-FFF2-40B4-BE49-F238E27FC236}">
                <a16:creationId xmlns:a16="http://schemas.microsoft.com/office/drawing/2014/main" id="{C85ED238-DC89-20C7-872E-700EC20B89D3}"/>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10" name="Slide Number Placeholder 9">
            <a:extLst>
              <a:ext uri="{FF2B5EF4-FFF2-40B4-BE49-F238E27FC236}">
                <a16:creationId xmlns:a16="http://schemas.microsoft.com/office/drawing/2014/main" id="{CB41A3C1-C67A-EED7-8006-29FA70EDD847}"/>
              </a:ext>
            </a:extLst>
          </p:cNvPr>
          <p:cNvSpPr>
            <a:spLocks noGrp="1"/>
          </p:cNvSpPr>
          <p:nvPr>
            <p:ph type="sldNum" sz="quarter" idx="12"/>
          </p:nvPr>
        </p:nvSpPr>
        <p:spPr/>
        <p:txBody>
          <a:bodyPr/>
          <a:lstStyle/>
          <a:p>
            <a:fld id="{0C12A67B-E90E-46CD-9287-8E71E716F73B}" type="slidenum">
              <a:rPr lang="en-GB" smtClean="0"/>
              <a:t>4</a:t>
            </a:fld>
            <a:endParaRPr lang="en-GB"/>
          </a:p>
        </p:txBody>
      </p:sp>
    </p:spTree>
    <p:extLst>
      <p:ext uri="{BB962C8B-B14F-4D97-AF65-F5344CB8AC3E}">
        <p14:creationId xmlns:p14="http://schemas.microsoft.com/office/powerpoint/2010/main" val="29887611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73B7C-B906-6EE6-FB07-99524C13B7AE}"/>
              </a:ext>
            </a:extLst>
          </p:cNvPr>
          <p:cNvSpPr>
            <a:spLocks noGrp="1"/>
          </p:cNvSpPr>
          <p:nvPr>
            <p:ph type="title"/>
          </p:nvPr>
        </p:nvSpPr>
        <p:spPr>
          <a:xfrm>
            <a:off x="838200" y="0"/>
            <a:ext cx="9740803" cy="1088021"/>
          </a:xfrm>
        </p:spPr>
        <p:txBody>
          <a:bodyPr/>
          <a:lstStyle/>
          <a:p>
            <a:r>
              <a:rPr lang="en-GB" dirty="0"/>
              <a:t>Curtain simulation and verification</a:t>
            </a:r>
          </a:p>
        </p:txBody>
      </p:sp>
      <p:sp>
        <p:nvSpPr>
          <p:cNvPr id="4" name="Footer Placeholder 3">
            <a:extLst>
              <a:ext uri="{FF2B5EF4-FFF2-40B4-BE49-F238E27FC236}">
                <a16:creationId xmlns:a16="http://schemas.microsoft.com/office/drawing/2014/main" id="{4BC906A8-1FB8-6722-127D-77E2800F8CD9}"/>
              </a:ext>
            </a:extLst>
          </p:cNvPr>
          <p:cNvSpPr>
            <a:spLocks noGrp="1"/>
          </p:cNvSpPr>
          <p:nvPr>
            <p:ph type="ftr" sz="quarter" idx="11"/>
          </p:nvPr>
        </p:nvSpPr>
        <p:spPr/>
        <p:txBody>
          <a:bodyPr/>
          <a:lstStyle/>
          <a:p>
            <a:r>
              <a:rPr lang="en-GB" smtClean="0"/>
              <a:t>IOP PABG Annual Conference, Liverpool, 25/07/2022 </a:t>
            </a:r>
            <a:endParaRPr lang="en-GB" dirty="0"/>
          </a:p>
        </p:txBody>
      </p:sp>
      <p:pic>
        <p:nvPicPr>
          <p:cNvPr id="13" name="Picture 12">
            <a:extLst>
              <a:ext uri="{FF2B5EF4-FFF2-40B4-BE49-F238E27FC236}">
                <a16:creationId xmlns:a16="http://schemas.microsoft.com/office/drawing/2014/main" id="{5942F92D-1FFF-BEED-9CF1-ECCC7A9C193E}"/>
              </a:ext>
            </a:extLst>
          </p:cNvPr>
          <p:cNvPicPr>
            <a:picLocks noChangeAspect="1"/>
          </p:cNvPicPr>
          <p:nvPr/>
        </p:nvPicPr>
        <p:blipFill>
          <a:blip r:embed="rId2"/>
          <a:stretch>
            <a:fillRect/>
          </a:stretch>
        </p:blipFill>
        <p:spPr>
          <a:xfrm>
            <a:off x="1128607" y="1817564"/>
            <a:ext cx="3030824" cy="1888054"/>
          </a:xfrm>
          <a:prstGeom prst="rect">
            <a:avLst/>
          </a:prstGeom>
        </p:spPr>
      </p:pic>
      <p:pic>
        <p:nvPicPr>
          <p:cNvPr id="14" name="Picture 13">
            <a:extLst>
              <a:ext uri="{FF2B5EF4-FFF2-40B4-BE49-F238E27FC236}">
                <a16:creationId xmlns:a16="http://schemas.microsoft.com/office/drawing/2014/main" id="{55FA9FA0-BE9A-552F-74B4-96064AEA960F}"/>
              </a:ext>
            </a:extLst>
          </p:cNvPr>
          <p:cNvPicPr>
            <a:picLocks noChangeAspect="1"/>
          </p:cNvPicPr>
          <p:nvPr/>
        </p:nvPicPr>
        <p:blipFill>
          <a:blip r:embed="rId3"/>
          <a:stretch>
            <a:fillRect/>
          </a:stretch>
        </p:blipFill>
        <p:spPr>
          <a:xfrm>
            <a:off x="780065" y="4229911"/>
            <a:ext cx="3248944" cy="1945092"/>
          </a:xfrm>
          <a:prstGeom prst="rect">
            <a:avLst/>
          </a:prstGeom>
        </p:spPr>
      </p:pic>
      <p:sp>
        <p:nvSpPr>
          <p:cNvPr id="17" name="TextBox 16">
            <a:extLst>
              <a:ext uri="{FF2B5EF4-FFF2-40B4-BE49-F238E27FC236}">
                <a16:creationId xmlns:a16="http://schemas.microsoft.com/office/drawing/2014/main" id="{72D3D0AB-28AC-E88C-8E28-6EA50A24B131}"/>
              </a:ext>
            </a:extLst>
          </p:cNvPr>
          <p:cNvSpPr txBox="1"/>
          <p:nvPr/>
        </p:nvSpPr>
        <p:spPr>
          <a:xfrm>
            <a:off x="164562" y="1184837"/>
            <a:ext cx="4538068" cy="707886"/>
          </a:xfrm>
          <a:prstGeom prst="rect">
            <a:avLst/>
          </a:prstGeom>
          <a:noFill/>
        </p:spPr>
        <p:txBody>
          <a:bodyPr wrap="square">
            <a:spAutoFit/>
          </a:bodyPr>
          <a:lstStyle/>
          <a:p>
            <a:r>
              <a:rPr lang="en-GB" altLang="zh-CN" sz="2000" b="1" dirty="0">
                <a:solidFill>
                  <a:srgbClr val="0070C0"/>
                </a:solidFill>
              </a:rPr>
              <a:t>Continuous flow: </a:t>
            </a:r>
          </a:p>
          <a:p>
            <a:r>
              <a:rPr lang="en-GB" altLang="zh-CN" sz="2000" b="1" dirty="0">
                <a:solidFill>
                  <a:srgbClr val="0070C0"/>
                </a:solidFill>
              </a:rPr>
              <a:t>      </a:t>
            </a:r>
            <a:r>
              <a:rPr lang="en-GB" altLang="zh-CN" sz="1600" b="1" dirty="0">
                <a:solidFill>
                  <a:srgbClr val="0070C0"/>
                </a:solidFill>
              </a:rPr>
              <a:t>Quitting surface + analytical formular</a:t>
            </a:r>
            <a:endParaRPr lang="en-US" altLang="zh-CN" sz="2000" b="1" dirty="0">
              <a:solidFill>
                <a:srgbClr val="0070C0"/>
              </a:solidFill>
            </a:endParaRPr>
          </a:p>
        </p:txBody>
      </p:sp>
      <p:sp>
        <p:nvSpPr>
          <p:cNvPr id="18" name="TextBox 17">
            <a:extLst>
              <a:ext uri="{FF2B5EF4-FFF2-40B4-BE49-F238E27FC236}">
                <a16:creationId xmlns:a16="http://schemas.microsoft.com/office/drawing/2014/main" id="{2C11E9BB-E33D-5559-C194-8C92A44FA933}"/>
              </a:ext>
            </a:extLst>
          </p:cNvPr>
          <p:cNvSpPr txBox="1"/>
          <p:nvPr/>
        </p:nvSpPr>
        <p:spPr>
          <a:xfrm>
            <a:off x="164562" y="3607411"/>
            <a:ext cx="5443008" cy="707886"/>
          </a:xfrm>
          <a:prstGeom prst="rect">
            <a:avLst/>
          </a:prstGeom>
          <a:noFill/>
        </p:spPr>
        <p:txBody>
          <a:bodyPr wrap="square">
            <a:spAutoFit/>
          </a:bodyPr>
          <a:lstStyle/>
          <a:p>
            <a:r>
              <a:rPr lang="en-GB" altLang="zh-CN" sz="2000" b="1" dirty="0">
                <a:solidFill>
                  <a:srgbClr val="0070C0"/>
                </a:solidFill>
              </a:rPr>
              <a:t>Molecular flow: </a:t>
            </a:r>
          </a:p>
          <a:p>
            <a:r>
              <a:rPr lang="en-GB" altLang="zh-CN" sz="2000" b="1" dirty="0">
                <a:solidFill>
                  <a:srgbClr val="0070C0"/>
                </a:solidFill>
              </a:rPr>
              <a:t>     </a:t>
            </a:r>
            <a:r>
              <a:rPr lang="en-GB" altLang="zh-CN" sz="1600" b="1" dirty="0">
                <a:solidFill>
                  <a:srgbClr val="0070C0"/>
                </a:solidFill>
              </a:rPr>
              <a:t>Particle ray tracing </a:t>
            </a:r>
            <a:endParaRPr lang="en-US" altLang="zh-CN" sz="2000" b="1" dirty="0">
              <a:solidFill>
                <a:srgbClr val="0070C0"/>
              </a:solidFill>
            </a:endParaRPr>
          </a:p>
        </p:txBody>
      </p:sp>
      <p:sp>
        <p:nvSpPr>
          <p:cNvPr id="21" name="Content Placeholder 2">
            <a:extLst>
              <a:ext uri="{FF2B5EF4-FFF2-40B4-BE49-F238E27FC236}">
                <a16:creationId xmlns:a16="http://schemas.microsoft.com/office/drawing/2014/main" id="{4B8E39D6-DE75-BE00-295A-561FCC0045A4}"/>
              </a:ext>
            </a:extLst>
          </p:cNvPr>
          <p:cNvSpPr>
            <a:spLocks noGrp="1"/>
          </p:cNvSpPr>
          <p:nvPr>
            <p:ph idx="1"/>
          </p:nvPr>
        </p:nvSpPr>
        <p:spPr>
          <a:xfrm>
            <a:off x="4483947" y="1184837"/>
            <a:ext cx="7600461" cy="683981"/>
          </a:xfrm>
        </p:spPr>
        <p:txBody>
          <a:bodyPr>
            <a:normAutofit/>
          </a:bodyPr>
          <a:lstStyle/>
          <a:p>
            <a:r>
              <a:rPr lang="en-GB" sz="1900" b="1" i="1" dirty="0">
                <a:solidFill>
                  <a:srgbClr val="FF0000"/>
                </a:solidFill>
              </a:rPr>
              <a:t>Gas jet density distribution </a:t>
            </a:r>
            <a:r>
              <a:rPr lang="en-GB" sz="1900" dirty="0"/>
              <a:t>verified at 264 mm from nozzle:</a:t>
            </a:r>
          </a:p>
          <a:p>
            <a:pPr lvl="2"/>
            <a:r>
              <a:rPr lang="en-GB" sz="1700" b="1" dirty="0"/>
              <a:t>Nozzle : 30 </a:t>
            </a:r>
            <a:r>
              <a:rPr lang="el-GR" sz="1800" b="1" dirty="0"/>
              <a:t>μ</a:t>
            </a:r>
            <a:r>
              <a:rPr lang="en-GB" sz="1800" b="1" dirty="0"/>
              <a:t>m</a:t>
            </a:r>
            <a:r>
              <a:rPr lang="en-GB" sz="1700" b="1" dirty="0"/>
              <a:t>; 1</a:t>
            </a:r>
            <a:r>
              <a:rPr lang="en-GB" sz="1700" b="1" baseline="30000" dirty="0"/>
              <a:t>st</a:t>
            </a:r>
            <a:r>
              <a:rPr lang="en-GB" sz="1700" b="1" dirty="0"/>
              <a:t> Skimmer I : 180 </a:t>
            </a:r>
            <a:r>
              <a:rPr lang="el-GR" sz="1800" b="1" dirty="0"/>
              <a:t>μ</a:t>
            </a:r>
            <a:r>
              <a:rPr lang="en-GB" sz="1800" b="1" dirty="0"/>
              <a:t>m</a:t>
            </a:r>
            <a:r>
              <a:rPr lang="en-GB" sz="1700" b="1" dirty="0"/>
              <a:t>; 2</a:t>
            </a:r>
            <a:r>
              <a:rPr lang="en-GB" sz="1700" b="1" baseline="30000" dirty="0"/>
              <a:t>nd</a:t>
            </a:r>
            <a:r>
              <a:rPr lang="en-GB" sz="1700" b="1" dirty="0"/>
              <a:t> Skimmer: 2mm</a:t>
            </a:r>
          </a:p>
          <a:p>
            <a:endParaRPr lang="en-GB" sz="2000" b="1" dirty="0"/>
          </a:p>
        </p:txBody>
      </p:sp>
      <p:pic>
        <p:nvPicPr>
          <p:cNvPr id="22" name="Picture 21">
            <a:extLst>
              <a:ext uri="{FF2B5EF4-FFF2-40B4-BE49-F238E27FC236}">
                <a16:creationId xmlns:a16="http://schemas.microsoft.com/office/drawing/2014/main" id="{CEDC9094-0C42-C361-154F-4AB9DC587EE1}"/>
              </a:ext>
            </a:extLst>
          </p:cNvPr>
          <p:cNvPicPr>
            <a:picLocks noChangeAspect="1"/>
          </p:cNvPicPr>
          <p:nvPr/>
        </p:nvPicPr>
        <p:blipFill>
          <a:blip r:embed="rId4"/>
          <a:stretch>
            <a:fillRect/>
          </a:stretch>
        </p:blipFill>
        <p:spPr>
          <a:xfrm>
            <a:off x="6674571" y="3956600"/>
            <a:ext cx="2016000" cy="2016000"/>
          </a:xfrm>
          <a:prstGeom prst="rect">
            <a:avLst/>
          </a:prstGeom>
        </p:spPr>
      </p:pic>
      <p:pic>
        <p:nvPicPr>
          <p:cNvPr id="23" name="Picture 22">
            <a:extLst>
              <a:ext uri="{FF2B5EF4-FFF2-40B4-BE49-F238E27FC236}">
                <a16:creationId xmlns:a16="http://schemas.microsoft.com/office/drawing/2014/main" id="{9AC1AEBB-FABA-54AC-3E09-063A6AEB8391}"/>
              </a:ext>
            </a:extLst>
          </p:cNvPr>
          <p:cNvPicPr>
            <a:picLocks noChangeAspect="1"/>
          </p:cNvPicPr>
          <p:nvPr/>
        </p:nvPicPr>
        <p:blipFill>
          <a:blip r:embed="rId5"/>
          <a:stretch>
            <a:fillRect/>
          </a:stretch>
        </p:blipFill>
        <p:spPr>
          <a:xfrm>
            <a:off x="6674571" y="1949447"/>
            <a:ext cx="2016000" cy="2016000"/>
          </a:xfrm>
          <a:prstGeom prst="rect">
            <a:avLst/>
          </a:prstGeom>
        </p:spPr>
      </p:pic>
      <p:pic>
        <p:nvPicPr>
          <p:cNvPr id="24" name="Picture 23">
            <a:extLst>
              <a:ext uri="{FF2B5EF4-FFF2-40B4-BE49-F238E27FC236}">
                <a16:creationId xmlns:a16="http://schemas.microsoft.com/office/drawing/2014/main" id="{5F1E9EB4-9B67-91C9-355B-D2BC365988BD}"/>
              </a:ext>
            </a:extLst>
          </p:cNvPr>
          <p:cNvPicPr>
            <a:picLocks noChangeAspect="1"/>
          </p:cNvPicPr>
          <p:nvPr/>
        </p:nvPicPr>
        <p:blipFill>
          <a:blip r:embed="rId6"/>
          <a:stretch>
            <a:fillRect/>
          </a:stretch>
        </p:blipFill>
        <p:spPr>
          <a:xfrm>
            <a:off x="3965042" y="3881758"/>
            <a:ext cx="3024000" cy="2136264"/>
          </a:xfrm>
          <a:prstGeom prst="rect">
            <a:avLst/>
          </a:prstGeom>
        </p:spPr>
      </p:pic>
      <p:pic>
        <p:nvPicPr>
          <p:cNvPr id="25" name="Picture 24">
            <a:extLst>
              <a:ext uri="{FF2B5EF4-FFF2-40B4-BE49-F238E27FC236}">
                <a16:creationId xmlns:a16="http://schemas.microsoft.com/office/drawing/2014/main" id="{43BC93E0-9550-26FD-3D1E-7386461A6E56}"/>
              </a:ext>
            </a:extLst>
          </p:cNvPr>
          <p:cNvPicPr>
            <a:picLocks noChangeAspect="1"/>
          </p:cNvPicPr>
          <p:nvPr/>
        </p:nvPicPr>
        <p:blipFill>
          <a:blip r:embed="rId7"/>
          <a:stretch>
            <a:fillRect/>
          </a:stretch>
        </p:blipFill>
        <p:spPr>
          <a:xfrm>
            <a:off x="3965042" y="1882197"/>
            <a:ext cx="3024000" cy="2136263"/>
          </a:xfrm>
          <a:prstGeom prst="rect">
            <a:avLst/>
          </a:prstGeom>
        </p:spPr>
      </p:pic>
      <p:grpSp>
        <p:nvGrpSpPr>
          <p:cNvPr id="26" name="Group 25">
            <a:extLst>
              <a:ext uri="{FF2B5EF4-FFF2-40B4-BE49-F238E27FC236}">
                <a16:creationId xmlns:a16="http://schemas.microsoft.com/office/drawing/2014/main" id="{E2DA7370-EEE9-259E-8C95-D5CD1B58E37B}"/>
              </a:ext>
            </a:extLst>
          </p:cNvPr>
          <p:cNvGrpSpPr/>
          <p:nvPr/>
        </p:nvGrpSpPr>
        <p:grpSpPr>
          <a:xfrm>
            <a:off x="8835451" y="1993830"/>
            <a:ext cx="3134437" cy="3847623"/>
            <a:chOff x="8835451" y="1993830"/>
            <a:chExt cx="3134437" cy="3847623"/>
          </a:xfrm>
        </p:grpSpPr>
        <p:pic>
          <p:nvPicPr>
            <p:cNvPr id="27" name="Picture 26">
              <a:extLst>
                <a:ext uri="{FF2B5EF4-FFF2-40B4-BE49-F238E27FC236}">
                  <a16:creationId xmlns:a16="http://schemas.microsoft.com/office/drawing/2014/main" id="{2E98F16C-4E69-BEE0-4AE3-1D90AA0AD2BF}"/>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Layer>
                  </a14:imgProps>
                </a:ext>
              </a:extLst>
            </a:blip>
            <a:stretch>
              <a:fillRect/>
            </a:stretch>
          </p:blipFill>
          <p:spPr>
            <a:xfrm>
              <a:off x="8835451" y="3978104"/>
              <a:ext cx="2376000" cy="1863349"/>
            </a:xfrm>
            <a:prstGeom prst="rect">
              <a:avLst/>
            </a:prstGeom>
          </p:spPr>
        </p:pic>
        <p:pic>
          <p:nvPicPr>
            <p:cNvPr id="28" name="Picture 27">
              <a:extLst>
                <a:ext uri="{FF2B5EF4-FFF2-40B4-BE49-F238E27FC236}">
                  <a16:creationId xmlns:a16="http://schemas.microsoft.com/office/drawing/2014/main" id="{13375F92-BEB2-F0EF-5FA3-EF7CB49EE56D}"/>
                </a:ext>
              </a:extLst>
            </p:cNvPr>
            <p:cNvPicPr>
              <a:picLocks noChangeAspect="1"/>
            </p:cNvPicPr>
            <p:nvPr/>
          </p:nvPicPr>
          <p:blipFill>
            <a:blip r:embed="rId10">
              <a:extLst>
                <a:ext uri="{BEBA8EAE-BF5A-486C-A8C5-ECC9F3942E4B}">
                  <a14:imgProps xmlns:a14="http://schemas.microsoft.com/office/drawing/2010/main">
                    <a14:imgLayer r:embed="rId11">
                      <a14:imgEffect>
                        <a14:sharpenSoften amount="50000"/>
                      </a14:imgEffect>
                    </a14:imgLayer>
                  </a14:imgProps>
                </a:ext>
              </a:extLst>
            </a:blip>
            <a:stretch>
              <a:fillRect/>
            </a:stretch>
          </p:blipFill>
          <p:spPr>
            <a:xfrm>
              <a:off x="8835451" y="1993830"/>
              <a:ext cx="2376000" cy="1863348"/>
            </a:xfrm>
            <a:prstGeom prst="rect">
              <a:avLst/>
            </a:prstGeom>
          </p:spPr>
        </p:pic>
        <p:sp>
          <p:nvSpPr>
            <p:cNvPr id="29" name="TextBox 28">
              <a:extLst>
                <a:ext uri="{FF2B5EF4-FFF2-40B4-BE49-F238E27FC236}">
                  <a16:creationId xmlns:a16="http://schemas.microsoft.com/office/drawing/2014/main" id="{2DAD285C-635C-3120-F8B0-44992C44EEE4}"/>
                </a:ext>
              </a:extLst>
            </p:cNvPr>
            <p:cNvSpPr txBox="1"/>
            <p:nvPr/>
          </p:nvSpPr>
          <p:spPr>
            <a:xfrm>
              <a:off x="10431365" y="2015662"/>
              <a:ext cx="1528354" cy="523220"/>
            </a:xfrm>
            <a:prstGeom prst="rect">
              <a:avLst/>
            </a:prstGeom>
            <a:noFill/>
          </p:spPr>
          <p:txBody>
            <a:bodyPr wrap="square" rtlCol="0">
              <a:spAutoFit/>
            </a:bodyPr>
            <a:lstStyle/>
            <a:p>
              <a:r>
                <a:rPr lang="en-GB" sz="1400" dirty="0">
                  <a:solidFill>
                    <a:schemeClr val="accent1">
                      <a:lumMod val="75000"/>
                    </a:schemeClr>
                  </a:solidFill>
                </a:rPr>
                <a:t>FWHM = 13.6 mm</a:t>
              </a:r>
            </a:p>
            <a:p>
              <a:r>
                <a:rPr lang="en-GB" sz="1400" dirty="0">
                  <a:solidFill>
                    <a:schemeClr val="accent2">
                      <a:lumMod val="75000"/>
                    </a:schemeClr>
                  </a:solidFill>
                </a:rPr>
                <a:t>FWHM = 15.8 mm </a:t>
              </a:r>
            </a:p>
          </p:txBody>
        </p:sp>
        <p:cxnSp>
          <p:nvCxnSpPr>
            <p:cNvPr id="30" name="Straight Arrow Connector 29">
              <a:extLst>
                <a:ext uri="{FF2B5EF4-FFF2-40B4-BE49-F238E27FC236}">
                  <a16:creationId xmlns:a16="http://schemas.microsoft.com/office/drawing/2014/main" id="{F929E40D-97E5-9A25-6732-990FD2445401}"/>
                </a:ext>
              </a:extLst>
            </p:cNvPr>
            <p:cNvCxnSpPr/>
            <p:nvPr/>
          </p:nvCxnSpPr>
          <p:spPr>
            <a:xfrm flipV="1">
              <a:off x="9552632" y="2887889"/>
              <a:ext cx="1026371" cy="3966"/>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BED32B25-359F-2553-34F6-719AC30F4697}"/>
                </a:ext>
              </a:extLst>
            </p:cNvPr>
            <p:cNvCxnSpPr/>
            <p:nvPr/>
          </p:nvCxnSpPr>
          <p:spPr>
            <a:xfrm flipV="1">
              <a:off x="9683987" y="4821088"/>
              <a:ext cx="803576" cy="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BEFD9B45-A177-3829-EAF0-4BB4C43EFCF8}"/>
                </a:ext>
              </a:extLst>
            </p:cNvPr>
            <p:cNvSpPr txBox="1"/>
            <p:nvPr/>
          </p:nvSpPr>
          <p:spPr>
            <a:xfrm>
              <a:off x="10441534" y="3978104"/>
              <a:ext cx="1528354" cy="523220"/>
            </a:xfrm>
            <a:prstGeom prst="rect">
              <a:avLst/>
            </a:prstGeom>
            <a:noFill/>
          </p:spPr>
          <p:txBody>
            <a:bodyPr wrap="square" rtlCol="0">
              <a:spAutoFit/>
            </a:bodyPr>
            <a:lstStyle/>
            <a:p>
              <a:r>
                <a:rPr lang="en-GB" sz="1400" dirty="0">
                  <a:solidFill>
                    <a:schemeClr val="accent1">
                      <a:lumMod val="75000"/>
                    </a:schemeClr>
                  </a:solidFill>
                </a:rPr>
                <a:t>FWHM = 12.5 mm</a:t>
              </a:r>
            </a:p>
            <a:p>
              <a:r>
                <a:rPr lang="en-GB" sz="1400" dirty="0">
                  <a:solidFill>
                    <a:schemeClr val="accent2">
                      <a:lumMod val="75000"/>
                    </a:schemeClr>
                  </a:solidFill>
                </a:rPr>
                <a:t>FWHM = 13.3 mm </a:t>
              </a:r>
            </a:p>
          </p:txBody>
        </p:sp>
      </p:grpSp>
      <p:sp>
        <p:nvSpPr>
          <p:cNvPr id="33" name="Rectangle 32">
            <a:extLst>
              <a:ext uri="{FF2B5EF4-FFF2-40B4-BE49-F238E27FC236}">
                <a16:creationId xmlns:a16="http://schemas.microsoft.com/office/drawing/2014/main" id="{3BC4D844-6C54-7172-0455-0B133B07CA32}"/>
              </a:ext>
            </a:extLst>
          </p:cNvPr>
          <p:cNvSpPr/>
          <p:nvPr/>
        </p:nvSpPr>
        <p:spPr>
          <a:xfrm>
            <a:off x="6674571" y="2829976"/>
            <a:ext cx="1960995" cy="170736"/>
          </a:xfrm>
          <a:prstGeom prst="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34" name="Rectangle 33">
            <a:extLst>
              <a:ext uri="{FF2B5EF4-FFF2-40B4-BE49-F238E27FC236}">
                <a16:creationId xmlns:a16="http://schemas.microsoft.com/office/drawing/2014/main" id="{D20D3C68-80D3-7DF7-C9F0-78D8501D7BE0}"/>
              </a:ext>
            </a:extLst>
          </p:cNvPr>
          <p:cNvSpPr/>
          <p:nvPr/>
        </p:nvSpPr>
        <p:spPr>
          <a:xfrm>
            <a:off x="4459870" y="2818441"/>
            <a:ext cx="1960995" cy="170736"/>
          </a:xfrm>
          <a:prstGeom prst="rect">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a:p>
        </p:txBody>
      </p:sp>
      <p:sp>
        <p:nvSpPr>
          <p:cNvPr id="35" name="TextBox 34">
            <a:extLst>
              <a:ext uri="{FF2B5EF4-FFF2-40B4-BE49-F238E27FC236}">
                <a16:creationId xmlns:a16="http://schemas.microsoft.com/office/drawing/2014/main" id="{EFD1447F-C12D-D7E8-7D0A-16D9E4F8F55E}"/>
              </a:ext>
            </a:extLst>
          </p:cNvPr>
          <p:cNvSpPr txBox="1"/>
          <p:nvPr/>
        </p:nvSpPr>
        <p:spPr>
          <a:xfrm>
            <a:off x="6828323" y="4025993"/>
            <a:ext cx="844653" cy="369332"/>
          </a:xfrm>
          <a:prstGeom prst="rect">
            <a:avLst/>
          </a:prstGeom>
          <a:noFill/>
        </p:spPr>
        <p:txBody>
          <a:bodyPr wrap="square" rtlCol="0">
            <a:spAutoFit/>
          </a:bodyPr>
          <a:lstStyle/>
          <a:p>
            <a:r>
              <a:rPr lang="en-GB" b="1" dirty="0">
                <a:solidFill>
                  <a:srgbClr val="FF0000"/>
                </a:solidFill>
              </a:rPr>
              <a:t>Neon</a:t>
            </a:r>
          </a:p>
        </p:txBody>
      </p:sp>
      <p:sp>
        <p:nvSpPr>
          <p:cNvPr id="36" name="TextBox 35">
            <a:extLst>
              <a:ext uri="{FF2B5EF4-FFF2-40B4-BE49-F238E27FC236}">
                <a16:creationId xmlns:a16="http://schemas.microsoft.com/office/drawing/2014/main" id="{1BE650FD-410E-254D-3B0F-9206ED32B34F}"/>
              </a:ext>
            </a:extLst>
          </p:cNvPr>
          <p:cNvSpPr txBox="1"/>
          <p:nvPr/>
        </p:nvSpPr>
        <p:spPr>
          <a:xfrm>
            <a:off x="6802603" y="1989539"/>
            <a:ext cx="1057280" cy="369332"/>
          </a:xfrm>
          <a:prstGeom prst="rect">
            <a:avLst/>
          </a:prstGeom>
          <a:noFill/>
        </p:spPr>
        <p:txBody>
          <a:bodyPr wrap="square" rtlCol="0">
            <a:spAutoFit/>
          </a:bodyPr>
          <a:lstStyle/>
          <a:p>
            <a:r>
              <a:rPr lang="en-GB" b="1" dirty="0">
                <a:solidFill>
                  <a:srgbClr val="FF0000"/>
                </a:solidFill>
              </a:rPr>
              <a:t>Nitrogen</a:t>
            </a:r>
          </a:p>
        </p:txBody>
      </p:sp>
      <p:cxnSp>
        <p:nvCxnSpPr>
          <p:cNvPr id="37" name="Straight Arrow Connector 36">
            <a:extLst>
              <a:ext uri="{FF2B5EF4-FFF2-40B4-BE49-F238E27FC236}">
                <a16:creationId xmlns:a16="http://schemas.microsoft.com/office/drawing/2014/main" id="{2BE9F1E0-B9AA-BC89-F899-369B0A26E4D9}"/>
              </a:ext>
            </a:extLst>
          </p:cNvPr>
          <p:cNvCxnSpPr/>
          <p:nvPr/>
        </p:nvCxnSpPr>
        <p:spPr>
          <a:xfrm flipV="1">
            <a:off x="6916067" y="3177533"/>
            <a:ext cx="0" cy="533400"/>
          </a:xfrm>
          <a:prstGeom prst="straightConnector1">
            <a:avLst/>
          </a:prstGeom>
          <a:ln w="38100">
            <a:solidFill>
              <a:srgbClr val="FF0000"/>
            </a:solidFill>
            <a:tailEnd type="triangle"/>
          </a:ln>
        </p:spPr>
        <p:style>
          <a:lnRef idx="2">
            <a:schemeClr val="accent3"/>
          </a:lnRef>
          <a:fillRef idx="0">
            <a:schemeClr val="accent3"/>
          </a:fillRef>
          <a:effectRef idx="1">
            <a:schemeClr val="accent3"/>
          </a:effectRef>
          <a:fontRef idx="minor">
            <a:schemeClr val="tx1"/>
          </a:fontRef>
        </p:style>
      </p:cxnSp>
      <p:cxnSp>
        <p:nvCxnSpPr>
          <p:cNvPr id="38" name="Straight Arrow Connector 37">
            <a:extLst>
              <a:ext uri="{FF2B5EF4-FFF2-40B4-BE49-F238E27FC236}">
                <a16:creationId xmlns:a16="http://schemas.microsoft.com/office/drawing/2014/main" id="{0EC28EE1-8316-4E97-9BFA-F4AB51E0D2BB}"/>
              </a:ext>
            </a:extLst>
          </p:cNvPr>
          <p:cNvCxnSpPr/>
          <p:nvPr/>
        </p:nvCxnSpPr>
        <p:spPr>
          <a:xfrm>
            <a:off x="6916067" y="3710933"/>
            <a:ext cx="457200" cy="0"/>
          </a:xfrm>
          <a:prstGeom prst="straightConnector1">
            <a:avLst/>
          </a:prstGeom>
          <a:ln w="38100">
            <a:solidFill>
              <a:srgbClr val="FF0000"/>
            </a:solidFill>
            <a:tailEnd type="triangle"/>
          </a:ln>
        </p:spPr>
        <p:style>
          <a:lnRef idx="2">
            <a:schemeClr val="accent3"/>
          </a:lnRef>
          <a:fillRef idx="0">
            <a:schemeClr val="accent3"/>
          </a:fillRef>
          <a:effectRef idx="1">
            <a:schemeClr val="accent3"/>
          </a:effectRef>
          <a:fontRef idx="minor">
            <a:schemeClr val="tx1"/>
          </a:fontRef>
        </p:style>
      </p:cxnSp>
      <p:sp>
        <p:nvSpPr>
          <p:cNvPr id="39" name="TextBox 38">
            <a:extLst>
              <a:ext uri="{FF2B5EF4-FFF2-40B4-BE49-F238E27FC236}">
                <a16:creationId xmlns:a16="http://schemas.microsoft.com/office/drawing/2014/main" id="{F39DFC4F-34F1-EEEA-1B18-A781E73C05A1}"/>
              </a:ext>
            </a:extLst>
          </p:cNvPr>
          <p:cNvSpPr txBox="1"/>
          <p:nvPr/>
        </p:nvSpPr>
        <p:spPr>
          <a:xfrm>
            <a:off x="7247283" y="3444233"/>
            <a:ext cx="275202" cy="307777"/>
          </a:xfrm>
          <a:prstGeom prst="rect">
            <a:avLst/>
          </a:prstGeom>
          <a:noFill/>
        </p:spPr>
        <p:txBody>
          <a:bodyPr wrap="square" rtlCol="0">
            <a:spAutoFit/>
          </a:bodyPr>
          <a:lstStyle/>
          <a:p>
            <a:r>
              <a:rPr lang="en-GB" sz="1400" dirty="0">
                <a:solidFill>
                  <a:srgbClr val="FF0000"/>
                </a:solidFill>
              </a:rPr>
              <a:t>X</a:t>
            </a:r>
          </a:p>
        </p:txBody>
      </p:sp>
      <p:sp>
        <p:nvSpPr>
          <p:cNvPr id="40" name="TextBox 39">
            <a:extLst>
              <a:ext uri="{FF2B5EF4-FFF2-40B4-BE49-F238E27FC236}">
                <a16:creationId xmlns:a16="http://schemas.microsoft.com/office/drawing/2014/main" id="{15EE6E97-832E-25FE-40DB-0FC3BF36987C}"/>
              </a:ext>
            </a:extLst>
          </p:cNvPr>
          <p:cNvSpPr txBox="1"/>
          <p:nvPr/>
        </p:nvSpPr>
        <p:spPr>
          <a:xfrm>
            <a:off x="6916067" y="3090037"/>
            <a:ext cx="284052" cy="338554"/>
          </a:xfrm>
          <a:prstGeom prst="rect">
            <a:avLst/>
          </a:prstGeom>
          <a:noFill/>
        </p:spPr>
        <p:txBody>
          <a:bodyPr wrap="none" rtlCol="0">
            <a:spAutoFit/>
          </a:bodyPr>
          <a:lstStyle/>
          <a:p>
            <a:r>
              <a:rPr lang="en-GB" sz="1600" dirty="0">
                <a:solidFill>
                  <a:srgbClr val="FF0000"/>
                </a:solidFill>
              </a:rPr>
              <a:t>Y</a:t>
            </a:r>
          </a:p>
        </p:txBody>
      </p:sp>
      <p:sp>
        <p:nvSpPr>
          <p:cNvPr id="41" name="Slide Number Placeholder 40">
            <a:extLst>
              <a:ext uri="{FF2B5EF4-FFF2-40B4-BE49-F238E27FC236}">
                <a16:creationId xmlns:a16="http://schemas.microsoft.com/office/drawing/2014/main" id="{E850E578-CA6E-71A9-83E4-E33818872F35}"/>
              </a:ext>
            </a:extLst>
          </p:cNvPr>
          <p:cNvSpPr>
            <a:spLocks noGrp="1"/>
          </p:cNvSpPr>
          <p:nvPr>
            <p:ph type="sldNum" sz="quarter" idx="12"/>
          </p:nvPr>
        </p:nvSpPr>
        <p:spPr/>
        <p:txBody>
          <a:bodyPr/>
          <a:lstStyle/>
          <a:p>
            <a:fld id="{0C12A67B-E90E-46CD-9287-8E71E716F73B}" type="slidenum">
              <a:rPr lang="en-GB" smtClean="0"/>
              <a:t>5</a:t>
            </a:fld>
            <a:endParaRPr lang="en-GB"/>
          </a:p>
        </p:txBody>
      </p:sp>
    </p:spTree>
    <p:extLst>
      <p:ext uri="{BB962C8B-B14F-4D97-AF65-F5344CB8AC3E}">
        <p14:creationId xmlns:p14="http://schemas.microsoft.com/office/powerpoint/2010/main" val="23352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build="p"/>
      <p:bldP spid="33" grpId="0" animBg="1"/>
      <p:bldP spid="34" grpId="0" animBg="1"/>
      <p:bldP spid="35" grpId="0"/>
      <p:bldP spid="36"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BC073-C6FA-6B9E-4C20-BFBB762350A8}"/>
              </a:ext>
            </a:extLst>
          </p:cNvPr>
          <p:cNvSpPr>
            <a:spLocks noGrp="1"/>
          </p:cNvSpPr>
          <p:nvPr>
            <p:ph type="title"/>
          </p:nvPr>
        </p:nvSpPr>
        <p:spPr/>
        <p:txBody>
          <a:bodyPr/>
          <a:lstStyle/>
          <a:p>
            <a:r>
              <a:rPr lang="en-GB" dirty="0"/>
              <a:t>Beam profile Measurement</a:t>
            </a:r>
          </a:p>
        </p:txBody>
      </p:sp>
      <p:sp>
        <p:nvSpPr>
          <p:cNvPr id="3" name="Content Placeholder 2">
            <a:extLst>
              <a:ext uri="{FF2B5EF4-FFF2-40B4-BE49-F238E27FC236}">
                <a16:creationId xmlns:a16="http://schemas.microsoft.com/office/drawing/2014/main" id="{69BE79AF-E7D2-4EF0-CB73-0C08C30CBA76}"/>
              </a:ext>
            </a:extLst>
          </p:cNvPr>
          <p:cNvSpPr>
            <a:spLocks noGrp="1"/>
          </p:cNvSpPr>
          <p:nvPr>
            <p:ph idx="1"/>
          </p:nvPr>
        </p:nvSpPr>
        <p:spPr>
          <a:xfrm>
            <a:off x="527168" y="1213233"/>
            <a:ext cx="10515600" cy="4932104"/>
          </a:xfrm>
        </p:spPr>
        <p:txBody>
          <a:bodyPr/>
          <a:lstStyle/>
          <a:p>
            <a:r>
              <a:rPr lang="en-GB" dirty="0"/>
              <a:t>IPM mode (See Narender’s talk)</a:t>
            </a:r>
          </a:p>
          <a:p>
            <a:r>
              <a:rPr lang="en-GB" dirty="0"/>
              <a:t>BIF mode</a:t>
            </a:r>
          </a:p>
        </p:txBody>
      </p:sp>
      <p:sp>
        <p:nvSpPr>
          <p:cNvPr id="4" name="Footer Placeholder 3">
            <a:extLst>
              <a:ext uri="{FF2B5EF4-FFF2-40B4-BE49-F238E27FC236}">
                <a16:creationId xmlns:a16="http://schemas.microsoft.com/office/drawing/2014/main" id="{C0BAD782-F5CB-633C-1FCD-11A8ABB5B0AA}"/>
              </a:ext>
            </a:extLst>
          </p:cNvPr>
          <p:cNvSpPr>
            <a:spLocks noGrp="1"/>
          </p:cNvSpPr>
          <p:nvPr>
            <p:ph type="ftr" sz="quarter" idx="11"/>
          </p:nvPr>
        </p:nvSpPr>
        <p:spPr/>
        <p:txBody>
          <a:bodyPr/>
          <a:lstStyle/>
          <a:p>
            <a:r>
              <a:rPr lang="en-GB" smtClean="0"/>
              <a:t>IOP PABG Annual Conference, Liverpool, 25/07/2022 </a:t>
            </a:r>
            <a:endParaRPr lang="en-GB" dirty="0"/>
          </a:p>
        </p:txBody>
      </p:sp>
      <p:pic>
        <p:nvPicPr>
          <p:cNvPr id="5" name="Picture 2">
            <a:extLst>
              <a:ext uri="{FF2B5EF4-FFF2-40B4-BE49-F238E27FC236}">
                <a16:creationId xmlns:a16="http://schemas.microsoft.com/office/drawing/2014/main" id="{18541DB2-7146-68A8-4024-8E9A13956FF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065" y="2671573"/>
            <a:ext cx="4848225"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Table 6">
            <a:extLst>
              <a:ext uri="{FF2B5EF4-FFF2-40B4-BE49-F238E27FC236}">
                <a16:creationId xmlns:a16="http://schemas.microsoft.com/office/drawing/2014/main" id="{DD2533C6-DAAB-3735-CC12-379068049CD3}"/>
              </a:ext>
            </a:extLst>
          </p:cNvPr>
          <p:cNvGraphicFramePr>
            <a:graphicFrameLocks noGrp="1"/>
          </p:cNvGraphicFramePr>
          <p:nvPr>
            <p:extLst>
              <p:ext uri="{D42A27DB-BD31-4B8C-83A1-F6EECF244321}">
                <p14:modId xmlns:p14="http://schemas.microsoft.com/office/powerpoint/2010/main" val="81448719"/>
              </p:ext>
            </p:extLst>
          </p:nvPr>
        </p:nvGraphicFramePr>
        <p:xfrm>
          <a:off x="855065" y="3511167"/>
          <a:ext cx="4284337" cy="2133600"/>
        </p:xfrm>
        <a:graphic>
          <a:graphicData uri="http://schemas.openxmlformats.org/drawingml/2006/table">
            <a:tbl>
              <a:tblPr bandRow="1">
                <a:tableStyleId>{21E4AEA4-8DFA-4A89-87EB-49C32662AFE0}</a:tableStyleId>
              </a:tblPr>
              <a:tblGrid>
                <a:gridCol w="2851150">
                  <a:extLst>
                    <a:ext uri="{9D8B030D-6E8A-4147-A177-3AD203B41FA5}">
                      <a16:colId xmlns:a16="http://schemas.microsoft.com/office/drawing/2014/main" val="20000"/>
                    </a:ext>
                  </a:extLst>
                </a:gridCol>
                <a:gridCol w="1433187">
                  <a:extLst>
                    <a:ext uri="{9D8B030D-6E8A-4147-A177-3AD203B41FA5}">
                      <a16:colId xmlns:a16="http://schemas.microsoft.com/office/drawing/2014/main" val="20001"/>
                    </a:ext>
                  </a:extLst>
                </a:gridCol>
              </a:tblGrid>
              <a:tr h="0">
                <a:tc>
                  <a:txBody>
                    <a:bodyPr/>
                    <a:lstStyle/>
                    <a:p>
                      <a:r>
                        <a:rPr lang="el-GR" sz="1400" dirty="0">
                          <a:solidFill>
                            <a:schemeClr val="tx1"/>
                          </a:solidFill>
                          <a:latin typeface="+mn-lt"/>
                        </a:rPr>
                        <a:t>σ</a:t>
                      </a:r>
                      <a:r>
                        <a:rPr lang="en-GB" sz="1400" dirty="0">
                          <a:solidFill>
                            <a:schemeClr val="tx1"/>
                          </a:solidFill>
                          <a:latin typeface="+mn-lt"/>
                        </a:rPr>
                        <a:t>(cross section, N</a:t>
                      </a:r>
                      <a:r>
                        <a:rPr lang="en-GB" sz="1400" baseline="-25000" dirty="0">
                          <a:solidFill>
                            <a:schemeClr val="tx1"/>
                          </a:solidFill>
                          <a:latin typeface="+mn-lt"/>
                        </a:rPr>
                        <a:t>2</a:t>
                      </a:r>
                      <a:r>
                        <a:rPr lang="en-GB" sz="1400" baseline="0" dirty="0">
                          <a:solidFill>
                            <a:schemeClr val="tx1"/>
                          </a:solidFill>
                          <a:latin typeface="+mn-lt"/>
                        </a:rPr>
                        <a:t>, 391 nm)</a:t>
                      </a:r>
                      <a:endParaRPr lang="en-GB" sz="1400" i="0" dirty="0">
                        <a:solidFill>
                          <a:schemeClr val="tx1"/>
                        </a:solidFill>
                        <a:latin typeface="+mn-lt"/>
                        <a:cs typeface="Times New Roman" panose="02020603050405020304" pitchFamily="18" charset="0"/>
                      </a:endParaRPr>
                    </a:p>
                  </a:txBody>
                  <a:tcPr/>
                </a:tc>
                <a:tc>
                  <a:txBody>
                    <a:bodyPr/>
                    <a:lstStyle/>
                    <a:p>
                      <a:r>
                        <a:rPr lang="en-GB" sz="1400" baseline="0" dirty="0">
                          <a:solidFill>
                            <a:schemeClr val="tx1"/>
                          </a:solidFill>
                          <a:latin typeface="+mn-lt"/>
                        </a:rPr>
                        <a:t>9.2*10</a:t>
                      </a:r>
                      <a:r>
                        <a:rPr lang="en-GB" sz="1400" baseline="30000" dirty="0">
                          <a:solidFill>
                            <a:schemeClr val="tx1"/>
                          </a:solidFill>
                          <a:latin typeface="+mn-lt"/>
                        </a:rPr>
                        <a:t>-19</a:t>
                      </a:r>
                      <a:r>
                        <a:rPr lang="en-GB" sz="1400" baseline="0" dirty="0">
                          <a:solidFill>
                            <a:schemeClr val="tx1"/>
                          </a:solidFill>
                          <a:latin typeface="+mn-lt"/>
                        </a:rPr>
                        <a:t> cm</a:t>
                      </a:r>
                      <a:r>
                        <a:rPr lang="en-GB" sz="1400" baseline="30000" dirty="0">
                          <a:solidFill>
                            <a:schemeClr val="tx1"/>
                          </a:solidFill>
                          <a:latin typeface="+mn-lt"/>
                        </a:rPr>
                        <a:t>2</a:t>
                      </a:r>
                      <a:endParaRPr lang="en-GB" sz="1400" baseline="30000" dirty="0">
                        <a:solidFill>
                          <a:schemeClr val="tx1"/>
                        </a:solidFill>
                        <a:latin typeface="+mn-lt"/>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r>
                        <a:rPr lang="en-GB" sz="1400" dirty="0">
                          <a:solidFill>
                            <a:schemeClr val="tx1"/>
                          </a:solidFill>
                          <a:latin typeface="+mn-lt"/>
                        </a:rPr>
                        <a:t>I (electron current)</a:t>
                      </a:r>
                      <a:endParaRPr lang="en-GB" sz="1400" i="0" dirty="0">
                        <a:solidFill>
                          <a:schemeClr val="tx1"/>
                        </a:solidFill>
                        <a:latin typeface="+mn-lt"/>
                        <a:cs typeface="Times New Roman" panose="02020603050405020304" pitchFamily="18" charset="0"/>
                      </a:endParaRPr>
                    </a:p>
                  </a:txBody>
                  <a:tcPr/>
                </a:tc>
                <a:tc>
                  <a:txBody>
                    <a:bodyPr/>
                    <a:lstStyle/>
                    <a:p>
                      <a:r>
                        <a:rPr lang="en-GB" sz="1400" dirty="0">
                          <a:solidFill>
                            <a:schemeClr val="tx1"/>
                          </a:solidFill>
                          <a:latin typeface="+mn-lt"/>
                        </a:rPr>
                        <a:t>0.66 mA</a:t>
                      </a:r>
                      <a:endParaRPr lang="en-GB" sz="1400" baseline="0" dirty="0">
                        <a:solidFill>
                          <a:schemeClr val="tx1"/>
                        </a:solidFill>
                        <a:latin typeface="+mn-lt"/>
                        <a:cs typeface="Times New Roman" panose="02020603050405020304" pitchFamily="18" charset="0"/>
                      </a:endParaRPr>
                    </a:p>
                  </a:txBody>
                  <a:tcPr/>
                </a:tc>
                <a:extLst>
                  <a:ext uri="{0D108BD9-81ED-4DB2-BD59-A6C34878D82A}">
                    <a16:rowId xmlns:a16="http://schemas.microsoft.com/office/drawing/2014/main" val="10001"/>
                  </a:ext>
                </a:extLst>
              </a:tr>
              <a:tr h="0">
                <a:tc>
                  <a:txBody>
                    <a:bodyPr/>
                    <a:lstStyle/>
                    <a:p>
                      <a:r>
                        <a:rPr lang="en-GB" sz="1400" dirty="0">
                          <a:solidFill>
                            <a:schemeClr val="tx1"/>
                          </a:solidFill>
                          <a:latin typeface="+mn-lt"/>
                        </a:rPr>
                        <a:t>n</a:t>
                      </a:r>
                      <a:r>
                        <a:rPr lang="en-GB" sz="1400" baseline="0" dirty="0">
                          <a:solidFill>
                            <a:schemeClr val="tx1"/>
                          </a:solidFill>
                          <a:latin typeface="+mn-lt"/>
                        </a:rPr>
                        <a:t> (gas jet density)</a:t>
                      </a:r>
                      <a:endParaRPr lang="en-GB" sz="1400" dirty="0">
                        <a:solidFill>
                          <a:schemeClr val="tx1"/>
                        </a:solidFill>
                        <a:latin typeface="+mn-lt"/>
                        <a:cs typeface="Times New Roman" panose="02020603050405020304" pitchFamily="18" charset="0"/>
                      </a:endParaRPr>
                    </a:p>
                  </a:txBody>
                  <a:tcPr/>
                </a:tc>
                <a:tc>
                  <a:txBody>
                    <a:bodyPr/>
                    <a:lstStyle/>
                    <a:p>
                      <a:r>
                        <a:rPr lang="en-GB" sz="1400" dirty="0">
                          <a:solidFill>
                            <a:schemeClr val="tx1"/>
                          </a:solidFill>
                          <a:latin typeface="+mn-lt"/>
                        </a:rPr>
                        <a:t>4×10</a:t>
                      </a:r>
                      <a:r>
                        <a:rPr lang="en-GB" sz="1400" baseline="30000" dirty="0">
                          <a:solidFill>
                            <a:schemeClr val="tx1"/>
                          </a:solidFill>
                          <a:latin typeface="+mn-lt"/>
                        </a:rPr>
                        <a:t>15 </a:t>
                      </a:r>
                      <a:r>
                        <a:rPr lang="en-GB" sz="1400" baseline="0" dirty="0">
                          <a:solidFill>
                            <a:schemeClr val="tx1"/>
                          </a:solidFill>
                          <a:latin typeface="+mn-lt"/>
                        </a:rPr>
                        <a:t>m</a:t>
                      </a:r>
                      <a:r>
                        <a:rPr lang="en-GB" sz="1400" baseline="30000" dirty="0">
                          <a:solidFill>
                            <a:schemeClr val="tx1"/>
                          </a:solidFill>
                          <a:latin typeface="+mn-lt"/>
                        </a:rPr>
                        <a:t>-3</a:t>
                      </a:r>
                      <a:endParaRPr lang="en-GB" sz="1400" baseline="30000" dirty="0">
                        <a:solidFill>
                          <a:schemeClr val="tx1"/>
                        </a:solidFill>
                        <a:latin typeface="+mn-lt"/>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r>
                        <a:rPr lang="en-GB" sz="1400" dirty="0">
                          <a:solidFill>
                            <a:schemeClr val="tx1"/>
                          </a:solidFill>
                          <a:latin typeface="+mn-lt"/>
                        </a:rPr>
                        <a:t>d</a:t>
                      </a:r>
                      <a:r>
                        <a:rPr lang="en-GB" sz="1400" baseline="0" dirty="0">
                          <a:solidFill>
                            <a:schemeClr val="tx1"/>
                          </a:solidFill>
                          <a:latin typeface="+mn-lt"/>
                        </a:rPr>
                        <a:t> (jet thickness)</a:t>
                      </a:r>
                      <a:endParaRPr lang="en-GB" sz="1400" dirty="0">
                        <a:solidFill>
                          <a:schemeClr val="tx1"/>
                        </a:solidFill>
                        <a:latin typeface="+mn-lt"/>
                        <a:cs typeface="Times New Roman" panose="02020603050405020304" pitchFamily="18" charset="0"/>
                      </a:endParaRPr>
                    </a:p>
                  </a:txBody>
                  <a:tcPr/>
                </a:tc>
                <a:tc>
                  <a:txBody>
                    <a:bodyPr/>
                    <a:lstStyle/>
                    <a:p>
                      <a:r>
                        <a:rPr lang="en-GB" sz="1400" dirty="0">
                          <a:solidFill>
                            <a:schemeClr val="tx1"/>
                          </a:solidFill>
                          <a:latin typeface="+mn-lt"/>
                        </a:rPr>
                        <a:t>0.7 mm</a:t>
                      </a:r>
                      <a:endParaRPr lang="en-GB" sz="1400" dirty="0">
                        <a:solidFill>
                          <a:schemeClr val="tx1"/>
                        </a:solidFill>
                        <a:latin typeface="+mn-lt"/>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r>
                        <a:rPr lang="en-GB" sz="1400" dirty="0">
                          <a:solidFill>
                            <a:schemeClr val="tx1"/>
                          </a:solidFill>
                          <a:latin typeface="+mn-lt"/>
                        </a:rPr>
                        <a:t>Optical parameter</a:t>
                      </a:r>
                      <a:endParaRPr lang="en-GB" sz="1400" dirty="0">
                        <a:solidFill>
                          <a:schemeClr val="tx1"/>
                        </a:solidFill>
                        <a:latin typeface="+mn-lt"/>
                        <a:cs typeface="Times New Roman" panose="02020603050405020304" pitchFamily="18" charset="0"/>
                      </a:endParaRPr>
                    </a:p>
                  </a:txBody>
                  <a:tcPr/>
                </a:tc>
                <a:tc>
                  <a:txBody>
                    <a:bodyPr/>
                    <a:lstStyle/>
                    <a:p>
                      <a:r>
                        <a:rPr lang="en-GB" sz="1400" dirty="0">
                          <a:solidFill>
                            <a:schemeClr val="tx1"/>
                          </a:solidFill>
                          <a:latin typeface="+mn-lt"/>
                        </a:rPr>
                        <a:t>2.9</a:t>
                      </a:r>
                      <a:r>
                        <a:rPr lang="en-GB" sz="1400" kern="1200" dirty="0">
                          <a:solidFill>
                            <a:schemeClr val="tx1"/>
                          </a:solidFill>
                          <a:latin typeface="+mn-lt"/>
                        </a:rPr>
                        <a:t>×10</a:t>
                      </a:r>
                      <a:r>
                        <a:rPr lang="en-GB" sz="1400" kern="1200" baseline="30000" dirty="0">
                          <a:solidFill>
                            <a:schemeClr val="tx1"/>
                          </a:solidFill>
                          <a:latin typeface="+mn-lt"/>
                        </a:rPr>
                        <a:t>-4</a:t>
                      </a:r>
                      <a:endParaRPr lang="en-GB" sz="1400" baseline="30000" dirty="0">
                        <a:solidFill>
                          <a:schemeClr val="tx1"/>
                        </a:solidFill>
                        <a:latin typeface="+mn-lt"/>
                        <a:cs typeface="Times New Roman" panose="02020603050405020304" pitchFamily="18" charset="0"/>
                      </a:endParaRPr>
                    </a:p>
                  </a:txBody>
                  <a:tcPr/>
                </a:tc>
                <a:extLst>
                  <a:ext uri="{0D108BD9-81ED-4DB2-BD59-A6C34878D82A}">
                    <a16:rowId xmlns:a16="http://schemas.microsoft.com/office/drawing/2014/main" val="10004"/>
                  </a:ext>
                </a:extLst>
              </a:tr>
              <a:tr h="0">
                <a:tc>
                  <a:txBody>
                    <a:bodyPr/>
                    <a:lstStyle/>
                    <a:p>
                      <a:r>
                        <a:rPr lang="en-GB" sz="1400" b="1" dirty="0">
                          <a:solidFill>
                            <a:srgbClr val="7030A0"/>
                          </a:solidFill>
                          <a:latin typeface="+mn-lt"/>
                          <a:cs typeface="Times New Roman" panose="02020603050405020304" pitchFamily="18" charset="0"/>
                        </a:rPr>
                        <a:t>Photon rate estimation</a:t>
                      </a:r>
                    </a:p>
                  </a:txBody>
                  <a:tcPr/>
                </a:tc>
                <a:tc>
                  <a:txBody>
                    <a:bodyPr/>
                    <a:lstStyle/>
                    <a:p>
                      <a:r>
                        <a:rPr lang="en-GB" sz="1400" b="1" baseline="0" dirty="0">
                          <a:solidFill>
                            <a:srgbClr val="7030A0"/>
                          </a:solidFill>
                          <a:latin typeface="+mn-lt"/>
                          <a:cs typeface="Times New Roman" panose="02020603050405020304" pitchFamily="18" charset="0"/>
                        </a:rPr>
                        <a:t>49 ± 39 s</a:t>
                      </a:r>
                      <a:r>
                        <a:rPr lang="en-GB" sz="1400" b="1" baseline="30000" dirty="0">
                          <a:solidFill>
                            <a:srgbClr val="7030A0"/>
                          </a:solidFill>
                          <a:latin typeface="+mn-lt"/>
                          <a:cs typeface="Times New Roman" panose="02020603050405020304" pitchFamily="18" charset="0"/>
                        </a:rPr>
                        <a:t>-1</a:t>
                      </a:r>
                    </a:p>
                  </a:txBody>
                  <a:tcPr/>
                </a:tc>
                <a:extLst>
                  <a:ext uri="{0D108BD9-81ED-4DB2-BD59-A6C34878D82A}">
                    <a16:rowId xmlns:a16="http://schemas.microsoft.com/office/drawing/2014/main" val="95239399"/>
                  </a:ext>
                </a:extLst>
              </a:tr>
              <a:tr h="0">
                <a:tc>
                  <a:txBody>
                    <a:bodyPr/>
                    <a:lstStyle/>
                    <a:p>
                      <a:r>
                        <a:rPr lang="en-GB" sz="1400" b="1" dirty="0">
                          <a:solidFill>
                            <a:srgbClr val="7030A0"/>
                          </a:solidFill>
                          <a:latin typeface="+mn-lt"/>
                          <a:cs typeface="Times New Roman" panose="02020603050405020304" pitchFamily="18" charset="0"/>
                        </a:rPr>
                        <a:t>Photon rate measured</a:t>
                      </a:r>
                    </a:p>
                  </a:txBody>
                  <a:tcPr/>
                </a:tc>
                <a:tc>
                  <a:txBody>
                    <a:bodyPr/>
                    <a:lstStyle/>
                    <a:p>
                      <a:r>
                        <a:rPr lang="en-GB" sz="1400" b="1" baseline="0" dirty="0">
                          <a:solidFill>
                            <a:srgbClr val="7030A0"/>
                          </a:solidFill>
                          <a:latin typeface="+mn-lt"/>
                          <a:cs typeface="Times New Roman" panose="02020603050405020304" pitchFamily="18" charset="0"/>
                        </a:rPr>
                        <a:t>18.0 ± 0.3 s</a:t>
                      </a:r>
                      <a:r>
                        <a:rPr lang="en-GB" sz="1400" b="1" baseline="30000" dirty="0">
                          <a:solidFill>
                            <a:srgbClr val="7030A0"/>
                          </a:solidFill>
                          <a:latin typeface="+mn-lt"/>
                          <a:cs typeface="Times New Roman" panose="02020603050405020304" pitchFamily="18" charset="0"/>
                        </a:rPr>
                        <a:t>-1</a:t>
                      </a:r>
                    </a:p>
                  </a:txBody>
                  <a:tcPr/>
                </a:tc>
                <a:extLst>
                  <a:ext uri="{0D108BD9-81ED-4DB2-BD59-A6C34878D82A}">
                    <a16:rowId xmlns:a16="http://schemas.microsoft.com/office/drawing/2014/main" val="1519452525"/>
                  </a:ext>
                </a:extLst>
              </a:tr>
            </a:tbl>
          </a:graphicData>
        </a:graphic>
      </p:graphicFrame>
      <p:pic>
        <p:nvPicPr>
          <p:cNvPr id="10" name="Picture 9">
            <a:extLst>
              <a:ext uri="{FF2B5EF4-FFF2-40B4-BE49-F238E27FC236}">
                <a16:creationId xmlns:a16="http://schemas.microsoft.com/office/drawing/2014/main" id="{9D524DA1-474B-3032-6AC4-1F7CA02233FB}"/>
              </a:ext>
            </a:extLst>
          </p:cNvPr>
          <p:cNvPicPr>
            <a:picLocks noChangeAspect="1"/>
          </p:cNvPicPr>
          <p:nvPr/>
        </p:nvPicPr>
        <p:blipFill>
          <a:blip r:embed="rId3"/>
          <a:stretch>
            <a:fillRect/>
          </a:stretch>
        </p:blipFill>
        <p:spPr>
          <a:xfrm>
            <a:off x="5998476" y="1674179"/>
            <a:ext cx="3814880" cy="1823493"/>
          </a:xfrm>
          <a:prstGeom prst="rect">
            <a:avLst/>
          </a:prstGeom>
        </p:spPr>
      </p:pic>
      <p:pic>
        <p:nvPicPr>
          <p:cNvPr id="12" name="Picture 11">
            <a:extLst>
              <a:ext uri="{FF2B5EF4-FFF2-40B4-BE49-F238E27FC236}">
                <a16:creationId xmlns:a16="http://schemas.microsoft.com/office/drawing/2014/main" id="{93D0DF1E-DDE6-13E1-C843-825F8492F025}"/>
              </a:ext>
            </a:extLst>
          </p:cNvPr>
          <p:cNvPicPr>
            <a:picLocks noChangeAspect="1"/>
          </p:cNvPicPr>
          <p:nvPr/>
        </p:nvPicPr>
        <p:blipFill>
          <a:blip r:embed="rId4"/>
          <a:stretch>
            <a:fillRect/>
          </a:stretch>
        </p:blipFill>
        <p:spPr>
          <a:xfrm>
            <a:off x="9055132" y="4078465"/>
            <a:ext cx="2463043" cy="1980000"/>
          </a:xfrm>
          <a:prstGeom prst="rect">
            <a:avLst/>
          </a:prstGeom>
        </p:spPr>
      </p:pic>
      <p:pic>
        <p:nvPicPr>
          <p:cNvPr id="14" name="Picture 13">
            <a:extLst>
              <a:ext uri="{FF2B5EF4-FFF2-40B4-BE49-F238E27FC236}">
                <a16:creationId xmlns:a16="http://schemas.microsoft.com/office/drawing/2014/main" id="{81610DD4-AA8F-E859-E872-AA07AC11DFC8}"/>
              </a:ext>
            </a:extLst>
          </p:cNvPr>
          <p:cNvPicPr>
            <a:picLocks noChangeAspect="1"/>
          </p:cNvPicPr>
          <p:nvPr/>
        </p:nvPicPr>
        <p:blipFill>
          <a:blip r:embed="rId5"/>
          <a:stretch>
            <a:fillRect/>
          </a:stretch>
        </p:blipFill>
        <p:spPr>
          <a:xfrm>
            <a:off x="6082718" y="4053777"/>
            <a:ext cx="2468827" cy="1980000"/>
          </a:xfrm>
          <a:prstGeom prst="rect">
            <a:avLst/>
          </a:prstGeom>
        </p:spPr>
      </p:pic>
      <p:sp>
        <p:nvSpPr>
          <p:cNvPr id="16" name="TextBox 15">
            <a:extLst>
              <a:ext uri="{FF2B5EF4-FFF2-40B4-BE49-F238E27FC236}">
                <a16:creationId xmlns:a16="http://schemas.microsoft.com/office/drawing/2014/main" id="{91C4472B-C103-8222-0936-C9C8DDA47F0B}"/>
              </a:ext>
            </a:extLst>
          </p:cNvPr>
          <p:cNvSpPr txBox="1"/>
          <p:nvPr/>
        </p:nvSpPr>
        <p:spPr>
          <a:xfrm>
            <a:off x="354728" y="2297220"/>
            <a:ext cx="2022021" cy="369332"/>
          </a:xfrm>
          <a:prstGeom prst="rect">
            <a:avLst/>
          </a:prstGeom>
          <a:noFill/>
        </p:spPr>
        <p:txBody>
          <a:bodyPr wrap="square">
            <a:spAutoFit/>
          </a:bodyPr>
          <a:lstStyle/>
          <a:p>
            <a:r>
              <a:rPr lang="en-GB" altLang="zh-CN" sz="1800" b="1" dirty="0">
                <a:solidFill>
                  <a:srgbClr val="0070C0"/>
                </a:solidFill>
              </a:rPr>
              <a:t>Photon number</a:t>
            </a:r>
          </a:p>
        </p:txBody>
      </p:sp>
      <p:sp>
        <p:nvSpPr>
          <p:cNvPr id="20" name="TextBox 19">
            <a:extLst>
              <a:ext uri="{FF2B5EF4-FFF2-40B4-BE49-F238E27FC236}">
                <a16:creationId xmlns:a16="http://schemas.microsoft.com/office/drawing/2014/main" id="{A5155857-276C-37C6-B93A-5622CE679B1B}"/>
              </a:ext>
            </a:extLst>
          </p:cNvPr>
          <p:cNvSpPr txBox="1"/>
          <p:nvPr/>
        </p:nvSpPr>
        <p:spPr>
          <a:xfrm>
            <a:off x="177001" y="5835345"/>
            <a:ext cx="7066819" cy="276999"/>
          </a:xfrm>
          <a:prstGeom prst="rect">
            <a:avLst/>
          </a:prstGeom>
          <a:noFill/>
        </p:spPr>
        <p:txBody>
          <a:bodyPr wrap="square">
            <a:spAutoFit/>
          </a:bodyPr>
          <a:lstStyle/>
          <a:p>
            <a:r>
              <a:rPr lang="da-DK" sz="1200" i="0" u="none" strike="noStrike" baseline="0" dirty="0">
                <a:latin typeface="+mj-lt"/>
              </a:rPr>
              <a:t>A. Salehilashkajani, H. D. Zhang, et al. Appl. Phys. </a:t>
            </a:r>
            <a:r>
              <a:rPr lang="da-DK" sz="1200" dirty="0">
                <a:latin typeface="+mj-lt"/>
              </a:rPr>
              <a:t>Lett. 120, 174101</a:t>
            </a:r>
            <a:r>
              <a:rPr lang="da-DK" sz="1200" i="0" u="none" strike="noStrike" baseline="0" dirty="0">
                <a:latin typeface="+mj-lt"/>
              </a:rPr>
              <a:t> </a:t>
            </a:r>
            <a:endParaRPr lang="en-GB" sz="1200" dirty="0">
              <a:latin typeface="+mj-lt"/>
            </a:endParaRPr>
          </a:p>
        </p:txBody>
      </p:sp>
      <p:sp>
        <p:nvSpPr>
          <p:cNvPr id="21" name="TextBox 20">
            <a:extLst>
              <a:ext uri="{FF2B5EF4-FFF2-40B4-BE49-F238E27FC236}">
                <a16:creationId xmlns:a16="http://schemas.microsoft.com/office/drawing/2014/main" id="{2B43F7A2-C77C-3B03-3F76-8CCD33E0B10E}"/>
              </a:ext>
            </a:extLst>
          </p:cNvPr>
          <p:cNvSpPr txBox="1"/>
          <p:nvPr/>
        </p:nvSpPr>
        <p:spPr>
          <a:xfrm>
            <a:off x="9857346" y="1891233"/>
            <a:ext cx="2220686" cy="1354217"/>
          </a:xfrm>
          <a:prstGeom prst="rect">
            <a:avLst/>
          </a:prstGeom>
          <a:noFill/>
        </p:spPr>
        <p:txBody>
          <a:bodyPr wrap="square">
            <a:spAutoFit/>
          </a:bodyPr>
          <a:lstStyle/>
          <a:p>
            <a:r>
              <a:rPr lang="en-GB" altLang="zh-CN" sz="1800" b="1" dirty="0">
                <a:solidFill>
                  <a:schemeClr val="accent2"/>
                </a:solidFill>
              </a:rPr>
              <a:t>E-beam: </a:t>
            </a:r>
          </a:p>
          <a:p>
            <a:r>
              <a:rPr lang="en-GB" altLang="zh-CN" b="1" dirty="0">
                <a:solidFill>
                  <a:schemeClr val="accent2"/>
                </a:solidFill>
              </a:rPr>
              <a:t>    </a:t>
            </a:r>
            <a:r>
              <a:rPr lang="en-GB" altLang="zh-CN" sz="1400" b="1" dirty="0">
                <a:solidFill>
                  <a:schemeClr val="accent2"/>
                </a:solidFill>
              </a:rPr>
              <a:t>0.66mA, 5keV</a:t>
            </a:r>
            <a:endParaRPr lang="en-GB" altLang="zh-CN" sz="1600" b="1" dirty="0">
              <a:solidFill>
                <a:schemeClr val="accent2"/>
              </a:solidFill>
            </a:endParaRPr>
          </a:p>
          <a:p>
            <a:r>
              <a:rPr lang="en-GB" altLang="zh-CN" b="1" dirty="0">
                <a:solidFill>
                  <a:schemeClr val="accent2"/>
                </a:solidFill>
              </a:rPr>
              <a:t>Image:</a:t>
            </a:r>
          </a:p>
          <a:p>
            <a:r>
              <a:rPr lang="en-GB" altLang="zh-CN" sz="1400" b="1" dirty="0">
                <a:solidFill>
                  <a:schemeClr val="accent2"/>
                </a:solidFill>
              </a:rPr>
              <a:t>    200 frames with                          </a:t>
            </a:r>
          </a:p>
          <a:p>
            <a:r>
              <a:rPr lang="en-GB" altLang="zh-CN" sz="1400" b="1" dirty="0">
                <a:solidFill>
                  <a:schemeClr val="accent2"/>
                </a:solidFill>
              </a:rPr>
              <a:t>    2s exposure time each</a:t>
            </a:r>
          </a:p>
        </p:txBody>
      </p:sp>
      <p:sp>
        <p:nvSpPr>
          <p:cNvPr id="22" name="TextBox 21">
            <a:extLst>
              <a:ext uri="{FF2B5EF4-FFF2-40B4-BE49-F238E27FC236}">
                <a16:creationId xmlns:a16="http://schemas.microsoft.com/office/drawing/2014/main" id="{87BD6D3C-0107-4918-A8BB-E63F63714D6A}"/>
              </a:ext>
            </a:extLst>
          </p:cNvPr>
          <p:cNvSpPr txBox="1"/>
          <p:nvPr/>
        </p:nvSpPr>
        <p:spPr>
          <a:xfrm>
            <a:off x="5998475" y="3621839"/>
            <a:ext cx="2022021" cy="369332"/>
          </a:xfrm>
          <a:prstGeom prst="rect">
            <a:avLst/>
          </a:prstGeom>
          <a:noFill/>
        </p:spPr>
        <p:txBody>
          <a:bodyPr wrap="square">
            <a:spAutoFit/>
          </a:bodyPr>
          <a:lstStyle/>
          <a:p>
            <a:r>
              <a:rPr lang="en-GB" altLang="zh-CN" b="1" dirty="0">
                <a:solidFill>
                  <a:srgbClr val="0070C0"/>
                </a:solidFill>
              </a:rPr>
              <a:t>Verified with OTR</a:t>
            </a:r>
            <a:endParaRPr lang="en-GB" altLang="zh-CN" sz="1800" b="1" dirty="0">
              <a:solidFill>
                <a:srgbClr val="0070C0"/>
              </a:solidFill>
            </a:endParaRPr>
          </a:p>
        </p:txBody>
      </p:sp>
      <p:sp>
        <p:nvSpPr>
          <p:cNvPr id="23" name="TextBox 22">
            <a:extLst>
              <a:ext uri="{FF2B5EF4-FFF2-40B4-BE49-F238E27FC236}">
                <a16:creationId xmlns:a16="http://schemas.microsoft.com/office/drawing/2014/main" id="{02DF09B1-A87A-E1C5-6413-75B5A51BC23B}"/>
              </a:ext>
            </a:extLst>
          </p:cNvPr>
          <p:cNvSpPr txBox="1"/>
          <p:nvPr/>
        </p:nvSpPr>
        <p:spPr>
          <a:xfrm>
            <a:off x="5998476" y="1250968"/>
            <a:ext cx="2022021" cy="369332"/>
          </a:xfrm>
          <a:prstGeom prst="rect">
            <a:avLst/>
          </a:prstGeom>
          <a:noFill/>
        </p:spPr>
        <p:txBody>
          <a:bodyPr wrap="square">
            <a:spAutoFit/>
          </a:bodyPr>
          <a:lstStyle/>
          <a:p>
            <a:r>
              <a:rPr lang="en-GB" altLang="zh-CN" sz="1800" b="1" dirty="0">
                <a:solidFill>
                  <a:srgbClr val="0070C0"/>
                </a:solidFill>
              </a:rPr>
              <a:t>Measurement</a:t>
            </a:r>
          </a:p>
        </p:txBody>
      </p:sp>
      <p:sp>
        <p:nvSpPr>
          <p:cNvPr id="24" name="Slide Number Placeholder 23">
            <a:extLst>
              <a:ext uri="{FF2B5EF4-FFF2-40B4-BE49-F238E27FC236}">
                <a16:creationId xmlns:a16="http://schemas.microsoft.com/office/drawing/2014/main" id="{194143B1-BE0D-A106-F168-4F3122354FF1}"/>
              </a:ext>
            </a:extLst>
          </p:cNvPr>
          <p:cNvSpPr>
            <a:spLocks noGrp="1"/>
          </p:cNvSpPr>
          <p:nvPr>
            <p:ph type="sldNum" sz="quarter" idx="12"/>
          </p:nvPr>
        </p:nvSpPr>
        <p:spPr/>
        <p:txBody>
          <a:bodyPr/>
          <a:lstStyle/>
          <a:p>
            <a:fld id="{0C12A67B-E90E-46CD-9287-8E71E716F73B}" type="slidenum">
              <a:rPr lang="en-GB" smtClean="0"/>
              <a:t>6</a:t>
            </a:fld>
            <a:endParaRPr lang="en-GB"/>
          </a:p>
        </p:txBody>
      </p:sp>
    </p:spTree>
    <p:extLst>
      <p:ext uri="{BB962C8B-B14F-4D97-AF65-F5344CB8AC3E}">
        <p14:creationId xmlns:p14="http://schemas.microsoft.com/office/powerpoint/2010/main" val="13118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Chart, histogram&#10;&#10;Description automatically generated">
            <a:extLst>
              <a:ext uri="{FF2B5EF4-FFF2-40B4-BE49-F238E27FC236}">
                <a16:creationId xmlns:a16="http://schemas.microsoft.com/office/drawing/2014/main" id="{13DF3B2A-2B45-F632-5D46-1165E0EC9B42}"/>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50000"/>
          <a:stretch/>
        </p:blipFill>
        <p:spPr>
          <a:xfrm>
            <a:off x="133313" y="3559727"/>
            <a:ext cx="1826356" cy="1728000"/>
          </a:xfrm>
          <a:prstGeom prst="rect">
            <a:avLst/>
          </a:prstGeom>
        </p:spPr>
      </p:pic>
      <p:sp>
        <p:nvSpPr>
          <p:cNvPr id="2" name="Title 1">
            <a:extLst>
              <a:ext uri="{FF2B5EF4-FFF2-40B4-BE49-F238E27FC236}">
                <a16:creationId xmlns:a16="http://schemas.microsoft.com/office/drawing/2014/main" id="{45A61758-ABB0-32EB-D2EF-FDAF53F3D925}"/>
              </a:ext>
            </a:extLst>
          </p:cNvPr>
          <p:cNvSpPr>
            <a:spLocks noGrp="1"/>
          </p:cNvSpPr>
          <p:nvPr>
            <p:ph type="title"/>
          </p:nvPr>
        </p:nvSpPr>
        <p:spPr/>
        <p:txBody>
          <a:bodyPr/>
          <a:lstStyle/>
          <a:p>
            <a:r>
              <a:rPr lang="en-GB" dirty="0"/>
              <a:t>Design a monitor for LHC</a:t>
            </a:r>
          </a:p>
        </p:txBody>
      </p:sp>
      <p:sp>
        <p:nvSpPr>
          <p:cNvPr id="4" name="Footer Placeholder 3">
            <a:extLst>
              <a:ext uri="{FF2B5EF4-FFF2-40B4-BE49-F238E27FC236}">
                <a16:creationId xmlns:a16="http://schemas.microsoft.com/office/drawing/2014/main" id="{E2126C32-B661-EA77-BDF0-7C282EF11620}"/>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6" name="TextBox 5">
            <a:extLst>
              <a:ext uri="{FF2B5EF4-FFF2-40B4-BE49-F238E27FC236}">
                <a16:creationId xmlns:a16="http://schemas.microsoft.com/office/drawing/2014/main" id="{11D1FCEF-07E1-F516-1F8B-4BFA08740FDB}"/>
              </a:ext>
            </a:extLst>
          </p:cNvPr>
          <p:cNvSpPr txBox="1"/>
          <p:nvPr/>
        </p:nvSpPr>
        <p:spPr>
          <a:xfrm>
            <a:off x="144236" y="1158662"/>
            <a:ext cx="6101442" cy="369332"/>
          </a:xfrm>
          <a:prstGeom prst="rect">
            <a:avLst/>
          </a:prstGeom>
          <a:noFill/>
        </p:spPr>
        <p:txBody>
          <a:bodyPr wrap="square">
            <a:spAutoFit/>
          </a:bodyPr>
          <a:lstStyle/>
          <a:p>
            <a:r>
              <a:rPr lang="en-GB" altLang="zh-CN" sz="1800" b="1" dirty="0">
                <a:solidFill>
                  <a:srgbClr val="0070C0"/>
                </a:solidFill>
              </a:rPr>
              <a:t>Generate a uniform gas jet with 20 mm</a:t>
            </a:r>
          </a:p>
        </p:txBody>
      </p:sp>
      <p:sp>
        <p:nvSpPr>
          <p:cNvPr id="9" name="Rectangle 8">
            <a:extLst>
              <a:ext uri="{FF2B5EF4-FFF2-40B4-BE49-F238E27FC236}">
                <a16:creationId xmlns:a16="http://schemas.microsoft.com/office/drawing/2014/main" id="{8C6385D8-EF9D-3C14-1DF3-E2BCDB03BDCB}"/>
              </a:ext>
            </a:extLst>
          </p:cNvPr>
          <p:cNvSpPr/>
          <p:nvPr/>
        </p:nvSpPr>
        <p:spPr>
          <a:xfrm>
            <a:off x="144236" y="1914826"/>
            <a:ext cx="2876055" cy="1477328"/>
          </a:xfrm>
          <a:prstGeom prst="rect">
            <a:avLst/>
          </a:prstGeom>
        </p:spPr>
        <p:txBody>
          <a:bodyPr wrap="square">
            <a:spAutoFit/>
          </a:bodyPr>
          <a:lstStyle/>
          <a:p>
            <a:pPr marL="285750" indent="-285750">
              <a:buFont typeface="Arial" panose="020B0604020202020204" pitchFamily="34" charset="0"/>
              <a:buChar char="•"/>
            </a:pPr>
            <a:r>
              <a:rPr lang="en-GB" dirty="0"/>
              <a:t>Old configuration </a:t>
            </a:r>
          </a:p>
          <a:p>
            <a:pPr lvl="1"/>
            <a:r>
              <a:rPr lang="en-GB" dirty="0"/>
              <a:t>30 </a:t>
            </a:r>
            <a:r>
              <a:rPr lang="el-GR" dirty="0"/>
              <a:t>μ</a:t>
            </a:r>
            <a:r>
              <a:rPr lang="en-GB" dirty="0"/>
              <a:t>m nozzle </a:t>
            </a:r>
          </a:p>
          <a:p>
            <a:pPr lvl="1"/>
            <a:r>
              <a:rPr lang="en-GB" b="1" dirty="0">
                <a:solidFill>
                  <a:srgbClr val="C00000"/>
                </a:solidFill>
              </a:rPr>
              <a:t>180 </a:t>
            </a:r>
            <a:r>
              <a:rPr lang="el-GR" b="1" dirty="0">
                <a:solidFill>
                  <a:srgbClr val="C00000"/>
                </a:solidFill>
              </a:rPr>
              <a:t>μ</a:t>
            </a:r>
            <a:r>
              <a:rPr lang="en-GB" b="1" dirty="0">
                <a:solidFill>
                  <a:srgbClr val="C00000"/>
                </a:solidFill>
              </a:rPr>
              <a:t>m </a:t>
            </a:r>
            <a:r>
              <a:rPr lang="en-GB" dirty="0"/>
              <a:t>1</a:t>
            </a:r>
            <a:r>
              <a:rPr lang="en-GB" baseline="30000" dirty="0"/>
              <a:t>st</a:t>
            </a:r>
            <a:r>
              <a:rPr lang="en-GB" dirty="0"/>
              <a:t> skimmer</a:t>
            </a:r>
          </a:p>
          <a:p>
            <a:pPr lvl="1"/>
            <a:r>
              <a:rPr lang="en-GB" dirty="0"/>
              <a:t>2 mm 2</a:t>
            </a:r>
            <a:r>
              <a:rPr lang="en-GB" baseline="30000" dirty="0"/>
              <a:t>nd</a:t>
            </a:r>
            <a:r>
              <a:rPr lang="en-GB" dirty="0"/>
              <a:t> skimmer</a:t>
            </a:r>
          </a:p>
          <a:p>
            <a:pPr lvl="1"/>
            <a:r>
              <a:rPr lang="en-GB" dirty="0"/>
              <a:t>9*0.7 mm</a:t>
            </a:r>
            <a:r>
              <a:rPr lang="en-GB" baseline="30000" dirty="0"/>
              <a:t>2 </a:t>
            </a:r>
            <a:r>
              <a:rPr lang="en-GB" dirty="0"/>
              <a:t>3</a:t>
            </a:r>
            <a:r>
              <a:rPr lang="en-GB" baseline="30000" dirty="0"/>
              <a:t>rd</a:t>
            </a:r>
            <a:r>
              <a:rPr lang="en-GB" dirty="0"/>
              <a:t> skimmer  </a:t>
            </a:r>
          </a:p>
        </p:txBody>
      </p:sp>
      <p:sp>
        <p:nvSpPr>
          <p:cNvPr id="12" name="Rectangle 11">
            <a:extLst>
              <a:ext uri="{FF2B5EF4-FFF2-40B4-BE49-F238E27FC236}">
                <a16:creationId xmlns:a16="http://schemas.microsoft.com/office/drawing/2014/main" id="{95897BA2-C87B-C9DE-EAA3-8E94CF4CAD34}"/>
              </a:ext>
            </a:extLst>
          </p:cNvPr>
          <p:cNvSpPr/>
          <p:nvPr/>
        </p:nvSpPr>
        <p:spPr>
          <a:xfrm>
            <a:off x="2874082" y="1903025"/>
            <a:ext cx="2904768" cy="1754326"/>
          </a:xfrm>
          <a:prstGeom prst="rect">
            <a:avLst/>
          </a:prstGeom>
        </p:spPr>
        <p:txBody>
          <a:bodyPr wrap="square">
            <a:spAutoFit/>
          </a:bodyPr>
          <a:lstStyle/>
          <a:p>
            <a:pPr marL="285750" indent="-285750">
              <a:buFont typeface="Arial" panose="020B0604020202020204" pitchFamily="34" charset="0"/>
              <a:buChar char="•"/>
            </a:pPr>
            <a:r>
              <a:rPr lang="en-GB" dirty="0"/>
              <a:t>New configuration</a:t>
            </a:r>
          </a:p>
          <a:p>
            <a:pPr lvl="1"/>
            <a:r>
              <a:rPr lang="en-GB" dirty="0"/>
              <a:t>30 </a:t>
            </a:r>
            <a:r>
              <a:rPr lang="el-GR" dirty="0"/>
              <a:t>μ</a:t>
            </a:r>
            <a:r>
              <a:rPr lang="en-GB" dirty="0"/>
              <a:t>m nozzle </a:t>
            </a:r>
          </a:p>
          <a:p>
            <a:pPr lvl="1"/>
            <a:r>
              <a:rPr lang="en-GB" b="1" dirty="0">
                <a:solidFill>
                  <a:srgbClr val="00B050"/>
                </a:solidFill>
              </a:rPr>
              <a:t>400 </a:t>
            </a:r>
            <a:r>
              <a:rPr lang="el-GR" b="1" dirty="0">
                <a:solidFill>
                  <a:srgbClr val="00B050"/>
                </a:solidFill>
              </a:rPr>
              <a:t>μ</a:t>
            </a:r>
            <a:r>
              <a:rPr lang="en-GB" b="1" dirty="0">
                <a:solidFill>
                  <a:srgbClr val="00B050"/>
                </a:solidFill>
              </a:rPr>
              <a:t>m </a:t>
            </a:r>
            <a:r>
              <a:rPr lang="en-GB" dirty="0"/>
              <a:t>1</a:t>
            </a:r>
            <a:r>
              <a:rPr lang="en-GB" baseline="30000" dirty="0"/>
              <a:t>st</a:t>
            </a:r>
            <a:r>
              <a:rPr lang="en-GB" dirty="0"/>
              <a:t> skimmer</a:t>
            </a:r>
          </a:p>
          <a:p>
            <a:pPr lvl="1"/>
            <a:r>
              <a:rPr lang="en-GB" dirty="0"/>
              <a:t>2 mm 2</a:t>
            </a:r>
            <a:r>
              <a:rPr lang="en-GB" baseline="30000" dirty="0"/>
              <a:t>nd</a:t>
            </a:r>
            <a:r>
              <a:rPr lang="en-GB" dirty="0"/>
              <a:t> skimmer</a:t>
            </a:r>
          </a:p>
          <a:p>
            <a:pPr lvl="1"/>
            <a:r>
              <a:rPr lang="en-GB" dirty="0"/>
              <a:t>9*0.7 mm</a:t>
            </a:r>
            <a:r>
              <a:rPr lang="en-GB" baseline="30000" dirty="0"/>
              <a:t>2 </a:t>
            </a:r>
            <a:r>
              <a:rPr lang="en-GB" dirty="0"/>
              <a:t>3</a:t>
            </a:r>
            <a:r>
              <a:rPr lang="en-GB" baseline="30000" dirty="0"/>
              <a:t>rd</a:t>
            </a:r>
            <a:r>
              <a:rPr lang="en-GB" dirty="0"/>
              <a:t> skimmer  </a:t>
            </a:r>
          </a:p>
          <a:p>
            <a:pPr lvl="1"/>
            <a:r>
              <a:rPr lang="en-GB" dirty="0"/>
              <a:t> </a:t>
            </a:r>
          </a:p>
        </p:txBody>
      </p:sp>
      <p:sp>
        <p:nvSpPr>
          <p:cNvPr id="16" name="Arrow: Down 15">
            <a:extLst>
              <a:ext uri="{FF2B5EF4-FFF2-40B4-BE49-F238E27FC236}">
                <a16:creationId xmlns:a16="http://schemas.microsoft.com/office/drawing/2014/main" id="{1666C9DD-5871-56E1-6E82-0CD5AAA4869F}"/>
              </a:ext>
            </a:extLst>
          </p:cNvPr>
          <p:cNvSpPr/>
          <p:nvPr/>
        </p:nvSpPr>
        <p:spPr>
          <a:xfrm rot="16200000">
            <a:off x="2669059" y="2259161"/>
            <a:ext cx="410045" cy="5116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50C8D69D-512E-202E-57D6-EC0AD87B2FB3}"/>
              </a:ext>
            </a:extLst>
          </p:cNvPr>
          <p:cNvSpPr txBox="1"/>
          <p:nvPr/>
        </p:nvSpPr>
        <p:spPr>
          <a:xfrm>
            <a:off x="6723814" y="1132426"/>
            <a:ext cx="3550486" cy="369332"/>
          </a:xfrm>
          <a:prstGeom prst="rect">
            <a:avLst/>
          </a:prstGeom>
          <a:noFill/>
        </p:spPr>
        <p:txBody>
          <a:bodyPr wrap="square">
            <a:spAutoFit/>
          </a:bodyPr>
          <a:lstStyle/>
          <a:p>
            <a:r>
              <a:rPr lang="en-GB" altLang="zh-CN" sz="1800" b="1" dirty="0">
                <a:solidFill>
                  <a:srgbClr val="0070C0"/>
                </a:solidFill>
              </a:rPr>
              <a:t>Vacuum behaviour (when jet in on)</a:t>
            </a:r>
          </a:p>
        </p:txBody>
      </p:sp>
      <p:graphicFrame>
        <p:nvGraphicFramePr>
          <p:cNvPr id="38" name="Table 37">
            <a:extLst>
              <a:ext uri="{FF2B5EF4-FFF2-40B4-BE49-F238E27FC236}">
                <a16:creationId xmlns:a16="http://schemas.microsoft.com/office/drawing/2014/main" id="{C20021F0-257D-FEBE-09A4-A8817BF0AB00}"/>
              </a:ext>
            </a:extLst>
          </p:cNvPr>
          <p:cNvGraphicFramePr>
            <a:graphicFrameLocks noGrp="1"/>
          </p:cNvGraphicFramePr>
          <p:nvPr>
            <p:extLst>
              <p:ext uri="{D42A27DB-BD31-4B8C-83A1-F6EECF244321}">
                <p14:modId xmlns:p14="http://schemas.microsoft.com/office/powerpoint/2010/main" val="1921151819"/>
              </p:ext>
            </p:extLst>
          </p:nvPr>
        </p:nvGraphicFramePr>
        <p:xfrm>
          <a:off x="5669231" y="1570592"/>
          <a:ext cx="5425252" cy="897850"/>
        </p:xfrm>
        <a:graphic>
          <a:graphicData uri="http://schemas.openxmlformats.org/drawingml/2006/table">
            <a:tbl>
              <a:tblPr firstRow="1" bandRow="1">
                <a:tableStyleId>{5C22544A-7EE6-4342-B048-85BDC9FD1C3A}</a:tableStyleId>
              </a:tblPr>
              <a:tblGrid>
                <a:gridCol w="1356313">
                  <a:extLst>
                    <a:ext uri="{9D8B030D-6E8A-4147-A177-3AD203B41FA5}">
                      <a16:colId xmlns:a16="http://schemas.microsoft.com/office/drawing/2014/main" val="1061196696"/>
                    </a:ext>
                  </a:extLst>
                </a:gridCol>
                <a:gridCol w="1356313">
                  <a:extLst>
                    <a:ext uri="{9D8B030D-6E8A-4147-A177-3AD203B41FA5}">
                      <a16:colId xmlns:a16="http://schemas.microsoft.com/office/drawing/2014/main" val="1057345845"/>
                    </a:ext>
                  </a:extLst>
                </a:gridCol>
                <a:gridCol w="1356313">
                  <a:extLst>
                    <a:ext uri="{9D8B030D-6E8A-4147-A177-3AD203B41FA5}">
                      <a16:colId xmlns:a16="http://schemas.microsoft.com/office/drawing/2014/main" val="1612203573"/>
                    </a:ext>
                  </a:extLst>
                </a:gridCol>
                <a:gridCol w="1356313">
                  <a:extLst>
                    <a:ext uri="{9D8B030D-6E8A-4147-A177-3AD203B41FA5}">
                      <a16:colId xmlns:a16="http://schemas.microsoft.com/office/drawing/2014/main" val="1026312792"/>
                    </a:ext>
                  </a:extLst>
                </a:gridCol>
              </a:tblGrid>
              <a:tr h="508315">
                <a:tc>
                  <a:txBody>
                    <a:bodyPr/>
                    <a:lstStyle/>
                    <a:p>
                      <a:r>
                        <a:rPr lang="en-GB" sz="1400" dirty="0"/>
                        <a:t>Nozzle chamber</a:t>
                      </a:r>
                    </a:p>
                  </a:txBody>
                  <a:tcPr/>
                </a:tc>
                <a:tc>
                  <a:txBody>
                    <a:bodyPr/>
                    <a:lstStyle/>
                    <a:p>
                      <a:r>
                        <a:rPr lang="en-GB" sz="1400" dirty="0"/>
                        <a:t>Skimmer chamber I </a:t>
                      </a:r>
                    </a:p>
                  </a:txBody>
                  <a:tcPr/>
                </a:tc>
                <a:tc>
                  <a:txBody>
                    <a:bodyPr/>
                    <a:lstStyle/>
                    <a:p>
                      <a:r>
                        <a:rPr lang="en-GB" sz="1400" dirty="0"/>
                        <a:t>Skimmer chamber II</a:t>
                      </a:r>
                    </a:p>
                  </a:txBody>
                  <a:tcPr/>
                </a:tc>
                <a:tc>
                  <a:txBody>
                    <a:bodyPr/>
                    <a:lstStyle/>
                    <a:p>
                      <a:r>
                        <a:rPr lang="en-GB" sz="1400" dirty="0"/>
                        <a:t>Interaction</a:t>
                      </a:r>
                      <a:r>
                        <a:rPr lang="en-GB" sz="1400" baseline="0" dirty="0"/>
                        <a:t> chamber </a:t>
                      </a:r>
                      <a:endParaRPr lang="en-GB" sz="1400" dirty="0"/>
                    </a:p>
                  </a:txBody>
                  <a:tcPr/>
                </a:tc>
                <a:extLst>
                  <a:ext uri="{0D108BD9-81ED-4DB2-BD59-A6C34878D82A}">
                    <a16:rowId xmlns:a16="http://schemas.microsoft.com/office/drawing/2014/main" val="1352555637"/>
                  </a:ext>
                </a:extLst>
              </a:tr>
              <a:tr h="379690">
                <a:tc>
                  <a:txBody>
                    <a:bodyPr/>
                    <a:lstStyle/>
                    <a:p>
                      <a:r>
                        <a:rPr lang="en-GB" sz="1400" b="1" dirty="0"/>
                        <a:t>5.56×10</a:t>
                      </a:r>
                      <a:r>
                        <a:rPr lang="en-GB" sz="1400" b="1" baseline="30000" dirty="0"/>
                        <a:t>-3</a:t>
                      </a:r>
                      <a:r>
                        <a:rPr lang="en-GB" sz="1400" b="1" dirty="0"/>
                        <a:t> mbar</a:t>
                      </a:r>
                    </a:p>
                  </a:txBody>
                  <a:tcPr/>
                </a:tc>
                <a:tc>
                  <a:txBody>
                    <a:bodyPr/>
                    <a:lstStyle/>
                    <a:p>
                      <a:r>
                        <a:rPr lang="en-GB" sz="1400" b="1" dirty="0"/>
                        <a:t>1.13×10</a:t>
                      </a:r>
                      <a:r>
                        <a:rPr lang="en-GB" sz="1400" b="1" baseline="30000" dirty="0"/>
                        <a:t>-5</a:t>
                      </a:r>
                      <a:r>
                        <a:rPr lang="en-GB" sz="1400" b="1" dirty="0"/>
                        <a:t> mbar</a:t>
                      </a:r>
                    </a:p>
                  </a:txBody>
                  <a:tcPr/>
                </a:tc>
                <a:tc>
                  <a:txBody>
                    <a:bodyPr/>
                    <a:lstStyle/>
                    <a:p>
                      <a:r>
                        <a:rPr lang="en-GB" sz="1400" b="1" dirty="0"/>
                        <a:t>1.52×10</a:t>
                      </a:r>
                      <a:r>
                        <a:rPr lang="en-GB" sz="1400" b="1" baseline="30000" dirty="0"/>
                        <a:t>-6</a:t>
                      </a:r>
                      <a:r>
                        <a:rPr lang="en-GB" sz="1400" b="1" dirty="0"/>
                        <a:t> mbar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rgbClr val="FF0000"/>
                          </a:solidFill>
                        </a:rPr>
                        <a:t>&lt;5×10</a:t>
                      </a:r>
                      <a:r>
                        <a:rPr lang="en-GB" sz="1400" b="1" baseline="30000" dirty="0">
                          <a:solidFill>
                            <a:srgbClr val="FF0000"/>
                          </a:solidFill>
                        </a:rPr>
                        <a:t>-9</a:t>
                      </a:r>
                      <a:r>
                        <a:rPr lang="en-GB" sz="1400" b="1" dirty="0">
                          <a:solidFill>
                            <a:srgbClr val="FF0000"/>
                          </a:solidFill>
                        </a:rPr>
                        <a:t> mbar</a:t>
                      </a:r>
                    </a:p>
                  </a:txBody>
                  <a:tcPr/>
                </a:tc>
                <a:extLst>
                  <a:ext uri="{0D108BD9-81ED-4DB2-BD59-A6C34878D82A}">
                    <a16:rowId xmlns:a16="http://schemas.microsoft.com/office/drawing/2014/main" val="3223447420"/>
                  </a:ext>
                </a:extLst>
              </a:tr>
            </a:tbl>
          </a:graphicData>
        </a:graphic>
      </p:graphicFrame>
      <p:sp>
        <p:nvSpPr>
          <p:cNvPr id="40" name="TextBox 39">
            <a:extLst>
              <a:ext uri="{FF2B5EF4-FFF2-40B4-BE49-F238E27FC236}">
                <a16:creationId xmlns:a16="http://schemas.microsoft.com/office/drawing/2014/main" id="{F166708E-219E-D9C3-EDB7-6A0AC45D0AF8}"/>
              </a:ext>
            </a:extLst>
          </p:cNvPr>
          <p:cNvSpPr txBox="1"/>
          <p:nvPr/>
        </p:nvSpPr>
        <p:spPr>
          <a:xfrm>
            <a:off x="7268113" y="2544115"/>
            <a:ext cx="1762534" cy="369332"/>
          </a:xfrm>
          <a:prstGeom prst="rect">
            <a:avLst/>
          </a:prstGeom>
          <a:noFill/>
        </p:spPr>
        <p:txBody>
          <a:bodyPr wrap="square">
            <a:spAutoFit/>
          </a:bodyPr>
          <a:lstStyle/>
          <a:p>
            <a:r>
              <a:rPr lang="en-US" b="1" dirty="0">
                <a:solidFill>
                  <a:srgbClr val="0070C0"/>
                </a:solidFill>
              </a:rPr>
              <a:t>Nozzles testing</a:t>
            </a:r>
            <a:endParaRPr lang="en-GB" b="1" dirty="0">
              <a:solidFill>
                <a:srgbClr val="0070C0"/>
              </a:solidFill>
            </a:endParaRPr>
          </a:p>
        </p:txBody>
      </p:sp>
      <p:pic>
        <p:nvPicPr>
          <p:cNvPr id="41" name="Content Placeholder 4" descr="A picture containing text&#10;&#10;Description automatically generated">
            <a:extLst>
              <a:ext uri="{FF2B5EF4-FFF2-40B4-BE49-F238E27FC236}">
                <a16:creationId xmlns:a16="http://schemas.microsoft.com/office/drawing/2014/main" id="{0BD16A07-B7B4-6BEB-F847-A9AC74EA94D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128821" y="2932491"/>
            <a:ext cx="3367961" cy="1080000"/>
          </a:xfrm>
          <a:prstGeom prst="rect">
            <a:avLst/>
          </a:prstGeom>
        </p:spPr>
      </p:pic>
      <p:pic>
        <p:nvPicPr>
          <p:cNvPr id="42" name="Picture 41" descr="A picture containing table, indoor, cup, coffee&#10;&#10;Description automatically generated">
            <a:extLst>
              <a:ext uri="{FF2B5EF4-FFF2-40B4-BE49-F238E27FC236}">
                <a16:creationId xmlns:a16="http://schemas.microsoft.com/office/drawing/2014/main" id="{F332F756-CD5E-94C7-4DED-52A2D77C3844}"/>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4353" t="24495" r="10227" b="30706"/>
          <a:stretch/>
        </p:blipFill>
        <p:spPr>
          <a:xfrm>
            <a:off x="5677924" y="2932491"/>
            <a:ext cx="2424294" cy="1080000"/>
          </a:xfrm>
          <a:prstGeom prst="rect">
            <a:avLst/>
          </a:prstGeom>
        </p:spPr>
      </p:pic>
      <p:sp>
        <p:nvSpPr>
          <p:cNvPr id="44" name="TextBox 43">
            <a:extLst>
              <a:ext uri="{FF2B5EF4-FFF2-40B4-BE49-F238E27FC236}">
                <a16:creationId xmlns:a16="http://schemas.microsoft.com/office/drawing/2014/main" id="{3A6549A3-84F8-E171-8483-EFE54C9433B9}"/>
              </a:ext>
            </a:extLst>
          </p:cNvPr>
          <p:cNvSpPr txBox="1"/>
          <p:nvPr/>
        </p:nvSpPr>
        <p:spPr>
          <a:xfrm>
            <a:off x="9030647" y="3992442"/>
            <a:ext cx="2424294" cy="276999"/>
          </a:xfrm>
          <a:prstGeom prst="rect">
            <a:avLst/>
          </a:prstGeom>
          <a:noFill/>
        </p:spPr>
        <p:txBody>
          <a:bodyPr wrap="square">
            <a:spAutoFit/>
          </a:bodyPr>
          <a:lstStyle/>
          <a:p>
            <a:r>
              <a:rPr lang="en-US" sz="1200" dirty="0"/>
              <a:t>Convergent-Divergent (CD) Nozzles</a:t>
            </a:r>
            <a:endParaRPr lang="en-GB" sz="1200" dirty="0"/>
          </a:p>
        </p:txBody>
      </p:sp>
      <p:sp>
        <p:nvSpPr>
          <p:cNvPr id="46" name="TextBox 45">
            <a:extLst>
              <a:ext uri="{FF2B5EF4-FFF2-40B4-BE49-F238E27FC236}">
                <a16:creationId xmlns:a16="http://schemas.microsoft.com/office/drawing/2014/main" id="{2CFAD559-365C-23DC-B9BE-0FEBCE2BE773}"/>
              </a:ext>
            </a:extLst>
          </p:cNvPr>
          <p:cNvSpPr txBox="1"/>
          <p:nvPr/>
        </p:nvSpPr>
        <p:spPr>
          <a:xfrm>
            <a:off x="7354858" y="4003304"/>
            <a:ext cx="1850572" cy="276999"/>
          </a:xfrm>
          <a:prstGeom prst="rect">
            <a:avLst/>
          </a:prstGeom>
          <a:noFill/>
        </p:spPr>
        <p:txBody>
          <a:bodyPr wrap="square">
            <a:spAutoFit/>
          </a:bodyPr>
          <a:lstStyle/>
          <a:p>
            <a:r>
              <a:rPr lang="en-US" altLang="zh-CN" sz="1200" dirty="0"/>
              <a:t>Credit</a:t>
            </a:r>
            <a:r>
              <a:rPr lang="en-GB" altLang="zh-CN" sz="1200" dirty="0"/>
              <a:t>:</a:t>
            </a:r>
            <a:r>
              <a:rPr lang="zh-CN" altLang="en-US" sz="1200" dirty="0"/>
              <a:t> </a:t>
            </a:r>
            <a:r>
              <a:rPr lang="en-GB" sz="1200" dirty="0"/>
              <a:t>A. </a:t>
            </a:r>
            <a:r>
              <a:rPr lang="en-GB" sz="1200" dirty="0" err="1"/>
              <a:t>Cherif</a:t>
            </a:r>
            <a:endParaRPr lang="en-GB" sz="1200" dirty="0"/>
          </a:p>
        </p:txBody>
      </p:sp>
      <p:sp>
        <p:nvSpPr>
          <p:cNvPr id="47" name="TextBox 46">
            <a:extLst>
              <a:ext uri="{FF2B5EF4-FFF2-40B4-BE49-F238E27FC236}">
                <a16:creationId xmlns:a16="http://schemas.microsoft.com/office/drawing/2014/main" id="{90A3BA3F-2C30-22BC-3456-D1FAA9279DB8}"/>
              </a:ext>
            </a:extLst>
          </p:cNvPr>
          <p:cNvSpPr txBox="1"/>
          <p:nvPr/>
        </p:nvSpPr>
        <p:spPr>
          <a:xfrm>
            <a:off x="6941321" y="4267608"/>
            <a:ext cx="2892583" cy="369332"/>
          </a:xfrm>
          <a:prstGeom prst="rect">
            <a:avLst/>
          </a:prstGeom>
          <a:noFill/>
        </p:spPr>
        <p:txBody>
          <a:bodyPr wrap="square">
            <a:spAutoFit/>
          </a:bodyPr>
          <a:lstStyle/>
          <a:p>
            <a:r>
              <a:rPr lang="en-US" b="1" dirty="0">
                <a:solidFill>
                  <a:srgbClr val="0070C0"/>
                </a:solidFill>
              </a:rPr>
              <a:t>Replace TMP with NEG</a:t>
            </a:r>
            <a:endParaRPr lang="en-GB" b="1" dirty="0">
              <a:solidFill>
                <a:srgbClr val="0070C0"/>
              </a:solidFill>
            </a:endParaRPr>
          </a:p>
        </p:txBody>
      </p:sp>
      <p:pic>
        <p:nvPicPr>
          <p:cNvPr id="49" name="Picture 48">
            <a:extLst>
              <a:ext uri="{FF2B5EF4-FFF2-40B4-BE49-F238E27FC236}">
                <a16:creationId xmlns:a16="http://schemas.microsoft.com/office/drawing/2014/main" id="{2CFD0E02-B0BD-C84E-28E7-2500C94D6798}"/>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b="14991"/>
          <a:stretch/>
        </p:blipFill>
        <p:spPr>
          <a:xfrm>
            <a:off x="5569247" y="4680504"/>
            <a:ext cx="1976252" cy="1260000"/>
          </a:xfrm>
          <a:prstGeom prst="rect">
            <a:avLst/>
          </a:prstGeom>
        </p:spPr>
      </p:pic>
      <p:pic>
        <p:nvPicPr>
          <p:cNvPr id="50" name="Picture 49">
            <a:extLst>
              <a:ext uri="{FF2B5EF4-FFF2-40B4-BE49-F238E27FC236}">
                <a16:creationId xmlns:a16="http://schemas.microsoft.com/office/drawing/2014/main" id="{2AC14BD8-C105-20C9-4E5A-F8FE3D34F68E}"/>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10920" t="28650" r="23672" b="14994"/>
          <a:stretch/>
        </p:blipFill>
        <p:spPr>
          <a:xfrm>
            <a:off x="7643347" y="4665683"/>
            <a:ext cx="1949834" cy="1260000"/>
          </a:xfrm>
          <a:prstGeom prst="rect">
            <a:avLst/>
          </a:prstGeom>
        </p:spPr>
      </p:pic>
      <p:sp>
        <p:nvSpPr>
          <p:cNvPr id="51" name="TextBox 50">
            <a:extLst>
              <a:ext uri="{FF2B5EF4-FFF2-40B4-BE49-F238E27FC236}">
                <a16:creationId xmlns:a16="http://schemas.microsoft.com/office/drawing/2014/main" id="{68696CA1-74F9-C51B-8921-3701551F7C2B}"/>
              </a:ext>
            </a:extLst>
          </p:cNvPr>
          <p:cNvSpPr txBox="1"/>
          <p:nvPr/>
        </p:nvSpPr>
        <p:spPr>
          <a:xfrm>
            <a:off x="9833904" y="4972517"/>
            <a:ext cx="2203475" cy="646331"/>
          </a:xfrm>
          <a:prstGeom prst="rect">
            <a:avLst/>
          </a:prstGeom>
          <a:noFill/>
        </p:spPr>
        <p:txBody>
          <a:bodyPr wrap="square" rtlCol="0">
            <a:spAutoFit/>
          </a:bodyPr>
          <a:lstStyle/>
          <a:p>
            <a:r>
              <a:rPr lang="en-GB" dirty="0"/>
              <a:t>For high B-field applications </a:t>
            </a:r>
          </a:p>
        </p:txBody>
      </p:sp>
      <p:pic>
        <p:nvPicPr>
          <p:cNvPr id="53" name="Picture 52" descr="Chart, histogram&#10;&#10;Description automatically generated">
            <a:extLst>
              <a:ext uri="{FF2B5EF4-FFF2-40B4-BE49-F238E27FC236}">
                <a16:creationId xmlns:a16="http://schemas.microsoft.com/office/drawing/2014/main" id="{28B34AA0-2141-C762-F156-829EAD4D952A}"/>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989588" y="3559727"/>
            <a:ext cx="3261093" cy="1728000"/>
          </a:xfrm>
          <a:prstGeom prst="rect">
            <a:avLst/>
          </a:prstGeom>
        </p:spPr>
      </p:pic>
      <p:sp>
        <p:nvSpPr>
          <p:cNvPr id="54" name="Rectangle 53">
            <a:extLst>
              <a:ext uri="{FF2B5EF4-FFF2-40B4-BE49-F238E27FC236}">
                <a16:creationId xmlns:a16="http://schemas.microsoft.com/office/drawing/2014/main" id="{03D4D6E4-9609-3E3C-BD11-30052B2A2064}"/>
              </a:ext>
            </a:extLst>
          </p:cNvPr>
          <p:cNvSpPr/>
          <p:nvPr/>
        </p:nvSpPr>
        <p:spPr>
          <a:xfrm>
            <a:off x="287848" y="3692433"/>
            <a:ext cx="987706" cy="307777"/>
          </a:xfrm>
          <a:prstGeom prst="rect">
            <a:avLst/>
          </a:prstGeom>
        </p:spPr>
        <p:txBody>
          <a:bodyPr wrap="none">
            <a:spAutoFit/>
          </a:bodyPr>
          <a:lstStyle/>
          <a:p>
            <a:r>
              <a:rPr lang="en-GB" sz="1400" b="1" dirty="0">
                <a:solidFill>
                  <a:schemeClr val="accent2"/>
                </a:solidFill>
              </a:rPr>
              <a:t>Simulation</a:t>
            </a:r>
            <a:endParaRPr lang="en-GB" sz="1400" b="1" dirty="0"/>
          </a:p>
        </p:txBody>
      </p:sp>
      <p:sp>
        <p:nvSpPr>
          <p:cNvPr id="55" name="Rectangle 54">
            <a:extLst>
              <a:ext uri="{FF2B5EF4-FFF2-40B4-BE49-F238E27FC236}">
                <a16:creationId xmlns:a16="http://schemas.microsoft.com/office/drawing/2014/main" id="{7E008398-4770-8225-4A98-BC19523104D5}"/>
              </a:ext>
            </a:extLst>
          </p:cNvPr>
          <p:cNvSpPr/>
          <p:nvPr/>
        </p:nvSpPr>
        <p:spPr>
          <a:xfrm>
            <a:off x="3812070" y="3689456"/>
            <a:ext cx="1042208" cy="307777"/>
          </a:xfrm>
          <a:prstGeom prst="rect">
            <a:avLst/>
          </a:prstGeom>
        </p:spPr>
        <p:txBody>
          <a:bodyPr wrap="none">
            <a:spAutoFit/>
          </a:bodyPr>
          <a:lstStyle/>
          <a:p>
            <a:r>
              <a:rPr lang="en-GB" sz="1400" b="1" dirty="0">
                <a:solidFill>
                  <a:schemeClr val="accent2"/>
                </a:solidFill>
              </a:rPr>
              <a:t>Experiment</a:t>
            </a:r>
            <a:endParaRPr lang="en-GB" sz="1400" b="1" dirty="0"/>
          </a:p>
        </p:txBody>
      </p:sp>
      <p:sp>
        <p:nvSpPr>
          <p:cNvPr id="58" name="Rectangle 57">
            <a:extLst>
              <a:ext uri="{FF2B5EF4-FFF2-40B4-BE49-F238E27FC236}">
                <a16:creationId xmlns:a16="http://schemas.microsoft.com/office/drawing/2014/main" id="{2789C0A9-D6E9-327C-C102-C7E19665E144}"/>
              </a:ext>
            </a:extLst>
          </p:cNvPr>
          <p:cNvSpPr/>
          <p:nvPr/>
        </p:nvSpPr>
        <p:spPr>
          <a:xfrm>
            <a:off x="2090609" y="3663354"/>
            <a:ext cx="1089337" cy="307777"/>
          </a:xfrm>
          <a:prstGeom prst="rect">
            <a:avLst/>
          </a:prstGeom>
        </p:spPr>
        <p:txBody>
          <a:bodyPr wrap="none">
            <a:spAutoFit/>
          </a:bodyPr>
          <a:lstStyle/>
          <a:p>
            <a:r>
              <a:rPr lang="en-GB" sz="1400" b="1" dirty="0">
                <a:solidFill>
                  <a:schemeClr val="accent2"/>
                </a:solidFill>
              </a:rPr>
              <a:t>Convolution</a:t>
            </a:r>
            <a:endParaRPr lang="en-GB" sz="1400" b="1" dirty="0"/>
          </a:p>
        </p:txBody>
      </p:sp>
      <p:sp>
        <p:nvSpPr>
          <p:cNvPr id="59" name="Slide Number Placeholder 58">
            <a:extLst>
              <a:ext uri="{FF2B5EF4-FFF2-40B4-BE49-F238E27FC236}">
                <a16:creationId xmlns:a16="http://schemas.microsoft.com/office/drawing/2014/main" id="{85B17420-F294-2004-08A4-9D57151936EC}"/>
              </a:ext>
            </a:extLst>
          </p:cNvPr>
          <p:cNvSpPr>
            <a:spLocks noGrp="1"/>
          </p:cNvSpPr>
          <p:nvPr>
            <p:ph type="sldNum" sz="quarter" idx="12"/>
          </p:nvPr>
        </p:nvSpPr>
        <p:spPr/>
        <p:txBody>
          <a:bodyPr/>
          <a:lstStyle/>
          <a:p>
            <a:fld id="{0C12A67B-E90E-46CD-9287-8E71E716F73B}" type="slidenum">
              <a:rPr lang="en-GB" smtClean="0"/>
              <a:t>7</a:t>
            </a:fld>
            <a:endParaRPr lang="en-GB"/>
          </a:p>
        </p:txBody>
      </p:sp>
    </p:spTree>
    <p:extLst>
      <p:ext uri="{BB962C8B-B14F-4D97-AF65-F5344CB8AC3E}">
        <p14:creationId xmlns:p14="http://schemas.microsoft.com/office/powerpoint/2010/main" val="392046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2" grpId="0"/>
      <p:bldP spid="16" grpId="0" animBg="1"/>
      <p:bldP spid="36" grpId="0"/>
      <p:bldP spid="40" grpId="0"/>
      <p:bldP spid="44" grpId="0"/>
      <p:bldP spid="46" grpId="0"/>
      <p:bldP spid="47" grpId="0"/>
      <p:bldP spid="51" grpId="0"/>
      <p:bldP spid="54" grpId="0"/>
      <p:bldP spid="55"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E429-8BA4-F353-2A8E-DEF6F9FD1618}"/>
              </a:ext>
            </a:extLst>
          </p:cNvPr>
          <p:cNvSpPr>
            <a:spLocks noGrp="1"/>
          </p:cNvSpPr>
          <p:nvPr>
            <p:ph type="title"/>
          </p:nvPr>
        </p:nvSpPr>
        <p:spPr>
          <a:xfrm>
            <a:off x="838200" y="0"/>
            <a:ext cx="9056077" cy="1088021"/>
          </a:xfrm>
        </p:spPr>
        <p:txBody>
          <a:bodyPr/>
          <a:lstStyle/>
          <a:p>
            <a:r>
              <a:rPr lang="en-GB" dirty="0"/>
              <a:t>Noise reduction and </a:t>
            </a:r>
            <a:r>
              <a:rPr lang="en-GB" dirty="0" smtClean="0"/>
              <a:t>stray photon estimation</a:t>
            </a:r>
            <a:endParaRPr lang="en-GB" dirty="0"/>
          </a:p>
        </p:txBody>
      </p:sp>
      <p:sp>
        <p:nvSpPr>
          <p:cNvPr id="4" name="Footer Placeholder 3">
            <a:extLst>
              <a:ext uri="{FF2B5EF4-FFF2-40B4-BE49-F238E27FC236}">
                <a16:creationId xmlns:a16="http://schemas.microsoft.com/office/drawing/2014/main" id="{07C38656-C732-6335-83DA-32A88399EFDE}"/>
              </a:ext>
            </a:extLst>
          </p:cNvPr>
          <p:cNvSpPr>
            <a:spLocks noGrp="1"/>
          </p:cNvSpPr>
          <p:nvPr>
            <p:ph type="ftr" sz="quarter" idx="11"/>
          </p:nvPr>
        </p:nvSpPr>
        <p:spPr/>
        <p:txBody>
          <a:bodyPr/>
          <a:lstStyle/>
          <a:p>
            <a:r>
              <a:rPr lang="en-GB" smtClean="0"/>
              <a:t>IOP PABG Annual Conference, Liverpool, 25/07/2022 </a:t>
            </a:r>
            <a:endParaRPr lang="en-GB" dirty="0"/>
          </a:p>
        </p:txBody>
      </p:sp>
      <p:sp>
        <p:nvSpPr>
          <p:cNvPr id="5" name="TextBox 4">
            <a:extLst>
              <a:ext uri="{FF2B5EF4-FFF2-40B4-BE49-F238E27FC236}">
                <a16:creationId xmlns:a16="http://schemas.microsoft.com/office/drawing/2014/main" id="{F84759E7-7617-8A27-BC04-3137F18826B6}"/>
              </a:ext>
            </a:extLst>
          </p:cNvPr>
          <p:cNvSpPr txBox="1"/>
          <p:nvPr/>
        </p:nvSpPr>
        <p:spPr>
          <a:xfrm>
            <a:off x="477056" y="1082462"/>
            <a:ext cx="6101442" cy="369332"/>
          </a:xfrm>
          <a:prstGeom prst="rect">
            <a:avLst/>
          </a:prstGeom>
          <a:noFill/>
        </p:spPr>
        <p:txBody>
          <a:bodyPr wrap="square">
            <a:spAutoFit/>
          </a:bodyPr>
          <a:lstStyle/>
          <a:p>
            <a:r>
              <a:rPr lang="en-GB" altLang="zh-CN" sz="1800" b="1" dirty="0">
                <a:solidFill>
                  <a:srgbClr val="0070C0"/>
                </a:solidFill>
              </a:rPr>
              <a:t>Chamber blackening </a:t>
            </a:r>
            <a:r>
              <a:rPr lang="en-GB" altLang="zh-CN" b="1" dirty="0">
                <a:solidFill>
                  <a:srgbClr val="0070C0"/>
                </a:solidFill>
              </a:rPr>
              <a:t>to</a:t>
            </a:r>
            <a:r>
              <a:rPr lang="zh-CN" altLang="en-US" b="1" dirty="0">
                <a:solidFill>
                  <a:srgbClr val="0070C0"/>
                </a:solidFill>
              </a:rPr>
              <a:t> </a:t>
            </a:r>
            <a:r>
              <a:rPr lang="en-GB" altLang="zh-CN" b="1" dirty="0">
                <a:solidFill>
                  <a:srgbClr val="0070C0"/>
                </a:solidFill>
              </a:rPr>
              <a:t>reduce</a:t>
            </a:r>
            <a:r>
              <a:rPr lang="zh-CN" altLang="en-US" b="1" dirty="0">
                <a:solidFill>
                  <a:srgbClr val="0070C0"/>
                </a:solidFill>
              </a:rPr>
              <a:t> </a:t>
            </a:r>
            <a:r>
              <a:rPr lang="en-GB" altLang="zh-CN" b="1" dirty="0">
                <a:solidFill>
                  <a:srgbClr val="0070C0"/>
                </a:solidFill>
              </a:rPr>
              <a:t>stray photons</a:t>
            </a:r>
            <a:endParaRPr lang="en-GB" altLang="zh-CN" sz="1800" b="1" dirty="0">
              <a:solidFill>
                <a:srgbClr val="0070C0"/>
              </a:solidFill>
            </a:endParaRPr>
          </a:p>
        </p:txBody>
      </p:sp>
      <p:graphicFrame>
        <p:nvGraphicFramePr>
          <p:cNvPr id="6" name="Table 5">
            <a:extLst>
              <a:ext uri="{FF2B5EF4-FFF2-40B4-BE49-F238E27FC236}">
                <a16:creationId xmlns:a16="http://schemas.microsoft.com/office/drawing/2014/main" id="{C063E936-1A81-4275-81E1-F04EC8CB583E}"/>
              </a:ext>
            </a:extLst>
          </p:cNvPr>
          <p:cNvGraphicFramePr>
            <a:graphicFrameLocks noGrp="1"/>
          </p:cNvGraphicFramePr>
          <p:nvPr>
            <p:extLst>
              <p:ext uri="{D42A27DB-BD31-4B8C-83A1-F6EECF244321}">
                <p14:modId xmlns:p14="http://schemas.microsoft.com/office/powerpoint/2010/main" val="3446003334"/>
              </p:ext>
            </p:extLst>
          </p:nvPr>
        </p:nvGraphicFramePr>
        <p:xfrm>
          <a:off x="314246" y="1567693"/>
          <a:ext cx="4598080" cy="2662732"/>
        </p:xfrm>
        <a:graphic>
          <a:graphicData uri="http://schemas.openxmlformats.org/drawingml/2006/table">
            <a:tbl>
              <a:tblPr firstRow="1" bandRow="1">
                <a:tableStyleId>{AF606853-7671-496A-8E4F-DF71F8EC918B}</a:tableStyleId>
              </a:tblPr>
              <a:tblGrid>
                <a:gridCol w="307096">
                  <a:extLst>
                    <a:ext uri="{9D8B030D-6E8A-4147-A177-3AD203B41FA5}">
                      <a16:colId xmlns:a16="http://schemas.microsoft.com/office/drawing/2014/main" val="1144486075"/>
                    </a:ext>
                  </a:extLst>
                </a:gridCol>
                <a:gridCol w="1072746">
                  <a:extLst>
                    <a:ext uri="{9D8B030D-6E8A-4147-A177-3AD203B41FA5}">
                      <a16:colId xmlns:a16="http://schemas.microsoft.com/office/drawing/2014/main" val="2159235274"/>
                    </a:ext>
                  </a:extLst>
                </a:gridCol>
                <a:gridCol w="1072746">
                  <a:extLst>
                    <a:ext uri="{9D8B030D-6E8A-4147-A177-3AD203B41FA5}">
                      <a16:colId xmlns:a16="http://schemas.microsoft.com/office/drawing/2014/main" val="3411254670"/>
                    </a:ext>
                  </a:extLst>
                </a:gridCol>
                <a:gridCol w="1072746">
                  <a:extLst>
                    <a:ext uri="{9D8B030D-6E8A-4147-A177-3AD203B41FA5}">
                      <a16:colId xmlns:a16="http://schemas.microsoft.com/office/drawing/2014/main" val="2404892582"/>
                    </a:ext>
                  </a:extLst>
                </a:gridCol>
                <a:gridCol w="1072746">
                  <a:extLst>
                    <a:ext uri="{9D8B030D-6E8A-4147-A177-3AD203B41FA5}">
                      <a16:colId xmlns:a16="http://schemas.microsoft.com/office/drawing/2014/main" val="1593036402"/>
                    </a:ext>
                  </a:extLst>
                </a:gridCol>
              </a:tblGrid>
              <a:tr h="708182">
                <a:tc>
                  <a:txBody>
                    <a:bodyPr/>
                    <a:lstStyle/>
                    <a:p>
                      <a:endParaRPr lang="en-GB" sz="1200" dirty="0">
                        <a:solidFill>
                          <a:schemeClr val="tx1"/>
                        </a:solidFill>
                      </a:endParaRPr>
                    </a:p>
                  </a:txBody>
                  <a:tcP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solidFill>
                            <a:schemeClr val="tx1"/>
                          </a:solidFill>
                        </a:rPr>
                        <a:t>Amorphous carbon</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r>
                        <a:rPr lang="de-CH" sz="1200" dirty="0">
                          <a:solidFill>
                            <a:schemeClr val="tx1"/>
                          </a:solidFill>
                        </a:rPr>
                        <a:t>LESS</a:t>
                      </a:r>
                      <a:r>
                        <a:rPr lang="de-CH" sz="1200" baseline="0" dirty="0">
                          <a:solidFill>
                            <a:schemeClr val="tx1"/>
                          </a:solidFill>
                        </a:rPr>
                        <a:t> </a:t>
                      </a:r>
                    </a:p>
                    <a:p>
                      <a:pPr algn="l"/>
                      <a:r>
                        <a:rPr lang="de-CH" sz="1200" baseline="0" dirty="0">
                          <a:solidFill>
                            <a:schemeClr val="tx1"/>
                          </a:solidFill>
                        </a:rPr>
                        <a:t>(Dundee)</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a:solidFill>
                            <a:schemeClr val="tx1"/>
                          </a:solidFill>
                        </a:rPr>
                        <a:t>Multilayer sputtering (Polyteknik)</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Carbon nanotubes (</a:t>
                      </a:r>
                      <a:r>
                        <a:rPr lang="en-GB" sz="1200" dirty="0" err="1">
                          <a:solidFill>
                            <a:schemeClr val="tx1"/>
                          </a:solidFill>
                        </a:rPr>
                        <a:t>Vantablack</a:t>
                      </a:r>
                      <a:r>
                        <a:rPr lang="en-GB" sz="1200" dirty="0">
                          <a:solidFill>
                            <a:schemeClr val="tx1"/>
                          </a:solidFill>
                        </a:rPr>
                        <a:t>)</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384818733"/>
                  </a:ext>
                </a:extLst>
              </a:tr>
              <a:tr h="977275">
                <a:tc>
                  <a:txBody>
                    <a:bodyPr/>
                    <a:lstStyle/>
                    <a:p>
                      <a:pPr algn="ctr"/>
                      <a:r>
                        <a:rPr lang="en-GB" sz="1200" dirty="0">
                          <a:solidFill>
                            <a:schemeClr val="tx1"/>
                          </a:solidFill>
                        </a:rPr>
                        <a:t>Copper</a:t>
                      </a:r>
                    </a:p>
                  </a:txBody>
                  <a:tcPr vert="vert270">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r>
                        <a:rPr lang="en-GB" sz="1200" kern="1200" dirty="0">
                          <a:solidFill>
                            <a:schemeClr val="tx1"/>
                          </a:solidFill>
                          <a:effectLst/>
                          <a:latin typeface="+mn-lt"/>
                          <a:ea typeface="+mn-ea"/>
                          <a:cs typeface="+mn-cs"/>
                        </a:rPr>
                        <a:t> ≈ 13%</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r>
                        <a:rPr lang="en-GB" sz="1200" kern="1200" dirty="0">
                          <a:solidFill>
                            <a:schemeClr val="tx1"/>
                          </a:solidFill>
                          <a:effectLst/>
                          <a:latin typeface="+mn-lt"/>
                          <a:ea typeface="+mn-ea"/>
                          <a:cs typeface="+mn-cs"/>
                        </a:rPr>
                        <a:t> ≈ 2%</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r>
                        <a:rPr lang="en-GB" sz="1200" kern="1200" dirty="0">
                          <a:solidFill>
                            <a:schemeClr val="tx1"/>
                          </a:solidFill>
                          <a:effectLst/>
                          <a:latin typeface="+mn-lt"/>
                          <a:ea typeface="+mn-ea"/>
                          <a:cs typeface="+mn-cs"/>
                        </a:rPr>
                        <a:t> ≈ 0.2%</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lumMod val="90000"/>
                      </a:schemeClr>
                    </a:solidFill>
                  </a:tcPr>
                </a:tc>
                <a:tc>
                  <a:txBody>
                    <a:bodyPr/>
                    <a:lstStyle/>
                    <a:p>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51471901"/>
                  </a:ext>
                </a:extLst>
              </a:tr>
              <a:tr h="977275">
                <a:tc>
                  <a:txBody>
                    <a:bodyPr/>
                    <a:lstStyle/>
                    <a:p>
                      <a:pPr algn="ctr"/>
                      <a:r>
                        <a:rPr lang="en-GB" sz="1200" dirty="0">
                          <a:solidFill>
                            <a:schemeClr val="tx1"/>
                          </a:solidFill>
                        </a:rPr>
                        <a:t>Steel</a:t>
                      </a:r>
                    </a:p>
                  </a:txBody>
                  <a:tcPr vert="vert270">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2">
                        <a:lumMod val="90000"/>
                      </a:schemeClr>
                    </a:solidFill>
                  </a:tcPr>
                </a:tc>
                <a:tc>
                  <a:txBody>
                    <a:bodyPr/>
                    <a:lstStyle/>
                    <a:p>
                      <a:r>
                        <a:rPr lang="en-GB" sz="1200" kern="1200" dirty="0">
                          <a:solidFill>
                            <a:schemeClr val="tx1"/>
                          </a:solidFill>
                          <a:effectLst/>
                          <a:latin typeface="+mn-lt"/>
                          <a:ea typeface="+mn-ea"/>
                          <a:cs typeface="+mn-cs"/>
                        </a:rPr>
                        <a:t> ≈ 14%</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2">
                        <a:lumMod val="90000"/>
                      </a:schemeClr>
                    </a:solidFill>
                  </a:tcPr>
                </a:tc>
                <a:tc>
                  <a:txBody>
                    <a:bodyPr/>
                    <a:lstStyle/>
                    <a:p>
                      <a:r>
                        <a:rPr lang="en-GB" sz="1200" kern="1200" dirty="0">
                          <a:solidFill>
                            <a:schemeClr val="tx1"/>
                          </a:solidFill>
                          <a:effectLst/>
                          <a:latin typeface="+mn-lt"/>
                          <a:ea typeface="+mn-ea"/>
                          <a:cs typeface="+mn-cs"/>
                        </a:rPr>
                        <a:t> ≈ 2%</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2">
                        <a:lumMod val="90000"/>
                      </a:schemeClr>
                    </a:solidFill>
                  </a:tcPr>
                </a:tc>
                <a:tc>
                  <a:txBody>
                    <a:bodyPr/>
                    <a:lstStyle/>
                    <a:p>
                      <a:r>
                        <a:rPr lang="en-GB" sz="1200" kern="1200" dirty="0">
                          <a:solidFill>
                            <a:schemeClr val="tx1"/>
                          </a:solidFill>
                          <a:effectLst/>
                          <a:latin typeface="+mn-lt"/>
                          <a:ea typeface="+mn-ea"/>
                          <a:cs typeface="+mn-cs"/>
                        </a:rPr>
                        <a:t> ≈ 0.2%</a:t>
                      </a:r>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2">
                        <a:lumMod val="9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 0.15%</a:t>
                      </a:r>
                      <a:endParaRPr lang="en-GB" sz="1200" dirty="0">
                        <a:solidFill>
                          <a:schemeClr val="tx1"/>
                        </a:solidFill>
                      </a:endParaRPr>
                    </a:p>
                    <a:p>
                      <a:endParaRPr lang="en-GB" sz="1200" dirty="0">
                        <a:solidFill>
                          <a:schemeClr val="tx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bg2">
                        <a:lumMod val="90000"/>
                      </a:schemeClr>
                    </a:solidFill>
                  </a:tcPr>
                </a:tc>
                <a:extLst>
                  <a:ext uri="{0D108BD9-81ED-4DB2-BD59-A6C34878D82A}">
                    <a16:rowId xmlns:a16="http://schemas.microsoft.com/office/drawing/2014/main" val="2505474654"/>
                  </a:ext>
                </a:extLst>
              </a:tr>
            </a:tbl>
          </a:graphicData>
        </a:graphic>
      </p:graphicFrame>
      <p:pic>
        <p:nvPicPr>
          <p:cNvPr id="7" name="Picture 6">
            <a:extLst>
              <a:ext uri="{FF2B5EF4-FFF2-40B4-BE49-F238E27FC236}">
                <a16:creationId xmlns:a16="http://schemas.microsoft.com/office/drawing/2014/main" id="{53FB45DF-0701-0BFB-1DC6-CCDAAF41E023}"/>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3638" r="6132" b="2865"/>
          <a:stretch/>
        </p:blipFill>
        <p:spPr>
          <a:xfrm>
            <a:off x="758367" y="2480499"/>
            <a:ext cx="720000" cy="718986"/>
          </a:xfrm>
          <a:prstGeom prst="rect">
            <a:avLst/>
          </a:prstGeom>
        </p:spPr>
      </p:pic>
      <p:pic>
        <p:nvPicPr>
          <p:cNvPr id="10" name="Picture 9">
            <a:extLst>
              <a:ext uri="{FF2B5EF4-FFF2-40B4-BE49-F238E27FC236}">
                <a16:creationId xmlns:a16="http://schemas.microsoft.com/office/drawing/2014/main" id="{7C2092C8-09A9-F28C-5234-CB0930061BBF}"/>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41517" t="42467" r="40837" b="34275"/>
          <a:stretch/>
        </p:blipFill>
        <p:spPr>
          <a:xfrm rot="10800000">
            <a:off x="2896791" y="2480500"/>
            <a:ext cx="720000" cy="709890"/>
          </a:xfrm>
          <a:prstGeom prst="rect">
            <a:avLst/>
          </a:prstGeom>
        </p:spPr>
      </p:pic>
      <p:pic>
        <p:nvPicPr>
          <p:cNvPr id="11" name="Picture 10">
            <a:extLst>
              <a:ext uri="{FF2B5EF4-FFF2-40B4-BE49-F238E27FC236}">
                <a16:creationId xmlns:a16="http://schemas.microsoft.com/office/drawing/2014/main" id="{DAEAEA82-5942-8002-CA5F-87F07D9D47EF}"/>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40494" t="31783" r="38907" b="41436"/>
          <a:stretch/>
        </p:blipFill>
        <p:spPr>
          <a:xfrm>
            <a:off x="1780619" y="2480499"/>
            <a:ext cx="720000" cy="702076"/>
          </a:xfrm>
          <a:prstGeom prst="rect">
            <a:avLst/>
          </a:prstGeom>
        </p:spPr>
      </p:pic>
      <p:pic>
        <p:nvPicPr>
          <p:cNvPr id="14" name="Picture 13">
            <a:extLst>
              <a:ext uri="{FF2B5EF4-FFF2-40B4-BE49-F238E27FC236}">
                <a16:creationId xmlns:a16="http://schemas.microsoft.com/office/drawing/2014/main" id="{2DB65AA2-9967-FAA7-3EEF-5D08D208D1E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58367" y="3456726"/>
            <a:ext cx="720000" cy="713767"/>
          </a:xfrm>
          <a:prstGeom prst="rect">
            <a:avLst/>
          </a:prstGeom>
        </p:spPr>
      </p:pic>
      <p:pic>
        <p:nvPicPr>
          <p:cNvPr id="15" name="Picture 14">
            <a:extLst>
              <a:ext uri="{FF2B5EF4-FFF2-40B4-BE49-F238E27FC236}">
                <a16:creationId xmlns:a16="http://schemas.microsoft.com/office/drawing/2014/main" id="{42CBB7E6-5704-75D3-2548-CA7510710D9C}"/>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l="35774" t="40807" r="40100" b="41745"/>
          <a:stretch/>
        </p:blipFill>
        <p:spPr>
          <a:xfrm rot="16200000">
            <a:off x="2883933" y="3469584"/>
            <a:ext cx="720000" cy="694284"/>
          </a:xfrm>
          <a:prstGeom prst="rect">
            <a:avLst/>
          </a:prstGeom>
        </p:spPr>
      </p:pic>
      <p:pic>
        <p:nvPicPr>
          <p:cNvPr id="16" name="Picture 15">
            <a:extLst>
              <a:ext uri="{FF2B5EF4-FFF2-40B4-BE49-F238E27FC236}">
                <a16:creationId xmlns:a16="http://schemas.microsoft.com/office/drawing/2014/main" id="{829321C9-15CA-EA00-D1FD-CAD5225A5837}"/>
              </a:ext>
            </a:extLst>
          </p:cNvPr>
          <p:cNvPicPr>
            <a:picLocks noChangeAspect="1"/>
          </p:cNvPicPr>
          <p:nvPr/>
        </p:nvPicPr>
        <p:blipFill rotWithShape="1">
          <a:blip r:embed="rId8" cstate="hqprint">
            <a:extLst>
              <a:ext uri="{BEBA8EAE-BF5A-486C-A8C5-ECC9F3942E4B}">
                <a14:imgProps xmlns:a14="http://schemas.microsoft.com/office/drawing/2010/main">
                  <a14:imgLayer r:embed="rId9">
                    <a14:imgEffect>
                      <a14:brightnessContrast bright="40000"/>
                    </a14:imgEffect>
                  </a14:imgLayer>
                </a14:imgProps>
              </a:ext>
              <a:ext uri="{28A0092B-C50C-407E-A947-70E740481C1C}">
                <a14:useLocalDpi xmlns:a14="http://schemas.microsoft.com/office/drawing/2010/main" val="0"/>
              </a:ext>
            </a:extLst>
          </a:blip>
          <a:srcRect l="38078" t="40170" r="34363" b="38770"/>
          <a:stretch/>
        </p:blipFill>
        <p:spPr>
          <a:xfrm>
            <a:off x="1780619" y="3456726"/>
            <a:ext cx="720000" cy="733585"/>
          </a:xfrm>
          <a:prstGeom prst="rect">
            <a:avLst/>
          </a:prstGeom>
        </p:spPr>
      </p:pic>
      <p:pic>
        <p:nvPicPr>
          <p:cNvPr id="17" name="Picture 16" descr="A black rectangle with a black background&#10;&#10;Description automatically generated with low confidence">
            <a:extLst>
              <a:ext uri="{FF2B5EF4-FFF2-40B4-BE49-F238E27FC236}">
                <a16:creationId xmlns:a16="http://schemas.microsoft.com/office/drawing/2014/main" id="{18D423BD-EF97-5F29-E89E-0C712B126019}"/>
              </a:ext>
            </a:extLst>
          </p:cNvPr>
          <p:cNvPicPr>
            <a:picLocks noChangeAspect="1"/>
          </p:cNvPicPr>
          <p:nvPr/>
        </p:nvPicPr>
        <p:blipFill>
          <a:blip r:embed="rId10"/>
          <a:stretch>
            <a:fillRect/>
          </a:stretch>
        </p:blipFill>
        <p:spPr>
          <a:xfrm>
            <a:off x="3996845" y="3456726"/>
            <a:ext cx="720000" cy="694737"/>
          </a:xfrm>
          <a:prstGeom prst="rect">
            <a:avLst/>
          </a:prstGeom>
        </p:spPr>
      </p:pic>
      <p:sp>
        <p:nvSpPr>
          <p:cNvPr id="18" name="TextBox 17">
            <a:extLst>
              <a:ext uri="{FF2B5EF4-FFF2-40B4-BE49-F238E27FC236}">
                <a16:creationId xmlns:a16="http://schemas.microsoft.com/office/drawing/2014/main" id="{146FF95A-AA0A-0B81-0FCD-6ADA0CA0C751}"/>
              </a:ext>
            </a:extLst>
          </p:cNvPr>
          <p:cNvSpPr txBox="1"/>
          <p:nvPr/>
        </p:nvSpPr>
        <p:spPr>
          <a:xfrm>
            <a:off x="1998928" y="4262214"/>
            <a:ext cx="3289054" cy="276999"/>
          </a:xfrm>
          <a:prstGeom prst="rect">
            <a:avLst/>
          </a:prstGeom>
          <a:noFill/>
        </p:spPr>
        <p:txBody>
          <a:bodyPr wrap="square">
            <a:spAutoFit/>
          </a:bodyPr>
          <a:lstStyle/>
          <a:p>
            <a:r>
              <a:rPr lang="de-CH" sz="1200" b="1" dirty="0"/>
              <a:t>Reflectivity </a:t>
            </a:r>
            <a:r>
              <a:rPr lang="en-US" altLang="zh-CN" sz="1200" b="1" dirty="0"/>
              <a:t>test </a:t>
            </a:r>
            <a:r>
              <a:rPr lang="de-CH" sz="1200" b="1" dirty="0"/>
              <a:t>at neon wavelength 584nm</a:t>
            </a:r>
            <a:endParaRPr lang="en-GB" sz="1200" b="1" dirty="0"/>
          </a:p>
        </p:txBody>
      </p:sp>
      <p:pic>
        <p:nvPicPr>
          <p:cNvPr id="23" name="Picture 22">
            <a:extLst>
              <a:ext uri="{FF2B5EF4-FFF2-40B4-BE49-F238E27FC236}">
                <a16:creationId xmlns:a16="http://schemas.microsoft.com/office/drawing/2014/main" id="{F5ABDF6E-9B17-5068-2E68-A896392AA35E}"/>
              </a:ext>
            </a:extLst>
          </p:cNvPr>
          <p:cNvPicPr>
            <a:picLocks noChangeAspect="1"/>
          </p:cNvPicPr>
          <p:nvPr/>
        </p:nvPicPr>
        <p:blipFill rotWithShape="1">
          <a:blip r:embed="rId11"/>
          <a:srcRect l="33309" t="30851" r="16647" b="37915"/>
          <a:stretch/>
        </p:blipFill>
        <p:spPr>
          <a:xfrm>
            <a:off x="4252025" y="4497226"/>
            <a:ext cx="4773171" cy="1619250"/>
          </a:xfrm>
          <a:prstGeom prst="rect">
            <a:avLst/>
          </a:prstGeom>
        </p:spPr>
      </p:pic>
      <p:cxnSp>
        <p:nvCxnSpPr>
          <p:cNvPr id="25" name="Straight Arrow Connector 24">
            <a:extLst>
              <a:ext uri="{FF2B5EF4-FFF2-40B4-BE49-F238E27FC236}">
                <a16:creationId xmlns:a16="http://schemas.microsoft.com/office/drawing/2014/main" id="{7C429303-2154-7371-A56A-13D308614A49}"/>
              </a:ext>
            </a:extLst>
          </p:cNvPr>
          <p:cNvCxnSpPr/>
          <p:nvPr/>
        </p:nvCxnSpPr>
        <p:spPr>
          <a:xfrm>
            <a:off x="4252025" y="5132873"/>
            <a:ext cx="1019254" cy="173978"/>
          </a:xfrm>
          <a:prstGeom prst="straightConnector1">
            <a:avLst/>
          </a:prstGeom>
          <a:ln w="571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5896416D-EB7D-92DC-AE14-9DE584D8BE42}"/>
              </a:ext>
            </a:extLst>
          </p:cNvPr>
          <p:cNvSpPr txBox="1"/>
          <p:nvPr/>
        </p:nvSpPr>
        <p:spPr>
          <a:xfrm>
            <a:off x="3995735" y="5122185"/>
            <a:ext cx="838200" cy="369332"/>
          </a:xfrm>
          <a:prstGeom prst="rect">
            <a:avLst/>
          </a:prstGeom>
          <a:noFill/>
        </p:spPr>
        <p:txBody>
          <a:bodyPr wrap="square" rtlCol="0">
            <a:spAutoFit/>
          </a:bodyPr>
          <a:lstStyle/>
          <a:p>
            <a:r>
              <a:rPr lang="en-GB" b="1" dirty="0">
                <a:solidFill>
                  <a:schemeClr val="accent6">
                    <a:lumMod val="50000"/>
                  </a:schemeClr>
                </a:solidFill>
              </a:rPr>
              <a:t>Beam</a:t>
            </a:r>
          </a:p>
        </p:txBody>
      </p:sp>
      <p:cxnSp>
        <p:nvCxnSpPr>
          <p:cNvPr id="28" name="Straight Arrow Connector 27">
            <a:extLst>
              <a:ext uri="{FF2B5EF4-FFF2-40B4-BE49-F238E27FC236}">
                <a16:creationId xmlns:a16="http://schemas.microsoft.com/office/drawing/2014/main" id="{351C8A9C-33C7-4991-8282-680283328C09}"/>
              </a:ext>
            </a:extLst>
          </p:cNvPr>
          <p:cNvCxnSpPr>
            <a:cxnSpLocks/>
          </p:cNvCxnSpPr>
          <p:nvPr/>
        </p:nvCxnSpPr>
        <p:spPr>
          <a:xfrm flipV="1">
            <a:off x="6665025" y="4450901"/>
            <a:ext cx="0" cy="947803"/>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4C0606F-A762-45B2-DC5F-3F9E113133CF}"/>
              </a:ext>
            </a:extLst>
          </p:cNvPr>
          <p:cNvSpPr txBox="1"/>
          <p:nvPr/>
        </p:nvSpPr>
        <p:spPr>
          <a:xfrm>
            <a:off x="6712643" y="4460029"/>
            <a:ext cx="1941979" cy="369332"/>
          </a:xfrm>
          <a:prstGeom prst="rect">
            <a:avLst/>
          </a:prstGeom>
          <a:noFill/>
        </p:spPr>
        <p:txBody>
          <a:bodyPr wrap="square" rtlCol="0">
            <a:spAutoFit/>
          </a:bodyPr>
          <a:lstStyle/>
          <a:p>
            <a:r>
              <a:rPr lang="en-GB" b="1" dirty="0">
                <a:solidFill>
                  <a:srgbClr val="FFC000"/>
                </a:solidFill>
              </a:rPr>
              <a:t>Imaging system</a:t>
            </a:r>
          </a:p>
        </p:txBody>
      </p:sp>
      <p:sp>
        <p:nvSpPr>
          <p:cNvPr id="33" name="TextBox 32">
            <a:extLst>
              <a:ext uri="{FF2B5EF4-FFF2-40B4-BE49-F238E27FC236}">
                <a16:creationId xmlns:a16="http://schemas.microsoft.com/office/drawing/2014/main" id="{203504B9-E7BA-43A8-89AC-92D6A943B001}"/>
              </a:ext>
            </a:extLst>
          </p:cNvPr>
          <p:cNvSpPr txBox="1"/>
          <p:nvPr/>
        </p:nvSpPr>
        <p:spPr>
          <a:xfrm>
            <a:off x="8182920" y="4811083"/>
            <a:ext cx="223602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1" dirty="0">
                <a:solidFill>
                  <a:schemeClr val="tx1"/>
                </a:solidFill>
              </a:rPr>
              <a:t>Amorphous carbon</a:t>
            </a:r>
            <a:endParaRPr lang="en-GB" sz="1800" b="1" dirty="0">
              <a:solidFill>
                <a:schemeClr val="tx1"/>
              </a:solidFill>
            </a:endParaRPr>
          </a:p>
        </p:txBody>
      </p:sp>
      <p:cxnSp>
        <p:nvCxnSpPr>
          <p:cNvPr id="35" name="Straight Arrow Connector 34">
            <a:extLst>
              <a:ext uri="{FF2B5EF4-FFF2-40B4-BE49-F238E27FC236}">
                <a16:creationId xmlns:a16="http://schemas.microsoft.com/office/drawing/2014/main" id="{1CBAE1D6-D315-BD43-09C5-DB199ABE50B5}"/>
              </a:ext>
            </a:extLst>
          </p:cNvPr>
          <p:cNvCxnSpPr>
            <a:cxnSpLocks/>
            <a:stCxn id="33" idx="2"/>
          </p:cNvCxnSpPr>
          <p:nvPr/>
        </p:nvCxnSpPr>
        <p:spPr>
          <a:xfrm flipH="1">
            <a:off x="8058772" y="5180415"/>
            <a:ext cx="1242159" cy="28699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339505A0-391F-8494-E2F7-2772558C42E5}"/>
              </a:ext>
            </a:extLst>
          </p:cNvPr>
          <p:cNvSpPr txBox="1"/>
          <p:nvPr/>
        </p:nvSpPr>
        <p:spPr>
          <a:xfrm>
            <a:off x="4482285" y="5815711"/>
            <a:ext cx="268129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1" dirty="0">
                <a:solidFill>
                  <a:schemeClr val="tx1"/>
                </a:solidFill>
              </a:rPr>
              <a:t>Multilayer </a:t>
            </a:r>
            <a:r>
              <a:rPr lang="de-CH" sz="1800" b="1" dirty="0" smtClean="0">
                <a:solidFill>
                  <a:schemeClr val="tx1"/>
                </a:solidFill>
              </a:rPr>
              <a:t>coating</a:t>
            </a:r>
            <a:endParaRPr lang="en-GB" sz="1800" b="1" dirty="0">
              <a:solidFill>
                <a:schemeClr val="tx1"/>
              </a:solidFill>
            </a:endParaRPr>
          </a:p>
        </p:txBody>
      </p:sp>
      <p:cxnSp>
        <p:nvCxnSpPr>
          <p:cNvPr id="37" name="Straight Arrow Connector 36">
            <a:extLst>
              <a:ext uri="{FF2B5EF4-FFF2-40B4-BE49-F238E27FC236}">
                <a16:creationId xmlns:a16="http://schemas.microsoft.com/office/drawing/2014/main" id="{D991718D-7B59-C7DC-A3C5-9731247F4BAF}"/>
              </a:ext>
            </a:extLst>
          </p:cNvPr>
          <p:cNvCxnSpPr>
            <a:cxnSpLocks/>
            <a:stCxn id="36" idx="0"/>
          </p:cNvCxnSpPr>
          <p:nvPr/>
        </p:nvCxnSpPr>
        <p:spPr>
          <a:xfrm flipV="1">
            <a:off x="5822932" y="5660501"/>
            <a:ext cx="842093" cy="15521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pic>
        <p:nvPicPr>
          <p:cNvPr id="42" name="Picture 41">
            <a:extLst>
              <a:ext uri="{FF2B5EF4-FFF2-40B4-BE49-F238E27FC236}">
                <a16:creationId xmlns:a16="http://schemas.microsoft.com/office/drawing/2014/main" id="{5A3126FA-19CC-BA43-CAAE-089A1332DF35}"/>
              </a:ext>
            </a:extLst>
          </p:cNvPr>
          <p:cNvPicPr>
            <a:picLocks noChangeAspect="1"/>
          </p:cNvPicPr>
          <p:nvPr/>
        </p:nvPicPr>
        <p:blipFill>
          <a:blip r:embed="rId12"/>
          <a:stretch>
            <a:fillRect/>
          </a:stretch>
        </p:blipFill>
        <p:spPr>
          <a:xfrm>
            <a:off x="5901766" y="1697163"/>
            <a:ext cx="5931782" cy="2464136"/>
          </a:xfrm>
          <a:prstGeom prst="rect">
            <a:avLst/>
          </a:prstGeom>
        </p:spPr>
      </p:pic>
      <p:sp>
        <p:nvSpPr>
          <p:cNvPr id="43" name="TextBox 42">
            <a:extLst>
              <a:ext uri="{FF2B5EF4-FFF2-40B4-BE49-F238E27FC236}">
                <a16:creationId xmlns:a16="http://schemas.microsoft.com/office/drawing/2014/main" id="{5A0CAB74-1FA9-BFB4-6CC3-189259BC5DF3}"/>
              </a:ext>
            </a:extLst>
          </p:cNvPr>
          <p:cNvSpPr txBox="1"/>
          <p:nvPr/>
        </p:nvSpPr>
        <p:spPr>
          <a:xfrm>
            <a:off x="6097247" y="1125062"/>
            <a:ext cx="6101442" cy="369332"/>
          </a:xfrm>
          <a:prstGeom prst="rect">
            <a:avLst/>
          </a:prstGeom>
          <a:noFill/>
        </p:spPr>
        <p:txBody>
          <a:bodyPr wrap="square">
            <a:spAutoFit/>
          </a:bodyPr>
          <a:lstStyle/>
          <a:p>
            <a:r>
              <a:rPr lang="en-GB" altLang="zh-CN" sz="1800" b="1" dirty="0">
                <a:solidFill>
                  <a:srgbClr val="0070C0"/>
                </a:solidFill>
              </a:rPr>
              <a:t>Stray </a:t>
            </a:r>
            <a:r>
              <a:rPr lang="en-GB" altLang="zh-CN" b="1" dirty="0">
                <a:solidFill>
                  <a:srgbClr val="0070C0"/>
                </a:solidFill>
              </a:rPr>
              <a:t>photons from cathode and Synchrotron light</a:t>
            </a:r>
            <a:endParaRPr lang="en-GB" altLang="zh-CN" sz="1800" b="1" dirty="0">
              <a:solidFill>
                <a:srgbClr val="0070C0"/>
              </a:solidFill>
            </a:endParaRPr>
          </a:p>
        </p:txBody>
      </p:sp>
      <p:sp>
        <p:nvSpPr>
          <p:cNvPr id="44" name="TextBox 43">
            <a:extLst>
              <a:ext uri="{FF2B5EF4-FFF2-40B4-BE49-F238E27FC236}">
                <a16:creationId xmlns:a16="http://schemas.microsoft.com/office/drawing/2014/main" id="{8F2EE51B-D4A0-BC3A-7F08-F3551AE1BA8B}"/>
              </a:ext>
            </a:extLst>
          </p:cNvPr>
          <p:cNvSpPr txBox="1"/>
          <p:nvPr/>
        </p:nvSpPr>
        <p:spPr>
          <a:xfrm>
            <a:off x="7567938" y="1746920"/>
            <a:ext cx="2423129" cy="369332"/>
          </a:xfrm>
          <a:prstGeom prst="rect">
            <a:avLst/>
          </a:prstGeom>
          <a:noFill/>
        </p:spPr>
        <p:txBody>
          <a:bodyPr wrap="square" rtlCol="0">
            <a:spAutoFit/>
          </a:bodyPr>
          <a:lstStyle/>
          <a:p>
            <a:r>
              <a:rPr lang="en-GB" dirty="0" err="1"/>
              <a:t>Molflow</a:t>
            </a:r>
            <a:r>
              <a:rPr lang="en-GB" dirty="0"/>
              <a:t> simulation </a:t>
            </a:r>
          </a:p>
        </p:txBody>
      </p:sp>
      <p:sp>
        <p:nvSpPr>
          <p:cNvPr id="47" name="TextBox 46">
            <a:extLst>
              <a:ext uri="{FF2B5EF4-FFF2-40B4-BE49-F238E27FC236}">
                <a16:creationId xmlns:a16="http://schemas.microsoft.com/office/drawing/2014/main" id="{E00AA650-A4E2-194B-2BD1-2D89D6368E2A}"/>
              </a:ext>
            </a:extLst>
          </p:cNvPr>
          <p:cNvSpPr txBox="1"/>
          <p:nvPr/>
        </p:nvSpPr>
        <p:spPr>
          <a:xfrm>
            <a:off x="10375286" y="3889658"/>
            <a:ext cx="1894591" cy="230832"/>
          </a:xfrm>
          <a:prstGeom prst="rect">
            <a:avLst/>
          </a:prstGeom>
          <a:noFill/>
        </p:spPr>
        <p:txBody>
          <a:bodyPr wrap="square">
            <a:spAutoFit/>
          </a:bodyPr>
          <a:lstStyle/>
          <a:p>
            <a:r>
              <a:rPr lang="en-GB" sz="900" dirty="0"/>
              <a:t>Credit: Noah Jens</a:t>
            </a:r>
          </a:p>
        </p:txBody>
      </p:sp>
      <p:cxnSp>
        <p:nvCxnSpPr>
          <p:cNvPr id="48" name="Straight Arrow Connector 47">
            <a:extLst>
              <a:ext uri="{FF2B5EF4-FFF2-40B4-BE49-F238E27FC236}">
                <a16:creationId xmlns:a16="http://schemas.microsoft.com/office/drawing/2014/main" id="{E5B19D63-913F-4E80-8CE1-F21FD844B1F6}"/>
              </a:ext>
            </a:extLst>
          </p:cNvPr>
          <p:cNvCxnSpPr>
            <a:cxnSpLocks/>
            <a:stCxn id="49" idx="2"/>
          </p:cNvCxnSpPr>
          <p:nvPr/>
        </p:nvCxnSpPr>
        <p:spPr>
          <a:xfrm>
            <a:off x="5819623" y="2485584"/>
            <a:ext cx="327074" cy="374495"/>
          </a:xfrm>
          <a:prstGeom prst="straightConnector1">
            <a:avLst/>
          </a:prstGeom>
          <a:ln w="571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E401CF4B-9A20-155A-DB99-42FF8930916C}"/>
              </a:ext>
            </a:extLst>
          </p:cNvPr>
          <p:cNvSpPr txBox="1"/>
          <p:nvPr/>
        </p:nvSpPr>
        <p:spPr>
          <a:xfrm>
            <a:off x="5308497" y="2116252"/>
            <a:ext cx="1022252" cy="369332"/>
          </a:xfrm>
          <a:prstGeom prst="rect">
            <a:avLst/>
          </a:prstGeom>
          <a:noFill/>
        </p:spPr>
        <p:txBody>
          <a:bodyPr wrap="square" rtlCol="0">
            <a:spAutoFit/>
          </a:bodyPr>
          <a:lstStyle/>
          <a:p>
            <a:r>
              <a:rPr lang="en-GB" b="1" dirty="0">
                <a:solidFill>
                  <a:schemeClr val="accent6">
                    <a:lumMod val="50000"/>
                  </a:schemeClr>
                </a:solidFill>
              </a:rPr>
              <a:t>Cathode</a:t>
            </a:r>
          </a:p>
        </p:txBody>
      </p:sp>
      <p:sp>
        <p:nvSpPr>
          <p:cNvPr id="54" name="TextBox 53">
            <a:extLst>
              <a:ext uri="{FF2B5EF4-FFF2-40B4-BE49-F238E27FC236}">
                <a16:creationId xmlns:a16="http://schemas.microsoft.com/office/drawing/2014/main" id="{F24F9B25-8A36-80B4-F064-6C8AFFFADB40}"/>
              </a:ext>
            </a:extLst>
          </p:cNvPr>
          <p:cNvSpPr txBox="1"/>
          <p:nvPr/>
        </p:nvSpPr>
        <p:spPr>
          <a:xfrm>
            <a:off x="7051857" y="3665586"/>
            <a:ext cx="3255987" cy="338554"/>
          </a:xfrm>
          <a:prstGeom prst="rect">
            <a:avLst/>
          </a:prstGeom>
          <a:noFill/>
        </p:spPr>
        <p:txBody>
          <a:bodyPr wrap="square" rtlCol="0">
            <a:spAutoFit/>
          </a:bodyPr>
          <a:lstStyle/>
          <a:p>
            <a:r>
              <a:rPr lang="en-GB" sz="1600" dirty="0">
                <a:solidFill>
                  <a:srgbClr val="00B0F0"/>
                </a:solidFill>
              </a:rPr>
              <a:t>Electron lens test stand for HEL</a:t>
            </a:r>
          </a:p>
        </p:txBody>
      </p:sp>
      <p:cxnSp>
        <p:nvCxnSpPr>
          <p:cNvPr id="55" name="Straight Arrow Connector 54">
            <a:extLst>
              <a:ext uri="{FF2B5EF4-FFF2-40B4-BE49-F238E27FC236}">
                <a16:creationId xmlns:a16="http://schemas.microsoft.com/office/drawing/2014/main" id="{5DA7A0DE-620C-73B4-38F4-266B6CB68350}"/>
              </a:ext>
            </a:extLst>
          </p:cNvPr>
          <p:cNvCxnSpPr>
            <a:cxnSpLocks/>
            <a:stCxn id="56" idx="2"/>
          </p:cNvCxnSpPr>
          <p:nvPr/>
        </p:nvCxnSpPr>
        <p:spPr>
          <a:xfrm flipH="1">
            <a:off x="10039423" y="2687721"/>
            <a:ext cx="1086985" cy="214904"/>
          </a:xfrm>
          <a:prstGeom prst="straightConnector1">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BFB2CE9-7951-DF4E-FAC9-0FC7FDB3C050}"/>
              </a:ext>
            </a:extLst>
          </p:cNvPr>
          <p:cNvSpPr txBox="1"/>
          <p:nvPr/>
        </p:nvSpPr>
        <p:spPr>
          <a:xfrm>
            <a:off x="10155418" y="2041390"/>
            <a:ext cx="1941979" cy="646331"/>
          </a:xfrm>
          <a:prstGeom prst="rect">
            <a:avLst/>
          </a:prstGeom>
          <a:noFill/>
        </p:spPr>
        <p:txBody>
          <a:bodyPr wrap="square" rtlCol="0">
            <a:spAutoFit/>
          </a:bodyPr>
          <a:lstStyle/>
          <a:p>
            <a:r>
              <a:rPr lang="en-GB" b="1" dirty="0">
                <a:solidFill>
                  <a:srgbClr val="FFC000"/>
                </a:solidFill>
              </a:rPr>
              <a:t>Imaging system</a:t>
            </a:r>
          </a:p>
          <a:p>
            <a:r>
              <a:rPr lang="en-GB" b="1" dirty="0">
                <a:solidFill>
                  <a:srgbClr val="FFC000"/>
                </a:solidFill>
              </a:rPr>
              <a:t>for gas jet monitor</a:t>
            </a:r>
          </a:p>
        </p:txBody>
      </p:sp>
      <p:sp>
        <p:nvSpPr>
          <p:cNvPr id="63" name="TextBox 62">
            <a:extLst>
              <a:ext uri="{FF2B5EF4-FFF2-40B4-BE49-F238E27FC236}">
                <a16:creationId xmlns:a16="http://schemas.microsoft.com/office/drawing/2014/main" id="{3B099A13-0E18-48E4-3F92-87CB927E3A39}"/>
              </a:ext>
            </a:extLst>
          </p:cNvPr>
          <p:cNvSpPr txBox="1"/>
          <p:nvPr/>
        </p:nvSpPr>
        <p:spPr>
          <a:xfrm>
            <a:off x="107949" y="4675450"/>
            <a:ext cx="3781958" cy="1384995"/>
          </a:xfrm>
          <a:prstGeom prst="rect">
            <a:avLst/>
          </a:prstGeom>
          <a:noFill/>
        </p:spPr>
        <p:txBody>
          <a:bodyPr wrap="square" rtlCol="0">
            <a:spAutoFit/>
          </a:bodyPr>
          <a:lstStyle/>
          <a:p>
            <a:r>
              <a:rPr lang="en-GB" sz="1400" b="1" dirty="0"/>
              <a:t>Conclusion: </a:t>
            </a:r>
          </a:p>
          <a:p>
            <a:pPr marL="216000" indent="-216000">
              <a:buFont typeface="Arial" panose="020B0604020202020204" pitchFamily="34" charset="0"/>
              <a:buChar char="•"/>
            </a:pPr>
            <a:r>
              <a:rPr lang="en-GB" sz="1400" dirty="0">
                <a:solidFill>
                  <a:srgbClr val="7030A0"/>
                </a:solidFill>
              </a:rPr>
              <a:t>α-C coating </a:t>
            </a:r>
            <a:r>
              <a:rPr lang="en-GB" sz="1400" dirty="0"/>
              <a:t>used in the copper liner and the vacuum chamber with reflection of 10-15%</a:t>
            </a:r>
          </a:p>
          <a:p>
            <a:pPr marL="216000" indent="-216000">
              <a:buFont typeface="Arial" panose="020B0604020202020204" pitchFamily="34" charset="0"/>
              <a:buChar char="•"/>
            </a:pPr>
            <a:r>
              <a:rPr lang="en-GB" sz="1400" dirty="0">
                <a:solidFill>
                  <a:srgbClr val="7030A0"/>
                </a:solidFill>
              </a:rPr>
              <a:t>Multi-layer optimized coating </a:t>
            </a:r>
            <a:r>
              <a:rPr lang="en-GB" sz="1400" dirty="0"/>
              <a:t>used under the interaction point with reflection of &lt; 0.2%</a:t>
            </a:r>
          </a:p>
          <a:p>
            <a:endParaRPr lang="en-GB" sz="1400" b="1" dirty="0"/>
          </a:p>
        </p:txBody>
      </p:sp>
      <p:sp>
        <p:nvSpPr>
          <p:cNvPr id="64" name="Slide Number Placeholder 63">
            <a:extLst>
              <a:ext uri="{FF2B5EF4-FFF2-40B4-BE49-F238E27FC236}">
                <a16:creationId xmlns:a16="http://schemas.microsoft.com/office/drawing/2014/main" id="{78F4E102-D64F-BBE0-7EB1-EF7F2B1EACA3}"/>
              </a:ext>
            </a:extLst>
          </p:cNvPr>
          <p:cNvSpPr>
            <a:spLocks noGrp="1"/>
          </p:cNvSpPr>
          <p:nvPr>
            <p:ph type="sldNum" sz="quarter" idx="12"/>
          </p:nvPr>
        </p:nvSpPr>
        <p:spPr/>
        <p:txBody>
          <a:bodyPr/>
          <a:lstStyle/>
          <a:p>
            <a:fld id="{0C12A67B-E90E-46CD-9287-8E71E716F73B}" type="slidenum">
              <a:rPr lang="en-GB" smtClean="0"/>
              <a:t>8</a:t>
            </a:fld>
            <a:endParaRPr lang="en-GB"/>
          </a:p>
        </p:txBody>
      </p:sp>
    </p:spTree>
    <p:extLst>
      <p:ext uri="{BB962C8B-B14F-4D97-AF65-F5344CB8AC3E}">
        <p14:creationId xmlns:p14="http://schemas.microsoft.com/office/powerpoint/2010/main" val="63227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P spid="27" grpId="0"/>
      <p:bldP spid="29" grpId="0"/>
      <p:bldP spid="33" grpId="0"/>
      <p:bldP spid="36" grpId="0"/>
      <p:bldP spid="43" grpId="0"/>
      <p:bldP spid="44" grpId="0"/>
      <p:bldP spid="47" grpId="0"/>
      <p:bldP spid="49" grpId="0"/>
      <p:bldP spid="54" grpId="0"/>
      <p:bldP spid="56" grpId="0"/>
      <p:bldP spid="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192268-F584-CC6E-AC54-1DB0B0B9C2AE}"/>
              </a:ext>
            </a:extLst>
          </p:cNvPr>
          <p:cNvPicPr>
            <a:picLocks noChangeAspect="1"/>
          </p:cNvPicPr>
          <p:nvPr/>
        </p:nvPicPr>
        <p:blipFill rotWithShape="1">
          <a:blip r:embed="rId2"/>
          <a:srcRect l="20863" r="28738"/>
          <a:stretch/>
        </p:blipFill>
        <p:spPr>
          <a:xfrm>
            <a:off x="9104666" y="3005981"/>
            <a:ext cx="3039918" cy="3008268"/>
          </a:xfrm>
          <a:prstGeom prst="rect">
            <a:avLst/>
          </a:prstGeom>
        </p:spPr>
      </p:pic>
      <p:sp>
        <p:nvSpPr>
          <p:cNvPr id="12" name="TextBox 11">
            <a:extLst>
              <a:ext uri="{FF2B5EF4-FFF2-40B4-BE49-F238E27FC236}">
                <a16:creationId xmlns:a16="http://schemas.microsoft.com/office/drawing/2014/main" id="{10980DE2-CCB2-3B8B-73B2-07B5A86CF155}"/>
              </a:ext>
            </a:extLst>
          </p:cNvPr>
          <p:cNvSpPr txBox="1"/>
          <p:nvPr/>
        </p:nvSpPr>
        <p:spPr>
          <a:xfrm>
            <a:off x="7955620" y="3681939"/>
            <a:ext cx="2921919" cy="738664"/>
          </a:xfrm>
          <a:prstGeom prst="rect">
            <a:avLst/>
          </a:prstGeom>
          <a:noFill/>
        </p:spPr>
        <p:txBody>
          <a:bodyPr wrap="square" rtlCol="0">
            <a:spAutoFit/>
          </a:bodyPr>
          <a:lstStyle/>
          <a:p>
            <a:r>
              <a:rPr lang="en-GB" sz="1400" b="1" dirty="0"/>
              <a:t>LHC installation in later YETS</a:t>
            </a:r>
          </a:p>
          <a:p>
            <a:r>
              <a:rPr lang="en-GB" sz="1400" b="1" dirty="0"/>
              <a:t>(Gas jet generation and dump chambers)</a:t>
            </a:r>
          </a:p>
        </p:txBody>
      </p:sp>
      <p:sp>
        <p:nvSpPr>
          <p:cNvPr id="2" name="Title 1">
            <a:extLst>
              <a:ext uri="{FF2B5EF4-FFF2-40B4-BE49-F238E27FC236}">
                <a16:creationId xmlns:a16="http://schemas.microsoft.com/office/drawing/2014/main" id="{9DC86DFE-E59C-0A43-A1E6-F9D403428910}"/>
              </a:ext>
            </a:extLst>
          </p:cNvPr>
          <p:cNvSpPr>
            <a:spLocks noGrp="1"/>
          </p:cNvSpPr>
          <p:nvPr>
            <p:ph type="title"/>
          </p:nvPr>
        </p:nvSpPr>
        <p:spPr/>
        <p:txBody>
          <a:bodyPr/>
          <a:lstStyle/>
          <a:p>
            <a:r>
              <a:rPr lang="en-GB" dirty="0"/>
              <a:t>Gas jet monitor delivered to CERN</a:t>
            </a:r>
          </a:p>
        </p:txBody>
      </p:sp>
      <p:sp>
        <p:nvSpPr>
          <p:cNvPr id="4" name="Footer Placeholder 3">
            <a:extLst>
              <a:ext uri="{FF2B5EF4-FFF2-40B4-BE49-F238E27FC236}">
                <a16:creationId xmlns:a16="http://schemas.microsoft.com/office/drawing/2014/main" id="{9A930C55-BF84-B820-B5BC-DAF10BAB7305}"/>
              </a:ext>
            </a:extLst>
          </p:cNvPr>
          <p:cNvSpPr>
            <a:spLocks noGrp="1"/>
          </p:cNvSpPr>
          <p:nvPr>
            <p:ph type="ftr" sz="quarter" idx="11"/>
          </p:nvPr>
        </p:nvSpPr>
        <p:spPr/>
        <p:txBody>
          <a:bodyPr/>
          <a:lstStyle/>
          <a:p>
            <a:r>
              <a:rPr lang="en-GB" smtClean="0"/>
              <a:t>IOP PABG Annual Conference, Liverpool, 25/07/2022 </a:t>
            </a:r>
            <a:endParaRPr lang="en-GB" dirty="0"/>
          </a:p>
        </p:txBody>
      </p:sp>
      <p:pic>
        <p:nvPicPr>
          <p:cNvPr id="5" name="Picture 4" descr="A picture containing indoor, equipment, cluttered&#10;&#10;Description automatically generated">
            <a:extLst>
              <a:ext uri="{FF2B5EF4-FFF2-40B4-BE49-F238E27FC236}">
                <a16:creationId xmlns:a16="http://schemas.microsoft.com/office/drawing/2014/main" id="{037CD018-BC80-415E-6B4D-4D13FFBCCE6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013001" y="2311246"/>
            <a:ext cx="3401156" cy="2550867"/>
          </a:xfrm>
          <a:prstGeom prst="rect">
            <a:avLst/>
          </a:prstGeom>
        </p:spPr>
      </p:pic>
      <p:pic>
        <p:nvPicPr>
          <p:cNvPr id="9" name="Picture 8">
            <a:extLst>
              <a:ext uri="{FF2B5EF4-FFF2-40B4-BE49-F238E27FC236}">
                <a16:creationId xmlns:a16="http://schemas.microsoft.com/office/drawing/2014/main" id="{EC00914C-09CA-9FF9-6B9A-9AF70D7B9499}"/>
              </a:ext>
            </a:extLst>
          </p:cNvPr>
          <p:cNvPicPr>
            <a:picLocks noChangeAspect="1"/>
          </p:cNvPicPr>
          <p:nvPr/>
        </p:nvPicPr>
        <p:blipFill rotWithShape="1">
          <a:blip r:embed="rId4"/>
          <a:srcRect l="43661" t="25594" r="19911" b="14264"/>
          <a:stretch/>
        </p:blipFill>
        <p:spPr>
          <a:xfrm>
            <a:off x="7727147" y="1278987"/>
            <a:ext cx="2549660" cy="2195957"/>
          </a:xfrm>
          <a:prstGeom prst="rect">
            <a:avLst/>
          </a:prstGeom>
        </p:spPr>
      </p:pic>
      <p:sp>
        <p:nvSpPr>
          <p:cNvPr id="13" name="TextBox 12">
            <a:extLst>
              <a:ext uri="{FF2B5EF4-FFF2-40B4-BE49-F238E27FC236}">
                <a16:creationId xmlns:a16="http://schemas.microsoft.com/office/drawing/2014/main" id="{B8361560-9C79-B8EA-631C-A11A1DDD94A2}"/>
              </a:ext>
            </a:extLst>
          </p:cNvPr>
          <p:cNvSpPr txBox="1"/>
          <p:nvPr/>
        </p:nvSpPr>
        <p:spPr>
          <a:xfrm>
            <a:off x="4464568" y="4867858"/>
            <a:ext cx="3054545" cy="523220"/>
          </a:xfrm>
          <a:prstGeom prst="rect">
            <a:avLst/>
          </a:prstGeom>
          <a:noFill/>
        </p:spPr>
        <p:txBody>
          <a:bodyPr wrap="square" rtlCol="0">
            <a:spAutoFit/>
          </a:bodyPr>
          <a:lstStyle/>
          <a:p>
            <a:r>
              <a:rPr lang="en-GB" sz="1400" b="1" dirty="0"/>
              <a:t>V3 gas jet monitor in CI </a:t>
            </a:r>
          </a:p>
          <a:p>
            <a:r>
              <a:rPr lang="en-GB" sz="1400" b="1" dirty="0">
                <a:solidFill>
                  <a:schemeClr val="accent1"/>
                </a:solidFill>
              </a:rPr>
              <a:t>See Oliver's poster for more details.</a:t>
            </a:r>
          </a:p>
        </p:txBody>
      </p:sp>
      <p:cxnSp>
        <p:nvCxnSpPr>
          <p:cNvPr id="14" name="Straight Arrow Connector 13">
            <a:extLst>
              <a:ext uri="{FF2B5EF4-FFF2-40B4-BE49-F238E27FC236}">
                <a16:creationId xmlns:a16="http://schemas.microsoft.com/office/drawing/2014/main" id="{17B8AA5C-9534-F73D-61AE-B2F4C24046F4}"/>
              </a:ext>
            </a:extLst>
          </p:cNvPr>
          <p:cNvCxnSpPr>
            <a:cxnSpLocks/>
          </p:cNvCxnSpPr>
          <p:nvPr/>
        </p:nvCxnSpPr>
        <p:spPr>
          <a:xfrm flipV="1">
            <a:off x="6172200" y="2625818"/>
            <a:ext cx="3109894" cy="9190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B11D7DD-B8EC-B952-13AB-5712FD3ABF65}"/>
              </a:ext>
            </a:extLst>
          </p:cNvPr>
          <p:cNvCxnSpPr>
            <a:cxnSpLocks/>
          </p:cNvCxnSpPr>
          <p:nvPr/>
        </p:nvCxnSpPr>
        <p:spPr>
          <a:xfrm>
            <a:off x="6134100" y="3550991"/>
            <a:ext cx="2771775" cy="13892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4" name="Google Shape;129;p17">
            <a:extLst>
              <a:ext uri="{FF2B5EF4-FFF2-40B4-BE49-F238E27FC236}">
                <a16:creationId xmlns:a16="http://schemas.microsoft.com/office/drawing/2014/main" id="{5174F87A-5A68-A202-B130-34C9E736C534}"/>
              </a:ext>
            </a:extLst>
          </p:cNvPr>
          <p:cNvPicPr preferRelativeResize="0"/>
          <p:nvPr/>
        </p:nvPicPr>
        <p:blipFill>
          <a:blip r:embed="rId5">
            <a:alphaModFix/>
          </a:blip>
          <a:stretch>
            <a:fillRect/>
          </a:stretch>
        </p:blipFill>
        <p:spPr>
          <a:xfrm>
            <a:off x="848096" y="1199583"/>
            <a:ext cx="2122490" cy="2073598"/>
          </a:xfrm>
          <a:prstGeom prst="rect">
            <a:avLst/>
          </a:prstGeom>
          <a:noFill/>
          <a:ln>
            <a:noFill/>
          </a:ln>
        </p:spPr>
      </p:pic>
      <p:cxnSp>
        <p:nvCxnSpPr>
          <p:cNvPr id="25" name="Straight Arrow Connector 24">
            <a:extLst>
              <a:ext uri="{FF2B5EF4-FFF2-40B4-BE49-F238E27FC236}">
                <a16:creationId xmlns:a16="http://schemas.microsoft.com/office/drawing/2014/main" id="{B930EC12-E709-EC43-65AA-F740C2ECFF78}"/>
              </a:ext>
            </a:extLst>
          </p:cNvPr>
          <p:cNvCxnSpPr>
            <a:cxnSpLocks/>
          </p:cNvCxnSpPr>
          <p:nvPr/>
        </p:nvCxnSpPr>
        <p:spPr>
          <a:xfrm flipH="1" flipV="1">
            <a:off x="2521283" y="2305501"/>
            <a:ext cx="2980423" cy="85611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1DE52CE-C76A-12B0-D289-3834C3ADCD41}"/>
              </a:ext>
            </a:extLst>
          </p:cNvPr>
          <p:cNvSpPr txBox="1"/>
          <p:nvPr/>
        </p:nvSpPr>
        <p:spPr>
          <a:xfrm>
            <a:off x="3069921" y="1234100"/>
            <a:ext cx="4273854" cy="954107"/>
          </a:xfrm>
          <a:prstGeom prst="rect">
            <a:avLst/>
          </a:prstGeom>
          <a:noFill/>
        </p:spPr>
        <p:txBody>
          <a:bodyPr wrap="square" rtlCol="0">
            <a:spAutoFit/>
          </a:bodyPr>
          <a:lstStyle/>
          <a:p>
            <a:r>
              <a:rPr lang="en-GB" sz="1400" b="1" dirty="0"/>
              <a:t>LHC installation during LS2</a:t>
            </a:r>
          </a:p>
          <a:p>
            <a:r>
              <a:rPr lang="en-GB" sz="1400" b="1" dirty="0"/>
              <a:t>(interaction chamber and optics)</a:t>
            </a:r>
          </a:p>
          <a:p>
            <a:r>
              <a:rPr lang="en-GB" sz="1400" b="1" dirty="0">
                <a:solidFill>
                  <a:schemeClr val="accent1"/>
                </a:solidFill>
              </a:rPr>
              <a:t>Measure beam profile using residual gas</a:t>
            </a:r>
          </a:p>
          <a:p>
            <a:r>
              <a:rPr lang="en-GB" sz="1400" b="1" dirty="0">
                <a:solidFill>
                  <a:schemeClr val="accent1"/>
                </a:solidFill>
              </a:rPr>
              <a:t>&amp; fluorescence cross section with </a:t>
            </a:r>
            <a:r>
              <a:rPr lang="en-GB" sz="1400" b="1" dirty="0" smtClean="0">
                <a:solidFill>
                  <a:schemeClr val="accent1"/>
                </a:solidFill>
              </a:rPr>
              <a:t>6.8 </a:t>
            </a:r>
            <a:r>
              <a:rPr lang="en-GB" sz="1400" b="1" dirty="0" err="1" smtClean="0">
                <a:solidFill>
                  <a:schemeClr val="accent1"/>
                </a:solidFill>
              </a:rPr>
              <a:t>TeV</a:t>
            </a:r>
            <a:r>
              <a:rPr lang="en-GB" sz="1400" b="1" dirty="0" smtClean="0">
                <a:solidFill>
                  <a:schemeClr val="accent1"/>
                </a:solidFill>
              </a:rPr>
              <a:t> </a:t>
            </a:r>
            <a:r>
              <a:rPr lang="en-GB" sz="1400" b="1" dirty="0">
                <a:solidFill>
                  <a:schemeClr val="accent1"/>
                </a:solidFill>
              </a:rPr>
              <a:t>beam </a:t>
            </a:r>
          </a:p>
        </p:txBody>
      </p:sp>
      <p:pic>
        <p:nvPicPr>
          <p:cNvPr id="31" name="Google Shape;273;p31">
            <a:extLst>
              <a:ext uri="{FF2B5EF4-FFF2-40B4-BE49-F238E27FC236}">
                <a16:creationId xmlns:a16="http://schemas.microsoft.com/office/drawing/2014/main" id="{DC46E625-5F40-22C5-58BB-B5D8EA41A4B9}"/>
              </a:ext>
            </a:extLst>
          </p:cNvPr>
          <p:cNvPicPr preferRelativeResize="0">
            <a:picLocks noChangeAspect="1"/>
          </p:cNvPicPr>
          <p:nvPr/>
        </p:nvPicPr>
        <p:blipFill>
          <a:blip r:embed="rId6">
            <a:alphaModFix/>
          </a:blip>
          <a:stretch>
            <a:fillRect/>
          </a:stretch>
        </p:blipFill>
        <p:spPr>
          <a:xfrm>
            <a:off x="519242" y="3755838"/>
            <a:ext cx="2972552" cy="2229417"/>
          </a:xfrm>
          <a:prstGeom prst="rect">
            <a:avLst/>
          </a:prstGeom>
          <a:noFill/>
          <a:ln>
            <a:noFill/>
          </a:ln>
        </p:spPr>
      </p:pic>
      <p:cxnSp>
        <p:nvCxnSpPr>
          <p:cNvPr id="32" name="Straight Arrow Connector 31">
            <a:extLst>
              <a:ext uri="{FF2B5EF4-FFF2-40B4-BE49-F238E27FC236}">
                <a16:creationId xmlns:a16="http://schemas.microsoft.com/office/drawing/2014/main" id="{98ECE667-7D5C-E825-B599-1B216D28D487}"/>
              </a:ext>
            </a:extLst>
          </p:cNvPr>
          <p:cNvCxnSpPr>
            <a:cxnSpLocks/>
          </p:cNvCxnSpPr>
          <p:nvPr/>
        </p:nvCxnSpPr>
        <p:spPr>
          <a:xfrm flipH="1">
            <a:off x="2516016" y="3500183"/>
            <a:ext cx="2985690" cy="12109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308552B-B4FC-004F-EE0D-BCFD62466E3D}"/>
              </a:ext>
            </a:extLst>
          </p:cNvPr>
          <p:cNvSpPr txBox="1"/>
          <p:nvPr/>
        </p:nvSpPr>
        <p:spPr>
          <a:xfrm>
            <a:off x="3491794" y="5412048"/>
            <a:ext cx="2921919" cy="738664"/>
          </a:xfrm>
          <a:prstGeom prst="rect">
            <a:avLst/>
          </a:prstGeom>
          <a:noFill/>
        </p:spPr>
        <p:txBody>
          <a:bodyPr wrap="square" rtlCol="0">
            <a:spAutoFit/>
          </a:bodyPr>
          <a:lstStyle/>
          <a:p>
            <a:r>
              <a:rPr lang="en-GB" sz="1400" b="1" dirty="0"/>
              <a:t>Standalone lab space in CERN</a:t>
            </a:r>
          </a:p>
          <a:p>
            <a:r>
              <a:rPr lang="en-GB" sz="1400" b="1" dirty="0">
                <a:solidFill>
                  <a:schemeClr val="accent1"/>
                </a:solidFill>
              </a:rPr>
              <a:t>Validate CI result and vacuum compatibility test </a:t>
            </a:r>
          </a:p>
        </p:txBody>
      </p:sp>
      <p:sp>
        <p:nvSpPr>
          <p:cNvPr id="37" name="TextBox 36">
            <a:extLst>
              <a:ext uri="{FF2B5EF4-FFF2-40B4-BE49-F238E27FC236}">
                <a16:creationId xmlns:a16="http://schemas.microsoft.com/office/drawing/2014/main" id="{4DEAAF90-1657-DDFA-BC7C-EF570EC8E160}"/>
              </a:ext>
            </a:extLst>
          </p:cNvPr>
          <p:cNvSpPr txBox="1"/>
          <p:nvPr/>
        </p:nvSpPr>
        <p:spPr>
          <a:xfrm>
            <a:off x="7727147" y="1224710"/>
            <a:ext cx="3579155" cy="307777"/>
          </a:xfrm>
          <a:prstGeom prst="rect">
            <a:avLst/>
          </a:prstGeom>
          <a:noFill/>
        </p:spPr>
        <p:txBody>
          <a:bodyPr wrap="square" rtlCol="0">
            <a:spAutoFit/>
          </a:bodyPr>
          <a:lstStyle/>
          <a:p>
            <a:r>
              <a:rPr lang="en-GB" sz="1400" b="1" dirty="0"/>
              <a:t>Electron beam test stand for HEL in Sep.</a:t>
            </a:r>
          </a:p>
        </p:txBody>
      </p:sp>
      <p:sp>
        <p:nvSpPr>
          <p:cNvPr id="38" name="TextBox 37">
            <a:extLst>
              <a:ext uri="{FF2B5EF4-FFF2-40B4-BE49-F238E27FC236}">
                <a16:creationId xmlns:a16="http://schemas.microsoft.com/office/drawing/2014/main" id="{A7BBFE0A-2766-EA98-033C-A1C88D84FCF1}"/>
              </a:ext>
            </a:extLst>
          </p:cNvPr>
          <p:cNvSpPr txBox="1"/>
          <p:nvPr/>
        </p:nvSpPr>
        <p:spPr>
          <a:xfrm>
            <a:off x="10058516" y="1519675"/>
            <a:ext cx="2032284" cy="523220"/>
          </a:xfrm>
          <a:prstGeom prst="rect">
            <a:avLst/>
          </a:prstGeom>
          <a:noFill/>
        </p:spPr>
        <p:txBody>
          <a:bodyPr wrap="square" rtlCol="0">
            <a:spAutoFit/>
          </a:bodyPr>
          <a:lstStyle/>
          <a:p>
            <a:r>
              <a:rPr lang="en-GB" sz="1400" b="1" dirty="0">
                <a:solidFill>
                  <a:schemeClr val="accent1"/>
                </a:solidFill>
              </a:rPr>
              <a:t>Measure hollow electron beam (test v4 concept) </a:t>
            </a:r>
          </a:p>
        </p:txBody>
      </p:sp>
      <p:sp>
        <p:nvSpPr>
          <p:cNvPr id="39" name="Slide Number Placeholder 38">
            <a:extLst>
              <a:ext uri="{FF2B5EF4-FFF2-40B4-BE49-F238E27FC236}">
                <a16:creationId xmlns:a16="http://schemas.microsoft.com/office/drawing/2014/main" id="{CCD68AE4-BC34-9253-7069-FEDE3C88BF26}"/>
              </a:ext>
            </a:extLst>
          </p:cNvPr>
          <p:cNvSpPr>
            <a:spLocks noGrp="1"/>
          </p:cNvSpPr>
          <p:nvPr>
            <p:ph type="sldNum" sz="quarter" idx="12"/>
          </p:nvPr>
        </p:nvSpPr>
        <p:spPr/>
        <p:txBody>
          <a:bodyPr/>
          <a:lstStyle/>
          <a:p>
            <a:fld id="{0C12A67B-E90E-46CD-9287-8E71E716F73B}" type="slidenum">
              <a:rPr lang="en-GB" smtClean="0"/>
              <a:t>9</a:t>
            </a:fld>
            <a:endParaRPr lang="en-GB"/>
          </a:p>
        </p:txBody>
      </p:sp>
    </p:spTree>
    <p:extLst>
      <p:ext uri="{BB962C8B-B14F-4D97-AF65-F5344CB8AC3E}">
        <p14:creationId xmlns:p14="http://schemas.microsoft.com/office/powerpoint/2010/main" val="60700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9" grpId="0"/>
      <p:bldP spid="36" grpId="0"/>
      <p:bldP spid="37" grpId="0"/>
      <p:bldP spid="38" grpId="0"/>
    </p:bldLst>
  </p:timing>
</p:sld>
</file>

<file path=ppt/theme/theme1.xml><?xml version="1.0" encoding="utf-8"?>
<a:theme xmlns:a="http://schemas.openxmlformats.org/drawingml/2006/main" name="liverpoo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verpool" id="{3A6C4CA9-F009-42F2-ABB3-5AFDDD804317}" vid="{3130FC97-346C-4969-8DFA-22465FFAE5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liverpool</Template>
  <TotalTime>1742</TotalTime>
  <Words>1329</Words>
  <Application>Microsoft Office PowerPoint</Application>
  <PresentationFormat>Widescreen</PresentationFormat>
  <Paragraphs>200</Paragraphs>
  <Slides>12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等线</vt:lpstr>
      <vt:lpstr>等线 Light</vt:lpstr>
      <vt:lpstr>Arial</vt:lpstr>
      <vt:lpstr>Calibri</vt:lpstr>
      <vt:lpstr>Calibri Light</vt:lpstr>
      <vt:lpstr>Times New Roman</vt:lpstr>
      <vt:lpstr>liverpool</vt:lpstr>
      <vt:lpstr>Development of gas-jet based diagnostics at the CI</vt:lpstr>
      <vt:lpstr>Diagnostics: Beam profile monitors </vt:lpstr>
      <vt:lpstr>Gas jet based beam profile monitors</vt:lpstr>
      <vt:lpstr>Gas jet monitor setup</vt:lpstr>
      <vt:lpstr>Curtain simulation and verification</vt:lpstr>
      <vt:lpstr>Beam profile Measurement</vt:lpstr>
      <vt:lpstr>Design a monitor for LHC</vt:lpstr>
      <vt:lpstr>Noise reduction and stray photon estimation</vt:lpstr>
      <vt:lpstr>Gas jet monitor delivered to CERN</vt:lpstr>
      <vt:lpstr>Ongoing work</vt:lpstr>
      <vt:lpstr>Conclusion</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 Experimental results and future plan</dc:title>
  <dc:creator>Zhang, Hao [haozhang]</dc:creator>
  <cp:lastModifiedBy>Zhang, Hao (Liverpool Uni.,DL,-)</cp:lastModifiedBy>
  <cp:revision>73</cp:revision>
  <dcterms:created xsi:type="dcterms:W3CDTF">2020-12-09T09:52:39Z</dcterms:created>
  <dcterms:modified xsi:type="dcterms:W3CDTF">2022-07-25T09:43:50Z</dcterms:modified>
</cp:coreProperties>
</file>