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384" r:id="rId5"/>
    <p:sldId id="325" r:id="rId6"/>
    <p:sldId id="386" r:id="rId7"/>
    <p:sldId id="487" r:id="rId8"/>
    <p:sldId id="390" r:id="rId9"/>
    <p:sldId id="389" r:id="rId10"/>
    <p:sldId id="391" r:id="rId11"/>
    <p:sldId id="502" r:id="rId12"/>
    <p:sldId id="490" r:id="rId13"/>
    <p:sldId id="379" r:id="rId14"/>
    <p:sldId id="497" r:id="rId15"/>
    <p:sldId id="498" r:id="rId16"/>
    <p:sldId id="501" r:id="rId17"/>
  </p:sldIdLst>
  <p:sldSz cx="9144000" cy="6858000" type="screen4x3"/>
  <p:notesSz cx="6797675" cy="99822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AA91832E-8B7D-409F-A8B1-79860D6D6535}">
          <p14:sldIdLst>
            <p14:sldId id="384"/>
            <p14:sldId id="325"/>
            <p14:sldId id="386"/>
            <p14:sldId id="487"/>
            <p14:sldId id="390"/>
            <p14:sldId id="389"/>
            <p14:sldId id="391"/>
            <p14:sldId id="502"/>
            <p14:sldId id="490"/>
            <p14:sldId id="379"/>
            <p14:sldId id="497"/>
            <p14:sldId id="498"/>
            <p14:sldId id="5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9D0418-AEC2-4393-B0A8-6307B48B2C66}" v="2" dt="2022-07-20T17:13:35.3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浅色样式 1 - 强调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45" autoAdjust="0"/>
    <p:restoredTop sz="92549" autoAdjust="0"/>
  </p:normalViewPr>
  <p:slideViewPr>
    <p:cSldViewPr>
      <p:cViewPr varScale="1">
        <p:scale>
          <a:sx n="105" d="100"/>
          <a:sy n="105" d="100"/>
        </p:scale>
        <p:origin x="175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ang Zhang" userId="c20a23b1-b608-4b3d-b7cd-947e5e2903cd" providerId="ADAL" clId="{9C4D6E90-1400-41E0-A211-0B75307BBC3B}"/>
    <pc:docChg chg="undo custSel modSld">
      <pc:chgData name="Liang Zhang" userId="c20a23b1-b608-4b3d-b7cd-947e5e2903cd" providerId="ADAL" clId="{9C4D6E90-1400-41E0-A211-0B75307BBC3B}" dt="2022-07-18T10:19:06.682" v="234" actId="20578"/>
      <pc:docMkLst>
        <pc:docMk/>
      </pc:docMkLst>
      <pc:sldChg chg="modSp">
        <pc:chgData name="Liang Zhang" userId="c20a23b1-b608-4b3d-b7cd-947e5e2903cd" providerId="ADAL" clId="{9C4D6E90-1400-41E0-A211-0B75307BBC3B}" dt="2022-07-18T09:49:43.748" v="11" actId="108"/>
        <pc:sldMkLst>
          <pc:docMk/>
          <pc:sldMk cId="0" sldId="325"/>
        </pc:sldMkLst>
        <pc:spChg chg="mod">
          <ac:chgData name="Liang Zhang" userId="c20a23b1-b608-4b3d-b7cd-947e5e2903cd" providerId="ADAL" clId="{9C4D6E90-1400-41E0-A211-0B75307BBC3B}" dt="2022-07-18T09:49:43.748" v="11" actId="108"/>
          <ac:spMkLst>
            <pc:docMk/>
            <pc:sldMk cId="0" sldId="325"/>
            <ac:spMk id="19" creationId="{00000000-0000-0000-0000-000000000000}"/>
          </ac:spMkLst>
        </pc:spChg>
      </pc:sldChg>
      <pc:sldChg chg="modSp">
        <pc:chgData name="Liang Zhang" userId="c20a23b1-b608-4b3d-b7cd-947e5e2903cd" providerId="ADAL" clId="{9C4D6E90-1400-41E0-A211-0B75307BBC3B}" dt="2022-07-18T10:16:36.115" v="195" actId="6549"/>
        <pc:sldMkLst>
          <pc:docMk/>
          <pc:sldMk cId="0" sldId="384"/>
        </pc:sldMkLst>
        <pc:spChg chg="mod">
          <ac:chgData name="Liang Zhang" userId="c20a23b1-b608-4b3d-b7cd-947e5e2903cd" providerId="ADAL" clId="{9C4D6E90-1400-41E0-A211-0B75307BBC3B}" dt="2022-07-18T10:16:36.115" v="195" actId="6549"/>
          <ac:spMkLst>
            <pc:docMk/>
            <pc:sldMk cId="0" sldId="384"/>
            <ac:spMk id="3" creationId="{00000000-0000-0000-0000-000000000000}"/>
          </ac:spMkLst>
        </pc:spChg>
      </pc:sldChg>
      <pc:sldChg chg="addSp delSp modSp">
        <pc:chgData name="Liang Zhang" userId="c20a23b1-b608-4b3d-b7cd-947e5e2903cd" providerId="ADAL" clId="{9C4D6E90-1400-41E0-A211-0B75307BBC3B}" dt="2022-07-18T10:16:18.644" v="193" actId="14100"/>
        <pc:sldMkLst>
          <pc:docMk/>
          <pc:sldMk cId="0" sldId="389"/>
        </pc:sldMkLst>
        <pc:graphicFrameChg chg="del">
          <ac:chgData name="Liang Zhang" userId="c20a23b1-b608-4b3d-b7cd-947e5e2903cd" providerId="ADAL" clId="{9C4D6E90-1400-41E0-A211-0B75307BBC3B}" dt="2022-07-18T10:16:03.820" v="186" actId="478"/>
          <ac:graphicFrameMkLst>
            <pc:docMk/>
            <pc:sldMk cId="0" sldId="389"/>
            <ac:graphicFrameMk id="6" creationId="{36590266-BA2F-4D7D-919A-1F261987D2E3}"/>
          </ac:graphicFrameMkLst>
        </pc:graphicFrameChg>
        <pc:picChg chg="del">
          <ac:chgData name="Liang Zhang" userId="c20a23b1-b608-4b3d-b7cd-947e5e2903cd" providerId="ADAL" clId="{9C4D6E90-1400-41E0-A211-0B75307BBC3B}" dt="2022-07-18T10:15:53.684" v="183" actId="478"/>
          <ac:picMkLst>
            <pc:docMk/>
            <pc:sldMk cId="0" sldId="389"/>
            <ac:picMk id="5" creationId="{0F39F9D1-E130-43A9-8BD2-23680F813E8C}"/>
          </ac:picMkLst>
        </pc:picChg>
        <pc:picChg chg="add ord">
          <ac:chgData name="Liang Zhang" userId="c20a23b1-b608-4b3d-b7cd-947e5e2903cd" providerId="ADAL" clId="{9C4D6E90-1400-41E0-A211-0B75307BBC3B}" dt="2022-07-18T10:15:56.155" v="185" actId="167"/>
          <ac:picMkLst>
            <pc:docMk/>
            <pc:sldMk cId="0" sldId="389"/>
            <ac:picMk id="15" creationId="{8639FD15-9F6A-4019-81C3-6C8CC5E58230}"/>
          </ac:picMkLst>
        </pc:picChg>
        <pc:picChg chg="add ord">
          <ac:chgData name="Liang Zhang" userId="c20a23b1-b608-4b3d-b7cd-947e5e2903cd" providerId="ADAL" clId="{9C4D6E90-1400-41E0-A211-0B75307BBC3B}" dt="2022-07-18T10:16:06.511" v="188" actId="167"/>
          <ac:picMkLst>
            <pc:docMk/>
            <pc:sldMk cId="0" sldId="389"/>
            <ac:picMk id="16" creationId="{9083C82C-BB02-44A0-BF8F-FCD25CBB5617}"/>
          </ac:picMkLst>
        </pc:picChg>
        <pc:picChg chg="mod">
          <ac:chgData name="Liang Zhang" userId="c20a23b1-b608-4b3d-b7cd-947e5e2903cd" providerId="ADAL" clId="{9C4D6E90-1400-41E0-A211-0B75307BBC3B}" dt="2022-07-18T10:16:18.644" v="193" actId="14100"/>
          <ac:picMkLst>
            <pc:docMk/>
            <pc:sldMk cId="0" sldId="389"/>
            <ac:picMk id="27" creationId="{00000000-0000-0000-0000-000000000000}"/>
          </ac:picMkLst>
        </pc:picChg>
      </pc:sldChg>
      <pc:sldChg chg="delSp modSp">
        <pc:chgData name="Liang Zhang" userId="c20a23b1-b608-4b3d-b7cd-947e5e2903cd" providerId="ADAL" clId="{9C4D6E90-1400-41E0-A211-0B75307BBC3B}" dt="2022-07-18T10:18:36.326" v="233" actId="404"/>
        <pc:sldMkLst>
          <pc:docMk/>
          <pc:sldMk cId="0" sldId="391"/>
        </pc:sldMkLst>
        <pc:spChg chg="mod">
          <ac:chgData name="Liang Zhang" userId="c20a23b1-b608-4b3d-b7cd-947e5e2903cd" providerId="ADAL" clId="{9C4D6E90-1400-41E0-A211-0B75307BBC3B}" dt="2022-07-18T10:18:29.716" v="231" actId="1036"/>
          <ac:spMkLst>
            <pc:docMk/>
            <pc:sldMk cId="0" sldId="391"/>
            <ac:spMk id="6" creationId="{5F8B1EEA-1BBE-4997-9F01-4D2308CF33E6}"/>
          </ac:spMkLst>
        </pc:spChg>
        <pc:spChg chg="mod">
          <ac:chgData name="Liang Zhang" userId="c20a23b1-b608-4b3d-b7cd-947e5e2903cd" providerId="ADAL" clId="{9C4D6E90-1400-41E0-A211-0B75307BBC3B}" dt="2022-07-18T10:18:29.716" v="231" actId="1036"/>
          <ac:spMkLst>
            <pc:docMk/>
            <pc:sldMk cId="0" sldId="391"/>
            <ac:spMk id="25" creationId="{D22A735A-A466-4850-96FC-CF1246CB5501}"/>
          </ac:spMkLst>
        </pc:spChg>
        <pc:spChg chg="mod">
          <ac:chgData name="Liang Zhang" userId="c20a23b1-b608-4b3d-b7cd-947e5e2903cd" providerId="ADAL" clId="{9C4D6E90-1400-41E0-A211-0B75307BBC3B}" dt="2022-07-18T10:18:36.326" v="233" actId="404"/>
          <ac:spMkLst>
            <pc:docMk/>
            <pc:sldMk cId="0" sldId="391"/>
            <ac:spMk id="29" creationId="{4A1EAD26-3EDC-4F16-BE6B-377DF079C0FB}"/>
          </ac:spMkLst>
        </pc:spChg>
        <pc:picChg chg="mod">
          <ac:chgData name="Liang Zhang" userId="c20a23b1-b608-4b3d-b7cd-947e5e2903cd" providerId="ADAL" clId="{9C4D6E90-1400-41E0-A211-0B75307BBC3B}" dt="2022-07-18T10:18:29.716" v="231" actId="1036"/>
          <ac:picMkLst>
            <pc:docMk/>
            <pc:sldMk cId="0" sldId="391"/>
            <ac:picMk id="11" creationId="{00000000-0000-0000-0000-000000000000}"/>
          </ac:picMkLst>
        </pc:picChg>
        <pc:picChg chg="del">
          <ac:chgData name="Liang Zhang" userId="c20a23b1-b608-4b3d-b7cd-947e5e2903cd" providerId="ADAL" clId="{9C4D6E90-1400-41E0-A211-0B75307BBC3B}" dt="2022-07-18T10:18:18.892" v="228" actId="478"/>
          <ac:picMkLst>
            <pc:docMk/>
            <pc:sldMk cId="0" sldId="391"/>
            <ac:picMk id="16" creationId="{7EE45072-D062-4B98-98DA-C9BD9A9728C7}"/>
          </ac:picMkLst>
        </pc:picChg>
        <pc:picChg chg="mod">
          <ac:chgData name="Liang Zhang" userId="c20a23b1-b608-4b3d-b7cd-947e5e2903cd" providerId="ADAL" clId="{9C4D6E90-1400-41E0-A211-0B75307BBC3B}" dt="2022-07-18T10:18:20.812" v="230" actId="1035"/>
          <ac:picMkLst>
            <pc:docMk/>
            <pc:sldMk cId="0" sldId="391"/>
            <ac:picMk id="17" creationId="{00000000-0000-0000-0000-000000000000}"/>
          </ac:picMkLst>
        </pc:picChg>
        <pc:picChg chg="mod">
          <ac:chgData name="Liang Zhang" userId="c20a23b1-b608-4b3d-b7cd-947e5e2903cd" providerId="ADAL" clId="{9C4D6E90-1400-41E0-A211-0B75307BBC3B}" dt="2022-07-18T10:18:29.716" v="231" actId="1036"/>
          <ac:picMkLst>
            <pc:docMk/>
            <pc:sldMk cId="0" sldId="391"/>
            <ac:picMk id="19" creationId="{9C0A1A4B-4DEA-4B29-82C2-8627FE9A5313}"/>
          </ac:picMkLst>
        </pc:picChg>
        <pc:picChg chg="mod">
          <ac:chgData name="Liang Zhang" userId="c20a23b1-b608-4b3d-b7cd-947e5e2903cd" providerId="ADAL" clId="{9C4D6E90-1400-41E0-A211-0B75307BBC3B}" dt="2022-07-18T10:18:29.716" v="231" actId="1036"/>
          <ac:picMkLst>
            <pc:docMk/>
            <pc:sldMk cId="0" sldId="391"/>
            <ac:picMk id="21" creationId="{00000000-0000-0000-0000-000000000000}"/>
          </ac:picMkLst>
        </pc:picChg>
        <pc:cxnChg chg="mod">
          <ac:chgData name="Liang Zhang" userId="c20a23b1-b608-4b3d-b7cd-947e5e2903cd" providerId="ADAL" clId="{9C4D6E90-1400-41E0-A211-0B75307BBC3B}" dt="2022-07-18T10:18:29.716" v="231" actId="1036"/>
          <ac:cxnSpMkLst>
            <pc:docMk/>
            <pc:sldMk cId="0" sldId="391"/>
            <ac:cxnSpMk id="10" creationId="{C2B46884-BD1F-40FB-848F-221E01C563E5}"/>
          </ac:cxnSpMkLst>
        </pc:cxnChg>
        <pc:cxnChg chg="mod">
          <ac:chgData name="Liang Zhang" userId="c20a23b1-b608-4b3d-b7cd-947e5e2903cd" providerId="ADAL" clId="{9C4D6E90-1400-41E0-A211-0B75307BBC3B}" dt="2022-07-18T10:18:29.716" v="231" actId="1036"/>
          <ac:cxnSpMkLst>
            <pc:docMk/>
            <pc:sldMk cId="0" sldId="391"/>
            <ac:cxnSpMk id="26" creationId="{474D4640-80E3-4BA9-858D-6316C89AE264}"/>
          </ac:cxnSpMkLst>
        </pc:cxnChg>
      </pc:sldChg>
      <pc:sldChg chg="addSp delSp modSp">
        <pc:chgData name="Liang Zhang" userId="c20a23b1-b608-4b3d-b7cd-947e5e2903cd" providerId="ADAL" clId="{9C4D6E90-1400-41E0-A211-0B75307BBC3B}" dt="2022-07-18T10:18:06.268" v="227" actId="1036"/>
        <pc:sldMkLst>
          <pc:docMk/>
          <pc:sldMk cId="3733926507" sldId="490"/>
        </pc:sldMkLst>
        <pc:spChg chg="mod">
          <ac:chgData name="Liang Zhang" userId="c20a23b1-b608-4b3d-b7cd-947e5e2903cd" providerId="ADAL" clId="{9C4D6E90-1400-41E0-A211-0B75307BBC3B}" dt="2022-07-18T10:17:38.389" v="212" actId="1035"/>
          <ac:spMkLst>
            <pc:docMk/>
            <pc:sldMk cId="3733926507" sldId="490"/>
            <ac:spMk id="15" creationId="{AE072126-5666-4496-8223-CE772F9EFFCC}"/>
          </ac:spMkLst>
        </pc:spChg>
        <pc:graphicFrameChg chg="mod modGraphic">
          <ac:chgData name="Liang Zhang" userId="c20a23b1-b608-4b3d-b7cd-947e5e2903cd" providerId="ADAL" clId="{9C4D6E90-1400-41E0-A211-0B75307BBC3B}" dt="2022-07-18T10:17:26.256" v="197" actId="14100"/>
          <ac:graphicFrameMkLst>
            <pc:docMk/>
            <pc:sldMk cId="3733926507" sldId="490"/>
            <ac:graphicFrameMk id="18" creationId="{38032B2A-C934-47E4-8100-EA86DC2F0E74}"/>
          </ac:graphicFrameMkLst>
        </pc:graphicFrameChg>
        <pc:picChg chg="add mod">
          <ac:chgData name="Liang Zhang" userId="c20a23b1-b608-4b3d-b7cd-947e5e2903cd" providerId="ADAL" clId="{9C4D6E90-1400-41E0-A211-0B75307BBC3B}" dt="2022-07-18T10:18:06.268" v="227" actId="1036"/>
          <ac:picMkLst>
            <pc:docMk/>
            <pc:sldMk cId="3733926507" sldId="490"/>
            <ac:picMk id="3" creationId="{DE1519AB-3B20-4EB5-839C-C547C255548B}"/>
          </ac:picMkLst>
        </pc:picChg>
        <pc:picChg chg="mod">
          <ac:chgData name="Liang Zhang" userId="c20a23b1-b608-4b3d-b7cd-947e5e2903cd" providerId="ADAL" clId="{9C4D6E90-1400-41E0-A211-0B75307BBC3B}" dt="2022-07-18T10:17:29.678" v="204" actId="1035"/>
          <ac:picMkLst>
            <pc:docMk/>
            <pc:sldMk cId="3733926507" sldId="490"/>
            <ac:picMk id="7" creationId="{57925FC0-6796-B01B-A367-9AE12AFDDECF}"/>
          </ac:picMkLst>
        </pc:picChg>
        <pc:picChg chg="mod">
          <ac:chgData name="Liang Zhang" userId="c20a23b1-b608-4b3d-b7cd-947e5e2903cd" providerId="ADAL" clId="{9C4D6E90-1400-41E0-A211-0B75307BBC3B}" dt="2022-07-18T10:17:58.923" v="223" actId="1035"/>
          <ac:picMkLst>
            <pc:docMk/>
            <pc:sldMk cId="3733926507" sldId="490"/>
            <ac:picMk id="13" creationId="{7C1EBC45-48D4-06C7-3642-DD63C48F2E0B}"/>
          </ac:picMkLst>
        </pc:picChg>
        <pc:picChg chg="del">
          <ac:chgData name="Liang Zhang" userId="c20a23b1-b608-4b3d-b7cd-947e5e2903cd" providerId="ADAL" clId="{9C4D6E90-1400-41E0-A211-0B75307BBC3B}" dt="2022-07-18T10:06:04.231" v="67" actId="478"/>
          <ac:picMkLst>
            <pc:docMk/>
            <pc:sldMk cId="3733926507" sldId="490"/>
            <ac:picMk id="16" creationId="{A756F69E-72CA-4297-BD3A-718D3AE044F9}"/>
          </ac:picMkLst>
        </pc:picChg>
        <pc:cxnChg chg="mod">
          <ac:chgData name="Liang Zhang" userId="c20a23b1-b608-4b3d-b7cd-947e5e2903cd" providerId="ADAL" clId="{9C4D6E90-1400-41E0-A211-0B75307BBC3B}" dt="2022-07-18T10:17:43.540" v="214" actId="14100"/>
          <ac:cxnSpMkLst>
            <pc:docMk/>
            <pc:sldMk cId="3733926507" sldId="490"/>
            <ac:cxnSpMk id="9" creationId="{7EB2ABCC-4D7B-E847-9E8B-B49768CF2C99}"/>
          </ac:cxnSpMkLst>
        </pc:cxnChg>
      </pc:sldChg>
      <pc:sldChg chg="addSp delSp modSp">
        <pc:chgData name="Liang Zhang" userId="c20a23b1-b608-4b3d-b7cd-947e5e2903cd" providerId="ADAL" clId="{9C4D6E90-1400-41E0-A211-0B75307BBC3B}" dt="2022-07-18T10:15:04.892" v="182" actId="1076"/>
        <pc:sldMkLst>
          <pc:docMk/>
          <pc:sldMk cId="0" sldId="497"/>
        </pc:sldMkLst>
        <pc:picChg chg="add mod">
          <ac:chgData name="Liang Zhang" userId="c20a23b1-b608-4b3d-b7cd-947e5e2903cd" providerId="ADAL" clId="{9C4D6E90-1400-41E0-A211-0B75307BBC3B}" dt="2022-07-18T10:15:04.892" v="182" actId="1076"/>
          <ac:picMkLst>
            <pc:docMk/>
            <pc:sldMk cId="0" sldId="497"/>
            <ac:picMk id="3" creationId="{2B0FFFEB-17DC-4351-B953-5456E1037E13}"/>
          </ac:picMkLst>
        </pc:picChg>
        <pc:picChg chg="del">
          <ac:chgData name="Liang Zhang" userId="c20a23b1-b608-4b3d-b7cd-947e5e2903cd" providerId="ADAL" clId="{9C4D6E90-1400-41E0-A211-0B75307BBC3B}" dt="2022-07-18T10:14:37.117" v="173" actId="478"/>
          <ac:picMkLst>
            <pc:docMk/>
            <pc:sldMk cId="0" sldId="497"/>
            <ac:picMk id="8" creationId="{D015E9CB-A1B6-42C2-93BF-4E13F450C110}"/>
          </ac:picMkLst>
        </pc:picChg>
      </pc:sldChg>
      <pc:sldChg chg="modSp">
        <pc:chgData name="Liang Zhang" userId="c20a23b1-b608-4b3d-b7cd-947e5e2903cd" providerId="ADAL" clId="{9C4D6E90-1400-41E0-A211-0B75307BBC3B}" dt="2022-07-18T10:19:06.682" v="234" actId="20578"/>
        <pc:sldMkLst>
          <pc:docMk/>
          <pc:sldMk cId="0" sldId="498"/>
        </pc:sldMkLst>
        <pc:spChg chg="mod">
          <ac:chgData name="Liang Zhang" userId="c20a23b1-b608-4b3d-b7cd-947e5e2903cd" providerId="ADAL" clId="{9C4D6E90-1400-41E0-A211-0B75307BBC3B}" dt="2022-07-18T10:19:06.682" v="234" actId="20578"/>
          <ac:spMkLst>
            <pc:docMk/>
            <pc:sldMk cId="0" sldId="498"/>
            <ac:spMk id="9" creationId="{00000000-0000-0000-0000-000000000000}"/>
          </ac:spMkLst>
        </pc:spChg>
        <pc:spChg chg="mod">
          <ac:chgData name="Liang Zhang" userId="c20a23b1-b608-4b3d-b7cd-947e5e2903cd" providerId="ADAL" clId="{9C4D6E90-1400-41E0-A211-0B75307BBC3B}" dt="2022-07-18T09:43:50.457" v="9" actId="1037"/>
          <ac:spMkLst>
            <pc:docMk/>
            <pc:sldMk cId="0" sldId="498"/>
            <ac:spMk id="13" creationId="{92D4B40E-C06E-408D-A8B7-5084EB0C5E17}"/>
          </ac:spMkLst>
        </pc:spChg>
        <pc:picChg chg="mod">
          <ac:chgData name="Liang Zhang" userId="c20a23b1-b608-4b3d-b7cd-947e5e2903cd" providerId="ADAL" clId="{9C4D6E90-1400-41E0-A211-0B75307BBC3B}" dt="2022-07-18T09:43:45.458" v="6" actId="1076"/>
          <ac:picMkLst>
            <pc:docMk/>
            <pc:sldMk cId="0" sldId="498"/>
            <ac:picMk id="4" creationId="{15399AA9-35EC-4ED7-87ED-C5990EF4B7AF}"/>
          </ac:picMkLst>
        </pc:picChg>
      </pc:sldChg>
      <pc:sldChg chg="modSp">
        <pc:chgData name="Liang Zhang" userId="c20a23b1-b608-4b3d-b7cd-947e5e2903cd" providerId="ADAL" clId="{9C4D6E90-1400-41E0-A211-0B75307BBC3B}" dt="2022-07-18T10:03:18.204" v="66" actId="1076"/>
        <pc:sldMkLst>
          <pc:docMk/>
          <pc:sldMk cId="0" sldId="501"/>
        </pc:sldMkLst>
        <pc:spChg chg="mod">
          <ac:chgData name="Liang Zhang" userId="c20a23b1-b608-4b3d-b7cd-947e5e2903cd" providerId="ADAL" clId="{9C4D6E90-1400-41E0-A211-0B75307BBC3B}" dt="2022-07-18T10:03:18.204" v="66" actId="1076"/>
          <ac:spMkLst>
            <pc:docMk/>
            <pc:sldMk cId="0" sldId="501"/>
            <ac:spMk id="9" creationId="{00000000-0000-0000-0000-000000000000}"/>
          </ac:spMkLst>
        </pc:spChg>
      </pc:sldChg>
      <pc:sldChg chg="delSp modSp">
        <pc:chgData name="Liang Zhang" userId="c20a23b1-b608-4b3d-b7cd-947e5e2903cd" providerId="ADAL" clId="{9C4D6E90-1400-41E0-A211-0B75307BBC3B}" dt="2022-07-18T10:13:50.805" v="172" actId="255"/>
        <pc:sldMkLst>
          <pc:docMk/>
          <pc:sldMk cId="0" sldId="502"/>
        </pc:sldMkLst>
        <pc:spChg chg="mod">
          <ac:chgData name="Liang Zhang" userId="c20a23b1-b608-4b3d-b7cd-947e5e2903cd" providerId="ADAL" clId="{9C4D6E90-1400-41E0-A211-0B75307BBC3B}" dt="2022-07-18T10:13:29.645" v="166" actId="255"/>
          <ac:spMkLst>
            <pc:docMk/>
            <pc:sldMk cId="0" sldId="502"/>
            <ac:spMk id="33" creationId="{00000000-0000-0000-0000-000000000000}"/>
          </ac:spMkLst>
        </pc:spChg>
        <pc:spChg chg="mod">
          <ac:chgData name="Liang Zhang" userId="c20a23b1-b608-4b3d-b7cd-947e5e2903cd" providerId="ADAL" clId="{9C4D6E90-1400-41E0-A211-0B75307BBC3B}" dt="2022-07-18T10:13:50.805" v="172" actId="255"/>
          <ac:spMkLst>
            <pc:docMk/>
            <pc:sldMk cId="0" sldId="502"/>
            <ac:spMk id="35" creationId="{00000000-0000-0000-0000-000000000000}"/>
          </ac:spMkLst>
        </pc:spChg>
        <pc:picChg chg="mod">
          <ac:chgData name="Liang Zhang" userId="c20a23b1-b608-4b3d-b7cd-947e5e2903cd" providerId="ADAL" clId="{9C4D6E90-1400-41E0-A211-0B75307BBC3B}" dt="2022-07-18T10:13:33.867" v="167" actId="14100"/>
          <ac:picMkLst>
            <pc:docMk/>
            <pc:sldMk cId="0" sldId="502"/>
            <ac:picMk id="10" creationId="{E0C9F9C3-B853-75E7-EBAE-B027F14C7A22}"/>
          </ac:picMkLst>
        </pc:picChg>
        <pc:picChg chg="mod">
          <ac:chgData name="Liang Zhang" userId="c20a23b1-b608-4b3d-b7cd-947e5e2903cd" providerId="ADAL" clId="{9C4D6E90-1400-41E0-A211-0B75307BBC3B}" dt="2022-07-18T10:12:57.859" v="158" actId="1076"/>
          <ac:picMkLst>
            <pc:docMk/>
            <pc:sldMk cId="0" sldId="502"/>
            <ac:picMk id="13" creationId="{00000000-0000-0000-0000-000000000000}"/>
          </ac:picMkLst>
        </pc:picChg>
        <pc:picChg chg="mod">
          <ac:chgData name="Liang Zhang" userId="c20a23b1-b608-4b3d-b7cd-947e5e2903cd" providerId="ADAL" clId="{9C4D6E90-1400-41E0-A211-0B75307BBC3B}" dt="2022-07-18T10:13:12.947" v="159" actId="1076"/>
          <ac:picMkLst>
            <pc:docMk/>
            <pc:sldMk cId="0" sldId="502"/>
            <ac:picMk id="19" creationId="{00000000-0000-0000-0000-000000000000}"/>
          </ac:picMkLst>
        </pc:picChg>
        <pc:picChg chg="mod">
          <ac:chgData name="Liang Zhang" userId="c20a23b1-b608-4b3d-b7cd-947e5e2903cd" providerId="ADAL" clId="{9C4D6E90-1400-41E0-A211-0B75307BBC3B}" dt="2022-07-18T10:13:38.506" v="169" actId="14100"/>
          <ac:picMkLst>
            <pc:docMk/>
            <pc:sldMk cId="0" sldId="502"/>
            <ac:picMk id="30" creationId="{00000000-0000-0000-0000-000000000000}"/>
          </ac:picMkLst>
        </pc:picChg>
        <pc:picChg chg="del">
          <ac:chgData name="Liang Zhang" userId="c20a23b1-b608-4b3d-b7cd-947e5e2903cd" providerId="ADAL" clId="{9C4D6E90-1400-41E0-A211-0B75307BBC3B}" dt="2022-07-18T10:12:22.845" v="146" actId="478"/>
          <ac:picMkLst>
            <pc:docMk/>
            <pc:sldMk cId="0" sldId="502"/>
            <ac:picMk id="31" creationId="{00000000-0000-0000-0000-000000000000}"/>
          </ac:picMkLst>
        </pc:picChg>
        <pc:cxnChg chg="mod">
          <ac:chgData name="Liang Zhang" userId="c20a23b1-b608-4b3d-b7cd-947e5e2903cd" providerId="ADAL" clId="{9C4D6E90-1400-41E0-A211-0B75307BBC3B}" dt="2022-07-18T10:13:20.247" v="162" actId="1036"/>
          <ac:cxnSpMkLst>
            <pc:docMk/>
            <pc:sldMk cId="0" sldId="502"/>
            <ac:cxnSpMk id="20" creationId="{00000000-0000-0000-0000-000000000000}"/>
          </ac:cxnSpMkLst>
        </pc:cxnChg>
      </pc:sldChg>
    </pc:docChg>
  </pc:docChgLst>
  <pc:docChgLst>
    <pc:chgData name="Liang Zhang" userId="c20a23b1-b608-4b3d-b7cd-947e5e2903cd" providerId="ADAL" clId="{66EDF6BF-A9CA-4FDD-92D0-BC3B7B05A90B}"/>
    <pc:docChg chg="undo redo custSel addSld delSld modSld sldOrd modSection">
      <pc:chgData name="Liang Zhang" userId="c20a23b1-b608-4b3d-b7cd-947e5e2903cd" providerId="ADAL" clId="{66EDF6BF-A9CA-4FDD-92D0-BC3B7B05A90B}" dt="2022-07-17T16:11:37.898" v="4683" actId="167"/>
      <pc:docMkLst>
        <pc:docMk/>
      </pc:docMkLst>
      <pc:sldChg chg="addSp delSp modSp modNotesTx">
        <pc:chgData name="Liang Zhang" userId="c20a23b1-b608-4b3d-b7cd-947e5e2903cd" providerId="ADAL" clId="{66EDF6BF-A9CA-4FDD-92D0-BC3B7B05A90B}" dt="2022-07-17T14:26:37.990" v="4143" actId="1035"/>
        <pc:sldMkLst>
          <pc:docMk/>
          <pc:sldMk cId="0" sldId="325"/>
        </pc:sldMkLst>
        <pc:spChg chg="del">
          <ac:chgData name="Liang Zhang" userId="c20a23b1-b608-4b3d-b7cd-947e5e2903cd" providerId="ADAL" clId="{66EDF6BF-A9CA-4FDD-92D0-BC3B7B05A90B}" dt="2022-07-16T20:45:31" v="154" actId="478"/>
          <ac:spMkLst>
            <pc:docMk/>
            <pc:sldMk cId="0" sldId="325"/>
            <ac:spMk id="4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08:31:25.153" v="1681" actId="1036"/>
          <ac:spMkLst>
            <pc:docMk/>
            <pc:sldMk cId="0" sldId="325"/>
            <ac:spMk id="7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6T20:46:39.370" v="221" actId="1035"/>
          <ac:spMkLst>
            <pc:docMk/>
            <pc:sldMk cId="0" sldId="325"/>
            <ac:spMk id="8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6T20:46:39.370" v="221" actId="1035"/>
          <ac:spMkLst>
            <pc:docMk/>
            <pc:sldMk cId="0" sldId="325"/>
            <ac:spMk id="13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6T20:46:39.370" v="221" actId="1035"/>
          <ac:spMkLst>
            <pc:docMk/>
            <pc:sldMk cId="0" sldId="325"/>
            <ac:spMk id="18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14:26:37.990" v="4143" actId="1035"/>
          <ac:spMkLst>
            <pc:docMk/>
            <pc:sldMk cId="0" sldId="325"/>
            <ac:spMk id="19" creationId="{00000000-0000-0000-0000-000000000000}"/>
          </ac:spMkLst>
        </pc:spChg>
        <pc:grpChg chg="add mod ord">
          <ac:chgData name="Liang Zhang" userId="c20a23b1-b608-4b3d-b7cd-947e5e2903cd" providerId="ADAL" clId="{66EDF6BF-A9CA-4FDD-92D0-BC3B7B05A90B}" dt="2022-07-17T14:26:27.469" v="4140" actId="1036"/>
          <ac:grpSpMkLst>
            <pc:docMk/>
            <pc:sldMk cId="0" sldId="325"/>
            <ac:grpSpMk id="10" creationId="{972CB771-E49E-427F-8AEB-C5CD86E2AA37}"/>
          </ac:grpSpMkLst>
        </pc:grpChg>
        <pc:picChg chg="del">
          <ac:chgData name="Liang Zhang" userId="c20a23b1-b608-4b3d-b7cd-947e5e2903cd" providerId="ADAL" clId="{66EDF6BF-A9CA-4FDD-92D0-BC3B7B05A90B}" dt="2022-07-16T20:44:55.508" v="143" actId="478"/>
          <ac:picMkLst>
            <pc:docMk/>
            <pc:sldMk cId="0" sldId="325"/>
            <ac:picMk id="6" creationId="{00000000-0000-0000-0000-000000000000}"/>
          </ac:picMkLst>
        </pc:picChg>
        <pc:picChg chg="mod">
          <ac:chgData name="Liang Zhang" userId="c20a23b1-b608-4b3d-b7cd-947e5e2903cd" providerId="ADAL" clId="{66EDF6BF-A9CA-4FDD-92D0-BC3B7B05A90B}" dt="2022-07-17T14:26:32.719" v="4142" actId="1076"/>
          <ac:picMkLst>
            <pc:docMk/>
            <pc:sldMk cId="0" sldId="325"/>
            <ac:picMk id="11" creationId="{3D1B0A58-2BF2-4F2F-97E2-8EFA02A601CE}"/>
          </ac:picMkLst>
        </pc:picChg>
        <pc:picChg chg="add mod">
          <ac:chgData name="Liang Zhang" userId="c20a23b1-b608-4b3d-b7cd-947e5e2903cd" providerId="ADAL" clId="{66EDF6BF-A9CA-4FDD-92D0-BC3B7B05A90B}" dt="2022-07-17T08:31:58.143" v="1688" actId="1036"/>
          <ac:picMkLst>
            <pc:docMk/>
            <pc:sldMk cId="0" sldId="325"/>
            <ac:picMk id="15" creationId="{40C0407B-F444-4C52-B46C-759AF8BC7CBD}"/>
          </ac:picMkLst>
        </pc:picChg>
      </pc:sldChg>
      <pc:sldChg chg="addSp delSp modSp">
        <pc:chgData name="Liang Zhang" userId="c20a23b1-b608-4b3d-b7cd-947e5e2903cd" providerId="ADAL" clId="{66EDF6BF-A9CA-4FDD-92D0-BC3B7B05A90B}" dt="2022-07-17T10:18:46.183" v="2768" actId="208"/>
        <pc:sldMkLst>
          <pc:docMk/>
          <pc:sldMk cId="0" sldId="379"/>
        </pc:sldMkLst>
        <pc:spChg chg="mod">
          <ac:chgData name="Liang Zhang" userId="c20a23b1-b608-4b3d-b7cd-947e5e2903cd" providerId="ADAL" clId="{66EDF6BF-A9CA-4FDD-92D0-BC3B7B05A90B}" dt="2022-07-17T09:04:11.759" v="2058" actId="20577"/>
          <ac:spMkLst>
            <pc:docMk/>
            <pc:sldMk cId="0" sldId="379"/>
            <ac:spMk id="2" creationId="{00000000-0000-0000-0000-000000000000}"/>
          </ac:spMkLst>
        </pc:spChg>
        <pc:spChg chg="add mod">
          <ac:chgData name="Liang Zhang" userId="c20a23b1-b608-4b3d-b7cd-947e5e2903cd" providerId="ADAL" clId="{66EDF6BF-A9CA-4FDD-92D0-BC3B7B05A90B}" dt="2022-07-17T10:01:40.768" v="2536" actId="20577"/>
          <ac:spMkLst>
            <pc:docMk/>
            <pc:sldMk cId="0" sldId="379"/>
            <ac:spMk id="5" creationId="{40B7429D-B822-47A8-9308-032127FCC9B8}"/>
          </ac:spMkLst>
        </pc:spChg>
        <pc:spChg chg="del mod">
          <ac:chgData name="Liang Zhang" userId="c20a23b1-b608-4b3d-b7cd-947e5e2903cd" providerId="ADAL" clId="{66EDF6BF-A9CA-4FDD-92D0-BC3B7B05A90B}" dt="2022-07-17T09:33:22.126" v="2252" actId="478"/>
          <ac:spMkLst>
            <pc:docMk/>
            <pc:sldMk cId="0" sldId="379"/>
            <ac:spMk id="9" creationId="{00000000-0000-0000-0000-000000000000}"/>
          </ac:spMkLst>
        </pc:spChg>
        <pc:spChg chg="add del mod">
          <ac:chgData name="Liang Zhang" userId="c20a23b1-b608-4b3d-b7cd-947e5e2903cd" providerId="ADAL" clId="{66EDF6BF-A9CA-4FDD-92D0-BC3B7B05A90B}" dt="2022-07-17T09:22:42.544" v="2158" actId="478"/>
          <ac:spMkLst>
            <pc:docMk/>
            <pc:sldMk cId="0" sldId="379"/>
            <ac:spMk id="11" creationId="{1FFDC34A-8066-4117-B97B-335F1125A6E9}"/>
          </ac:spMkLst>
        </pc:spChg>
        <pc:spChg chg="del">
          <ac:chgData name="Liang Zhang" userId="c20a23b1-b608-4b3d-b7cd-947e5e2903cd" providerId="ADAL" clId="{66EDF6BF-A9CA-4FDD-92D0-BC3B7B05A90B}" dt="2022-07-17T09:03:15.527" v="2049" actId="478"/>
          <ac:spMkLst>
            <pc:docMk/>
            <pc:sldMk cId="0" sldId="379"/>
            <ac:spMk id="12" creationId="{00000000-0000-0000-0000-000000000000}"/>
          </ac:spMkLst>
        </pc:spChg>
        <pc:spChg chg="del mod">
          <ac:chgData name="Liang Zhang" userId="c20a23b1-b608-4b3d-b7cd-947e5e2903cd" providerId="ADAL" clId="{66EDF6BF-A9CA-4FDD-92D0-BC3B7B05A90B}" dt="2022-07-17T09:05:00.245" v="2063" actId="478"/>
          <ac:spMkLst>
            <pc:docMk/>
            <pc:sldMk cId="0" sldId="379"/>
            <ac:spMk id="13" creationId="{00000000-0000-0000-0000-000000000000}"/>
          </ac:spMkLst>
        </pc:spChg>
        <pc:spChg chg="del">
          <ac:chgData name="Liang Zhang" userId="c20a23b1-b608-4b3d-b7cd-947e5e2903cd" providerId="ADAL" clId="{66EDF6BF-A9CA-4FDD-92D0-BC3B7B05A90B}" dt="2022-07-17T09:34:07.860" v="2282" actId="478"/>
          <ac:spMkLst>
            <pc:docMk/>
            <pc:sldMk cId="0" sldId="379"/>
            <ac:spMk id="15" creationId="{00000000-0000-0000-0000-000000000000}"/>
          </ac:spMkLst>
        </pc:spChg>
        <pc:spChg chg="del mod">
          <ac:chgData name="Liang Zhang" userId="c20a23b1-b608-4b3d-b7cd-947e5e2903cd" providerId="ADAL" clId="{66EDF6BF-A9CA-4FDD-92D0-BC3B7B05A90B}" dt="2022-07-17T09:34:09.007" v="2283" actId="478"/>
          <ac:spMkLst>
            <pc:docMk/>
            <pc:sldMk cId="0" sldId="379"/>
            <ac:spMk id="17" creationId="{00000000-0000-0000-0000-000000000000}"/>
          </ac:spMkLst>
        </pc:spChg>
        <pc:spChg chg="add mod">
          <ac:chgData name="Liang Zhang" userId="c20a23b1-b608-4b3d-b7cd-947e5e2903cd" providerId="ADAL" clId="{66EDF6BF-A9CA-4FDD-92D0-BC3B7B05A90B}" dt="2022-07-17T09:49:35.944" v="2455" actId="20577"/>
          <ac:spMkLst>
            <pc:docMk/>
            <pc:sldMk cId="0" sldId="379"/>
            <ac:spMk id="18" creationId="{551321EF-A1E5-4F56-8CD4-03507709DDE0}"/>
          </ac:spMkLst>
        </pc:spChg>
        <pc:spChg chg="add mod">
          <ac:chgData name="Liang Zhang" userId="c20a23b1-b608-4b3d-b7cd-947e5e2903cd" providerId="ADAL" clId="{66EDF6BF-A9CA-4FDD-92D0-BC3B7B05A90B}" dt="2022-07-17T10:17:59.097" v="2758" actId="208"/>
          <ac:spMkLst>
            <pc:docMk/>
            <pc:sldMk cId="0" sldId="379"/>
            <ac:spMk id="19" creationId="{9C084F05-B7B2-44DD-BC33-CFD06DE08228}"/>
          </ac:spMkLst>
        </pc:spChg>
        <pc:spChg chg="add mod">
          <ac:chgData name="Liang Zhang" userId="c20a23b1-b608-4b3d-b7cd-947e5e2903cd" providerId="ADAL" clId="{66EDF6BF-A9CA-4FDD-92D0-BC3B7B05A90B}" dt="2022-07-17T10:18:41.154" v="2767" actId="208"/>
          <ac:spMkLst>
            <pc:docMk/>
            <pc:sldMk cId="0" sldId="379"/>
            <ac:spMk id="20" creationId="{F5CDF30D-F690-41A9-9174-6D25EED74B22}"/>
          </ac:spMkLst>
        </pc:spChg>
        <pc:spChg chg="add mod">
          <ac:chgData name="Liang Zhang" userId="c20a23b1-b608-4b3d-b7cd-947e5e2903cd" providerId="ADAL" clId="{66EDF6BF-A9CA-4FDD-92D0-BC3B7B05A90B}" dt="2022-07-17T10:18:03.162" v="2759" actId="208"/>
          <ac:spMkLst>
            <pc:docMk/>
            <pc:sldMk cId="0" sldId="379"/>
            <ac:spMk id="21" creationId="{528BC2E6-42AE-4F7C-8C9A-1F91E9701E61}"/>
          </ac:spMkLst>
        </pc:spChg>
        <pc:spChg chg="add mod">
          <ac:chgData name="Liang Zhang" userId="c20a23b1-b608-4b3d-b7cd-947e5e2903cd" providerId="ADAL" clId="{66EDF6BF-A9CA-4FDD-92D0-BC3B7B05A90B}" dt="2022-07-17T10:18:46.183" v="2768" actId="208"/>
          <ac:spMkLst>
            <pc:docMk/>
            <pc:sldMk cId="0" sldId="379"/>
            <ac:spMk id="22" creationId="{2945A6C1-4C4D-44B5-BA5C-71262352F5F2}"/>
          </ac:spMkLst>
        </pc:spChg>
        <pc:spChg chg="add mod">
          <ac:chgData name="Liang Zhang" userId="c20a23b1-b608-4b3d-b7cd-947e5e2903cd" providerId="ADAL" clId="{66EDF6BF-A9CA-4FDD-92D0-BC3B7B05A90B}" dt="2022-07-17T09:49:49.448" v="2470" actId="20577"/>
          <ac:spMkLst>
            <pc:docMk/>
            <pc:sldMk cId="0" sldId="379"/>
            <ac:spMk id="24" creationId="{63FB819D-C7A2-4040-B211-2FD9D3B578DA}"/>
          </ac:spMkLst>
        </pc:spChg>
        <pc:spChg chg="add del mod">
          <ac:chgData name="Liang Zhang" userId="c20a23b1-b608-4b3d-b7cd-947e5e2903cd" providerId="ADAL" clId="{66EDF6BF-A9CA-4FDD-92D0-BC3B7B05A90B}" dt="2022-07-17T09:36:07.998" v="2332" actId="478"/>
          <ac:spMkLst>
            <pc:docMk/>
            <pc:sldMk cId="0" sldId="379"/>
            <ac:spMk id="26" creationId="{BDC11A4A-C7DB-416C-965D-0DA965B05052}"/>
          </ac:spMkLst>
        </pc:spChg>
        <pc:spChg chg="add mod">
          <ac:chgData name="Liang Zhang" userId="c20a23b1-b608-4b3d-b7cd-947e5e2903cd" providerId="ADAL" clId="{66EDF6BF-A9CA-4FDD-92D0-BC3B7B05A90B}" dt="2022-07-17T10:15:56.913" v="2699" actId="20577"/>
          <ac:spMkLst>
            <pc:docMk/>
            <pc:sldMk cId="0" sldId="379"/>
            <ac:spMk id="27" creationId="{D7B7A96A-8A70-4455-AB10-A83AFB272485}"/>
          </ac:spMkLst>
        </pc:spChg>
        <pc:spChg chg="add mod">
          <ac:chgData name="Liang Zhang" userId="c20a23b1-b608-4b3d-b7cd-947e5e2903cd" providerId="ADAL" clId="{66EDF6BF-A9CA-4FDD-92D0-BC3B7B05A90B}" dt="2022-07-17T10:18:33.569" v="2766" actId="1076"/>
          <ac:spMkLst>
            <pc:docMk/>
            <pc:sldMk cId="0" sldId="379"/>
            <ac:spMk id="29" creationId="{F9DF5952-4A92-4364-8B7F-430C702CADDB}"/>
          </ac:spMkLst>
        </pc:spChg>
        <pc:spChg chg="add mod">
          <ac:chgData name="Liang Zhang" userId="c20a23b1-b608-4b3d-b7cd-947e5e2903cd" providerId="ADAL" clId="{66EDF6BF-A9CA-4FDD-92D0-BC3B7B05A90B}" dt="2022-07-17T10:17:46.657" v="2756" actId="208"/>
          <ac:spMkLst>
            <pc:docMk/>
            <pc:sldMk cId="0" sldId="379"/>
            <ac:spMk id="30" creationId="{E3E74D8D-CBCD-4A45-8475-CBCFC9AB5F1F}"/>
          </ac:spMkLst>
        </pc:spChg>
        <pc:graphicFrameChg chg="del">
          <ac:chgData name="Liang Zhang" userId="c20a23b1-b608-4b3d-b7cd-947e5e2903cd" providerId="ADAL" clId="{66EDF6BF-A9CA-4FDD-92D0-BC3B7B05A90B}" dt="2022-07-17T09:03:15.527" v="2049" actId="478"/>
          <ac:graphicFrameMkLst>
            <pc:docMk/>
            <pc:sldMk cId="0" sldId="379"/>
            <ac:graphicFrameMk id="6" creationId="{00000000-0000-0000-0000-000000000000}"/>
          </ac:graphicFrameMkLst>
        </pc:graphicFrameChg>
        <pc:graphicFrameChg chg="add mod modGraphic">
          <ac:chgData name="Liang Zhang" userId="c20a23b1-b608-4b3d-b7cd-947e5e2903cd" providerId="ADAL" clId="{66EDF6BF-A9CA-4FDD-92D0-BC3B7B05A90B}" dt="2022-07-17T10:09:52.253" v="2674" actId="1036"/>
          <ac:graphicFrameMkLst>
            <pc:docMk/>
            <pc:sldMk cId="0" sldId="379"/>
            <ac:graphicFrameMk id="28" creationId="{1BA9A431-D5EF-43EC-BDBF-6C4298B84A82}"/>
          </ac:graphicFrameMkLst>
        </pc:graphicFrameChg>
        <pc:picChg chg="add mod">
          <ac:chgData name="Liang Zhang" userId="c20a23b1-b608-4b3d-b7cd-947e5e2903cd" providerId="ADAL" clId="{66EDF6BF-A9CA-4FDD-92D0-BC3B7B05A90B}" dt="2022-07-17T09:48:17.544" v="2429" actId="1038"/>
          <ac:picMkLst>
            <pc:docMk/>
            <pc:sldMk cId="0" sldId="379"/>
            <ac:picMk id="3" creationId="{8454431B-7C76-40CD-9B14-B1B1D3FDAECF}"/>
          </ac:picMkLst>
        </pc:picChg>
        <pc:picChg chg="add mod modCrop">
          <ac:chgData name="Liang Zhang" userId="c20a23b1-b608-4b3d-b7cd-947e5e2903cd" providerId="ADAL" clId="{66EDF6BF-A9CA-4FDD-92D0-BC3B7B05A90B}" dt="2022-07-17T09:47:02.415" v="2377" actId="1035"/>
          <ac:picMkLst>
            <pc:docMk/>
            <pc:sldMk cId="0" sldId="379"/>
            <ac:picMk id="8" creationId="{D8B902E8-1E33-4FB0-9AE7-819173540ADE}"/>
          </ac:picMkLst>
        </pc:picChg>
        <pc:picChg chg="del">
          <ac:chgData name="Liang Zhang" userId="c20a23b1-b608-4b3d-b7cd-947e5e2903cd" providerId="ADAL" clId="{66EDF6BF-A9CA-4FDD-92D0-BC3B7B05A90B}" dt="2022-07-16T22:57:49.797" v="1534" actId="478"/>
          <ac:picMkLst>
            <pc:docMk/>
            <pc:sldMk cId="0" sldId="379"/>
            <ac:picMk id="10" creationId="{00000000-0000-0000-0000-000000000000}"/>
          </ac:picMkLst>
        </pc:picChg>
        <pc:picChg chg="add mod ord">
          <ac:chgData name="Liang Zhang" userId="c20a23b1-b608-4b3d-b7cd-947e5e2903cd" providerId="ADAL" clId="{66EDF6BF-A9CA-4FDD-92D0-BC3B7B05A90B}" dt="2022-07-17T10:01:56.047" v="2541" actId="14100"/>
          <ac:picMkLst>
            <pc:docMk/>
            <pc:sldMk cId="0" sldId="379"/>
            <ac:picMk id="14" creationId="{E5415347-136D-4950-A520-048630269F08}"/>
          </ac:picMkLst>
        </pc:picChg>
        <pc:picChg chg="del">
          <ac:chgData name="Liang Zhang" userId="c20a23b1-b608-4b3d-b7cd-947e5e2903cd" providerId="ADAL" clId="{66EDF6BF-A9CA-4FDD-92D0-BC3B7B05A90B}" dt="2022-07-16T22:57:47.873" v="1533" actId="478"/>
          <ac:picMkLst>
            <pc:docMk/>
            <pc:sldMk cId="0" sldId="379"/>
            <ac:picMk id="16" creationId="{00000000-0000-0000-0000-000000000000}"/>
          </ac:picMkLst>
        </pc:picChg>
        <pc:picChg chg="add mod">
          <ac:chgData name="Liang Zhang" userId="c20a23b1-b608-4b3d-b7cd-947e5e2903cd" providerId="ADAL" clId="{66EDF6BF-A9CA-4FDD-92D0-BC3B7B05A90B}" dt="2022-07-17T09:49:00.110" v="2436" actId="14100"/>
          <ac:picMkLst>
            <pc:docMk/>
            <pc:sldMk cId="0" sldId="379"/>
            <ac:picMk id="23" creationId="{7C773D88-2984-4EF5-98D6-FF536734C546}"/>
          </ac:picMkLst>
        </pc:picChg>
        <pc:picChg chg="add mod">
          <ac:chgData name="Liang Zhang" userId="c20a23b1-b608-4b3d-b7cd-947e5e2903cd" providerId="ADAL" clId="{66EDF6BF-A9CA-4FDD-92D0-BC3B7B05A90B}" dt="2022-07-17T09:50:06.191" v="2475" actId="1076"/>
          <ac:picMkLst>
            <pc:docMk/>
            <pc:sldMk cId="0" sldId="379"/>
            <ac:picMk id="25" creationId="{A45F729C-1826-41FA-91AA-4A4FB75E41EC}"/>
          </ac:picMkLst>
        </pc:picChg>
      </pc:sldChg>
      <pc:sldChg chg="modSp">
        <pc:chgData name="Liang Zhang" userId="c20a23b1-b608-4b3d-b7cd-947e5e2903cd" providerId="ADAL" clId="{66EDF6BF-A9CA-4FDD-92D0-BC3B7B05A90B}" dt="2022-07-17T15:58:54.701" v="4672" actId="1036"/>
        <pc:sldMkLst>
          <pc:docMk/>
          <pc:sldMk cId="0" sldId="384"/>
        </pc:sldMkLst>
        <pc:spChg chg="mod">
          <ac:chgData name="Liang Zhang" userId="c20a23b1-b608-4b3d-b7cd-947e5e2903cd" providerId="ADAL" clId="{66EDF6BF-A9CA-4FDD-92D0-BC3B7B05A90B}" dt="2022-07-17T15:56:23.425" v="4635" actId="14100"/>
          <ac:spMkLst>
            <pc:docMk/>
            <pc:sldMk cId="0" sldId="384"/>
            <ac:spMk id="2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15:58:54.701" v="4672" actId="1036"/>
          <ac:spMkLst>
            <pc:docMk/>
            <pc:sldMk cId="0" sldId="384"/>
            <ac:spMk id="3" creationId="{00000000-0000-0000-0000-000000000000}"/>
          </ac:spMkLst>
        </pc:spChg>
      </pc:sldChg>
      <pc:sldChg chg="addSp delSp modSp">
        <pc:chgData name="Liang Zhang" userId="c20a23b1-b608-4b3d-b7cd-947e5e2903cd" providerId="ADAL" clId="{66EDF6BF-A9CA-4FDD-92D0-BC3B7B05A90B}" dt="2022-07-17T14:26:12.502" v="4136" actId="1076"/>
        <pc:sldMkLst>
          <pc:docMk/>
          <pc:sldMk cId="0" sldId="386"/>
        </pc:sldMkLst>
        <pc:spChg chg="mod">
          <ac:chgData name="Liang Zhang" userId="c20a23b1-b608-4b3d-b7cd-947e5e2903cd" providerId="ADAL" clId="{66EDF6BF-A9CA-4FDD-92D0-BC3B7B05A90B}" dt="2022-07-16T17:35:26.074" v="51" actId="14100"/>
          <ac:spMkLst>
            <pc:docMk/>
            <pc:sldMk cId="0" sldId="386"/>
            <ac:spMk id="4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08:52:03.200" v="1750" actId="1036"/>
          <ac:spMkLst>
            <pc:docMk/>
            <pc:sldMk cId="0" sldId="386"/>
            <ac:spMk id="10" creationId="{00000000-0000-0000-0000-000000000000}"/>
          </ac:spMkLst>
        </pc:spChg>
        <pc:spChg chg="del">
          <ac:chgData name="Liang Zhang" userId="c20a23b1-b608-4b3d-b7cd-947e5e2903cd" providerId="ADAL" clId="{66EDF6BF-A9CA-4FDD-92D0-BC3B7B05A90B}" dt="2022-07-16T20:48:54.408" v="222" actId="478"/>
          <ac:spMkLst>
            <pc:docMk/>
            <pc:sldMk cId="0" sldId="386"/>
            <ac:spMk id="12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08:51:37.815" v="1744" actId="1076"/>
          <ac:spMkLst>
            <pc:docMk/>
            <pc:sldMk cId="0" sldId="386"/>
            <ac:spMk id="14" creationId="{00000000-0000-0000-0000-000000000000}"/>
          </ac:spMkLst>
        </pc:spChg>
        <pc:spChg chg="del">
          <ac:chgData name="Liang Zhang" userId="c20a23b1-b608-4b3d-b7cd-947e5e2903cd" providerId="ADAL" clId="{66EDF6BF-A9CA-4FDD-92D0-BC3B7B05A90B}" dt="2022-07-16T20:48:55.615" v="223" actId="478"/>
          <ac:spMkLst>
            <pc:docMk/>
            <pc:sldMk cId="0" sldId="386"/>
            <ac:spMk id="15" creationId="{00000000-0000-0000-0000-000000000000}"/>
          </ac:spMkLst>
        </pc:spChg>
        <pc:spChg chg="del">
          <ac:chgData name="Liang Zhang" userId="c20a23b1-b608-4b3d-b7cd-947e5e2903cd" providerId="ADAL" clId="{66EDF6BF-A9CA-4FDD-92D0-BC3B7B05A90B}" dt="2022-07-16T17:34:15.478" v="34" actId="478"/>
          <ac:spMkLst>
            <pc:docMk/>
            <pc:sldMk cId="0" sldId="386"/>
            <ac:spMk id="16" creationId="{00000000-0000-0000-0000-000000000000}"/>
          </ac:spMkLst>
        </pc:spChg>
        <pc:spChg chg="add mod">
          <ac:chgData name="Liang Zhang" userId="c20a23b1-b608-4b3d-b7cd-947e5e2903cd" providerId="ADAL" clId="{66EDF6BF-A9CA-4FDD-92D0-BC3B7B05A90B}" dt="2022-07-16T20:52:44.513" v="351" actId="1036"/>
          <ac:spMkLst>
            <pc:docMk/>
            <pc:sldMk cId="0" sldId="386"/>
            <ac:spMk id="17" creationId="{62451B3C-C651-470F-8B19-A36A5D01718F}"/>
          </ac:spMkLst>
        </pc:spChg>
        <pc:spChg chg="add mod">
          <ac:chgData name="Liang Zhang" userId="c20a23b1-b608-4b3d-b7cd-947e5e2903cd" providerId="ADAL" clId="{66EDF6BF-A9CA-4FDD-92D0-BC3B7B05A90B}" dt="2022-07-17T14:26:12.502" v="4136" actId="1076"/>
          <ac:spMkLst>
            <pc:docMk/>
            <pc:sldMk cId="0" sldId="386"/>
            <ac:spMk id="19" creationId="{AE6253F4-DC4D-474D-9B24-7E653EFCFFAD}"/>
          </ac:spMkLst>
        </pc:spChg>
        <pc:spChg chg="add mod">
          <ac:chgData name="Liang Zhang" userId="c20a23b1-b608-4b3d-b7cd-947e5e2903cd" providerId="ADAL" clId="{66EDF6BF-A9CA-4FDD-92D0-BC3B7B05A90B}" dt="2022-07-17T14:26:09.631" v="4135" actId="1076"/>
          <ac:spMkLst>
            <pc:docMk/>
            <pc:sldMk cId="0" sldId="386"/>
            <ac:spMk id="25" creationId="{58B01562-6EBA-4792-A0E5-E150B972AA6D}"/>
          </ac:spMkLst>
        </pc:spChg>
        <pc:spChg chg="add del mod">
          <ac:chgData name="Liang Zhang" userId="c20a23b1-b608-4b3d-b7cd-947e5e2903cd" providerId="ADAL" clId="{66EDF6BF-A9CA-4FDD-92D0-BC3B7B05A90B}" dt="2022-07-16T20:50:12.291" v="274" actId="478"/>
          <ac:spMkLst>
            <pc:docMk/>
            <pc:sldMk cId="0" sldId="386"/>
            <ac:spMk id="26" creationId="{5C7DE416-4503-4E18-8D37-20F6D93D2234}"/>
          </ac:spMkLst>
        </pc:spChg>
        <pc:graphicFrameChg chg="mod modGraphic">
          <ac:chgData name="Liang Zhang" userId="c20a23b1-b608-4b3d-b7cd-947e5e2903cd" providerId="ADAL" clId="{66EDF6BF-A9CA-4FDD-92D0-BC3B7B05A90B}" dt="2022-07-17T08:51:15.537" v="1734" actId="1036"/>
          <ac:graphicFrameMkLst>
            <pc:docMk/>
            <pc:sldMk cId="0" sldId="386"/>
            <ac:graphicFrameMk id="9" creationId="{00000000-0000-0000-0000-000000000000}"/>
          </ac:graphicFrameMkLst>
        </pc:graphicFrameChg>
        <pc:picChg chg="del">
          <ac:chgData name="Liang Zhang" userId="c20a23b1-b608-4b3d-b7cd-947e5e2903cd" providerId="ADAL" clId="{66EDF6BF-A9CA-4FDD-92D0-BC3B7B05A90B}" dt="2022-07-16T17:34:10.765" v="32" actId="478"/>
          <ac:picMkLst>
            <pc:docMk/>
            <pc:sldMk cId="0" sldId="386"/>
            <ac:picMk id="11" creationId="{00000000-0000-0000-0000-000000000000}"/>
          </ac:picMkLst>
        </pc:picChg>
        <pc:picChg chg="add mod ord">
          <ac:chgData name="Liang Zhang" userId="c20a23b1-b608-4b3d-b7cd-947e5e2903cd" providerId="ADAL" clId="{66EDF6BF-A9CA-4FDD-92D0-BC3B7B05A90B}" dt="2022-07-17T14:26:03.087" v="4134" actId="1076"/>
          <ac:picMkLst>
            <pc:docMk/>
            <pc:sldMk cId="0" sldId="386"/>
            <ac:picMk id="18" creationId="{524D3C0D-24CB-4277-8668-C83ADC2954EB}"/>
          </ac:picMkLst>
        </pc:picChg>
        <pc:picChg chg="add mod">
          <ac:chgData name="Liang Zhang" userId="c20a23b1-b608-4b3d-b7cd-947e5e2903cd" providerId="ADAL" clId="{66EDF6BF-A9CA-4FDD-92D0-BC3B7B05A90B}" dt="2022-07-17T08:51:41.359" v="1745" actId="14100"/>
          <ac:picMkLst>
            <pc:docMk/>
            <pc:sldMk cId="0" sldId="386"/>
            <ac:picMk id="27" creationId="{B1DC0AE7-CD80-4F61-894D-0E5467E11C5D}"/>
          </ac:picMkLst>
        </pc:picChg>
        <pc:cxnChg chg="del">
          <ac:chgData name="Liang Zhang" userId="c20a23b1-b608-4b3d-b7cd-947e5e2903cd" providerId="ADAL" clId="{66EDF6BF-A9CA-4FDD-92D0-BC3B7B05A90B}" dt="2022-07-16T17:34:13.157" v="33" actId="478"/>
          <ac:cxnSpMkLst>
            <pc:docMk/>
            <pc:sldMk cId="0" sldId="386"/>
            <ac:cxnSpMk id="13" creationId="{00000000-0000-0000-0000-000000000000}"/>
          </ac:cxnSpMkLst>
        </pc:cxnChg>
        <pc:cxnChg chg="add mod">
          <ac:chgData name="Liang Zhang" userId="c20a23b1-b608-4b3d-b7cd-947e5e2903cd" providerId="ADAL" clId="{66EDF6BF-A9CA-4FDD-92D0-BC3B7B05A90B}" dt="2022-07-17T08:51:23.688" v="1738" actId="1037"/>
          <ac:cxnSpMkLst>
            <pc:docMk/>
            <pc:sldMk cId="0" sldId="386"/>
            <ac:cxnSpMk id="20" creationId="{AAC76C53-B500-4330-A5D5-63BF4EC6DBB5}"/>
          </ac:cxnSpMkLst>
        </pc:cxnChg>
        <pc:cxnChg chg="add mod">
          <ac:chgData name="Liang Zhang" userId="c20a23b1-b608-4b3d-b7cd-947e5e2903cd" providerId="ADAL" clId="{66EDF6BF-A9CA-4FDD-92D0-BC3B7B05A90B}" dt="2022-07-17T08:51:29.553" v="1741" actId="1037"/>
          <ac:cxnSpMkLst>
            <pc:docMk/>
            <pc:sldMk cId="0" sldId="386"/>
            <ac:cxnSpMk id="21" creationId="{CFDFD914-2AAD-44B4-B454-193C7B66F0E5}"/>
          </ac:cxnSpMkLst>
        </pc:cxnChg>
        <pc:cxnChg chg="add mod">
          <ac:chgData name="Liang Zhang" userId="c20a23b1-b608-4b3d-b7cd-947e5e2903cd" providerId="ADAL" clId="{66EDF6BF-A9CA-4FDD-92D0-BC3B7B05A90B}" dt="2022-07-16T20:51:08.994" v="294" actId="1037"/>
          <ac:cxnSpMkLst>
            <pc:docMk/>
            <pc:sldMk cId="0" sldId="386"/>
            <ac:cxnSpMk id="22" creationId="{C9A8ADEE-8584-4175-9DE0-D7963E2A478F}"/>
          </ac:cxnSpMkLst>
        </pc:cxnChg>
        <pc:cxnChg chg="add mod">
          <ac:chgData name="Liang Zhang" userId="c20a23b1-b608-4b3d-b7cd-947e5e2903cd" providerId="ADAL" clId="{66EDF6BF-A9CA-4FDD-92D0-BC3B7B05A90B}" dt="2022-07-17T08:51:26.862" v="1739" actId="1037"/>
          <ac:cxnSpMkLst>
            <pc:docMk/>
            <pc:sldMk cId="0" sldId="386"/>
            <ac:cxnSpMk id="23" creationId="{797F0F13-AC70-4586-8299-5B92E9745CCF}"/>
          </ac:cxnSpMkLst>
        </pc:cxnChg>
        <pc:cxnChg chg="add mod">
          <ac:chgData name="Liang Zhang" userId="c20a23b1-b608-4b3d-b7cd-947e5e2903cd" providerId="ADAL" clId="{66EDF6BF-A9CA-4FDD-92D0-BC3B7B05A90B}" dt="2022-07-16T20:51:08.994" v="294" actId="1037"/>
          <ac:cxnSpMkLst>
            <pc:docMk/>
            <pc:sldMk cId="0" sldId="386"/>
            <ac:cxnSpMk id="24" creationId="{8042645D-482B-4A1A-96DC-6E074C1A0762}"/>
          </ac:cxnSpMkLst>
        </pc:cxnChg>
      </pc:sldChg>
      <pc:sldChg chg="addSp delSp modSp">
        <pc:chgData name="Liang Zhang" userId="c20a23b1-b608-4b3d-b7cd-947e5e2903cd" providerId="ADAL" clId="{66EDF6BF-A9CA-4FDD-92D0-BC3B7B05A90B}" dt="2022-07-17T16:11:37.898" v="4683" actId="167"/>
        <pc:sldMkLst>
          <pc:docMk/>
          <pc:sldMk cId="0" sldId="389"/>
        </pc:sldMkLst>
        <pc:spChg chg="mod">
          <ac:chgData name="Liang Zhang" userId="c20a23b1-b608-4b3d-b7cd-947e5e2903cd" providerId="ADAL" clId="{66EDF6BF-A9CA-4FDD-92D0-BC3B7B05A90B}" dt="2022-07-17T08:52:12.680" v="1752" actId="1036"/>
          <ac:spMkLst>
            <pc:docMk/>
            <pc:sldMk cId="0" sldId="389"/>
            <ac:spMk id="2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12:13:46.140" v="3491" actId="404"/>
          <ac:spMkLst>
            <pc:docMk/>
            <pc:sldMk cId="0" sldId="389"/>
            <ac:spMk id="12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12:20:31.900" v="3624" actId="20577"/>
          <ac:spMkLst>
            <pc:docMk/>
            <pc:sldMk cId="0" sldId="389"/>
            <ac:spMk id="18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10:47:12.686" v="3190" actId="207"/>
          <ac:spMkLst>
            <pc:docMk/>
            <pc:sldMk cId="0" sldId="389"/>
            <ac:spMk id="24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10:47:19.883" v="3191" actId="207"/>
          <ac:spMkLst>
            <pc:docMk/>
            <pc:sldMk cId="0" sldId="389"/>
            <ac:spMk id="25" creationId="{00000000-0000-0000-0000-000000000000}"/>
          </ac:spMkLst>
        </pc:spChg>
        <pc:graphicFrameChg chg="add mod ord">
          <ac:chgData name="Liang Zhang" userId="c20a23b1-b608-4b3d-b7cd-947e5e2903cd" providerId="ADAL" clId="{66EDF6BF-A9CA-4FDD-92D0-BC3B7B05A90B}" dt="2022-07-17T16:11:37.898" v="4683" actId="167"/>
          <ac:graphicFrameMkLst>
            <pc:docMk/>
            <pc:sldMk cId="0" sldId="389"/>
            <ac:graphicFrameMk id="6" creationId="{36590266-BA2F-4D7D-919A-1F261987D2E3}"/>
          </ac:graphicFrameMkLst>
        </pc:graphicFrameChg>
        <pc:graphicFrameChg chg="mod modGraphic">
          <ac:chgData name="Liang Zhang" userId="c20a23b1-b608-4b3d-b7cd-947e5e2903cd" providerId="ADAL" clId="{66EDF6BF-A9CA-4FDD-92D0-BC3B7B05A90B}" dt="2022-07-17T10:47:58.181" v="3196" actId="1035"/>
          <ac:graphicFrameMkLst>
            <pc:docMk/>
            <pc:sldMk cId="0" sldId="389"/>
            <ac:graphicFrameMk id="14" creationId="{00000000-0000-0000-0000-000000000000}"/>
          </ac:graphicFrameMkLst>
        </pc:graphicFrameChg>
        <pc:picChg chg="add mod">
          <ac:chgData name="Liang Zhang" userId="c20a23b1-b608-4b3d-b7cd-947e5e2903cd" providerId="ADAL" clId="{66EDF6BF-A9CA-4FDD-92D0-BC3B7B05A90B}" dt="2022-07-17T10:46:55.625" v="3186" actId="1036"/>
          <ac:picMkLst>
            <pc:docMk/>
            <pc:sldMk cId="0" sldId="389"/>
            <ac:picMk id="3" creationId="{77975008-5350-4F7A-89D6-833BD09B4F98}"/>
          </ac:picMkLst>
        </pc:picChg>
        <pc:picChg chg="add mod ord">
          <ac:chgData name="Liang Zhang" userId="c20a23b1-b608-4b3d-b7cd-947e5e2903cd" providerId="ADAL" clId="{66EDF6BF-A9CA-4FDD-92D0-BC3B7B05A90B}" dt="2022-07-17T16:11:35.266" v="4682" actId="14100"/>
          <ac:picMkLst>
            <pc:docMk/>
            <pc:sldMk cId="0" sldId="389"/>
            <ac:picMk id="5" creationId="{0F39F9D1-E130-43A9-8BD2-23680F813E8C}"/>
          </ac:picMkLst>
        </pc:picChg>
        <pc:picChg chg="del mod">
          <ac:chgData name="Liang Zhang" userId="c20a23b1-b608-4b3d-b7cd-947e5e2903cd" providerId="ADAL" clId="{66EDF6BF-A9CA-4FDD-92D0-BC3B7B05A90B}" dt="2022-07-17T16:10:42.822" v="4673" actId="478"/>
          <ac:picMkLst>
            <pc:docMk/>
            <pc:sldMk cId="0" sldId="389"/>
            <ac:picMk id="7" creationId="{00000000-0000-0000-0000-000000000000}"/>
          </ac:picMkLst>
        </pc:picChg>
        <pc:picChg chg="add mod">
          <ac:chgData name="Liang Zhang" userId="c20a23b1-b608-4b3d-b7cd-947e5e2903cd" providerId="ADAL" clId="{66EDF6BF-A9CA-4FDD-92D0-BC3B7B05A90B}" dt="2022-07-17T15:50:06.640" v="4549" actId="1037"/>
          <ac:picMkLst>
            <pc:docMk/>
            <pc:sldMk cId="0" sldId="389"/>
            <ac:picMk id="13" creationId="{FBDC7632-D0FF-4999-B5AF-5E05D3FD5B07}"/>
          </ac:picMkLst>
        </pc:picChg>
        <pc:picChg chg="add del mod">
          <ac:chgData name="Liang Zhang" userId="c20a23b1-b608-4b3d-b7cd-947e5e2903cd" providerId="ADAL" clId="{66EDF6BF-A9CA-4FDD-92D0-BC3B7B05A90B}" dt="2022-07-16T21:35:49.208" v="923" actId="478"/>
          <ac:picMkLst>
            <pc:docMk/>
            <pc:sldMk cId="0" sldId="389"/>
            <ac:picMk id="23" creationId="{00000000-0000-0000-0000-000000000000}"/>
          </ac:picMkLst>
        </pc:picChg>
        <pc:picChg chg="del mod">
          <ac:chgData name="Liang Zhang" userId="c20a23b1-b608-4b3d-b7cd-947e5e2903cd" providerId="ADAL" clId="{66EDF6BF-A9CA-4FDD-92D0-BC3B7B05A90B}" dt="2022-07-17T16:11:24.076" v="4677" actId="478"/>
          <ac:picMkLst>
            <pc:docMk/>
            <pc:sldMk cId="0" sldId="389"/>
            <ac:picMk id="26" creationId="{00000000-0000-0000-0000-000000000000}"/>
          </ac:picMkLst>
        </pc:picChg>
        <pc:picChg chg="mod">
          <ac:chgData name="Liang Zhang" userId="c20a23b1-b608-4b3d-b7cd-947e5e2903cd" providerId="ADAL" clId="{66EDF6BF-A9CA-4FDD-92D0-BC3B7B05A90B}" dt="2022-07-17T10:37:17.183" v="3106" actId="1036"/>
          <ac:picMkLst>
            <pc:docMk/>
            <pc:sldMk cId="0" sldId="389"/>
            <ac:picMk id="27" creationId="{00000000-0000-0000-0000-000000000000}"/>
          </ac:picMkLst>
        </pc:picChg>
      </pc:sldChg>
      <pc:sldChg chg="addSp delSp modSp">
        <pc:chgData name="Liang Zhang" userId="c20a23b1-b608-4b3d-b7cd-947e5e2903cd" providerId="ADAL" clId="{66EDF6BF-A9CA-4FDD-92D0-BC3B7B05A90B}" dt="2022-07-17T15:50:55.241" v="4560" actId="20577"/>
        <pc:sldMkLst>
          <pc:docMk/>
          <pc:sldMk cId="0" sldId="390"/>
        </pc:sldMkLst>
        <pc:spChg chg="mod">
          <ac:chgData name="Liang Zhang" userId="c20a23b1-b608-4b3d-b7cd-947e5e2903cd" providerId="ADAL" clId="{66EDF6BF-A9CA-4FDD-92D0-BC3B7B05A90B}" dt="2022-07-16T20:52:35.843" v="350" actId="20577"/>
          <ac:spMkLst>
            <pc:docMk/>
            <pc:sldMk cId="0" sldId="390"/>
            <ac:spMk id="2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14:51:36.002" v="4286" actId="1036"/>
          <ac:spMkLst>
            <pc:docMk/>
            <pc:sldMk cId="0" sldId="390"/>
            <ac:spMk id="3" creationId="{00000000-0000-0000-0000-000000000000}"/>
          </ac:spMkLst>
        </pc:spChg>
        <pc:spChg chg="add del mod">
          <ac:chgData name="Liang Zhang" userId="c20a23b1-b608-4b3d-b7cd-947e5e2903cd" providerId="ADAL" clId="{66EDF6BF-A9CA-4FDD-92D0-BC3B7B05A90B}" dt="2022-07-16T21:00:35.098" v="466" actId="478"/>
          <ac:spMkLst>
            <pc:docMk/>
            <pc:sldMk cId="0" sldId="390"/>
            <ac:spMk id="5" creationId="{6DD89706-49FA-4BEA-99AF-A02E0DA3675B}"/>
          </ac:spMkLst>
        </pc:spChg>
        <pc:spChg chg="add mod">
          <ac:chgData name="Liang Zhang" userId="c20a23b1-b608-4b3d-b7cd-947e5e2903cd" providerId="ADAL" clId="{66EDF6BF-A9CA-4FDD-92D0-BC3B7B05A90B}" dt="2022-07-17T14:27:32.354" v="4157" actId="1076"/>
          <ac:spMkLst>
            <pc:docMk/>
            <pc:sldMk cId="0" sldId="390"/>
            <ac:spMk id="7" creationId="{B6F8BFC7-1745-4268-A157-034291BE7392}"/>
          </ac:spMkLst>
        </pc:spChg>
        <pc:spChg chg="add del mod">
          <ac:chgData name="Liang Zhang" userId="c20a23b1-b608-4b3d-b7cd-947e5e2903cd" providerId="ADAL" clId="{66EDF6BF-A9CA-4FDD-92D0-BC3B7B05A90B}" dt="2022-07-17T14:27:26.775" v="4155" actId="478"/>
          <ac:spMkLst>
            <pc:docMk/>
            <pc:sldMk cId="0" sldId="390"/>
            <ac:spMk id="10" creationId="{F44E65E8-29F6-47C9-A16A-DE916FFC6877}"/>
          </ac:spMkLst>
        </pc:spChg>
        <pc:spChg chg="add del mod">
          <ac:chgData name="Liang Zhang" userId="c20a23b1-b608-4b3d-b7cd-947e5e2903cd" providerId="ADAL" clId="{66EDF6BF-A9CA-4FDD-92D0-BC3B7B05A90B}" dt="2022-07-17T14:28:07.367" v="4170" actId="478"/>
          <ac:spMkLst>
            <pc:docMk/>
            <pc:sldMk cId="0" sldId="390"/>
            <ac:spMk id="11" creationId="{1D0EC943-C186-4710-B922-9FAC43CE49F9}"/>
          </ac:spMkLst>
        </pc:spChg>
        <pc:spChg chg="add del mod">
          <ac:chgData name="Liang Zhang" userId="c20a23b1-b608-4b3d-b7cd-947e5e2903cd" providerId="ADAL" clId="{66EDF6BF-A9CA-4FDD-92D0-BC3B7B05A90B}" dt="2022-07-17T14:27:46.479" v="4164"/>
          <ac:spMkLst>
            <pc:docMk/>
            <pc:sldMk cId="0" sldId="390"/>
            <ac:spMk id="12" creationId="{2AB5472E-5F49-489A-AA71-500ECE00F11F}"/>
          </ac:spMkLst>
        </pc:spChg>
        <pc:spChg chg="add del mod">
          <ac:chgData name="Liang Zhang" userId="c20a23b1-b608-4b3d-b7cd-947e5e2903cd" providerId="ADAL" clId="{66EDF6BF-A9CA-4FDD-92D0-BC3B7B05A90B}" dt="2022-07-17T14:27:55.510" v="4167" actId="478"/>
          <ac:spMkLst>
            <pc:docMk/>
            <pc:sldMk cId="0" sldId="390"/>
            <ac:spMk id="13" creationId="{4E68701D-DB3F-4267-BD58-F583AE87A260}"/>
          </ac:spMkLst>
        </pc:spChg>
        <pc:spChg chg="add mod">
          <ac:chgData name="Liang Zhang" userId="c20a23b1-b608-4b3d-b7cd-947e5e2903cd" providerId="ADAL" clId="{66EDF6BF-A9CA-4FDD-92D0-BC3B7B05A90B}" dt="2022-07-17T15:50:55.241" v="4560" actId="20577"/>
          <ac:spMkLst>
            <pc:docMk/>
            <pc:sldMk cId="0" sldId="390"/>
            <ac:spMk id="14" creationId="{8B9182B5-CA96-4A3F-9C31-8040AD122E90}"/>
          </ac:spMkLst>
        </pc:spChg>
        <pc:picChg chg="add mod ord">
          <ac:chgData name="Liang Zhang" userId="c20a23b1-b608-4b3d-b7cd-947e5e2903cd" providerId="ADAL" clId="{66EDF6BF-A9CA-4FDD-92D0-BC3B7B05A90B}" dt="2022-07-17T14:51:42.303" v="4288" actId="1036"/>
          <ac:picMkLst>
            <pc:docMk/>
            <pc:sldMk cId="0" sldId="390"/>
            <ac:picMk id="6" creationId="{47CB0852-031F-4567-9B98-F7B15A96A651}"/>
          </ac:picMkLst>
        </pc:picChg>
        <pc:cxnChg chg="add mod ord">
          <ac:chgData name="Liang Zhang" userId="c20a23b1-b608-4b3d-b7cd-947e5e2903cd" providerId="ADAL" clId="{66EDF6BF-A9CA-4FDD-92D0-BC3B7B05A90B}" dt="2022-07-17T14:51:42.303" v="4288" actId="1036"/>
          <ac:cxnSpMkLst>
            <pc:docMk/>
            <pc:sldMk cId="0" sldId="390"/>
            <ac:cxnSpMk id="9" creationId="{A88C6F1D-FB24-403C-98F1-F164BADC67C3}"/>
          </ac:cxnSpMkLst>
        </pc:cxnChg>
      </pc:sldChg>
      <pc:sldChg chg="addSp delSp modSp modNotesTx">
        <pc:chgData name="Liang Zhang" userId="c20a23b1-b608-4b3d-b7cd-947e5e2903cd" providerId="ADAL" clId="{66EDF6BF-A9CA-4FDD-92D0-BC3B7B05A90B}" dt="2022-07-17T15:50:18.841" v="4551" actId="14100"/>
        <pc:sldMkLst>
          <pc:docMk/>
          <pc:sldMk cId="0" sldId="391"/>
        </pc:sldMkLst>
        <pc:spChg chg="del">
          <ac:chgData name="Liang Zhang" userId="c20a23b1-b608-4b3d-b7cd-947e5e2903cd" providerId="ADAL" clId="{66EDF6BF-A9CA-4FDD-92D0-BC3B7B05A90B}" dt="2022-07-16T21:40:45.930" v="1042" actId="478"/>
          <ac:spMkLst>
            <pc:docMk/>
            <pc:sldMk cId="0" sldId="391"/>
            <ac:spMk id="2" creationId="{00000000-0000-0000-0000-000000000000}"/>
          </ac:spMkLst>
        </pc:spChg>
        <pc:spChg chg="add del mod">
          <ac:chgData name="Liang Zhang" userId="c20a23b1-b608-4b3d-b7cd-947e5e2903cd" providerId="ADAL" clId="{66EDF6BF-A9CA-4FDD-92D0-BC3B7B05A90B}" dt="2022-07-16T21:40:48.883" v="1043" actId="478"/>
          <ac:spMkLst>
            <pc:docMk/>
            <pc:sldMk cId="0" sldId="391"/>
            <ac:spMk id="5" creationId="{55558AED-C985-4202-9338-5DA29B257D8A}"/>
          </ac:spMkLst>
        </pc:spChg>
        <pc:spChg chg="add mod">
          <ac:chgData name="Liang Zhang" userId="c20a23b1-b608-4b3d-b7cd-947e5e2903cd" providerId="ADAL" clId="{66EDF6BF-A9CA-4FDD-92D0-BC3B7B05A90B}" dt="2022-07-17T08:54:49.351" v="1833" actId="1037"/>
          <ac:spMkLst>
            <pc:docMk/>
            <pc:sldMk cId="0" sldId="391"/>
            <ac:spMk id="6" creationId="{5F8B1EEA-1BBE-4997-9F01-4D2308CF33E6}"/>
          </ac:spMkLst>
        </pc:spChg>
        <pc:spChg chg="mod">
          <ac:chgData name="Liang Zhang" userId="c20a23b1-b608-4b3d-b7cd-947e5e2903cd" providerId="ADAL" clId="{66EDF6BF-A9CA-4FDD-92D0-BC3B7B05A90B}" dt="2022-07-17T08:58:22.632" v="1940" actId="1037"/>
          <ac:spMkLst>
            <pc:docMk/>
            <pc:sldMk cId="0" sldId="391"/>
            <ac:spMk id="14" creationId="{00000000-0000-0000-0000-000000000000}"/>
          </ac:spMkLst>
        </pc:spChg>
        <pc:spChg chg="add mod">
          <ac:chgData name="Liang Zhang" userId="c20a23b1-b608-4b3d-b7cd-947e5e2903cd" providerId="ADAL" clId="{66EDF6BF-A9CA-4FDD-92D0-BC3B7B05A90B}" dt="2022-07-16T21:40:51.481" v="1046" actId="1036"/>
          <ac:spMkLst>
            <pc:docMk/>
            <pc:sldMk cId="0" sldId="391"/>
            <ac:spMk id="15" creationId="{FB79DA2B-E9B6-4842-9534-27DEC06C3BC5}"/>
          </ac:spMkLst>
        </pc:spChg>
        <pc:spChg chg="mod">
          <ac:chgData name="Liang Zhang" userId="c20a23b1-b608-4b3d-b7cd-947e5e2903cd" providerId="ADAL" clId="{66EDF6BF-A9CA-4FDD-92D0-BC3B7B05A90B}" dt="2022-07-17T14:37:26.287" v="4185" actId="1038"/>
          <ac:spMkLst>
            <pc:docMk/>
            <pc:sldMk cId="0" sldId="391"/>
            <ac:spMk id="18" creationId="{00000000-0000-0000-0000-000000000000}"/>
          </ac:spMkLst>
        </pc:spChg>
        <pc:spChg chg="del">
          <ac:chgData name="Liang Zhang" userId="c20a23b1-b608-4b3d-b7cd-947e5e2903cd" providerId="ADAL" clId="{66EDF6BF-A9CA-4FDD-92D0-BC3B7B05A90B}" dt="2022-07-16T21:36:15.613" v="926" actId="478"/>
          <ac:spMkLst>
            <pc:docMk/>
            <pc:sldMk cId="0" sldId="391"/>
            <ac:spMk id="22" creationId="{00000000-0000-0000-0000-000000000000}"/>
          </ac:spMkLst>
        </pc:spChg>
        <pc:spChg chg="del">
          <ac:chgData name="Liang Zhang" userId="c20a23b1-b608-4b3d-b7cd-947e5e2903cd" providerId="ADAL" clId="{66EDF6BF-A9CA-4FDD-92D0-BC3B7B05A90B}" dt="2022-07-16T21:36:16.843" v="927" actId="478"/>
          <ac:spMkLst>
            <pc:docMk/>
            <pc:sldMk cId="0" sldId="391"/>
            <ac:spMk id="23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09:01:52.713" v="2036" actId="1038"/>
          <ac:spMkLst>
            <pc:docMk/>
            <pc:sldMk cId="0" sldId="391"/>
            <ac:spMk id="24" creationId="{00000000-0000-0000-0000-000000000000}"/>
          </ac:spMkLst>
        </pc:spChg>
        <pc:spChg chg="add mod">
          <ac:chgData name="Liang Zhang" userId="c20a23b1-b608-4b3d-b7cd-947e5e2903cd" providerId="ADAL" clId="{66EDF6BF-A9CA-4FDD-92D0-BC3B7B05A90B}" dt="2022-07-17T10:19:45.532" v="2769" actId="208"/>
          <ac:spMkLst>
            <pc:docMk/>
            <pc:sldMk cId="0" sldId="391"/>
            <ac:spMk id="25" creationId="{D22A735A-A466-4850-96FC-CF1246CB5501}"/>
          </ac:spMkLst>
        </pc:spChg>
        <pc:spChg chg="add mod">
          <ac:chgData name="Liang Zhang" userId="c20a23b1-b608-4b3d-b7cd-947e5e2903cd" providerId="ADAL" clId="{66EDF6BF-A9CA-4FDD-92D0-BC3B7B05A90B}" dt="2022-07-17T09:02:31.518" v="2046" actId="207"/>
          <ac:spMkLst>
            <pc:docMk/>
            <pc:sldMk cId="0" sldId="391"/>
            <ac:spMk id="29" creationId="{4A1EAD26-3EDC-4F16-BE6B-377DF079C0FB}"/>
          </ac:spMkLst>
        </pc:spChg>
        <pc:picChg chg="mod">
          <ac:chgData name="Liang Zhang" userId="c20a23b1-b608-4b3d-b7cd-947e5e2903cd" providerId="ADAL" clId="{66EDF6BF-A9CA-4FDD-92D0-BC3B7B05A90B}" dt="2022-07-17T08:54:38.573" v="1800" actId="1038"/>
          <ac:picMkLst>
            <pc:docMk/>
            <pc:sldMk cId="0" sldId="391"/>
            <ac:picMk id="11" creationId="{00000000-0000-0000-0000-000000000000}"/>
          </ac:picMkLst>
        </pc:picChg>
        <pc:picChg chg="add mod">
          <ac:chgData name="Liang Zhang" userId="c20a23b1-b608-4b3d-b7cd-947e5e2903cd" providerId="ADAL" clId="{66EDF6BF-A9CA-4FDD-92D0-BC3B7B05A90B}" dt="2022-07-17T15:50:18.841" v="4551" actId="14100"/>
          <ac:picMkLst>
            <pc:docMk/>
            <pc:sldMk cId="0" sldId="391"/>
            <ac:picMk id="16" creationId="{7EE45072-D062-4B98-98DA-C9BD9A9728C7}"/>
          </ac:picMkLst>
        </pc:picChg>
        <pc:picChg chg="mod">
          <ac:chgData name="Liang Zhang" userId="c20a23b1-b608-4b3d-b7cd-947e5e2903cd" providerId="ADAL" clId="{66EDF6BF-A9CA-4FDD-92D0-BC3B7B05A90B}" dt="2022-07-17T15:50:12.714" v="4550" actId="1036"/>
          <ac:picMkLst>
            <pc:docMk/>
            <pc:sldMk cId="0" sldId="391"/>
            <ac:picMk id="17" creationId="{00000000-0000-0000-0000-000000000000}"/>
          </ac:picMkLst>
        </pc:picChg>
        <pc:picChg chg="add mod">
          <ac:chgData name="Liang Zhang" userId="c20a23b1-b608-4b3d-b7cd-947e5e2903cd" providerId="ADAL" clId="{66EDF6BF-A9CA-4FDD-92D0-BC3B7B05A90B}" dt="2022-07-17T08:54:43.374" v="1804" actId="1036"/>
          <ac:picMkLst>
            <pc:docMk/>
            <pc:sldMk cId="0" sldId="391"/>
            <ac:picMk id="19" creationId="{9C0A1A4B-4DEA-4B29-82C2-8627FE9A5313}"/>
          </ac:picMkLst>
        </pc:picChg>
        <pc:picChg chg="mod">
          <ac:chgData name="Liang Zhang" userId="c20a23b1-b608-4b3d-b7cd-947e5e2903cd" providerId="ADAL" clId="{66EDF6BF-A9CA-4FDD-92D0-BC3B7B05A90B}" dt="2022-07-17T08:56:29.122" v="1865" actId="1035"/>
          <ac:picMkLst>
            <pc:docMk/>
            <pc:sldMk cId="0" sldId="391"/>
            <ac:picMk id="21" creationId="{00000000-0000-0000-0000-000000000000}"/>
          </ac:picMkLst>
        </pc:picChg>
        <pc:picChg chg="add mod ord">
          <ac:chgData name="Liang Zhang" userId="c20a23b1-b608-4b3d-b7cd-947e5e2903cd" providerId="ADAL" clId="{66EDF6BF-A9CA-4FDD-92D0-BC3B7B05A90B}" dt="2022-07-17T09:02:11.989" v="2044" actId="167"/>
          <ac:picMkLst>
            <pc:docMk/>
            <pc:sldMk cId="0" sldId="391"/>
            <ac:picMk id="30" creationId="{A9C7235B-E958-4C62-A90A-F1AF88CF4A60}"/>
          </ac:picMkLst>
        </pc:picChg>
        <pc:cxnChg chg="add del mod">
          <ac:chgData name="Liang Zhang" userId="c20a23b1-b608-4b3d-b7cd-947e5e2903cd" providerId="ADAL" clId="{66EDF6BF-A9CA-4FDD-92D0-BC3B7B05A90B}" dt="2022-07-17T08:54:31.701" v="1767" actId="478"/>
          <ac:cxnSpMkLst>
            <pc:docMk/>
            <pc:sldMk cId="0" sldId="391"/>
            <ac:cxnSpMk id="8" creationId="{02E8E4F2-6B1C-4953-B3F7-3BD63A91771B}"/>
          </ac:cxnSpMkLst>
        </pc:cxnChg>
        <pc:cxnChg chg="add mod">
          <ac:chgData name="Liang Zhang" userId="c20a23b1-b608-4b3d-b7cd-947e5e2903cd" providerId="ADAL" clId="{66EDF6BF-A9CA-4FDD-92D0-BC3B7B05A90B}" dt="2022-07-17T08:55:19.781" v="1838" actId="1038"/>
          <ac:cxnSpMkLst>
            <pc:docMk/>
            <pc:sldMk cId="0" sldId="391"/>
            <ac:cxnSpMk id="10" creationId="{C2B46884-BD1F-40FB-848F-221E01C563E5}"/>
          </ac:cxnSpMkLst>
        </pc:cxnChg>
        <pc:cxnChg chg="add mod">
          <ac:chgData name="Liang Zhang" userId="c20a23b1-b608-4b3d-b7cd-947e5e2903cd" providerId="ADAL" clId="{66EDF6BF-A9CA-4FDD-92D0-BC3B7B05A90B}" dt="2022-07-17T10:19:45.532" v="2769" actId="208"/>
          <ac:cxnSpMkLst>
            <pc:docMk/>
            <pc:sldMk cId="0" sldId="391"/>
            <ac:cxnSpMk id="26" creationId="{474D4640-80E3-4BA9-858D-6316C89AE264}"/>
          </ac:cxnSpMkLst>
        </pc:cxnChg>
      </pc:sldChg>
      <pc:sldChg chg="addSp delSp modSp add ord">
        <pc:chgData name="Liang Zhang" userId="c20a23b1-b608-4b3d-b7cd-947e5e2903cd" providerId="ADAL" clId="{66EDF6BF-A9CA-4FDD-92D0-BC3B7B05A90B}" dt="2022-07-17T14:25:39.950" v="4131" actId="1076"/>
        <pc:sldMkLst>
          <pc:docMk/>
          <pc:sldMk cId="2913189889" sldId="487"/>
        </pc:sldMkLst>
        <pc:spChg chg="add del mod">
          <ac:chgData name="Liang Zhang" userId="c20a23b1-b608-4b3d-b7cd-947e5e2903cd" providerId="ADAL" clId="{66EDF6BF-A9CA-4FDD-92D0-BC3B7B05A90B}" dt="2022-07-17T12:25:24.034" v="3718" actId="478"/>
          <ac:spMkLst>
            <pc:docMk/>
            <pc:sldMk cId="2913189889" sldId="487"/>
            <ac:spMk id="2" creationId="{AC758BE2-42BE-4369-9E61-A2CD0E511960}"/>
          </ac:spMkLst>
        </pc:spChg>
        <pc:spChg chg="del mod">
          <ac:chgData name="Liang Zhang" userId="c20a23b1-b608-4b3d-b7cd-947e5e2903cd" providerId="ADAL" clId="{66EDF6BF-A9CA-4FDD-92D0-BC3B7B05A90B}" dt="2022-07-17T14:11:00.325" v="3826" actId="478"/>
          <ac:spMkLst>
            <pc:docMk/>
            <pc:sldMk cId="2913189889" sldId="487"/>
            <ac:spMk id="3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14:11:35.821" v="3845" actId="1035"/>
          <ac:spMkLst>
            <pc:docMk/>
            <pc:sldMk cId="2913189889" sldId="487"/>
            <ac:spMk id="6" creationId="{00000000-0000-0000-0000-000000000000}"/>
          </ac:spMkLst>
        </pc:spChg>
        <pc:spChg chg="add mod">
          <ac:chgData name="Liang Zhang" userId="c20a23b1-b608-4b3d-b7cd-947e5e2903cd" providerId="ADAL" clId="{66EDF6BF-A9CA-4FDD-92D0-BC3B7B05A90B}" dt="2022-07-17T14:25:31.662" v="4130" actId="20577"/>
          <ac:spMkLst>
            <pc:docMk/>
            <pc:sldMk cId="2913189889" sldId="487"/>
            <ac:spMk id="8" creationId="{81D0D6CF-5F14-4357-B91C-ECEF8E5F83BB}"/>
          </ac:spMkLst>
        </pc:spChg>
        <pc:spChg chg="mod">
          <ac:chgData name="Liang Zhang" userId="c20a23b1-b608-4b3d-b7cd-947e5e2903cd" providerId="ADAL" clId="{66EDF6BF-A9CA-4FDD-92D0-BC3B7B05A90B}" dt="2022-07-17T14:11:31.863" v="3842" actId="1035"/>
          <ac:spMkLst>
            <pc:docMk/>
            <pc:sldMk cId="2913189889" sldId="487"/>
            <ac:spMk id="12" creationId="{00000000-0000-0000-0000-000000000000}"/>
          </ac:spMkLst>
        </pc:spChg>
        <pc:spChg chg="del">
          <ac:chgData name="Liang Zhang" userId="c20a23b1-b608-4b3d-b7cd-947e5e2903cd" providerId="ADAL" clId="{66EDF6BF-A9CA-4FDD-92D0-BC3B7B05A90B}" dt="2022-07-16T22:56:45.883" v="1511" actId="478"/>
          <ac:spMkLst>
            <pc:docMk/>
            <pc:sldMk cId="2913189889" sldId="487"/>
            <ac:spMk id="14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14:21:50.498" v="4076" actId="1036"/>
          <ac:spMkLst>
            <pc:docMk/>
            <pc:sldMk cId="2913189889" sldId="487"/>
            <ac:spMk id="15" creationId="{00000000-0000-0000-0000-000000000000}"/>
          </ac:spMkLst>
        </pc:spChg>
        <pc:spChg chg="add mod">
          <ac:chgData name="Liang Zhang" userId="c20a23b1-b608-4b3d-b7cd-947e5e2903cd" providerId="ADAL" clId="{66EDF6BF-A9CA-4FDD-92D0-BC3B7B05A90B}" dt="2022-07-17T14:25:39.950" v="4131" actId="1076"/>
          <ac:spMkLst>
            <pc:docMk/>
            <pc:sldMk cId="2913189889" sldId="487"/>
            <ac:spMk id="19" creationId="{80EBCC39-F250-4261-9534-327235B146EC}"/>
          </ac:spMkLst>
        </pc:spChg>
        <pc:picChg chg="add del mod">
          <ac:chgData name="Liang Zhang" userId="c20a23b1-b608-4b3d-b7cd-947e5e2903cd" providerId="ADAL" clId="{66EDF6BF-A9CA-4FDD-92D0-BC3B7B05A90B}" dt="2022-07-17T10:33:58.872" v="3082" actId="478"/>
          <ac:picMkLst>
            <pc:docMk/>
            <pc:sldMk cId="2913189889" sldId="487"/>
            <ac:picMk id="4" creationId="{39E17BF7-54E9-4E43-9949-96D4A1A07E96}"/>
          </ac:picMkLst>
        </pc:picChg>
        <pc:picChg chg="mod">
          <ac:chgData name="Liang Zhang" userId="c20a23b1-b608-4b3d-b7cd-947e5e2903cd" providerId="ADAL" clId="{66EDF6BF-A9CA-4FDD-92D0-BC3B7B05A90B}" dt="2022-07-17T14:11:30.159" v="3839" actId="14100"/>
          <ac:picMkLst>
            <pc:docMk/>
            <pc:sldMk cId="2913189889" sldId="487"/>
            <ac:picMk id="13" creationId="{00000000-0000-0000-0000-000000000000}"/>
          </ac:picMkLst>
        </pc:picChg>
        <pc:picChg chg="mod">
          <ac:chgData name="Liang Zhang" userId="c20a23b1-b608-4b3d-b7cd-947e5e2903cd" providerId="ADAL" clId="{66EDF6BF-A9CA-4FDD-92D0-BC3B7B05A90B}" dt="2022-07-17T14:17:09.632" v="3969" actId="1037"/>
          <ac:picMkLst>
            <pc:docMk/>
            <pc:sldMk cId="2913189889" sldId="487"/>
            <ac:picMk id="16" creationId="{1F48C821-C7F6-CE37-C76D-29B895196CA1}"/>
          </ac:picMkLst>
        </pc:picChg>
        <pc:picChg chg="add mod">
          <ac:chgData name="Liang Zhang" userId="c20a23b1-b608-4b3d-b7cd-947e5e2903cd" providerId="ADAL" clId="{66EDF6BF-A9CA-4FDD-92D0-BC3B7B05A90B}" dt="2022-07-17T14:11:14.886" v="3834" actId="14100"/>
          <ac:picMkLst>
            <pc:docMk/>
            <pc:sldMk cId="2913189889" sldId="487"/>
            <ac:picMk id="17" creationId="{EF65E139-90A0-429E-8BDC-508BFDD27FE9}"/>
          </ac:picMkLst>
        </pc:picChg>
        <pc:picChg chg="add del mod">
          <ac:chgData name="Liang Zhang" userId="c20a23b1-b608-4b3d-b7cd-947e5e2903cd" providerId="ADAL" clId="{66EDF6BF-A9CA-4FDD-92D0-BC3B7B05A90B}" dt="2022-07-17T14:15:44.292" v="3952" actId="478"/>
          <ac:picMkLst>
            <pc:docMk/>
            <pc:sldMk cId="2913189889" sldId="487"/>
            <ac:picMk id="18" creationId="{6EF127A4-6AB6-4FBB-BEF9-7C10F8A5D202}"/>
          </ac:picMkLst>
        </pc:picChg>
      </pc:sldChg>
      <pc:sldChg chg="addSp delSp modSp add ord">
        <pc:chgData name="Liang Zhang" userId="c20a23b1-b608-4b3d-b7cd-947e5e2903cd" providerId="ADAL" clId="{66EDF6BF-A9CA-4FDD-92D0-BC3B7B05A90B}" dt="2022-07-17T15:52:54.587" v="4580" actId="13238"/>
        <pc:sldMkLst>
          <pc:docMk/>
          <pc:sldMk cId="3733926507" sldId="490"/>
        </pc:sldMkLst>
        <pc:spChg chg="mod">
          <ac:chgData name="Liang Zhang" userId="c20a23b1-b608-4b3d-b7cd-947e5e2903cd" providerId="ADAL" clId="{66EDF6BF-A9CA-4FDD-92D0-BC3B7B05A90B}" dt="2022-07-17T12:23:14.879" v="3677" actId="20577"/>
          <ac:spMkLst>
            <pc:docMk/>
            <pc:sldMk cId="3733926507" sldId="490"/>
            <ac:spMk id="11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12:22:42.187" v="3637" actId="1036"/>
          <ac:spMkLst>
            <pc:docMk/>
            <pc:sldMk cId="3733926507" sldId="490"/>
            <ac:spMk id="12" creationId="{E615BA96-FC85-EBF1-ED78-4B24BC6CDD18}"/>
          </ac:spMkLst>
        </pc:spChg>
        <pc:spChg chg="del mod">
          <ac:chgData name="Liang Zhang" userId="c20a23b1-b608-4b3d-b7cd-947e5e2903cd" providerId="ADAL" clId="{66EDF6BF-A9CA-4FDD-92D0-BC3B7B05A90B}" dt="2022-07-16T21:27:41.492" v="816"/>
          <ac:spMkLst>
            <pc:docMk/>
            <pc:sldMk cId="3733926507" sldId="490"/>
            <ac:spMk id="14" creationId="{6AC5CA9D-DCE4-94BE-7705-ACAF238DB980}"/>
          </ac:spMkLst>
        </pc:spChg>
        <pc:spChg chg="mod">
          <ac:chgData name="Liang Zhang" userId="c20a23b1-b608-4b3d-b7cd-947e5e2903cd" providerId="ADAL" clId="{66EDF6BF-A9CA-4FDD-92D0-BC3B7B05A90B}" dt="2022-07-17T15:46:50.380" v="4479" actId="14100"/>
          <ac:spMkLst>
            <pc:docMk/>
            <pc:sldMk cId="3733926507" sldId="490"/>
            <ac:spMk id="15" creationId="{AE072126-5666-4496-8223-CE772F9EFFCC}"/>
          </ac:spMkLst>
        </pc:spChg>
        <pc:spChg chg="del mod">
          <ac:chgData name="Liang Zhang" userId="c20a23b1-b608-4b3d-b7cd-947e5e2903cd" providerId="ADAL" clId="{66EDF6BF-A9CA-4FDD-92D0-BC3B7B05A90B}" dt="2022-07-17T15:45:42.237" v="4439" actId="478"/>
          <ac:spMkLst>
            <pc:docMk/>
            <pc:sldMk cId="3733926507" sldId="490"/>
            <ac:spMk id="17" creationId="{00000000-0000-0000-0000-000000000000}"/>
          </ac:spMkLst>
        </pc:spChg>
        <pc:spChg chg="add del mod">
          <ac:chgData name="Liang Zhang" userId="c20a23b1-b608-4b3d-b7cd-947e5e2903cd" providerId="ADAL" clId="{66EDF6BF-A9CA-4FDD-92D0-BC3B7B05A90B}" dt="2022-07-17T15:45:45.331" v="4440" actId="478"/>
          <ac:spMkLst>
            <pc:docMk/>
            <pc:sldMk cId="3733926507" sldId="490"/>
            <ac:spMk id="19" creationId="{9D656B28-5E93-4F54-9019-0F1E96DD4217}"/>
          </ac:spMkLst>
        </pc:spChg>
        <pc:graphicFrameChg chg="add mod modGraphic">
          <ac:chgData name="Liang Zhang" userId="c20a23b1-b608-4b3d-b7cd-947e5e2903cd" providerId="ADAL" clId="{66EDF6BF-A9CA-4FDD-92D0-BC3B7B05A90B}" dt="2022-07-17T15:52:54.587" v="4580" actId="13238"/>
          <ac:graphicFrameMkLst>
            <pc:docMk/>
            <pc:sldMk cId="3733926507" sldId="490"/>
            <ac:graphicFrameMk id="18" creationId="{38032B2A-C934-47E4-8100-EA86DC2F0E74}"/>
          </ac:graphicFrameMkLst>
        </pc:graphicFrameChg>
        <pc:picChg chg="del mod">
          <ac:chgData name="Liang Zhang" userId="c20a23b1-b608-4b3d-b7cd-947e5e2903cd" providerId="ADAL" clId="{66EDF6BF-A9CA-4FDD-92D0-BC3B7B05A90B}" dt="2022-07-16T21:27:41.492" v="816"/>
          <ac:picMkLst>
            <pc:docMk/>
            <pc:sldMk cId="3733926507" sldId="490"/>
            <ac:picMk id="4" creationId="{BD9BE4C1-3E64-2D54-0314-C8C6DC98F50A}"/>
          </ac:picMkLst>
        </pc:picChg>
        <pc:picChg chg="mod">
          <ac:chgData name="Liang Zhang" userId="c20a23b1-b608-4b3d-b7cd-947e5e2903cd" providerId="ADAL" clId="{66EDF6BF-A9CA-4FDD-92D0-BC3B7B05A90B}" dt="2022-07-17T15:46:24.561" v="4461" actId="1037"/>
          <ac:picMkLst>
            <pc:docMk/>
            <pc:sldMk cId="3733926507" sldId="490"/>
            <ac:picMk id="7" creationId="{57925FC0-6796-B01B-A367-9AE12AFDDECF}"/>
          </ac:picMkLst>
        </pc:picChg>
        <pc:picChg chg="mod">
          <ac:chgData name="Liang Zhang" userId="c20a23b1-b608-4b3d-b7cd-947e5e2903cd" providerId="ADAL" clId="{66EDF6BF-A9CA-4FDD-92D0-BC3B7B05A90B}" dt="2022-07-17T15:46:25.859" v="4462" actId="1037"/>
          <ac:picMkLst>
            <pc:docMk/>
            <pc:sldMk cId="3733926507" sldId="490"/>
            <ac:picMk id="13" creationId="{7C1EBC45-48D4-06C7-3642-DD63C48F2E0B}"/>
          </ac:picMkLst>
        </pc:picChg>
        <pc:picChg chg="add mod">
          <ac:chgData name="Liang Zhang" userId="c20a23b1-b608-4b3d-b7cd-947e5e2903cd" providerId="ADAL" clId="{66EDF6BF-A9CA-4FDD-92D0-BC3B7B05A90B}" dt="2022-07-17T15:46:34.881" v="4474" actId="1035"/>
          <ac:picMkLst>
            <pc:docMk/>
            <pc:sldMk cId="3733926507" sldId="490"/>
            <ac:picMk id="16" creationId="{A756F69E-72CA-4297-BD3A-718D3AE044F9}"/>
          </ac:picMkLst>
        </pc:picChg>
        <pc:cxnChg chg="mod">
          <ac:chgData name="Liang Zhang" userId="c20a23b1-b608-4b3d-b7cd-947e5e2903cd" providerId="ADAL" clId="{66EDF6BF-A9CA-4FDD-92D0-BC3B7B05A90B}" dt="2022-07-17T15:46:32.040" v="4470" actId="1035"/>
          <ac:cxnSpMkLst>
            <pc:docMk/>
            <pc:sldMk cId="3733926507" sldId="490"/>
            <ac:cxnSpMk id="9" creationId="{7EB2ABCC-4D7B-E847-9E8B-B49768CF2C99}"/>
          </ac:cxnSpMkLst>
        </pc:cxnChg>
      </pc:sldChg>
      <pc:sldChg chg="del ord">
        <pc:chgData name="Liang Zhang" userId="c20a23b1-b608-4b3d-b7cd-947e5e2903cd" providerId="ADAL" clId="{66EDF6BF-A9CA-4FDD-92D0-BC3B7B05A90B}" dt="2022-07-17T10:11:20.106" v="2693" actId="2696"/>
        <pc:sldMkLst>
          <pc:docMk/>
          <pc:sldMk cId="0" sldId="495"/>
        </pc:sldMkLst>
      </pc:sldChg>
      <pc:sldChg chg="addSp delSp modSp">
        <pc:chgData name="Liang Zhang" userId="c20a23b1-b608-4b3d-b7cd-947e5e2903cd" providerId="ADAL" clId="{66EDF6BF-A9CA-4FDD-92D0-BC3B7B05A90B}" dt="2022-07-17T10:30:51" v="3017" actId="14100"/>
        <pc:sldMkLst>
          <pc:docMk/>
          <pc:sldMk cId="0" sldId="497"/>
        </pc:sldMkLst>
        <pc:spChg chg="del mod">
          <ac:chgData name="Liang Zhang" userId="c20a23b1-b608-4b3d-b7cd-947e5e2903cd" providerId="ADAL" clId="{66EDF6BF-A9CA-4FDD-92D0-BC3B7B05A90B}" dt="2022-07-17T10:28:18.451" v="2976" actId="478"/>
          <ac:spMkLst>
            <pc:docMk/>
            <pc:sldMk cId="0" sldId="497"/>
            <ac:spMk id="7" creationId="{00000000-0000-0000-0000-000000000000}"/>
          </ac:spMkLst>
        </pc:spChg>
        <pc:spChg chg="add mod">
          <ac:chgData name="Liang Zhang" userId="c20a23b1-b608-4b3d-b7cd-947e5e2903cd" providerId="ADAL" clId="{66EDF6BF-A9CA-4FDD-92D0-BC3B7B05A90B}" dt="2022-07-17T10:30:16.633" v="3009" actId="207"/>
          <ac:spMkLst>
            <pc:docMk/>
            <pc:sldMk cId="0" sldId="497"/>
            <ac:spMk id="9" creationId="{4D7B766B-201E-4E90-A1E5-BD98F74E1F61}"/>
          </ac:spMkLst>
        </pc:spChg>
        <pc:spChg chg="add del mod">
          <ac:chgData name="Liang Zhang" userId="c20a23b1-b608-4b3d-b7cd-947e5e2903cd" providerId="ADAL" clId="{66EDF6BF-A9CA-4FDD-92D0-BC3B7B05A90B}" dt="2022-07-17T10:30:35.899" v="3013" actId="478"/>
          <ac:spMkLst>
            <pc:docMk/>
            <pc:sldMk cId="0" sldId="497"/>
            <ac:spMk id="10" creationId="{AFC21F94-CE4B-46C8-963B-D61A4A58DCCD}"/>
          </ac:spMkLst>
        </pc:spChg>
        <pc:spChg chg="mod">
          <ac:chgData name="Liang Zhang" userId="c20a23b1-b608-4b3d-b7cd-947e5e2903cd" providerId="ADAL" clId="{66EDF6BF-A9CA-4FDD-92D0-BC3B7B05A90B}" dt="2022-07-17T10:27:04.926" v="2951" actId="20577"/>
          <ac:spMkLst>
            <pc:docMk/>
            <pc:sldMk cId="0" sldId="497"/>
            <ac:spMk id="12" creationId="{00000000-0000-0000-0000-000000000000}"/>
          </ac:spMkLst>
        </pc:spChg>
        <pc:spChg chg="del mod">
          <ac:chgData name="Liang Zhang" userId="c20a23b1-b608-4b3d-b7cd-947e5e2903cd" providerId="ADAL" clId="{66EDF6BF-A9CA-4FDD-92D0-BC3B7B05A90B}" dt="2022-07-16T21:29:25.769" v="874"/>
          <ac:spMkLst>
            <pc:docMk/>
            <pc:sldMk cId="0" sldId="497"/>
            <ac:spMk id="21" creationId="{00000000-0000-0000-0000-000000000000}"/>
          </ac:spMkLst>
        </pc:spChg>
        <pc:spChg chg="add mod">
          <ac:chgData name="Liang Zhang" userId="c20a23b1-b608-4b3d-b7cd-947e5e2903cd" providerId="ADAL" clId="{66EDF6BF-A9CA-4FDD-92D0-BC3B7B05A90B}" dt="2022-07-17T10:28:10.511" v="2975" actId="1076"/>
          <ac:spMkLst>
            <pc:docMk/>
            <pc:sldMk cId="0" sldId="497"/>
            <ac:spMk id="22" creationId="{09334FFC-1E8A-42B5-92FA-6E137B941C29}"/>
          </ac:spMkLst>
        </pc:spChg>
        <pc:spChg chg="add del mod">
          <ac:chgData name="Liang Zhang" userId="c20a23b1-b608-4b3d-b7cd-947e5e2903cd" providerId="ADAL" clId="{66EDF6BF-A9CA-4FDD-92D0-BC3B7B05A90B}" dt="2022-07-16T21:29:25.769" v="874"/>
          <ac:spMkLst>
            <pc:docMk/>
            <pc:sldMk cId="0" sldId="497"/>
            <ac:spMk id="25" creationId="{3E2158E8-648A-473C-BCBC-51EAB09902C7}"/>
          </ac:spMkLst>
        </pc:spChg>
        <pc:spChg chg="del">
          <ac:chgData name="Liang Zhang" userId="c20a23b1-b608-4b3d-b7cd-947e5e2903cd" providerId="ADAL" clId="{66EDF6BF-A9CA-4FDD-92D0-BC3B7B05A90B}" dt="2022-07-16T21:16:12.878" v="744" actId="478"/>
          <ac:spMkLst>
            <pc:docMk/>
            <pc:sldMk cId="0" sldId="497"/>
            <ac:spMk id="26" creationId="{00000000-0000-0000-0000-000000000000}"/>
          </ac:spMkLst>
        </pc:spChg>
        <pc:spChg chg="add mod">
          <ac:chgData name="Liang Zhang" userId="c20a23b1-b608-4b3d-b7cd-947e5e2903cd" providerId="ADAL" clId="{66EDF6BF-A9CA-4FDD-92D0-BC3B7B05A90B}" dt="2022-07-17T10:30:51" v="3017" actId="14100"/>
          <ac:spMkLst>
            <pc:docMk/>
            <pc:sldMk cId="0" sldId="497"/>
            <ac:spMk id="30" creationId="{F6BAA0D0-081C-47FB-B738-CEECCB694785}"/>
          </ac:spMkLst>
        </pc:spChg>
        <pc:picChg chg="add del mod">
          <ac:chgData name="Liang Zhang" userId="c20a23b1-b608-4b3d-b7cd-947e5e2903cd" providerId="ADAL" clId="{66EDF6BF-A9CA-4FDD-92D0-BC3B7B05A90B}" dt="2022-07-16T21:29:25.769" v="874"/>
          <ac:picMkLst>
            <pc:docMk/>
            <pc:sldMk cId="0" sldId="497"/>
            <ac:picMk id="2" creationId="{3BEECC29-8256-4A39-9C84-82117F4BE7CE}"/>
          </ac:picMkLst>
        </pc:picChg>
        <pc:picChg chg="del mod modCrop">
          <ac:chgData name="Liang Zhang" userId="c20a23b1-b608-4b3d-b7cd-947e5e2903cd" providerId="ADAL" clId="{66EDF6BF-A9CA-4FDD-92D0-BC3B7B05A90B}" dt="2022-07-16T21:29:25.769" v="874"/>
          <ac:picMkLst>
            <pc:docMk/>
            <pc:sldMk cId="0" sldId="497"/>
            <ac:picMk id="4" creationId="{00000000-0000-0000-0000-000000000000}"/>
          </ac:picMkLst>
        </pc:picChg>
        <pc:picChg chg="add mod">
          <ac:chgData name="Liang Zhang" userId="c20a23b1-b608-4b3d-b7cd-947e5e2903cd" providerId="ADAL" clId="{66EDF6BF-A9CA-4FDD-92D0-BC3B7B05A90B}" dt="2022-07-17T10:28:24.871" v="2978" actId="1036"/>
          <ac:picMkLst>
            <pc:docMk/>
            <pc:sldMk cId="0" sldId="497"/>
            <ac:picMk id="5" creationId="{C49A50E2-80E0-4573-BB38-6A6DDA6B988B}"/>
          </ac:picMkLst>
        </pc:picChg>
        <pc:picChg chg="add mod">
          <ac:chgData name="Liang Zhang" userId="c20a23b1-b608-4b3d-b7cd-947e5e2903cd" providerId="ADAL" clId="{66EDF6BF-A9CA-4FDD-92D0-BC3B7B05A90B}" dt="2022-07-17T10:28:27.416" v="2980" actId="1038"/>
          <ac:picMkLst>
            <pc:docMk/>
            <pc:sldMk cId="0" sldId="497"/>
            <ac:picMk id="8" creationId="{D015E9CB-A1B6-42C2-93BF-4E13F450C110}"/>
          </ac:picMkLst>
        </pc:picChg>
        <pc:picChg chg="del">
          <ac:chgData name="Liang Zhang" userId="c20a23b1-b608-4b3d-b7cd-947e5e2903cd" providerId="ADAL" clId="{66EDF6BF-A9CA-4FDD-92D0-BC3B7B05A90B}" dt="2022-07-16T21:16:04.835" v="740" actId="478"/>
          <ac:picMkLst>
            <pc:docMk/>
            <pc:sldMk cId="0" sldId="497"/>
            <ac:picMk id="16" creationId="{00000000-0000-0000-0000-000000000000}"/>
          </ac:picMkLst>
        </pc:picChg>
        <pc:picChg chg="del">
          <ac:chgData name="Liang Zhang" userId="c20a23b1-b608-4b3d-b7cd-947e5e2903cd" providerId="ADAL" clId="{66EDF6BF-A9CA-4FDD-92D0-BC3B7B05A90B}" dt="2022-07-16T21:16:06.366" v="742" actId="478"/>
          <ac:picMkLst>
            <pc:docMk/>
            <pc:sldMk cId="0" sldId="497"/>
            <ac:picMk id="18" creationId="{00000000-0000-0000-0000-000000000000}"/>
          </ac:picMkLst>
        </pc:picChg>
        <pc:picChg chg="add mod">
          <ac:chgData name="Liang Zhang" userId="c20a23b1-b608-4b3d-b7cd-947e5e2903cd" providerId="ADAL" clId="{66EDF6BF-A9CA-4FDD-92D0-BC3B7B05A90B}" dt="2022-07-17T10:30:21.753" v="3011" actId="1035"/>
          <ac:picMkLst>
            <pc:docMk/>
            <pc:sldMk cId="0" sldId="497"/>
            <ac:picMk id="19" creationId="{46CE3092-FD9C-4A60-BA89-6A84BBD7BAC8}"/>
          </ac:picMkLst>
        </pc:picChg>
        <pc:picChg chg="del">
          <ac:chgData name="Liang Zhang" userId="c20a23b1-b608-4b3d-b7cd-947e5e2903cd" providerId="ADAL" clId="{66EDF6BF-A9CA-4FDD-92D0-BC3B7B05A90B}" dt="2022-07-16T21:16:05.483" v="741" actId="478"/>
          <ac:picMkLst>
            <pc:docMk/>
            <pc:sldMk cId="0" sldId="497"/>
            <ac:picMk id="20" creationId="{00000000-0000-0000-0000-000000000000}"/>
          </ac:picMkLst>
        </pc:picChg>
        <pc:picChg chg="add del mod">
          <ac:chgData name="Liang Zhang" userId="c20a23b1-b608-4b3d-b7cd-947e5e2903cd" providerId="ADAL" clId="{66EDF6BF-A9CA-4FDD-92D0-BC3B7B05A90B}" dt="2022-07-16T22:51:50.616" v="1122" actId="478"/>
          <ac:picMkLst>
            <pc:docMk/>
            <pc:sldMk cId="0" sldId="497"/>
            <ac:picMk id="28" creationId="{91B9556F-AEF5-4CA6-8814-D940178FF2EB}"/>
          </ac:picMkLst>
        </pc:picChg>
        <pc:picChg chg="add mod">
          <ac:chgData name="Liang Zhang" userId="c20a23b1-b608-4b3d-b7cd-947e5e2903cd" providerId="ADAL" clId="{66EDF6BF-A9CA-4FDD-92D0-BC3B7B05A90B}" dt="2022-07-17T10:27:57.368" v="2970" actId="1076"/>
          <ac:picMkLst>
            <pc:docMk/>
            <pc:sldMk cId="0" sldId="497"/>
            <ac:picMk id="29" creationId="{A11BD92C-5513-49EC-8A17-FF3FE99DDC1F}"/>
          </ac:picMkLst>
        </pc:picChg>
        <pc:cxnChg chg="del">
          <ac:chgData name="Liang Zhang" userId="c20a23b1-b608-4b3d-b7cd-947e5e2903cd" providerId="ADAL" clId="{66EDF6BF-A9CA-4FDD-92D0-BC3B7B05A90B}" dt="2022-07-16T21:16:08.710" v="743" actId="478"/>
          <ac:cxnSpMkLst>
            <pc:docMk/>
            <pc:sldMk cId="0" sldId="497"/>
            <ac:cxnSpMk id="23" creationId="{00000000-0000-0000-0000-000000000000}"/>
          </ac:cxnSpMkLst>
        </pc:cxnChg>
        <pc:cxnChg chg="del">
          <ac:chgData name="Liang Zhang" userId="c20a23b1-b608-4b3d-b7cd-947e5e2903cd" providerId="ADAL" clId="{66EDF6BF-A9CA-4FDD-92D0-BC3B7B05A90B}" dt="2022-07-16T21:16:08.710" v="743" actId="478"/>
          <ac:cxnSpMkLst>
            <pc:docMk/>
            <pc:sldMk cId="0" sldId="497"/>
            <ac:cxnSpMk id="24" creationId="{00000000-0000-0000-0000-000000000000}"/>
          </ac:cxnSpMkLst>
        </pc:cxnChg>
        <pc:cxnChg chg="del">
          <ac:chgData name="Liang Zhang" userId="c20a23b1-b608-4b3d-b7cd-947e5e2903cd" providerId="ADAL" clId="{66EDF6BF-A9CA-4FDD-92D0-BC3B7B05A90B}" dt="2022-07-16T21:16:08.710" v="743" actId="478"/>
          <ac:cxnSpMkLst>
            <pc:docMk/>
            <pc:sldMk cId="0" sldId="497"/>
            <ac:cxnSpMk id="27" creationId="{00000000-0000-0000-0000-000000000000}"/>
          </ac:cxnSpMkLst>
        </pc:cxnChg>
      </pc:sldChg>
      <pc:sldChg chg="addSp delSp modSp">
        <pc:chgData name="Liang Zhang" userId="c20a23b1-b608-4b3d-b7cd-947e5e2903cd" providerId="ADAL" clId="{66EDF6BF-A9CA-4FDD-92D0-BC3B7B05A90B}" dt="2022-07-17T15:53:53.141" v="4604" actId="20577"/>
        <pc:sldMkLst>
          <pc:docMk/>
          <pc:sldMk cId="0" sldId="498"/>
        </pc:sldMkLst>
        <pc:spChg chg="add mod">
          <ac:chgData name="Liang Zhang" userId="c20a23b1-b608-4b3d-b7cd-947e5e2903cd" providerId="ADAL" clId="{66EDF6BF-A9CA-4FDD-92D0-BC3B7B05A90B}" dt="2022-07-17T12:17:59.523" v="3564" actId="1036"/>
          <ac:spMkLst>
            <pc:docMk/>
            <pc:sldMk cId="0" sldId="498"/>
            <ac:spMk id="5" creationId="{C01343BF-D158-4FB6-8E23-DB249956DA2A}"/>
          </ac:spMkLst>
        </pc:spChg>
        <pc:spChg chg="add mod">
          <ac:chgData name="Liang Zhang" userId="c20a23b1-b608-4b3d-b7cd-947e5e2903cd" providerId="ADAL" clId="{66EDF6BF-A9CA-4FDD-92D0-BC3B7B05A90B}" dt="2022-07-17T12:19:14.744" v="3578" actId="20577"/>
          <ac:spMkLst>
            <pc:docMk/>
            <pc:sldMk cId="0" sldId="498"/>
            <ac:spMk id="7" creationId="{A0E333D3-7170-4695-AB0B-23690282A91C}"/>
          </ac:spMkLst>
        </pc:spChg>
        <pc:spChg chg="add mod">
          <ac:chgData name="Liang Zhang" userId="c20a23b1-b608-4b3d-b7cd-947e5e2903cd" providerId="ADAL" clId="{66EDF6BF-A9CA-4FDD-92D0-BC3B7B05A90B}" dt="2022-07-17T12:20:13.100" v="3620" actId="20577"/>
          <ac:spMkLst>
            <pc:docMk/>
            <pc:sldMk cId="0" sldId="498"/>
            <ac:spMk id="8" creationId="{EF47267C-E6B0-49D4-91B7-C5EA92D9BFCE}"/>
          </ac:spMkLst>
        </pc:spChg>
        <pc:spChg chg="mod">
          <ac:chgData name="Liang Zhang" userId="c20a23b1-b608-4b3d-b7cd-947e5e2903cd" providerId="ADAL" clId="{66EDF6BF-A9CA-4FDD-92D0-BC3B7B05A90B}" dt="2022-07-17T15:53:53.141" v="4604" actId="20577"/>
          <ac:spMkLst>
            <pc:docMk/>
            <pc:sldMk cId="0" sldId="498"/>
            <ac:spMk id="9" creationId="{00000000-0000-0000-0000-000000000000}"/>
          </ac:spMkLst>
        </pc:spChg>
        <pc:spChg chg="add del mod">
          <ac:chgData name="Liang Zhang" userId="c20a23b1-b608-4b3d-b7cd-947e5e2903cd" providerId="ADAL" clId="{66EDF6BF-A9CA-4FDD-92D0-BC3B7B05A90B}" dt="2022-07-17T10:29:02.876" v="2989" actId="478"/>
          <ac:spMkLst>
            <pc:docMk/>
            <pc:sldMk cId="0" sldId="498"/>
            <ac:spMk id="10" creationId="{F75A9B54-1CF4-4912-B4B1-3E83B7E44703}"/>
          </ac:spMkLst>
        </pc:spChg>
        <pc:spChg chg="add mod">
          <ac:chgData name="Liang Zhang" userId="c20a23b1-b608-4b3d-b7cd-947e5e2903cd" providerId="ADAL" clId="{66EDF6BF-A9CA-4FDD-92D0-BC3B7B05A90B}" dt="2022-07-17T12:18:44.548" v="3574" actId="207"/>
          <ac:spMkLst>
            <pc:docMk/>
            <pc:sldMk cId="0" sldId="498"/>
            <ac:spMk id="13" creationId="{92D4B40E-C06E-408D-A8B7-5084EB0C5E17}"/>
          </ac:spMkLst>
        </pc:spChg>
        <pc:spChg chg="add mod">
          <ac:chgData name="Liang Zhang" userId="c20a23b1-b608-4b3d-b7cd-947e5e2903cd" providerId="ADAL" clId="{66EDF6BF-A9CA-4FDD-92D0-BC3B7B05A90B}" dt="2022-07-17T12:19:49.934" v="3611" actId="20577"/>
          <ac:spMkLst>
            <pc:docMk/>
            <pc:sldMk cId="0" sldId="498"/>
            <ac:spMk id="14" creationId="{DED8AD96-CECE-4C5A-9722-94578C2FE255}"/>
          </ac:spMkLst>
        </pc:spChg>
        <pc:picChg chg="add mod">
          <ac:chgData name="Liang Zhang" userId="c20a23b1-b608-4b3d-b7cd-947e5e2903cd" providerId="ADAL" clId="{66EDF6BF-A9CA-4FDD-92D0-BC3B7B05A90B}" dt="2022-07-17T12:17:46.939" v="3560" actId="14100"/>
          <ac:picMkLst>
            <pc:docMk/>
            <pc:sldMk cId="0" sldId="498"/>
            <ac:picMk id="2" creationId="{F6920447-6D3B-45F3-89B2-7C0F10553DB0}"/>
          </ac:picMkLst>
        </pc:picChg>
        <pc:picChg chg="add mod">
          <ac:chgData name="Liang Zhang" userId="c20a23b1-b608-4b3d-b7cd-947e5e2903cd" providerId="ADAL" clId="{66EDF6BF-A9CA-4FDD-92D0-BC3B7B05A90B}" dt="2022-07-17T12:16:25.218" v="3534" actId="1076"/>
          <ac:picMkLst>
            <pc:docMk/>
            <pc:sldMk cId="0" sldId="498"/>
            <ac:picMk id="4" creationId="{15399AA9-35EC-4ED7-87ED-C5990EF4B7AF}"/>
          </ac:picMkLst>
        </pc:picChg>
        <pc:picChg chg="add mod">
          <ac:chgData name="Liang Zhang" userId="c20a23b1-b608-4b3d-b7cd-947e5e2903cd" providerId="ADAL" clId="{66EDF6BF-A9CA-4FDD-92D0-BC3B7B05A90B}" dt="2022-07-17T12:17:52.187" v="3562" actId="1038"/>
          <ac:picMkLst>
            <pc:docMk/>
            <pc:sldMk cId="0" sldId="498"/>
            <ac:picMk id="6" creationId="{97D1A357-024F-4D13-A9A8-E79B4F51C362}"/>
          </ac:picMkLst>
        </pc:picChg>
        <pc:cxnChg chg="add del mod">
          <ac:chgData name="Liang Zhang" userId="c20a23b1-b608-4b3d-b7cd-947e5e2903cd" providerId="ADAL" clId="{66EDF6BF-A9CA-4FDD-92D0-BC3B7B05A90B}" dt="2022-07-17T12:18:38.976" v="3572" actId="478"/>
          <ac:cxnSpMkLst>
            <pc:docMk/>
            <pc:sldMk cId="0" sldId="498"/>
            <ac:cxnSpMk id="11" creationId="{99C94009-589D-419E-A94F-4ED85AC2B4C5}"/>
          </ac:cxnSpMkLst>
        </pc:cxnChg>
      </pc:sldChg>
      <pc:sldChg chg="modSp add del">
        <pc:chgData name="Liang Zhang" userId="c20a23b1-b608-4b3d-b7cd-947e5e2903cd" providerId="ADAL" clId="{66EDF6BF-A9CA-4FDD-92D0-BC3B7B05A90B}" dt="2022-07-16T21:42:42.226" v="1111" actId="20577"/>
        <pc:sldMkLst>
          <pc:docMk/>
          <pc:sldMk cId="0" sldId="502"/>
        </pc:sldMkLst>
        <pc:spChg chg="mod">
          <ac:chgData name="Liang Zhang" userId="c20a23b1-b608-4b3d-b7cd-947e5e2903cd" providerId="ADAL" clId="{66EDF6BF-A9CA-4FDD-92D0-BC3B7B05A90B}" dt="2022-07-16T21:42:42.226" v="1111" actId="20577"/>
          <ac:spMkLst>
            <pc:docMk/>
            <pc:sldMk cId="0" sldId="502"/>
            <ac:spMk id="14" creationId="{00000000-0000-0000-0000-000000000000}"/>
          </ac:spMkLst>
        </pc:spChg>
      </pc:sldChg>
    </pc:docChg>
  </pc:docChgLst>
  <pc:docChgLst>
    <pc:chgData name="Liang Zhang" userId="c20a23b1-b608-4b3d-b7cd-947e5e2903cd" providerId="ADAL" clId="{DBFD60C3-EB93-4A69-8B7E-A9B9DECE4CC6}"/>
    <pc:docChg chg="modSld">
      <pc:chgData name="Liang Zhang" userId="c20a23b1-b608-4b3d-b7cd-947e5e2903cd" providerId="ADAL" clId="{DBFD60C3-EB93-4A69-8B7E-A9B9DECE4CC6}" dt="2022-07-18T21:01:31.282" v="34" actId="20577"/>
      <pc:docMkLst>
        <pc:docMk/>
      </pc:docMkLst>
      <pc:sldChg chg="modSp">
        <pc:chgData name="Liang Zhang" userId="c20a23b1-b608-4b3d-b7cd-947e5e2903cd" providerId="ADAL" clId="{DBFD60C3-EB93-4A69-8B7E-A9B9DECE4CC6}" dt="2022-07-18T20:58:50.403" v="0" actId="20577"/>
        <pc:sldMkLst>
          <pc:docMk/>
          <pc:sldMk cId="0" sldId="386"/>
        </pc:sldMkLst>
        <pc:spChg chg="mod">
          <ac:chgData name="Liang Zhang" userId="c20a23b1-b608-4b3d-b7cd-947e5e2903cd" providerId="ADAL" clId="{DBFD60C3-EB93-4A69-8B7E-A9B9DECE4CC6}" dt="2022-07-18T20:58:50.403" v="0" actId="20577"/>
          <ac:spMkLst>
            <pc:docMk/>
            <pc:sldMk cId="0" sldId="386"/>
            <ac:spMk id="17" creationId="{62451B3C-C651-470F-8B19-A36A5D01718F}"/>
          </ac:spMkLst>
        </pc:spChg>
      </pc:sldChg>
      <pc:sldChg chg="modSp">
        <pc:chgData name="Liang Zhang" userId="c20a23b1-b608-4b3d-b7cd-947e5e2903cd" providerId="ADAL" clId="{DBFD60C3-EB93-4A69-8B7E-A9B9DECE4CC6}" dt="2022-07-18T21:01:31.282" v="34" actId="20577"/>
        <pc:sldMkLst>
          <pc:docMk/>
          <pc:sldMk cId="3733926507" sldId="490"/>
        </pc:sldMkLst>
        <pc:graphicFrameChg chg="mod modGraphic">
          <ac:chgData name="Liang Zhang" userId="c20a23b1-b608-4b3d-b7cd-947e5e2903cd" providerId="ADAL" clId="{DBFD60C3-EB93-4A69-8B7E-A9B9DECE4CC6}" dt="2022-07-18T21:01:31.282" v="34" actId="20577"/>
          <ac:graphicFrameMkLst>
            <pc:docMk/>
            <pc:sldMk cId="3733926507" sldId="490"/>
            <ac:graphicFrameMk id="18" creationId="{38032B2A-C934-47E4-8100-EA86DC2F0E74}"/>
          </ac:graphicFrameMkLst>
        </pc:graphicFrameChg>
      </pc:sldChg>
    </pc:docChg>
  </pc:docChgLst>
  <pc:docChgLst>
    <pc:chgData name="Liang Zhang" userId="c20a23b1-b608-4b3d-b7cd-947e5e2903cd" providerId="ADAL" clId="{6A9D0418-AEC2-4393-B0A8-6307B48B2C66}"/>
    <pc:docChg chg="custSel modSld">
      <pc:chgData name="Liang Zhang" userId="c20a23b1-b608-4b3d-b7cd-947e5e2903cd" providerId="ADAL" clId="{6A9D0418-AEC2-4393-B0A8-6307B48B2C66}" dt="2022-07-20T17:16:41.364" v="153" actId="14100"/>
      <pc:docMkLst>
        <pc:docMk/>
      </pc:docMkLst>
      <pc:sldChg chg="addSp delSp modSp mod">
        <pc:chgData name="Liang Zhang" userId="c20a23b1-b608-4b3d-b7cd-947e5e2903cd" providerId="ADAL" clId="{6A9D0418-AEC2-4393-B0A8-6307B48B2C66}" dt="2022-07-20T17:16:41.364" v="153" actId="14100"/>
        <pc:sldMkLst>
          <pc:docMk/>
          <pc:sldMk cId="3733926507" sldId="490"/>
        </pc:sldMkLst>
        <pc:spChg chg="add mod">
          <ac:chgData name="Liang Zhang" userId="c20a23b1-b608-4b3d-b7cd-947e5e2903cd" providerId="ADAL" clId="{6A9D0418-AEC2-4393-B0A8-6307B48B2C66}" dt="2022-07-20T17:16:41.364" v="153" actId="14100"/>
          <ac:spMkLst>
            <pc:docMk/>
            <pc:sldMk cId="3733926507" sldId="490"/>
            <ac:spMk id="14" creationId="{85BFB5B7-EEA8-90BE-3986-98A42D46942C}"/>
          </ac:spMkLst>
        </pc:spChg>
        <pc:picChg chg="del">
          <ac:chgData name="Liang Zhang" userId="c20a23b1-b608-4b3d-b7cd-947e5e2903cd" providerId="ADAL" clId="{6A9D0418-AEC2-4393-B0A8-6307B48B2C66}" dt="2022-07-20T17:13:08.074" v="7" actId="478"/>
          <ac:picMkLst>
            <pc:docMk/>
            <pc:sldMk cId="3733926507" sldId="490"/>
            <ac:picMk id="3" creationId="{DE1519AB-3B20-4EB5-839C-C547C255548B}"/>
          </ac:picMkLst>
        </pc:picChg>
        <pc:picChg chg="add mod">
          <ac:chgData name="Liang Zhang" userId="c20a23b1-b608-4b3d-b7cd-947e5e2903cd" providerId="ADAL" clId="{6A9D0418-AEC2-4393-B0A8-6307B48B2C66}" dt="2022-07-20T17:15:30.425" v="83" actId="14100"/>
          <ac:picMkLst>
            <pc:docMk/>
            <pc:sldMk cId="3733926507" sldId="490"/>
            <ac:picMk id="4" creationId="{9CC82F9D-5A48-3B87-3193-6C640211C551}"/>
          </ac:picMkLst>
        </pc:picChg>
        <pc:picChg chg="mod">
          <ac:chgData name="Liang Zhang" userId="c20a23b1-b608-4b3d-b7cd-947e5e2903cd" providerId="ADAL" clId="{6A9D0418-AEC2-4393-B0A8-6307B48B2C66}" dt="2022-07-20T17:15:33.495" v="86" actId="1035"/>
          <ac:picMkLst>
            <pc:docMk/>
            <pc:sldMk cId="3733926507" sldId="490"/>
            <ac:picMk id="13" creationId="{7C1EBC45-48D4-06C7-3642-DD63C48F2E0B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E7DDAB0-6EDF-4588-A289-F34346BE1E29}" type="datetimeFigureOut">
              <a:rPr lang="zh-CN" altLang="en-US"/>
              <a:t>2022/7/20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821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82138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C26CD18-2F63-434F-9248-15C39A1F13ED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3CBE0DD-D9AB-41D0-8FC6-0C3C7A77E6F8}" type="datetimeFigureOut">
              <a:rPr lang="zh-CN" altLang="en-US"/>
              <a:t>2022/7/20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9300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450" y="4741863"/>
            <a:ext cx="5438775" cy="44910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821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49688" y="9482138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48BE419-1D23-4295-8CCA-1D8C317FDB7B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48BE419-1D23-4295-8CCA-1D8C317FDB7B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48BE419-1D23-4295-8CCA-1D8C317FDB7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32258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1145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48BE419-1D23-4295-8CCA-1D8C317FDB7B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3D printing: good accuracy, seeking for the copper plating method.</a:t>
            </a:r>
          </a:p>
          <a:p>
            <a:r>
              <a:rPr lang="en-GB" dirty="0"/>
              <a:t>Better result for the directly machining method compared with the electroforming method.</a:t>
            </a:r>
          </a:p>
          <a:p>
            <a:r>
              <a:rPr lang="en-GB" dirty="0"/>
              <a:t>Prepare for the high frequency shorter wavelength undulator.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GB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Problems: </a:t>
            </a:r>
          </a:p>
          <a:p>
            <a:pPr marL="800100" lvl="1" indent="-342900">
              <a:lnSpc>
                <a:spcPct val="90000"/>
              </a:lnSpc>
              <a:spcAft>
                <a:spcPts val="600"/>
              </a:spcAft>
              <a:buSzPct val="80000"/>
              <a:buFont typeface="Wingdings" panose="05000000000000000000" pitchFamily="2" charset="2"/>
              <a:buChar char="§"/>
            </a:pPr>
            <a:r>
              <a:rPr lang="en-US" altLang="zh-CN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structure was made by electroforming method. </a:t>
            </a:r>
          </a:p>
          <a:p>
            <a:pPr marL="800100" lvl="1" indent="-342900">
              <a:lnSpc>
                <a:spcPct val="90000"/>
              </a:lnSpc>
              <a:spcAft>
                <a:spcPts val="600"/>
              </a:spcAft>
              <a:buSzPct val="80000"/>
              <a:buFont typeface="Wingdings" panose="05000000000000000000" pitchFamily="2" charset="2"/>
              <a:buChar char="§"/>
            </a:pPr>
            <a:r>
              <a:rPr lang="en-US" altLang="zh-CN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~40% of the Q</a:t>
            </a:r>
            <a:r>
              <a:rPr lang="en-US" altLang="zh-CN" sz="2000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compared with simulation.</a:t>
            </a:r>
          </a:p>
          <a:p>
            <a:pPr marL="800100" lvl="1" indent="-342900">
              <a:lnSpc>
                <a:spcPct val="90000"/>
              </a:lnSpc>
              <a:spcAft>
                <a:spcPts val="600"/>
              </a:spcAft>
              <a:buSzPct val="80000"/>
              <a:buFont typeface="Wingdings" panose="05000000000000000000" pitchFamily="2" charset="2"/>
              <a:buChar char="§"/>
            </a:pPr>
            <a:r>
              <a:rPr lang="en-US" altLang="zh-CN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 drive power is required.</a:t>
            </a:r>
            <a:endParaRPr lang="en-GB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48BE419-1D23-4295-8CCA-1D8C317FDB7B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48BE419-1D23-4295-8CCA-1D8C317FDB7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8594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oscillator can be used when the beam energy is large. For a low beam energy, amplifiers are preferred.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48BE419-1D23-4295-8CCA-1D8C317FDB7B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FA238-7996-4A51-94E1-17B4B49E34E8}" type="datetime1">
              <a:rPr lang="zh-CN" altLang="en-US"/>
              <a:t>2022/7/20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780088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3132138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E7CBEE-EDA2-4630-9F2C-C0860B55709A}" type="slidenum">
              <a:rPr lang="zh-CN" altLang="en-US"/>
              <a:t>‹#›</a:t>
            </a:fld>
            <a:endParaRPr lang="en-US" altLang="zh-CN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C6212-B007-4E10-BD9F-5B102BE4F55F}" type="datetime1">
              <a:rPr lang="zh-CN" altLang="en-US"/>
              <a:t>2022/7/20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32440" y="6126162"/>
            <a:ext cx="5875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5DDA-0975-49C8-9694-A3A695377134}" type="slidenum">
              <a:rPr lang="zh-CN" altLang="en-US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B7522-3BF4-4A92-B038-93011DC0A079}" type="datetime1">
              <a:rPr lang="zh-CN" altLang="en-US"/>
              <a:t>2022/7/20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32440" y="6126162"/>
            <a:ext cx="5875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5DDA-0975-49C8-9694-A3A695377134}" type="slidenum">
              <a:rPr lang="zh-CN" altLang="en-US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A5E97-BB2B-4724-A4DF-E93883B60019}" type="datetime1">
              <a:rPr lang="zh-CN" altLang="en-US"/>
              <a:t>2022/7/20</a:t>
            </a:fld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32440" y="6126162"/>
            <a:ext cx="5875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5DDA-0975-49C8-9694-A3A695377134}" type="slidenum">
              <a:rPr lang="zh-CN" altLang="en-US"/>
              <a:t>‹#›</a:t>
            </a:fld>
            <a:endParaRPr lang="en-US" altLang="zh-CN" dirty="0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B3303-4EC5-4871-9953-B76AFFD0AAF5}" type="datetime1">
              <a:rPr lang="zh-CN" altLang="en-US"/>
              <a:t>2022/7/20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32440" y="6126162"/>
            <a:ext cx="5875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5DDA-0975-49C8-9694-A3A695377134}" type="slidenum">
              <a:rPr lang="zh-CN" altLang="en-US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B903B-B358-401D-9882-5A6DED720554}" type="datetime1">
              <a:rPr lang="zh-CN" altLang="en-US"/>
              <a:t>2022/7/20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8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32440" y="6126162"/>
            <a:ext cx="5875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5DDA-0975-49C8-9694-A3A695377134}" type="slidenum">
              <a:rPr lang="zh-CN" altLang="en-US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1E1F6-B9B8-47A7-82A7-0F44F4FA91EE}" type="datetime1">
              <a:rPr lang="zh-CN" altLang="en-US"/>
              <a:t>2022/7/20</a:t>
            </a:fld>
            <a:endParaRPr lang="en-US" altLang="zh-CN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10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32440" y="6126162"/>
            <a:ext cx="5875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5DDA-0975-49C8-9694-A3A695377134}" type="slidenum">
              <a:rPr lang="zh-CN" altLang="en-US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FD8F0-9AE6-4D89-84FB-F8BEE16F4618}" type="datetime1">
              <a:rPr lang="zh-CN" altLang="en-US"/>
              <a:t>2022/7/20</a:t>
            </a:fld>
            <a:endParaRPr lang="en-US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6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32440" y="6126162"/>
            <a:ext cx="5875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5DDA-0975-49C8-9694-A3A695377134}" type="slidenum">
              <a:rPr lang="zh-CN" altLang="en-US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74A57-A4EB-42C2-BD8C-B7E01CCDB0FB}" type="datetime1">
              <a:rPr lang="zh-CN" altLang="en-US"/>
              <a:t>2022/7/20</a:t>
            </a:fld>
            <a:endParaRPr lang="en-US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5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32440" y="6126162"/>
            <a:ext cx="5875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5DDA-0975-49C8-9694-A3A695377134}" type="slidenum">
              <a:rPr lang="zh-CN" altLang="en-US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E7743-A212-4092-A5C1-D3B5E8D4D7C3}" type="datetime1">
              <a:rPr lang="zh-CN" altLang="en-US"/>
              <a:t>2022/7/20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8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32440" y="6126162"/>
            <a:ext cx="5875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5DDA-0975-49C8-9694-A3A695377134}" type="slidenum">
              <a:rPr lang="zh-CN" altLang="en-US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2A50B-38A1-4B5E-A301-EBFCF626EED8}" type="datetime1">
              <a:rPr lang="zh-CN" altLang="en-US"/>
              <a:t>2022/7/20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8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32440" y="6126162"/>
            <a:ext cx="5875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5DDA-0975-49C8-9694-A3A695377134}" type="slidenum">
              <a:rPr lang="zh-CN" altLang="en-US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41275"/>
            <a:ext cx="1736725" cy="101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0C6BE41-C15C-40A2-BAEC-02801A714A05}" type="datetime1">
              <a:rPr lang="zh-CN" altLang="en-US"/>
              <a:t>2022/7/20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A61D4F3-8DE6-4C87-882F-B1339FE4D1FA}" type="slidenum">
              <a:rPr lang="zh-CN" altLang="en-US"/>
              <a:t>‹#›</a:t>
            </a:fld>
            <a:endParaRPr lang="en-US" altLang="zh-CN"/>
          </a:p>
        </p:txBody>
      </p:sp>
      <p:grpSp>
        <p:nvGrpSpPr>
          <p:cNvPr id="1032" name="Group 16"/>
          <p:cNvGrpSpPr/>
          <p:nvPr userDrawn="1"/>
        </p:nvGrpSpPr>
        <p:grpSpPr bwMode="auto">
          <a:xfrm>
            <a:off x="7323138" y="6381750"/>
            <a:ext cx="1857375" cy="436563"/>
            <a:chOff x="4105" y="3901"/>
            <a:chExt cx="1608" cy="391"/>
          </a:xfrm>
        </p:grpSpPr>
        <p:pic>
          <p:nvPicPr>
            <p:cNvPr id="1034" name="Picture 17" descr="blue chunk pict final 1_6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000F5E"/>
                </a:clrFrom>
                <a:clrTo>
                  <a:srgbClr val="000F5E">
                    <a:alpha val="0"/>
                  </a:srgbClr>
                </a:clrTo>
              </a:clrChange>
              <a:lum bright="-3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5" y="3901"/>
              <a:ext cx="1492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5" name="Picture 18" descr="reld2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495" r="55801" b="24742"/>
            <a:stretch>
              <a:fillRect/>
            </a:stretch>
          </p:blipFill>
          <p:spPr bwMode="auto">
            <a:xfrm>
              <a:off x="4786" y="4033"/>
              <a:ext cx="23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6" name="Rectangle 19"/>
            <p:cNvSpPr>
              <a:spLocks noChangeArrowheads="1"/>
            </p:cNvSpPr>
            <p:nvPr/>
          </p:nvSpPr>
          <p:spPr bwMode="auto">
            <a:xfrm>
              <a:off x="5053" y="4018"/>
              <a:ext cx="660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256" tIns="0" rIns="91256" bIns="0">
              <a:spAutoFit/>
            </a:bodyPr>
            <a:lstStyle>
              <a:lvl1pPr marL="1560830" indent="-1560830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1687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1687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1687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1687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zh-CN" b="1">
                  <a:solidFill>
                    <a:schemeClr val="bg1"/>
                  </a:solidFill>
                  <a:latin typeface="Book Antiqua" panose="02040602050305030304" pitchFamily="18" charset="0"/>
                </a:rPr>
                <a:t>ABP</a:t>
              </a:r>
            </a:p>
          </p:txBody>
        </p:sp>
      </p:grpSp>
      <p:pic>
        <p:nvPicPr>
          <p:cNvPr id="1033" name="Picture 13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6126163"/>
            <a:ext cx="1475656" cy="698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8" descr="CI_logo_smaller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GIF"/><Relationship Id="rId7" Type="http://schemas.openxmlformats.org/officeDocument/2006/relationships/image" Target="../media/image20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12061"/>
            <a:ext cx="8483316" cy="1812883"/>
          </a:xfrm>
        </p:spPr>
        <p:txBody>
          <a:bodyPr/>
          <a:lstStyle/>
          <a:p>
            <a:r>
              <a:rPr lang="en-GB" altLang="zh-CN" sz="5400" dirty="0" err="1"/>
              <a:t>Millimeter</a:t>
            </a:r>
            <a:r>
              <a:rPr lang="en-GB" altLang="zh-CN" sz="5400" dirty="0"/>
              <a:t>-wave undulators for compact XFELs</a:t>
            </a:r>
            <a:endParaRPr lang="en-GB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3104964"/>
            <a:ext cx="8712968" cy="2841178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u="sng" dirty="0"/>
              <a:t>Liang Zhang</a:t>
            </a:r>
            <a:r>
              <a:rPr lang="en-GB" sz="2400" baseline="30000" dirty="0"/>
              <a:t>1,3</a:t>
            </a:r>
            <a:r>
              <a:rPr lang="en-US" sz="2400" dirty="0"/>
              <a:t>, Jim Clarke</a:t>
            </a:r>
            <a:r>
              <a:rPr lang="en-GB" sz="2400" baseline="30000" dirty="0"/>
              <a:t>2,3</a:t>
            </a:r>
            <a:r>
              <a:rPr lang="en-US" sz="2400" dirty="0"/>
              <a:t>, Craig R. Donaldson</a:t>
            </a:r>
            <a:r>
              <a:rPr lang="en-GB" sz="2400" baseline="30000" dirty="0"/>
              <a:t> 1,3</a:t>
            </a:r>
            <a:r>
              <a:rPr lang="en-US" sz="2400" dirty="0"/>
              <a:t>,                             </a:t>
            </a:r>
            <a:r>
              <a:rPr lang="en-GB" sz="2400" dirty="0"/>
              <a:t>Craig W. Robertson</a:t>
            </a:r>
            <a:r>
              <a:rPr lang="en-GB" sz="2400" baseline="30000" dirty="0"/>
              <a:t> 1</a:t>
            </a:r>
            <a:r>
              <a:rPr lang="en-GB" sz="2400" dirty="0"/>
              <a:t>, Colin G. Whyte</a:t>
            </a:r>
            <a:r>
              <a:rPr lang="en-GB" sz="2400" baseline="30000" dirty="0"/>
              <a:t> 1</a:t>
            </a:r>
            <a:r>
              <a:rPr lang="en-GB" sz="2400" dirty="0"/>
              <a:t>, </a:t>
            </a:r>
            <a:r>
              <a:rPr lang="en-US" sz="2400" dirty="0"/>
              <a:t>and Adrian W. C</a:t>
            </a:r>
            <a:r>
              <a:rPr lang="en-US" altLang="zh-CN" sz="2400" dirty="0"/>
              <a:t>ro</a:t>
            </a:r>
            <a:r>
              <a:rPr lang="en-US" sz="2400" dirty="0"/>
              <a:t>ss</a:t>
            </a:r>
            <a:r>
              <a:rPr lang="en-GB" sz="2400" baseline="30000" dirty="0"/>
              <a:t> 1,3</a:t>
            </a:r>
          </a:p>
          <a:p>
            <a:pPr marL="0" indent="0" algn="ctr">
              <a:buNone/>
            </a:pPr>
            <a:endParaRPr lang="en-GB" sz="2000" baseline="30000" dirty="0"/>
          </a:p>
          <a:p>
            <a:pPr marL="0" indent="0" algn="ctr">
              <a:buNone/>
            </a:pPr>
            <a:r>
              <a:rPr lang="en-GB" sz="2400" dirty="0"/>
              <a:t>liang.zhang@strath.ac.uk</a:t>
            </a:r>
          </a:p>
          <a:p>
            <a:pPr marL="0" indent="0" algn="ctr">
              <a:buNone/>
            </a:pPr>
            <a:endParaRPr lang="en-GB" sz="2000" baseline="30000" dirty="0"/>
          </a:p>
          <a:p>
            <a:pPr marL="0" indent="0" algn="ctr">
              <a:buNone/>
            </a:pPr>
            <a:r>
              <a:rPr lang="en-GB" altLang="zh-CN" sz="1600" i="1" baseline="30000" dirty="0"/>
              <a:t>1</a:t>
            </a:r>
            <a:r>
              <a:rPr lang="en-GB" altLang="zh-CN" sz="1600" i="1" dirty="0"/>
              <a:t>Department of Physics, </a:t>
            </a:r>
            <a:r>
              <a:rPr lang="en-US" altLang="zh-CN" sz="1600" i="1" dirty="0"/>
              <a:t>SUPA, </a:t>
            </a:r>
            <a:r>
              <a:rPr lang="en-GB" altLang="zh-CN" sz="1600" i="1" dirty="0"/>
              <a:t>University of Strathclyde</a:t>
            </a:r>
          </a:p>
          <a:p>
            <a:pPr marL="0" indent="0" algn="ctr">
              <a:buNone/>
            </a:pPr>
            <a:r>
              <a:rPr lang="en-GB" altLang="zh-CN" sz="1600" i="1" baseline="30000" dirty="0"/>
              <a:t>2</a:t>
            </a:r>
            <a:r>
              <a:rPr lang="en-GB" altLang="zh-CN" sz="1600" i="1" dirty="0"/>
              <a:t>ASTeC, STFC Daresbury Laboratory, Sci-Tech Daresbury</a:t>
            </a:r>
          </a:p>
          <a:p>
            <a:pPr marL="0" indent="0" algn="ctr">
              <a:buNone/>
            </a:pPr>
            <a:r>
              <a:rPr lang="en-GB" altLang="zh-CN" sz="1600" i="1" baseline="30000" dirty="0"/>
              <a:t>3</a:t>
            </a:r>
            <a:r>
              <a:rPr lang="en-GB" altLang="zh-CN" sz="1600" i="1" dirty="0"/>
              <a:t>The Cockcroft Institute, Sci-Tech Daresbury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/>
              <a:t>1</a:t>
            </a:fld>
            <a:endParaRPr lang="en-US" altLang="zh-CN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5415347-136D-4950-A520-048630269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4" y="858619"/>
            <a:ext cx="5456897" cy="3650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406" y="188640"/>
            <a:ext cx="6156684" cy="634082"/>
          </a:xfrm>
        </p:spPr>
        <p:txBody>
          <a:bodyPr/>
          <a:lstStyle/>
          <a:p>
            <a:r>
              <a:rPr lang="en-GB" dirty="0">
                <a:cs typeface="Times New Roman" panose="02020603050405020304" pitchFamily="18" charset="0"/>
              </a:rPr>
              <a:t>Driving sources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12334"/>
            <a:ext cx="2133600" cy="365125"/>
          </a:xfrm>
        </p:spPr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>
                <a:cs typeface="Times New Roman" panose="02020603050405020304" pitchFamily="18" charset="0"/>
              </a:rPr>
              <a:t>10</a:t>
            </a:fld>
            <a:endParaRPr lang="en-US" altLang="zh-CN" dirty="0"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54431B-7C76-40CD-9B14-B1B1D3FDAE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9842" y="1196752"/>
            <a:ext cx="933958" cy="223224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0B7429D-B822-47A8-9308-032127FCC9B8}"/>
              </a:ext>
            </a:extLst>
          </p:cNvPr>
          <p:cNvSpPr/>
          <p:nvPr/>
        </p:nvSpPr>
        <p:spPr>
          <a:xfrm>
            <a:off x="6525946" y="1628800"/>
            <a:ext cx="9263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SLAC</a:t>
            </a:r>
          </a:p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12GHz,</a:t>
            </a:r>
          </a:p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75 MW, </a:t>
            </a:r>
          </a:p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1.6 µs @120 Hz, Eff. 55%.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B902E8-1E33-4FB0-9AE7-819173540AD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4" t="10463" r="21724"/>
          <a:stretch/>
        </p:blipFill>
        <p:spPr>
          <a:xfrm>
            <a:off x="7524328" y="1196752"/>
            <a:ext cx="657841" cy="220863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51321EF-A1E5-4F56-8CD4-03507709DDE0}"/>
              </a:ext>
            </a:extLst>
          </p:cNvPr>
          <p:cNvSpPr/>
          <p:nvPr/>
        </p:nvSpPr>
        <p:spPr>
          <a:xfrm>
            <a:off x="8172400" y="1587182"/>
            <a:ext cx="90837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Japan</a:t>
            </a:r>
          </a:p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170GHz, </a:t>
            </a:r>
          </a:p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MW, CW, </a:t>
            </a:r>
          </a:p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Eff. 45%.</a:t>
            </a:r>
          </a:p>
        </p:txBody>
      </p:sp>
      <p:sp>
        <p:nvSpPr>
          <p:cNvPr id="19" name="Star: 4 Points 18">
            <a:extLst>
              <a:ext uri="{FF2B5EF4-FFF2-40B4-BE49-F238E27FC236}">
                <a16:creationId xmlns:a16="http://schemas.microsoft.com/office/drawing/2014/main" id="{9C084F05-B7B2-44DD-BC33-CFD06DE08228}"/>
              </a:ext>
            </a:extLst>
          </p:cNvPr>
          <p:cNvSpPr/>
          <p:nvPr/>
        </p:nvSpPr>
        <p:spPr>
          <a:xfrm>
            <a:off x="4211960" y="1844824"/>
            <a:ext cx="144016" cy="144016"/>
          </a:xfrm>
          <a:prstGeom prst="star4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20" name="Star: 4 Points 19">
            <a:extLst>
              <a:ext uri="{FF2B5EF4-FFF2-40B4-BE49-F238E27FC236}">
                <a16:creationId xmlns:a16="http://schemas.microsoft.com/office/drawing/2014/main" id="{F5CDF30D-F690-41A9-9174-6D25EED74B22}"/>
              </a:ext>
            </a:extLst>
          </p:cNvPr>
          <p:cNvSpPr/>
          <p:nvPr/>
        </p:nvSpPr>
        <p:spPr>
          <a:xfrm>
            <a:off x="8244408" y="1272148"/>
            <a:ext cx="144016" cy="144016"/>
          </a:xfrm>
          <a:prstGeom prst="star4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Star: 4 Points 20">
            <a:extLst>
              <a:ext uri="{FF2B5EF4-FFF2-40B4-BE49-F238E27FC236}">
                <a16:creationId xmlns:a16="http://schemas.microsoft.com/office/drawing/2014/main" id="{528BC2E6-42AE-4F7C-8C9A-1F91E9701E61}"/>
              </a:ext>
            </a:extLst>
          </p:cNvPr>
          <p:cNvSpPr/>
          <p:nvPr/>
        </p:nvSpPr>
        <p:spPr>
          <a:xfrm>
            <a:off x="3131840" y="1700808"/>
            <a:ext cx="144016" cy="144016"/>
          </a:xfrm>
          <a:prstGeom prst="star4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tar: 4 Points 21">
            <a:extLst>
              <a:ext uri="{FF2B5EF4-FFF2-40B4-BE49-F238E27FC236}">
                <a16:creationId xmlns:a16="http://schemas.microsoft.com/office/drawing/2014/main" id="{2945A6C1-4C4D-44B5-BA5C-71262352F5F2}"/>
              </a:ext>
            </a:extLst>
          </p:cNvPr>
          <p:cNvSpPr/>
          <p:nvPr/>
        </p:nvSpPr>
        <p:spPr>
          <a:xfrm>
            <a:off x="6597954" y="1268760"/>
            <a:ext cx="144016" cy="144016"/>
          </a:xfrm>
          <a:prstGeom prst="star4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C773D88-2984-4EF5-98D6-FF536734C54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89842" y="3663840"/>
            <a:ext cx="1314766" cy="1781384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63FB819D-C7A2-4040-B211-2FD9D3B578DA}"/>
              </a:ext>
            </a:extLst>
          </p:cNvPr>
          <p:cNvSpPr/>
          <p:nvPr/>
        </p:nvSpPr>
        <p:spPr>
          <a:xfrm>
            <a:off x="5523951" y="5499809"/>
            <a:ext cx="166925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Strathclyde</a:t>
            </a:r>
          </a:p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90GHz, ~10 MW, ~150ns, single shot, Eff. ~4%. (2D SWS)</a:t>
            </a:r>
          </a:p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60MW@36GHz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45F729C-1826-41FA-91AA-4A4FB75E41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27392" y="4236015"/>
            <a:ext cx="2052555" cy="1209209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D7B7A96A-8A70-4455-AB10-A83AFB272485}"/>
              </a:ext>
            </a:extLst>
          </p:cNvPr>
          <p:cNvSpPr/>
          <p:nvPr/>
        </p:nvSpPr>
        <p:spPr>
          <a:xfrm>
            <a:off x="7284512" y="5499809"/>
            <a:ext cx="17954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IAP, Russia</a:t>
            </a:r>
          </a:p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90GHz, 150MW, ~1ns, eff. 13%, IAP, Russia</a:t>
            </a:r>
            <a:endParaRPr lang="en-GB" sz="1400" dirty="0"/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1BA9A431-D5EF-43EC-BDBF-6C4298B84A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926889"/>
              </p:ext>
            </p:extLst>
          </p:nvPr>
        </p:nvGraphicFramePr>
        <p:xfrm>
          <a:off x="35495" y="4444320"/>
          <a:ext cx="540842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3717">
                  <a:extLst>
                    <a:ext uri="{9D8B030D-6E8A-4147-A177-3AD203B41FA5}">
                      <a16:colId xmlns:a16="http://schemas.microsoft.com/office/drawing/2014/main" val="106755462"/>
                    </a:ext>
                  </a:extLst>
                </a:gridCol>
                <a:gridCol w="1126524">
                  <a:extLst>
                    <a:ext uri="{9D8B030D-6E8A-4147-A177-3AD203B41FA5}">
                      <a16:colId xmlns:a16="http://schemas.microsoft.com/office/drawing/2014/main" val="1167276986"/>
                    </a:ext>
                  </a:extLst>
                </a:gridCol>
                <a:gridCol w="3248188">
                  <a:extLst>
                    <a:ext uri="{9D8B030D-6E8A-4147-A177-3AD203B41FA5}">
                      <a16:colId xmlns:a16="http://schemas.microsoft.com/office/drawing/2014/main" val="1728209461"/>
                    </a:ext>
                  </a:extLst>
                </a:gridCol>
              </a:tblGrid>
              <a:tr h="204557">
                <a:tc>
                  <a:txBody>
                    <a:bodyPr/>
                    <a:lstStyle/>
                    <a:p>
                      <a:r>
                        <a:rPr lang="en-GB" sz="1400" b="1" i="0" u="none" strike="noStrike" kern="1200" baseline="0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Frequency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i="0" u="none" strike="noStrike" kern="1200" baseline="0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Sources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i="0" u="none" strike="noStrike" kern="1200" baseline="0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Specifications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5161793"/>
                  </a:ext>
                </a:extLst>
              </a:tr>
              <a:tr h="204557"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X-band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Klystron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11.424 GHz, 75 MW, 55%, SLAC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9994338"/>
                  </a:ext>
                </a:extLst>
              </a:tr>
              <a:tr h="204557">
                <a:tc rowSpan="3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200" b="0" i="0" u="none" strike="noStrike" kern="1200" baseline="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GB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Ka-band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Gyro-klystron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30.0 GHz, 15 MW, 40%, IAP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969573"/>
                  </a:ext>
                </a:extLst>
              </a:tr>
              <a:tr h="20455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CARM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35.7 GHz, 30 MW, 10%, IAP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8094469"/>
                  </a:ext>
                </a:extLst>
              </a:tr>
              <a:tr h="20455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Gyrotron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35.0 GHz, 250 MW, 10%, NRL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8223558"/>
                  </a:ext>
                </a:extLst>
              </a:tr>
              <a:tr h="204557"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W-band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Gyrotron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94.4 GHz, 5.6 MW, 23%, pulsed mode, IAP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757601"/>
                  </a:ext>
                </a:extLst>
              </a:tr>
              <a:tr h="204557">
                <a:tc rowSpan="2">
                  <a:txBody>
                    <a:bodyPr/>
                    <a:lstStyle/>
                    <a:p>
                      <a:r>
                        <a:rPr lang="en-GB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D-band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Gyrotron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170 GHz, 1 MW, 45%, CW, CPI, KIT, Japan, IAP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33388"/>
                  </a:ext>
                </a:extLst>
              </a:tr>
              <a:tr h="20455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CARM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250 GHz, 20 MW, 20%, NRL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2472995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F9DF5952-4A92-4364-8B7F-430C702CADDB}"/>
              </a:ext>
            </a:extLst>
          </p:cNvPr>
          <p:cNvSpPr txBox="1"/>
          <p:nvPr/>
        </p:nvSpPr>
        <p:spPr>
          <a:xfrm>
            <a:off x="3313359" y="1976303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7030A0"/>
                </a:solidFill>
                <a:latin typeface="+mj-lt"/>
              </a:rPr>
              <a:t>MBK</a:t>
            </a:r>
          </a:p>
        </p:txBody>
      </p:sp>
      <p:sp>
        <p:nvSpPr>
          <p:cNvPr id="30" name="Star: 4 Points 29">
            <a:extLst>
              <a:ext uri="{FF2B5EF4-FFF2-40B4-BE49-F238E27FC236}">
                <a16:creationId xmlns:a16="http://schemas.microsoft.com/office/drawing/2014/main" id="{E3E74D8D-CBCD-4A45-8475-CBCFC9AB5F1F}"/>
              </a:ext>
            </a:extLst>
          </p:cNvPr>
          <p:cNvSpPr/>
          <p:nvPr/>
        </p:nvSpPr>
        <p:spPr>
          <a:xfrm>
            <a:off x="3491880" y="1844824"/>
            <a:ext cx="144016" cy="144016"/>
          </a:xfrm>
          <a:prstGeom prst="star4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5976664" cy="734571"/>
          </a:xfrm>
        </p:spPr>
        <p:txBody>
          <a:bodyPr>
            <a:normAutofit/>
          </a:bodyPr>
          <a:lstStyle/>
          <a:p>
            <a:r>
              <a:rPr lang="en-GB" altLang="zh-CN" sz="4200" dirty="0">
                <a:cs typeface="Times New Roman" panose="02020603050405020304" pitchFamily="18" charset="0"/>
              </a:rPr>
              <a:t>Ongoing work</a:t>
            </a:r>
            <a:endParaRPr lang="zh-CN" altLang="en-US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9A50E2-80E0-4573-BB38-6A6DDA6B98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445198"/>
            <a:ext cx="3142098" cy="229617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D7B766B-201E-4E90-A1E5-BD98F74E1F61}"/>
              </a:ext>
            </a:extLst>
          </p:cNvPr>
          <p:cNvSpPr/>
          <p:nvPr/>
        </p:nvSpPr>
        <p:spPr>
          <a:xfrm>
            <a:off x="66662" y="1014457"/>
            <a:ext cx="8969834" cy="2479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Step tuning the undulator period based on longitudinal mode index HE</a:t>
            </a:r>
            <a:r>
              <a:rPr lang="en-US" baseline="-25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1,1,</a:t>
            </a:r>
            <a:r>
              <a:rPr lang="en-US" b="1" i="1" baseline="-25000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</a:t>
            </a:r>
          </a:p>
          <a:p>
            <a:pPr marL="800100" lvl="1" indent="-342900" algn="just">
              <a:lnSpc>
                <a:spcPct val="107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Broadband Bragg reflector</a:t>
            </a:r>
          </a:p>
          <a:p>
            <a:pPr marL="800100" lvl="1" indent="-342900" algn="just">
              <a:lnSpc>
                <a:spcPct val="107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Broadband/multi-frequency drive sources (5% bandwidth)</a:t>
            </a:r>
          </a:p>
          <a:p>
            <a:pPr marL="342900" indent="-342900" algn="just">
              <a:lnSpc>
                <a:spcPct val="107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Higher order mode HE</a:t>
            </a:r>
            <a:r>
              <a:rPr lang="en-US" baseline="-25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12</a:t>
            </a:r>
          </a:p>
          <a:p>
            <a:pPr marL="800100" lvl="1" indent="-342900" algn="just">
              <a:lnSpc>
                <a:spcPct val="107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Larger radius (2.5 times)</a:t>
            </a:r>
          </a:p>
          <a:p>
            <a:pPr marL="800100" lvl="1" indent="-342900" algn="just">
              <a:lnSpc>
                <a:spcPct val="107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Lower field strength at the wall (4 times reduction)</a:t>
            </a:r>
          </a:p>
          <a:p>
            <a:pPr marL="800100" lvl="1" indent="-342900" algn="just">
              <a:lnSpc>
                <a:spcPct val="107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Complicated coupler structure</a:t>
            </a:r>
            <a:endParaRPr lang="en-GB" dirty="0">
              <a:solidFill>
                <a:srgbClr val="C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6CE3092-FD9C-4A60-BA89-6A84BBD7BA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1764" y="3429000"/>
            <a:ext cx="2934732" cy="281806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9334FFC-1E8A-42B5-92FA-6E137B941C29}"/>
              </a:ext>
            </a:extLst>
          </p:cNvPr>
          <p:cNvSpPr txBox="1"/>
          <p:nvPr/>
        </p:nvSpPr>
        <p:spPr>
          <a:xfrm>
            <a:off x="4139952" y="5478929"/>
            <a:ext cx="14010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en-GB" altLang="zh-CN" b="1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GB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mode</a:t>
            </a:r>
            <a:endParaRPr lang="en-GB" b="1" dirty="0">
              <a:solidFill>
                <a:srgbClr val="C00000"/>
              </a:solidFill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11BD92C-5513-49EC-8A17-FF3FE99DDC1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657" y="3796332"/>
            <a:ext cx="2707770" cy="1660310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F6BAA0D0-081C-47FB-B738-CEECCB694785}"/>
              </a:ext>
            </a:extLst>
          </p:cNvPr>
          <p:cNvSpPr/>
          <p:nvPr/>
        </p:nvSpPr>
        <p:spPr>
          <a:xfrm>
            <a:off x="8532440" y="4221088"/>
            <a:ext cx="216024" cy="1080116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0FFFEB-17DC-4351-B953-5456E1037E1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42" y="3451180"/>
            <a:ext cx="3142098" cy="95863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5976664" cy="734571"/>
          </a:xfrm>
        </p:spPr>
        <p:txBody>
          <a:bodyPr>
            <a:normAutofit/>
          </a:bodyPr>
          <a:lstStyle/>
          <a:p>
            <a:r>
              <a:rPr lang="en-GB" altLang="zh-CN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zh-CN" altLang="en-US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4932" y="980728"/>
            <a:ext cx="6893513" cy="2329626"/>
          </a:xfrm>
        </p:spPr>
        <p:txBody>
          <a:bodyPr/>
          <a:lstStyle/>
          <a:p>
            <a:pPr algn="just">
              <a:lnSpc>
                <a:spcPct val="107000"/>
              </a:lnSpc>
              <a:defRPr/>
            </a:pPr>
            <a:r>
              <a:rPr lang="en-US" altLang="zh-CN" sz="2400" dirty="0" err="1">
                <a:cs typeface="Times New Roman" panose="02020603050405020304" pitchFamily="18" charset="0"/>
              </a:rPr>
              <a:t>Millimetre</a:t>
            </a:r>
            <a:r>
              <a:rPr lang="en-US" altLang="zh-CN" sz="2400" dirty="0">
                <a:cs typeface="Times New Roman" panose="02020603050405020304" pitchFamily="18" charset="0"/>
              </a:rPr>
              <a:t>-wave undulator </a:t>
            </a:r>
            <a:r>
              <a:rPr lang="en-GB" altLang="zh-CN" sz="2400" dirty="0">
                <a:cs typeface="Times New Roman" panose="02020603050405020304" pitchFamily="18" charset="0"/>
              </a:rPr>
              <a:t>enables</a:t>
            </a:r>
            <a:endParaRPr lang="en-US" altLang="zh-CN" sz="2400" dirty="0">
              <a:cs typeface="Times New Roman" panose="02020603050405020304" pitchFamily="18" charset="0"/>
            </a:endParaRPr>
          </a:p>
          <a:p>
            <a:pPr lvl="1" algn="just">
              <a:lnSpc>
                <a:spcPct val="107000"/>
              </a:lnSpc>
              <a:defRPr/>
            </a:pPr>
            <a:r>
              <a:rPr lang="en-US" altLang="zh-CN" sz="2000" dirty="0">
                <a:cs typeface="Times New Roman" panose="02020603050405020304" pitchFamily="18" charset="0"/>
              </a:rPr>
              <a:t>X-FELs using the 250MeV FEBE beam at Daresbury Lab</a:t>
            </a:r>
          </a:p>
          <a:p>
            <a:pPr lvl="1" algn="just">
              <a:lnSpc>
                <a:spcPct val="107000"/>
              </a:lnSpc>
              <a:defRPr/>
            </a:pPr>
            <a:r>
              <a:rPr lang="en-US" altLang="zh-CN" sz="2000" dirty="0">
                <a:cs typeface="Times New Roman" panose="02020603050405020304" pitchFamily="18" charset="0"/>
              </a:rPr>
              <a:t>The MW-level </a:t>
            </a:r>
            <a:r>
              <a:rPr lang="en-US" altLang="zh-CN" sz="2000" dirty="0" err="1">
                <a:cs typeface="Times New Roman" panose="02020603050405020304" pitchFamily="18" charset="0"/>
              </a:rPr>
              <a:t>millimetre</a:t>
            </a:r>
            <a:r>
              <a:rPr lang="en-US" altLang="zh-CN" sz="2000" dirty="0">
                <a:cs typeface="Times New Roman" panose="02020603050405020304" pitchFamily="18" charset="0"/>
              </a:rPr>
              <a:t>-wave source developed for the MU can be used for high-gradient accelerator research</a:t>
            </a:r>
          </a:p>
          <a:p>
            <a:pPr lvl="1" algn="just">
              <a:lnSpc>
                <a:spcPct val="107000"/>
              </a:lnSpc>
              <a:defRPr/>
            </a:pPr>
            <a:r>
              <a:rPr lang="en-US" altLang="zh-CN" sz="2000" dirty="0">
                <a:cs typeface="Times New Roman" panose="02020603050405020304" pitchFamily="18" charset="0"/>
              </a:rPr>
              <a:t>Enhances the search for axion-like-particles (ALPs) by increasing the event rate of the detection system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399AA9-35EC-4ED7-87ED-C5990EF4B7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869" t="1257" r="3007"/>
          <a:stretch/>
        </p:blipFill>
        <p:spPr>
          <a:xfrm>
            <a:off x="7068928" y="2420888"/>
            <a:ext cx="1967568" cy="286472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01343BF-D158-4FB6-8E23-DB249956DA2A}"/>
              </a:ext>
            </a:extLst>
          </p:cNvPr>
          <p:cNvSpPr/>
          <p:nvPr/>
        </p:nvSpPr>
        <p:spPr>
          <a:xfrm>
            <a:off x="7257262" y="5274350"/>
            <a:ext cx="16761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axion detection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D1A357-024F-4D13-A9A8-E79B4F51C3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0157" y="3485561"/>
            <a:ext cx="2890115" cy="165406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0E333D3-7170-4695-AB0B-23690282A91C}"/>
              </a:ext>
            </a:extLst>
          </p:cNvPr>
          <p:cNvSpPr/>
          <p:nvPr/>
        </p:nvSpPr>
        <p:spPr>
          <a:xfrm>
            <a:off x="4125229" y="5273801"/>
            <a:ext cx="302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mm-wave/THz acceleration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F47267C-E6B0-49D4-91B7-C5EA92D9BFCE}"/>
              </a:ext>
            </a:extLst>
          </p:cNvPr>
          <p:cNvSpPr txBox="1"/>
          <p:nvPr/>
        </p:nvSpPr>
        <p:spPr>
          <a:xfrm>
            <a:off x="1547664" y="5745042"/>
            <a:ext cx="6984775" cy="62167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0" hangingPunct="0">
              <a:lnSpc>
                <a:spcPts val="1600"/>
              </a:lnSpc>
              <a:spcBef>
                <a:spcPts val="0"/>
              </a:spcBef>
              <a:buNone/>
              <a:tabLst>
                <a:tab pos="447675" algn="l"/>
              </a:tabLst>
              <a:defRPr/>
            </a:pPr>
            <a:r>
              <a:rPr lang="en-GB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[1] E. </a:t>
            </a:r>
            <a:r>
              <a:rPr lang="en-GB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Nanni</a:t>
            </a:r>
            <a:r>
              <a:rPr lang="en-GB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SLAC, HG 2021.</a:t>
            </a:r>
          </a:p>
          <a:p>
            <a:pPr marL="0" indent="0" algn="just" eaLnBrk="0" hangingPunct="0">
              <a:lnSpc>
                <a:spcPts val="1600"/>
              </a:lnSpc>
              <a:spcBef>
                <a:spcPts val="0"/>
              </a:spcBef>
              <a:buNone/>
              <a:tabLst>
                <a:tab pos="447675" algn="l"/>
              </a:tabLst>
              <a:defRPr/>
            </a:pPr>
            <a:r>
              <a:rPr lang="en-GB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[2] G. Linde, IEEE Trans. Aerospace and Electronic Systems, 44(3), pp. 1102-1117, 2008. </a:t>
            </a:r>
          </a:p>
          <a:p>
            <a:pPr marL="0" indent="0" algn="just" eaLnBrk="0" hangingPunct="0">
              <a:lnSpc>
                <a:spcPts val="1600"/>
              </a:lnSpc>
              <a:spcBef>
                <a:spcPts val="0"/>
              </a:spcBef>
              <a:buNone/>
              <a:tabLst>
                <a:tab pos="447675" algn="l"/>
              </a:tabLst>
              <a:defRPr/>
            </a:pPr>
            <a:r>
              <a:rPr lang="en-GB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[3] M. A. K. Othman, et. al, Appl. Phys. Lett. 117, 073502 (2020).</a:t>
            </a:r>
          </a:p>
          <a:p>
            <a:pPr marL="0" indent="0" algn="just" eaLnBrk="0" hangingPunct="0">
              <a:lnSpc>
                <a:spcPts val="1600"/>
              </a:lnSpc>
              <a:spcBef>
                <a:spcPts val="0"/>
              </a:spcBef>
              <a:buNone/>
              <a:tabLst>
                <a:tab pos="447675" algn="l"/>
              </a:tabLst>
              <a:defRPr/>
            </a:pPr>
            <a:r>
              <a:rPr lang="en-GB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[4] L.M. </a:t>
            </a:r>
            <a:r>
              <a:rPr lang="en-GB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Capparelli</a:t>
            </a:r>
            <a:r>
              <a:rPr lang="en-GB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Physics of the Dark Universe, 12 (37-44), 2016.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6920447-6D3B-45F3-89B2-7C0F10553D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51" y="3485561"/>
            <a:ext cx="4030352" cy="1726073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D4B40E-C06E-408D-A8B7-5084EB0C5E17}"/>
              </a:ext>
            </a:extLst>
          </p:cNvPr>
          <p:cNvSpPr/>
          <p:nvPr/>
        </p:nvSpPr>
        <p:spPr>
          <a:xfrm>
            <a:off x="7092280" y="4413796"/>
            <a:ext cx="743432" cy="288027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ED8AD96-CECE-4C5A-9722-94578C2FE255}"/>
              </a:ext>
            </a:extLst>
          </p:cNvPr>
          <p:cNvSpPr/>
          <p:nvPr/>
        </p:nvSpPr>
        <p:spPr>
          <a:xfrm>
            <a:off x="475343" y="5241535"/>
            <a:ext cx="302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X-FEL radiation with FEBE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640452" cy="2448272"/>
          </a:xfrm>
        </p:spPr>
        <p:txBody>
          <a:bodyPr/>
          <a:lstStyle/>
          <a:p>
            <a:pPr marL="0" indent="0">
              <a:lnSpc>
                <a:spcPct val="107000"/>
              </a:lnSpc>
              <a:buNone/>
              <a:defRPr/>
            </a:pPr>
            <a:r>
              <a:rPr lang="en-GB" altLang="zh-CN" sz="2400" dirty="0">
                <a:cs typeface="Times New Roman" panose="02020603050405020304" pitchFamily="18" charset="0"/>
              </a:rPr>
              <a:t>I would like to thank the Science and Technology Facilities Council (STFC) U.K., Cockcroft Phase 4 grant ST/V001612/1 for supporting this research. </a:t>
            </a:r>
          </a:p>
          <a:p>
            <a:pPr marL="0" indent="0" algn="ctr">
              <a:lnSpc>
                <a:spcPct val="107000"/>
              </a:lnSpc>
              <a:buNone/>
              <a:defRPr/>
            </a:pPr>
            <a:endParaRPr lang="en-GB" altLang="zh-CN" sz="2000" dirty="0"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buNone/>
              <a:defRPr/>
            </a:pPr>
            <a:r>
              <a:rPr lang="en-GB" altLang="zh-CN" sz="3600" dirty="0">
                <a:cs typeface="Times New Roman" panose="02020603050405020304" pitchFamily="18" charset="0"/>
              </a:rPr>
              <a:t>Thank you for attention!</a:t>
            </a:r>
          </a:p>
          <a:p>
            <a:pPr marL="0" indent="0" algn="ctr">
              <a:lnSpc>
                <a:spcPct val="107000"/>
              </a:lnSpc>
              <a:buNone/>
              <a:defRPr/>
            </a:pPr>
            <a:r>
              <a:rPr lang="en-GB" altLang="zh-CN" sz="3600" dirty="0">
                <a:cs typeface="Times New Roman" panose="02020603050405020304" pitchFamily="18" charset="0"/>
              </a:rPr>
              <a:t>I’d be happy to answer any questions</a:t>
            </a:r>
            <a:endParaRPr lang="en-US" altLang="zh-CN" sz="3600" dirty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972CB771-E49E-427F-8AEB-C5CD86E2AA37}"/>
              </a:ext>
            </a:extLst>
          </p:cNvPr>
          <p:cNvGrpSpPr/>
          <p:nvPr/>
        </p:nvGrpSpPr>
        <p:grpSpPr>
          <a:xfrm>
            <a:off x="179513" y="764704"/>
            <a:ext cx="5040560" cy="2569709"/>
            <a:chOff x="179512" y="786301"/>
            <a:chExt cx="5245945" cy="288032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D1B0A58-2BF2-4F2F-97E2-8EFA02A601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9512" y="786301"/>
              <a:ext cx="5245945" cy="288032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227B864-427F-42AD-AF0D-74334A81B77C}"/>
                </a:ext>
              </a:extLst>
            </p:cNvPr>
            <p:cNvSpPr txBox="1"/>
            <p:nvPr/>
          </p:nvSpPr>
          <p:spPr>
            <a:xfrm>
              <a:off x="2771800" y="1495817"/>
              <a:ext cx="94966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altLang="zh-CN" sz="1200" b="1" dirty="0">
                  <a:cs typeface="Arial" panose="020B0604020202020204" pitchFamily="34" charset="0"/>
                </a:rPr>
                <a:t>Undulator</a:t>
              </a:r>
              <a:endParaRPr lang="en-GB" sz="1200" b="1" dirty="0">
                <a:cs typeface="Arial" panose="020B0604020202020204" pitchFamily="34" charset="0"/>
              </a:endParaRPr>
            </a:p>
          </p:txBody>
        </p:sp>
      </p:grpSp>
      <p:sp>
        <p:nvSpPr>
          <p:cNvPr id="18" name="Content Placeholder 2"/>
          <p:cNvSpPr txBox="1"/>
          <p:nvPr/>
        </p:nvSpPr>
        <p:spPr bwMode="auto">
          <a:xfrm>
            <a:off x="5652120" y="1484784"/>
            <a:ext cx="3276364" cy="454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  <a:effectLst/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GB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Wavelength of output radiation</a:t>
            </a:r>
          </a:p>
        </p:txBody>
      </p:sp>
      <p:sp>
        <p:nvSpPr>
          <p:cNvPr id="12" name="标题 1"/>
          <p:cNvSpPr txBox="1"/>
          <p:nvPr/>
        </p:nvSpPr>
        <p:spPr>
          <a:xfrm>
            <a:off x="1259632" y="62895"/>
            <a:ext cx="6347048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altLang="zh-CN" sz="4400" noProof="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Free-electron Laser (FEL)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/>
          <p:nvPr/>
        </p:nvSpPr>
        <p:spPr bwMode="auto">
          <a:xfrm>
            <a:off x="4139952" y="5949280"/>
            <a:ext cx="4824536" cy="852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 eaLnBrk="0" fontAlgn="base" hangingPunct="0">
              <a:spcBef>
                <a:spcPts val="0"/>
              </a:spcBef>
              <a:spcAft>
                <a:spcPct val="0"/>
              </a:spcAft>
              <a:defRPr/>
            </a:pPr>
            <a:r>
              <a:rPr lang="en-GB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Bolko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Beutner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Introduction to Free Electron Lasers;</a:t>
            </a:r>
          </a:p>
          <a:p>
            <a:pPr lvl="0" eaLnBrk="0" fontAlgn="base" hangingPunct="0">
              <a:spcBef>
                <a:spcPts val="0"/>
              </a:spcBef>
              <a:spcAft>
                <a:spcPct val="0"/>
              </a:spcAft>
              <a:defRPr/>
            </a:pPr>
            <a:r>
              <a:rPr lang="en-GB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[2] P. G. O'Shea, Science, 292 (5523), pp. 1853-1858, 2001.</a:t>
            </a:r>
            <a:endParaRPr lang="en-US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ts val="0"/>
              </a:spcBef>
              <a:spcAft>
                <a:spcPct val="0"/>
              </a:spcAft>
              <a:defRPr/>
            </a:pP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[3] </a:t>
            </a:r>
            <a:r>
              <a:rPr lang="en-GB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GB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Ghaith</a:t>
            </a:r>
            <a:r>
              <a:rPr lang="en-GB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Physics Reports 937(6), 2021;</a:t>
            </a:r>
          </a:p>
          <a:p>
            <a:pPr>
              <a:spcBef>
                <a:spcPts val="0"/>
              </a:spcBef>
              <a:defRPr/>
            </a:pPr>
            <a:r>
              <a:rPr lang="en-GB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[4] https://www.youtube.com/watch?v=-kdqVuJxkrs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848063" y="1832630"/>
                <a:ext cx="2884477" cy="720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altLang="zh-CN" i="1" smtClean="0">
                          <a:solidFill>
                            <a:schemeClr val="tx1"/>
                          </a:solidFill>
                          <a:latin typeface="Cambria Math" panose="02040503050406030204"/>
                          <a:ea typeface="Cambria Math" panose="02040503050406030204"/>
                        </a:rPr>
                        <m:t>𝜆</m:t>
                      </m:r>
                      <m:r>
                        <a:rPr lang="en-GB" altLang="zh-CN" i="1">
                          <a:solidFill>
                            <a:schemeClr val="tx1"/>
                          </a:solidFill>
                          <a:latin typeface="Cambria Math" panose="02040503050406030204"/>
                        </a:rPr>
                        <m:t>=</m:t>
                      </m:r>
                      <m:f>
                        <m:fPr>
                          <m:ctrlPr>
                            <a:rPr lang="en-GB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altLang="zh-CN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altLang="zh-CN" i="1">
                                  <a:solidFill>
                                    <a:schemeClr val="tx1"/>
                                  </a:solidFill>
                                  <a:latin typeface="Cambria Math" panose="02040503050406030204"/>
                                  <a:ea typeface="Cambria Math" panose="02040503050406030204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altLang="zh-CN" i="1">
                                  <a:solidFill>
                                    <a:schemeClr val="tx1"/>
                                  </a:solidFill>
                                  <a:latin typeface="Cambria Math" panose="02040503050406030204"/>
                                </a:rPr>
                                <m:t>𝑢</m:t>
                              </m:r>
                            </m:sub>
                          </m:sSub>
                        </m:num>
                        <m:den>
                          <m:r>
                            <a:rPr lang="en-GB" altLang="zh-CN" i="1">
                              <a:solidFill>
                                <a:schemeClr val="tx1"/>
                              </a:solidFill>
                              <a:latin typeface="Cambria Math" panose="02040503050406030204"/>
                            </a:rPr>
                            <m:t>2</m:t>
                          </m:r>
                          <m:sSup>
                            <m:sSupPr>
                              <m:ctrlPr>
                                <a:rPr lang="en-GB" altLang="zh-CN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GB" altLang="zh-CN" i="1">
                                  <a:solidFill>
                                    <a:schemeClr val="tx1"/>
                                  </a:solidFill>
                                  <a:latin typeface="Cambria Math" panose="02040503050406030204"/>
                                  <a:ea typeface="Cambria Math" panose="02040503050406030204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GB" altLang="zh-CN" i="1">
                                  <a:solidFill>
                                    <a:schemeClr val="tx1"/>
                                  </a:solidFill>
                                  <a:latin typeface="Cambria Math" panose="02040503050406030204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GB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altLang="zh-CN" i="1">
                              <a:solidFill>
                                <a:schemeClr val="tx1"/>
                              </a:solidFill>
                              <a:latin typeface="Cambria Math" panose="02040503050406030204"/>
                            </a:rPr>
                            <m:t>1+</m:t>
                          </m:r>
                          <m:f>
                            <m:fPr>
                              <m:ctrlPr>
                                <a:rPr lang="en-GB" altLang="zh-CN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altLang="zh-CN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altLang="zh-CN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GB" altLang="zh-CN" i="1">
                                      <a:solidFill>
                                        <a:schemeClr val="tx1"/>
                                      </a:solidFill>
                                      <a:latin typeface="Cambria Math" panose="02040503050406030204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altLang="zh-CN" i="1">
                                  <a:solidFill>
                                    <a:schemeClr val="tx1"/>
                                  </a:solidFill>
                                  <a:latin typeface="Cambria Math" panose="02040503050406030204"/>
                                </a:rPr>
                                <m:t>2</m:t>
                              </m:r>
                            </m:den>
                          </m:f>
                          <m:r>
                            <a:rPr lang="en-GB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altLang="zh-CN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altLang="zh-CN" i="1">
                                  <a:latin typeface="Cambria Math" panose="02040503050406030204"/>
                                  <a:ea typeface="Cambria Math" panose="02040503050406030204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GB" altLang="zh-CN" i="1">
                                  <a:latin typeface="Cambria Math" panose="02040503050406030204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GB" altLang="zh-CN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GB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p>
                              <m:r>
                                <a:rPr lang="en-GB" altLang="zh-CN" i="1">
                                  <a:latin typeface="Cambria Math" panose="02040503050406030204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zh-CN" altLang="en-US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8063" y="1832630"/>
                <a:ext cx="2884477" cy="72032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5707738" y="2780928"/>
                <a:ext cx="3328758" cy="5534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altLang="zh-CN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d>
                        <m:sSub>
                          <m:sSubPr>
                            <m:ctrlPr>
                              <a:rPr lang="en-GB" altLang="zh-CN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altLang="zh-CN" sz="1400" i="1">
                                <a:latin typeface="Cambria Math" panose="02040503050406030204"/>
                                <a:ea typeface="Cambria Math" panose="02040503050406030204"/>
                              </a:rPr>
                              <m:t>𝜆</m:t>
                            </m:r>
                          </m:e>
                          <m:sub>
                            <m:r>
                              <a:rPr lang="en-GB" altLang="zh-CN" sz="1400" i="1">
                                <a:latin typeface="Cambria Math" panose="02040503050406030204"/>
                              </a:rPr>
                              <m:t>𝑢</m:t>
                            </m:r>
                          </m:sub>
                        </m:sSub>
                        <m:sSub>
                          <m:sSubPr>
                            <m:ctrlPr>
                              <a:rPr lang="en-GB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altLang="zh-CN" sz="2000" i="1">
                                <a:latin typeface="Cambria Math" panose="02040503050406030204"/>
                              </a:rPr>
                              <m:t>𝐵</m:t>
                            </m:r>
                          </m:e>
                          <m:sub>
                            <m:r>
                              <a:rPr lang="en-GB" altLang="zh-CN" sz="20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zh-CN" alt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𝑚𝑐</m:t>
                        </m:r>
                      </m:den>
                    </m:f>
                  </m:oMath>
                </a14:m>
                <a:r>
                  <a:rPr lang="en-US" altLang="zh-CN" sz="2000" b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000" dirty="0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0.934</m:t>
                    </m:r>
                    <m:sSub>
                      <m:sSubPr>
                        <m:ctrlPr>
                          <a:rPr lang="en-GB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i="1">
                            <a:latin typeface="Cambria Math" panose="02040503050406030204"/>
                          </a:rPr>
                          <m:t>𝐵</m:t>
                        </m:r>
                      </m:e>
                      <m:sub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sSub>
                      <m:sSubPr>
                        <m:ctrlPr>
                          <a:rPr lang="en-GB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m:rPr>
                            <m:sty m:val="p"/>
                          </m:rPr>
                          <a:rPr lang="en-GB" altLang="zh-CN" b="0" i="0" smtClean="0"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]</m:t>
                        </m:r>
                        <m:r>
                          <a:rPr lang="en-GB" altLang="zh-CN" i="1">
                            <a:latin typeface="Cambria Math" panose="02040503050406030204"/>
                            <a:ea typeface="Cambria Math" panose="02040503050406030204"/>
                          </a:rPr>
                          <m:t>𝜆</m:t>
                        </m:r>
                      </m:e>
                      <m:sub>
                        <m:r>
                          <a:rPr lang="en-GB" altLang="zh-CN" i="1">
                            <a:latin typeface="Cambria Math" panose="02040503050406030204"/>
                          </a:rPr>
                          <m:t>𝑢</m:t>
                        </m:r>
                      </m:sub>
                    </m:sSub>
                    <m:r>
                      <a:rPr lang="en-GB" altLang="zh-CN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m:rPr>
                        <m:sty m:val="p"/>
                      </m:rPr>
                      <a:rPr lang="en-GB" altLang="zh-CN" b="0" i="0" smtClean="0">
                        <a:latin typeface="Cambria Math" panose="02040503050406030204" pitchFamily="18" charset="0"/>
                      </a:rPr>
                      <m:t>cm</m:t>
                    </m:r>
                    <m:r>
                      <a:rPr lang="en-GB" altLang="zh-CN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altLang="zh-CN" sz="2000" b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7738" y="2780928"/>
                <a:ext cx="3328758" cy="553485"/>
              </a:xfrm>
              <a:prstGeom prst="rect">
                <a:avLst/>
              </a:prstGeom>
              <a:blipFill>
                <a:blip r:embed="rId5"/>
                <a:stretch>
                  <a:fillRect b="-54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9499" y="3356992"/>
                <a:ext cx="8882948" cy="2375485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sz="2000" b="1" dirty="0">
                    <a:solidFill>
                      <a:srgbClr val="C00000"/>
                    </a:solidFill>
                  </a:rPr>
                  <a:t>Compact X-FEL relies on </a:t>
                </a:r>
              </a:p>
              <a:p>
                <a:r>
                  <a:rPr lang="en-GB" sz="2000" dirty="0"/>
                  <a:t>High-gradient accelerators </a:t>
                </a:r>
              </a:p>
              <a:p>
                <a:pPr lvl="1"/>
                <a:r>
                  <a:rPr lang="en-GB" sz="1400" dirty="0">
                    <a:cs typeface="Times New Roman" panose="02020603050405020304" pitchFamily="18" charset="0"/>
                  </a:rPr>
                  <a:t>Traditional accelerators: higher frequency (X, </a:t>
                </a:r>
                <a:r>
                  <a:rPr lang="en-GB" sz="1400" dirty="0" err="1">
                    <a:cs typeface="Times New Roman" panose="02020603050405020304" pitchFamily="18" charset="0"/>
                  </a:rPr>
                  <a:t>Ka</a:t>
                </a:r>
                <a:r>
                  <a:rPr lang="en-GB" sz="1400" dirty="0">
                    <a:cs typeface="Times New Roman" panose="02020603050405020304" pitchFamily="18" charset="0"/>
                  </a:rPr>
                  <a:t>-band accelerators)</a:t>
                </a:r>
              </a:p>
              <a:p>
                <a:pPr lvl="1"/>
                <a:r>
                  <a:rPr lang="en-GB" sz="1400" dirty="0">
                    <a:cs typeface="Times New Roman" panose="02020603050405020304" pitchFamily="18" charset="0"/>
                  </a:rPr>
                  <a:t>Novel accelerators: DLA, PWFA, LWFA</a:t>
                </a:r>
              </a:p>
              <a:p>
                <a:r>
                  <a:rPr lang="en-GB" sz="2000" dirty="0">
                    <a:solidFill>
                      <a:srgbClr val="FF0000"/>
                    </a:solidFill>
                  </a:rPr>
                  <a:t>Short wavelength undulator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altLang="zh-CN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GB" altLang="zh-CN" sz="2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↓</m:t>
                    </m:r>
                    <m:r>
                      <m:rPr>
                        <m:sty m:val="p"/>
                      </m:rPr>
                      <a:rPr lang="en-GB" altLang="zh-CN" sz="2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enables</m:t>
                    </m:r>
                    <m:r>
                      <a:rPr lang="en-GB" altLang="zh-CN" sz="2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altLang="zh-CN" sz="2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GB" altLang="zh-CN" sz="2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↓</m:t>
                    </m:r>
                    <m:r>
                      <m:rPr>
                        <m:sty m:val="p"/>
                      </m:rPr>
                      <a:rPr lang="en-GB" altLang="zh-CN" sz="2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for</m:t>
                    </m:r>
                    <m:r>
                      <a:rPr lang="en-GB" altLang="zh-CN" sz="2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altLang="zh-CN" sz="2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same</m:t>
                    </m:r>
                    <m:r>
                      <a:rPr lang="en-GB" altLang="zh-CN" sz="2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altLang="zh-CN" sz="2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GB" sz="2000" dirty="0">
                    <a:solidFill>
                      <a:srgbClr val="FF0000"/>
                    </a:solidFill>
                  </a:rPr>
                  <a:t>)</a:t>
                </a:r>
              </a:p>
              <a:p>
                <a:pPr marL="0" indent="0">
                  <a:buNone/>
                </a:pPr>
                <a:r>
                  <a:rPr lang="en-GB" sz="2000" b="1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Uniqueness:</a:t>
                </a:r>
                <a:r>
                  <a:rPr lang="en-GB" sz="2000" b="1" dirty="0">
                    <a:solidFill>
                      <a:srgbClr val="1330AD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n-GB" sz="1800" dirty="0">
                    <a:solidFill>
                      <a:srgbClr val="1330AD"/>
                    </a:solidFill>
                    <a:cs typeface="Times New Roman" panose="02020603050405020304" pitchFamily="18" charset="0"/>
                  </a:rPr>
                  <a:t>Visualising ultrafast (fs) processes at the quantum scale (&lt;1nm)</a:t>
                </a:r>
              </a:p>
              <a:p>
                <a:pPr marL="0" indent="0">
                  <a:buNone/>
                </a:pPr>
                <a:r>
                  <a:rPr lang="en-GB" sz="2000" b="1" dirty="0">
                    <a:solidFill>
                      <a:srgbClr val="C00000"/>
                    </a:solidFill>
                    <a:cs typeface="Times New Roman" panose="02020603050405020304" pitchFamily="18" charset="0"/>
                    <a:sym typeface="+mn-ea"/>
                  </a:rPr>
                  <a:t>Timeliness: </a:t>
                </a:r>
                <a:r>
                  <a:rPr lang="en-GB" sz="2000" dirty="0">
                    <a:solidFill>
                      <a:srgbClr val="1330AD"/>
                    </a:solidFill>
                    <a:cs typeface="Times New Roman" panose="02020603050405020304" pitchFamily="18" charset="0"/>
                    <a:sym typeface="+mn-ea"/>
                  </a:rPr>
                  <a:t>UK-XFEL science case made to STFC, UK in Oct. 2020 with UK XFEL           CDR commissioned (2022 to 2025)</a:t>
                </a:r>
              </a:p>
            </p:txBody>
          </p:sp>
        </mc:Choice>
        <mc:Fallback xmlns="">
          <p:sp>
            <p:nvSpPr>
              <p:cNvPr id="19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499" y="3356992"/>
                <a:ext cx="8882948" cy="2375485"/>
              </a:xfrm>
              <a:blipFill>
                <a:blip r:embed="rId6"/>
                <a:stretch>
                  <a:fillRect l="-755" t="-1542" r="-8511" b="-174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4">
            <a:extLst>
              <a:ext uri="{FF2B5EF4-FFF2-40B4-BE49-F238E27FC236}">
                <a16:creationId xmlns:a16="http://schemas.microsoft.com/office/drawing/2014/main" id="{40C0407B-F444-4C52-B46C-759AF8BC7C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773" y="3429000"/>
            <a:ext cx="2180707" cy="1460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24D3C0D-24CB-4277-8668-C83ADC2954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1850" y="2204864"/>
            <a:ext cx="5522386" cy="34083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208520"/>
            <a:ext cx="4752528" cy="562074"/>
          </a:xfrm>
        </p:spPr>
        <p:txBody>
          <a:bodyPr/>
          <a:lstStyle/>
          <a:p>
            <a:r>
              <a:rPr lang="en-GB" dirty="0"/>
              <a:t>Undulators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5413" y="6065835"/>
            <a:ext cx="302708" cy="185677"/>
          </a:xfrm>
        </p:spPr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/>
              <a:t>3</a:t>
            </a:fld>
            <a:endParaRPr lang="en-US" altLang="zh-CN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700532"/>
              </p:ext>
            </p:extLst>
          </p:nvPr>
        </p:nvGraphicFramePr>
        <p:xfrm>
          <a:off x="208710" y="2862524"/>
          <a:ext cx="3283170" cy="31935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68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61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0431">
                <a:tc>
                  <a:txBody>
                    <a:bodyPr/>
                    <a:lstStyle/>
                    <a:p>
                      <a:pPr algn="ctr"/>
                      <a:endParaRPr lang="zh-CN" altLang="en-US" sz="1600" i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i="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SwissFEL</a:t>
                      </a:r>
                      <a:endParaRPr lang="en-US" altLang="zh-CN" sz="1600" i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altLang="zh-CN" sz="1600" i="0" kern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(Aramis)</a:t>
                      </a:r>
                      <a:endParaRPr lang="zh-CN" altLang="en-US" sz="1600" i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i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Europe</a:t>
                      </a:r>
                      <a:r>
                        <a:rPr lang="en-US" altLang="zh-CN" sz="1600" i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XFEL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043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altLang="zh-CN" sz="1600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Planar hybrid</a:t>
                      </a:r>
                      <a:endParaRPr lang="zh-CN" altLang="en-US" sz="160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Planar hybrid</a:t>
                      </a:r>
                      <a:endParaRPr lang="zh-CN" altLang="en-US" sz="160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72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i="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NdFeB</a:t>
                      </a:r>
                      <a:endParaRPr lang="zh-CN" altLang="en-US" sz="160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i="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NdFeB</a:t>
                      </a:r>
                      <a:endParaRPr lang="zh-CN" altLang="en-US" sz="160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86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zh-CN" altLang="en-US" sz="16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zh-CN" altLang="en-US" sz="160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  <a:endParaRPr lang="zh-CN" altLang="en-US" sz="160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Period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i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mm</a:t>
                      </a:r>
                      <a:endParaRPr lang="zh-CN" altLang="en-US" sz="1600" i="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i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mm</a:t>
                      </a:r>
                      <a:endParaRPr lang="zh-CN" altLang="en-US" sz="1600" i="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446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Peak field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i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0.85 T</a:t>
                      </a:r>
                      <a:endParaRPr lang="zh-CN" altLang="en-US" sz="1600" i="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i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1.24 T</a:t>
                      </a:r>
                      <a:endParaRPr lang="zh-CN" altLang="en-US" sz="1600" i="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446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Gap type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Variable</a:t>
                      </a:r>
                      <a:r>
                        <a:rPr lang="en-US" altLang="zh-CN" sz="1600" b="0" i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zh-CN" altLang="en-US" sz="16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Variable</a:t>
                      </a:r>
                      <a:r>
                        <a:rPr lang="en-US" altLang="zh-CN" sz="1600" b="0" i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zh-CN" altLang="en-US" sz="16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87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Gap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4.7 mm</a:t>
                      </a:r>
                      <a:endParaRPr lang="zh-CN" altLang="en-US" sz="16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mm</a:t>
                      </a:r>
                      <a:endParaRPr lang="zh-CN" altLang="en-US" sz="16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989223" y="836712"/>
            <a:ext cx="6169296" cy="1371600"/>
          </a:xfrm>
        </p:spPr>
        <p:txBody>
          <a:bodyPr/>
          <a:lstStyle/>
          <a:p>
            <a:r>
              <a:rPr lang="en-US" altLang="zh-CN" sz="1800" dirty="0"/>
              <a:t>Permanent magnet undulators</a:t>
            </a:r>
            <a:endParaRPr lang="en-GB" sz="1800" dirty="0"/>
          </a:p>
          <a:p>
            <a:r>
              <a:rPr lang="en-GB" sz="1800" dirty="0"/>
              <a:t>Cryogenic permanent magnet undulators</a:t>
            </a:r>
          </a:p>
          <a:p>
            <a:r>
              <a:rPr lang="en-GB" sz="1800" dirty="0"/>
              <a:t>Superconducting undulators</a:t>
            </a:r>
          </a:p>
          <a:p>
            <a:r>
              <a:rPr lang="en-GB" sz="1800" dirty="0"/>
              <a:t>Exotic undulators (</a:t>
            </a:r>
            <a:r>
              <a:rPr lang="en-GB" sz="1800" dirty="0">
                <a:solidFill>
                  <a:srgbClr val="FF0000"/>
                </a:solidFill>
              </a:rPr>
              <a:t>Microwave undulator, </a:t>
            </a:r>
            <a:r>
              <a:rPr lang="en-GB" sz="1800" dirty="0"/>
              <a:t>Optical undulator)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9948" y="2492896"/>
            <a:ext cx="26277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GB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State-of-the-art PMU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2451B3C-C651-470F-8B19-A36A5D01718F}"/>
              </a:ext>
            </a:extLst>
          </p:cNvPr>
          <p:cNvSpPr/>
          <p:nvPr/>
        </p:nvSpPr>
        <p:spPr>
          <a:xfrm>
            <a:off x="3804217" y="5517232"/>
            <a:ext cx="51602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en-GB" sz="1600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1.7mm period allows for generating soft X-ray radiation using a 250 MeV beam.</a:t>
            </a:r>
          </a:p>
          <a:p>
            <a:pPr marL="0" indent="0" algn="l">
              <a:buNone/>
            </a:pPr>
            <a:r>
              <a:rPr lang="en-GB" sz="1600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Moderate K value for 1.7mm period MU mitigated by </a:t>
            </a:r>
          </a:p>
          <a:p>
            <a:pPr marL="0" indent="0" algn="l">
              <a:buNone/>
            </a:pPr>
            <a:r>
              <a:rPr lang="en-GB" sz="1600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588 periods per meter.  </a:t>
            </a:r>
          </a:p>
        </p:txBody>
      </p:sp>
      <p:sp>
        <p:nvSpPr>
          <p:cNvPr id="19" name="TextBox 16">
            <a:extLst>
              <a:ext uri="{FF2B5EF4-FFF2-40B4-BE49-F238E27FC236}">
                <a16:creationId xmlns:a16="http://schemas.microsoft.com/office/drawing/2014/main" id="{AE6253F4-DC4D-474D-9B24-7E653EFCFFAD}"/>
              </a:ext>
            </a:extLst>
          </p:cNvPr>
          <p:cNvSpPr txBox="1"/>
          <p:nvPr/>
        </p:nvSpPr>
        <p:spPr>
          <a:xfrm>
            <a:off x="3750231" y="4109768"/>
            <a:ext cx="8598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en-GB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200MeV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AC76C53-B500-4330-A5D5-63BF4EC6DBB5}"/>
              </a:ext>
            </a:extLst>
          </p:cNvPr>
          <p:cNvCxnSpPr>
            <a:cxnSpLocks/>
          </p:cNvCxnSpPr>
          <p:nvPr/>
        </p:nvCxnSpPr>
        <p:spPr bwMode="auto">
          <a:xfrm flipV="1">
            <a:off x="5076056" y="4005064"/>
            <a:ext cx="0" cy="103188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FDFD914-2AAD-44B4-B454-193C7B66F0E5}"/>
              </a:ext>
            </a:extLst>
          </p:cNvPr>
          <p:cNvCxnSpPr>
            <a:cxnSpLocks/>
          </p:cNvCxnSpPr>
          <p:nvPr/>
        </p:nvCxnSpPr>
        <p:spPr bwMode="auto">
          <a:xfrm flipV="1">
            <a:off x="8244408" y="2492896"/>
            <a:ext cx="0" cy="157215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9A8ADEE-8584-4175-9DE0-D7963E2A478F}"/>
              </a:ext>
            </a:extLst>
          </p:cNvPr>
          <p:cNvCxnSpPr>
            <a:cxnSpLocks/>
          </p:cNvCxnSpPr>
          <p:nvPr/>
        </p:nvCxnSpPr>
        <p:spPr bwMode="auto">
          <a:xfrm flipV="1">
            <a:off x="4506960" y="4149079"/>
            <a:ext cx="2091328" cy="1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97F0F13-AC70-4586-8299-5B92E9745CC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16216" y="3478839"/>
            <a:ext cx="0" cy="153331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042645D-482B-4A1A-96DC-6E074C1A0762}"/>
              </a:ext>
            </a:extLst>
          </p:cNvPr>
          <p:cNvCxnSpPr>
            <a:cxnSpLocks/>
          </p:cNvCxnSpPr>
          <p:nvPr/>
        </p:nvCxnSpPr>
        <p:spPr bwMode="auto">
          <a:xfrm flipV="1">
            <a:off x="4308605" y="3645024"/>
            <a:ext cx="2884471" cy="1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6">
            <a:extLst>
              <a:ext uri="{FF2B5EF4-FFF2-40B4-BE49-F238E27FC236}">
                <a16:creationId xmlns:a16="http://schemas.microsoft.com/office/drawing/2014/main" id="{58B01562-6EBA-4792-A0E5-E150B972AA6D}"/>
              </a:ext>
            </a:extLst>
          </p:cNvPr>
          <p:cNvSpPr txBox="1"/>
          <p:nvPr/>
        </p:nvSpPr>
        <p:spPr>
          <a:xfrm>
            <a:off x="3777122" y="3573016"/>
            <a:ext cx="8598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en-GB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300MeV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B1DC0AE7-CD80-4F61-894D-0E5467E11C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35790"/>
            <a:ext cx="2736304" cy="150858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899592" y="70367"/>
            <a:ext cx="7067128" cy="850106"/>
          </a:xfrm>
        </p:spPr>
        <p:txBody>
          <a:bodyPr>
            <a:normAutofit/>
          </a:bodyPr>
          <a:lstStyle/>
          <a:p>
            <a:r>
              <a:rPr lang="en-US" altLang="zh-CN" sz="4000" dirty="0">
                <a:latin typeface="Times New Roman" pitchFamily="18" charset="0"/>
                <a:cs typeface="Times New Roman" pitchFamily="18" charset="0"/>
              </a:rPr>
              <a:t>Microwave </a:t>
            </a:r>
            <a:r>
              <a:rPr lang="en-US" altLang="zh-CN" sz="4000" dirty="0" err="1">
                <a:latin typeface="Times New Roman" pitchFamily="18" charset="0"/>
                <a:cs typeface="Times New Roman" pitchFamily="18" charset="0"/>
              </a:rPr>
              <a:t>undulator</a:t>
            </a:r>
            <a:r>
              <a:rPr lang="en-US" altLang="zh-CN" sz="4000" dirty="0">
                <a:latin typeface="Times New Roman" pitchFamily="18" charset="0"/>
                <a:cs typeface="Times New Roman" pitchFamily="18" charset="0"/>
              </a:rPr>
              <a:t> (MU)</a:t>
            </a:r>
            <a:endParaRPr lang="zh-CN" altLang="en-US" sz="40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256439" y="3501008"/>
                <a:ext cx="2035641" cy="6042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altLang="zh-CN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zh-CN" sz="16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𝑠𝑖𝑛</m:t>
                      </m:r>
                      <m:r>
                        <a:rPr lang="en-US" altLang="zh-CN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⁡(2</m:t>
                      </m:r>
                      <m:r>
                        <a:rPr lang="en-US" altLang="zh-CN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en-US" altLang="zh-CN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𝑧</m:t>
                      </m:r>
                      <m:r>
                        <a:rPr lang="en-US" altLang="zh-CN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/</m:t>
                      </m:r>
                      <m:sSub>
                        <m:sSubPr>
                          <m:ctrlPr>
                            <a:rPr lang="zh-CN" altLang="zh-CN" sz="16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sz="1600" dirty="0"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zh-CN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zh-CN" altLang="zh-CN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altLang="zh-CN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zh-CN" altLang="en-US" sz="1600" dirty="0"/>
                  <a:t> 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6439" y="3501008"/>
                <a:ext cx="2035641" cy="604204"/>
              </a:xfrm>
              <a:prstGeom prst="rect">
                <a:avLst/>
              </a:prstGeom>
              <a:blipFill>
                <a:blip r:embed="rId3"/>
                <a:stretch>
                  <a:fillRect b="-20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26849" y="3429000"/>
                <a:ext cx="2932983" cy="9237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sz="1600" u="sng" dirty="0">
                    <a:solidFill>
                      <a:srgbClr val="FF0000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600" i="1" u="sng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1600" i="1" u="sng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sz="1600" i="1" u="sng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lang="zh-CN" altLang="zh-CN" sz="1600" i="1" u="sng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1600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(2</m:t>
                        </m:r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zh-CN" altLang="zh-CN" sz="1600" i="1" u="sng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 u="sng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1600" i="1" u="sng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)∙</m:t>
                        </m:r>
                      </m:e>
                    </m:func>
                    <m:func>
                      <m:funcPr>
                        <m:ctrlPr>
                          <a:rPr lang="zh-CN" altLang="zh-CN" sz="1600" i="1" u="sng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1600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func>
                    <m:r>
                      <a:rPr lang="en-US" altLang="zh-CN" sz="1600" i="1" u="sng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altLang="zh-CN" sz="1600" u="sng" dirty="0">
                  <a:solidFill>
                    <a:srgbClr val="FF0000"/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16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6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sz="16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lang="zh-CN" altLang="zh-CN" sz="16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16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cos</m:t>
                        </m:r>
                      </m:fName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(2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zh-CN" altLang="zh-CN" sz="16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)∙</m:t>
                        </m:r>
                      </m:e>
                    </m:func>
                    <m:func>
                      <m:funcPr>
                        <m:ctrlPr>
                          <a:rPr lang="zh-CN" altLang="zh-CN" sz="16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16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cos</m:t>
                        </m:r>
                      </m:fName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func>
                  </m:oMath>
                </a14:m>
                <a:endParaRPr lang="en-US" altLang="zh-CN" sz="1600" i="1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1600" i="1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zh-CN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16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zh-CN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zh-CN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altLang="zh-CN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sz="16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1600" dirty="0"/>
                  <a:t> </a:t>
                </a: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849" y="3429000"/>
                <a:ext cx="2932983" cy="92371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35" y="920473"/>
            <a:ext cx="5548688" cy="2508527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1449360" y="6165304"/>
            <a:ext cx="5400600" cy="516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spcBef>
                <a:spcPct val="20000"/>
              </a:spcBef>
              <a:defRPr/>
            </a:pPr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[1] </a:t>
            </a:r>
            <a:r>
              <a:rPr lang="en-GB" altLang="zh-CN" sz="1400" dirty="0">
                <a:latin typeface="Times New Roman" pitchFamily="18" charset="0"/>
                <a:cs typeface="Times New Roman" pitchFamily="18" charset="0"/>
              </a:rPr>
              <a:t>T. </a:t>
            </a:r>
            <a:r>
              <a:rPr lang="en-GB" altLang="zh-CN" sz="1400" dirty="0" err="1">
                <a:latin typeface="Times New Roman" pitchFamily="18" charset="0"/>
                <a:cs typeface="Times New Roman" pitchFamily="18" charset="0"/>
              </a:rPr>
              <a:t>Shintake</a:t>
            </a:r>
            <a:r>
              <a:rPr lang="en-GB" altLang="zh-CN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altLang="zh-CN" sz="1400" dirty="0" err="1">
                <a:latin typeface="Times New Roman" pitchFamily="18" charset="0"/>
                <a:cs typeface="Times New Roman" pitchFamily="18" charset="0"/>
              </a:rPr>
              <a:t>Jpn</a:t>
            </a:r>
            <a:r>
              <a:rPr lang="en-GB" altLang="zh-CN" sz="1400" dirty="0">
                <a:latin typeface="Times New Roman" pitchFamily="18" charset="0"/>
                <a:cs typeface="Times New Roman" pitchFamily="18" charset="0"/>
              </a:rPr>
              <a:t>. J. Appl. Phys. 22, 844, 1983.</a:t>
            </a:r>
          </a:p>
          <a:p>
            <a:pPr lvl="0">
              <a:spcBef>
                <a:spcPct val="20000"/>
              </a:spcBef>
              <a:defRPr/>
            </a:pPr>
            <a:r>
              <a:rPr lang="en-GB" altLang="zh-CN" sz="1400" dirty="0">
                <a:latin typeface="Times New Roman" pitchFamily="18" charset="0"/>
                <a:cs typeface="Times New Roman" pitchFamily="18" charset="0"/>
              </a:rPr>
              <a:t>[2] S. Tantawi, Phys. review letters 112, 164802, 2014.</a:t>
            </a:r>
            <a:endParaRPr kumimoji="0" lang="en-GB" altLang="zh-CN" sz="1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504" y="1556792"/>
            <a:ext cx="115212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F48C821-C7F6-CE37-C76D-29B895196C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96" y="4337483"/>
            <a:ext cx="2640173" cy="1827821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77AC64-2BB7-BAFE-6323-F52EC6D1C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/>
              <a:t>4</a:t>
            </a:fld>
            <a:endParaRPr lang="en-US" altLang="zh-CN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F65E139-90A0-429E-8BDC-508BFDD27FE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48204"/>
          <a:stretch/>
        </p:blipFill>
        <p:spPr>
          <a:xfrm>
            <a:off x="5940152" y="1114584"/>
            <a:ext cx="3096344" cy="34450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81D0D6CF-5F14-4357-B91C-ECEF8E5F83BB}"/>
                  </a:ext>
                </a:extLst>
              </p:cNvPr>
              <p:cNvSpPr/>
              <p:nvPr/>
            </p:nvSpPr>
            <p:spPr>
              <a:xfrm>
                <a:off x="5470635" y="4554994"/>
                <a:ext cx="3637869" cy="2031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altLang="zh-CN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SLAC 2014: Frequency 11.424 GHz, Q 91000,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altLang="zh-CN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𝜆</m:t>
                        </m:r>
                      </m:e>
                      <m:sub>
                        <m:r>
                          <a:rPr lang="en-GB" altLang="zh-CN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sub>
                    </m:sSub>
                    <m:r>
                      <a:rPr lang="en-GB" altLang="zh-CN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13.9 </m:t>
                    </m:r>
                    <m:r>
                      <m:rPr>
                        <m:sty m:val="p"/>
                      </m:rPr>
                      <a:rPr lang="en-GB" altLang="zh-CN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mm</m:t>
                    </m:r>
                    <m:r>
                      <a:rPr lang="en-GB" altLang="zh-CN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</m:oMath>
                </a14:m>
                <a:r>
                  <a:rPr lang="en-GB" altLang="zh-CN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 0.69. </a:t>
                </a:r>
              </a:p>
              <a:p>
                <a:r>
                  <a:rPr lang="en-GB" altLang="zh-CN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Klystron power 50MW. </a:t>
                </a:r>
                <a:r>
                  <a:rPr lang="en-GB" altLang="zh-CN" dirty="0" err="1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Tunable</a:t>
                </a:r>
                <a:r>
                  <a:rPr lang="en-GB" altLang="zh-CN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radiation 400-600nm with 50 MeV to 70 MeV beam, and </a:t>
                </a:r>
                <a:r>
                  <a:rPr lang="en-GB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seeded coherent harmonic generation (SCHG) 160-240nm @ 120 MeV beam</a:t>
                </a:r>
                <a:endParaRPr lang="zh-CN" altLang="en-US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81D0D6CF-5F14-4357-B91C-ECEF8E5F83B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0635" y="4554994"/>
                <a:ext cx="3637869" cy="2031325"/>
              </a:xfrm>
              <a:prstGeom prst="rect">
                <a:avLst/>
              </a:prstGeom>
              <a:blipFill>
                <a:blip r:embed="rId8"/>
                <a:stretch>
                  <a:fillRect l="-1340" t="-1502" r="-2345" b="-39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0EBCC39-F250-4261-9534-327235B146EC}"/>
                  </a:ext>
                </a:extLst>
              </p:cNvPr>
              <p:cNvSpPr/>
              <p:nvPr/>
            </p:nvSpPr>
            <p:spPr>
              <a:xfrm>
                <a:off x="2720087" y="4603027"/>
                <a:ext cx="2706130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altLang="zh-CN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NLP, Japan 1983: Frequency 2.856 GHz, Q 7100,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altLang="zh-CN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𝜆</m:t>
                        </m:r>
                      </m:e>
                      <m:sub>
                        <m:r>
                          <a:rPr lang="en-GB" altLang="zh-CN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sub>
                    </m:sSub>
                    <m:r>
                      <a:rPr lang="en-GB" altLang="zh-CN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altLang="zh-CN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55.0</m:t>
                    </m:r>
                    <m:r>
                      <a:rPr lang="en-GB" altLang="zh-CN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altLang="zh-CN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mm</m:t>
                    </m:r>
                    <m:r>
                      <a:rPr lang="en-GB" altLang="zh-CN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</m:oMath>
                </a14:m>
                <a:r>
                  <a:rPr lang="en-GB" altLang="zh-CN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 0.24. </a:t>
                </a:r>
              </a:p>
              <a:p>
                <a:r>
                  <a:rPr lang="en-GB" altLang="zh-CN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Klystron power 300kW. </a:t>
                </a:r>
                <a14:m>
                  <m:oMath xmlns:m="http://schemas.openxmlformats.org/officeDocument/2006/math">
                    <m:r>
                      <a:rPr lang="en-GB" altLang="zh-CN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𝜆</m:t>
                    </m:r>
                    <m:r>
                      <a:rPr lang="en-GB" altLang="zh-CN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altLang="zh-CN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400nm @143MeV beam.</a:t>
                </a: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0EBCC39-F250-4261-9534-327235B146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0087" y="4603027"/>
                <a:ext cx="2706130" cy="1477328"/>
              </a:xfrm>
              <a:prstGeom prst="rect">
                <a:avLst/>
              </a:prstGeom>
              <a:blipFill>
                <a:blip r:embed="rId9"/>
                <a:stretch>
                  <a:fillRect l="-1802" t="-2066" r="-3378" b="-57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3189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7CB0852-031F-4567-9B98-F7B15A96A6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9441" y="3964529"/>
            <a:ext cx="6479063" cy="2416799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C6F1D-FB24-403C-98F1-F164BADC67C3}"/>
              </a:ext>
            </a:extLst>
          </p:cNvPr>
          <p:cNvCxnSpPr/>
          <p:nvPr/>
        </p:nvCxnSpPr>
        <p:spPr>
          <a:xfrm>
            <a:off x="5004048" y="6381328"/>
            <a:ext cx="1728192" cy="0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812155"/>
          </a:xfrm>
        </p:spPr>
        <p:txBody>
          <a:bodyPr/>
          <a:lstStyle/>
          <a:p>
            <a:r>
              <a:rPr lang="en-GB" dirty="0"/>
              <a:t>Features of MMWU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756" y="980728"/>
            <a:ext cx="8964488" cy="3816424"/>
          </a:xfrm>
        </p:spPr>
        <p:txBody>
          <a:bodyPr/>
          <a:lstStyle/>
          <a:p>
            <a:pPr marL="57150" indent="0" algn="just">
              <a:lnSpc>
                <a:spcPct val="107000"/>
              </a:lnSpc>
              <a:buNone/>
              <a:defRPr/>
            </a:pPr>
            <a:r>
              <a:rPr lang="en-GB" sz="2400" b="1" dirty="0">
                <a:solidFill>
                  <a:srgbClr val="0070C0"/>
                </a:solidFill>
              </a:rPr>
              <a:t>Features</a:t>
            </a:r>
          </a:p>
          <a:p>
            <a:pPr algn="just">
              <a:lnSpc>
                <a:spcPct val="107000"/>
              </a:lnSpc>
              <a:defRPr/>
            </a:pPr>
            <a:r>
              <a:rPr lang="en-GB" altLang="zh-CN" sz="2000" dirty="0">
                <a:cs typeface="Times New Roman" panose="02020603050405020304" pitchFamily="18" charset="0"/>
              </a:rPr>
              <a:t>Shorter undulator period, lower beam energy; </a:t>
            </a:r>
          </a:p>
          <a:p>
            <a:pPr algn="just">
              <a:lnSpc>
                <a:spcPct val="107000"/>
              </a:lnSpc>
              <a:defRPr/>
            </a:pPr>
            <a:r>
              <a:rPr lang="en-GB" altLang="zh-CN" sz="2000" dirty="0">
                <a:cs typeface="Times New Roman" panose="02020603050405020304" pitchFamily="18" charset="0"/>
              </a:rPr>
              <a:t>Large aperture to reduce </a:t>
            </a:r>
            <a:r>
              <a:rPr lang="en-GB" altLang="zh-CN" sz="2000" dirty="0" err="1">
                <a:cs typeface="Times New Roman" panose="02020603050405020304" pitchFamily="18" charset="0"/>
              </a:rPr>
              <a:t>wakefield</a:t>
            </a:r>
            <a:r>
              <a:rPr lang="en-GB" altLang="zh-CN" sz="2000" dirty="0">
                <a:cs typeface="Times New Roman" panose="02020603050405020304" pitchFamily="18" charset="0"/>
              </a:rPr>
              <a:t>; </a:t>
            </a:r>
          </a:p>
          <a:p>
            <a:pPr algn="just">
              <a:lnSpc>
                <a:spcPct val="107000"/>
              </a:lnSpc>
              <a:defRPr/>
            </a:pPr>
            <a:r>
              <a:rPr lang="en-GB" altLang="zh-CN" sz="2000" dirty="0">
                <a:cs typeface="Times New Roman" panose="02020603050405020304" pitchFamily="18" charset="0"/>
              </a:rPr>
              <a:t>Fast control of polarization and magnetic field (electrical vs mechanical);</a:t>
            </a:r>
          </a:p>
          <a:p>
            <a:pPr algn="just">
              <a:lnSpc>
                <a:spcPct val="107000"/>
              </a:lnSpc>
              <a:defRPr/>
            </a:pPr>
            <a:r>
              <a:rPr lang="en-GB" altLang="zh-CN" sz="2000" dirty="0">
                <a:cs typeface="Times New Roman" panose="02020603050405020304" pitchFamily="18" charset="0"/>
              </a:rPr>
              <a:t>Resilient to damage by radiation (copper vs rare-earth material).</a:t>
            </a:r>
          </a:p>
          <a:p>
            <a:pPr marL="57150" indent="0" algn="just">
              <a:lnSpc>
                <a:spcPct val="107000"/>
              </a:lnSpc>
              <a:buNone/>
              <a:defRPr/>
            </a:pPr>
            <a:r>
              <a:rPr lang="en-GB" sz="2400" b="1" dirty="0">
                <a:solidFill>
                  <a:srgbClr val="0070C0"/>
                </a:solidFill>
              </a:rPr>
              <a:t>Vision</a:t>
            </a:r>
          </a:p>
          <a:p>
            <a:pPr algn="just">
              <a:lnSpc>
                <a:spcPct val="107000"/>
              </a:lnSpc>
              <a:defRPr/>
            </a:pPr>
            <a:r>
              <a:rPr lang="en-GB" altLang="zh-CN" sz="2000" b="1" dirty="0">
                <a:cs typeface="Times New Roman" panose="02020603050405020304" pitchFamily="18" charset="0"/>
              </a:rPr>
              <a:t>Demonstrate soft X-ray radiation using</a:t>
            </a:r>
            <a:r>
              <a:rPr lang="zh-CN" altLang="en-US" sz="2000" b="1" dirty="0">
                <a:cs typeface="Times New Roman" panose="02020603050405020304" pitchFamily="18" charset="0"/>
              </a:rPr>
              <a:t> </a:t>
            </a:r>
            <a:r>
              <a:rPr lang="en-GB" altLang="zh-CN" sz="2000" b="1" dirty="0">
                <a:cs typeface="Times New Roman" panose="02020603050405020304" pitchFamily="18" charset="0"/>
              </a:rPr>
              <a:t>the FEBE</a:t>
            </a:r>
            <a:r>
              <a:rPr lang="zh-CN" altLang="en-US" sz="2000" b="1" dirty="0">
                <a:cs typeface="Times New Roman" panose="02020603050405020304" pitchFamily="18" charset="0"/>
              </a:rPr>
              <a:t> </a:t>
            </a:r>
            <a:r>
              <a:rPr lang="en-GB" altLang="zh-CN" sz="2000" b="1" dirty="0">
                <a:cs typeface="Times New Roman" panose="02020603050405020304" pitchFamily="18" charset="0"/>
              </a:rPr>
              <a:t>beam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/>
              <a:t>5</a:t>
            </a:fld>
            <a:endParaRPr lang="en-US" altLang="zh-CN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F8BFC7-1745-4268-A157-034291BE7392}"/>
              </a:ext>
            </a:extLst>
          </p:cNvPr>
          <p:cNvSpPr txBox="1"/>
          <p:nvPr/>
        </p:nvSpPr>
        <p:spPr>
          <a:xfrm>
            <a:off x="1619672" y="6433591"/>
            <a:ext cx="53285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 </a:t>
            </a:r>
            <a:r>
              <a:rPr lang="en-GB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Deepa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Angal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-Kalinin, FEBE Users Group Meeting, 5</a:t>
            </a:r>
            <a:r>
              <a:rPr lang="en-GB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July 2022.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B9182B5-CA96-4A3F-9C31-8040AD122E90}"/>
                  </a:ext>
                </a:extLst>
              </p:cNvPr>
              <p:cNvSpPr/>
              <p:nvPr/>
            </p:nvSpPr>
            <p:spPr>
              <a:xfrm>
                <a:off x="38936" y="3956863"/>
                <a:ext cx="3236920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𝜆</m:t>
                        </m:r>
                      </m:e>
                      <m:sub>
                        <m:r>
                          <a:rPr lang="en-GB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=1.7 mm @ 94 GHz; </a:t>
                </a:r>
              </a:p>
              <a:p>
                <a:r>
                  <a:rPr lang="en-GB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K=0.13 @ 2.5MW drive power;</a:t>
                </a:r>
              </a:p>
              <a:p>
                <a14:m>
                  <m:oMath xmlns:m="http://schemas.openxmlformats.org/officeDocument/2006/math">
                    <m:r>
                      <a:rPr lang="en-GB" altLang="zh-CN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𝜆</m:t>
                    </m:r>
                    <m:r>
                      <a:rPr lang="en-GB" altLang="zh-CN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=3.57nm (348eV)@ 250MeV beam.</a:t>
                </a: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B9182B5-CA96-4A3F-9C31-8040AD122E9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36" y="3956863"/>
                <a:ext cx="3236920" cy="1200329"/>
              </a:xfrm>
              <a:prstGeom prst="rect">
                <a:avLst/>
              </a:prstGeom>
              <a:blipFill>
                <a:blip r:embed="rId3"/>
                <a:stretch>
                  <a:fillRect l="-1507" t="-2538" b="-7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083C82C-BB02-44A0-BF8F-FCD25CBB56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856" y="4562843"/>
            <a:ext cx="4364750" cy="1531819"/>
          </a:xfrm>
          <a:prstGeom prst="rect">
            <a:avLst/>
          </a:prstGeom>
        </p:spPr>
      </p:pic>
      <p:pic>
        <p:nvPicPr>
          <p:cNvPr id="15" name="Picture 14" descr="Shape, rectangle&#10;&#10;Description automatically generated">
            <a:extLst>
              <a:ext uri="{FF2B5EF4-FFF2-40B4-BE49-F238E27FC236}">
                <a16:creationId xmlns:a16="http://schemas.microsoft.com/office/drawing/2014/main" id="{8639FD15-9F6A-4019-81C3-6C8CC5E582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50" y="4535964"/>
            <a:ext cx="4363538" cy="15318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202630"/>
            <a:ext cx="6120680" cy="634082"/>
          </a:xfrm>
        </p:spPr>
        <p:txBody>
          <a:bodyPr/>
          <a:lstStyle/>
          <a:p>
            <a:r>
              <a:rPr lang="en-US" altLang="zh-CN" dirty="0"/>
              <a:t>MU Research at </a:t>
            </a:r>
            <a:r>
              <a:rPr lang="en-US" altLang="zh-CN" dirty="0" err="1"/>
              <a:t>UoS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/>
              <a:t>6</a:t>
            </a:fld>
            <a:endParaRPr lang="en-US" altLang="zh-CN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23528" y="996685"/>
                <a:ext cx="6307545" cy="1889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  <a:spcAft>
                    <a:spcPts val="600"/>
                  </a:spcAft>
                  <a:buSzPct val="80000"/>
                </a:pPr>
                <a:r>
                  <a:rPr lang="en-GB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EM wave: </a:t>
                </a:r>
                <a:r>
                  <a:rPr lang="en-GB" altLang="zh-CN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traveling wave and standing wave</a:t>
                </a:r>
              </a:p>
              <a:p>
                <a:pPr>
                  <a:lnSpc>
                    <a:spcPct val="90000"/>
                  </a:lnSpc>
                  <a:spcAft>
                    <a:spcPts val="600"/>
                  </a:spcAft>
                  <a:buSzPct val="80000"/>
                </a:pPr>
                <a:r>
                  <a:rPr lang="en-GB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Requirements for the waveguide mode:</a:t>
                </a:r>
              </a:p>
              <a:p>
                <a:pPr marL="285750" indent="-285750">
                  <a:lnSpc>
                    <a:spcPct val="90000"/>
                  </a:lnSpc>
                  <a:spcAft>
                    <a:spcPts val="600"/>
                  </a:spcAft>
                  <a:buSzPct val="80000"/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zh-CN" altLang="en-GB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𝜍</m:t>
                    </m:r>
                    <m:r>
                      <a:rPr lang="en-GB" altLang="zh-CN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sSub>
                      <m:sSubPr>
                        <m:ctrlPr>
                          <a:rPr lang="en-GB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𝑍</m:t>
                        </m:r>
                      </m:e>
                      <m:sub>
                        <m:r>
                          <a:rPr lang="en-GB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GB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GB" altLang="zh-CN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Overmoded</a:t>
                </a:r>
                <a:r>
                  <a:rPr lang="en-GB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waveguide</a:t>
                </a:r>
              </a:p>
              <a:p>
                <a:pPr marL="285750" indent="-285750">
                  <a:lnSpc>
                    <a:spcPct val="90000"/>
                  </a:lnSpc>
                  <a:spcAft>
                    <a:spcPts val="600"/>
                  </a:spcAft>
                  <a:buSzPct val="80000"/>
                  <a:buFont typeface="Arial" panose="020B0604020202020204" pitchFamily="34" charset="0"/>
                  <a:buChar char="•"/>
                </a:pPr>
                <a:r>
                  <a:rPr lang="en-GB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Low loss, minimise field strength at wall</a:t>
                </a:r>
              </a:p>
              <a:p>
                <a:pPr marL="285750" indent="-285750">
                  <a:lnSpc>
                    <a:spcPct val="90000"/>
                  </a:lnSpc>
                  <a:spcAft>
                    <a:spcPts val="600"/>
                  </a:spcAft>
                  <a:buSzPct val="80000"/>
                  <a:buFont typeface="Arial" panose="020B0604020202020204" pitchFamily="34" charset="0"/>
                  <a:buChar char="•"/>
                </a:pPr>
                <a:r>
                  <a:rPr lang="en-GB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Maximise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sz="1600" i="1">
                            <a:latin typeface="Cambria Math" panose="02040503050406030204"/>
                          </a:rPr>
                          <m:t>𝐵</m:t>
                        </m:r>
                      </m:e>
                      <m:sub>
                        <m:r>
                          <a:rPr lang="en-GB" altLang="zh-CN" sz="1600" i="1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GB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maximise field strength at electron path</a:t>
                </a:r>
              </a:p>
              <a:p>
                <a:pPr marL="285750" indent="-285750">
                  <a:lnSpc>
                    <a:spcPct val="90000"/>
                  </a:lnSpc>
                  <a:spcAft>
                    <a:spcPts val="600"/>
                  </a:spcAft>
                  <a:buSzPct val="80000"/>
                  <a:buFont typeface="Arial" panose="020B0604020202020204" pitchFamily="34" charset="0"/>
                  <a:buChar char="•"/>
                </a:pPr>
                <a:r>
                  <a:rPr lang="en-GB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TE-like mode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GB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  <m:r>
                      <a:rPr lang="en-GB" altLang="zh-CN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</m:oMath>
                </a14:m>
                <a:r>
                  <a:rPr lang="en-GB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0), maximise transverse field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996685"/>
                <a:ext cx="6307545" cy="1889748"/>
              </a:xfrm>
              <a:prstGeom prst="rect">
                <a:avLst/>
              </a:prstGeom>
              <a:blipFill>
                <a:blip r:embed="rId6"/>
                <a:stretch>
                  <a:fillRect l="-773" t="-2903" b="-19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1403648" y="6135320"/>
            <a:ext cx="72139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 L. Zhang, W. He, J. Clarke, et. al, IEEE Trans. Electron Devices, 65(12), pp. 5499-5504, 2018</a:t>
            </a:r>
          </a:p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[2] L. Zhang, W. He, J. Clarke, et. al, Journal of Synchrotron Radiation, vol. 26, 2018</a:t>
            </a:r>
          </a:p>
        </p:txBody>
      </p:sp>
      <p:graphicFrame>
        <p:nvGraphicFramePr>
          <p:cNvPr id="14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098875"/>
              </p:ext>
            </p:extLst>
          </p:nvPr>
        </p:nvGraphicFramePr>
        <p:xfrm>
          <a:off x="467544" y="2924944"/>
          <a:ext cx="7791759" cy="1524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67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51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98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6244"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Cavity-type undulator</a:t>
                      </a:r>
                      <a:endParaRPr lang="zh-CN" altLang="en-US" sz="1600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Flying-type undulator</a:t>
                      </a:r>
                      <a:endParaRPr lang="en-US" altLang="zh-CN" sz="1600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83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Microwave source</a:t>
                      </a:r>
                      <a:endParaRPr lang="zh-CN" altLang="en-US" sz="1600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Medium power, long pulse microwave source, 30 MW, 2 </a:t>
                      </a:r>
                      <a:r>
                        <a:rPr lang="en-US" altLang="zh-CN" sz="1400" dirty="0" err="1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altLang="zh-CN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 power, short pulse microwave source, 800 MW, 10 ns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624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Field stability</a:t>
                      </a:r>
                      <a:endParaRPr lang="zh-CN" altLang="en-US" sz="1600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Excellent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Tapered field due to loss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624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Phase accuracy</a:t>
                      </a:r>
                      <a:endParaRPr lang="zh-CN" altLang="en-US" sz="1600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Excellent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Require phase locking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1735418" y="5373216"/>
            <a:ext cx="2332526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altLang="zh-CN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Cavity-type undulator based on the corrugated waveguide</a:t>
            </a:r>
            <a:endParaRPr lang="en-GB" sz="1400" dirty="0">
              <a:solidFill>
                <a:srgbClr val="C00000"/>
              </a:solidFill>
            </a:endParaRPr>
          </a:p>
        </p:txBody>
      </p:sp>
      <p:pic>
        <p:nvPicPr>
          <p:cNvPr id="27" name="Picture 36" descr="C:\Users\rtttty\Desktop\3_fold_view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0471" y="5348600"/>
            <a:ext cx="1362945" cy="757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6228184" y="5426060"/>
            <a:ext cx="2771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Flying-type undulator based on helically corrugated waveguide </a:t>
            </a:r>
            <a:endParaRPr lang="en-GB" sz="1400" dirty="0">
              <a:solidFill>
                <a:srgbClr val="C0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BDC7632-D0FF-4999-B5AF-5E05D3FD5B0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24128" y="1246977"/>
            <a:ext cx="2975015" cy="114792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7975008-5350-4F7A-89D6-833BD09B4F9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7544" y="5373216"/>
            <a:ext cx="1200731" cy="63541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Chart, histogram&#10;&#10;Description automatically generated">
            <a:extLst>
              <a:ext uri="{FF2B5EF4-FFF2-40B4-BE49-F238E27FC236}">
                <a16:creationId xmlns:a16="http://schemas.microsoft.com/office/drawing/2014/main" id="{A9C7235B-E958-4C62-A90A-F1AF88CF4A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918366"/>
            <a:ext cx="3528392" cy="231894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t="23239"/>
          <a:stretch>
            <a:fillRect/>
          </a:stretch>
        </p:blipFill>
        <p:spPr>
          <a:xfrm>
            <a:off x="2336215" y="2546164"/>
            <a:ext cx="4756065" cy="124287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>
                <a:cs typeface="Times New Roman" panose="02020603050405020304" pitchFamily="18" charset="0"/>
              </a:rPr>
              <a:t>7</a:t>
            </a:fld>
            <a:endParaRPr lang="en-US" altLang="zh-CN"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30867" y="6290156"/>
            <a:ext cx="74896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 L. Zhang, W. He, J. Clarke, et. al, IEEE Trans. Electron Dev., 66(10), p.4392-4397, 2019.</a:t>
            </a:r>
          </a:p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[2] </a:t>
            </a:r>
            <a:r>
              <a:rPr lang="en-GB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L. Zhang,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 Clarke, C. Donaldson, </a:t>
            </a:r>
            <a:r>
              <a:rPr lang="en-GB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et. al, Sci. Rep., 12, 7071, 2022.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496" y="1000180"/>
            <a:ext cx="9055288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lnSpc>
                <a:spcPct val="90000"/>
              </a:lnSpc>
              <a:spcAft>
                <a:spcPts val="600"/>
              </a:spcAft>
              <a:buSzPct val="80000"/>
              <a:buFont typeface="Wingdings" panose="05000000000000000000" pitchFamily="2" charset="2"/>
              <a:buChar char="§"/>
            </a:pPr>
            <a:r>
              <a:rPr lang="en-GB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and optimize the undulator structure based on low-loss quasi-optical corrugated waveguide. </a:t>
            </a:r>
            <a:r>
              <a:rPr lang="en-GB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Inner Diameter of 16.2mm, Length of 1m, </a:t>
            </a:r>
            <a:r>
              <a:rPr lang="en-GB" altLang="zh-CN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peak of 0.5 @50MW, 36GHz, 2</a:t>
            </a:r>
            <a:r>
              <a:rPr lang="en-GB" altLang="zh-CN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GB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pulse duration.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SzPct val="80000"/>
              <a:buFont typeface="Wingdings" panose="05000000000000000000" pitchFamily="2" charset="2"/>
              <a:buChar char="§"/>
            </a:pPr>
            <a:r>
              <a:rPr lang="en-GB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Scalable (frequency and cavity length) design for the coupler structure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SzPct val="80000"/>
              <a:buFont typeface="Wingdings" panose="05000000000000000000" pitchFamily="2" charset="2"/>
              <a:buChar char="§"/>
            </a:pPr>
            <a:r>
              <a:rPr lang="en-GB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Particle trajectory simulation in the MU</a:t>
            </a:r>
          </a:p>
        </p:txBody>
      </p:sp>
      <p:pic>
        <p:nvPicPr>
          <p:cNvPr id="17" name="Picture 16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4005064"/>
            <a:ext cx="3672408" cy="21151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483" y="2474156"/>
            <a:ext cx="1692535" cy="131420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753956" y="3861048"/>
            <a:ext cx="1898164" cy="2163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300"/>
              </a:spcAft>
              <a:buSzPct val="80000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ero drift distance by controlling injection phase</a:t>
            </a:r>
          </a:p>
          <a:p>
            <a:pPr>
              <a:lnSpc>
                <a:spcPct val="90000"/>
              </a:lnSpc>
              <a:spcAft>
                <a:spcPts val="300"/>
              </a:spcAft>
              <a:buSzPct val="80000"/>
            </a:pPr>
            <a:endParaRPr lang="en-US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buSzPct val="80000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 dr</a:t>
            </a:r>
            <a:r>
              <a:rPr 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ift distance 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higher beam energy 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(oscillator for beam energy &gt; 1GeV)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FB79DA2B-E9B6-4842-9534-27DEC06C3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202630"/>
            <a:ext cx="6120680" cy="634082"/>
          </a:xfrm>
        </p:spPr>
        <p:txBody>
          <a:bodyPr/>
          <a:lstStyle/>
          <a:p>
            <a:r>
              <a:rPr lang="en-US" altLang="zh-CN" dirty="0"/>
              <a:t>MU Research at </a:t>
            </a:r>
            <a:r>
              <a:rPr lang="en-US" altLang="zh-CN" dirty="0" err="1"/>
              <a:t>UoS</a:t>
            </a:r>
            <a:endParaRPr lang="en-GB" dirty="0"/>
          </a:p>
        </p:txBody>
      </p:sp>
      <p:pic>
        <p:nvPicPr>
          <p:cNvPr id="19" name="Picture 2" descr="HE11Field">
            <a:extLst>
              <a:ext uri="{FF2B5EF4-FFF2-40B4-BE49-F238E27FC236}">
                <a16:creationId xmlns:a16="http://schemas.microsoft.com/office/drawing/2014/main" id="{9C0A1A4B-4DEA-4B29-82C2-8627FE9A5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1" y="2578741"/>
            <a:ext cx="2214728" cy="975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F8B1EEA-1BBE-4997-9F01-4D2308CF33E6}"/>
              </a:ext>
            </a:extLst>
          </p:cNvPr>
          <p:cNvSpPr/>
          <p:nvPr/>
        </p:nvSpPr>
        <p:spPr>
          <a:xfrm>
            <a:off x="2915816" y="2906204"/>
            <a:ext cx="288032" cy="53816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2B46884-BD1F-40FB-848F-221E01C563E5}"/>
              </a:ext>
            </a:extLst>
          </p:cNvPr>
          <p:cNvCxnSpPr/>
          <p:nvPr/>
        </p:nvCxnSpPr>
        <p:spPr>
          <a:xfrm flipH="1">
            <a:off x="1907704" y="2906204"/>
            <a:ext cx="1080120" cy="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D22A735A-A466-4850-96FC-CF1246CB5501}"/>
              </a:ext>
            </a:extLst>
          </p:cNvPr>
          <p:cNvSpPr/>
          <p:nvPr/>
        </p:nvSpPr>
        <p:spPr>
          <a:xfrm>
            <a:off x="6300192" y="2629500"/>
            <a:ext cx="504056" cy="1080116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74D4640-80E3-4BA9-858D-6316C89AE264}"/>
              </a:ext>
            </a:extLst>
          </p:cNvPr>
          <p:cNvCxnSpPr>
            <a:cxnSpLocks/>
          </p:cNvCxnSpPr>
          <p:nvPr/>
        </p:nvCxnSpPr>
        <p:spPr>
          <a:xfrm>
            <a:off x="6570222" y="2631038"/>
            <a:ext cx="810090" cy="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4A1EAD26-3EDC-4F16-BE6B-377DF079C0FB}"/>
              </a:ext>
            </a:extLst>
          </p:cNvPr>
          <p:cNvSpPr/>
          <p:nvPr/>
        </p:nvSpPr>
        <p:spPr>
          <a:xfrm>
            <a:off x="7112376" y="3708321"/>
            <a:ext cx="1961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altLang="zh-CN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Designed from near-field radiation pattern </a:t>
            </a:r>
            <a:endParaRPr lang="en-GB" sz="1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0C9F9C3-B853-75E7-EBAE-B027F14C7A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00" y="4264139"/>
            <a:ext cx="3739977" cy="25419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223945"/>
            <a:ext cx="6120680" cy="521527"/>
          </a:xfrm>
        </p:spPr>
        <p:txBody>
          <a:bodyPr/>
          <a:lstStyle/>
          <a:p>
            <a:r>
              <a:rPr lang="en-US" altLang="zh-CN" dirty="0"/>
              <a:t>Manufacture of the MU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983" y="1707789"/>
            <a:ext cx="4162078" cy="64633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140968"/>
            <a:ext cx="2485807" cy="367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914"/>
          <a:stretch>
            <a:fillRect/>
          </a:stretch>
        </p:blipFill>
        <p:spPr>
          <a:xfrm>
            <a:off x="108530" y="2593861"/>
            <a:ext cx="1323504" cy="1670278"/>
          </a:xfrm>
          <a:prstGeom prst="rect">
            <a:avLst/>
          </a:prstGeom>
        </p:spPr>
      </p:pic>
      <p:cxnSp>
        <p:nvCxnSpPr>
          <p:cNvPr id="20" name="Straight Arrow Connector 19"/>
          <p:cNvCxnSpPr>
            <a:cxnSpLocks/>
          </p:cNvCxnSpPr>
          <p:nvPr/>
        </p:nvCxnSpPr>
        <p:spPr>
          <a:xfrm flipH="1">
            <a:off x="770282" y="2309372"/>
            <a:ext cx="377481" cy="327540"/>
          </a:xfrm>
          <a:prstGeom prst="straightConnector1">
            <a:avLst/>
          </a:prstGeom>
          <a:ln w="57150">
            <a:solidFill>
              <a:srgbClr val="FF0000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79512" y="983690"/>
            <a:ext cx="845229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Evaluate the different methods of manufacture of a short section of MU and measure performance using a Vector Network Analyser (VNA).</a:t>
            </a:r>
          </a:p>
        </p:txBody>
      </p:sp>
      <p:pic>
        <p:nvPicPr>
          <p:cNvPr id="21" name="Picture 20" descr="A picture containing indoor, music, metal, pan&#10;&#10;Description automatically generated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532" y="2840581"/>
            <a:ext cx="1422047" cy="14165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700808"/>
            <a:ext cx="4788024" cy="1389053"/>
          </a:xfrm>
          <a:prstGeom prst="rect">
            <a:avLst/>
          </a:prstGeom>
        </p:spPr>
      </p:pic>
      <p:cxnSp>
        <p:nvCxnSpPr>
          <p:cNvPr id="22" name="Straight Arrow Connector 21"/>
          <p:cNvCxnSpPr>
            <a:cxnSpLocks/>
          </p:cNvCxnSpPr>
          <p:nvPr/>
        </p:nvCxnSpPr>
        <p:spPr>
          <a:xfrm flipH="1">
            <a:off x="3828076" y="2606703"/>
            <a:ext cx="779971" cy="845351"/>
          </a:xfrm>
          <a:prstGeom prst="straightConnector1">
            <a:avLst/>
          </a:prstGeom>
          <a:ln w="57150">
            <a:solidFill>
              <a:srgbClr val="FF0000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A picture containing text&#10;&#10;Description automatically generated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37" y="4437112"/>
            <a:ext cx="2703715" cy="1152128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1470257" y="2350041"/>
            <a:ext cx="25549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Electroforming</a:t>
            </a:r>
            <a:endParaRPr lang="en-GB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4128330" y="3046945"/>
            <a:ext cx="30498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Directly machining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968" y="5589240"/>
            <a:ext cx="31325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 3D printing + plating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796B91-D825-7586-BA7E-8B0B5418B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/>
              <a:t>8</a:t>
            </a:fld>
            <a:endParaRPr lang="en-US" altLang="zh-CN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7925FC0-6796-B01B-A367-9AE12AFDD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62" y="2708920"/>
            <a:ext cx="8955334" cy="1516777"/>
          </a:xfrm>
          <a:prstGeom prst="rect">
            <a:avLst/>
          </a:prstGeom>
        </p:spPr>
      </p:pic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548049" y="202630"/>
            <a:ext cx="5976664" cy="850106"/>
          </a:xfrm>
        </p:spPr>
        <p:txBody>
          <a:bodyPr>
            <a:normAutofit/>
          </a:bodyPr>
          <a:lstStyle/>
          <a:p>
            <a:r>
              <a:rPr lang="en-GB" altLang="zh-CN" dirty="0">
                <a:cs typeface="Times New Roman" pitchFamily="18" charset="0"/>
              </a:rPr>
              <a:t>W-band MMMU</a:t>
            </a:r>
            <a:endParaRPr lang="zh-CN" altLang="en-US" dirty="0">
              <a:cs typeface="Times New Roman" pitchFamily="18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EB2ABCC-4D7B-E847-9E8B-B49768CF2C99}"/>
              </a:ext>
            </a:extLst>
          </p:cNvPr>
          <p:cNvCxnSpPr>
            <a:cxnSpLocks/>
          </p:cNvCxnSpPr>
          <p:nvPr/>
        </p:nvCxnSpPr>
        <p:spPr>
          <a:xfrm flipH="1">
            <a:off x="8278612" y="3517759"/>
            <a:ext cx="18157" cy="309115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E072126-5666-4496-8223-CE772F9EFFCC}"/>
              </a:ext>
            </a:extLst>
          </p:cNvPr>
          <p:cNvSpPr txBox="1"/>
          <p:nvPr/>
        </p:nvSpPr>
        <p:spPr>
          <a:xfrm>
            <a:off x="6971482" y="3789040"/>
            <a:ext cx="206501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Bragg reflector to reduce the mm-wave power leakage and maintain large aperture.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15BA96-FC85-EBF1-ED78-4B24BC6CDD18}"/>
              </a:ext>
            </a:extLst>
          </p:cNvPr>
          <p:cNvSpPr txBox="1"/>
          <p:nvPr/>
        </p:nvSpPr>
        <p:spPr>
          <a:xfrm>
            <a:off x="1453400" y="6310674"/>
            <a:ext cx="6825212" cy="502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  <a:spcBef>
                <a:spcPts val="0"/>
              </a:spcBef>
              <a:tabLst>
                <a:tab pos="447675" algn="l"/>
              </a:tabLst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 P.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McElhinney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et. al,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IEEE Trans. Electron Devices,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64(4), pp. 1763-1766, 2017. </a:t>
            </a:r>
          </a:p>
          <a:p>
            <a:pPr algn="just">
              <a:lnSpc>
                <a:spcPts val="1600"/>
              </a:lnSpc>
              <a:spcBef>
                <a:spcPts val="0"/>
              </a:spcBef>
              <a:tabLst>
                <a:tab pos="447675" algn="l"/>
              </a:tabLst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[2] F.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Toufexis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et. al, Phys. Rev. Accel. Beams, 22, 120701, 2019.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54F33-641F-C0EF-21A9-9C4ADEB93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/>
              <a:t>9</a:t>
            </a:fld>
            <a:endParaRPr lang="en-US" altLang="zh-CN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C1EBC45-48D4-06C7-3642-DD63C48F2E0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64586" y="3645024"/>
            <a:ext cx="5106896" cy="1097412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Table 17">
                <a:extLst>
                  <a:ext uri="{FF2B5EF4-FFF2-40B4-BE49-F238E27FC236}">
                    <a16:creationId xmlns:a16="http://schemas.microsoft.com/office/drawing/2014/main" id="{38032B2A-C934-47E4-8100-EA86DC2F0E7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3654953"/>
                  </p:ext>
                </p:extLst>
              </p:nvPr>
            </p:nvGraphicFramePr>
            <p:xfrm>
              <a:off x="107505" y="1052737"/>
              <a:ext cx="8189264" cy="1677543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2604834">
                      <a:extLst>
                        <a:ext uri="{9D8B030D-6E8A-4147-A177-3AD203B41FA5}">
                          <a16:colId xmlns:a16="http://schemas.microsoft.com/office/drawing/2014/main" val="3235325395"/>
                        </a:ext>
                      </a:extLst>
                    </a:gridCol>
                    <a:gridCol w="1139581">
                      <a:extLst>
                        <a:ext uri="{9D8B030D-6E8A-4147-A177-3AD203B41FA5}">
                          <a16:colId xmlns:a16="http://schemas.microsoft.com/office/drawing/2014/main" val="860478016"/>
                        </a:ext>
                      </a:extLst>
                    </a:gridCol>
                    <a:gridCol w="2664296">
                      <a:extLst>
                        <a:ext uri="{9D8B030D-6E8A-4147-A177-3AD203B41FA5}">
                          <a16:colId xmlns:a16="http://schemas.microsoft.com/office/drawing/2014/main" val="3166834361"/>
                        </a:ext>
                      </a:extLst>
                    </a:gridCol>
                    <a:gridCol w="1780553">
                      <a:extLst>
                        <a:ext uri="{9D8B030D-6E8A-4147-A177-3AD203B41FA5}">
                          <a16:colId xmlns:a16="http://schemas.microsoft.com/office/drawing/2014/main" val="2465033951"/>
                        </a:ext>
                      </a:extLst>
                    </a:gridCol>
                  </a:tblGrid>
                  <a:tr h="210842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Frequency (GHz)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94.0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Q factor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47800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28361605"/>
                      </a:ext>
                    </a:extLst>
                  </a:tr>
                  <a:tr h="210842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altLang="en-US" sz="1600" b="0" i="1" kern="1200" smtClean="0">
                                      <a:solidFill>
                                        <a:srgbClr val="0000FF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kern="1200">
                                      <a:solidFill>
                                        <a:srgbClr val="0000FF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1600" b="0" kern="1200">
                                      <a:solidFill>
                                        <a:srgbClr val="0000FF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in free space (mm)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3.19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Input power (MW)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600" kern="1200" dirty="0">
                              <a:solidFill>
                                <a:srgbClr val="C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altLang="en-US" sz="1600" kern="1200" dirty="0">
                            <a:solidFill>
                              <a:srgbClr val="C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59051000"/>
                      </a:ext>
                    </a:extLst>
                  </a:tr>
                  <a:tr h="210842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Undulator period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altLang="en-US" sz="1600" b="0" i="1" kern="1200" smtClean="0">
                                      <a:solidFill>
                                        <a:srgbClr val="0000FF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kern="1200">
                                      <a:solidFill>
                                        <a:srgbClr val="0000FF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600" b="0" kern="1200" smtClean="0">
                                      <a:solidFill>
                                        <a:srgbClr val="0000FF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u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(mm)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1.72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Peak Ex on axis (V/m)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2.43E8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91360035"/>
                      </a:ext>
                    </a:extLst>
                  </a:tr>
                  <a:tr h="210842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Waveguide radius (mm)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3.0 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altLang="en-US" sz="1600" b="0" i="1" kern="1200">
                                      <a:solidFill>
                                        <a:srgbClr val="0000FF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kern="1200">
                                      <a:solidFill>
                                        <a:srgbClr val="0000FF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600" b="0" kern="1200">
                                      <a:solidFill>
                                        <a:srgbClr val="0000FF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𝑢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(T)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rgbClr val="C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0.81</a:t>
                          </a:r>
                          <a:endParaRPr lang="zh-CN" altLang="en-US" sz="1600" kern="1200" dirty="0">
                            <a:solidFill>
                              <a:srgbClr val="C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40929611"/>
                      </a:ext>
                    </a:extLst>
                  </a:tr>
                  <a:tr h="210842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Min. tunnel radius (mm)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1.80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Electric field at wall (V/m)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600" kern="1200" dirty="0">
                              <a:solidFill>
                                <a:srgbClr val="C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3.3E6</a:t>
                          </a:r>
                          <a:endParaRPr lang="zh-CN" altLang="en-US" sz="1600" kern="1200" dirty="0">
                            <a:solidFill>
                              <a:srgbClr val="C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1808497"/>
                      </a:ext>
                    </a:extLst>
                  </a:tr>
                  <a:tr h="210842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Corrugation period (mm)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1.38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K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600" kern="1200" dirty="0">
                              <a:solidFill>
                                <a:srgbClr val="C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0.13</a:t>
                          </a:r>
                          <a:endParaRPr lang="zh-CN" altLang="en-US" sz="1600" kern="1200" dirty="0">
                            <a:solidFill>
                              <a:srgbClr val="C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781534390"/>
                      </a:ext>
                    </a:extLst>
                  </a:tr>
                  <a:tr h="210842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Overall length (mm)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200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600" b="0" kern="1200" smtClean="0">
                                  <a:solidFill>
                                    <a:srgbClr val="0000FF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𝜆</m:t>
                              </m:r>
                            </m:oMath>
                          </a14:m>
                          <a:r>
                            <a:rPr lang="en-GB" altLang="zh-CN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output (nm)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600" kern="1200" dirty="0">
                              <a:solidFill>
                                <a:srgbClr val="C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3.6nm (342eV)</a:t>
                          </a:r>
                          <a:endParaRPr lang="zh-CN" altLang="en-US" sz="1600" kern="1200" dirty="0">
                            <a:solidFill>
                              <a:srgbClr val="C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868296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Table 17">
                <a:extLst>
                  <a:ext uri="{FF2B5EF4-FFF2-40B4-BE49-F238E27FC236}">
                    <a16:creationId xmlns:a16="http://schemas.microsoft.com/office/drawing/2014/main" id="{38032B2A-C934-47E4-8100-EA86DC2F0E7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3654953"/>
                  </p:ext>
                </p:extLst>
              </p:nvPr>
            </p:nvGraphicFramePr>
            <p:xfrm>
              <a:off x="107505" y="1052737"/>
              <a:ext cx="8189264" cy="1677543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2604834">
                      <a:extLst>
                        <a:ext uri="{9D8B030D-6E8A-4147-A177-3AD203B41FA5}">
                          <a16:colId xmlns:a16="http://schemas.microsoft.com/office/drawing/2014/main" val="3235325395"/>
                        </a:ext>
                      </a:extLst>
                    </a:gridCol>
                    <a:gridCol w="1139581">
                      <a:extLst>
                        <a:ext uri="{9D8B030D-6E8A-4147-A177-3AD203B41FA5}">
                          <a16:colId xmlns:a16="http://schemas.microsoft.com/office/drawing/2014/main" val="860478016"/>
                        </a:ext>
                      </a:extLst>
                    </a:gridCol>
                    <a:gridCol w="2664296">
                      <a:extLst>
                        <a:ext uri="{9D8B030D-6E8A-4147-A177-3AD203B41FA5}">
                          <a16:colId xmlns:a16="http://schemas.microsoft.com/office/drawing/2014/main" val="3166834361"/>
                        </a:ext>
                      </a:extLst>
                    </a:gridCol>
                    <a:gridCol w="1780553">
                      <a:extLst>
                        <a:ext uri="{9D8B030D-6E8A-4147-A177-3AD203B41FA5}">
                          <a16:colId xmlns:a16="http://schemas.microsoft.com/office/drawing/2014/main" val="2465033951"/>
                        </a:ext>
                      </a:extLst>
                    </a:gridCol>
                  </a:tblGrid>
                  <a:tr h="239649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Frequency (GHz)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94.0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Q factor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47800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28361605"/>
                      </a:ext>
                    </a:extLst>
                  </a:tr>
                  <a:tr h="23964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234" t="-122500" r="-214720" b="-54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3.19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Input power (MW)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600" kern="1200" dirty="0">
                              <a:solidFill>
                                <a:srgbClr val="C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altLang="en-US" sz="1600" kern="1200" dirty="0">
                            <a:solidFill>
                              <a:srgbClr val="C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59051000"/>
                      </a:ext>
                    </a:extLst>
                  </a:tr>
                  <a:tr h="23964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234" t="-228205" r="-214720" b="-4589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1.72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Peak Ex on axis (V/m)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2.43E8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91360035"/>
                      </a:ext>
                    </a:extLst>
                  </a:tr>
                  <a:tr h="239649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Waveguide radius (mm)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3.0 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140639" t="-320000" r="-67123" b="-34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rgbClr val="C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0.81</a:t>
                          </a:r>
                          <a:endParaRPr lang="zh-CN" altLang="en-US" sz="1600" kern="1200" dirty="0">
                            <a:solidFill>
                              <a:srgbClr val="C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40929611"/>
                      </a:ext>
                    </a:extLst>
                  </a:tr>
                  <a:tr h="239649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Min. tunnel radius (mm)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1.80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Electric field at wall (V/m)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600" kern="1200" dirty="0">
                              <a:solidFill>
                                <a:srgbClr val="C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3.3E6</a:t>
                          </a:r>
                          <a:endParaRPr lang="zh-CN" altLang="en-US" sz="1600" kern="1200" dirty="0">
                            <a:solidFill>
                              <a:srgbClr val="C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1808497"/>
                      </a:ext>
                    </a:extLst>
                  </a:tr>
                  <a:tr h="239649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Corrugation period (mm)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1.38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K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600" kern="1200" dirty="0">
                              <a:solidFill>
                                <a:srgbClr val="C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0.13</a:t>
                          </a:r>
                          <a:endParaRPr lang="zh-CN" altLang="en-US" sz="1600" kern="1200" dirty="0">
                            <a:solidFill>
                              <a:srgbClr val="C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781534390"/>
                      </a:ext>
                    </a:extLst>
                  </a:tr>
                  <a:tr h="239649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Overall length (mm)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200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140639" t="-633333" r="-67123" b="-538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600" kern="1200" dirty="0">
                              <a:solidFill>
                                <a:srgbClr val="C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3.6nm (342eV)</a:t>
                          </a:r>
                          <a:endParaRPr lang="zh-CN" altLang="en-US" sz="1600" kern="1200" dirty="0">
                            <a:solidFill>
                              <a:srgbClr val="C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8682960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Picture 3" descr="A close-up of a measuring tape&#10;&#10;Description automatically generated with low confidence">
            <a:extLst>
              <a:ext uri="{FF2B5EF4-FFF2-40B4-BE49-F238E27FC236}">
                <a16:creationId xmlns:a16="http://schemas.microsoft.com/office/drawing/2014/main" id="{9CC82F9D-5A48-3B87-3193-6C640211C5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895" y="4869754"/>
            <a:ext cx="5628871" cy="144092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5BFB5B7-EEA8-90BE-3986-98A42D46942C}"/>
              </a:ext>
            </a:extLst>
          </p:cNvPr>
          <p:cNvSpPr txBox="1"/>
          <p:nvPr/>
        </p:nvSpPr>
        <p:spPr>
          <a:xfrm>
            <a:off x="81161" y="5068863"/>
            <a:ext cx="151873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copper grown. Aluminium to be dissolve away.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926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63500"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2AFD750426FF4689ED6EEB53C2951A" ma:contentTypeVersion="14" ma:contentTypeDescription="Create a new document." ma:contentTypeScope="" ma:versionID="fe1ef9fabb0af09d0ea65c5a68c0a388">
  <xsd:schema xmlns:xsd="http://www.w3.org/2001/XMLSchema" xmlns:xs="http://www.w3.org/2001/XMLSchema" xmlns:p="http://schemas.microsoft.com/office/2006/metadata/properties" xmlns:ns3="861374fa-46ae-4859-acf9-337d9d35654b" xmlns:ns4="bcf48347-58aa-4d62-91d1-b7aa5d8fd5de" targetNamespace="http://schemas.microsoft.com/office/2006/metadata/properties" ma:root="true" ma:fieldsID="1daa8c08828af0a3a52be76f634c5803" ns3:_="" ns4:_="">
    <xsd:import namespace="861374fa-46ae-4859-acf9-337d9d35654b"/>
    <xsd:import namespace="bcf48347-58aa-4d62-91d1-b7aa5d8fd5d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1374fa-46ae-4859-acf9-337d9d3565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f48347-58aa-4d62-91d1-b7aa5d8fd5de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F9CA373-F25A-42C1-BD70-7B06960991B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AF11BE-F08A-4C19-B5D9-B29BF0FDC9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1374fa-46ae-4859-acf9-337d9d35654b"/>
    <ds:schemaRef ds:uri="bcf48347-58aa-4d62-91d1-b7aa5d8fd5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6DC9B9-16C8-4FB3-97D9-C7B679C3F76B}">
  <ds:schemaRefs>
    <ds:schemaRef ds:uri="861374fa-46ae-4859-acf9-337d9d35654b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bcf48347-58aa-4d62-91d1-b7aa5d8fd5d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1938</TotalTime>
  <Words>1589</Words>
  <Application>Microsoft Office PowerPoint</Application>
  <PresentationFormat>On-screen Show (4:3)</PresentationFormat>
  <Paragraphs>242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Book Antiqua</vt:lpstr>
      <vt:lpstr>Calibri</vt:lpstr>
      <vt:lpstr>Cambria Math</vt:lpstr>
      <vt:lpstr>Symbol</vt:lpstr>
      <vt:lpstr>Times New Roman</vt:lpstr>
      <vt:lpstr>Wingdings</vt:lpstr>
      <vt:lpstr>Office 主题</vt:lpstr>
      <vt:lpstr>Millimeter-wave undulators for compact XFELs</vt:lpstr>
      <vt:lpstr>PowerPoint Presentation</vt:lpstr>
      <vt:lpstr>Undulators</vt:lpstr>
      <vt:lpstr>Microwave undulator (MU)</vt:lpstr>
      <vt:lpstr>Features of MMWU</vt:lpstr>
      <vt:lpstr>MU Research at UoS</vt:lpstr>
      <vt:lpstr>MU Research at UoS</vt:lpstr>
      <vt:lpstr>Manufacture of the MU</vt:lpstr>
      <vt:lpstr>W-band MMMU</vt:lpstr>
      <vt:lpstr>Driving sources</vt:lpstr>
      <vt:lpstr>Ongoing work</vt:lpstr>
      <vt:lpstr>Conclusion</vt:lpstr>
      <vt:lpstr>PowerPoint Presentation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张良</dc:creator>
  <cp:lastModifiedBy>Liang Zhang</cp:lastModifiedBy>
  <cp:revision>674</cp:revision>
  <dcterms:created xsi:type="dcterms:W3CDTF">2012-11-18T13:14:00Z</dcterms:created>
  <dcterms:modified xsi:type="dcterms:W3CDTF">2022-07-20T17:16:45Z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347AF8DC53314666AE53E90C7E038958</vt:lpwstr>
  </property>
  <property fmtid="{D5CDD505-2E9C-101B-9397-08002B2CF9AE}" pid="3" name="KSOProductBuildVer">
    <vt:lpwstr>2052-11.1.0.11294</vt:lpwstr>
  </property>
  <property fmtid="{D5CDD505-2E9C-101B-9397-08002B2CF9AE}" pid="4" name="ContentTypeId">
    <vt:lpwstr>0x010100D62AFD750426FF4689ED6EEB53C2951A</vt:lpwstr>
  </property>
</Properties>
</file>