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4"/>
    <p:sldMasterId id="2147483660" r:id="rId5"/>
  </p:sldMasterIdLst>
  <p:notesMasterIdLst>
    <p:notesMasterId r:id="rId34"/>
  </p:notesMasterIdLst>
  <p:sldIdLst>
    <p:sldId id="256" r:id="rId6"/>
    <p:sldId id="259" r:id="rId7"/>
    <p:sldId id="303" r:id="rId8"/>
    <p:sldId id="314" r:id="rId9"/>
    <p:sldId id="310" r:id="rId10"/>
    <p:sldId id="261" r:id="rId11"/>
    <p:sldId id="296" r:id="rId12"/>
    <p:sldId id="263" r:id="rId13"/>
    <p:sldId id="265" r:id="rId14"/>
    <p:sldId id="298" r:id="rId15"/>
    <p:sldId id="292" r:id="rId16"/>
    <p:sldId id="267" r:id="rId17"/>
    <p:sldId id="282" r:id="rId18"/>
    <p:sldId id="294" r:id="rId19"/>
    <p:sldId id="268" r:id="rId20"/>
    <p:sldId id="312" r:id="rId21"/>
    <p:sldId id="293" r:id="rId22"/>
    <p:sldId id="299" r:id="rId23"/>
    <p:sldId id="304" r:id="rId24"/>
    <p:sldId id="323" r:id="rId25"/>
    <p:sldId id="320" r:id="rId26"/>
    <p:sldId id="318" r:id="rId27"/>
    <p:sldId id="301" r:id="rId28"/>
    <p:sldId id="306" r:id="rId29"/>
    <p:sldId id="316" r:id="rId30"/>
    <p:sldId id="321" r:id="rId31"/>
    <p:sldId id="308" r:id="rId32"/>
    <p:sldId id="281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FF"/>
    <a:srgbClr val="77036C"/>
    <a:srgbClr val="000000"/>
    <a:srgbClr val="FF5050"/>
    <a:srgbClr val="965040"/>
    <a:srgbClr val="9235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B1F07E6-E33C-4BF1-9004-BA2637B95522}" vWet="2" dt="2022-02-14T13:25:14.568"/>
    <p1510:client id="{F15A805B-14BC-0A8F-A772-D81A5250C41A}" v="43" dt="2022-02-18T09:29:41.419"/>
    <p1510:client id="{FEAB4804-4226-A4A5-76B4-64D4738A739D}" v="1037" dt="2022-02-14T15:21:00.599"/>
    <p1510:client id="{FF84E9E7-B8C6-8521-D45A-D3BCC006BB1E}" v="8" dt="2022-05-11T15:34:15.27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5" autoAdjust="0"/>
    <p:restoredTop sz="93979" autoAdjust="0"/>
  </p:normalViewPr>
  <p:slideViewPr>
    <p:cSldViewPr snapToGrid="0">
      <p:cViewPr>
        <p:scale>
          <a:sx n="47" d="100"/>
          <a:sy n="47" d="100"/>
        </p:scale>
        <p:origin x="1400" y="432"/>
      </p:cViewPr>
      <p:guideLst/>
    </p:cSldViewPr>
  </p:slideViewPr>
  <p:outlineViewPr>
    <p:cViewPr>
      <p:scale>
        <a:sx n="33" d="100"/>
        <a:sy n="33" d="100"/>
      </p:scale>
      <p:origin x="0" y="-8024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21" Type="http://schemas.openxmlformats.org/officeDocument/2006/relationships/slide" Target="slides/slide16.xml"/><Relationship Id="rId34" Type="http://schemas.openxmlformats.org/officeDocument/2006/relationships/notesMaster" Target="notesMasters/notesMaster1.xml"/><Relationship Id="rId42" Type="http://schemas.microsoft.com/office/2015/10/relationships/revisionInfo" Target="revisionInfo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presProps" Target="presProps.xml"/><Relationship Id="rId8" Type="http://schemas.openxmlformats.org/officeDocument/2006/relationships/slide" Target="slides/slide3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llis, Mike (STFC,DL,AST)" userId="e557775e-e95c-4b72-86ba-791dd28bcbc5" providerId="ADAL" clId="{ED2380B8-4368-4AF2-965C-B1B679472DBF}"/>
    <pc:docChg chg="custSel modSld">
      <pc:chgData name="Ellis, Mike (STFC,DL,AST)" userId="e557775e-e95c-4b72-86ba-791dd28bcbc5" providerId="ADAL" clId="{ED2380B8-4368-4AF2-965C-B1B679472DBF}" dt="2022-01-26T11:47:33.488" v="333" actId="6549"/>
      <pc:docMkLst>
        <pc:docMk/>
      </pc:docMkLst>
      <pc:sldChg chg="addSp modSp mod">
        <pc:chgData name="Ellis, Mike (STFC,DL,AST)" userId="e557775e-e95c-4b72-86ba-791dd28bcbc5" providerId="ADAL" clId="{ED2380B8-4368-4AF2-965C-B1B679472DBF}" dt="2022-01-26T11:47:33.488" v="333" actId="6549"/>
        <pc:sldMkLst>
          <pc:docMk/>
          <pc:sldMk cId="71182323" sldId="271"/>
        </pc:sldMkLst>
        <pc:spChg chg="add mod">
          <ac:chgData name="Ellis, Mike (STFC,DL,AST)" userId="e557775e-e95c-4b72-86ba-791dd28bcbc5" providerId="ADAL" clId="{ED2380B8-4368-4AF2-965C-B1B679472DBF}" dt="2022-01-26T11:42:17.222" v="29" actId="20577"/>
          <ac:spMkLst>
            <pc:docMk/>
            <pc:sldMk cId="71182323" sldId="271"/>
            <ac:spMk id="2" creationId="{D5167BA5-7518-4C7E-9789-CFD923F5B0D9}"/>
          </ac:spMkLst>
        </pc:spChg>
        <pc:spChg chg="add mod">
          <ac:chgData name="Ellis, Mike (STFC,DL,AST)" userId="e557775e-e95c-4b72-86ba-791dd28bcbc5" providerId="ADAL" clId="{ED2380B8-4368-4AF2-965C-B1B679472DBF}" dt="2022-01-26T11:47:33.488" v="333" actId="6549"/>
          <ac:spMkLst>
            <pc:docMk/>
            <pc:sldMk cId="71182323" sldId="271"/>
            <ac:spMk id="3" creationId="{3BE80C88-A0F2-44E3-935D-2295B1D58D02}"/>
          </ac:spMkLst>
        </pc:spChg>
        <pc:spChg chg="mod">
          <ac:chgData name="Ellis, Mike (STFC,DL,AST)" userId="e557775e-e95c-4b72-86ba-791dd28bcbc5" providerId="ADAL" clId="{ED2380B8-4368-4AF2-965C-B1B679472DBF}" dt="2022-01-26T11:42:03.251" v="0"/>
          <ac:spMkLst>
            <pc:docMk/>
            <pc:sldMk cId="71182323" sldId="271"/>
            <ac:spMk id="4" creationId="{1F5B1017-7ACA-4126-AA3D-1B30C5519B4A}"/>
          </ac:spMkLst>
        </pc:spChg>
      </pc:sldChg>
    </pc:docChg>
  </pc:docChgLst>
  <pc:docChgLst>
    <pc:chgData name="Ellis, Mike (STFC,DL,AST)" userId="S::mike.ellis@stfc.ac.uk::e557775e-e95c-4b72-86ba-791dd28bcbc5" providerId="AD" clId="Web-{B65B33F7-52DF-7F4E-5114-B32E27CCA055}"/>
    <pc:docChg chg="addSld modSld">
      <pc:chgData name="Ellis, Mike (STFC,DL,AST)" userId="S::mike.ellis@stfc.ac.uk::e557775e-e95c-4b72-86ba-791dd28bcbc5" providerId="AD" clId="Web-{B65B33F7-52DF-7F4E-5114-B32E27CCA055}" dt="2022-01-26T11:40:31.933" v="2"/>
      <pc:docMkLst>
        <pc:docMk/>
      </pc:docMkLst>
      <pc:sldChg chg="delSp new">
        <pc:chgData name="Ellis, Mike (STFC,DL,AST)" userId="S::mike.ellis@stfc.ac.uk::e557775e-e95c-4b72-86ba-791dd28bcbc5" providerId="AD" clId="Web-{B65B33F7-52DF-7F4E-5114-B32E27CCA055}" dt="2022-01-26T11:40:31.933" v="2"/>
        <pc:sldMkLst>
          <pc:docMk/>
          <pc:sldMk cId="71182323" sldId="271"/>
        </pc:sldMkLst>
        <pc:spChg chg="del">
          <ac:chgData name="Ellis, Mike (STFC,DL,AST)" userId="S::mike.ellis@stfc.ac.uk::e557775e-e95c-4b72-86ba-791dd28bcbc5" providerId="AD" clId="Web-{B65B33F7-52DF-7F4E-5114-B32E27CCA055}" dt="2022-01-26T11:40:30.683" v="1"/>
          <ac:spMkLst>
            <pc:docMk/>
            <pc:sldMk cId="71182323" sldId="271"/>
            <ac:spMk id="2" creationId="{3993FD2E-8C81-4A96-9BCE-350D3BA6EDF9}"/>
          </ac:spMkLst>
        </pc:spChg>
        <pc:spChg chg="del">
          <ac:chgData name="Ellis, Mike (STFC,DL,AST)" userId="S::mike.ellis@stfc.ac.uk::e557775e-e95c-4b72-86ba-791dd28bcbc5" providerId="AD" clId="Web-{B65B33F7-52DF-7F4E-5114-B32E27CCA055}" dt="2022-01-26T11:40:31.933" v="2"/>
          <ac:spMkLst>
            <pc:docMk/>
            <pc:sldMk cId="71182323" sldId="271"/>
            <ac:spMk id="3" creationId="{9E161274-D240-4D53-AD68-433FFFCBC04C}"/>
          </ac:spMkLst>
        </pc:spChg>
      </pc:sldChg>
    </pc:docChg>
  </pc:docChgLst>
  <pc:docChgLst>
    <pc:chgData name="McKenzie, Julian (STFC,DL,AST)" userId="S::julian.mckenzie@stfc.ac.uk::746ba4d5-9aab-46d5-87f3-8e867f8bea97" providerId="AD" clId="Web-{8EA0C929-3CB8-624D-E4BE-0919A4E0017F}"/>
    <pc:docChg chg="modSld">
      <pc:chgData name="McKenzie, Julian (STFC,DL,AST)" userId="S::julian.mckenzie@stfc.ac.uk::746ba4d5-9aab-46d5-87f3-8e867f8bea97" providerId="AD" clId="Web-{8EA0C929-3CB8-624D-E4BE-0919A4E0017F}" dt="2022-02-04T12:28:38.830" v="206" actId="20577"/>
      <pc:docMkLst>
        <pc:docMk/>
      </pc:docMkLst>
      <pc:sldChg chg="modSp">
        <pc:chgData name="McKenzie, Julian (STFC,DL,AST)" userId="S::julian.mckenzie@stfc.ac.uk::746ba4d5-9aab-46d5-87f3-8e867f8bea97" providerId="AD" clId="Web-{8EA0C929-3CB8-624D-E4BE-0919A4E0017F}" dt="2022-02-04T12:28:38.830" v="206" actId="20577"/>
        <pc:sldMkLst>
          <pc:docMk/>
          <pc:sldMk cId="3179395895" sldId="274"/>
        </pc:sldMkLst>
        <pc:spChg chg="mod">
          <ac:chgData name="McKenzie, Julian (STFC,DL,AST)" userId="S::julian.mckenzie@stfc.ac.uk::746ba4d5-9aab-46d5-87f3-8e867f8bea97" providerId="AD" clId="Web-{8EA0C929-3CB8-624D-E4BE-0919A4E0017F}" dt="2022-02-04T12:28:38.830" v="206" actId="20577"/>
          <ac:spMkLst>
            <pc:docMk/>
            <pc:sldMk cId="3179395895" sldId="274"/>
            <ac:spMk id="3" creationId="{9C8121DF-D089-4A42-9131-3FDE206EC864}"/>
          </ac:spMkLst>
        </pc:spChg>
      </pc:sldChg>
    </pc:docChg>
  </pc:docChgLst>
  <pc:docChgLst>
    <pc:chgData name="McKenzie, Julian (STFC,DL,AST)" userId="S::julian.mckenzie@stfc.ac.uk::746ba4d5-9aab-46d5-87f3-8e867f8bea97" providerId="AD" clId="Web-{089D4A31-3196-1E00-04FA-1227D0C8A096}"/>
    <pc:docChg chg="addSld delSld modSld">
      <pc:chgData name="McKenzie, Julian (STFC,DL,AST)" userId="S::julian.mckenzie@stfc.ac.uk::746ba4d5-9aab-46d5-87f3-8e867f8bea97" providerId="AD" clId="Web-{089D4A31-3196-1E00-04FA-1227D0C8A096}" dt="2022-01-19T11:58:45.716" v="4" actId="14100"/>
      <pc:docMkLst>
        <pc:docMk/>
      </pc:docMkLst>
      <pc:sldChg chg="modSp">
        <pc:chgData name="McKenzie, Julian (STFC,DL,AST)" userId="S::julian.mckenzie@stfc.ac.uk::746ba4d5-9aab-46d5-87f3-8e867f8bea97" providerId="AD" clId="Web-{089D4A31-3196-1E00-04FA-1227D0C8A096}" dt="2022-01-19T11:58:45.716" v="4" actId="14100"/>
        <pc:sldMkLst>
          <pc:docMk/>
          <pc:sldMk cId="302959938" sldId="270"/>
        </pc:sldMkLst>
        <pc:cxnChg chg="mod">
          <ac:chgData name="McKenzie, Julian (STFC,DL,AST)" userId="S::julian.mckenzie@stfc.ac.uk::746ba4d5-9aab-46d5-87f3-8e867f8bea97" providerId="AD" clId="Web-{089D4A31-3196-1E00-04FA-1227D0C8A096}" dt="2022-01-19T11:58:45.716" v="4" actId="14100"/>
          <ac:cxnSpMkLst>
            <pc:docMk/>
            <pc:sldMk cId="302959938" sldId="270"/>
            <ac:cxnSpMk id="765" creationId="{00000000-0000-0000-0000-000000000000}"/>
          </ac:cxnSpMkLst>
        </pc:cxnChg>
      </pc:sldChg>
      <pc:sldChg chg="add del">
        <pc:chgData name="McKenzie, Julian (STFC,DL,AST)" userId="S::julian.mckenzie@stfc.ac.uk::746ba4d5-9aab-46d5-87f3-8e867f8bea97" providerId="AD" clId="Web-{089D4A31-3196-1E00-04FA-1227D0C8A096}" dt="2022-01-19T11:37:26.007" v="2"/>
        <pc:sldMkLst>
          <pc:docMk/>
          <pc:sldMk cId="878006100" sldId="271"/>
        </pc:sldMkLst>
      </pc:sldChg>
      <pc:sldChg chg="add del">
        <pc:chgData name="McKenzie, Julian (STFC,DL,AST)" userId="S::julian.mckenzie@stfc.ac.uk::746ba4d5-9aab-46d5-87f3-8e867f8bea97" providerId="AD" clId="Web-{089D4A31-3196-1E00-04FA-1227D0C8A096}" dt="2022-01-19T11:37:26.022" v="3"/>
        <pc:sldMkLst>
          <pc:docMk/>
          <pc:sldMk cId="1070689799" sldId="272"/>
        </pc:sldMkLst>
      </pc:sldChg>
    </pc:docChg>
  </pc:docChgLst>
  <pc:docChgLst>
    <pc:chgData name="McKenzie, Julian (STFC,DL,AST)" userId="S::julian.mckenzie@stfc.ac.uk::746ba4d5-9aab-46d5-87f3-8e867f8bea97" providerId="AD" clId="Web-{FEAB4804-4226-A4A5-76B4-64D4738A739D}"/>
    <pc:docChg chg="addSld modSld">
      <pc:chgData name="McKenzie, Julian (STFC,DL,AST)" userId="S::julian.mckenzie@stfc.ac.uk::746ba4d5-9aab-46d5-87f3-8e867f8bea97" providerId="AD" clId="Web-{FEAB4804-4226-A4A5-76B4-64D4738A739D}" dt="2022-02-14T15:20:58.708" v="992"/>
      <pc:docMkLst>
        <pc:docMk/>
      </pc:docMkLst>
      <pc:sldChg chg="addSp delSp modSp new">
        <pc:chgData name="McKenzie, Julian (STFC,DL,AST)" userId="S::julian.mckenzie@stfc.ac.uk::746ba4d5-9aab-46d5-87f3-8e867f8bea97" providerId="AD" clId="Web-{FEAB4804-4226-A4A5-76B4-64D4738A739D}" dt="2022-02-14T15:20:58.708" v="992"/>
        <pc:sldMkLst>
          <pc:docMk/>
          <pc:sldMk cId="2585217919" sldId="275"/>
        </pc:sldMkLst>
        <pc:spChg chg="del">
          <ac:chgData name="McKenzie, Julian (STFC,DL,AST)" userId="S::julian.mckenzie@stfc.ac.uk::746ba4d5-9aab-46d5-87f3-8e867f8bea97" providerId="AD" clId="Web-{FEAB4804-4226-A4A5-76B4-64D4738A739D}" dt="2022-02-14T13:25:13.253" v="1"/>
          <ac:spMkLst>
            <pc:docMk/>
            <pc:sldMk cId="2585217919" sldId="275"/>
            <ac:spMk id="3" creationId="{79B60DB3-85DB-4489-83D6-BD79F7BB29DA}"/>
          </ac:spMkLst>
        </pc:spChg>
        <pc:graphicFrameChg chg="add mod ord modGraphic">
          <ac:chgData name="McKenzie, Julian (STFC,DL,AST)" userId="S::julian.mckenzie@stfc.ac.uk::746ba4d5-9aab-46d5-87f3-8e867f8bea97" providerId="AD" clId="Web-{FEAB4804-4226-A4A5-76B4-64D4738A739D}" dt="2022-02-14T15:20:58.708" v="992"/>
          <ac:graphicFrameMkLst>
            <pc:docMk/>
            <pc:sldMk cId="2585217919" sldId="275"/>
            <ac:graphicFrameMk id="5" creationId="{88814909-5D67-4AD9-B4D8-228383B01AC2}"/>
          </ac:graphicFrameMkLst>
        </pc:graphicFrameChg>
      </pc:sldChg>
    </pc:docChg>
  </pc:docChgLst>
  <pc:docChgLst>
    <pc:chgData name="McKenzie, Julian (STFC,DL,AST)" userId="S::julian.mckenzie@stfc.ac.uk::746ba4d5-9aab-46d5-87f3-8e867f8bea97" providerId="AD" clId="Web-{FF84E9E7-B8C6-8521-D45A-D3BCC006BB1E}"/>
    <pc:docChg chg="addSld delSld">
      <pc:chgData name="McKenzie, Julian (STFC,DL,AST)" userId="S::julian.mckenzie@stfc.ac.uk::746ba4d5-9aab-46d5-87f3-8e867f8bea97" providerId="AD" clId="Web-{FF84E9E7-B8C6-8521-D45A-D3BCC006BB1E}" dt="2022-05-11T15:34:10.370" v="1"/>
      <pc:docMkLst>
        <pc:docMk/>
      </pc:docMkLst>
      <pc:sldChg chg="add del">
        <pc:chgData name="McKenzie, Julian (STFC,DL,AST)" userId="S::julian.mckenzie@stfc.ac.uk::746ba4d5-9aab-46d5-87f3-8e867f8bea97" providerId="AD" clId="Web-{FF84E9E7-B8C6-8521-D45A-D3BCC006BB1E}" dt="2022-05-11T15:34:10.370" v="1"/>
        <pc:sldMkLst>
          <pc:docMk/>
          <pc:sldMk cId="3179395895" sldId="274"/>
        </pc:sldMkLst>
      </pc:sldChg>
    </pc:docChg>
  </pc:docChgLst>
  <pc:docChgLst>
    <pc:chgData name="Mike" userId="e557775e-e95c-4b72-86ba-791dd28bcbc5" providerId="ADAL" clId="{7B1F07E6-E33C-4BF1-9004-BA2637B95522}"/>
    <pc:docChg chg="modSld">
      <pc:chgData name="Mike" userId="e557775e-e95c-4b72-86ba-791dd28bcbc5" providerId="ADAL" clId="{7B1F07E6-E33C-4BF1-9004-BA2637B95522}" dt="2022-02-07T14:22:00.071" v="1" actId="1036"/>
      <pc:docMkLst>
        <pc:docMk/>
      </pc:docMkLst>
      <pc:sldChg chg="modSp mod">
        <pc:chgData name="Mike" userId="e557775e-e95c-4b72-86ba-791dd28bcbc5" providerId="ADAL" clId="{7B1F07E6-E33C-4BF1-9004-BA2637B95522}" dt="2022-02-07T14:22:00.071" v="1" actId="1036"/>
        <pc:sldMkLst>
          <pc:docMk/>
          <pc:sldMk cId="302959938" sldId="270"/>
        </pc:sldMkLst>
        <pc:spChg chg="mod">
          <ac:chgData name="Mike" userId="e557775e-e95c-4b72-86ba-791dd28bcbc5" providerId="ADAL" clId="{7B1F07E6-E33C-4BF1-9004-BA2637B95522}" dt="2022-02-07T14:22:00.071" v="1" actId="1036"/>
          <ac:spMkLst>
            <pc:docMk/>
            <pc:sldMk cId="302959938" sldId="270"/>
            <ac:spMk id="853" creationId="{00000000-0000-0000-0000-000000000000}"/>
          </ac:spMkLst>
        </pc:spChg>
      </pc:sldChg>
    </pc:docChg>
  </pc:docChgLst>
  <pc:docChgLst>
    <pc:chgData name="McKenzie, Julian (STFC,DL,AST)" userId="S::julian.mckenzie@stfc.ac.uk::746ba4d5-9aab-46d5-87f3-8e867f8bea97" providerId="AD" clId="Web-{60A21AED-CCE5-5A22-2550-E9EA0C711D70}"/>
    <pc:docChg chg="modSld">
      <pc:chgData name="McKenzie, Julian (STFC,DL,AST)" userId="S::julian.mckenzie@stfc.ac.uk::746ba4d5-9aab-46d5-87f3-8e867f8bea97" providerId="AD" clId="Web-{60A21AED-CCE5-5A22-2550-E9EA0C711D70}" dt="2022-01-11T10:12:26.410" v="2"/>
      <pc:docMkLst>
        <pc:docMk/>
      </pc:docMkLst>
      <pc:sldChg chg="addSp delSp modSp">
        <pc:chgData name="McKenzie, Julian (STFC,DL,AST)" userId="S::julian.mckenzie@stfc.ac.uk::746ba4d5-9aab-46d5-87f3-8e867f8bea97" providerId="AD" clId="Web-{60A21AED-CCE5-5A22-2550-E9EA0C711D70}" dt="2022-01-11T10:12:26.410" v="2"/>
        <pc:sldMkLst>
          <pc:docMk/>
          <pc:sldMk cId="302959938" sldId="270"/>
        </pc:sldMkLst>
        <pc:spChg chg="add del mod">
          <ac:chgData name="McKenzie, Julian (STFC,DL,AST)" userId="S::julian.mckenzie@stfc.ac.uk::746ba4d5-9aab-46d5-87f3-8e867f8bea97" providerId="AD" clId="Web-{60A21AED-CCE5-5A22-2550-E9EA0C711D70}" dt="2022-01-11T10:12:26.410" v="2"/>
          <ac:spMkLst>
            <pc:docMk/>
            <pc:sldMk cId="302959938" sldId="270"/>
            <ac:spMk id="2" creationId="{09B49C58-2CC3-458F-BDE1-5AE2E53D4D92}"/>
          </ac:spMkLst>
        </pc:spChg>
      </pc:sldChg>
    </pc:docChg>
  </pc:docChgLst>
  <pc:docChgLst>
    <pc:chgData name="McKenzie, Julian (STFC,DL,AST)" userId="S::julian.mckenzie@stfc.ac.uk::746ba4d5-9aab-46d5-87f3-8e867f8bea97" providerId="AD" clId="Web-{F15A805B-14BC-0A8F-A772-D81A5250C41A}"/>
    <pc:docChg chg="modSld">
      <pc:chgData name="McKenzie, Julian (STFC,DL,AST)" userId="S::julian.mckenzie@stfc.ac.uk::746ba4d5-9aab-46d5-87f3-8e867f8bea97" providerId="AD" clId="Web-{F15A805B-14BC-0A8F-A772-D81A5250C41A}" dt="2022-02-18T09:29:35.685" v="29"/>
      <pc:docMkLst>
        <pc:docMk/>
      </pc:docMkLst>
      <pc:sldChg chg="modSp">
        <pc:chgData name="McKenzie, Julian (STFC,DL,AST)" userId="S::julian.mckenzie@stfc.ac.uk::746ba4d5-9aab-46d5-87f3-8e867f8bea97" providerId="AD" clId="Web-{F15A805B-14BC-0A8F-A772-D81A5250C41A}" dt="2022-02-18T09:29:35.685" v="29"/>
        <pc:sldMkLst>
          <pc:docMk/>
          <pc:sldMk cId="2585217919" sldId="275"/>
        </pc:sldMkLst>
        <pc:graphicFrameChg chg="mod modGraphic">
          <ac:chgData name="McKenzie, Julian (STFC,DL,AST)" userId="S::julian.mckenzie@stfc.ac.uk::746ba4d5-9aab-46d5-87f3-8e867f8bea97" providerId="AD" clId="Web-{F15A805B-14BC-0A8F-A772-D81A5250C41A}" dt="2022-02-18T09:29:35.685" v="29"/>
          <ac:graphicFrameMkLst>
            <pc:docMk/>
            <pc:sldMk cId="2585217919" sldId="275"/>
            <ac:graphicFrameMk id="5" creationId="{88814909-5D67-4AD9-B4D8-228383B01AC2}"/>
          </ac:graphicFrameMkLst>
        </pc:graphicFrameChg>
      </pc:sldChg>
    </pc:docChg>
  </pc:docChgLst>
  <pc:docChgLst>
    <pc:chgData name="McKenzie, Julian (STFC,DL,AST)" userId="S::julian.mckenzie@stfc.ac.uk::746ba4d5-9aab-46d5-87f3-8e867f8bea97" providerId="AD" clId="Web-{4D207F30-2A67-27AB-0C90-7CA23E110306}"/>
    <pc:docChg chg="addSld modSld">
      <pc:chgData name="McKenzie, Julian (STFC,DL,AST)" userId="S::julian.mckenzie@stfc.ac.uk::746ba4d5-9aab-46d5-87f3-8e867f8bea97" providerId="AD" clId="Web-{4D207F30-2A67-27AB-0C90-7CA23E110306}" dt="2022-01-27T18:47:59.948" v="510" actId="14100"/>
      <pc:docMkLst>
        <pc:docMk/>
      </pc:docMkLst>
      <pc:sldChg chg="addSp delSp modSp">
        <pc:chgData name="McKenzie, Julian (STFC,DL,AST)" userId="S::julian.mckenzie@stfc.ac.uk::746ba4d5-9aab-46d5-87f3-8e867f8bea97" providerId="AD" clId="Web-{4D207F30-2A67-27AB-0C90-7CA23E110306}" dt="2022-01-27T18:47:51.026" v="509" actId="1076"/>
        <pc:sldMkLst>
          <pc:docMk/>
          <pc:sldMk cId="302959938" sldId="270"/>
        </pc:sldMkLst>
        <pc:spChg chg="mod topLvl">
          <ac:chgData name="McKenzie, Julian (STFC,DL,AST)" userId="S::julian.mckenzie@stfc.ac.uk::746ba4d5-9aab-46d5-87f3-8e867f8bea97" providerId="AD" clId="Web-{4D207F30-2A67-27AB-0C90-7CA23E110306}" dt="2022-01-27T18:47:21.916" v="506"/>
          <ac:spMkLst>
            <pc:docMk/>
            <pc:sldMk cId="302959938" sldId="270"/>
            <ac:spMk id="18" creationId="{00000000-0000-0000-0000-000000000000}"/>
          </ac:spMkLst>
        </pc:spChg>
        <pc:spChg chg="mod topLvl">
          <ac:chgData name="McKenzie, Julian (STFC,DL,AST)" userId="S::julian.mckenzie@stfc.ac.uk::746ba4d5-9aab-46d5-87f3-8e867f8bea97" providerId="AD" clId="Web-{4D207F30-2A67-27AB-0C90-7CA23E110306}" dt="2022-01-27T18:47:21.916" v="506"/>
          <ac:spMkLst>
            <pc:docMk/>
            <pc:sldMk cId="302959938" sldId="270"/>
            <ac:spMk id="263" creationId="{00000000-0000-0000-0000-000000000000}"/>
          </ac:spMkLst>
        </pc:spChg>
        <pc:spChg chg="mod topLvl">
          <ac:chgData name="McKenzie, Julian (STFC,DL,AST)" userId="S::julian.mckenzie@stfc.ac.uk::746ba4d5-9aab-46d5-87f3-8e867f8bea97" providerId="AD" clId="Web-{4D207F30-2A67-27AB-0C90-7CA23E110306}" dt="2022-01-27T18:47:21.916" v="506"/>
          <ac:spMkLst>
            <pc:docMk/>
            <pc:sldMk cId="302959938" sldId="270"/>
            <ac:spMk id="264" creationId="{00000000-0000-0000-0000-000000000000}"/>
          </ac:spMkLst>
        </pc:spChg>
        <pc:spChg chg="mod topLvl">
          <ac:chgData name="McKenzie, Julian (STFC,DL,AST)" userId="S::julian.mckenzie@stfc.ac.uk::746ba4d5-9aab-46d5-87f3-8e867f8bea97" providerId="AD" clId="Web-{4D207F30-2A67-27AB-0C90-7CA23E110306}" dt="2022-01-27T18:47:21.916" v="506"/>
          <ac:spMkLst>
            <pc:docMk/>
            <pc:sldMk cId="302959938" sldId="270"/>
            <ac:spMk id="267" creationId="{00000000-0000-0000-0000-000000000000}"/>
          </ac:spMkLst>
        </pc:spChg>
        <pc:spChg chg="mod topLvl">
          <ac:chgData name="McKenzie, Julian (STFC,DL,AST)" userId="S::julian.mckenzie@stfc.ac.uk::746ba4d5-9aab-46d5-87f3-8e867f8bea97" providerId="AD" clId="Web-{4D207F30-2A67-27AB-0C90-7CA23E110306}" dt="2022-01-27T18:47:21.916" v="506"/>
          <ac:spMkLst>
            <pc:docMk/>
            <pc:sldMk cId="302959938" sldId="270"/>
            <ac:spMk id="269" creationId="{00000000-0000-0000-0000-000000000000}"/>
          </ac:spMkLst>
        </pc:spChg>
        <pc:spChg chg="add mod">
          <ac:chgData name="McKenzie, Julian (STFC,DL,AST)" userId="S::julian.mckenzie@stfc.ac.uk::746ba4d5-9aab-46d5-87f3-8e867f8bea97" providerId="AD" clId="Web-{4D207F30-2A67-27AB-0C90-7CA23E110306}" dt="2022-01-27T18:46:36.118" v="498" actId="1076"/>
          <ac:spMkLst>
            <pc:docMk/>
            <pc:sldMk cId="302959938" sldId="270"/>
            <ac:spMk id="273" creationId="{CEEEA2E7-9705-404C-B5C2-284ADCEA5407}"/>
          </ac:spMkLst>
        </pc:spChg>
        <pc:spChg chg="add mod">
          <ac:chgData name="McKenzie, Julian (STFC,DL,AST)" userId="S::julian.mckenzie@stfc.ac.uk::746ba4d5-9aab-46d5-87f3-8e867f8bea97" providerId="AD" clId="Web-{4D207F30-2A67-27AB-0C90-7CA23E110306}" dt="2022-01-27T18:47:51.026" v="509" actId="1076"/>
          <ac:spMkLst>
            <pc:docMk/>
            <pc:sldMk cId="302959938" sldId="270"/>
            <ac:spMk id="274" creationId="{6AF46C2C-0F7C-4A42-A4D1-6740B81A2B41}"/>
          </ac:spMkLst>
        </pc:spChg>
        <pc:spChg chg="mod topLvl">
          <ac:chgData name="McKenzie, Julian (STFC,DL,AST)" userId="S::julian.mckenzie@stfc.ac.uk::746ba4d5-9aab-46d5-87f3-8e867f8bea97" providerId="AD" clId="Web-{4D207F30-2A67-27AB-0C90-7CA23E110306}" dt="2022-01-27T18:47:21.916" v="506"/>
          <ac:spMkLst>
            <pc:docMk/>
            <pc:sldMk cId="302959938" sldId="270"/>
            <ac:spMk id="276" creationId="{00000000-0000-0000-0000-000000000000}"/>
          </ac:spMkLst>
        </pc:spChg>
        <pc:spChg chg="mod topLvl">
          <ac:chgData name="McKenzie, Julian (STFC,DL,AST)" userId="S::julian.mckenzie@stfc.ac.uk::746ba4d5-9aab-46d5-87f3-8e867f8bea97" providerId="AD" clId="Web-{4D207F30-2A67-27AB-0C90-7CA23E110306}" dt="2022-01-27T18:47:21.916" v="506"/>
          <ac:spMkLst>
            <pc:docMk/>
            <pc:sldMk cId="302959938" sldId="270"/>
            <ac:spMk id="280" creationId="{00000000-0000-0000-0000-000000000000}"/>
          </ac:spMkLst>
        </pc:spChg>
        <pc:spChg chg="mod topLvl">
          <ac:chgData name="McKenzie, Julian (STFC,DL,AST)" userId="S::julian.mckenzie@stfc.ac.uk::746ba4d5-9aab-46d5-87f3-8e867f8bea97" providerId="AD" clId="Web-{4D207F30-2A67-27AB-0C90-7CA23E110306}" dt="2022-01-27T18:47:21.916" v="506"/>
          <ac:spMkLst>
            <pc:docMk/>
            <pc:sldMk cId="302959938" sldId="270"/>
            <ac:spMk id="285" creationId="{00000000-0000-0000-0000-000000000000}"/>
          </ac:spMkLst>
        </pc:spChg>
        <pc:spChg chg="mod topLvl">
          <ac:chgData name="McKenzie, Julian (STFC,DL,AST)" userId="S::julian.mckenzie@stfc.ac.uk::746ba4d5-9aab-46d5-87f3-8e867f8bea97" providerId="AD" clId="Web-{4D207F30-2A67-27AB-0C90-7CA23E110306}" dt="2022-01-27T18:47:21.916" v="506"/>
          <ac:spMkLst>
            <pc:docMk/>
            <pc:sldMk cId="302959938" sldId="270"/>
            <ac:spMk id="287" creationId="{00000000-0000-0000-0000-000000000000}"/>
          </ac:spMkLst>
        </pc:spChg>
        <pc:spChg chg="mod topLvl">
          <ac:chgData name="McKenzie, Julian (STFC,DL,AST)" userId="S::julian.mckenzie@stfc.ac.uk::746ba4d5-9aab-46d5-87f3-8e867f8bea97" providerId="AD" clId="Web-{4D207F30-2A67-27AB-0C90-7CA23E110306}" dt="2022-01-27T18:47:21.916" v="506"/>
          <ac:spMkLst>
            <pc:docMk/>
            <pc:sldMk cId="302959938" sldId="270"/>
            <ac:spMk id="289" creationId="{00000000-0000-0000-0000-000000000000}"/>
          </ac:spMkLst>
        </pc:spChg>
        <pc:spChg chg="mod topLvl">
          <ac:chgData name="McKenzie, Julian (STFC,DL,AST)" userId="S::julian.mckenzie@stfc.ac.uk::746ba4d5-9aab-46d5-87f3-8e867f8bea97" providerId="AD" clId="Web-{4D207F30-2A67-27AB-0C90-7CA23E110306}" dt="2022-01-27T18:47:21.916" v="506"/>
          <ac:spMkLst>
            <pc:docMk/>
            <pc:sldMk cId="302959938" sldId="270"/>
            <ac:spMk id="338" creationId="{00000000-0000-0000-0000-000000000000}"/>
          </ac:spMkLst>
        </pc:spChg>
        <pc:spChg chg="mod topLvl">
          <ac:chgData name="McKenzie, Julian (STFC,DL,AST)" userId="S::julian.mckenzie@stfc.ac.uk::746ba4d5-9aab-46d5-87f3-8e867f8bea97" providerId="AD" clId="Web-{4D207F30-2A67-27AB-0C90-7CA23E110306}" dt="2022-01-27T18:47:21.916" v="506"/>
          <ac:spMkLst>
            <pc:docMk/>
            <pc:sldMk cId="302959938" sldId="270"/>
            <ac:spMk id="372" creationId="{00000000-0000-0000-0000-000000000000}"/>
          </ac:spMkLst>
        </pc:spChg>
        <pc:spChg chg="mod topLvl">
          <ac:chgData name="McKenzie, Julian (STFC,DL,AST)" userId="S::julian.mckenzie@stfc.ac.uk::746ba4d5-9aab-46d5-87f3-8e867f8bea97" providerId="AD" clId="Web-{4D207F30-2A67-27AB-0C90-7CA23E110306}" dt="2022-01-27T18:47:21.916" v="506"/>
          <ac:spMkLst>
            <pc:docMk/>
            <pc:sldMk cId="302959938" sldId="270"/>
            <ac:spMk id="374" creationId="{00000000-0000-0000-0000-000000000000}"/>
          </ac:spMkLst>
        </pc:spChg>
        <pc:spChg chg="mod topLvl">
          <ac:chgData name="McKenzie, Julian (STFC,DL,AST)" userId="S::julian.mckenzie@stfc.ac.uk::746ba4d5-9aab-46d5-87f3-8e867f8bea97" providerId="AD" clId="Web-{4D207F30-2A67-27AB-0C90-7CA23E110306}" dt="2022-01-27T18:47:21.916" v="506"/>
          <ac:spMkLst>
            <pc:docMk/>
            <pc:sldMk cId="302959938" sldId="270"/>
            <ac:spMk id="435" creationId="{00000000-0000-0000-0000-000000000000}"/>
          </ac:spMkLst>
        </pc:spChg>
        <pc:spChg chg="mod topLvl">
          <ac:chgData name="McKenzie, Julian (STFC,DL,AST)" userId="S::julian.mckenzie@stfc.ac.uk::746ba4d5-9aab-46d5-87f3-8e867f8bea97" providerId="AD" clId="Web-{4D207F30-2A67-27AB-0C90-7CA23E110306}" dt="2022-01-27T18:47:21.916" v="506"/>
          <ac:spMkLst>
            <pc:docMk/>
            <pc:sldMk cId="302959938" sldId="270"/>
            <ac:spMk id="442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8:46:25.633" v="413" actId="1076"/>
          <ac:spMkLst>
            <pc:docMk/>
            <pc:sldMk cId="302959938" sldId="270"/>
            <ac:spMk id="739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8:46:25.665" v="414" actId="1076"/>
          <ac:spMkLst>
            <pc:docMk/>
            <pc:sldMk cId="302959938" sldId="270"/>
            <ac:spMk id="740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8:46:25.852" v="416" actId="1076"/>
          <ac:spMkLst>
            <pc:docMk/>
            <pc:sldMk cId="302959938" sldId="270"/>
            <ac:spMk id="742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8:46:25.930" v="418" actId="1076"/>
          <ac:spMkLst>
            <pc:docMk/>
            <pc:sldMk cId="302959938" sldId="270"/>
            <ac:spMk id="744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8:46:25.961" v="419" actId="1076"/>
          <ac:spMkLst>
            <pc:docMk/>
            <pc:sldMk cId="302959938" sldId="270"/>
            <ac:spMk id="745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8:46:26.102" v="421" actId="1076"/>
          <ac:spMkLst>
            <pc:docMk/>
            <pc:sldMk cId="302959938" sldId="270"/>
            <ac:spMk id="749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8:46:26.133" v="422" actId="1076"/>
          <ac:spMkLst>
            <pc:docMk/>
            <pc:sldMk cId="302959938" sldId="270"/>
            <ac:spMk id="750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8:46:26.227" v="424" actId="1076"/>
          <ac:spMkLst>
            <pc:docMk/>
            <pc:sldMk cId="302959938" sldId="270"/>
            <ac:spMk id="755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8:46:26.274" v="425" actId="1076"/>
          <ac:spMkLst>
            <pc:docMk/>
            <pc:sldMk cId="302959938" sldId="270"/>
            <ac:spMk id="756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8:46:25.243" v="403" actId="1076"/>
          <ac:spMkLst>
            <pc:docMk/>
            <pc:sldMk cId="302959938" sldId="270"/>
            <ac:spMk id="758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8:46:26.305" v="426" actId="1076"/>
          <ac:spMkLst>
            <pc:docMk/>
            <pc:sldMk cId="302959938" sldId="270"/>
            <ac:spMk id="760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8:46:26.336" v="427" actId="1076"/>
          <ac:spMkLst>
            <pc:docMk/>
            <pc:sldMk cId="302959938" sldId="270"/>
            <ac:spMk id="761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8:46:26.383" v="428" actId="1076"/>
          <ac:spMkLst>
            <pc:docMk/>
            <pc:sldMk cId="302959938" sldId="270"/>
            <ac:spMk id="762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8:46:26.415" v="429" actId="1076"/>
          <ac:spMkLst>
            <pc:docMk/>
            <pc:sldMk cId="302959938" sldId="270"/>
            <ac:spMk id="764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8:46:26.524" v="432" actId="1076"/>
          <ac:spMkLst>
            <pc:docMk/>
            <pc:sldMk cId="302959938" sldId="270"/>
            <ac:spMk id="767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8:46:26.571" v="433" actId="1076"/>
          <ac:spMkLst>
            <pc:docMk/>
            <pc:sldMk cId="302959938" sldId="270"/>
            <ac:spMk id="768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8:46:26.602" v="434" actId="1076"/>
          <ac:spMkLst>
            <pc:docMk/>
            <pc:sldMk cId="302959938" sldId="270"/>
            <ac:spMk id="769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8:46:26.649" v="435" actId="1076"/>
          <ac:spMkLst>
            <pc:docMk/>
            <pc:sldMk cId="302959938" sldId="270"/>
            <ac:spMk id="770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8:46:26.680" v="436" actId="1076"/>
          <ac:spMkLst>
            <pc:docMk/>
            <pc:sldMk cId="302959938" sldId="270"/>
            <ac:spMk id="771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8:46:26.711" v="437" actId="1076"/>
          <ac:spMkLst>
            <pc:docMk/>
            <pc:sldMk cId="302959938" sldId="270"/>
            <ac:spMk id="772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8:46:25.290" v="404" actId="1076"/>
          <ac:spMkLst>
            <pc:docMk/>
            <pc:sldMk cId="302959938" sldId="270"/>
            <ac:spMk id="773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8:46:25.321" v="405" actId="1076"/>
          <ac:spMkLst>
            <pc:docMk/>
            <pc:sldMk cId="302959938" sldId="270"/>
            <ac:spMk id="776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8:46:25.368" v="406" actId="1076"/>
          <ac:spMkLst>
            <pc:docMk/>
            <pc:sldMk cId="302959938" sldId="270"/>
            <ac:spMk id="777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8:46:26.758" v="438" actId="1076"/>
          <ac:spMkLst>
            <pc:docMk/>
            <pc:sldMk cId="302959938" sldId="270"/>
            <ac:spMk id="778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8:46:26.821" v="440" actId="1076"/>
          <ac:spMkLst>
            <pc:docMk/>
            <pc:sldMk cId="302959938" sldId="270"/>
            <ac:spMk id="780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8:46:26.868" v="441" actId="1076"/>
          <ac:spMkLst>
            <pc:docMk/>
            <pc:sldMk cId="302959938" sldId="270"/>
            <ac:spMk id="781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8:46:26.899" v="442" actId="1076"/>
          <ac:spMkLst>
            <pc:docMk/>
            <pc:sldMk cId="302959938" sldId="270"/>
            <ac:spMk id="782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8:46:26.946" v="443" actId="1076"/>
          <ac:spMkLst>
            <pc:docMk/>
            <pc:sldMk cId="302959938" sldId="270"/>
            <ac:spMk id="783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8:46:26.977" v="444" actId="1076"/>
          <ac:spMkLst>
            <pc:docMk/>
            <pc:sldMk cId="302959938" sldId="270"/>
            <ac:spMk id="784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8:46:27.024" v="445" actId="1076"/>
          <ac:spMkLst>
            <pc:docMk/>
            <pc:sldMk cId="302959938" sldId="270"/>
            <ac:spMk id="785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8:46:27.055" v="446" actId="1076"/>
          <ac:spMkLst>
            <pc:docMk/>
            <pc:sldMk cId="302959938" sldId="270"/>
            <ac:spMk id="786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8:46:27.102" v="447" actId="1076"/>
          <ac:spMkLst>
            <pc:docMk/>
            <pc:sldMk cId="302959938" sldId="270"/>
            <ac:spMk id="787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8:46:27.133" v="448" actId="1076"/>
          <ac:spMkLst>
            <pc:docMk/>
            <pc:sldMk cId="302959938" sldId="270"/>
            <ac:spMk id="788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8:46:27.227" v="450" actId="1076"/>
          <ac:spMkLst>
            <pc:docMk/>
            <pc:sldMk cId="302959938" sldId="270"/>
            <ac:spMk id="797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8:46:27.274" v="451" actId="1076"/>
          <ac:spMkLst>
            <pc:docMk/>
            <pc:sldMk cId="302959938" sldId="270"/>
            <ac:spMk id="798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8:46:27.305" v="452" actId="1076"/>
          <ac:spMkLst>
            <pc:docMk/>
            <pc:sldMk cId="302959938" sldId="270"/>
            <ac:spMk id="799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8:46:27.352" v="453" actId="1076"/>
          <ac:spMkLst>
            <pc:docMk/>
            <pc:sldMk cId="302959938" sldId="270"/>
            <ac:spMk id="800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8:46:27.383" v="454" actId="1076"/>
          <ac:spMkLst>
            <pc:docMk/>
            <pc:sldMk cId="302959938" sldId="270"/>
            <ac:spMk id="801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8:46:27.415" v="455" actId="1076"/>
          <ac:spMkLst>
            <pc:docMk/>
            <pc:sldMk cId="302959938" sldId="270"/>
            <ac:spMk id="802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8:46:27.461" v="456" actId="1076"/>
          <ac:spMkLst>
            <pc:docMk/>
            <pc:sldMk cId="302959938" sldId="270"/>
            <ac:spMk id="803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8:46:27.493" v="457" actId="1076"/>
          <ac:spMkLst>
            <pc:docMk/>
            <pc:sldMk cId="302959938" sldId="270"/>
            <ac:spMk id="804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8:46:27.540" v="458" actId="1076"/>
          <ac:spMkLst>
            <pc:docMk/>
            <pc:sldMk cId="302959938" sldId="270"/>
            <ac:spMk id="805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8:46:27.571" v="459" actId="1076"/>
          <ac:spMkLst>
            <pc:docMk/>
            <pc:sldMk cId="302959938" sldId="270"/>
            <ac:spMk id="806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8:46:27.618" v="460" actId="1076"/>
          <ac:spMkLst>
            <pc:docMk/>
            <pc:sldMk cId="302959938" sldId="270"/>
            <ac:spMk id="807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8:46:27.649" v="461" actId="1076"/>
          <ac:spMkLst>
            <pc:docMk/>
            <pc:sldMk cId="302959938" sldId="270"/>
            <ac:spMk id="808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8:46:27.696" v="462" actId="1076"/>
          <ac:spMkLst>
            <pc:docMk/>
            <pc:sldMk cId="302959938" sldId="270"/>
            <ac:spMk id="809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8:46:27.743" v="463" actId="1076"/>
          <ac:spMkLst>
            <pc:docMk/>
            <pc:sldMk cId="302959938" sldId="270"/>
            <ac:spMk id="810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8:46:27.790" v="464" actId="1076"/>
          <ac:spMkLst>
            <pc:docMk/>
            <pc:sldMk cId="302959938" sldId="270"/>
            <ac:spMk id="811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8:46:27.836" v="465" actId="1076"/>
          <ac:spMkLst>
            <pc:docMk/>
            <pc:sldMk cId="302959938" sldId="270"/>
            <ac:spMk id="812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8:46:27.930" v="466" actId="1076"/>
          <ac:spMkLst>
            <pc:docMk/>
            <pc:sldMk cId="302959938" sldId="270"/>
            <ac:spMk id="813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8:46:27.977" v="467" actId="1076"/>
          <ac:spMkLst>
            <pc:docMk/>
            <pc:sldMk cId="302959938" sldId="270"/>
            <ac:spMk id="814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8:46:28.024" v="468" actId="1076"/>
          <ac:spMkLst>
            <pc:docMk/>
            <pc:sldMk cId="302959938" sldId="270"/>
            <ac:spMk id="815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8:46:28.071" v="469" actId="1076"/>
          <ac:spMkLst>
            <pc:docMk/>
            <pc:sldMk cId="302959938" sldId="270"/>
            <ac:spMk id="816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8:46:28.118" v="470" actId="1076"/>
          <ac:spMkLst>
            <pc:docMk/>
            <pc:sldMk cId="302959938" sldId="270"/>
            <ac:spMk id="817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8:46:28.165" v="471" actId="1076"/>
          <ac:spMkLst>
            <pc:docMk/>
            <pc:sldMk cId="302959938" sldId="270"/>
            <ac:spMk id="818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8:46:28.211" v="472" actId="1076"/>
          <ac:spMkLst>
            <pc:docMk/>
            <pc:sldMk cId="302959938" sldId="270"/>
            <ac:spMk id="819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8:46:28.258" v="473" actId="1076"/>
          <ac:spMkLst>
            <pc:docMk/>
            <pc:sldMk cId="302959938" sldId="270"/>
            <ac:spMk id="820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8:46:28.305" v="474" actId="1076"/>
          <ac:spMkLst>
            <pc:docMk/>
            <pc:sldMk cId="302959938" sldId="270"/>
            <ac:spMk id="821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8:46:28.352" v="475" actId="1076"/>
          <ac:spMkLst>
            <pc:docMk/>
            <pc:sldMk cId="302959938" sldId="270"/>
            <ac:spMk id="822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8:46:28.399" v="476" actId="1076"/>
          <ac:spMkLst>
            <pc:docMk/>
            <pc:sldMk cId="302959938" sldId="270"/>
            <ac:spMk id="823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8:46:28.446" v="477" actId="1076"/>
          <ac:spMkLst>
            <pc:docMk/>
            <pc:sldMk cId="302959938" sldId="270"/>
            <ac:spMk id="824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8:46:28.477" v="478" actId="1076"/>
          <ac:spMkLst>
            <pc:docMk/>
            <pc:sldMk cId="302959938" sldId="270"/>
            <ac:spMk id="825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8:46:28.524" v="479" actId="1076"/>
          <ac:spMkLst>
            <pc:docMk/>
            <pc:sldMk cId="302959938" sldId="270"/>
            <ac:spMk id="826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8:46:28.571" v="480" actId="1076"/>
          <ac:spMkLst>
            <pc:docMk/>
            <pc:sldMk cId="302959938" sldId="270"/>
            <ac:spMk id="827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8:46:25.399" v="407" actId="1076"/>
          <ac:spMkLst>
            <pc:docMk/>
            <pc:sldMk cId="302959938" sldId="270"/>
            <ac:spMk id="828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8:46:25.430" v="408" actId="1076"/>
          <ac:spMkLst>
            <pc:docMk/>
            <pc:sldMk cId="302959938" sldId="270"/>
            <ac:spMk id="829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8:46:28.618" v="481" actId="1076"/>
          <ac:spMkLst>
            <pc:docMk/>
            <pc:sldMk cId="302959938" sldId="270"/>
            <ac:spMk id="831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8:46:28.649" v="482" actId="1076"/>
          <ac:spMkLst>
            <pc:docMk/>
            <pc:sldMk cId="302959938" sldId="270"/>
            <ac:spMk id="832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8:46:28.696" v="483" actId="1076"/>
          <ac:spMkLst>
            <pc:docMk/>
            <pc:sldMk cId="302959938" sldId="270"/>
            <ac:spMk id="835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8:46:28.743" v="484" actId="1076"/>
          <ac:spMkLst>
            <pc:docMk/>
            <pc:sldMk cId="302959938" sldId="270"/>
            <ac:spMk id="836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8:46:28.790" v="485" actId="1076"/>
          <ac:spMkLst>
            <pc:docMk/>
            <pc:sldMk cId="302959938" sldId="270"/>
            <ac:spMk id="837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8:46:28.836" v="486" actId="1076"/>
          <ac:spMkLst>
            <pc:docMk/>
            <pc:sldMk cId="302959938" sldId="270"/>
            <ac:spMk id="841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8:46:28.883" v="487" actId="1076"/>
          <ac:spMkLst>
            <pc:docMk/>
            <pc:sldMk cId="302959938" sldId="270"/>
            <ac:spMk id="842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8:46:28.930" v="488" actId="1076"/>
          <ac:spMkLst>
            <pc:docMk/>
            <pc:sldMk cId="302959938" sldId="270"/>
            <ac:spMk id="843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8:46:28.961" v="489" actId="1076"/>
          <ac:spMkLst>
            <pc:docMk/>
            <pc:sldMk cId="302959938" sldId="270"/>
            <ac:spMk id="844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8:46:29.008" v="490" actId="1076"/>
          <ac:spMkLst>
            <pc:docMk/>
            <pc:sldMk cId="302959938" sldId="270"/>
            <ac:spMk id="845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8:46:29.040" v="491" actId="1076"/>
          <ac:spMkLst>
            <pc:docMk/>
            <pc:sldMk cId="302959938" sldId="270"/>
            <ac:spMk id="846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8:46:29.086" v="492" actId="1076"/>
          <ac:spMkLst>
            <pc:docMk/>
            <pc:sldMk cId="302959938" sldId="270"/>
            <ac:spMk id="847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8:46:29.133" v="493" actId="1076"/>
          <ac:spMkLst>
            <pc:docMk/>
            <pc:sldMk cId="302959938" sldId="270"/>
            <ac:spMk id="849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8:46:29.165" v="494" actId="1076"/>
          <ac:spMkLst>
            <pc:docMk/>
            <pc:sldMk cId="302959938" sldId="270"/>
            <ac:spMk id="855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8:46:29.211" v="495" actId="1076"/>
          <ac:spMkLst>
            <pc:docMk/>
            <pc:sldMk cId="302959938" sldId="270"/>
            <ac:spMk id="857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8:46:29.243" v="496" actId="1076"/>
          <ac:spMkLst>
            <pc:docMk/>
            <pc:sldMk cId="302959938" sldId="270"/>
            <ac:spMk id="858" creationId="{00000000-0000-0000-0000-000000000000}"/>
          </ac:spMkLst>
        </pc:spChg>
        <pc:grpChg chg="add del mod">
          <ac:chgData name="McKenzie, Julian (STFC,DL,AST)" userId="S::julian.mckenzie@stfc.ac.uk::746ba4d5-9aab-46d5-87f3-8e867f8bea97" providerId="AD" clId="Web-{4D207F30-2A67-27AB-0C90-7CA23E110306}" dt="2022-01-27T18:47:21.916" v="506"/>
          <ac:grpSpMkLst>
            <pc:docMk/>
            <pc:sldMk cId="302959938" sldId="270"/>
            <ac:grpSpMk id="2" creationId="{00000000-0000-0000-0000-000000000000}"/>
          </ac:grpSpMkLst>
        </pc:grpChg>
        <pc:grpChg chg="add mod">
          <ac:chgData name="McKenzie, Julian (STFC,DL,AST)" userId="S::julian.mckenzie@stfc.ac.uk::746ba4d5-9aab-46d5-87f3-8e867f8bea97" providerId="AD" clId="Web-{4D207F30-2A67-27AB-0C90-7CA23E110306}" dt="2022-01-27T18:47:42.245" v="508" actId="1076"/>
          <ac:grpSpMkLst>
            <pc:docMk/>
            <pc:sldMk cId="302959938" sldId="270"/>
            <ac:grpSpMk id="4" creationId="{4726559E-B689-4DE7-9568-E701D1499402}"/>
          </ac:grpSpMkLst>
        </pc:grpChg>
        <pc:grpChg chg="mod">
          <ac:chgData name="McKenzie, Julian (STFC,DL,AST)" userId="S::julian.mckenzie@stfc.ac.uk::746ba4d5-9aab-46d5-87f3-8e867f8bea97" providerId="AD" clId="Web-{4D207F30-2A67-27AB-0C90-7CA23E110306}" dt="2022-01-27T18:46:25.774" v="415" actId="1076"/>
          <ac:grpSpMkLst>
            <pc:docMk/>
            <pc:sldMk cId="302959938" sldId="270"/>
            <ac:grpSpMk id="741" creationId="{00000000-0000-0000-0000-000000000000}"/>
          </ac:grpSpMkLst>
        </pc:grpChg>
        <pc:grpChg chg="mod">
          <ac:chgData name="McKenzie, Julian (STFC,DL,AST)" userId="S::julian.mckenzie@stfc.ac.uk::746ba4d5-9aab-46d5-87f3-8e867f8bea97" providerId="AD" clId="Web-{4D207F30-2A67-27AB-0C90-7CA23E110306}" dt="2022-01-27T18:46:26.055" v="420" actId="1076"/>
          <ac:grpSpMkLst>
            <pc:docMk/>
            <pc:sldMk cId="302959938" sldId="270"/>
            <ac:grpSpMk id="747" creationId="{00000000-0000-0000-0000-000000000000}"/>
          </ac:grpSpMkLst>
        </pc:grpChg>
        <pc:grpChg chg="mod">
          <ac:chgData name="McKenzie, Julian (STFC,DL,AST)" userId="S::julian.mckenzie@stfc.ac.uk::746ba4d5-9aab-46d5-87f3-8e867f8bea97" providerId="AD" clId="Web-{4D207F30-2A67-27AB-0C90-7CA23E110306}" dt="2022-01-27T18:46:26.196" v="423" actId="1076"/>
          <ac:grpSpMkLst>
            <pc:docMk/>
            <pc:sldMk cId="302959938" sldId="270"/>
            <ac:grpSpMk id="754" creationId="{00000000-0000-0000-0000-000000000000}"/>
          </ac:grpSpMkLst>
        </pc:grpChg>
        <pc:grpChg chg="mod">
          <ac:chgData name="McKenzie, Julian (STFC,DL,AST)" userId="S::julian.mckenzie@stfc.ac.uk::746ba4d5-9aab-46d5-87f3-8e867f8bea97" providerId="AD" clId="Web-{4D207F30-2A67-27AB-0C90-7CA23E110306}" dt="2022-01-27T18:46:27.196" v="449" actId="1076"/>
          <ac:grpSpMkLst>
            <pc:docMk/>
            <pc:sldMk cId="302959938" sldId="270"/>
            <ac:grpSpMk id="789" creationId="{00000000-0000-0000-0000-000000000000}"/>
          </ac:grpSpMkLst>
        </pc:grpChg>
        <pc:cxnChg chg="mod topLvl">
          <ac:chgData name="McKenzie, Julian (STFC,DL,AST)" userId="S::julian.mckenzie@stfc.ac.uk::746ba4d5-9aab-46d5-87f3-8e867f8bea97" providerId="AD" clId="Web-{4D207F30-2A67-27AB-0C90-7CA23E110306}" dt="2022-01-27T18:47:21.916" v="506"/>
          <ac:cxnSpMkLst>
            <pc:docMk/>
            <pc:sldMk cId="302959938" sldId="270"/>
            <ac:cxnSpMk id="12" creationId="{00000000-0000-0000-0000-000000000000}"/>
          </ac:cxnSpMkLst>
        </pc:cxnChg>
        <pc:cxnChg chg="mod topLvl">
          <ac:chgData name="McKenzie, Julian (STFC,DL,AST)" userId="S::julian.mckenzie@stfc.ac.uk::746ba4d5-9aab-46d5-87f3-8e867f8bea97" providerId="AD" clId="Web-{4D207F30-2A67-27AB-0C90-7CA23E110306}" dt="2022-01-27T18:47:21.916" v="506"/>
          <ac:cxnSpMkLst>
            <pc:docMk/>
            <pc:sldMk cId="302959938" sldId="270"/>
            <ac:cxnSpMk id="16" creationId="{00000000-0000-0000-0000-000000000000}"/>
          </ac:cxnSpMkLst>
        </pc:cxnChg>
        <pc:cxnChg chg="mod topLvl">
          <ac:chgData name="McKenzie, Julian (STFC,DL,AST)" userId="S::julian.mckenzie@stfc.ac.uk::746ba4d5-9aab-46d5-87f3-8e867f8bea97" providerId="AD" clId="Web-{4D207F30-2A67-27AB-0C90-7CA23E110306}" dt="2022-01-27T18:47:21.916" v="506"/>
          <ac:cxnSpMkLst>
            <pc:docMk/>
            <pc:sldMk cId="302959938" sldId="270"/>
            <ac:cxnSpMk id="261" creationId="{00000000-0000-0000-0000-000000000000}"/>
          </ac:cxnSpMkLst>
        </pc:cxnChg>
        <pc:cxnChg chg="mod topLvl">
          <ac:chgData name="McKenzie, Julian (STFC,DL,AST)" userId="S::julian.mckenzie@stfc.ac.uk::746ba4d5-9aab-46d5-87f3-8e867f8bea97" providerId="AD" clId="Web-{4D207F30-2A67-27AB-0C90-7CA23E110306}" dt="2022-01-27T18:47:21.916" v="506"/>
          <ac:cxnSpMkLst>
            <pc:docMk/>
            <pc:sldMk cId="302959938" sldId="270"/>
            <ac:cxnSpMk id="262" creationId="{00000000-0000-0000-0000-000000000000}"/>
          </ac:cxnSpMkLst>
        </pc:cxnChg>
        <pc:cxnChg chg="mod topLvl">
          <ac:chgData name="McKenzie, Julian (STFC,DL,AST)" userId="S::julian.mckenzie@stfc.ac.uk::746ba4d5-9aab-46d5-87f3-8e867f8bea97" providerId="AD" clId="Web-{4D207F30-2A67-27AB-0C90-7CA23E110306}" dt="2022-01-27T18:47:21.916" v="506"/>
          <ac:cxnSpMkLst>
            <pc:docMk/>
            <pc:sldMk cId="302959938" sldId="270"/>
            <ac:cxnSpMk id="265" creationId="{00000000-0000-0000-0000-000000000000}"/>
          </ac:cxnSpMkLst>
        </pc:cxnChg>
        <pc:cxnChg chg="mod topLvl">
          <ac:chgData name="McKenzie, Julian (STFC,DL,AST)" userId="S::julian.mckenzie@stfc.ac.uk::746ba4d5-9aab-46d5-87f3-8e867f8bea97" providerId="AD" clId="Web-{4D207F30-2A67-27AB-0C90-7CA23E110306}" dt="2022-01-27T18:47:21.916" v="506"/>
          <ac:cxnSpMkLst>
            <pc:docMk/>
            <pc:sldMk cId="302959938" sldId="270"/>
            <ac:cxnSpMk id="268" creationId="{00000000-0000-0000-0000-000000000000}"/>
          </ac:cxnSpMkLst>
        </pc:cxnChg>
        <pc:cxnChg chg="mod topLvl">
          <ac:chgData name="McKenzie, Julian (STFC,DL,AST)" userId="S::julian.mckenzie@stfc.ac.uk::746ba4d5-9aab-46d5-87f3-8e867f8bea97" providerId="AD" clId="Web-{4D207F30-2A67-27AB-0C90-7CA23E110306}" dt="2022-01-27T18:47:21.916" v="506"/>
          <ac:cxnSpMkLst>
            <pc:docMk/>
            <pc:sldMk cId="302959938" sldId="270"/>
            <ac:cxnSpMk id="275" creationId="{00000000-0000-0000-0000-000000000000}"/>
          </ac:cxnSpMkLst>
        </pc:cxnChg>
        <pc:cxnChg chg="mod topLvl">
          <ac:chgData name="McKenzie, Julian (STFC,DL,AST)" userId="S::julian.mckenzie@stfc.ac.uk::746ba4d5-9aab-46d5-87f3-8e867f8bea97" providerId="AD" clId="Web-{4D207F30-2A67-27AB-0C90-7CA23E110306}" dt="2022-01-27T18:47:21.916" v="506"/>
          <ac:cxnSpMkLst>
            <pc:docMk/>
            <pc:sldMk cId="302959938" sldId="270"/>
            <ac:cxnSpMk id="277" creationId="{00000000-0000-0000-0000-000000000000}"/>
          </ac:cxnSpMkLst>
        </pc:cxnChg>
        <pc:cxnChg chg="mod topLvl">
          <ac:chgData name="McKenzie, Julian (STFC,DL,AST)" userId="S::julian.mckenzie@stfc.ac.uk::746ba4d5-9aab-46d5-87f3-8e867f8bea97" providerId="AD" clId="Web-{4D207F30-2A67-27AB-0C90-7CA23E110306}" dt="2022-01-27T18:47:21.916" v="506"/>
          <ac:cxnSpMkLst>
            <pc:docMk/>
            <pc:sldMk cId="302959938" sldId="270"/>
            <ac:cxnSpMk id="284" creationId="{00000000-0000-0000-0000-000000000000}"/>
          </ac:cxnSpMkLst>
        </pc:cxnChg>
        <pc:cxnChg chg="mod topLvl">
          <ac:chgData name="McKenzie, Julian (STFC,DL,AST)" userId="S::julian.mckenzie@stfc.ac.uk::746ba4d5-9aab-46d5-87f3-8e867f8bea97" providerId="AD" clId="Web-{4D207F30-2A67-27AB-0C90-7CA23E110306}" dt="2022-01-27T18:47:21.916" v="506"/>
          <ac:cxnSpMkLst>
            <pc:docMk/>
            <pc:sldMk cId="302959938" sldId="270"/>
            <ac:cxnSpMk id="286" creationId="{00000000-0000-0000-0000-000000000000}"/>
          </ac:cxnSpMkLst>
        </pc:cxnChg>
        <pc:cxnChg chg="mod topLvl">
          <ac:chgData name="McKenzie, Julian (STFC,DL,AST)" userId="S::julian.mckenzie@stfc.ac.uk::746ba4d5-9aab-46d5-87f3-8e867f8bea97" providerId="AD" clId="Web-{4D207F30-2A67-27AB-0C90-7CA23E110306}" dt="2022-01-27T18:47:21.916" v="506"/>
          <ac:cxnSpMkLst>
            <pc:docMk/>
            <pc:sldMk cId="302959938" sldId="270"/>
            <ac:cxnSpMk id="288" creationId="{00000000-0000-0000-0000-000000000000}"/>
          </ac:cxnSpMkLst>
        </pc:cxnChg>
        <pc:cxnChg chg="mod topLvl">
          <ac:chgData name="McKenzie, Julian (STFC,DL,AST)" userId="S::julian.mckenzie@stfc.ac.uk::746ba4d5-9aab-46d5-87f3-8e867f8bea97" providerId="AD" clId="Web-{4D207F30-2A67-27AB-0C90-7CA23E110306}" dt="2022-01-27T18:47:21.916" v="506"/>
          <ac:cxnSpMkLst>
            <pc:docMk/>
            <pc:sldMk cId="302959938" sldId="270"/>
            <ac:cxnSpMk id="337" creationId="{00000000-0000-0000-0000-000000000000}"/>
          </ac:cxnSpMkLst>
        </pc:cxnChg>
        <pc:cxnChg chg="mod topLvl">
          <ac:chgData name="McKenzie, Julian (STFC,DL,AST)" userId="S::julian.mckenzie@stfc.ac.uk::746ba4d5-9aab-46d5-87f3-8e867f8bea97" providerId="AD" clId="Web-{4D207F30-2A67-27AB-0C90-7CA23E110306}" dt="2022-01-27T18:47:21.916" v="506"/>
          <ac:cxnSpMkLst>
            <pc:docMk/>
            <pc:sldMk cId="302959938" sldId="270"/>
            <ac:cxnSpMk id="339" creationId="{00000000-0000-0000-0000-000000000000}"/>
          </ac:cxnSpMkLst>
        </pc:cxnChg>
        <pc:cxnChg chg="mod topLvl">
          <ac:chgData name="McKenzie, Julian (STFC,DL,AST)" userId="S::julian.mckenzie@stfc.ac.uk::746ba4d5-9aab-46d5-87f3-8e867f8bea97" providerId="AD" clId="Web-{4D207F30-2A67-27AB-0C90-7CA23E110306}" dt="2022-01-27T18:47:21.916" v="506"/>
          <ac:cxnSpMkLst>
            <pc:docMk/>
            <pc:sldMk cId="302959938" sldId="270"/>
            <ac:cxnSpMk id="373" creationId="{00000000-0000-0000-0000-000000000000}"/>
          </ac:cxnSpMkLst>
        </pc:cxnChg>
        <pc:cxnChg chg="mod topLvl">
          <ac:chgData name="McKenzie, Julian (STFC,DL,AST)" userId="S::julian.mckenzie@stfc.ac.uk::746ba4d5-9aab-46d5-87f3-8e867f8bea97" providerId="AD" clId="Web-{4D207F30-2A67-27AB-0C90-7CA23E110306}" dt="2022-01-27T18:47:21.916" v="506"/>
          <ac:cxnSpMkLst>
            <pc:docMk/>
            <pc:sldMk cId="302959938" sldId="270"/>
            <ac:cxnSpMk id="415" creationId="{00000000-0000-0000-0000-000000000000}"/>
          </ac:cxnSpMkLst>
        </pc:cxnChg>
        <pc:cxnChg chg="mod topLvl">
          <ac:chgData name="McKenzie, Julian (STFC,DL,AST)" userId="S::julian.mckenzie@stfc.ac.uk::746ba4d5-9aab-46d5-87f3-8e867f8bea97" providerId="AD" clId="Web-{4D207F30-2A67-27AB-0C90-7CA23E110306}" dt="2022-01-27T18:47:21.916" v="506"/>
          <ac:cxnSpMkLst>
            <pc:docMk/>
            <pc:sldMk cId="302959938" sldId="270"/>
            <ac:cxnSpMk id="436" creationId="{00000000-0000-0000-0000-000000000000}"/>
          </ac:cxnSpMkLst>
        </pc:cxnChg>
        <pc:cxnChg chg="mod">
          <ac:chgData name="McKenzie, Julian (STFC,DL,AST)" userId="S::julian.mckenzie@stfc.ac.uk::746ba4d5-9aab-46d5-87f3-8e867f8bea97" providerId="AD" clId="Web-{4D207F30-2A67-27AB-0C90-7CA23E110306}" dt="2022-01-27T18:46:25.477" v="409" actId="1076"/>
          <ac:cxnSpMkLst>
            <pc:docMk/>
            <pc:sldMk cId="302959938" sldId="270"/>
            <ac:cxnSpMk id="730" creationId="{00000000-0000-0000-0000-000000000000}"/>
          </ac:cxnSpMkLst>
        </pc:cxnChg>
        <pc:cxnChg chg="mod">
          <ac:chgData name="McKenzie, Julian (STFC,DL,AST)" userId="S::julian.mckenzie@stfc.ac.uk::746ba4d5-9aab-46d5-87f3-8e867f8bea97" providerId="AD" clId="Web-{4D207F30-2A67-27AB-0C90-7CA23E110306}" dt="2022-01-27T18:46:25.508" v="410" actId="1076"/>
          <ac:cxnSpMkLst>
            <pc:docMk/>
            <pc:sldMk cId="302959938" sldId="270"/>
            <ac:cxnSpMk id="733" creationId="{00000000-0000-0000-0000-000000000000}"/>
          </ac:cxnSpMkLst>
        </pc:cxnChg>
        <pc:cxnChg chg="mod">
          <ac:chgData name="McKenzie, Julian (STFC,DL,AST)" userId="S::julian.mckenzie@stfc.ac.uk::746ba4d5-9aab-46d5-87f3-8e867f8bea97" providerId="AD" clId="Web-{4D207F30-2A67-27AB-0C90-7CA23E110306}" dt="2022-01-27T18:46:25.555" v="411" actId="1076"/>
          <ac:cxnSpMkLst>
            <pc:docMk/>
            <pc:sldMk cId="302959938" sldId="270"/>
            <ac:cxnSpMk id="734" creationId="{00000000-0000-0000-0000-000000000000}"/>
          </ac:cxnSpMkLst>
        </pc:cxnChg>
        <pc:cxnChg chg="mod">
          <ac:chgData name="McKenzie, Julian (STFC,DL,AST)" userId="S::julian.mckenzie@stfc.ac.uk::746ba4d5-9aab-46d5-87f3-8e867f8bea97" providerId="AD" clId="Web-{4D207F30-2A67-27AB-0C90-7CA23E110306}" dt="2022-01-27T18:46:25.586" v="412" actId="1076"/>
          <ac:cxnSpMkLst>
            <pc:docMk/>
            <pc:sldMk cId="302959938" sldId="270"/>
            <ac:cxnSpMk id="735" creationId="{00000000-0000-0000-0000-000000000000}"/>
          </ac:cxnSpMkLst>
        </pc:cxnChg>
        <pc:cxnChg chg="mod">
          <ac:chgData name="McKenzie, Julian (STFC,DL,AST)" userId="S::julian.mckenzie@stfc.ac.uk::746ba4d5-9aab-46d5-87f3-8e867f8bea97" providerId="AD" clId="Web-{4D207F30-2A67-27AB-0C90-7CA23E110306}" dt="2022-01-27T18:46:26.055" v="420" actId="1076"/>
          <ac:cxnSpMkLst>
            <pc:docMk/>
            <pc:sldMk cId="302959938" sldId="270"/>
            <ac:cxnSpMk id="737" creationId="{00000000-0000-0000-0000-000000000000}"/>
          </ac:cxnSpMkLst>
        </pc:cxnChg>
        <pc:cxnChg chg="mod">
          <ac:chgData name="McKenzie, Julian (STFC,DL,AST)" userId="S::julian.mckenzie@stfc.ac.uk::746ba4d5-9aab-46d5-87f3-8e867f8bea97" providerId="AD" clId="Web-{4D207F30-2A67-27AB-0C90-7CA23E110306}" dt="2022-01-27T18:46:25.883" v="417" actId="1076"/>
          <ac:cxnSpMkLst>
            <pc:docMk/>
            <pc:sldMk cId="302959938" sldId="270"/>
            <ac:cxnSpMk id="743" creationId="{00000000-0000-0000-0000-000000000000}"/>
          </ac:cxnSpMkLst>
        </pc:cxnChg>
        <pc:cxnChg chg="mod">
          <ac:chgData name="McKenzie, Julian (STFC,DL,AST)" userId="S::julian.mckenzie@stfc.ac.uk::746ba4d5-9aab-46d5-87f3-8e867f8bea97" providerId="AD" clId="Web-{4D207F30-2A67-27AB-0C90-7CA23E110306}" dt="2022-01-27T18:46:26.461" v="430" actId="1076"/>
          <ac:cxnSpMkLst>
            <pc:docMk/>
            <pc:sldMk cId="302959938" sldId="270"/>
            <ac:cxnSpMk id="765" creationId="{00000000-0000-0000-0000-000000000000}"/>
          </ac:cxnSpMkLst>
        </pc:cxnChg>
        <pc:cxnChg chg="mod">
          <ac:chgData name="McKenzie, Julian (STFC,DL,AST)" userId="S::julian.mckenzie@stfc.ac.uk::746ba4d5-9aab-46d5-87f3-8e867f8bea97" providerId="AD" clId="Web-{4D207F30-2A67-27AB-0C90-7CA23E110306}" dt="2022-01-27T18:46:26.493" v="431" actId="1076"/>
          <ac:cxnSpMkLst>
            <pc:docMk/>
            <pc:sldMk cId="302959938" sldId="270"/>
            <ac:cxnSpMk id="766" creationId="{00000000-0000-0000-0000-000000000000}"/>
          </ac:cxnSpMkLst>
        </pc:cxnChg>
        <pc:cxnChg chg="mod">
          <ac:chgData name="McKenzie, Julian (STFC,DL,AST)" userId="S::julian.mckenzie@stfc.ac.uk::746ba4d5-9aab-46d5-87f3-8e867f8bea97" providerId="AD" clId="Web-{4D207F30-2A67-27AB-0C90-7CA23E110306}" dt="2022-01-27T18:46:26.790" v="439" actId="1076"/>
          <ac:cxnSpMkLst>
            <pc:docMk/>
            <pc:sldMk cId="302959938" sldId="270"/>
            <ac:cxnSpMk id="779" creationId="{00000000-0000-0000-0000-000000000000}"/>
          </ac:cxnSpMkLst>
        </pc:cxnChg>
        <pc:cxnChg chg="mod">
          <ac:chgData name="McKenzie, Julian (STFC,DL,AST)" userId="S::julian.mckenzie@stfc.ac.uk::746ba4d5-9aab-46d5-87f3-8e867f8bea97" providerId="AD" clId="Web-{4D207F30-2A67-27AB-0C90-7CA23E110306}" dt="2022-01-27T18:46:27.930" v="466" actId="1076"/>
          <ac:cxnSpMkLst>
            <pc:docMk/>
            <pc:sldMk cId="302959938" sldId="270"/>
            <ac:cxnSpMk id="830" creationId="{00000000-0000-0000-0000-000000000000}"/>
          </ac:cxnSpMkLst>
        </pc:cxnChg>
      </pc:sldChg>
      <pc:sldChg chg="addSp delSp modSp">
        <pc:chgData name="McKenzie, Julian (STFC,DL,AST)" userId="S::julian.mckenzie@stfc.ac.uk::746ba4d5-9aab-46d5-87f3-8e867f8bea97" providerId="AD" clId="Web-{4D207F30-2A67-27AB-0C90-7CA23E110306}" dt="2022-01-27T18:13:54.108" v="379" actId="1076"/>
        <pc:sldMkLst>
          <pc:docMk/>
          <pc:sldMk cId="1377272505" sldId="272"/>
        </pc:sldMkLst>
        <pc:spChg chg="add del mod">
          <ac:chgData name="McKenzie, Julian (STFC,DL,AST)" userId="S::julian.mckenzie@stfc.ac.uk::746ba4d5-9aab-46d5-87f3-8e867f8bea97" providerId="AD" clId="Web-{4D207F30-2A67-27AB-0C90-7CA23E110306}" dt="2022-01-27T18:13:32.513" v="361"/>
          <ac:spMkLst>
            <pc:docMk/>
            <pc:sldMk cId="1377272505" sldId="272"/>
            <ac:spMk id="4" creationId="{245D496F-AA8C-42E5-8BE2-7A176EF3F4F7}"/>
          </ac:spMkLst>
        </pc:spChg>
        <pc:spChg chg="add mod">
          <ac:chgData name="McKenzie, Julian (STFC,DL,AST)" userId="S::julian.mckenzie@stfc.ac.uk::746ba4d5-9aab-46d5-87f3-8e867f8bea97" providerId="AD" clId="Web-{4D207F30-2A67-27AB-0C90-7CA23E110306}" dt="2022-01-27T18:13:54.108" v="379" actId="1076"/>
          <ac:spMkLst>
            <pc:docMk/>
            <pc:sldMk cId="1377272505" sldId="272"/>
            <ac:spMk id="5" creationId="{D19F6B30-AB38-4998-8565-54401D785C94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8:00:55.635" v="345" actId="1076"/>
          <ac:spMkLst>
            <pc:docMk/>
            <pc:sldMk cId="1377272505" sldId="272"/>
            <ac:spMk id="292" creationId="{00000000-0000-0000-0000-000000000000}"/>
          </ac:spMkLst>
        </pc:spChg>
        <pc:spChg chg="del">
          <ac:chgData name="McKenzie, Julian (STFC,DL,AST)" userId="S::julian.mckenzie@stfc.ac.uk::746ba4d5-9aab-46d5-87f3-8e867f8bea97" providerId="AD" clId="Web-{4D207F30-2A67-27AB-0C90-7CA23E110306}" dt="2022-01-27T18:13:34.607" v="362"/>
          <ac:spMkLst>
            <pc:docMk/>
            <pc:sldMk cId="1377272505" sldId="272"/>
            <ac:spMk id="780" creationId="{00000000-0000-0000-0000-000000000000}"/>
          </ac:spMkLst>
        </pc:spChg>
      </pc:sldChg>
      <pc:sldChg chg="addSp delSp modSp">
        <pc:chgData name="McKenzie, Julian (STFC,DL,AST)" userId="S::julian.mckenzie@stfc.ac.uk::746ba4d5-9aab-46d5-87f3-8e867f8bea97" providerId="AD" clId="Web-{4D207F30-2A67-27AB-0C90-7CA23E110306}" dt="2022-01-27T18:47:59.948" v="510" actId="14100"/>
        <pc:sldMkLst>
          <pc:docMk/>
          <pc:sldMk cId="3200627364" sldId="273"/>
        </pc:sldMkLst>
        <pc:spChg chg="add del mod">
          <ac:chgData name="McKenzie, Julian (STFC,DL,AST)" userId="S::julian.mckenzie@stfc.ac.uk::746ba4d5-9aab-46d5-87f3-8e867f8bea97" providerId="AD" clId="Web-{4D207F30-2A67-27AB-0C90-7CA23E110306}" dt="2022-01-27T18:45:31.085" v="396"/>
          <ac:spMkLst>
            <pc:docMk/>
            <pc:sldMk cId="3200627364" sldId="273"/>
            <ac:spMk id="3" creationId="{A8370E09-E5ED-4C2C-B674-CFAF3F9BF832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7:46:19.661" v="326" actId="1076"/>
          <ac:spMkLst>
            <pc:docMk/>
            <pc:sldMk cId="3200627364" sldId="273"/>
            <ac:spMk id="9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7:46:13.723" v="202" actId="1076"/>
          <ac:spMkLst>
            <pc:docMk/>
            <pc:sldMk cId="3200627364" sldId="273"/>
            <ac:spMk id="22" creationId="{00000000-0000-0000-0000-000000000000}"/>
          </ac:spMkLst>
        </pc:spChg>
        <pc:spChg chg="del mod">
          <ac:chgData name="McKenzie, Julian (STFC,DL,AST)" userId="S::julian.mckenzie@stfc.ac.uk::746ba4d5-9aab-46d5-87f3-8e867f8bea97" providerId="AD" clId="Web-{4D207F30-2A67-27AB-0C90-7CA23E110306}" dt="2022-01-27T17:44:22.752" v="185"/>
          <ac:spMkLst>
            <pc:docMk/>
            <pc:sldMk cId="3200627364" sldId="273"/>
            <ac:spMk id="27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7:46:17.973" v="290" actId="1076"/>
          <ac:spMkLst>
            <pc:docMk/>
            <pc:sldMk cId="3200627364" sldId="273"/>
            <ac:spMk id="266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7:46:18.020" v="291" actId="1076"/>
          <ac:spMkLst>
            <pc:docMk/>
            <pc:sldMk cId="3200627364" sldId="273"/>
            <ac:spMk id="270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7:46:24.614" v="328" actId="1076"/>
          <ac:spMkLst>
            <pc:docMk/>
            <pc:sldMk cId="3200627364" sldId="273"/>
            <ac:spMk id="271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7:46:18.067" v="292" actId="1076"/>
          <ac:spMkLst>
            <pc:docMk/>
            <pc:sldMk cId="3200627364" sldId="273"/>
            <ac:spMk id="272" creationId="{00000000-0000-0000-0000-000000000000}"/>
          </ac:spMkLst>
        </pc:spChg>
        <pc:spChg chg="add del mod">
          <ac:chgData name="McKenzie, Julian (STFC,DL,AST)" userId="S::julian.mckenzie@stfc.ac.uk::746ba4d5-9aab-46d5-87f3-8e867f8bea97" providerId="AD" clId="Web-{4D207F30-2A67-27AB-0C90-7CA23E110306}" dt="2022-01-27T18:45:33.257" v="397"/>
          <ac:spMkLst>
            <pc:docMk/>
            <pc:sldMk cId="3200627364" sldId="273"/>
            <ac:spMk id="274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7:46:18.145" v="294" actId="1076"/>
          <ac:spMkLst>
            <pc:docMk/>
            <pc:sldMk cId="3200627364" sldId="273"/>
            <ac:spMk id="278" creationId="{00000000-0000-0000-0000-000000000000}"/>
          </ac:spMkLst>
        </pc:spChg>
        <pc:spChg chg="add mod">
          <ac:chgData name="McKenzie, Julian (STFC,DL,AST)" userId="S::julian.mckenzie@stfc.ac.uk::746ba4d5-9aab-46d5-87f3-8e867f8bea97" providerId="AD" clId="Web-{4D207F30-2A67-27AB-0C90-7CA23E110306}" dt="2022-01-27T17:46:59.302" v="329" actId="1076"/>
          <ac:spMkLst>
            <pc:docMk/>
            <pc:sldMk cId="3200627364" sldId="273"/>
            <ac:spMk id="290" creationId="{101491C3-F4C8-45C3-A5B9-179E3D2C7B0E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8:01:01.386" v="357" actId="20577"/>
          <ac:spMkLst>
            <pc:docMk/>
            <pc:sldMk cId="3200627364" sldId="273"/>
            <ac:spMk id="292" creationId="{00000000-0000-0000-0000-000000000000}"/>
          </ac:spMkLst>
        </pc:spChg>
        <pc:spChg chg="add mod">
          <ac:chgData name="McKenzie, Julian (STFC,DL,AST)" userId="S::julian.mckenzie@stfc.ac.uk::746ba4d5-9aab-46d5-87f3-8e867f8bea97" providerId="AD" clId="Web-{4D207F30-2A67-27AB-0C90-7CA23E110306}" dt="2022-01-27T18:16:22.018" v="387" actId="20577"/>
          <ac:spMkLst>
            <pc:docMk/>
            <pc:sldMk cId="3200627364" sldId="273"/>
            <ac:spMk id="293" creationId="{9DEC5D50-BD7D-486F-BA3E-2B5E21E1E807}"/>
          </ac:spMkLst>
        </pc:spChg>
        <pc:spChg chg="add mod">
          <ac:chgData name="McKenzie, Julian (STFC,DL,AST)" userId="S::julian.mckenzie@stfc.ac.uk::746ba4d5-9aab-46d5-87f3-8e867f8bea97" providerId="AD" clId="Web-{4D207F30-2A67-27AB-0C90-7CA23E110306}" dt="2022-01-27T18:45:50.054" v="401" actId="1076"/>
          <ac:spMkLst>
            <pc:docMk/>
            <pc:sldMk cId="3200627364" sldId="273"/>
            <ac:spMk id="294" creationId="{2BCAC4B3-B6B1-49CA-A3F2-609015A72ECD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7:46:18.192" v="295" actId="1076"/>
          <ac:spMkLst>
            <pc:docMk/>
            <pc:sldMk cId="3200627364" sldId="273"/>
            <ac:spMk id="295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7:46:18.239" v="296" actId="1076"/>
          <ac:spMkLst>
            <pc:docMk/>
            <pc:sldMk cId="3200627364" sldId="273"/>
            <ac:spMk id="296" creationId="{00000000-0000-0000-0000-000000000000}"/>
          </ac:spMkLst>
        </pc:spChg>
        <pc:spChg chg="add mod">
          <ac:chgData name="McKenzie, Julian (STFC,DL,AST)" userId="S::julian.mckenzie@stfc.ac.uk::746ba4d5-9aab-46d5-87f3-8e867f8bea97" providerId="AD" clId="Web-{4D207F30-2A67-27AB-0C90-7CA23E110306}" dt="2022-01-27T18:45:54.398" v="402" actId="1076"/>
          <ac:spMkLst>
            <pc:docMk/>
            <pc:sldMk cId="3200627364" sldId="273"/>
            <ac:spMk id="297" creationId="{7E537F1E-4DEA-4A68-850C-0EDE9DA95679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7:46:18.286" v="297" actId="1076"/>
          <ac:spMkLst>
            <pc:docMk/>
            <pc:sldMk cId="3200627364" sldId="273"/>
            <ac:spMk id="301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7:46:18.333" v="298" actId="1076"/>
          <ac:spMkLst>
            <pc:docMk/>
            <pc:sldMk cId="3200627364" sldId="273"/>
            <ac:spMk id="305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7:47:34.944" v="332" actId="14100"/>
          <ac:spMkLst>
            <pc:docMk/>
            <pc:sldMk cId="3200627364" sldId="273"/>
            <ac:spMk id="306" creationId="{00000000-0000-0000-0000-000000000000}"/>
          </ac:spMkLst>
        </pc:spChg>
        <pc:spChg chg="del mod">
          <ac:chgData name="McKenzie, Julian (STFC,DL,AST)" userId="S::julian.mckenzie@stfc.ac.uk::746ba4d5-9aab-46d5-87f3-8e867f8bea97" providerId="AD" clId="Web-{4D207F30-2A67-27AB-0C90-7CA23E110306}" dt="2022-01-27T18:45:45.085" v="400"/>
          <ac:spMkLst>
            <pc:docMk/>
            <pc:sldMk cId="3200627364" sldId="273"/>
            <ac:spMk id="315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7:46:18.504" v="302" actId="1076"/>
          <ac:spMkLst>
            <pc:docMk/>
            <pc:sldMk cId="3200627364" sldId="273"/>
            <ac:spMk id="316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7:46:18.848" v="309" actId="1076"/>
          <ac:spMkLst>
            <pc:docMk/>
            <pc:sldMk cId="3200627364" sldId="273"/>
            <ac:spMk id="395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7:46:18.895" v="310" actId="1076"/>
          <ac:spMkLst>
            <pc:docMk/>
            <pc:sldMk cId="3200627364" sldId="273"/>
            <ac:spMk id="397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7:46:18.942" v="311" actId="1076"/>
          <ac:spMkLst>
            <pc:docMk/>
            <pc:sldMk cId="3200627364" sldId="273"/>
            <ac:spMk id="399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7:46:18.989" v="312" actId="1076"/>
          <ac:spMkLst>
            <pc:docMk/>
            <pc:sldMk cId="3200627364" sldId="273"/>
            <ac:spMk id="402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7:46:19.051" v="313" actId="1076"/>
          <ac:spMkLst>
            <pc:docMk/>
            <pc:sldMk cId="3200627364" sldId="273"/>
            <ac:spMk id="403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7:46:19.098" v="314" actId="1076"/>
          <ac:spMkLst>
            <pc:docMk/>
            <pc:sldMk cId="3200627364" sldId="273"/>
            <ac:spMk id="422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7:46:19.145" v="315" actId="1076"/>
          <ac:spMkLst>
            <pc:docMk/>
            <pc:sldMk cId="3200627364" sldId="273"/>
            <ac:spMk id="423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7:46:19.192" v="316" actId="1076"/>
          <ac:spMkLst>
            <pc:docMk/>
            <pc:sldMk cId="3200627364" sldId="273"/>
            <ac:spMk id="426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7:46:19.239" v="317" actId="1076"/>
          <ac:spMkLst>
            <pc:docMk/>
            <pc:sldMk cId="3200627364" sldId="273"/>
            <ac:spMk id="428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7:46:19.286" v="318" actId="1076"/>
          <ac:spMkLst>
            <pc:docMk/>
            <pc:sldMk cId="3200627364" sldId="273"/>
            <ac:spMk id="432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7:46:19.333" v="319" actId="1076"/>
          <ac:spMkLst>
            <pc:docMk/>
            <pc:sldMk cId="3200627364" sldId="273"/>
            <ac:spMk id="434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7:46:19.380" v="320" actId="1076"/>
          <ac:spMkLst>
            <pc:docMk/>
            <pc:sldMk cId="3200627364" sldId="273"/>
            <ac:spMk id="440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8:16:07.361" v="384" actId="20577"/>
          <ac:spMkLst>
            <pc:docMk/>
            <pc:sldMk cId="3200627364" sldId="273"/>
            <ac:spMk id="441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7:46:19.473" v="322" actId="1076"/>
          <ac:spMkLst>
            <pc:docMk/>
            <pc:sldMk cId="3200627364" sldId="273"/>
            <ac:spMk id="443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7:46:14.036" v="209" actId="1076"/>
          <ac:spMkLst>
            <pc:docMk/>
            <pc:sldMk cId="3200627364" sldId="273"/>
            <ac:spMk id="727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7:46:14.083" v="210" actId="1076"/>
          <ac:spMkLst>
            <pc:docMk/>
            <pc:sldMk cId="3200627364" sldId="273"/>
            <ac:spMk id="731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7:46:14.223" v="213" actId="1076"/>
          <ac:spMkLst>
            <pc:docMk/>
            <pc:sldMk cId="3200627364" sldId="273"/>
            <ac:spMk id="738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7:46:14.270" v="214" actId="1076"/>
          <ac:spMkLst>
            <pc:docMk/>
            <pc:sldMk cId="3200627364" sldId="273"/>
            <ac:spMk id="739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7:46:14.317" v="215" actId="1076"/>
          <ac:spMkLst>
            <pc:docMk/>
            <pc:sldMk cId="3200627364" sldId="273"/>
            <ac:spMk id="740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7:46:14.520" v="217" actId="1076"/>
          <ac:spMkLst>
            <pc:docMk/>
            <pc:sldMk cId="3200627364" sldId="273"/>
            <ac:spMk id="742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7:46:14.629" v="219" actId="1076"/>
          <ac:spMkLst>
            <pc:docMk/>
            <pc:sldMk cId="3200627364" sldId="273"/>
            <ac:spMk id="744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7:46:14.676" v="220" actId="1076"/>
          <ac:spMkLst>
            <pc:docMk/>
            <pc:sldMk cId="3200627364" sldId="273"/>
            <ac:spMk id="745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7:46:14.739" v="221" actId="1076"/>
          <ac:spMkLst>
            <pc:docMk/>
            <pc:sldMk cId="3200627364" sldId="273"/>
            <ac:spMk id="746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7:46:14.911" v="224" actId="1076"/>
          <ac:spMkLst>
            <pc:docMk/>
            <pc:sldMk cId="3200627364" sldId="273"/>
            <ac:spMk id="749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7:46:14.973" v="225" actId="1076"/>
          <ac:spMkLst>
            <pc:docMk/>
            <pc:sldMk cId="3200627364" sldId="273"/>
            <ac:spMk id="750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7:46:15.020" v="226" actId="1076"/>
          <ac:spMkLst>
            <pc:docMk/>
            <pc:sldMk cId="3200627364" sldId="273"/>
            <ac:spMk id="751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7:46:13.989" v="208" actId="1076"/>
          <ac:spMkLst>
            <pc:docMk/>
            <pc:sldMk cId="3200627364" sldId="273"/>
            <ac:spMk id="752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7:46:15.051" v="227" actId="1076"/>
          <ac:spMkLst>
            <pc:docMk/>
            <pc:sldMk cId="3200627364" sldId="273"/>
            <ac:spMk id="753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7:46:15.161" v="229" actId="1076"/>
          <ac:spMkLst>
            <pc:docMk/>
            <pc:sldMk cId="3200627364" sldId="273"/>
            <ac:spMk id="756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7:46:15.208" v="230" actId="1076"/>
          <ac:spMkLst>
            <pc:docMk/>
            <pc:sldMk cId="3200627364" sldId="273"/>
            <ac:spMk id="757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7:46:13.801" v="204" actId="1076"/>
          <ac:spMkLst>
            <pc:docMk/>
            <pc:sldMk cId="3200627364" sldId="273"/>
            <ac:spMk id="758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7:46:15.254" v="231" actId="1076"/>
          <ac:spMkLst>
            <pc:docMk/>
            <pc:sldMk cId="3200627364" sldId="273"/>
            <ac:spMk id="759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7:46:15.301" v="232" actId="1076"/>
          <ac:spMkLst>
            <pc:docMk/>
            <pc:sldMk cId="3200627364" sldId="273"/>
            <ac:spMk id="760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7:46:15.348" v="233" actId="1076"/>
          <ac:spMkLst>
            <pc:docMk/>
            <pc:sldMk cId="3200627364" sldId="273"/>
            <ac:spMk id="761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7:46:15.395" v="234" actId="1076"/>
          <ac:spMkLst>
            <pc:docMk/>
            <pc:sldMk cId="3200627364" sldId="273"/>
            <ac:spMk id="763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7:46:15.442" v="235" actId="1076"/>
          <ac:spMkLst>
            <pc:docMk/>
            <pc:sldMk cId="3200627364" sldId="273"/>
            <ac:spMk id="764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7:46:15.567" v="238" actId="1076"/>
          <ac:spMkLst>
            <pc:docMk/>
            <pc:sldMk cId="3200627364" sldId="273"/>
            <ac:spMk id="767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7:46:15.614" v="239" actId="1076"/>
          <ac:spMkLst>
            <pc:docMk/>
            <pc:sldMk cId="3200627364" sldId="273"/>
            <ac:spMk id="768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7:46:15.661" v="240" actId="1076"/>
          <ac:spMkLst>
            <pc:docMk/>
            <pc:sldMk cId="3200627364" sldId="273"/>
            <ac:spMk id="769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7:46:15.708" v="241" actId="1076"/>
          <ac:spMkLst>
            <pc:docMk/>
            <pc:sldMk cId="3200627364" sldId="273"/>
            <ac:spMk id="770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7:46:15.754" v="242" actId="1076"/>
          <ac:spMkLst>
            <pc:docMk/>
            <pc:sldMk cId="3200627364" sldId="273"/>
            <ac:spMk id="771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7:46:15.801" v="243" actId="1076"/>
          <ac:spMkLst>
            <pc:docMk/>
            <pc:sldMk cId="3200627364" sldId="273"/>
            <ac:spMk id="774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7:46:15.848" v="244" actId="1076"/>
          <ac:spMkLst>
            <pc:docMk/>
            <pc:sldMk cId="3200627364" sldId="273"/>
            <ac:spMk id="775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7:46:13.848" v="205" actId="1076"/>
          <ac:spMkLst>
            <pc:docMk/>
            <pc:sldMk cId="3200627364" sldId="273"/>
            <ac:spMk id="776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7:46:15.895" v="245" actId="1076"/>
          <ac:spMkLst>
            <pc:docMk/>
            <pc:sldMk cId="3200627364" sldId="273"/>
            <ac:spMk id="778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7:46:15.942" v="246" actId="1076"/>
          <ac:spMkLst>
            <pc:docMk/>
            <pc:sldMk cId="3200627364" sldId="273"/>
            <ac:spMk id="781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7:46:15.989" v="247" actId="1076"/>
          <ac:spMkLst>
            <pc:docMk/>
            <pc:sldMk cId="3200627364" sldId="273"/>
            <ac:spMk id="782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7:46:16.036" v="248" actId="1076"/>
          <ac:spMkLst>
            <pc:docMk/>
            <pc:sldMk cId="3200627364" sldId="273"/>
            <ac:spMk id="783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7:46:16.067" v="249" actId="1076"/>
          <ac:spMkLst>
            <pc:docMk/>
            <pc:sldMk cId="3200627364" sldId="273"/>
            <ac:spMk id="784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7:46:16.114" v="250" actId="1076"/>
          <ac:spMkLst>
            <pc:docMk/>
            <pc:sldMk cId="3200627364" sldId="273"/>
            <ac:spMk id="785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7:46:16.161" v="251" actId="1076"/>
          <ac:spMkLst>
            <pc:docMk/>
            <pc:sldMk cId="3200627364" sldId="273"/>
            <ac:spMk id="786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7:46:16.208" v="252" actId="1076"/>
          <ac:spMkLst>
            <pc:docMk/>
            <pc:sldMk cId="3200627364" sldId="273"/>
            <ac:spMk id="787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7:46:16.239" v="253" actId="1076"/>
          <ac:spMkLst>
            <pc:docMk/>
            <pc:sldMk cId="3200627364" sldId="273"/>
            <ac:spMk id="788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7:46:16.348" v="255" actId="1076"/>
          <ac:spMkLst>
            <pc:docMk/>
            <pc:sldMk cId="3200627364" sldId="273"/>
            <ac:spMk id="790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7:46:16.395" v="256" actId="1076"/>
          <ac:spMkLst>
            <pc:docMk/>
            <pc:sldMk cId="3200627364" sldId="273"/>
            <ac:spMk id="791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7:46:16.442" v="257" actId="1076"/>
          <ac:spMkLst>
            <pc:docMk/>
            <pc:sldMk cId="3200627364" sldId="273"/>
            <ac:spMk id="792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7:46:16.489" v="258" actId="1076"/>
          <ac:spMkLst>
            <pc:docMk/>
            <pc:sldMk cId="3200627364" sldId="273"/>
            <ac:spMk id="793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7:46:16.520" v="259" actId="1076"/>
          <ac:spMkLst>
            <pc:docMk/>
            <pc:sldMk cId="3200627364" sldId="273"/>
            <ac:spMk id="794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7:46:16.567" v="260" actId="1076"/>
          <ac:spMkLst>
            <pc:docMk/>
            <pc:sldMk cId="3200627364" sldId="273"/>
            <ac:spMk id="795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7:46:16.614" v="261" actId="1076"/>
          <ac:spMkLst>
            <pc:docMk/>
            <pc:sldMk cId="3200627364" sldId="273"/>
            <ac:spMk id="796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7:46:16.661" v="262" actId="1076"/>
          <ac:spMkLst>
            <pc:docMk/>
            <pc:sldMk cId="3200627364" sldId="273"/>
            <ac:spMk id="797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7:46:16.708" v="263" actId="1076"/>
          <ac:spMkLst>
            <pc:docMk/>
            <pc:sldMk cId="3200627364" sldId="273"/>
            <ac:spMk id="799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7:46:16.739" v="264" actId="1076"/>
          <ac:spMkLst>
            <pc:docMk/>
            <pc:sldMk cId="3200627364" sldId="273"/>
            <ac:spMk id="801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7:46:16.786" v="265" actId="1076"/>
          <ac:spMkLst>
            <pc:docMk/>
            <pc:sldMk cId="3200627364" sldId="273"/>
            <ac:spMk id="802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7:46:16.817" v="266" actId="1076"/>
          <ac:spMkLst>
            <pc:docMk/>
            <pc:sldMk cId="3200627364" sldId="273"/>
            <ac:spMk id="803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7:46:16.864" v="267" actId="1076"/>
          <ac:spMkLst>
            <pc:docMk/>
            <pc:sldMk cId="3200627364" sldId="273"/>
            <ac:spMk id="804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7:46:16.911" v="268" actId="1076"/>
          <ac:spMkLst>
            <pc:docMk/>
            <pc:sldMk cId="3200627364" sldId="273"/>
            <ac:spMk id="805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7:46:16.958" v="269" actId="1076"/>
          <ac:spMkLst>
            <pc:docMk/>
            <pc:sldMk cId="3200627364" sldId="273"/>
            <ac:spMk id="806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7:46:17.004" v="270" actId="1076"/>
          <ac:spMkLst>
            <pc:docMk/>
            <pc:sldMk cId="3200627364" sldId="273"/>
            <ac:spMk id="814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7:46:17.036" v="271" actId="1076"/>
          <ac:spMkLst>
            <pc:docMk/>
            <pc:sldMk cId="3200627364" sldId="273"/>
            <ac:spMk id="815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7:46:17.083" v="272" actId="1076"/>
          <ac:spMkLst>
            <pc:docMk/>
            <pc:sldMk cId="3200627364" sldId="273"/>
            <ac:spMk id="816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7:46:17.129" v="273" actId="1076"/>
          <ac:spMkLst>
            <pc:docMk/>
            <pc:sldMk cId="3200627364" sldId="273"/>
            <ac:spMk id="818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7:46:17.176" v="274" actId="1076"/>
          <ac:spMkLst>
            <pc:docMk/>
            <pc:sldMk cId="3200627364" sldId="273"/>
            <ac:spMk id="819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7:46:17.208" v="275" actId="1076"/>
          <ac:spMkLst>
            <pc:docMk/>
            <pc:sldMk cId="3200627364" sldId="273"/>
            <ac:spMk id="820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7:46:17.254" v="276" actId="1076"/>
          <ac:spMkLst>
            <pc:docMk/>
            <pc:sldMk cId="3200627364" sldId="273"/>
            <ac:spMk id="824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7:46:17.301" v="277" actId="1076"/>
          <ac:spMkLst>
            <pc:docMk/>
            <pc:sldMk cId="3200627364" sldId="273"/>
            <ac:spMk id="826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7:46:13.895" v="206" actId="1076"/>
          <ac:spMkLst>
            <pc:docMk/>
            <pc:sldMk cId="3200627364" sldId="273"/>
            <ac:spMk id="828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7:46:13.942" v="207" actId="1076"/>
          <ac:spMkLst>
            <pc:docMk/>
            <pc:sldMk cId="3200627364" sldId="273"/>
            <ac:spMk id="829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7:46:17.348" v="278" actId="1076"/>
          <ac:spMkLst>
            <pc:docMk/>
            <pc:sldMk cId="3200627364" sldId="273"/>
            <ac:spMk id="837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7:46:17.395" v="279" actId="1076"/>
          <ac:spMkLst>
            <pc:docMk/>
            <pc:sldMk cId="3200627364" sldId="273"/>
            <ac:spMk id="839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7:46:17.426" v="280" actId="1076"/>
          <ac:spMkLst>
            <pc:docMk/>
            <pc:sldMk cId="3200627364" sldId="273"/>
            <ac:spMk id="840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7:46:17.473" v="281" actId="1076"/>
          <ac:spMkLst>
            <pc:docMk/>
            <pc:sldMk cId="3200627364" sldId="273"/>
            <ac:spMk id="842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7:46:17.520" v="282" actId="1076"/>
          <ac:spMkLst>
            <pc:docMk/>
            <pc:sldMk cId="3200627364" sldId="273"/>
            <ac:spMk id="843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7:46:17.567" v="283" actId="1076"/>
          <ac:spMkLst>
            <pc:docMk/>
            <pc:sldMk cId="3200627364" sldId="273"/>
            <ac:spMk id="844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7:46:17.598" v="284" actId="1076"/>
          <ac:spMkLst>
            <pc:docMk/>
            <pc:sldMk cId="3200627364" sldId="273"/>
            <ac:spMk id="851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7:46:17.661" v="285" actId="1076"/>
          <ac:spMkLst>
            <pc:docMk/>
            <pc:sldMk cId="3200627364" sldId="273"/>
            <ac:spMk id="852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7:46:17.739" v="286" actId="1076"/>
          <ac:spMkLst>
            <pc:docMk/>
            <pc:sldMk cId="3200627364" sldId="273"/>
            <ac:spMk id="855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7:46:17.833" v="287" actId="1076"/>
          <ac:spMkLst>
            <pc:docMk/>
            <pc:sldMk cId="3200627364" sldId="273"/>
            <ac:spMk id="856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7:46:17.879" v="288" actId="1076"/>
          <ac:spMkLst>
            <pc:docMk/>
            <pc:sldMk cId="3200627364" sldId="273"/>
            <ac:spMk id="857" creationId="{00000000-0000-0000-0000-000000000000}"/>
          </ac:spMkLst>
        </pc:spChg>
        <pc:spChg chg="mod">
          <ac:chgData name="McKenzie, Julian (STFC,DL,AST)" userId="S::julian.mckenzie@stfc.ac.uk::746ba4d5-9aab-46d5-87f3-8e867f8bea97" providerId="AD" clId="Web-{4D207F30-2A67-27AB-0C90-7CA23E110306}" dt="2022-01-27T17:46:17.926" v="289" actId="1076"/>
          <ac:spMkLst>
            <pc:docMk/>
            <pc:sldMk cId="3200627364" sldId="273"/>
            <ac:spMk id="858" creationId="{00000000-0000-0000-0000-000000000000}"/>
          </ac:spMkLst>
        </pc:spChg>
        <pc:grpChg chg="mod">
          <ac:chgData name="McKenzie, Julian (STFC,DL,AST)" userId="S::julian.mckenzie@stfc.ac.uk::746ba4d5-9aab-46d5-87f3-8e867f8bea97" providerId="AD" clId="Web-{4D207F30-2A67-27AB-0C90-7CA23E110306}" dt="2022-01-27T17:46:18.708" v="306" actId="1076"/>
          <ac:grpSpMkLst>
            <pc:docMk/>
            <pc:sldMk cId="3200627364" sldId="273"/>
            <ac:grpSpMk id="343" creationId="{00000000-0000-0000-0000-000000000000}"/>
          </ac:grpSpMkLst>
        </pc:grpChg>
        <pc:grpChg chg="mod">
          <ac:chgData name="McKenzie, Julian (STFC,DL,AST)" userId="S::julian.mckenzie@stfc.ac.uk::746ba4d5-9aab-46d5-87f3-8e867f8bea97" providerId="AD" clId="Web-{4D207F30-2A67-27AB-0C90-7CA23E110306}" dt="2022-01-27T17:46:14.426" v="216" actId="1076"/>
          <ac:grpSpMkLst>
            <pc:docMk/>
            <pc:sldMk cId="3200627364" sldId="273"/>
            <ac:grpSpMk id="741" creationId="{00000000-0000-0000-0000-000000000000}"/>
          </ac:grpSpMkLst>
        </pc:grpChg>
        <pc:grpChg chg="mod">
          <ac:chgData name="McKenzie, Julian (STFC,DL,AST)" userId="S::julian.mckenzie@stfc.ac.uk::746ba4d5-9aab-46d5-87f3-8e867f8bea97" providerId="AD" clId="Web-{4D207F30-2A67-27AB-0C90-7CA23E110306}" dt="2022-01-27T17:46:14.801" v="222" actId="1076"/>
          <ac:grpSpMkLst>
            <pc:docMk/>
            <pc:sldMk cId="3200627364" sldId="273"/>
            <ac:grpSpMk id="747" creationId="{00000000-0000-0000-0000-000000000000}"/>
          </ac:grpSpMkLst>
        </pc:grpChg>
        <pc:grpChg chg="mod">
          <ac:chgData name="McKenzie, Julian (STFC,DL,AST)" userId="S::julian.mckenzie@stfc.ac.uk::746ba4d5-9aab-46d5-87f3-8e867f8bea97" providerId="AD" clId="Web-{4D207F30-2A67-27AB-0C90-7CA23E110306}" dt="2022-01-27T17:46:14.864" v="223" actId="1076"/>
          <ac:grpSpMkLst>
            <pc:docMk/>
            <pc:sldMk cId="3200627364" sldId="273"/>
            <ac:grpSpMk id="748" creationId="{00000000-0000-0000-0000-000000000000}"/>
          </ac:grpSpMkLst>
        </pc:grpChg>
        <pc:grpChg chg="mod">
          <ac:chgData name="McKenzie, Julian (STFC,DL,AST)" userId="S::julian.mckenzie@stfc.ac.uk::746ba4d5-9aab-46d5-87f3-8e867f8bea97" providerId="AD" clId="Web-{4D207F30-2A67-27AB-0C90-7CA23E110306}" dt="2022-01-27T17:46:15.114" v="228" actId="1076"/>
          <ac:grpSpMkLst>
            <pc:docMk/>
            <pc:sldMk cId="3200627364" sldId="273"/>
            <ac:grpSpMk id="754" creationId="{00000000-0000-0000-0000-000000000000}"/>
          </ac:grpSpMkLst>
        </pc:grpChg>
        <pc:grpChg chg="mod">
          <ac:chgData name="McKenzie, Julian (STFC,DL,AST)" userId="S::julian.mckenzie@stfc.ac.uk::746ba4d5-9aab-46d5-87f3-8e867f8bea97" providerId="AD" clId="Web-{4D207F30-2A67-27AB-0C90-7CA23E110306}" dt="2022-01-27T17:46:16.317" v="254" actId="1076"/>
          <ac:grpSpMkLst>
            <pc:docMk/>
            <pc:sldMk cId="3200627364" sldId="273"/>
            <ac:grpSpMk id="789" creationId="{00000000-0000-0000-0000-000000000000}"/>
          </ac:grpSpMkLst>
        </pc:grpChg>
        <pc:cxnChg chg="add mod">
          <ac:chgData name="McKenzie, Julian (STFC,DL,AST)" userId="S::julian.mckenzie@stfc.ac.uk::746ba4d5-9aab-46d5-87f3-8e867f8bea97" providerId="AD" clId="Web-{4D207F30-2A67-27AB-0C90-7CA23E110306}" dt="2022-01-27T17:46:19.567" v="324" actId="1076"/>
          <ac:cxnSpMkLst>
            <pc:docMk/>
            <pc:sldMk cId="3200627364" sldId="273"/>
            <ac:cxnSpMk id="291" creationId="{D67AC8AB-38B0-4D30-AC42-D618856AFD65}"/>
          </ac:cxnSpMkLst>
        </pc:cxnChg>
        <pc:cxnChg chg="mod">
          <ac:chgData name="McKenzie, Julian (STFC,DL,AST)" userId="S::julian.mckenzie@stfc.ac.uk::746ba4d5-9aab-46d5-87f3-8e867f8bea97" providerId="AD" clId="Web-{4D207F30-2A67-27AB-0C90-7CA23E110306}" dt="2022-01-27T17:46:18.411" v="300" actId="1076"/>
          <ac:cxnSpMkLst>
            <pc:docMk/>
            <pc:sldMk cId="3200627364" sldId="273"/>
            <ac:cxnSpMk id="310" creationId="{00000000-0000-0000-0000-000000000000}"/>
          </ac:cxnSpMkLst>
        </pc:cxnChg>
        <pc:cxnChg chg="mod">
          <ac:chgData name="McKenzie, Julian (STFC,DL,AST)" userId="S::julian.mckenzie@stfc.ac.uk::746ba4d5-9aab-46d5-87f3-8e867f8bea97" providerId="AD" clId="Web-{4D207F30-2A67-27AB-0C90-7CA23E110306}" dt="2022-01-27T18:47:59.948" v="510" actId="14100"/>
          <ac:cxnSpMkLst>
            <pc:docMk/>
            <pc:sldMk cId="3200627364" sldId="273"/>
            <ac:cxnSpMk id="320" creationId="{00000000-0000-0000-0000-000000000000}"/>
          </ac:cxnSpMkLst>
        </pc:cxnChg>
        <pc:cxnChg chg="mod">
          <ac:chgData name="McKenzie, Julian (STFC,DL,AST)" userId="S::julian.mckenzie@stfc.ac.uk::746ba4d5-9aab-46d5-87f3-8e867f8bea97" providerId="AD" clId="Web-{4D207F30-2A67-27AB-0C90-7CA23E110306}" dt="2022-01-27T17:46:18.629" v="305" actId="1076"/>
          <ac:cxnSpMkLst>
            <pc:docMk/>
            <pc:sldMk cId="3200627364" sldId="273"/>
            <ac:cxnSpMk id="342" creationId="{00000000-0000-0000-0000-000000000000}"/>
          </ac:cxnSpMkLst>
        </pc:cxnChg>
        <pc:cxnChg chg="mod">
          <ac:chgData name="McKenzie, Julian (STFC,DL,AST)" userId="S::julian.mckenzie@stfc.ac.uk::746ba4d5-9aab-46d5-87f3-8e867f8bea97" providerId="AD" clId="Web-{4D207F30-2A67-27AB-0C90-7CA23E110306}" dt="2022-01-27T17:46:18.770" v="307" actId="1076"/>
          <ac:cxnSpMkLst>
            <pc:docMk/>
            <pc:sldMk cId="3200627364" sldId="273"/>
            <ac:cxnSpMk id="387" creationId="{00000000-0000-0000-0000-000000000000}"/>
          </ac:cxnSpMkLst>
        </pc:cxnChg>
        <pc:cxnChg chg="mod">
          <ac:chgData name="McKenzie, Julian (STFC,DL,AST)" userId="S::julian.mckenzie@stfc.ac.uk::746ba4d5-9aab-46d5-87f3-8e867f8bea97" providerId="AD" clId="Web-{4D207F30-2A67-27AB-0C90-7CA23E110306}" dt="2022-01-27T17:46:18.801" v="308" actId="1076"/>
          <ac:cxnSpMkLst>
            <pc:docMk/>
            <pc:sldMk cId="3200627364" sldId="273"/>
            <ac:cxnSpMk id="389" creationId="{00000000-0000-0000-0000-000000000000}"/>
          </ac:cxnSpMkLst>
        </pc:cxnChg>
        <pc:cxnChg chg="mod">
          <ac:chgData name="McKenzie, Julian (STFC,DL,AST)" userId="S::julian.mckenzie@stfc.ac.uk::746ba4d5-9aab-46d5-87f3-8e867f8bea97" providerId="AD" clId="Web-{4D207F30-2A67-27AB-0C90-7CA23E110306}" dt="2022-01-27T17:46:13.676" v="201" actId="1076"/>
          <ac:cxnSpMkLst>
            <pc:docMk/>
            <pc:sldMk cId="3200627364" sldId="273"/>
            <ac:cxnSpMk id="438" creationId="{00000000-0000-0000-0000-000000000000}"/>
          </ac:cxnSpMkLst>
        </pc:cxnChg>
        <pc:cxnChg chg="mod">
          <ac:chgData name="McKenzie, Julian (STFC,DL,AST)" userId="S::julian.mckenzie@stfc.ac.uk::746ba4d5-9aab-46d5-87f3-8e867f8bea97" providerId="AD" clId="Web-{4D207F30-2A67-27AB-0C90-7CA23E110306}" dt="2022-01-27T17:46:14.129" v="211" actId="1076"/>
          <ac:cxnSpMkLst>
            <pc:docMk/>
            <pc:sldMk cId="3200627364" sldId="273"/>
            <ac:cxnSpMk id="735" creationId="{00000000-0000-0000-0000-000000000000}"/>
          </ac:cxnSpMkLst>
        </pc:cxnChg>
        <pc:cxnChg chg="mod">
          <ac:chgData name="McKenzie, Julian (STFC,DL,AST)" userId="S::julian.mckenzie@stfc.ac.uk::746ba4d5-9aab-46d5-87f3-8e867f8bea97" providerId="AD" clId="Web-{4D207F30-2A67-27AB-0C90-7CA23E110306}" dt="2022-01-27T17:46:14.176" v="212" actId="1076"/>
          <ac:cxnSpMkLst>
            <pc:docMk/>
            <pc:sldMk cId="3200627364" sldId="273"/>
            <ac:cxnSpMk id="736" creationId="{00000000-0000-0000-0000-000000000000}"/>
          </ac:cxnSpMkLst>
        </pc:cxnChg>
        <pc:cxnChg chg="mod">
          <ac:chgData name="McKenzie, Julian (STFC,DL,AST)" userId="S::julian.mckenzie@stfc.ac.uk::746ba4d5-9aab-46d5-87f3-8e867f8bea97" providerId="AD" clId="Web-{4D207F30-2A67-27AB-0C90-7CA23E110306}" dt="2022-01-27T17:46:13.770" v="203" actId="1076"/>
          <ac:cxnSpMkLst>
            <pc:docMk/>
            <pc:sldMk cId="3200627364" sldId="273"/>
            <ac:cxnSpMk id="737" creationId="{00000000-0000-0000-0000-000000000000}"/>
          </ac:cxnSpMkLst>
        </pc:cxnChg>
        <pc:cxnChg chg="mod">
          <ac:chgData name="McKenzie, Julian (STFC,DL,AST)" userId="S::julian.mckenzie@stfc.ac.uk::746ba4d5-9aab-46d5-87f3-8e867f8bea97" providerId="AD" clId="Web-{4D207F30-2A67-27AB-0C90-7CA23E110306}" dt="2022-01-27T17:46:14.583" v="218" actId="1076"/>
          <ac:cxnSpMkLst>
            <pc:docMk/>
            <pc:sldMk cId="3200627364" sldId="273"/>
            <ac:cxnSpMk id="743" creationId="{00000000-0000-0000-0000-000000000000}"/>
          </ac:cxnSpMkLst>
        </pc:cxnChg>
        <pc:cxnChg chg="mod">
          <ac:chgData name="McKenzie, Julian (STFC,DL,AST)" userId="S::julian.mckenzie@stfc.ac.uk::746ba4d5-9aab-46d5-87f3-8e867f8bea97" providerId="AD" clId="Web-{4D207F30-2A67-27AB-0C90-7CA23E110306}" dt="2022-01-27T17:46:15.473" v="236" actId="1076"/>
          <ac:cxnSpMkLst>
            <pc:docMk/>
            <pc:sldMk cId="3200627364" sldId="273"/>
            <ac:cxnSpMk id="765" creationId="{00000000-0000-0000-0000-000000000000}"/>
          </ac:cxnSpMkLst>
        </pc:cxnChg>
        <pc:cxnChg chg="mod">
          <ac:chgData name="McKenzie, Julian (STFC,DL,AST)" userId="S::julian.mckenzie@stfc.ac.uk::746ba4d5-9aab-46d5-87f3-8e867f8bea97" providerId="AD" clId="Web-{4D207F30-2A67-27AB-0C90-7CA23E110306}" dt="2022-01-27T17:46:15.520" v="237" actId="1076"/>
          <ac:cxnSpMkLst>
            <pc:docMk/>
            <pc:sldMk cId="3200627364" sldId="273"/>
            <ac:cxnSpMk id="766" creationId="{00000000-0000-0000-0000-000000000000}"/>
          </ac:cxnSpMkLst>
        </pc:cxnChg>
        <pc:cxnChg chg="del">
          <ac:chgData name="McKenzie, Julian (STFC,DL,AST)" userId="S::julian.mckenzie@stfc.ac.uk::746ba4d5-9aab-46d5-87f3-8e867f8bea97" providerId="AD" clId="Web-{4D207F30-2A67-27AB-0C90-7CA23E110306}" dt="2022-01-27T17:44:25.095" v="186"/>
          <ac:cxnSpMkLst>
            <pc:docMk/>
            <pc:sldMk cId="3200627364" sldId="273"/>
            <ac:cxnSpMk id="779" creationId="{00000000-0000-0000-0000-000000000000}"/>
          </ac:cxnSpMkLst>
        </pc:cxnChg>
        <pc:cxnChg chg="del">
          <ac:chgData name="McKenzie, Julian (STFC,DL,AST)" userId="S::julian.mckenzie@stfc.ac.uk::746ba4d5-9aab-46d5-87f3-8e867f8bea97" providerId="AD" clId="Web-{4D207F30-2A67-27AB-0C90-7CA23E110306}" dt="2022-01-27T17:44:31.221" v="187"/>
          <ac:cxnSpMkLst>
            <pc:docMk/>
            <pc:sldMk cId="3200627364" sldId="273"/>
            <ac:cxnSpMk id="830" creationId="{00000000-0000-0000-0000-000000000000}"/>
          </ac:cxnSpMkLst>
        </pc:cxnChg>
      </pc:sldChg>
      <pc:sldChg chg="modSp new">
        <pc:chgData name="McKenzie, Julian (STFC,DL,AST)" userId="S::julian.mckenzie@stfc.ac.uk::746ba4d5-9aab-46d5-87f3-8e867f8bea97" providerId="AD" clId="Web-{4D207F30-2A67-27AB-0C90-7CA23E110306}" dt="2022-01-27T17:39:20.307" v="10" actId="20577"/>
        <pc:sldMkLst>
          <pc:docMk/>
          <pc:sldMk cId="3179395895" sldId="274"/>
        </pc:sldMkLst>
        <pc:spChg chg="mod">
          <ac:chgData name="McKenzie, Julian (STFC,DL,AST)" userId="S::julian.mckenzie@stfc.ac.uk::746ba4d5-9aab-46d5-87f3-8e867f8bea97" providerId="AD" clId="Web-{4D207F30-2A67-27AB-0C90-7CA23E110306}" dt="2022-01-27T17:39:20.307" v="10" actId="20577"/>
          <ac:spMkLst>
            <pc:docMk/>
            <pc:sldMk cId="3179395895" sldId="274"/>
            <ac:spMk id="2" creationId="{F4FC1111-57E2-4685-A883-582560705F5F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33EF4E-8C1B-4BE3-A2FC-F7C74FE51B9F}" type="datetimeFigureOut">
              <a:rPr lang="en-GB" smtClean="0"/>
              <a:t>22/07/2022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4C5F34-BBFE-4BE7-8E56-81D6C2D439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59077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4C5F34-BBFE-4BE7-8E56-81D6C2D4391D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52956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4C5F34-BBFE-4BE7-8E56-81D6C2D4391D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02477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4C5F34-BBFE-4BE7-8E56-81D6C2D4391D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3299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291AC74-BE69-4020-AC83-1FA605B83E29}" type="datetime1">
              <a:rPr lang="en-US" smtClean="0"/>
              <a:t>7/22/2022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3827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A2DF1CB-1FF2-48A7-860F-E1F14D62C3A1}" type="datetime1">
              <a:rPr lang="en-US" smtClean="0"/>
              <a:t>7/22/2022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95437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1B2AA5E-68B1-40D2-BF7B-AF69E4A01CD3}" type="datetime1">
              <a:rPr lang="en-US" smtClean="0"/>
              <a:t>7/22/2022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8276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250284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4101437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1AC74-BE69-4020-AC83-1FA605B83E29}" type="datetime1">
              <a:rPr lang="en-US" smtClean="0"/>
              <a:t>7/22/2022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2432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7CB72-337A-47FB-8845-1025D52FBBA8}" type="datetime1">
              <a:rPr lang="en-US" smtClean="0"/>
              <a:t>7/22/2022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1941" y="6356350"/>
            <a:ext cx="2743200" cy="365125"/>
          </a:xfrm>
        </p:spPr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0182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CA299-03AE-4F6A-9FA5-C1CC331DB614}" type="datetime1">
              <a:rPr lang="en-US" smtClean="0"/>
              <a:t>7/22/2022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10691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5DBD-F019-4C59-BF41-09BAEBC88A47}" type="datetime1">
              <a:rPr lang="en-US" smtClean="0"/>
              <a:t>7/22/2022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3568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024C4-6210-43E5-866C-AC5A74291701}" type="datetime1">
              <a:rPr lang="en-US" smtClean="0"/>
              <a:t>7/22/2022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10692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76684-7730-4B6F-A063-72E64EDCC867}" type="datetime1">
              <a:rPr lang="en-US" smtClean="0"/>
              <a:t>7/22/2022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462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217CB72-337A-47FB-8845-1025D52FBBA8}" type="datetime1">
              <a:rPr lang="en-US" smtClean="0"/>
              <a:t>7/22/2022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1941" y="6356350"/>
            <a:ext cx="2743200" cy="365125"/>
          </a:xfrm>
        </p:spPr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7094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A878C-BD9C-42D9-BFB2-60EDFB2B874B}" type="datetime1">
              <a:rPr lang="en-US" smtClean="0"/>
              <a:t>7/22/2022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2287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5331D-90DE-4FD0-832B-CB77ED045E70}" type="datetime1">
              <a:rPr lang="en-US" smtClean="0"/>
              <a:t>7/22/2022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55379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DC690-83C5-4E26-8122-CAB07FA9CB10}" type="datetime1">
              <a:rPr lang="en-US" smtClean="0"/>
              <a:t>7/22/2022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457809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DF1CB-1FF2-48A7-860F-E1F14D62C3A1}" type="datetime1">
              <a:rPr lang="en-US" smtClean="0"/>
              <a:t>7/22/2022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40642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2AA5E-68B1-40D2-BF7B-AF69E4A01CD3}" type="datetime1">
              <a:rPr lang="en-US" smtClean="0"/>
              <a:t>7/22/2022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02041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5566503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88426742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3FCA299-03AE-4F6A-9FA5-C1CC331DB614}" type="datetime1">
              <a:rPr lang="en-US" smtClean="0"/>
              <a:t>7/22/2022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887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C5D5DBD-F019-4C59-BF41-09BAEBC88A47}" type="datetime1">
              <a:rPr lang="en-US" smtClean="0"/>
              <a:t>7/22/2022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08659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AB024C4-6210-43E5-866C-AC5A74291701}" type="datetime1">
              <a:rPr lang="en-US" smtClean="0"/>
              <a:t>7/22/2022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0883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276684-7730-4B6F-A063-72E64EDCC867}" type="datetime1">
              <a:rPr lang="en-US" smtClean="0"/>
              <a:t>7/22/2022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725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24A878C-BD9C-42D9-BFB2-60EDFB2B874B}" type="datetime1">
              <a:rPr lang="en-US" smtClean="0"/>
              <a:t>7/22/2022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6481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7A5331D-90DE-4FD0-832B-CB77ED045E70}" type="datetime1">
              <a:rPr lang="en-US" smtClean="0"/>
              <a:t>7/22/2022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0857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50DC690-83C5-4E26-8122-CAB07FA9CB10}" type="datetime1">
              <a:rPr lang="en-US" smtClean="0"/>
              <a:t>7/22/2022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9612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14394" y="63119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5413" y="6139761"/>
            <a:ext cx="1769728" cy="433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0302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F3F4D9-B66D-402A-9B14-CA90ADA759C6}" type="datetime1">
              <a:rPr lang="en-US" smtClean="0"/>
              <a:t>7/22/2022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733AA2-E8FC-2540-AA49-4AA124C76F24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40" y="6086474"/>
            <a:ext cx="2111379" cy="53975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5413" y="6139761"/>
            <a:ext cx="1769728" cy="433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99150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34.png"/><Relationship Id="rId4" Type="http://schemas.openxmlformats.org/officeDocument/2006/relationships/hyperlink" Target="http://www.ruedi.uk/events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jpeg"/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4.jpeg"/><Relationship Id="rId5" Type="http://schemas.openxmlformats.org/officeDocument/2006/relationships/image" Target="../media/image43.png"/><Relationship Id="rId4" Type="http://schemas.openxmlformats.org/officeDocument/2006/relationships/image" Target="../media/image42.jpeg"/><Relationship Id="rId9" Type="http://schemas.openxmlformats.org/officeDocument/2006/relationships/image" Target="../media/image4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7" Type="http://schemas.openxmlformats.org/officeDocument/2006/relationships/image" Target="../media/image54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4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1.png"/><Relationship Id="rId5" Type="http://schemas.openxmlformats.org/officeDocument/2006/relationships/image" Target="../media/image10.jpg"/><Relationship Id="rId4" Type="http://schemas.openxmlformats.org/officeDocument/2006/relationships/image" Target="../media/image9.e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uedi.uk/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3" Type="http://schemas.openxmlformats.org/officeDocument/2006/relationships/image" Target="../media/image5.jpeg"/><Relationship Id="rId7" Type="http://schemas.openxmlformats.org/officeDocument/2006/relationships/image" Target="../media/image6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1.png"/><Relationship Id="rId5" Type="http://schemas.openxmlformats.org/officeDocument/2006/relationships/image" Target="../media/image11.png"/><Relationship Id="rId10" Type="http://schemas.openxmlformats.org/officeDocument/2006/relationships/image" Target="../media/image68.png"/><Relationship Id="rId4" Type="http://schemas.openxmlformats.org/officeDocument/2006/relationships/image" Target="../media/image6.jpeg"/><Relationship Id="rId9" Type="http://schemas.openxmlformats.org/officeDocument/2006/relationships/image" Target="../media/image67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jpg"/><Relationship Id="rId4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9.png"/><Relationship Id="rId7" Type="http://schemas.openxmlformats.org/officeDocument/2006/relationships/image" Target="../media/image11.pn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.jpeg"/><Relationship Id="rId5" Type="http://schemas.openxmlformats.org/officeDocument/2006/relationships/image" Target="../media/image4.png"/><Relationship Id="rId4" Type="http://schemas.openxmlformats.org/officeDocument/2006/relationships/image" Target="../media/image3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Introducing RUEDI</a:t>
            </a:r>
            <a:br>
              <a:rPr lang="en-GB" dirty="0" smtClean="0"/>
            </a:br>
            <a:r>
              <a:rPr lang="en-GB" sz="3100" dirty="0" smtClean="0"/>
              <a:t>A Proposed Relativistic Ultrafast Electron Diffraction &amp; Imaging Facility for the UK</a:t>
            </a:r>
            <a:endParaRPr lang="en-GB" sz="31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Julian McKenzie</a:t>
            </a:r>
            <a:br>
              <a:rPr lang="en-GB" dirty="0" smtClean="0"/>
            </a:br>
            <a:r>
              <a:rPr lang="en-GB" sz="2000" i="1" dirty="0" smtClean="0"/>
              <a:t>(on behalf of the RUEDI team)</a:t>
            </a:r>
          </a:p>
          <a:p>
            <a:r>
              <a:rPr lang="en-GB" dirty="0" smtClean="0"/>
              <a:t>IOP PABG Annual Conference</a:t>
            </a:r>
          </a:p>
          <a:p>
            <a:r>
              <a:rPr lang="en-GB" dirty="0" smtClean="0"/>
              <a:t>26</a:t>
            </a:r>
            <a:r>
              <a:rPr lang="en-GB" baseline="30000" dirty="0" smtClean="0"/>
              <a:t>th</a:t>
            </a:r>
            <a:r>
              <a:rPr lang="en-GB" dirty="0" smtClean="0"/>
              <a:t> July 2022, Liverpool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EE657AD-0BE2-4324-86C8-7D6C9B9C59B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8824" y="6229350"/>
            <a:ext cx="2013901" cy="45082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71C46B7-C092-45EA-9CA8-AA08479BFB4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9946" y="5950481"/>
            <a:ext cx="2590751" cy="90751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0AF66F9-CB5E-4B2A-ACD7-510D28830F4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2725" y="6126991"/>
            <a:ext cx="1651214" cy="47238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FBD3970-D352-4746-9A21-8FF666A877E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2653" y="5935997"/>
            <a:ext cx="1229909" cy="663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5133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b="89180"/>
          <a:stretch/>
        </p:blipFill>
        <p:spPr>
          <a:xfrm>
            <a:off x="4450512" y="5665526"/>
            <a:ext cx="4809422" cy="4857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t="62942"/>
          <a:stretch/>
        </p:blipFill>
        <p:spPr>
          <a:xfrm>
            <a:off x="7192643" y="1866722"/>
            <a:ext cx="4809422" cy="16637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637" y="45814"/>
            <a:ext cx="10515600" cy="1325563"/>
          </a:xfrm>
        </p:spPr>
        <p:txBody>
          <a:bodyPr/>
          <a:lstStyle/>
          <a:p>
            <a:r>
              <a:rPr lang="en-GB" dirty="0" smtClean="0"/>
              <a:t>Science Theme Meetings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4865" y="1285707"/>
            <a:ext cx="5187950" cy="4789686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“Town Hall” meetings being arranged for each of the science themes</a:t>
            </a:r>
          </a:p>
          <a:p>
            <a:r>
              <a:rPr lang="en-GB" dirty="0" smtClean="0"/>
              <a:t>More info and slides from past events on: </a:t>
            </a:r>
            <a:r>
              <a:rPr lang="en-GB" sz="2400" dirty="0" smtClean="0">
                <a:hlinkClick r:id="rId4"/>
              </a:rPr>
              <a:t>http</a:t>
            </a:r>
            <a:r>
              <a:rPr lang="en-GB" sz="2400" dirty="0">
                <a:hlinkClick r:id="rId4"/>
              </a:rPr>
              <a:t>://</a:t>
            </a:r>
            <a:r>
              <a:rPr lang="en-GB" sz="2400" dirty="0" smtClean="0">
                <a:hlinkClick r:id="rId4"/>
              </a:rPr>
              <a:t>www.ruedi.uk/events</a:t>
            </a:r>
            <a:endParaRPr lang="en-GB" sz="2400" dirty="0" smtClean="0"/>
          </a:p>
          <a:p>
            <a:r>
              <a:rPr lang="en-GB" dirty="0" smtClean="0"/>
              <a:t>Scientific Summary Report on Energy Generation, Conversion and Storage to be uploaded soon</a:t>
            </a:r>
          </a:p>
          <a:p>
            <a:r>
              <a:rPr lang="en-GB" dirty="0" smtClean="0"/>
              <a:t>Sign up to mailing list on website for updates on future events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6073887" y="5723747"/>
            <a:ext cx="386516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In-vivo </a:t>
            </a:r>
            <a:r>
              <a:rPr lang="en-GB" dirty="0" smtClean="0"/>
              <a:t>Biosciences, 26</a:t>
            </a:r>
            <a:r>
              <a:rPr lang="en-GB" baseline="30000" dirty="0" smtClean="0"/>
              <a:t>th</a:t>
            </a:r>
            <a:r>
              <a:rPr lang="en-GB" dirty="0" smtClean="0"/>
              <a:t> September</a:t>
            </a:r>
          </a:p>
          <a:p>
            <a:r>
              <a:rPr lang="en-GB" dirty="0" smtClean="0"/>
              <a:t>Quantum Materials, September TBA</a:t>
            </a:r>
          </a:p>
          <a:p>
            <a:r>
              <a:rPr lang="en-GB" dirty="0" smtClean="0"/>
              <a:t>Chemical Change, September TBA</a:t>
            </a:r>
            <a:endParaRPr lang="en-GB" dirty="0" smtClean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t="12377" b="50212"/>
          <a:stretch/>
        </p:blipFill>
        <p:spPr>
          <a:xfrm>
            <a:off x="7192643" y="404634"/>
            <a:ext cx="4809422" cy="167957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t="50707" b="38950"/>
          <a:stretch/>
        </p:blipFill>
        <p:spPr>
          <a:xfrm>
            <a:off x="7277665" y="187653"/>
            <a:ext cx="4809422" cy="46434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6727" y="3725880"/>
            <a:ext cx="2348620" cy="1761465"/>
          </a:xfrm>
          <a:prstGeom prst="rect">
            <a:avLst/>
          </a:prstGeom>
        </p:spPr>
      </p:pic>
      <p:sp>
        <p:nvSpPr>
          <p:cNvPr id="1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6637" y="6364631"/>
            <a:ext cx="2743200" cy="365125"/>
          </a:xfrm>
        </p:spPr>
        <p:txBody>
          <a:bodyPr/>
          <a:lstStyle/>
          <a:p>
            <a:fld id="{BBAAB195-B577-5546-8349-9DDA93B6129E}" type="slidenum">
              <a:rPr lang="en-US" smtClean="0"/>
              <a:t>10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26336" y="3678603"/>
            <a:ext cx="2672005" cy="1808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5942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74625"/>
            <a:ext cx="10515600" cy="1325563"/>
          </a:xfrm>
        </p:spPr>
        <p:txBody>
          <a:bodyPr/>
          <a:lstStyle/>
          <a:p>
            <a:r>
              <a:rPr lang="en-GB" dirty="0" smtClean="0"/>
              <a:t>Projects from the Energy Town Hall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1" y="1968137"/>
            <a:ext cx="4730750" cy="4208826"/>
          </a:xfrm>
        </p:spPr>
        <p:txBody>
          <a:bodyPr>
            <a:normAutofit fontScale="92500" lnSpcReduction="10000"/>
          </a:bodyPr>
          <a:lstStyle/>
          <a:p>
            <a:r>
              <a:rPr lang="en-GB" dirty="0" err="1" smtClean="0"/>
              <a:t>Photocatalysis</a:t>
            </a:r>
            <a:endParaRPr lang="en-GB" dirty="0" smtClean="0"/>
          </a:p>
          <a:p>
            <a:pPr lvl="1"/>
            <a:r>
              <a:rPr lang="en-GB" dirty="0" smtClean="0"/>
              <a:t>Conversion efficiency across full reaction</a:t>
            </a:r>
          </a:p>
          <a:p>
            <a:r>
              <a:rPr lang="en-GB" dirty="0" smtClean="0"/>
              <a:t>Hybrid Solar Cells</a:t>
            </a:r>
          </a:p>
          <a:p>
            <a:pPr lvl="1"/>
            <a:r>
              <a:rPr lang="en-GB" dirty="0" smtClean="0"/>
              <a:t>Optical absorption and defect formation</a:t>
            </a:r>
          </a:p>
          <a:p>
            <a:r>
              <a:rPr lang="en-GB" dirty="0" smtClean="0"/>
              <a:t>Batteries</a:t>
            </a:r>
          </a:p>
          <a:p>
            <a:pPr lvl="1"/>
            <a:r>
              <a:rPr lang="en-GB" dirty="0" smtClean="0"/>
              <a:t>Degradation linked to transport at solid-liquid interface</a:t>
            </a:r>
          </a:p>
          <a:p>
            <a:r>
              <a:rPr lang="en-GB" dirty="0" smtClean="0"/>
              <a:t>Glass Systems (nuclear)</a:t>
            </a:r>
          </a:p>
          <a:p>
            <a:pPr lvl="1"/>
            <a:r>
              <a:rPr lang="en-GB" dirty="0" smtClean="0"/>
              <a:t>Stability of structures under applied conditions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11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38200" y="1257912"/>
            <a:ext cx="10515600" cy="4845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GB" dirty="0" smtClean="0">
                <a:solidFill>
                  <a:srgbClr val="0070C0"/>
                </a:solidFill>
              </a:rPr>
              <a:t>4 demonstration projects with wide-ranging applicability</a:t>
            </a:r>
            <a:endParaRPr lang="en-GB" dirty="0">
              <a:solidFill>
                <a:srgbClr val="0070C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43900" y="4912408"/>
            <a:ext cx="3592041" cy="173619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30822" y="2839492"/>
            <a:ext cx="4461178" cy="146398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5451" y="1827170"/>
            <a:ext cx="2325794" cy="126198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78521" y="4209780"/>
            <a:ext cx="3315403" cy="1405255"/>
          </a:xfrm>
          <a:prstGeom prst="rect">
            <a:avLst/>
          </a:prstGeom>
        </p:spPr>
      </p:pic>
      <p:sp>
        <p:nvSpPr>
          <p:cNvPr id="10" name="Slide Number Placeholder 4"/>
          <p:cNvSpPr txBox="1">
            <a:spLocks/>
          </p:cNvSpPr>
          <p:nvPr/>
        </p:nvSpPr>
        <p:spPr>
          <a:xfrm>
            <a:off x="176637" y="636463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BAAB195-B577-5546-8349-9DDA93B6129E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7850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08EBE6C-6B7E-4065-BCB0-15C75ACC2F1F}"/>
              </a:ext>
            </a:extLst>
          </p:cNvPr>
          <p:cNvSpPr txBox="1"/>
          <p:nvPr/>
        </p:nvSpPr>
        <p:spPr>
          <a:xfrm>
            <a:off x="393700" y="102766"/>
            <a:ext cx="103759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 dirty="0">
                <a:latin typeface="Arial" panose="020B0604020202020204" pitchFamily="34" charset="0"/>
                <a:cs typeface="Arial" panose="020B0604020202020204" pitchFamily="34" charset="0"/>
              </a:rPr>
              <a:t>Leveraging STFC Daresbury Expertise</a:t>
            </a:r>
          </a:p>
        </p:txBody>
      </p:sp>
      <p:pic>
        <p:nvPicPr>
          <p:cNvPr id="4" name="Picture 331" descr="C:\Users\ggj78846\Documents\My Talks &amp; Papers\IPAC 2014\HRRG\current images\coolinggu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4296" y="1278235"/>
            <a:ext cx="2507239" cy="2205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2" b="49884"/>
          <a:stretch/>
        </p:blipFill>
        <p:spPr bwMode="auto">
          <a:xfrm>
            <a:off x="5526503" y="3904854"/>
            <a:ext cx="1348370" cy="1352945"/>
          </a:xfrm>
          <a:prstGeom prst="rect">
            <a:avLst/>
          </a:prstGeom>
          <a:noFill/>
        </p:spPr>
      </p:pic>
      <p:pic>
        <p:nvPicPr>
          <p:cNvPr id="10" name="Picture 4" descr="\\fed.cclrc.ac.uk\Org\NLab\ASTeC-TDL\Projects\tdl-1168 CLARA\pho - photos\DL17-022- (8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4626" y="1735228"/>
            <a:ext cx="3417587" cy="2397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35097" y="1080268"/>
            <a:ext cx="36679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Design, build, and operation of particle accelerator facilities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871116" y="882447"/>
            <a:ext cx="4562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Femtosecond </a:t>
            </a:r>
            <a:r>
              <a:rPr lang="en-GB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photoinjector</a:t>
            </a:r>
            <a:r>
              <a:rPr lang="en-GB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development</a:t>
            </a:r>
          </a:p>
        </p:txBody>
      </p:sp>
      <p:pic>
        <p:nvPicPr>
          <p:cNvPr id="11" name="Picture 16" descr="A picture containing indoor, sitting, table, large&#10;&#10;Description generated with very high confidence">
            <a:extLst>
              <a:ext uri="{FF2B5EF4-FFF2-40B4-BE49-F238E27FC236}">
                <a16:creationId xmlns:a16="http://schemas.microsoft.com/office/drawing/2014/main" id="{BED20541-40EA-441E-871A-1471022843D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05825" y="1376891"/>
            <a:ext cx="2381970" cy="1690672"/>
          </a:xfrm>
          <a:prstGeom prst="rect">
            <a:avLst/>
          </a:prstGeom>
        </p:spPr>
      </p:pic>
      <p:pic>
        <p:nvPicPr>
          <p:cNvPr id="12" name="Picture 2" descr="https://org.stfc.ac.uk/sites/astec/ASTeC%20Publicity%20Pictures/DL14-109-ALICE%20VELA%20EMMA/DL14-109-%20(2)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94626" y="4263818"/>
            <a:ext cx="3413281" cy="2329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7321030" y="3463075"/>
            <a:ext cx="2218226" cy="3666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MeV ED experience</a:t>
            </a:r>
          </a:p>
        </p:txBody>
      </p:sp>
      <p:pic>
        <p:nvPicPr>
          <p:cNvPr id="15" name="Picture 2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7916" y="3795740"/>
            <a:ext cx="4994979" cy="2306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5" descr="\\fed.cclrc.ac.uk\Org\NLab\ASTeC\Projects\VELA\Work\2015\08\03\single shot single crystal.jpg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74350" y="4853464"/>
            <a:ext cx="1085767" cy="1085767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6949958" y="3882088"/>
            <a:ext cx="15558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Proof-of principle static MeV electron diffraction on VELA</a:t>
            </a:r>
          </a:p>
        </p:txBody>
      </p:sp>
      <p:sp>
        <p:nvSpPr>
          <p:cNvPr id="14" name="AutoShape 2" descr="https://ukc-powerpoint.officeapps.live.com/pods/GetClipboardImage.ashx?Id=9e7ee8db-6f81-4bd2-bde6-a9e927b9b99d&amp;DC=GUK1&amp;pkey=7de7480e-5435-4651-94f4-c021861b5a70&amp;wdwaccluster=GUK1"/>
          <p:cNvSpPr>
            <a:spLocks noChangeAspect="1" noChangeArrowheads="1"/>
          </p:cNvSpPr>
          <p:nvPr/>
        </p:nvSpPr>
        <p:spPr bwMode="auto">
          <a:xfrm>
            <a:off x="2190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7" name="Picture 16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8300" y="5370043"/>
            <a:ext cx="1511486" cy="1091629"/>
          </a:xfrm>
          <a:prstGeom prst="rect">
            <a:avLst/>
          </a:prstGeom>
        </p:spPr>
      </p:pic>
      <p:sp>
        <p:nvSpPr>
          <p:cNvPr id="18" name="Slide Number Placeholder 4"/>
          <p:cNvSpPr txBox="1">
            <a:spLocks/>
          </p:cNvSpPr>
          <p:nvPr/>
        </p:nvSpPr>
        <p:spPr>
          <a:xfrm>
            <a:off x="176637" y="6364631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BAAB195-B577-5546-8349-9DDA93B6129E}" type="slidenum">
              <a:rPr lang="en-US" sz="1200" smtClean="0">
                <a:solidFill>
                  <a:schemeClr val="bg2">
                    <a:lumMod val="50000"/>
                  </a:schemeClr>
                </a:solidFill>
              </a:rPr>
              <a:pPr/>
              <a:t>12</a:t>
            </a:fld>
            <a:endParaRPr lang="en-US" sz="12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4410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Instrument Design Principles</a:t>
            </a:r>
            <a:endParaRPr lang="en-GB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838200" y="1516868"/>
            <a:ext cx="10515600" cy="4351338"/>
          </a:xfrm>
        </p:spPr>
        <p:txBody>
          <a:bodyPr/>
          <a:lstStyle/>
          <a:p>
            <a:pPr fontAlgn="base"/>
            <a:r>
              <a:rPr lang="en-GB" dirty="0"/>
              <a:t>RUEDI must be a reliable and robust user facility </a:t>
            </a:r>
          </a:p>
          <a:p>
            <a:pPr fontAlgn="base"/>
            <a:r>
              <a:rPr lang="en-GB" dirty="0"/>
              <a:t>RUEDI should be a state-of-the-art facility as far as possible without compromising reliability </a:t>
            </a:r>
          </a:p>
          <a:p>
            <a:pPr fontAlgn="base"/>
            <a:r>
              <a:rPr lang="en-GB" dirty="0"/>
              <a:t>RUEDI should measure key parameters shot-by-shot and make them available to users as far as reasonably practical </a:t>
            </a:r>
          </a:p>
          <a:p>
            <a:pPr fontAlgn="base"/>
            <a:r>
              <a:rPr lang="en-GB" dirty="0"/>
              <a:t>The RUEDI design should leave scope for upgradability</a:t>
            </a:r>
          </a:p>
          <a:p>
            <a:pPr fontAlgn="base"/>
            <a:r>
              <a:rPr lang="en-GB" dirty="0"/>
              <a:t>RUEDI should strive to be an environmentally sustainable facility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6637" y="6364631"/>
            <a:ext cx="2743200" cy="365125"/>
          </a:xfrm>
        </p:spPr>
        <p:txBody>
          <a:bodyPr/>
          <a:lstStyle/>
          <a:p>
            <a:fld id="{BBAAB195-B577-5546-8349-9DDA93B6129E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5356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5890" y="1825625"/>
            <a:ext cx="10515600" cy="4351338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Detailed review of the climate impact of accelerator activities</a:t>
            </a:r>
          </a:p>
          <a:p>
            <a:r>
              <a:rPr lang="en-GB" dirty="0" smtClean="0"/>
              <a:t>Where are the Big Sources of emissions?</a:t>
            </a:r>
          </a:p>
          <a:p>
            <a:pPr lvl="1"/>
            <a:r>
              <a:rPr lang="en-GB" dirty="0" smtClean="0"/>
              <a:t>Manufacturing? Steel / Copper / Aluminium / Concrete</a:t>
            </a:r>
          </a:p>
          <a:p>
            <a:pPr lvl="1"/>
            <a:r>
              <a:rPr lang="en-GB" dirty="0" smtClean="0"/>
              <a:t>Operations? Running RF and magnet systems. Cooling &amp; AC</a:t>
            </a:r>
          </a:p>
          <a:p>
            <a:pPr lvl="1"/>
            <a:r>
              <a:rPr lang="en-GB" dirty="0" smtClean="0"/>
              <a:t>Disposal? End of life of components</a:t>
            </a:r>
          </a:p>
          <a:p>
            <a:r>
              <a:rPr lang="en-GB" dirty="0" smtClean="0"/>
              <a:t>How could we reduce these for the biggest impact?</a:t>
            </a:r>
          </a:p>
          <a:p>
            <a:pPr lvl="1"/>
            <a:r>
              <a:rPr lang="en-GB" dirty="0" smtClean="0"/>
              <a:t>Using different materials</a:t>
            </a:r>
          </a:p>
          <a:p>
            <a:pPr lvl="1"/>
            <a:r>
              <a:rPr lang="en-GB" dirty="0" smtClean="0"/>
              <a:t>Smart powering schemes</a:t>
            </a:r>
          </a:p>
          <a:p>
            <a:r>
              <a:rPr lang="en-GB" dirty="0" smtClean="0"/>
              <a:t>RUEDI is our ‘model facility’ for this exercise</a:t>
            </a:r>
          </a:p>
          <a:p>
            <a:r>
              <a:rPr lang="en-GB" dirty="0" smtClean="0"/>
              <a:t>Consider wider applicability for other accelerators too</a:t>
            </a:r>
          </a:p>
          <a:p>
            <a:r>
              <a:rPr lang="en-GB" dirty="0" smtClean="0"/>
              <a:t>Figure of merit should be </a:t>
            </a:r>
            <a:r>
              <a:rPr lang="en-GB" dirty="0" err="1" smtClean="0"/>
              <a:t>kgCO₂e</a:t>
            </a:r>
            <a:r>
              <a:rPr lang="en-GB" dirty="0" smtClean="0"/>
              <a:t> per “delivered unit”</a:t>
            </a:r>
          </a:p>
          <a:p>
            <a:pPr lvl="1"/>
            <a:r>
              <a:rPr lang="en-GB" dirty="0" smtClean="0"/>
              <a:t>So at the end, we should have a database </a:t>
            </a:r>
            <a:br>
              <a:rPr lang="en-GB" dirty="0" smtClean="0"/>
            </a:br>
            <a:r>
              <a:rPr lang="en-GB" dirty="0" smtClean="0"/>
              <a:t>listing carbon emissions for components in every area</a:t>
            </a:r>
          </a:p>
          <a:p>
            <a:r>
              <a:rPr lang="en-GB" dirty="0" smtClean="0"/>
              <a:t>Look at the big picture; </a:t>
            </a:r>
            <a:r>
              <a:rPr lang="en-GB" b="1" dirty="0" smtClean="0"/>
              <a:t>not </a:t>
            </a:r>
            <a:r>
              <a:rPr lang="en-GB" dirty="0" smtClean="0"/>
              <a:t>every gram of CO₂ - not a bean-counting exercise!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82327" y="3118466"/>
            <a:ext cx="4971045" cy="1462072"/>
          </a:xfrm>
          <a:prstGeom prst="rect">
            <a:avLst/>
          </a:prstGeom>
        </p:spPr>
      </p:pic>
      <p:sp>
        <p:nvSpPr>
          <p:cNvPr id="270" name="Title 1"/>
          <p:cNvSpPr txBox="1">
            <a:spLocks/>
          </p:cNvSpPr>
          <p:nvPr/>
        </p:nvSpPr>
        <p:spPr>
          <a:xfrm>
            <a:off x="293767" y="291484"/>
            <a:ext cx="934185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GB" dirty="0" smtClean="0"/>
              <a:t>Sustainability: Accelerator Impact Review – Lifecycle analysis</a:t>
            </a:r>
            <a:endParaRPr lang="en-GB" dirty="0"/>
          </a:p>
        </p:txBody>
      </p:sp>
      <p:sp>
        <p:nvSpPr>
          <p:cNvPr id="271" name="Title 1"/>
          <p:cNvSpPr txBox="1">
            <a:spLocks/>
          </p:cNvSpPr>
          <p:nvPr/>
        </p:nvSpPr>
        <p:spPr>
          <a:xfrm>
            <a:off x="9423400" y="-41275"/>
            <a:ext cx="2697745" cy="18669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r"/>
            <a:r>
              <a:rPr lang="en-GB" sz="2400" dirty="0" err="1" smtClean="0"/>
              <a:t>ASTeC</a:t>
            </a:r>
            <a:r>
              <a:rPr lang="en-GB" sz="2400" dirty="0" smtClean="0"/>
              <a:t> Sustainable Accelerators Task Force</a:t>
            </a:r>
            <a:endParaRPr lang="en-GB" sz="2400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6637" y="6364631"/>
            <a:ext cx="2743200" cy="365125"/>
          </a:xfrm>
        </p:spPr>
        <p:txBody>
          <a:bodyPr/>
          <a:lstStyle/>
          <a:p>
            <a:fld id="{BBAAB195-B577-5546-8349-9DDA93B6129E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1078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630013994"/>
              </p:ext>
            </p:extLst>
          </p:nvPr>
        </p:nvGraphicFramePr>
        <p:xfrm>
          <a:off x="1478053" y="1278878"/>
          <a:ext cx="8660129" cy="35221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7800">
                  <a:extLst>
                    <a:ext uri="{9D8B030D-6E8A-4147-A177-3AD203B41FA5}">
                      <a16:colId xmlns:a16="http://schemas.microsoft.com/office/drawing/2014/main" val="3330506606"/>
                    </a:ext>
                  </a:extLst>
                </a:gridCol>
                <a:gridCol w="2136524">
                  <a:extLst>
                    <a:ext uri="{9D8B030D-6E8A-4147-A177-3AD203B41FA5}">
                      <a16:colId xmlns:a16="http://schemas.microsoft.com/office/drawing/2014/main" val="3320007686"/>
                    </a:ext>
                  </a:extLst>
                </a:gridCol>
                <a:gridCol w="1237161">
                  <a:extLst>
                    <a:ext uri="{9D8B030D-6E8A-4147-A177-3AD203B41FA5}">
                      <a16:colId xmlns:a16="http://schemas.microsoft.com/office/drawing/2014/main" val="3796256993"/>
                    </a:ext>
                  </a:extLst>
                </a:gridCol>
                <a:gridCol w="1237161">
                  <a:extLst>
                    <a:ext uri="{9D8B030D-6E8A-4147-A177-3AD203B41FA5}">
                      <a16:colId xmlns:a16="http://schemas.microsoft.com/office/drawing/2014/main" val="2629140824"/>
                    </a:ext>
                  </a:extLst>
                </a:gridCol>
                <a:gridCol w="1237161">
                  <a:extLst>
                    <a:ext uri="{9D8B030D-6E8A-4147-A177-3AD203B41FA5}">
                      <a16:colId xmlns:a16="http://schemas.microsoft.com/office/drawing/2014/main" val="2378393682"/>
                    </a:ext>
                  </a:extLst>
                </a:gridCol>
                <a:gridCol w="1237161">
                  <a:extLst>
                    <a:ext uri="{9D8B030D-6E8A-4147-A177-3AD203B41FA5}">
                      <a16:colId xmlns:a16="http://schemas.microsoft.com/office/drawing/2014/main" val="2990039897"/>
                    </a:ext>
                  </a:extLst>
                </a:gridCol>
                <a:gridCol w="1237161">
                  <a:extLst>
                    <a:ext uri="{9D8B030D-6E8A-4147-A177-3AD203B41FA5}">
                      <a16:colId xmlns:a16="http://schemas.microsoft.com/office/drawing/2014/main" val="234524107"/>
                    </a:ext>
                  </a:extLst>
                </a:gridCol>
              </a:tblGrid>
              <a:tr h="667117">
                <a:tc>
                  <a:txBody>
                    <a:bodyPr/>
                    <a:lstStyle/>
                    <a:p>
                      <a:r>
                        <a:rPr lang="en-GB" sz="1600"/>
                        <a:t>#</a:t>
                      </a:r>
                    </a:p>
                  </a:txBody>
                  <a:tcPr marL="51435" marR="51435" marT="25718" marB="25718">
                    <a:gradFill flip="none" rotWithShape="1">
                      <a:gsLst>
                        <a:gs pos="0">
                          <a:schemeClr val="accent5">
                            <a:lumMod val="90000"/>
                          </a:schemeClr>
                        </a:gs>
                        <a:gs pos="23000">
                          <a:schemeClr val="accent5">
                            <a:lumMod val="75000"/>
                          </a:schemeClr>
                        </a:gs>
                        <a:gs pos="69000">
                          <a:schemeClr val="accent5">
                            <a:lumMod val="50000"/>
                          </a:schemeClr>
                        </a:gs>
                        <a:gs pos="97000">
                          <a:srgbClr val="002060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Purpose</a:t>
                      </a:r>
                    </a:p>
                  </a:txBody>
                  <a:tcPr marL="51435" marR="51435" marT="25718" marB="25718">
                    <a:gradFill flip="none" rotWithShape="1">
                      <a:gsLst>
                        <a:gs pos="0">
                          <a:schemeClr val="accent5">
                            <a:lumMod val="90000"/>
                          </a:schemeClr>
                        </a:gs>
                        <a:gs pos="23000">
                          <a:schemeClr val="accent5">
                            <a:lumMod val="75000"/>
                          </a:schemeClr>
                        </a:gs>
                        <a:gs pos="69000">
                          <a:schemeClr val="accent5">
                            <a:lumMod val="50000"/>
                          </a:schemeClr>
                        </a:gs>
                        <a:gs pos="97000">
                          <a:srgbClr val="002060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Electron</a:t>
                      </a:r>
                      <a:r>
                        <a:rPr lang="en-GB" sz="1600" baseline="0" dirty="0"/>
                        <a:t> beam energy</a:t>
                      </a:r>
                      <a:endParaRPr lang="en-GB" sz="1600" dirty="0"/>
                    </a:p>
                  </a:txBody>
                  <a:tcPr marL="51435" marR="51435" marT="25718" marB="25718">
                    <a:gradFill flip="none" rotWithShape="1">
                      <a:gsLst>
                        <a:gs pos="0">
                          <a:schemeClr val="accent5">
                            <a:lumMod val="90000"/>
                          </a:schemeClr>
                        </a:gs>
                        <a:gs pos="23000">
                          <a:schemeClr val="accent5">
                            <a:lumMod val="75000"/>
                          </a:schemeClr>
                        </a:gs>
                        <a:gs pos="69000">
                          <a:schemeClr val="accent5">
                            <a:lumMod val="50000"/>
                          </a:schemeClr>
                        </a:gs>
                        <a:gs pos="97000">
                          <a:srgbClr val="002060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Electron</a:t>
                      </a:r>
                      <a:r>
                        <a:rPr lang="en-GB" sz="1600" baseline="0" dirty="0"/>
                        <a:t>s per bunch</a:t>
                      </a:r>
                      <a:endParaRPr lang="en-GB" sz="1600" dirty="0"/>
                    </a:p>
                  </a:txBody>
                  <a:tcPr marL="51435" marR="51435" marT="25718" marB="25718">
                    <a:gradFill flip="none" rotWithShape="1">
                      <a:gsLst>
                        <a:gs pos="0">
                          <a:schemeClr val="accent5">
                            <a:lumMod val="90000"/>
                          </a:schemeClr>
                        </a:gs>
                        <a:gs pos="23000">
                          <a:schemeClr val="accent5">
                            <a:lumMod val="75000"/>
                          </a:schemeClr>
                        </a:gs>
                        <a:gs pos="69000">
                          <a:schemeClr val="accent5">
                            <a:lumMod val="50000"/>
                          </a:schemeClr>
                        </a:gs>
                        <a:gs pos="97000">
                          <a:srgbClr val="002060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/>
                        <a:t>Temporal resolution</a:t>
                      </a:r>
                    </a:p>
                  </a:txBody>
                  <a:tcPr marL="51435" marR="51435" marT="25718" marB="25718">
                    <a:gradFill flip="none" rotWithShape="1">
                      <a:gsLst>
                        <a:gs pos="0">
                          <a:schemeClr val="accent5">
                            <a:lumMod val="90000"/>
                          </a:schemeClr>
                        </a:gs>
                        <a:gs pos="23000">
                          <a:schemeClr val="accent5">
                            <a:lumMod val="75000"/>
                          </a:schemeClr>
                        </a:gs>
                        <a:gs pos="69000">
                          <a:schemeClr val="accent5">
                            <a:lumMod val="50000"/>
                          </a:schemeClr>
                        </a:gs>
                        <a:gs pos="97000">
                          <a:srgbClr val="002060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Spatial</a:t>
                      </a:r>
                      <a:r>
                        <a:rPr lang="en-GB" sz="1600" baseline="0" dirty="0"/>
                        <a:t> resolution</a:t>
                      </a:r>
                      <a:endParaRPr lang="en-GB" sz="1600" dirty="0"/>
                    </a:p>
                  </a:txBody>
                  <a:tcPr marL="51435" marR="51435" marT="25718" marB="25718">
                    <a:gradFill flip="none" rotWithShape="1">
                      <a:gsLst>
                        <a:gs pos="0">
                          <a:schemeClr val="accent5">
                            <a:lumMod val="90000"/>
                          </a:schemeClr>
                        </a:gs>
                        <a:gs pos="23000">
                          <a:schemeClr val="accent5">
                            <a:lumMod val="75000"/>
                          </a:schemeClr>
                        </a:gs>
                        <a:gs pos="69000">
                          <a:schemeClr val="accent5">
                            <a:lumMod val="50000"/>
                          </a:schemeClr>
                        </a:gs>
                        <a:gs pos="97000">
                          <a:srgbClr val="002060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Spot size</a:t>
                      </a:r>
                    </a:p>
                  </a:txBody>
                  <a:tcPr marL="51435" marR="51435" marT="25718" marB="25718">
                    <a:gradFill flip="none" rotWithShape="1">
                      <a:gsLst>
                        <a:gs pos="0">
                          <a:schemeClr val="accent5">
                            <a:lumMod val="90000"/>
                          </a:schemeClr>
                        </a:gs>
                        <a:gs pos="23000">
                          <a:schemeClr val="accent5">
                            <a:lumMod val="75000"/>
                          </a:schemeClr>
                        </a:gs>
                        <a:gs pos="69000">
                          <a:schemeClr val="accent5">
                            <a:lumMod val="50000"/>
                          </a:schemeClr>
                        </a:gs>
                        <a:gs pos="97000">
                          <a:srgbClr val="002060"/>
                        </a:gs>
                      </a:gsLst>
                      <a:lin ang="135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781036576"/>
                  </a:ext>
                </a:extLst>
              </a:tr>
              <a:tr h="463805">
                <a:tc>
                  <a:txBody>
                    <a:bodyPr/>
                    <a:lstStyle/>
                    <a:p>
                      <a:r>
                        <a:rPr lang="en-GB" sz="1600"/>
                        <a:t>1</a:t>
                      </a:r>
                    </a:p>
                  </a:txBody>
                  <a:tcPr marL="51435" marR="51435" marT="25718" marB="25718">
                    <a:gradFill flip="none" rotWithShape="1">
                      <a:gsLst>
                        <a:gs pos="0">
                          <a:schemeClr val="accent6">
                            <a:lumMod val="40000"/>
                            <a:lumOff val="60000"/>
                          </a:schemeClr>
                        </a:gs>
                        <a:gs pos="46000">
                          <a:schemeClr val="accent6">
                            <a:lumMod val="95000"/>
                            <a:lumOff val="5000"/>
                          </a:schemeClr>
                        </a:gs>
                        <a:gs pos="100000">
                          <a:schemeClr val="accent6">
                            <a:lumMod val="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effectLst/>
                        </a:rPr>
                        <a:t>Imaging</a:t>
                      </a:r>
                      <a:r>
                        <a:rPr lang="en-GB" sz="16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/>
                      </a:r>
                      <a:br>
                        <a:rPr lang="en-GB" sz="16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</a:br>
                      <a:r>
                        <a:rPr lang="en-GB" sz="1600" b="0" i="1" dirty="0">
                          <a:effectLst/>
                        </a:rPr>
                        <a:t>(high</a:t>
                      </a:r>
                      <a:r>
                        <a:rPr lang="en-GB" sz="1600" b="0" i="1" baseline="0" dirty="0">
                          <a:effectLst/>
                        </a:rPr>
                        <a:t>er resolution)</a:t>
                      </a:r>
                      <a:endParaRPr lang="en-GB" sz="1600" b="0" dirty="0">
                        <a:effectLst/>
                      </a:endParaRPr>
                    </a:p>
                  </a:txBody>
                  <a:tcPr marL="51435" marR="51435" marT="25718" marB="25718">
                    <a:gradFill flip="none" rotWithShape="1">
                      <a:gsLst>
                        <a:gs pos="0">
                          <a:schemeClr val="accent6">
                            <a:lumMod val="40000"/>
                            <a:lumOff val="60000"/>
                          </a:schemeClr>
                        </a:gs>
                        <a:gs pos="46000">
                          <a:schemeClr val="accent6">
                            <a:lumMod val="95000"/>
                            <a:lumOff val="5000"/>
                          </a:schemeClr>
                        </a:gs>
                        <a:gs pos="100000">
                          <a:schemeClr val="accent6">
                            <a:lumMod val="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tx1"/>
                          </a:solidFill>
                        </a:rPr>
                        <a:t>2 MeV</a:t>
                      </a:r>
                    </a:p>
                  </a:txBody>
                  <a:tcPr marL="51435" marR="51435" marT="25718" marB="25718">
                    <a:gradFill flip="none" rotWithShape="1">
                      <a:gsLst>
                        <a:gs pos="0">
                          <a:schemeClr val="accent6">
                            <a:lumMod val="40000"/>
                            <a:lumOff val="60000"/>
                          </a:schemeClr>
                        </a:gs>
                        <a:gs pos="46000">
                          <a:schemeClr val="accent6">
                            <a:lumMod val="95000"/>
                            <a:lumOff val="5000"/>
                          </a:schemeClr>
                        </a:gs>
                        <a:gs pos="100000">
                          <a:schemeClr val="accent6">
                            <a:lumMod val="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aseline="0" dirty="0"/>
                        <a:t>10^6</a:t>
                      </a:r>
                    </a:p>
                  </a:txBody>
                  <a:tcPr marL="51435" marR="51435" marT="25718" marB="25718">
                    <a:gradFill flip="none" rotWithShape="1">
                      <a:gsLst>
                        <a:gs pos="0">
                          <a:schemeClr val="accent6">
                            <a:lumMod val="40000"/>
                            <a:lumOff val="60000"/>
                          </a:schemeClr>
                        </a:gs>
                        <a:gs pos="46000">
                          <a:schemeClr val="accent6">
                            <a:lumMod val="95000"/>
                            <a:lumOff val="5000"/>
                          </a:schemeClr>
                        </a:gs>
                        <a:gs pos="100000">
                          <a:schemeClr val="accent6">
                            <a:lumMod val="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Few </a:t>
                      </a:r>
                      <a:r>
                        <a:rPr lang="en-GB" sz="1600" dirty="0" err="1"/>
                        <a:t>ps</a:t>
                      </a:r>
                      <a:endParaRPr lang="en-GB" sz="1600" dirty="0"/>
                    </a:p>
                  </a:txBody>
                  <a:tcPr marL="51435" marR="51435" marT="25718" marB="25718">
                    <a:gradFill flip="none" rotWithShape="1">
                      <a:gsLst>
                        <a:gs pos="0">
                          <a:schemeClr val="accent6">
                            <a:lumMod val="40000"/>
                            <a:lumOff val="60000"/>
                          </a:schemeClr>
                        </a:gs>
                        <a:gs pos="46000">
                          <a:schemeClr val="accent6">
                            <a:lumMod val="95000"/>
                            <a:lumOff val="5000"/>
                          </a:schemeClr>
                        </a:gs>
                        <a:gs pos="100000">
                          <a:schemeClr val="accent6">
                            <a:lumMod val="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&lt;1nm</a:t>
                      </a:r>
                    </a:p>
                  </a:txBody>
                  <a:tcPr marL="51435" marR="51435" marT="25718" marB="25718">
                    <a:gradFill flip="none" rotWithShape="1">
                      <a:gsLst>
                        <a:gs pos="0">
                          <a:schemeClr val="accent6">
                            <a:lumMod val="40000"/>
                            <a:lumOff val="60000"/>
                          </a:schemeClr>
                        </a:gs>
                        <a:gs pos="46000">
                          <a:schemeClr val="accent6">
                            <a:lumMod val="95000"/>
                            <a:lumOff val="5000"/>
                          </a:schemeClr>
                        </a:gs>
                        <a:gs pos="100000">
                          <a:schemeClr val="accent6">
                            <a:lumMod val="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 marL="51435" marR="51435" marT="25718" marB="25718">
                    <a:gradFill flip="none" rotWithShape="1">
                      <a:gsLst>
                        <a:gs pos="0">
                          <a:schemeClr val="accent6">
                            <a:lumMod val="40000"/>
                            <a:lumOff val="60000"/>
                          </a:schemeClr>
                        </a:gs>
                        <a:gs pos="46000">
                          <a:schemeClr val="accent6">
                            <a:lumMod val="95000"/>
                            <a:lumOff val="5000"/>
                          </a:schemeClr>
                        </a:gs>
                        <a:gs pos="100000">
                          <a:schemeClr val="accent6">
                            <a:lumMod val="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741379509"/>
                  </a:ext>
                </a:extLst>
              </a:tr>
              <a:tr h="463805">
                <a:tc>
                  <a:txBody>
                    <a:bodyPr/>
                    <a:lstStyle/>
                    <a:p>
                      <a:r>
                        <a:rPr lang="en-GB" sz="160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marL="51435" marR="51435" marT="25718" marB="25718">
                    <a:gradFill flip="none" rotWithShape="1">
                      <a:gsLst>
                        <a:gs pos="0">
                          <a:schemeClr val="accent6">
                            <a:lumMod val="40000"/>
                            <a:lumOff val="60000"/>
                          </a:schemeClr>
                        </a:gs>
                        <a:gs pos="46000">
                          <a:schemeClr val="accent6">
                            <a:lumMod val="95000"/>
                            <a:lumOff val="5000"/>
                          </a:schemeClr>
                        </a:gs>
                        <a:gs pos="100000">
                          <a:schemeClr val="accent6">
                            <a:lumMod val="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chemeClr val="tx1"/>
                          </a:solidFill>
                          <a:effectLst/>
                        </a:rPr>
                        <a:t>Imaging</a:t>
                      </a:r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sz="1600" dirty="0">
                          <a:solidFill>
                            <a:srgbClr val="000000"/>
                          </a:solidFill>
                        </a:rPr>
                        <a:t/>
                      </a:r>
                      <a:br>
                        <a:rPr lang="en-GB" sz="1600" dirty="0">
                          <a:solidFill>
                            <a:srgbClr val="000000"/>
                          </a:solidFill>
                        </a:rPr>
                      </a:br>
                      <a:r>
                        <a:rPr lang="en-GB" sz="1600" i="1" dirty="0">
                          <a:solidFill>
                            <a:schemeClr val="tx1"/>
                          </a:solidFill>
                        </a:rPr>
                        <a:t>(ultra-fast)</a:t>
                      </a:r>
                    </a:p>
                  </a:txBody>
                  <a:tcPr marL="51435" marR="51435" marT="25718" marB="25718">
                    <a:gradFill flip="none" rotWithShape="1">
                      <a:gsLst>
                        <a:gs pos="0">
                          <a:schemeClr val="accent6">
                            <a:lumMod val="40000"/>
                            <a:lumOff val="60000"/>
                          </a:schemeClr>
                        </a:gs>
                        <a:gs pos="46000">
                          <a:schemeClr val="accent6">
                            <a:lumMod val="95000"/>
                            <a:lumOff val="5000"/>
                          </a:schemeClr>
                        </a:gs>
                        <a:gs pos="100000">
                          <a:schemeClr val="accent6">
                            <a:lumMod val="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tx1"/>
                          </a:solidFill>
                        </a:rPr>
                        <a:t>2 MeV</a:t>
                      </a:r>
                    </a:p>
                  </a:txBody>
                  <a:tcPr marL="51435" marR="51435" marT="25718" marB="25718">
                    <a:gradFill flip="none" rotWithShape="1">
                      <a:gsLst>
                        <a:gs pos="0">
                          <a:schemeClr val="accent6">
                            <a:lumMod val="40000"/>
                            <a:lumOff val="60000"/>
                          </a:schemeClr>
                        </a:gs>
                        <a:gs pos="46000">
                          <a:schemeClr val="accent6">
                            <a:lumMod val="95000"/>
                            <a:lumOff val="5000"/>
                          </a:schemeClr>
                        </a:gs>
                        <a:gs pos="100000">
                          <a:schemeClr val="accent6">
                            <a:lumMod val="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aseline="0" dirty="0"/>
                        <a:t>10^6</a:t>
                      </a:r>
                    </a:p>
                  </a:txBody>
                  <a:tcPr marL="51435" marR="51435" marT="25718" marB="25718">
                    <a:gradFill flip="none" rotWithShape="1">
                      <a:gsLst>
                        <a:gs pos="0">
                          <a:schemeClr val="accent6">
                            <a:lumMod val="40000"/>
                            <a:lumOff val="60000"/>
                          </a:schemeClr>
                        </a:gs>
                        <a:gs pos="46000">
                          <a:schemeClr val="accent6">
                            <a:lumMod val="95000"/>
                            <a:lumOff val="5000"/>
                          </a:schemeClr>
                        </a:gs>
                        <a:gs pos="100000">
                          <a:schemeClr val="accent6">
                            <a:lumMod val="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&lt;800 fs</a:t>
                      </a:r>
                    </a:p>
                  </a:txBody>
                  <a:tcPr marL="51435" marR="51435" marT="25718" marB="25718">
                    <a:gradFill flip="none" rotWithShape="1">
                      <a:gsLst>
                        <a:gs pos="0">
                          <a:schemeClr val="accent6">
                            <a:lumMod val="40000"/>
                            <a:lumOff val="60000"/>
                          </a:schemeClr>
                        </a:gs>
                        <a:gs pos="46000">
                          <a:schemeClr val="accent6">
                            <a:lumMod val="95000"/>
                            <a:lumOff val="5000"/>
                          </a:schemeClr>
                        </a:gs>
                        <a:gs pos="100000">
                          <a:schemeClr val="accent6">
                            <a:lumMod val="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~10nm</a:t>
                      </a:r>
                    </a:p>
                  </a:txBody>
                  <a:tcPr marL="51435" marR="51435" marT="25718" marB="25718">
                    <a:gradFill flip="none" rotWithShape="1">
                      <a:gsLst>
                        <a:gs pos="0">
                          <a:schemeClr val="accent6">
                            <a:lumMod val="40000"/>
                            <a:lumOff val="60000"/>
                          </a:schemeClr>
                        </a:gs>
                        <a:gs pos="46000">
                          <a:schemeClr val="accent6">
                            <a:lumMod val="95000"/>
                            <a:lumOff val="5000"/>
                          </a:schemeClr>
                        </a:gs>
                        <a:gs pos="100000">
                          <a:schemeClr val="accent6">
                            <a:lumMod val="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>
                    <a:gradFill flip="none" rotWithShape="1">
                      <a:gsLst>
                        <a:gs pos="0">
                          <a:schemeClr val="accent6">
                            <a:lumMod val="40000"/>
                            <a:lumOff val="60000"/>
                          </a:schemeClr>
                        </a:gs>
                        <a:gs pos="46000">
                          <a:schemeClr val="accent6">
                            <a:lumMod val="95000"/>
                            <a:lumOff val="5000"/>
                          </a:schemeClr>
                        </a:gs>
                        <a:gs pos="100000">
                          <a:schemeClr val="accent6">
                            <a:lumMod val="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4174756179"/>
                  </a:ext>
                </a:extLst>
              </a:tr>
              <a:tr h="463805">
                <a:tc>
                  <a:txBody>
                    <a:bodyPr/>
                    <a:lstStyle/>
                    <a:p>
                      <a:r>
                        <a:rPr lang="en-GB" sz="1600"/>
                        <a:t>3</a:t>
                      </a:r>
                    </a:p>
                  </a:txBody>
                  <a:tcPr marL="51435" marR="51435" marT="25718" marB="25718">
                    <a:gradFill flip="none" rotWithShape="1">
                      <a:gsLst>
                        <a:gs pos="0">
                          <a:srgbClr val="C97A00"/>
                        </a:gs>
                        <a:gs pos="51000">
                          <a:srgbClr val="FFC000"/>
                        </a:gs>
                        <a:gs pos="100000">
                          <a:schemeClr val="bg1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effectLst/>
                        </a:rPr>
                        <a:t>Diffraction</a:t>
                      </a:r>
                    </a:p>
                  </a:txBody>
                  <a:tcPr marL="51435" marR="51435" marT="25718" marB="25718">
                    <a:gradFill flip="none" rotWithShape="1">
                      <a:gsLst>
                        <a:gs pos="0">
                          <a:srgbClr val="C97A00"/>
                        </a:gs>
                        <a:gs pos="51000">
                          <a:srgbClr val="FFC000"/>
                        </a:gs>
                        <a:gs pos="100000">
                          <a:schemeClr val="bg1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4 MeV</a:t>
                      </a:r>
                    </a:p>
                  </a:txBody>
                  <a:tcPr marL="51435" marR="51435" marT="25718" marB="25718">
                    <a:gradFill flip="none" rotWithShape="1">
                      <a:gsLst>
                        <a:gs pos="0">
                          <a:srgbClr val="C97A00"/>
                        </a:gs>
                        <a:gs pos="51000">
                          <a:srgbClr val="FFC000"/>
                        </a:gs>
                        <a:gs pos="100000">
                          <a:schemeClr val="bg1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aseline="0" dirty="0"/>
                        <a:t>10^6</a:t>
                      </a:r>
                    </a:p>
                  </a:txBody>
                  <a:tcPr marL="51435" marR="51435" marT="25718" marB="25718">
                    <a:gradFill flip="none" rotWithShape="1">
                      <a:gsLst>
                        <a:gs pos="0">
                          <a:srgbClr val="C97A00"/>
                        </a:gs>
                        <a:gs pos="51000">
                          <a:srgbClr val="FFC000"/>
                        </a:gs>
                        <a:gs pos="100000">
                          <a:schemeClr val="bg1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100 fs</a:t>
                      </a:r>
                    </a:p>
                  </a:txBody>
                  <a:tcPr marL="51435" marR="51435" marT="25718" marB="25718">
                    <a:gradFill flip="none" rotWithShape="1">
                      <a:gsLst>
                        <a:gs pos="0">
                          <a:srgbClr val="C97A00"/>
                        </a:gs>
                        <a:gs pos="51000">
                          <a:srgbClr val="FFC000"/>
                        </a:gs>
                        <a:gs pos="100000">
                          <a:schemeClr val="bg1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 marL="51435" marR="51435" marT="25718" marB="25718">
                    <a:gradFill flip="none" rotWithShape="1">
                      <a:gsLst>
                        <a:gs pos="0">
                          <a:srgbClr val="C97A00"/>
                        </a:gs>
                        <a:gs pos="51000">
                          <a:srgbClr val="FFC000"/>
                        </a:gs>
                        <a:gs pos="100000">
                          <a:schemeClr val="bg1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100um</a:t>
                      </a:r>
                    </a:p>
                    <a:p>
                      <a:endParaRPr lang="en-GB" sz="1600" dirty="0"/>
                    </a:p>
                  </a:txBody>
                  <a:tcPr marL="51435" marR="51435" marT="25718" marB="25718">
                    <a:gradFill flip="none" rotWithShape="1">
                      <a:gsLst>
                        <a:gs pos="0">
                          <a:srgbClr val="C97A00"/>
                        </a:gs>
                        <a:gs pos="51000">
                          <a:srgbClr val="FFC000"/>
                        </a:gs>
                        <a:gs pos="100000">
                          <a:schemeClr val="bg1"/>
                        </a:gs>
                      </a:gsLst>
                      <a:lin ang="27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2940732518"/>
                  </a:ext>
                </a:extLst>
              </a:tr>
              <a:tr h="463805">
                <a:tc>
                  <a:txBody>
                    <a:bodyPr/>
                    <a:lstStyle/>
                    <a:p>
                      <a:r>
                        <a:rPr lang="en-GB" sz="1600"/>
                        <a:t>4</a:t>
                      </a:r>
                    </a:p>
                  </a:txBody>
                  <a:tcPr marL="51435" marR="51435" marT="25718" marB="25718">
                    <a:gradFill flip="none" rotWithShape="1">
                      <a:gsLst>
                        <a:gs pos="0">
                          <a:srgbClr val="C97A00"/>
                        </a:gs>
                        <a:gs pos="51000">
                          <a:srgbClr val="FFC000"/>
                        </a:gs>
                        <a:gs pos="100000">
                          <a:schemeClr val="bg1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effectLst/>
                        </a:rPr>
                        <a:t>Diffraction</a:t>
                      </a:r>
                    </a:p>
                    <a:p>
                      <a:r>
                        <a:rPr lang="en-GB" sz="1600" i="1" dirty="0"/>
                        <a:t>(low-charge)</a:t>
                      </a:r>
                    </a:p>
                  </a:txBody>
                  <a:tcPr marL="51435" marR="51435" marT="25718" marB="25718">
                    <a:gradFill flip="none" rotWithShape="1">
                      <a:gsLst>
                        <a:gs pos="0">
                          <a:srgbClr val="C97A00"/>
                        </a:gs>
                        <a:gs pos="51000">
                          <a:srgbClr val="FFC000"/>
                        </a:gs>
                        <a:gs pos="100000">
                          <a:schemeClr val="bg1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/>
                        <a:t>4 MeV</a:t>
                      </a:r>
                    </a:p>
                  </a:txBody>
                  <a:tcPr marL="51435" marR="51435" marT="25718" marB="25718">
                    <a:gradFill flip="none" rotWithShape="1">
                      <a:gsLst>
                        <a:gs pos="0">
                          <a:srgbClr val="C97A00"/>
                        </a:gs>
                        <a:gs pos="51000">
                          <a:srgbClr val="FFC000"/>
                        </a:gs>
                        <a:gs pos="100000">
                          <a:schemeClr val="bg1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10^4</a:t>
                      </a:r>
                    </a:p>
                  </a:txBody>
                  <a:tcPr marL="51435" marR="51435" marT="25718" marB="25718">
                    <a:gradFill flip="none" rotWithShape="1">
                      <a:gsLst>
                        <a:gs pos="0">
                          <a:srgbClr val="C97A00"/>
                        </a:gs>
                        <a:gs pos="51000">
                          <a:srgbClr val="FFC000"/>
                        </a:gs>
                        <a:gs pos="100000">
                          <a:schemeClr val="bg1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/>
                        <a:t>10 fs</a:t>
                      </a:r>
                    </a:p>
                  </a:txBody>
                  <a:tcPr marL="51435" marR="51435" marT="25718" marB="25718">
                    <a:gradFill flip="none" rotWithShape="1">
                      <a:gsLst>
                        <a:gs pos="0">
                          <a:srgbClr val="C97A00"/>
                        </a:gs>
                        <a:gs pos="51000">
                          <a:srgbClr val="FFC000"/>
                        </a:gs>
                        <a:gs pos="100000">
                          <a:schemeClr val="bg1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 marL="51435" marR="51435" marT="25718" marB="25718">
                    <a:gradFill flip="none" rotWithShape="1">
                      <a:gsLst>
                        <a:gs pos="0">
                          <a:srgbClr val="C97A00"/>
                        </a:gs>
                        <a:gs pos="51000">
                          <a:srgbClr val="FFC000"/>
                        </a:gs>
                        <a:gs pos="100000">
                          <a:schemeClr val="bg1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10um</a:t>
                      </a:r>
                    </a:p>
                  </a:txBody>
                  <a:tcPr marL="51435" marR="51435" marT="25718" marB="25718">
                    <a:gradFill flip="none" rotWithShape="1">
                      <a:gsLst>
                        <a:gs pos="0">
                          <a:srgbClr val="C97A00"/>
                        </a:gs>
                        <a:gs pos="51000">
                          <a:srgbClr val="FFC000"/>
                        </a:gs>
                        <a:gs pos="100000">
                          <a:schemeClr val="bg1"/>
                        </a:gs>
                      </a:gsLst>
                      <a:lin ang="27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2225657915"/>
                  </a:ext>
                </a:extLst>
              </a:tr>
              <a:tr h="582772">
                <a:tc>
                  <a:txBody>
                    <a:bodyPr/>
                    <a:lstStyle/>
                    <a:p>
                      <a:r>
                        <a:rPr lang="en-GB" sz="1600"/>
                        <a:t>5</a:t>
                      </a:r>
                    </a:p>
                  </a:txBody>
                  <a:tcPr marL="51435" marR="51435" marT="25718" marB="25718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effectLst/>
                        </a:rPr>
                        <a:t>Diffraction</a:t>
                      </a:r>
                      <a:endParaRPr lang="en-GB" sz="1600" dirty="0">
                        <a:effectLst/>
                      </a:endParaRPr>
                    </a:p>
                    <a:p>
                      <a:r>
                        <a:rPr lang="en-GB" sz="1600" i="1" dirty="0"/>
                        <a:t>(Streaking*)</a:t>
                      </a:r>
                    </a:p>
                  </a:txBody>
                  <a:tcPr marL="51435" marR="51435" marT="25718" marB="25718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/>
                        <a:t>4 MeV</a:t>
                      </a:r>
                    </a:p>
                  </a:txBody>
                  <a:tcPr marL="51435" marR="51435" marT="25718" marB="25718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10^7</a:t>
                      </a:r>
                    </a:p>
                  </a:txBody>
                  <a:tcPr marL="51435" marR="51435" marT="25718" marB="25718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10 fs</a:t>
                      </a:r>
                    </a:p>
                  </a:txBody>
                  <a:tcPr marL="51435" marR="51435" marT="25718" marB="25718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dirty="0"/>
                    </a:p>
                  </a:txBody>
                  <a:tcPr marL="51435" marR="51435" marT="25718" marB="25718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100um</a:t>
                      </a:r>
                    </a:p>
                  </a:txBody>
                  <a:tcPr marL="51435" marR="51435" marT="25718" marB="25718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180889183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881839" y="4755576"/>
            <a:ext cx="59150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*</a:t>
            </a:r>
            <a:r>
              <a:rPr lang="en-GB" sz="1600" i="1" dirty="0"/>
              <a:t>streaking mode is single-shot, time-resolved, where the time information implanted onto transverse plane via a deflector/</a:t>
            </a:r>
            <a:r>
              <a:rPr lang="en-GB" sz="1600" i="1" dirty="0" err="1"/>
              <a:t>streaker</a:t>
            </a:r>
            <a:endParaRPr lang="en-GB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4993409" y="5690077"/>
            <a:ext cx="4711928" cy="605936"/>
          </a:xfrm>
          <a:prstGeom prst="rect">
            <a:avLst/>
          </a:prstGeom>
          <a:noFill/>
        </p:spPr>
        <p:txBody>
          <a:bodyPr wrap="square" lIns="51435" tIns="25718" rIns="51435" bIns="25718" rtlCol="0" anchor="t">
            <a:spAutoFit/>
          </a:bodyPr>
          <a:lstStyle/>
          <a:p>
            <a:pPr algn="r"/>
            <a:r>
              <a:rPr lang="en-GB" dirty="0">
                <a:solidFill>
                  <a:srgbClr val="0432FF"/>
                </a:solidFill>
              </a:rPr>
              <a:t>All modes limited to 100Hz repetition rate</a:t>
            </a:r>
          </a:p>
          <a:p>
            <a:pPr algn="r"/>
            <a:r>
              <a:rPr lang="en-GB" i="1" dirty="0">
                <a:solidFill>
                  <a:srgbClr val="0432FF"/>
                </a:solidFill>
                <a:cs typeface="Arial"/>
              </a:rPr>
              <a:t>(with potential future upgrade to 1kHz 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251D124-0DC5-483E-815F-739930125549}"/>
              </a:ext>
            </a:extLst>
          </p:cNvPr>
          <p:cNvSpPr txBox="1"/>
          <p:nvPr/>
        </p:nvSpPr>
        <p:spPr>
          <a:xfrm>
            <a:off x="400050" y="225589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b="1" dirty="0">
                <a:latin typeface="Arial" panose="020B0604020202020204" pitchFamily="34" charset="0"/>
                <a:cs typeface="Arial" panose="020B0604020202020204" pitchFamily="34" charset="0"/>
              </a:rPr>
              <a:t>Modes of Operation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478053" y="5679078"/>
            <a:ext cx="3614927" cy="605936"/>
          </a:xfrm>
          <a:prstGeom prst="rect">
            <a:avLst/>
          </a:prstGeom>
          <a:noFill/>
        </p:spPr>
        <p:txBody>
          <a:bodyPr wrap="square" lIns="51435" tIns="25718" rIns="51435" bIns="25718" rtlCol="0" anchor="t">
            <a:spAutoFit/>
          </a:bodyPr>
          <a:lstStyle/>
          <a:p>
            <a:r>
              <a:rPr lang="en-GB" dirty="0">
                <a:solidFill>
                  <a:srgbClr val="0432FF"/>
                </a:solidFill>
              </a:rPr>
              <a:t>Range of pump laser wavelength/durations/intensities </a:t>
            </a:r>
            <a:endParaRPr lang="en-GB" i="1" dirty="0">
              <a:solidFill>
                <a:srgbClr val="0432FF"/>
              </a:solidFill>
              <a:cs typeface="Arial"/>
            </a:endParaRPr>
          </a:p>
        </p:txBody>
      </p:sp>
      <p:sp>
        <p:nvSpPr>
          <p:cNvPr id="7" name="Slide Number Placeholder 4"/>
          <p:cNvSpPr txBox="1">
            <a:spLocks/>
          </p:cNvSpPr>
          <p:nvPr/>
        </p:nvSpPr>
        <p:spPr>
          <a:xfrm>
            <a:off x="176637" y="6364631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BAAB195-B577-5546-8349-9DDA93B6129E}" type="slidenum">
              <a:rPr lang="en-US" sz="1200" smtClean="0">
                <a:solidFill>
                  <a:schemeClr val="bg2">
                    <a:lumMod val="50000"/>
                  </a:schemeClr>
                </a:solidFill>
              </a:rPr>
              <a:pPr/>
              <a:t>15</a:t>
            </a:fld>
            <a:endParaRPr lang="en-US" sz="12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1177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975" y="1076644"/>
            <a:ext cx="9554740" cy="555275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874651" y="5581134"/>
            <a:ext cx="369479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b="1" dirty="0">
                <a:solidFill>
                  <a:srgbClr val="0432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Space reserved in the Daresbury Laboratory Electron </a:t>
            </a:r>
            <a:r>
              <a:rPr lang="en-GB" sz="2000" b="1" dirty="0" smtClean="0">
                <a:solidFill>
                  <a:srgbClr val="0432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Hall</a:t>
            </a:r>
          </a:p>
          <a:p>
            <a:pPr algn="ctr"/>
            <a:r>
              <a:rPr lang="en-GB" sz="2000" b="1" dirty="0" smtClean="0">
                <a:solidFill>
                  <a:srgbClr val="0432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(~15m x 35m)</a:t>
            </a:r>
            <a:endParaRPr lang="en-GB" sz="2000" b="1" dirty="0">
              <a:solidFill>
                <a:srgbClr val="0432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397183" y="0"/>
            <a:ext cx="10515600" cy="1325563"/>
          </a:xfrm>
        </p:spPr>
        <p:txBody>
          <a:bodyPr/>
          <a:lstStyle/>
          <a:p>
            <a:r>
              <a:rPr lang="en-GB" dirty="0" smtClean="0"/>
              <a:t>RUEDI Schematic v2.0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10445507" y="1250276"/>
            <a:ext cx="147258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/>
              <a:t>Design options to be studied and presented in CDR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6637" y="6364631"/>
            <a:ext cx="2743200" cy="365125"/>
          </a:xfrm>
        </p:spPr>
        <p:txBody>
          <a:bodyPr/>
          <a:lstStyle/>
          <a:p>
            <a:fld id="{BBAAB195-B577-5546-8349-9DDA93B6129E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7278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114280"/>
            <a:ext cx="10515600" cy="1325563"/>
          </a:xfrm>
        </p:spPr>
        <p:txBody>
          <a:bodyPr/>
          <a:lstStyle/>
          <a:p>
            <a:r>
              <a:rPr lang="en-GB" dirty="0" smtClean="0"/>
              <a:t>Electron Gun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725" y="1397000"/>
            <a:ext cx="6337300" cy="4729163"/>
          </a:xfrm>
        </p:spPr>
        <p:txBody>
          <a:bodyPr>
            <a:normAutofit fontScale="92500"/>
          </a:bodyPr>
          <a:lstStyle/>
          <a:p>
            <a:r>
              <a:rPr lang="en-GB" dirty="0"/>
              <a:t>S-band normal </a:t>
            </a:r>
            <a:r>
              <a:rPr lang="en-GB" dirty="0" smtClean="0"/>
              <a:t>conducting RF gun</a:t>
            </a:r>
            <a:endParaRPr lang="en-GB" dirty="0"/>
          </a:p>
          <a:p>
            <a:r>
              <a:rPr lang="en-GB" dirty="0"/>
              <a:t>Experience from CLARA </a:t>
            </a:r>
            <a:r>
              <a:rPr lang="en-GB" dirty="0" smtClean="0"/>
              <a:t>design</a:t>
            </a:r>
          </a:p>
          <a:p>
            <a:r>
              <a:rPr lang="en-GB" dirty="0" smtClean="0"/>
              <a:t>Dark current the main issue</a:t>
            </a:r>
          </a:p>
          <a:p>
            <a:pPr lvl="1"/>
            <a:r>
              <a:rPr lang="en-GB" dirty="0" smtClean="0"/>
              <a:t>Potentially larger charge than </a:t>
            </a:r>
            <a:r>
              <a:rPr lang="en-GB" dirty="0" err="1" smtClean="0"/>
              <a:t>photoemitted</a:t>
            </a:r>
            <a:r>
              <a:rPr lang="en-GB" dirty="0" smtClean="0"/>
              <a:t> beam!</a:t>
            </a:r>
          </a:p>
          <a:p>
            <a:pPr lvl="1"/>
            <a:r>
              <a:rPr lang="en-GB" dirty="0" smtClean="0"/>
              <a:t>Can swamp, interfere and distort images </a:t>
            </a:r>
            <a:endParaRPr lang="en-GB" dirty="0"/>
          </a:p>
          <a:p>
            <a:r>
              <a:rPr lang="en-GB" dirty="0" smtClean="0"/>
              <a:t>Design changes to lower </a:t>
            </a:r>
            <a:r>
              <a:rPr lang="en-GB" dirty="0"/>
              <a:t>dark current </a:t>
            </a:r>
            <a:endParaRPr lang="en-GB" dirty="0" smtClean="0"/>
          </a:p>
          <a:p>
            <a:pPr lvl="1"/>
            <a:r>
              <a:rPr lang="en-GB" dirty="0" smtClean="0"/>
              <a:t>Increase from 1.5 to 2.5 cell gun, lower field for same beam energy</a:t>
            </a:r>
            <a:endParaRPr lang="en-GB" dirty="0"/>
          </a:p>
          <a:p>
            <a:pPr lvl="1"/>
            <a:r>
              <a:rPr lang="en-GB" dirty="0" smtClean="0"/>
              <a:t>No cathode interchange to reduce high field areas which produce more DC</a:t>
            </a:r>
            <a:endParaRPr lang="en-GB" dirty="0"/>
          </a:p>
          <a:p>
            <a:pPr lvl="1"/>
            <a:r>
              <a:rPr lang="en-GB" dirty="0" err="1" smtClean="0"/>
              <a:t>Overcoupling</a:t>
            </a:r>
            <a:r>
              <a:rPr lang="en-GB" dirty="0" smtClean="0"/>
              <a:t>  </a:t>
            </a:r>
            <a:r>
              <a:rPr lang="en-GB" dirty="0"/>
              <a:t>for shorter RF pulse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37112" y="2271875"/>
            <a:ext cx="2674458" cy="1390898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 rotWithShape="1">
          <a:blip r:embed="rId3"/>
          <a:srcRect l="28481" t="49537" r="66040" b="33709"/>
          <a:stretch/>
        </p:blipFill>
        <p:spPr bwMode="auto">
          <a:xfrm>
            <a:off x="9984772" y="141836"/>
            <a:ext cx="1801032" cy="154885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Picture 16" descr="A picture containing indoor, sitting, table, large&#10;&#10;Description generated with very high confidence">
            <a:extLst>
              <a:ext uri="{FF2B5EF4-FFF2-40B4-BE49-F238E27FC236}">
                <a16:creationId xmlns:a16="http://schemas.microsoft.com/office/drawing/2014/main" id="{BED20541-40EA-441E-871A-1471022843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84139" y="91571"/>
            <a:ext cx="2381970" cy="1690672"/>
          </a:xfrm>
          <a:prstGeom prst="rect">
            <a:avLst/>
          </a:prstGeom>
        </p:spPr>
      </p:pic>
      <p:grpSp>
        <p:nvGrpSpPr>
          <p:cNvPr id="15" name="Group 14"/>
          <p:cNvGrpSpPr/>
          <p:nvPr/>
        </p:nvGrpSpPr>
        <p:grpSpPr>
          <a:xfrm>
            <a:off x="6821526" y="2074468"/>
            <a:ext cx="2507399" cy="1699460"/>
            <a:chOff x="7175500" y="1954334"/>
            <a:chExt cx="2346897" cy="1590675"/>
          </a:xfrm>
        </p:grpSpPr>
        <p:pic>
          <p:nvPicPr>
            <p:cNvPr id="5" name="Content Placeholder 3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75500" y="1954334"/>
              <a:ext cx="2346897" cy="1590675"/>
            </a:xfrm>
            <a:prstGeom prst="rect">
              <a:avLst/>
            </a:prstGeom>
          </p:spPr>
        </p:pic>
        <p:cxnSp>
          <p:nvCxnSpPr>
            <p:cNvPr id="10" name="Straight Connector 9"/>
            <p:cNvCxnSpPr/>
            <p:nvPr/>
          </p:nvCxnSpPr>
          <p:spPr>
            <a:xfrm flipV="1">
              <a:off x="7405863" y="2400300"/>
              <a:ext cx="2116534" cy="25400"/>
            </a:xfrm>
            <a:prstGeom prst="line">
              <a:avLst/>
            </a:prstGeom>
            <a:ln w="9525" cap="flat" cmpd="sng" algn="ctr">
              <a:solidFill>
                <a:schemeClr val="accent3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785100" y="2425700"/>
              <a:ext cx="8113" cy="840945"/>
            </a:xfrm>
            <a:prstGeom prst="line">
              <a:avLst/>
            </a:prstGeom>
            <a:ln w="9525" cap="flat" cmpd="sng" algn="ctr">
              <a:solidFill>
                <a:schemeClr val="accent3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H="1">
              <a:off x="8737600" y="2451193"/>
              <a:ext cx="8113" cy="840945"/>
            </a:xfrm>
            <a:prstGeom prst="line">
              <a:avLst/>
            </a:prstGeom>
            <a:ln w="9525" cap="flat" cmpd="sng" algn="ctr">
              <a:solidFill>
                <a:schemeClr val="accent3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</p:grpSp>
      <p:sp>
        <p:nvSpPr>
          <p:cNvPr id="16" name="TextBox 15"/>
          <p:cNvSpPr txBox="1"/>
          <p:nvPr/>
        </p:nvSpPr>
        <p:spPr>
          <a:xfrm>
            <a:off x="10394883" y="1652367"/>
            <a:ext cx="95891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 smtClean="0"/>
              <a:t>Dark current</a:t>
            </a:r>
            <a:endParaRPr lang="en-GB" sz="1050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492909" y="4248579"/>
            <a:ext cx="2670975" cy="1685682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44445" y="4282281"/>
            <a:ext cx="2601953" cy="1642122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7095206" y="5875317"/>
            <a:ext cx="18464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Steady state </a:t>
            </a:r>
            <a:r>
              <a:rPr lang="en-US" sz="1100" dirty="0"/>
              <a:t>after </a:t>
            </a:r>
            <a:r>
              <a:rPr lang="en-US" sz="1100" dirty="0" smtClean="0"/>
              <a:t>~2.9 </a:t>
            </a:r>
            <a:r>
              <a:rPr lang="en-US" sz="1100" dirty="0"/>
              <a:t>µs</a:t>
            </a:r>
            <a:endParaRPr lang="en-GB" sz="1100" dirty="0"/>
          </a:p>
        </p:txBody>
      </p:sp>
      <p:sp>
        <p:nvSpPr>
          <p:cNvPr id="22" name="TextBox 21"/>
          <p:cNvSpPr txBox="1"/>
          <p:nvPr/>
        </p:nvSpPr>
        <p:spPr>
          <a:xfrm>
            <a:off x="9751289" y="5859928"/>
            <a:ext cx="20677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Steady state</a:t>
            </a:r>
            <a:r>
              <a:rPr lang="en-US" sz="1200" dirty="0"/>
              <a:t> </a:t>
            </a:r>
            <a:r>
              <a:rPr lang="en-US" sz="1200" dirty="0" smtClean="0"/>
              <a:t>after ~ 0.8 </a:t>
            </a:r>
            <a:r>
              <a:rPr lang="en-US" sz="1200" dirty="0"/>
              <a:t>µs</a:t>
            </a:r>
            <a:endParaRPr lang="en-GB" sz="1200" dirty="0"/>
          </a:p>
        </p:txBody>
      </p:sp>
      <p:sp>
        <p:nvSpPr>
          <p:cNvPr id="23" name="TextBox 22"/>
          <p:cNvSpPr txBox="1"/>
          <p:nvPr/>
        </p:nvSpPr>
        <p:spPr>
          <a:xfrm>
            <a:off x="6953100" y="4069757"/>
            <a:ext cx="218884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Normal coupling</a:t>
            </a:r>
            <a:endParaRPr lang="en-GB" sz="1100" dirty="0"/>
          </a:p>
        </p:txBody>
      </p:sp>
      <p:sp>
        <p:nvSpPr>
          <p:cNvPr id="24" name="TextBox 23"/>
          <p:cNvSpPr txBox="1"/>
          <p:nvPr/>
        </p:nvSpPr>
        <p:spPr>
          <a:xfrm>
            <a:off x="9633684" y="4020671"/>
            <a:ext cx="238594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Over-coupling</a:t>
            </a:r>
            <a:endParaRPr lang="en-GB" sz="1100" dirty="0"/>
          </a:p>
        </p:txBody>
      </p:sp>
      <p:sp>
        <p:nvSpPr>
          <p:cNvPr id="25" name="TextBox 24"/>
          <p:cNvSpPr txBox="1"/>
          <p:nvPr/>
        </p:nvSpPr>
        <p:spPr>
          <a:xfrm>
            <a:off x="7566380" y="1751616"/>
            <a:ext cx="89800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 smtClean="0"/>
              <a:t>CLARA gun</a:t>
            </a:r>
            <a:endParaRPr lang="en-GB" sz="1050" dirty="0"/>
          </a:p>
        </p:txBody>
      </p:sp>
      <p:sp>
        <p:nvSpPr>
          <p:cNvPr id="26" name="Slide Number Placeholder 4"/>
          <p:cNvSpPr txBox="1">
            <a:spLocks/>
          </p:cNvSpPr>
          <p:nvPr/>
        </p:nvSpPr>
        <p:spPr>
          <a:xfrm>
            <a:off x="176637" y="636463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BAAB195-B577-5546-8349-9DDA93B6129E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4104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5150" y="78791"/>
            <a:ext cx="10515600" cy="1325563"/>
          </a:xfrm>
        </p:spPr>
        <p:txBody>
          <a:bodyPr/>
          <a:lstStyle/>
          <a:p>
            <a:r>
              <a:rPr lang="en-GB" dirty="0" smtClean="0"/>
              <a:t>Electron Beam Transport - Microscopy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466445F-8D15-41B0-AE53-EB60FEBDC3E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6397"/>
          <a:stretch/>
        </p:blipFill>
        <p:spPr>
          <a:xfrm>
            <a:off x="7111837" y="1504951"/>
            <a:ext cx="3507851" cy="22606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132024E-8807-4826-8933-7E0B3DBA08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1837" y="3850450"/>
            <a:ext cx="3525254" cy="227095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960259" y="2830514"/>
            <a:ext cx="165942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050" dirty="0" smtClean="0"/>
              <a:t>Blue – pre-</a:t>
            </a:r>
            <a:r>
              <a:rPr lang="en-GB" sz="1050" dirty="0" err="1" smtClean="0"/>
              <a:t>dechirper</a:t>
            </a:r>
            <a:endParaRPr lang="en-GB" sz="1050" dirty="0" smtClean="0"/>
          </a:p>
          <a:p>
            <a:pPr algn="r"/>
            <a:r>
              <a:rPr lang="en-GB" sz="1050" dirty="0" smtClean="0"/>
              <a:t>Yellow – post-</a:t>
            </a:r>
            <a:r>
              <a:rPr lang="en-GB" sz="1050" dirty="0" err="1" smtClean="0"/>
              <a:t>dechirper</a:t>
            </a:r>
            <a:endParaRPr lang="en-GB" sz="1050" dirty="0" smtClean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4451" y="1568660"/>
            <a:ext cx="4899025" cy="108701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31309" y="6215476"/>
            <a:ext cx="4076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(1) Li &amp; </a:t>
            </a:r>
            <a:r>
              <a:rPr lang="en-GB" sz="1400" dirty="0" err="1" smtClean="0"/>
              <a:t>Musumeci</a:t>
            </a:r>
            <a:r>
              <a:rPr lang="en-GB" sz="1400" dirty="0" smtClean="0"/>
              <a:t>, Phys. Rev. Applied, </a:t>
            </a:r>
            <a:r>
              <a:rPr lang="en-GB" sz="1400" b="1" dirty="0" smtClean="0"/>
              <a:t>2</a:t>
            </a:r>
            <a:r>
              <a:rPr lang="en-GB" sz="1400" dirty="0" smtClean="0"/>
              <a:t>, 024003 (2014)</a:t>
            </a:r>
            <a:endParaRPr lang="en-GB" sz="1400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677414" y="1167404"/>
            <a:ext cx="5410200" cy="50704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 sz="2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4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0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 smtClean="0"/>
              <a:t>Resolution limits:</a:t>
            </a:r>
            <a:endParaRPr lang="en-GB" sz="2400" dirty="0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531309" y="4070920"/>
            <a:ext cx="5835705" cy="21225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 sz="2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4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0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 smtClean="0"/>
              <a:t>Possible energy filter in </a:t>
            </a:r>
            <a:r>
              <a:rPr lang="en-GB" sz="2400" dirty="0" smtClean="0"/>
              <a:t>chicane/alpha/omega </a:t>
            </a:r>
            <a:r>
              <a:rPr lang="en-GB" sz="2400" dirty="0" smtClean="0"/>
              <a:t>magnet</a:t>
            </a:r>
          </a:p>
          <a:p>
            <a:r>
              <a:rPr lang="en-GB" sz="2400" dirty="0" smtClean="0"/>
              <a:t>RF </a:t>
            </a:r>
            <a:r>
              <a:rPr lang="en-GB" sz="2400" dirty="0" err="1" smtClean="0"/>
              <a:t>dechirper</a:t>
            </a:r>
            <a:r>
              <a:rPr lang="en-GB" sz="2400" dirty="0" smtClean="0"/>
              <a:t> cavity</a:t>
            </a:r>
          </a:p>
          <a:p>
            <a:pPr lvl="1"/>
            <a:r>
              <a:rPr lang="en-GB" sz="2000" dirty="0" smtClean="0"/>
              <a:t>Also used to decelerate from 4 to 2 MeV</a:t>
            </a:r>
            <a:endParaRPr lang="en-GB" sz="2000" dirty="0"/>
          </a:p>
        </p:txBody>
      </p:sp>
      <p:sp>
        <p:nvSpPr>
          <p:cNvPr id="15" name="TextBox 14"/>
          <p:cNvSpPr txBox="1"/>
          <p:nvPr/>
        </p:nvSpPr>
        <p:spPr>
          <a:xfrm>
            <a:off x="761223" y="2717801"/>
            <a:ext cx="611096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i="1" dirty="0" smtClean="0"/>
              <a:t>β</a:t>
            </a:r>
            <a:r>
              <a:rPr lang="en-GB" i="1" dirty="0" smtClean="0"/>
              <a:t> </a:t>
            </a:r>
            <a:r>
              <a:rPr lang="en-GB" i="1" dirty="0"/>
              <a:t>~ </a:t>
            </a:r>
            <a:r>
              <a:rPr lang="en-GB" i="1" dirty="0" smtClean="0"/>
              <a:t>1mrad</a:t>
            </a:r>
          </a:p>
          <a:p>
            <a:r>
              <a:rPr lang="en-GB" i="1" dirty="0" smtClean="0"/>
              <a:t>Cs ~ 10mm, spherical aberration coefficient</a:t>
            </a:r>
          </a:p>
          <a:p>
            <a:r>
              <a:rPr lang="en-GB" i="1" dirty="0" smtClean="0"/>
              <a:t>Cc ~ 10mm, chromatic aberration coefficient</a:t>
            </a:r>
          </a:p>
          <a:p>
            <a:r>
              <a:rPr lang="en-GB" b="1" i="1" dirty="0" smtClean="0"/>
              <a:t>For 1nm resolution, need &lt;10</a:t>
            </a:r>
            <a:r>
              <a:rPr lang="en-GB" b="1" i="1" baseline="30000" dirty="0" smtClean="0"/>
              <a:t>-4</a:t>
            </a:r>
            <a:r>
              <a:rPr lang="en-GB" b="1" i="1" dirty="0" smtClean="0"/>
              <a:t> relative energy spread</a:t>
            </a:r>
            <a:endParaRPr lang="en-GB" b="1" i="1" baseline="30000" dirty="0"/>
          </a:p>
          <a:p>
            <a:endParaRPr lang="en-GB" dirty="0"/>
          </a:p>
        </p:txBody>
      </p:sp>
      <p:sp>
        <p:nvSpPr>
          <p:cNvPr id="12" name="Slide Number Placeholder 4"/>
          <p:cNvSpPr txBox="1">
            <a:spLocks/>
          </p:cNvSpPr>
          <p:nvPr/>
        </p:nvSpPr>
        <p:spPr>
          <a:xfrm>
            <a:off x="176637" y="636463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BAAB195-B577-5546-8349-9DDA93B6129E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8655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98C28FE8-7691-4A57-9A60-959E411E2BD8}"/>
              </a:ext>
            </a:extLst>
          </p:cNvPr>
          <p:cNvGrpSpPr/>
          <p:nvPr/>
        </p:nvGrpSpPr>
        <p:grpSpPr>
          <a:xfrm>
            <a:off x="260496" y="1164138"/>
            <a:ext cx="8135259" cy="4174125"/>
            <a:chOff x="404734" y="562131"/>
            <a:chExt cx="12158550" cy="7177079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BC163F5A-CA3F-4CD6-8A9E-E54CF42C99C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394085" y="1094282"/>
              <a:ext cx="1963712" cy="58461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8AF4BCF4-2557-4A9A-B4AC-87CEC44619FD}"/>
                </a:ext>
              </a:extLst>
            </p:cNvPr>
            <p:cNvCxnSpPr>
              <a:cxnSpLocks/>
            </p:cNvCxnSpPr>
            <p:nvPr/>
          </p:nvCxnSpPr>
          <p:spPr>
            <a:xfrm>
              <a:off x="1394085" y="1678898"/>
              <a:ext cx="1963712" cy="67455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96178E44-46DA-4BCB-9AEA-18D0BD8F678B}"/>
                </a:ext>
              </a:extLst>
            </p:cNvPr>
            <p:cNvCxnSpPr/>
            <p:nvPr/>
          </p:nvCxnSpPr>
          <p:spPr>
            <a:xfrm>
              <a:off x="404734" y="1678898"/>
              <a:ext cx="10373194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19B8E580-5307-49F0-9EF8-2BAFAF58FBE4}"/>
                </a:ext>
              </a:extLst>
            </p:cNvPr>
            <p:cNvCxnSpPr>
              <a:cxnSpLocks/>
            </p:cNvCxnSpPr>
            <p:nvPr/>
          </p:nvCxnSpPr>
          <p:spPr>
            <a:xfrm>
              <a:off x="3357797" y="562131"/>
              <a:ext cx="0" cy="914428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1510573E-084B-42F9-BD8E-7C038982F0B5}"/>
                </a:ext>
              </a:extLst>
            </p:cNvPr>
            <p:cNvCxnSpPr>
              <a:cxnSpLocks/>
            </p:cNvCxnSpPr>
            <p:nvPr/>
          </p:nvCxnSpPr>
          <p:spPr>
            <a:xfrm>
              <a:off x="3357797" y="1879007"/>
              <a:ext cx="0" cy="939144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38FBA03F-5521-4329-BDBF-86CFDD43437E}"/>
                </a:ext>
              </a:extLst>
            </p:cNvPr>
            <p:cNvSpPr txBox="1"/>
            <p:nvPr/>
          </p:nvSpPr>
          <p:spPr>
            <a:xfrm>
              <a:off x="1103621" y="1479872"/>
              <a:ext cx="417344" cy="4498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S</a:t>
              </a:r>
            </a:p>
          </p:txBody>
        </p: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5BD7986B-22E3-4974-A8DE-2F990E2F628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394085" y="1382107"/>
              <a:ext cx="4162233" cy="29679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9E7E84E7-0B13-4DF9-B191-B2837A51D6AA}"/>
                </a:ext>
              </a:extLst>
            </p:cNvPr>
            <p:cNvCxnSpPr>
              <a:cxnSpLocks/>
            </p:cNvCxnSpPr>
            <p:nvPr/>
          </p:nvCxnSpPr>
          <p:spPr>
            <a:xfrm>
              <a:off x="1514007" y="1678897"/>
              <a:ext cx="4042311" cy="32135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91FA40CA-FFA0-4DA6-A09F-A8131DB3C899}"/>
                </a:ext>
              </a:extLst>
            </p:cNvPr>
            <p:cNvCxnSpPr/>
            <p:nvPr/>
          </p:nvCxnSpPr>
          <p:spPr>
            <a:xfrm>
              <a:off x="5561162" y="1071796"/>
              <a:ext cx="0" cy="1379095"/>
            </a:xfrm>
            <a:prstGeom prst="straightConnector1">
              <a:avLst/>
            </a:prstGeom>
            <a:ln w="25400">
              <a:headEnd type="arrow" w="lg" len="lg"/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9519B4A1-510F-4495-9E2F-A8B8A1F0BAB5}"/>
                </a:ext>
              </a:extLst>
            </p:cNvPr>
            <p:cNvCxnSpPr/>
            <p:nvPr/>
          </p:nvCxnSpPr>
          <p:spPr>
            <a:xfrm>
              <a:off x="6009736" y="1083918"/>
              <a:ext cx="0" cy="1379095"/>
            </a:xfrm>
            <a:prstGeom prst="straightConnector1">
              <a:avLst/>
            </a:prstGeom>
            <a:ln w="25400">
              <a:headEnd type="arrow" w="lg" len="lg"/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44AB971B-EA81-4061-B422-13C0D8C7699F}"/>
                </a:ext>
              </a:extLst>
            </p:cNvPr>
            <p:cNvCxnSpPr/>
            <p:nvPr/>
          </p:nvCxnSpPr>
          <p:spPr>
            <a:xfrm>
              <a:off x="6641861" y="1191718"/>
              <a:ext cx="0" cy="1214203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F8A5DC91-3EA5-44C4-B8EF-A9D66EAE8D60}"/>
                </a:ext>
              </a:extLst>
            </p:cNvPr>
            <p:cNvCxnSpPr>
              <a:cxnSpLocks/>
            </p:cNvCxnSpPr>
            <p:nvPr/>
          </p:nvCxnSpPr>
          <p:spPr>
            <a:xfrm>
              <a:off x="6645490" y="1603947"/>
              <a:ext cx="1222160" cy="39630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5E63FFCE-24BD-49DA-B92B-F7A03019240A}"/>
                </a:ext>
              </a:extLst>
            </p:cNvPr>
            <p:cNvCxnSpPr/>
            <p:nvPr/>
          </p:nvCxnSpPr>
          <p:spPr>
            <a:xfrm>
              <a:off x="6537316" y="584616"/>
              <a:ext cx="0" cy="1019331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AF8D4CFF-27AA-4C7C-A7B3-D398743E863C}"/>
                </a:ext>
              </a:extLst>
            </p:cNvPr>
            <p:cNvCxnSpPr>
              <a:cxnSpLocks/>
            </p:cNvCxnSpPr>
            <p:nvPr/>
          </p:nvCxnSpPr>
          <p:spPr>
            <a:xfrm>
              <a:off x="6540945" y="1742536"/>
              <a:ext cx="0" cy="107561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E6492C2E-8473-400B-9F76-DAAA25BA0CEC}"/>
                </a:ext>
              </a:extLst>
            </p:cNvPr>
            <p:cNvCxnSpPr/>
            <p:nvPr/>
          </p:nvCxnSpPr>
          <p:spPr>
            <a:xfrm>
              <a:off x="6537316" y="1603947"/>
              <a:ext cx="104545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FA5B0C24-649F-4265-B81C-F9E0C3B1BE9F}"/>
                </a:ext>
              </a:extLst>
            </p:cNvPr>
            <p:cNvCxnSpPr/>
            <p:nvPr/>
          </p:nvCxnSpPr>
          <p:spPr>
            <a:xfrm>
              <a:off x="6537316" y="1742536"/>
              <a:ext cx="104545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FDB3B756-27A1-47BD-8129-42CE95590BA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638231" y="1479872"/>
              <a:ext cx="1246312" cy="25792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28F0C90C-2DE9-4DB6-A798-C76AECD6E081}"/>
                </a:ext>
              </a:extLst>
            </p:cNvPr>
            <p:cNvCxnSpPr/>
            <p:nvPr/>
          </p:nvCxnSpPr>
          <p:spPr>
            <a:xfrm>
              <a:off x="6869502" y="1071795"/>
              <a:ext cx="0" cy="1379095"/>
            </a:xfrm>
            <a:prstGeom prst="straightConnector1">
              <a:avLst/>
            </a:prstGeom>
            <a:ln w="25400">
              <a:headEnd type="arrow" w="lg" len="lg"/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D51B8D0F-E0E8-4F9B-B920-C883FC2CEC34}"/>
                </a:ext>
              </a:extLst>
            </p:cNvPr>
            <p:cNvCxnSpPr/>
            <p:nvPr/>
          </p:nvCxnSpPr>
          <p:spPr>
            <a:xfrm flipV="1">
              <a:off x="6645490" y="1479872"/>
              <a:ext cx="224012" cy="1240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69B1FC5D-E1BF-4B72-975F-145D8F08785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654117" y="1558977"/>
              <a:ext cx="215385" cy="4023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0540235-0F04-4872-BF69-AA193834ECCB}"/>
                </a:ext>
              </a:extLst>
            </p:cNvPr>
            <p:cNvCxnSpPr/>
            <p:nvPr/>
          </p:nvCxnSpPr>
          <p:spPr>
            <a:xfrm>
              <a:off x="6869502" y="1558977"/>
              <a:ext cx="1015041" cy="56887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25F472A1-E4C9-4525-A31D-AEC38F0033D7}"/>
                </a:ext>
              </a:extLst>
            </p:cNvPr>
            <p:cNvCxnSpPr>
              <a:cxnSpLocks/>
            </p:cNvCxnSpPr>
            <p:nvPr/>
          </p:nvCxnSpPr>
          <p:spPr>
            <a:xfrm>
              <a:off x="6873130" y="1489029"/>
              <a:ext cx="1011413" cy="7149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1ECE4837-EFE7-427A-9C71-ECDEB59A2D5D}"/>
                </a:ext>
              </a:extLst>
            </p:cNvPr>
            <p:cNvCxnSpPr>
              <a:cxnSpLocks/>
            </p:cNvCxnSpPr>
            <p:nvPr/>
          </p:nvCxnSpPr>
          <p:spPr>
            <a:xfrm>
              <a:off x="6654117" y="1739387"/>
              <a:ext cx="215384" cy="1059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CA1DE460-0F33-4149-B9CA-39A47959F66E}"/>
                </a:ext>
              </a:extLst>
            </p:cNvPr>
            <p:cNvCxnSpPr>
              <a:cxnSpLocks/>
            </p:cNvCxnSpPr>
            <p:nvPr/>
          </p:nvCxnSpPr>
          <p:spPr>
            <a:xfrm>
              <a:off x="6656685" y="1729609"/>
              <a:ext cx="209188" cy="3444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8BECBDD7-BDF1-413B-8F32-52853D991E8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865873" y="1315386"/>
              <a:ext cx="1018670" cy="52802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5D25C597-0F93-4AD5-A7F0-72FD49CFC2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877068" y="1386590"/>
              <a:ext cx="1016102" cy="38517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9BE7479C-4D95-4DDB-ACCF-41C5B33ADED7}"/>
                </a:ext>
              </a:extLst>
            </p:cNvPr>
            <p:cNvSpPr/>
            <p:nvPr/>
          </p:nvSpPr>
          <p:spPr>
            <a:xfrm>
              <a:off x="7074154" y="1665350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A4760ECD-B874-47B3-B6DC-3CF8E710C0BA}"/>
                </a:ext>
              </a:extLst>
            </p:cNvPr>
            <p:cNvSpPr/>
            <p:nvPr/>
          </p:nvSpPr>
          <p:spPr>
            <a:xfrm>
              <a:off x="7074154" y="1715052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FC6BB96E-6EC2-489E-BA29-7819591E6520}"/>
                </a:ext>
              </a:extLst>
            </p:cNvPr>
            <p:cNvSpPr/>
            <p:nvPr/>
          </p:nvSpPr>
          <p:spPr>
            <a:xfrm>
              <a:off x="7078691" y="1621346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dirty="0"/>
            </a:p>
          </p:txBody>
        </p: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BC8D0495-8AD6-4E77-8BE7-B0D8AA0D7F16}"/>
                </a:ext>
              </a:extLst>
            </p:cNvPr>
            <p:cNvCxnSpPr/>
            <p:nvPr/>
          </p:nvCxnSpPr>
          <p:spPr>
            <a:xfrm>
              <a:off x="7881203" y="1071795"/>
              <a:ext cx="0" cy="1379095"/>
            </a:xfrm>
            <a:prstGeom prst="straightConnector1">
              <a:avLst/>
            </a:prstGeom>
            <a:ln w="25400">
              <a:headEnd type="arrow" w="lg" len="lg"/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841B320D-E82D-4BE6-B410-75D3EE0F89CB}"/>
                </a:ext>
              </a:extLst>
            </p:cNvPr>
            <p:cNvCxnSpPr>
              <a:cxnSpLocks/>
            </p:cNvCxnSpPr>
            <p:nvPr/>
          </p:nvCxnSpPr>
          <p:spPr>
            <a:xfrm>
              <a:off x="7865505" y="1478777"/>
              <a:ext cx="1046577" cy="6481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D80C24A7-B211-488D-B49C-85845DB0B3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877175" y="1188217"/>
              <a:ext cx="1038890" cy="82632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B11D1F-5BE3-49A5-A3CB-68270D074DA8}"/>
                </a:ext>
              </a:extLst>
            </p:cNvPr>
            <p:cNvCxnSpPr>
              <a:cxnSpLocks/>
            </p:cNvCxnSpPr>
            <p:nvPr/>
          </p:nvCxnSpPr>
          <p:spPr>
            <a:xfrm>
              <a:off x="7895738" y="1382107"/>
              <a:ext cx="1009132" cy="53605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13B50544-CCE8-4C09-9A56-089D2C75DA7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867364" y="1347865"/>
              <a:ext cx="1054166" cy="77901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9543D123-D13C-4E74-901A-BB31E68D803E}"/>
                </a:ext>
              </a:extLst>
            </p:cNvPr>
            <p:cNvSpPr/>
            <p:nvPr/>
          </p:nvSpPr>
          <p:spPr>
            <a:xfrm>
              <a:off x="8417150" y="1657179"/>
              <a:ext cx="72000" cy="72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dirty="0"/>
            </a:p>
          </p:txBody>
        </p: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DDB40F64-9538-49C2-BC44-E00EA20E8B79}"/>
                </a:ext>
              </a:extLst>
            </p:cNvPr>
            <p:cNvCxnSpPr>
              <a:cxnSpLocks/>
            </p:cNvCxnSpPr>
            <p:nvPr/>
          </p:nvCxnSpPr>
          <p:spPr>
            <a:xfrm>
              <a:off x="7881203" y="1315386"/>
              <a:ext cx="1027273" cy="42812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AA018F2B-8BC3-4FC1-B320-F9B7B9B98551}"/>
                </a:ext>
              </a:extLst>
            </p:cNvPr>
            <p:cNvSpPr/>
            <p:nvPr/>
          </p:nvSpPr>
          <p:spPr>
            <a:xfrm>
              <a:off x="8417150" y="1516076"/>
              <a:ext cx="72000" cy="72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dirty="0"/>
            </a:p>
          </p:txBody>
        </p: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87EA612F-26B0-4F33-ACFA-FE833D5FD2C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873638" y="1570342"/>
              <a:ext cx="1031232" cy="61733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B6C307C3-FFCF-4673-8832-71D310389345}"/>
                </a:ext>
              </a:extLst>
            </p:cNvPr>
            <p:cNvSpPr/>
            <p:nvPr/>
          </p:nvSpPr>
          <p:spPr>
            <a:xfrm>
              <a:off x="8434313" y="1818292"/>
              <a:ext cx="72000" cy="72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dirty="0"/>
            </a:p>
          </p:txBody>
        </p: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58AA1A21-D12D-43EA-ACDA-04ED9B7D159E}"/>
                </a:ext>
              </a:extLst>
            </p:cNvPr>
            <p:cNvCxnSpPr>
              <a:cxnSpLocks/>
            </p:cNvCxnSpPr>
            <p:nvPr/>
          </p:nvCxnSpPr>
          <p:spPr>
            <a:xfrm>
              <a:off x="8912082" y="759759"/>
              <a:ext cx="13054" cy="2144806"/>
            </a:xfrm>
            <a:prstGeom prst="straightConnector1">
              <a:avLst/>
            </a:prstGeom>
            <a:ln w="25400">
              <a:headEnd type="arrow" w="lg" len="lg"/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D1F525F5-6559-4DC3-9871-F521F3DE0F41}"/>
                </a:ext>
              </a:extLst>
            </p:cNvPr>
            <p:cNvCxnSpPr/>
            <p:nvPr/>
          </p:nvCxnSpPr>
          <p:spPr>
            <a:xfrm>
              <a:off x="8912082" y="1188216"/>
              <a:ext cx="1865846" cy="128516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326A7BE5-4E33-4B1A-A4BB-67176395201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912080" y="1015253"/>
              <a:ext cx="1865848" cy="11116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65A7FA16-165A-4D91-86E1-F37D1521E6EE}"/>
                </a:ext>
              </a:extLst>
            </p:cNvPr>
            <p:cNvCxnSpPr>
              <a:cxnSpLocks/>
            </p:cNvCxnSpPr>
            <p:nvPr/>
          </p:nvCxnSpPr>
          <p:spPr>
            <a:xfrm>
              <a:off x="8918609" y="1347865"/>
              <a:ext cx="1859319" cy="112551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4A5F16D8-6160-44EE-9665-5DD4B5166E3A}"/>
                </a:ext>
              </a:extLst>
            </p:cNvPr>
            <p:cNvCxnSpPr>
              <a:cxnSpLocks/>
            </p:cNvCxnSpPr>
            <p:nvPr/>
          </p:nvCxnSpPr>
          <p:spPr>
            <a:xfrm>
              <a:off x="8911397" y="1569599"/>
              <a:ext cx="1866531" cy="9037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F2AE3144-6F6D-4EF6-86C7-8558A3B691A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930475" y="1027313"/>
              <a:ext cx="1835297" cy="71435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19F52E4-EBD3-438F-8057-7AD480B23AF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918319" y="1026341"/>
              <a:ext cx="1847453" cy="90043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33FCED66-06FA-46ED-A802-44C8FD81D062}"/>
                </a:ext>
              </a:extLst>
            </p:cNvPr>
            <p:cNvSpPr/>
            <p:nvPr/>
          </p:nvSpPr>
          <p:spPr>
            <a:xfrm>
              <a:off x="10693772" y="2374934"/>
              <a:ext cx="144000" cy="144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D3F1EE5E-758D-41AD-9010-AE04BE9A04D7}"/>
                </a:ext>
              </a:extLst>
            </p:cNvPr>
            <p:cNvSpPr/>
            <p:nvPr/>
          </p:nvSpPr>
          <p:spPr>
            <a:xfrm>
              <a:off x="10693772" y="954341"/>
              <a:ext cx="144000" cy="144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75BD02A1-0C51-4C84-B191-F0A4412A7C9D}"/>
                </a:ext>
              </a:extLst>
            </p:cNvPr>
            <p:cNvSpPr/>
            <p:nvPr/>
          </p:nvSpPr>
          <p:spPr>
            <a:xfrm>
              <a:off x="10677918" y="1603931"/>
              <a:ext cx="144000" cy="144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B7F54C60-8625-437E-A266-1560C181C827}"/>
                </a:ext>
              </a:extLst>
            </p:cNvPr>
            <p:cNvSpPr txBox="1"/>
            <p:nvPr/>
          </p:nvSpPr>
          <p:spPr>
            <a:xfrm>
              <a:off x="551239" y="2051769"/>
              <a:ext cx="1505022" cy="7408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UEM Mode 1</a:t>
              </a:r>
            </a:p>
            <a:p>
              <a:r>
                <a:rPr lang="en-US" sz="1100" dirty="0"/>
                <a:t>Diffraction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283E2250-A3C9-43D1-83D4-89152FF51CFA}"/>
                </a:ext>
              </a:extLst>
            </p:cNvPr>
            <p:cNvSpPr txBox="1"/>
            <p:nvPr/>
          </p:nvSpPr>
          <p:spPr>
            <a:xfrm>
              <a:off x="1818686" y="2817958"/>
              <a:ext cx="2175837" cy="4498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Field selecting Ap 1 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C01F6C6B-1107-421A-872E-BB12C675C8A7}"/>
                </a:ext>
              </a:extLst>
            </p:cNvPr>
            <p:cNvSpPr txBox="1"/>
            <p:nvPr/>
          </p:nvSpPr>
          <p:spPr>
            <a:xfrm>
              <a:off x="5343229" y="2578311"/>
              <a:ext cx="546715" cy="4498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C1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55A14B7D-F129-4096-9C30-C8F0724ED423}"/>
                </a:ext>
              </a:extLst>
            </p:cNvPr>
            <p:cNvSpPr txBox="1"/>
            <p:nvPr/>
          </p:nvSpPr>
          <p:spPr>
            <a:xfrm>
              <a:off x="5800799" y="2585250"/>
              <a:ext cx="546715" cy="4498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C2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CE6359B7-905B-45C7-A877-60DCC491218C}"/>
                </a:ext>
              </a:extLst>
            </p:cNvPr>
            <p:cNvSpPr txBox="1"/>
            <p:nvPr/>
          </p:nvSpPr>
          <p:spPr>
            <a:xfrm>
              <a:off x="6645490" y="2581933"/>
              <a:ext cx="556298" cy="4498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OL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E6F48EDE-13E9-4A1B-84F7-E3F845CD3927}"/>
                </a:ext>
              </a:extLst>
            </p:cNvPr>
            <p:cNvSpPr txBox="1"/>
            <p:nvPr/>
          </p:nvSpPr>
          <p:spPr>
            <a:xfrm>
              <a:off x="4825325" y="3294594"/>
              <a:ext cx="1095345" cy="4498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CL Ap 2 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E39C1A1F-D5ED-4581-9BD5-1DBD563CF069}"/>
                </a:ext>
              </a:extLst>
            </p:cNvPr>
            <p:cNvSpPr txBox="1"/>
            <p:nvPr/>
          </p:nvSpPr>
          <p:spPr>
            <a:xfrm>
              <a:off x="7711123" y="2585250"/>
              <a:ext cx="450885" cy="4498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IL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866E3843-32E9-4FCF-9746-132A1874AA0C}"/>
                </a:ext>
              </a:extLst>
            </p:cNvPr>
            <p:cNvSpPr txBox="1"/>
            <p:nvPr/>
          </p:nvSpPr>
          <p:spPr>
            <a:xfrm>
              <a:off x="8755057" y="3009492"/>
              <a:ext cx="534735" cy="4498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PL</a:t>
              </a:r>
            </a:p>
          </p:txBody>
        </p: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69174072-546C-427B-8AC9-74B1F36DE8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394085" y="5374182"/>
              <a:ext cx="1963712" cy="58461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CF977656-1E5D-4054-A6BA-C6DAE2C10676}"/>
                </a:ext>
              </a:extLst>
            </p:cNvPr>
            <p:cNvCxnSpPr>
              <a:cxnSpLocks/>
            </p:cNvCxnSpPr>
            <p:nvPr/>
          </p:nvCxnSpPr>
          <p:spPr>
            <a:xfrm>
              <a:off x="1394085" y="5958798"/>
              <a:ext cx="1963712" cy="67455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7FE5D1A8-88D6-4C58-A352-8F3897D752F2}"/>
                </a:ext>
              </a:extLst>
            </p:cNvPr>
            <p:cNvCxnSpPr/>
            <p:nvPr/>
          </p:nvCxnSpPr>
          <p:spPr>
            <a:xfrm>
              <a:off x="404734" y="5958798"/>
              <a:ext cx="10373194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7E569B7D-C9E8-468C-9F24-6CD462585306}"/>
                </a:ext>
              </a:extLst>
            </p:cNvPr>
            <p:cNvCxnSpPr>
              <a:cxnSpLocks/>
            </p:cNvCxnSpPr>
            <p:nvPr/>
          </p:nvCxnSpPr>
          <p:spPr>
            <a:xfrm>
              <a:off x="3357797" y="4842031"/>
              <a:ext cx="0" cy="926898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B44EB4A4-EC0A-45DA-A517-54F072236C65}"/>
                </a:ext>
              </a:extLst>
            </p:cNvPr>
            <p:cNvCxnSpPr>
              <a:cxnSpLocks/>
            </p:cNvCxnSpPr>
            <p:nvPr/>
          </p:nvCxnSpPr>
          <p:spPr>
            <a:xfrm>
              <a:off x="3357797" y="6171267"/>
              <a:ext cx="0" cy="926784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2934EC25-1C3B-4B30-A31C-B4F4FB766355}"/>
                </a:ext>
              </a:extLst>
            </p:cNvPr>
            <p:cNvSpPr txBox="1"/>
            <p:nvPr/>
          </p:nvSpPr>
          <p:spPr>
            <a:xfrm>
              <a:off x="1103621" y="5759773"/>
              <a:ext cx="417344" cy="4498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S</a:t>
              </a:r>
            </a:p>
          </p:txBody>
        </p: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3A17C1AF-0E42-48E5-9617-9EF046CED4C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394085" y="5653879"/>
              <a:ext cx="4163309" cy="30492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41459609-A44C-428E-86A9-9DC1048C6E5F}"/>
                </a:ext>
              </a:extLst>
            </p:cNvPr>
            <p:cNvCxnSpPr>
              <a:cxnSpLocks/>
            </p:cNvCxnSpPr>
            <p:nvPr/>
          </p:nvCxnSpPr>
          <p:spPr>
            <a:xfrm>
              <a:off x="1514007" y="5958797"/>
              <a:ext cx="4043526" cy="31199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Arrow Connector 68">
              <a:extLst>
                <a:ext uri="{FF2B5EF4-FFF2-40B4-BE49-F238E27FC236}">
                  <a16:creationId xmlns:a16="http://schemas.microsoft.com/office/drawing/2014/main" id="{61455F46-F7D3-4819-907D-4252BE32FDC3}"/>
                </a:ext>
              </a:extLst>
            </p:cNvPr>
            <p:cNvCxnSpPr/>
            <p:nvPr/>
          </p:nvCxnSpPr>
          <p:spPr>
            <a:xfrm>
              <a:off x="5561162" y="5351696"/>
              <a:ext cx="0" cy="1379095"/>
            </a:xfrm>
            <a:prstGeom prst="straightConnector1">
              <a:avLst/>
            </a:prstGeom>
            <a:ln w="25400">
              <a:headEnd type="arrow" w="lg" len="lg"/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Arrow Connector 69">
              <a:extLst>
                <a:ext uri="{FF2B5EF4-FFF2-40B4-BE49-F238E27FC236}">
                  <a16:creationId xmlns:a16="http://schemas.microsoft.com/office/drawing/2014/main" id="{C55668DA-58EF-449F-AD11-F0AA6203C9F3}"/>
                </a:ext>
              </a:extLst>
            </p:cNvPr>
            <p:cNvCxnSpPr/>
            <p:nvPr/>
          </p:nvCxnSpPr>
          <p:spPr>
            <a:xfrm>
              <a:off x="6009736" y="5363818"/>
              <a:ext cx="0" cy="1379095"/>
            </a:xfrm>
            <a:prstGeom prst="straightConnector1">
              <a:avLst/>
            </a:prstGeom>
            <a:ln w="25400">
              <a:headEnd type="arrow" w="lg" len="lg"/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A681D3E3-CF22-4A4C-ADCF-A1428D5C3E04}"/>
                </a:ext>
              </a:extLst>
            </p:cNvPr>
            <p:cNvCxnSpPr/>
            <p:nvPr/>
          </p:nvCxnSpPr>
          <p:spPr>
            <a:xfrm>
              <a:off x="6641861" y="5471618"/>
              <a:ext cx="0" cy="1214203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6E5FADA0-EF97-48F3-A369-D2C315C7F9A1}"/>
                </a:ext>
              </a:extLst>
            </p:cNvPr>
            <p:cNvCxnSpPr>
              <a:cxnSpLocks/>
            </p:cNvCxnSpPr>
            <p:nvPr/>
          </p:nvCxnSpPr>
          <p:spPr>
            <a:xfrm>
              <a:off x="6645490" y="5883847"/>
              <a:ext cx="1222160" cy="39630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51488C9F-CC2F-4698-8689-62E5024E15F5}"/>
                </a:ext>
              </a:extLst>
            </p:cNvPr>
            <p:cNvCxnSpPr/>
            <p:nvPr/>
          </p:nvCxnSpPr>
          <p:spPr>
            <a:xfrm>
              <a:off x="6537316" y="4864516"/>
              <a:ext cx="0" cy="1019331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EEE8CA49-83E0-433B-B859-AD362B194F20}"/>
                </a:ext>
              </a:extLst>
            </p:cNvPr>
            <p:cNvCxnSpPr>
              <a:cxnSpLocks/>
            </p:cNvCxnSpPr>
            <p:nvPr/>
          </p:nvCxnSpPr>
          <p:spPr>
            <a:xfrm>
              <a:off x="6540945" y="6022436"/>
              <a:ext cx="0" cy="107561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C55948F9-E520-4E7B-80B2-8B1AC6FCC022}"/>
                </a:ext>
              </a:extLst>
            </p:cNvPr>
            <p:cNvCxnSpPr/>
            <p:nvPr/>
          </p:nvCxnSpPr>
          <p:spPr>
            <a:xfrm>
              <a:off x="6537316" y="5883847"/>
              <a:ext cx="104545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56F444B8-B019-4ABF-BF15-41F32B995312}"/>
                </a:ext>
              </a:extLst>
            </p:cNvPr>
            <p:cNvCxnSpPr/>
            <p:nvPr/>
          </p:nvCxnSpPr>
          <p:spPr>
            <a:xfrm>
              <a:off x="6537316" y="6022436"/>
              <a:ext cx="104545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93E51B97-17D5-4AEF-8B50-1826D90E941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638231" y="5759772"/>
              <a:ext cx="1246312" cy="25792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Arrow Connector 77">
              <a:extLst>
                <a:ext uri="{FF2B5EF4-FFF2-40B4-BE49-F238E27FC236}">
                  <a16:creationId xmlns:a16="http://schemas.microsoft.com/office/drawing/2014/main" id="{171F504A-0CFB-4A8B-A7D8-E2CCF2C4392A}"/>
                </a:ext>
              </a:extLst>
            </p:cNvPr>
            <p:cNvCxnSpPr/>
            <p:nvPr/>
          </p:nvCxnSpPr>
          <p:spPr>
            <a:xfrm>
              <a:off x="6869502" y="5351695"/>
              <a:ext cx="0" cy="1379095"/>
            </a:xfrm>
            <a:prstGeom prst="straightConnector1">
              <a:avLst/>
            </a:prstGeom>
            <a:ln w="25400">
              <a:headEnd type="arrow" w="lg" len="lg"/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B5E40CEF-9ED3-49B1-B598-AC4DD1ADC8E0}"/>
                </a:ext>
              </a:extLst>
            </p:cNvPr>
            <p:cNvCxnSpPr/>
            <p:nvPr/>
          </p:nvCxnSpPr>
          <p:spPr>
            <a:xfrm flipV="1">
              <a:off x="6645490" y="5759772"/>
              <a:ext cx="224012" cy="1240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80D8B1CA-7439-4C5F-8D57-77AEA3D3A93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654117" y="5838877"/>
              <a:ext cx="215385" cy="4023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D9F88EE8-B18F-4D54-B23D-480AD7B29170}"/>
                </a:ext>
              </a:extLst>
            </p:cNvPr>
            <p:cNvCxnSpPr/>
            <p:nvPr/>
          </p:nvCxnSpPr>
          <p:spPr>
            <a:xfrm>
              <a:off x="6869502" y="5838877"/>
              <a:ext cx="1015041" cy="56887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212C8C71-F0F3-4E7E-BBF1-24150C6C3D14}"/>
                </a:ext>
              </a:extLst>
            </p:cNvPr>
            <p:cNvCxnSpPr>
              <a:cxnSpLocks/>
            </p:cNvCxnSpPr>
            <p:nvPr/>
          </p:nvCxnSpPr>
          <p:spPr>
            <a:xfrm>
              <a:off x="6873130" y="5768929"/>
              <a:ext cx="1011413" cy="7149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BB5FE1F2-345D-45F9-9875-62C8AAE680A5}"/>
                </a:ext>
              </a:extLst>
            </p:cNvPr>
            <p:cNvCxnSpPr>
              <a:cxnSpLocks/>
            </p:cNvCxnSpPr>
            <p:nvPr/>
          </p:nvCxnSpPr>
          <p:spPr>
            <a:xfrm>
              <a:off x="6654117" y="6019287"/>
              <a:ext cx="215384" cy="1059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A3A77BA9-720E-4165-93EC-A68FD2A36E6B}"/>
                </a:ext>
              </a:extLst>
            </p:cNvPr>
            <p:cNvCxnSpPr>
              <a:cxnSpLocks/>
            </p:cNvCxnSpPr>
            <p:nvPr/>
          </p:nvCxnSpPr>
          <p:spPr>
            <a:xfrm>
              <a:off x="6656685" y="6009509"/>
              <a:ext cx="209188" cy="3444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C2CFC9E3-FE80-4888-AA0C-2727F309F2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865873" y="5595286"/>
              <a:ext cx="1018670" cy="52802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2EDD23CC-928D-41CA-A90F-BCF02C6151F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877068" y="5666490"/>
              <a:ext cx="1016102" cy="38517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Arrow Connector 86">
              <a:extLst>
                <a:ext uri="{FF2B5EF4-FFF2-40B4-BE49-F238E27FC236}">
                  <a16:creationId xmlns:a16="http://schemas.microsoft.com/office/drawing/2014/main" id="{EF8DAB82-B8E3-461D-AC2C-DEA26BC7C872}"/>
                </a:ext>
              </a:extLst>
            </p:cNvPr>
            <p:cNvCxnSpPr/>
            <p:nvPr/>
          </p:nvCxnSpPr>
          <p:spPr>
            <a:xfrm>
              <a:off x="7881203" y="5351695"/>
              <a:ext cx="0" cy="1379095"/>
            </a:xfrm>
            <a:prstGeom prst="straightConnector1">
              <a:avLst/>
            </a:prstGeom>
            <a:ln w="25400">
              <a:headEnd type="arrow" w="lg" len="lg"/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Arrow Connector 87">
              <a:extLst>
                <a:ext uri="{FF2B5EF4-FFF2-40B4-BE49-F238E27FC236}">
                  <a16:creationId xmlns:a16="http://schemas.microsoft.com/office/drawing/2014/main" id="{37D76D61-C3E2-41AD-B69F-91C07BD637FD}"/>
                </a:ext>
              </a:extLst>
            </p:cNvPr>
            <p:cNvCxnSpPr>
              <a:cxnSpLocks/>
            </p:cNvCxnSpPr>
            <p:nvPr/>
          </p:nvCxnSpPr>
          <p:spPr>
            <a:xfrm>
              <a:off x="8912082" y="5039659"/>
              <a:ext cx="13054" cy="2144806"/>
            </a:xfrm>
            <a:prstGeom prst="straightConnector1">
              <a:avLst/>
            </a:prstGeom>
            <a:ln w="25400">
              <a:headEnd type="arrow" w="lg" len="lg"/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8BC989D7-4E11-4479-BEB0-91D240FC2421}"/>
                </a:ext>
              </a:extLst>
            </p:cNvPr>
            <p:cNvSpPr txBox="1"/>
            <p:nvPr/>
          </p:nvSpPr>
          <p:spPr>
            <a:xfrm>
              <a:off x="551239" y="6331668"/>
              <a:ext cx="1505022" cy="7408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UEM Mode 2</a:t>
              </a:r>
            </a:p>
            <a:p>
              <a:r>
                <a:rPr lang="en-US" sz="1100" dirty="0"/>
                <a:t>Imaging</a:t>
              </a:r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059FA96B-3967-4CDA-A9EF-6270941C5334}"/>
                </a:ext>
              </a:extLst>
            </p:cNvPr>
            <p:cNvSpPr txBox="1"/>
            <p:nvPr/>
          </p:nvSpPr>
          <p:spPr>
            <a:xfrm>
              <a:off x="5343229" y="6858211"/>
              <a:ext cx="546715" cy="4498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C1</a:t>
              </a:r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83D430C8-1A7C-45C1-BFDD-5C9A347650CE}"/>
                </a:ext>
              </a:extLst>
            </p:cNvPr>
            <p:cNvSpPr txBox="1"/>
            <p:nvPr/>
          </p:nvSpPr>
          <p:spPr>
            <a:xfrm>
              <a:off x="5800799" y="6865151"/>
              <a:ext cx="546715" cy="4498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C2</a:t>
              </a:r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96023B3F-568A-438A-BDEB-5A83CFD5ED45}"/>
                </a:ext>
              </a:extLst>
            </p:cNvPr>
            <p:cNvSpPr txBox="1"/>
            <p:nvPr/>
          </p:nvSpPr>
          <p:spPr>
            <a:xfrm>
              <a:off x="6645490" y="6861832"/>
              <a:ext cx="556298" cy="4498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OL</a:t>
              </a:r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8A386F0F-BDAB-4130-A80E-71E5E7E73EC1}"/>
                </a:ext>
              </a:extLst>
            </p:cNvPr>
            <p:cNvSpPr txBox="1"/>
            <p:nvPr/>
          </p:nvSpPr>
          <p:spPr>
            <a:xfrm>
              <a:off x="7711123" y="6865151"/>
              <a:ext cx="450885" cy="4498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IL</a:t>
              </a:r>
            </a:p>
          </p:txBody>
        </p: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5E457A5B-D49D-49BA-A143-4AE8143F008D}"/>
                </a:ext>
              </a:extLst>
            </p:cNvPr>
            <p:cNvSpPr txBox="1"/>
            <p:nvPr/>
          </p:nvSpPr>
          <p:spPr>
            <a:xfrm>
              <a:off x="8755057" y="7289392"/>
              <a:ext cx="534735" cy="4498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PL</a:t>
              </a:r>
            </a:p>
          </p:txBody>
        </p:sp>
        <p:cxnSp>
          <p:nvCxnSpPr>
            <p:cNvPr id="95" name="Straight Arrow Connector 94">
              <a:extLst>
                <a:ext uri="{FF2B5EF4-FFF2-40B4-BE49-F238E27FC236}">
                  <a16:creationId xmlns:a16="http://schemas.microsoft.com/office/drawing/2014/main" id="{05710D09-F5FD-49FC-B7A2-115D804E7CE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375208" y="5858992"/>
              <a:ext cx="0" cy="26064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Arrow Connector 95">
              <a:extLst>
                <a:ext uri="{FF2B5EF4-FFF2-40B4-BE49-F238E27FC236}">
                  <a16:creationId xmlns:a16="http://schemas.microsoft.com/office/drawing/2014/main" id="{5F331BDC-D351-4AF9-9A4E-B75D118FE745}"/>
                </a:ext>
              </a:extLst>
            </p:cNvPr>
            <p:cNvCxnSpPr>
              <a:cxnSpLocks/>
            </p:cNvCxnSpPr>
            <p:nvPr/>
          </p:nvCxnSpPr>
          <p:spPr>
            <a:xfrm>
              <a:off x="8510246" y="5715540"/>
              <a:ext cx="5582" cy="707882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2A896935-315C-434C-9093-5303F994598D}"/>
                </a:ext>
              </a:extLst>
            </p:cNvPr>
            <p:cNvCxnSpPr/>
            <p:nvPr/>
          </p:nvCxnSpPr>
          <p:spPr>
            <a:xfrm>
              <a:off x="7088525" y="588909"/>
              <a:ext cx="0" cy="1019331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id="{7354136F-546A-43C2-A167-36736138950A}"/>
                </a:ext>
              </a:extLst>
            </p:cNvPr>
            <p:cNvCxnSpPr>
              <a:cxnSpLocks/>
            </p:cNvCxnSpPr>
            <p:nvPr/>
          </p:nvCxnSpPr>
          <p:spPr>
            <a:xfrm>
              <a:off x="7092154" y="1746829"/>
              <a:ext cx="0" cy="107561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7C8D1F76-3583-44AC-A231-5D8121994791}"/>
                </a:ext>
              </a:extLst>
            </p:cNvPr>
            <p:cNvSpPr txBox="1"/>
            <p:nvPr/>
          </p:nvSpPr>
          <p:spPr>
            <a:xfrm>
              <a:off x="7182352" y="3317387"/>
              <a:ext cx="1104928" cy="4498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OL Ap 3 </a:t>
              </a:r>
            </a:p>
          </p:txBody>
        </p:sp>
        <p:cxnSp>
          <p:nvCxnSpPr>
            <p:cNvPr id="100" name="Straight Arrow Connector 99">
              <a:extLst>
                <a:ext uri="{FF2B5EF4-FFF2-40B4-BE49-F238E27FC236}">
                  <a16:creationId xmlns:a16="http://schemas.microsoft.com/office/drawing/2014/main" id="{B033A65E-54D0-4680-8951-EA172067DD87}"/>
                </a:ext>
              </a:extLst>
            </p:cNvPr>
            <p:cNvCxnSpPr>
              <a:cxnSpLocks/>
              <a:stCxn id="58" idx="0"/>
            </p:cNvCxnSpPr>
            <p:nvPr/>
          </p:nvCxnSpPr>
          <p:spPr>
            <a:xfrm flipV="1">
              <a:off x="5372999" y="2904567"/>
              <a:ext cx="1164317" cy="39002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Arrow Connector 100">
              <a:extLst>
                <a:ext uri="{FF2B5EF4-FFF2-40B4-BE49-F238E27FC236}">
                  <a16:creationId xmlns:a16="http://schemas.microsoft.com/office/drawing/2014/main" id="{87345943-83BF-499C-8459-0E8EF4E65E8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103309" y="2904565"/>
              <a:ext cx="377588" cy="41282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Arrow Connector 101">
              <a:extLst>
                <a:ext uri="{FF2B5EF4-FFF2-40B4-BE49-F238E27FC236}">
                  <a16:creationId xmlns:a16="http://schemas.microsoft.com/office/drawing/2014/main" id="{873101BA-2252-473D-9F81-0145626860E3}"/>
                </a:ext>
              </a:extLst>
            </p:cNvPr>
            <p:cNvCxnSpPr>
              <a:cxnSpLocks/>
              <a:stCxn id="58" idx="2"/>
            </p:cNvCxnSpPr>
            <p:nvPr/>
          </p:nvCxnSpPr>
          <p:spPr>
            <a:xfrm>
              <a:off x="5372999" y="3744412"/>
              <a:ext cx="1104776" cy="107783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id="{183049F9-5BDF-43EC-9620-50DCA2799B0A}"/>
                </a:ext>
              </a:extLst>
            </p:cNvPr>
            <p:cNvCxnSpPr/>
            <p:nvPr/>
          </p:nvCxnSpPr>
          <p:spPr>
            <a:xfrm>
              <a:off x="7106525" y="4887051"/>
              <a:ext cx="0" cy="1019331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>
              <a:extLst>
                <a:ext uri="{FF2B5EF4-FFF2-40B4-BE49-F238E27FC236}">
                  <a16:creationId xmlns:a16="http://schemas.microsoft.com/office/drawing/2014/main" id="{567E048C-7132-4B7C-B2F4-5893E25B06CC}"/>
                </a:ext>
              </a:extLst>
            </p:cNvPr>
            <p:cNvCxnSpPr>
              <a:cxnSpLocks/>
            </p:cNvCxnSpPr>
            <p:nvPr/>
          </p:nvCxnSpPr>
          <p:spPr>
            <a:xfrm>
              <a:off x="7110154" y="6044971"/>
              <a:ext cx="0" cy="107561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Arrow Connector 104">
              <a:extLst>
                <a:ext uri="{FF2B5EF4-FFF2-40B4-BE49-F238E27FC236}">
                  <a16:creationId xmlns:a16="http://schemas.microsoft.com/office/drawing/2014/main" id="{8F2AEDBA-60DA-469B-A7AD-62A4860DB4B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110154" y="4256717"/>
              <a:ext cx="396601" cy="44931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>
              <a:extLst>
                <a:ext uri="{FF2B5EF4-FFF2-40B4-BE49-F238E27FC236}">
                  <a16:creationId xmlns:a16="http://schemas.microsoft.com/office/drawing/2014/main" id="{1EFB879D-9D78-49C8-97DE-C091724829D4}"/>
                </a:ext>
              </a:extLst>
            </p:cNvPr>
            <p:cNvCxnSpPr>
              <a:cxnSpLocks/>
            </p:cNvCxnSpPr>
            <p:nvPr/>
          </p:nvCxnSpPr>
          <p:spPr>
            <a:xfrm>
              <a:off x="7881203" y="5595286"/>
              <a:ext cx="1043933" cy="138271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>
              <a:extLst>
                <a:ext uri="{FF2B5EF4-FFF2-40B4-BE49-F238E27FC236}">
                  <a16:creationId xmlns:a16="http://schemas.microsoft.com/office/drawing/2014/main" id="{4C0F849C-E300-4671-B873-40D4E4E241DC}"/>
                </a:ext>
              </a:extLst>
            </p:cNvPr>
            <p:cNvCxnSpPr>
              <a:cxnSpLocks/>
            </p:cNvCxnSpPr>
            <p:nvPr/>
          </p:nvCxnSpPr>
          <p:spPr>
            <a:xfrm>
              <a:off x="7884543" y="5768929"/>
              <a:ext cx="1051575" cy="111118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>
              <a:extLst>
                <a:ext uri="{FF2B5EF4-FFF2-40B4-BE49-F238E27FC236}">
                  <a16:creationId xmlns:a16="http://schemas.microsoft.com/office/drawing/2014/main" id="{63F5B425-13EF-4081-84D8-8AEAAAB6A2A2}"/>
                </a:ext>
              </a:extLst>
            </p:cNvPr>
            <p:cNvCxnSpPr>
              <a:cxnSpLocks/>
            </p:cNvCxnSpPr>
            <p:nvPr/>
          </p:nvCxnSpPr>
          <p:spPr>
            <a:xfrm>
              <a:off x="7888311" y="5673167"/>
              <a:ext cx="1030008" cy="12490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>
              <a:extLst>
                <a:ext uri="{FF2B5EF4-FFF2-40B4-BE49-F238E27FC236}">
                  <a16:creationId xmlns:a16="http://schemas.microsoft.com/office/drawing/2014/main" id="{35E4E145-284C-4FCA-B84B-4DD8E18A76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877531" y="5328650"/>
              <a:ext cx="1040788" cy="96439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>
              <a:extLst>
                <a:ext uri="{FF2B5EF4-FFF2-40B4-BE49-F238E27FC236}">
                  <a16:creationId xmlns:a16="http://schemas.microsoft.com/office/drawing/2014/main" id="{3A91CEE6-9A10-49C4-94C0-308D079C0DB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884348" y="5282153"/>
              <a:ext cx="1020522" cy="111104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>
              <a:extLst>
                <a:ext uri="{FF2B5EF4-FFF2-40B4-BE49-F238E27FC236}">
                  <a16:creationId xmlns:a16="http://schemas.microsoft.com/office/drawing/2014/main" id="{DED0E4B6-4276-4E03-84EE-110F069BC82B}"/>
                </a:ext>
              </a:extLst>
            </p:cNvPr>
            <p:cNvCxnSpPr/>
            <p:nvPr/>
          </p:nvCxnSpPr>
          <p:spPr>
            <a:xfrm flipV="1">
              <a:off x="7881203" y="5213946"/>
              <a:ext cx="1023667" cy="126988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>
              <a:extLst>
                <a:ext uri="{FF2B5EF4-FFF2-40B4-BE49-F238E27FC236}">
                  <a16:creationId xmlns:a16="http://schemas.microsoft.com/office/drawing/2014/main" id="{2CFFF211-9D13-414F-A108-514D3514CB8D}"/>
                </a:ext>
              </a:extLst>
            </p:cNvPr>
            <p:cNvCxnSpPr/>
            <p:nvPr/>
          </p:nvCxnSpPr>
          <p:spPr>
            <a:xfrm>
              <a:off x="8904870" y="5213946"/>
              <a:ext cx="1773048" cy="235504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>
              <a:extLst>
                <a:ext uri="{FF2B5EF4-FFF2-40B4-BE49-F238E27FC236}">
                  <a16:creationId xmlns:a16="http://schemas.microsoft.com/office/drawing/2014/main" id="{D443E7CD-3A33-4F39-8144-F511528DBC3C}"/>
                </a:ext>
              </a:extLst>
            </p:cNvPr>
            <p:cNvCxnSpPr>
              <a:cxnSpLocks/>
            </p:cNvCxnSpPr>
            <p:nvPr/>
          </p:nvCxnSpPr>
          <p:spPr>
            <a:xfrm>
              <a:off x="8911397" y="5282153"/>
              <a:ext cx="1763435" cy="22868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Connector 113">
              <a:extLst>
                <a:ext uri="{FF2B5EF4-FFF2-40B4-BE49-F238E27FC236}">
                  <a16:creationId xmlns:a16="http://schemas.microsoft.com/office/drawing/2014/main" id="{2576478F-04AE-482D-B09A-5F1C502CE26F}"/>
                </a:ext>
              </a:extLst>
            </p:cNvPr>
            <p:cNvCxnSpPr>
              <a:cxnSpLocks/>
            </p:cNvCxnSpPr>
            <p:nvPr/>
          </p:nvCxnSpPr>
          <p:spPr>
            <a:xfrm>
              <a:off x="8919521" y="5336798"/>
              <a:ext cx="1764924" cy="223219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Connector 114">
              <a:extLst>
                <a:ext uri="{FF2B5EF4-FFF2-40B4-BE49-F238E27FC236}">
                  <a16:creationId xmlns:a16="http://schemas.microsoft.com/office/drawing/2014/main" id="{0FA4B9BF-E2AD-4160-A2F6-91C5BA8BAA5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928475" y="4800600"/>
              <a:ext cx="1781951" cy="205761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Connector 115">
              <a:extLst>
                <a:ext uri="{FF2B5EF4-FFF2-40B4-BE49-F238E27FC236}">
                  <a16:creationId xmlns:a16="http://schemas.microsoft.com/office/drawing/2014/main" id="{C231DBD6-14AE-498F-8A91-E2E857D81CD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928475" y="4800600"/>
              <a:ext cx="1781951" cy="216469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Connector 116">
              <a:extLst>
                <a:ext uri="{FF2B5EF4-FFF2-40B4-BE49-F238E27FC236}">
                  <a16:creationId xmlns:a16="http://schemas.microsoft.com/office/drawing/2014/main" id="{82732E33-DD56-4470-8919-686349000E0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928475" y="4800600"/>
              <a:ext cx="1781951" cy="211590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Arrow Connector 117">
              <a:extLst>
                <a:ext uri="{FF2B5EF4-FFF2-40B4-BE49-F238E27FC236}">
                  <a16:creationId xmlns:a16="http://schemas.microsoft.com/office/drawing/2014/main" id="{96892946-2B02-4974-81AF-0DBA923FBDA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687784" y="4773542"/>
              <a:ext cx="27027" cy="2795451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9" name="Rectangle 118">
              <a:extLst>
                <a:ext uri="{FF2B5EF4-FFF2-40B4-BE49-F238E27FC236}">
                  <a16:creationId xmlns:a16="http://schemas.microsoft.com/office/drawing/2014/main" id="{E47E8311-357C-48F5-B58F-4042CDEBC3D2}"/>
                </a:ext>
              </a:extLst>
            </p:cNvPr>
            <p:cNvSpPr/>
            <p:nvPr/>
          </p:nvSpPr>
          <p:spPr>
            <a:xfrm>
              <a:off x="10639299" y="2850039"/>
              <a:ext cx="211528" cy="17272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/>
            </a:p>
          </p:txBody>
        </p:sp>
        <p:sp>
          <p:nvSpPr>
            <p:cNvPr id="120" name="TextBox 119">
              <a:extLst>
                <a:ext uri="{FF2B5EF4-FFF2-40B4-BE49-F238E27FC236}">
                  <a16:creationId xmlns:a16="http://schemas.microsoft.com/office/drawing/2014/main" id="{08187ADB-281B-4834-B335-DEFCB7819FF5}"/>
                </a:ext>
              </a:extLst>
            </p:cNvPr>
            <p:cNvSpPr txBox="1"/>
            <p:nvPr/>
          </p:nvSpPr>
          <p:spPr>
            <a:xfrm>
              <a:off x="10982914" y="3110975"/>
              <a:ext cx="1580370" cy="27782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Detector 2 </a:t>
              </a:r>
            </a:p>
            <a:p>
              <a:r>
                <a:rPr lang="en-US" sz="1100" dirty="0"/>
                <a:t>64M pixel direct </a:t>
              </a:r>
              <a:r>
                <a:rPr lang="en-US" sz="1100" dirty="0" smtClean="0"/>
                <a:t>electron </a:t>
              </a:r>
              <a:r>
                <a:rPr lang="en-US" sz="1100" dirty="0" smtClean="0"/>
                <a:t>detector</a:t>
              </a:r>
              <a:r>
                <a:rPr lang="en-US" sz="1100" dirty="0" smtClean="0"/>
                <a:t> </a:t>
              </a:r>
              <a:r>
                <a:rPr lang="en-US" sz="1100" dirty="0"/>
                <a:t>from </a:t>
              </a:r>
              <a:r>
                <a:rPr lang="en-US" sz="1100" dirty="0" smtClean="0"/>
                <a:t>DE, single electron sensitivity</a:t>
              </a:r>
            </a:p>
            <a:p>
              <a:endParaRPr lang="en-US" sz="1100" dirty="0"/>
            </a:p>
          </p:txBody>
        </p:sp>
        <p:cxnSp>
          <p:nvCxnSpPr>
            <p:cNvPr id="121" name="Straight Connector 120">
              <a:extLst>
                <a:ext uri="{FF2B5EF4-FFF2-40B4-BE49-F238E27FC236}">
                  <a16:creationId xmlns:a16="http://schemas.microsoft.com/office/drawing/2014/main" id="{D90D31F4-5AED-4D70-BF59-11815BF4627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556318" y="2000250"/>
              <a:ext cx="453417" cy="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Connector 121">
              <a:extLst>
                <a:ext uri="{FF2B5EF4-FFF2-40B4-BE49-F238E27FC236}">
                  <a16:creationId xmlns:a16="http://schemas.microsoft.com/office/drawing/2014/main" id="{CD2B16A1-CD69-4566-854F-080A9E519E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556318" y="1385294"/>
              <a:ext cx="453417" cy="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>
              <a:extLst>
                <a:ext uri="{FF2B5EF4-FFF2-40B4-BE49-F238E27FC236}">
                  <a16:creationId xmlns:a16="http://schemas.microsoft.com/office/drawing/2014/main" id="{8BA9F443-6576-4284-8C01-32E7E321585E}"/>
                </a:ext>
              </a:extLst>
            </p:cNvPr>
            <p:cNvCxnSpPr/>
            <p:nvPr/>
          </p:nvCxnSpPr>
          <p:spPr>
            <a:xfrm>
              <a:off x="6009735" y="1382107"/>
              <a:ext cx="628496" cy="27507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Connector 123">
              <a:extLst>
                <a:ext uri="{FF2B5EF4-FFF2-40B4-BE49-F238E27FC236}">
                  <a16:creationId xmlns:a16="http://schemas.microsoft.com/office/drawing/2014/main" id="{74AA6A07-8C96-4799-A6AE-67303B7C7DB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006285" y="1693179"/>
              <a:ext cx="624381" cy="29564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Connector 124">
              <a:extLst>
                <a:ext uri="{FF2B5EF4-FFF2-40B4-BE49-F238E27FC236}">
                  <a16:creationId xmlns:a16="http://schemas.microsoft.com/office/drawing/2014/main" id="{99C5CD50-9EE1-47BF-9E5F-14109F2F560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544126" y="6272022"/>
              <a:ext cx="453417" cy="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>
              <a:extLst>
                <a:ext uri="{FF2B5EF4-FFF2-40B4-BE49-F238E27FC236}">
                  <a16:creationId xmlns:a16="http://schemas.microsoft.com/office/drawing/2014/main" id="{3D55912F-91EA-487C-BB5E-17AEB44312C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544126" y="5657066"/>
              <a:ext cx="453417" cy="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Connector 126">
              <a:extLst>
                <a:ext uri="{FF2B5EF4-FFF2-40B4-BE49-F238E27FC236}">
                  <a16:creationId xmlns:a16="http://schemas.microsoft.com/office/drawing/2014/main" id="{BF99A586-8A42-4191-A3F9-EF4DF7FB394E}"/>
                </a:ext>
              </a:extLst>
            </p:cNvPr>
            <p:cNvCxnSpPr/>
            <p:nvPr/>
          </p:nvCxnSpPr>
          <p:spPr>
            <a:xfrm>
              <a:off x="5997543" y="5653879"/>
              <a:ext cx="628496" cy="27507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Connector 127">
              <a:extLst>
                <a:ext uri="{FF2B5EF4-FFF2-40B4-BE49-F238E27FC236}">
                  <a16:creationId xmlns:a16="http://schemas.microsoft.com/office/drawing/2014/main" id="{43479E75-7E24-40B6-B3EC-985AD0FC968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994093" y="5964951"/>
              <a:ext cx="624381" cy="29564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9" name="TextBox 128">
            <a:extLst>
              <a:ext uri="{FF2B5EF4-FFF2-40B4-BE49-F238E27FC236}">
                <a16:creationId xmlns:a16="http://schemas.microsoft.com/office/drawing/2014/main" id="{FF3444C3-DA77-47A5-9C85-066C9D018D72}"/>
              </a:ext>
            </a:extLst>
          </p:cNvPr>
          <p:cNvSpPr txBox="1"/>
          <p:nvPr/>
        </p:nvSpPr>
        <p:spPr>
          <a:xfrm>
            <a:off x="515502" y="5410736"/>
            <a:ext cx="6060243" cy="64633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Round lenses/quadrupoles/deflectors – emittance, astigmatism, aberrations, </a:t>
            </a:r>
            <a:r>
              <a:rPr lang="en-GB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pulse broadening</a:t>
            </a:r>
            <a:endParaRPr lang="en-GB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0" name="Title 129"/>
          <p:cNvSpPr>
            <a:spLocks noGrp="1"/>
          </p:cNvSpPr>
          <p:nvPr>
            <p:ph type="title"/>
          </p:nvPr>
        </p:nvSpPr>
        <p:spPr>
          <a:xfrm>
            <a:off x="260496" y="-27071"/>
            <a:ext cx="10515600" cy="1325563"/>
          </a:xfrm>
        </p:spPr>
        <p:txBody>
          <a:bodyPr/>
          <a:lstStyle/>
          <a:p>
            <a:r>
              <a:rPr lang="en-GB" dirty="0" smtClean="0"/>
              <a:t>Imaging Lens Design</a:t>
            </a:r>
            <a:endParaRPr lang="en-GB" dirty="0"/>
          </a:p>
        </p:txBody>
      </p:sp>
      <p:pic>
        <p:nvPicPr>
          <p:cNvPr id="132" name="Picture 13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85571" y="1387045"/>
            <a:ext cx="3567606" cy="2674025"/>
          </a:xfrm>
          <a:prstGeom prst="rect">
            <a:avLst/>
          </a:prstGeom>
        </p:spPr>
      </p:pic>
      <p:sp>
        <p:nvSpPr>
          <p:cNvPr id="133" name="Down Arrow 132"/>
          <p:cNvSpPr/>
          <p:nvPr/>
        </p:nvSpPr>
        <p:spPr>
          <a:xfrm rot="16200000">
            <a:off x="9092064" y="1290446"/>
            <a:ext cx="130775" cy="1961791"/>
          </a:xfrm>
          <a:prstGeom prst="downArrow">
            <a:avLst>
              <a:gd name="adj1" fmla="val 50000"/>
              <a:gd name="adj2" fmla="val 424049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4" name="TextBox 133"/>
          <p:cNvSpPr txBox="1"/>
          <p:nvPr/>
        </p:nvSpPr>
        <p:spPr>
          <a:xfrm>
            <a:off x="8578324" y="586570"/>
            <a:ext cx="32614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Objective lens is the key to whole system</a:t>
            </a:r>
          </a:p>
        </p:txBody>
      </p:sp>
      <p:sp>
        <p:nvSpPr>
          <p:cNvPr id="135" name="TextBox 134"/>
          <p:cNvSpPr txBox="1"/>
          <p:nvPr/>
        </p:nvSpPr>
        <p:spPr>
          <a:xfrm>
            <a:off x="8728924" y="4091376"/>
            <a:ext cx="298660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Samples </a:t>
            </a:r>
            <a:r>
              <a:rPr lang="en-GB" dirty="0"/>
              <a:t>inserted into middle of </a:t>
            </a:r>
            <a:r>
              <a:rPr lang="en-GB" dirty="0" smtClean="0"/>
              <a:t>magnet </a:t>
            </a:r>
            <a:r>
              <a:rPr lang="en-GB" sz="1400" dirty="0" smtClean="0"/>
              <a:t>(red arrow)</a:t>
            </a:r>
            <a:endParaRPr lang="en-GB" dirty="0" smtClean="0"/>
          </a:p>
          <a:p>
            <a:endParaRPr lang="en-GB" dirty="0"/>
          </a:p>
          <a:p>
            <a:r>
              <a:rPr lang="en-GB" dirty="0" smtClean="0"/>
              <a:t>Consultation with leading EM producer – round lens saturates at ~ 2 MeV</a:t>
            </a:r>
            <a:endParaRPr lang="en-GB" dirty="0"/>
          </a:p>
          <a:p>
            <a:endParaRPr lang="en-GB" dirty="0"/>
          </a:p>
        </p:txBody>
      </p:sp>
      <p:sp>
        <p:nvSpPr>
          <p:cNvPr id="13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6637" y="6364631"/>
            <a:ext cx="2743200" cy="365125"/>
          </a:xfrm>
        </p:spPr>
        <p:txBody>
          <a:bodyPr/>
          <a:lstStyle/>
          <a:p>
            <a:fld id="{BBAAB195-B577-5546-8349-9DDA93B6129E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2174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E95C8E2-DBF4-47DB-8546-1992005F30AA}"/>
              </a:ext>
            </a:extLst>
          </p:cNvPr>
          <p:cNvSpPr txBox="1"/>
          <p:nvPr/>
        </p:nvSpPr>
        <p:spPr>
          <a:xfrm>
            <a:off x="587906" y="279262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 dirty="0">
                <a:latin typeface="Arial" panose="020B0604020202020204" pitchFamily="34" charset="0"/>
                <a:cs typeface="Arial" panose="020B0604020202020204" pitchFamily="34" charset="0"/>
              </a:rPr>
              <a:t>What is RUEDI?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0B52FB1-97C0-405A-B4E8-9E38B4659C74}"/>
              </a:ext>
            </a:extLst>
          </p:cNvPr>
          <p:cNvSpPr txBox="1"/>
          <p:nvPr/>
        </p:nvSpPr>
        <p:spPr>
          <a:xfrm>
            <a:off x="1964439" y="1963152"/>
            <a:ext cx="4210903" cy="353943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GB" sz="800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GB" sz="2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Transformative Science Themes Accelerating UK Technologies</a:t>
            </a:r>
          </a:p>
          <a:p>
            <a:endParaRPr lang="en-GB" sz="800" b="1" dirty="0">
              <a:solidFill>
                <a:schemeClr val="accent5">
                  <a:lumMod val="1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chemeClr val="accent5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Dynamics of Chemical Change</a:t>
            </a:r>
          </a:p>
          <a:p>
            <a:endParaRPr lang="en-GB" sz="800" b="1" dirty="0">
              <a:solidFill>
                <a:schemeClr val="accent5">
                  <a:lumMod val="1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chemeClr val="accent5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Materials in Extremes</a:t>
            </a:r>
          </a:p>
          <a:p>
            <a:endParaRPr lang="en-GB" sz="800" b="1" dirty="0">
              <a:solidFill>
                <a:schemeClr val="accent5">
                  <a:lumMod val="1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chemeClr val="accent5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Quantum Materials &amp; Processes</a:t>
            </a:r>
          </a:p>
          <a:p>
            <a:endParaRPr lang="en-GB" sz="800" b="1" dirty="0">
              <a:solidFill>
                <a:schemeClr val="accent5">
                  <a:lumMod val="1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chemeClr val="accent5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Energy Generation, Storage and Conversion</a:t>
            </a:r>
          </a:p>
          <a:p>
            <a:endParaRPr lang="en-GB" sz="800" b="1" dirty="0">
              <a:solidFill>
                <a:schemeClr val="accent5">
                  <a:lumMod val="1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chemeClr val="accent5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Vivo Biosciences</a:t>
            </a:r>
          </a:p>
          <a:p>
            <a:endParaRPr lang="en-GB" sz="800" b="1" dirty="0">
              <a:solidFill>
                <a:schemeClr val="accent5">
                  <a:lumMod val="1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7427252" y="1001391"/>
            <a:ext cx="2776472" cy="4382600"/>
            <a:chOff x="7573302" y="913157"/>
            <a:chExt cx="2776472" cy="438260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D9EABEB0-FE1C-46EA-83C3-4E4A0F39EA9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76965" y="1794893"/>
              <a:ext cx="1520897" cy="1849740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4B311AD-2C99-4116-94DC-D077C04C639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573303" y="3644633"/>
              <a:ext cx="2776471" cy="1651124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DFFAAA21-902E-4D47-AA63-AD7014AD755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074415" y="1671553"/>
              <a:ext cx="1275358" cy="1985111"/>
            </a:xfrm>
            <a:prstGeom prst="rect">
              <a:avLst/>
            </a:prstGeom>
          </p:spPr>
        </p:pic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CA29F464-10EA-46E7-A279-B3700F09811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73302" y="913157"/>
              <a:ext cx="2773703" cy="881737"/>
            </a:xfrm>
            <a:prstGeom prst="rect">
              <a:avLst/>
            </a:prstGeom>
          </p:spPr>
        </p:pic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E18C8BFE-73A9-43C4-974C-57D828FF1C8E}"/>
              </a:ext>
            </a:extLst>
          </p:cNvPr>
          <p:cNvSpPr txBox="1"/>
          <p:nvPr/>
        </p:nvSpPr>
        <p:spPr>
          <a:xfrm>
            <a:off x="656467" y="5688791"/>
            <a:ext cx="84980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Calibri" panose="020F0502020204030204" pitchFamily="34" charset="0"/>
                <a:cs typeface="Calibri" panose="020F0502020204030204" pitchFamily="34" charset="0"/>
              </a:rPr>
              <a:t>World leading advances in accelerator, lens, operando stages and detector designs coupled to advances in artificial intelligence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6DC8650-E894-49CA-8866-CF82F965B387}"/>
              </a:ext>
            </a:extLst>
          </p:cNvPr>
          <p:cNvSpPr txBox="1"/>
          <p:nvPr/>
        </p:nvSpPr>
        <p:spPr>
          <a:xfrm>
            <a:off x="817622" y="1052130"/>
            <a:ext cx="60439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solidFill>
                  <a:srgbClr val="0432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</a:t>
            </a:r>
            <a:r>
              <a:rPr lang="en-GB" sz="2400" dirty="0">
                <a:solidFill>
                  <a:srgbClr val="0432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national user facility using MeV electrons for  </a:t>
            </a:r>
          </a:p>
          <a:p>
            <a:pPr algn="ctr"/>
            <a:r>
              <a:rPr lang="en-GB" sz="2400" dirty="0">
                <a:solidFill>
                  <a:srgbClr val="0432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imaging and diffraction on ultrafast timescales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7290" y="251786"/>
            <a:ext cx="2427194" cy="607749"/>
          </a:xfrm>
          <a:prstGeom prst="rect">
            <a:avLst/>
          </a:prstGeom>
        </p:spPr>
      </p:pic>
      <p:sp>
        <p:nvSpPr>
          <p:cNvPr id="14" name="Slide Number Placeholder 4"/>
          <p:cNvSpPr txBox="1">
            <a:spLocks/>
          </p:cNvSpPr>
          <p:nvPr/>
        </p:nvSpPr>
        <p:spPr>
          <a:xfrm>
            <a:off x="176637" y="6364631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BAAB195-B577-5546-8349-9DDA93B6129E}" type="slidenum">
              <a:rPr lang="en-US" sz="1200" smtClean="0">
                <a:solidFill>
                  <a:schemeClr val="bg2">
                    <a:lumMod val="50000"/>
                  </a:schemeClr>
                </a:solidFill>
              </a:rPr>
              <a:pPr/>
              <a:t>2</a:t>
            </a:fld>
            <a:endParaRPr lang="en-US" sz="12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2811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214" y="-17930"/>
            <a:ext cx="10515600" cy="1125762"/>
          </a:xfrm>
        </p:spPr>
        <p:txBody>
          <a:bodyPr/>
          <a:lstStyle/>
          <a:p>
            <a:r>
              <a:rPr lang="en-GB" dirty="0" smtClean="0"/>
              <a:t>Beam Transport - Diffraction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7405" y="1351912"/>
            <a:ext cx="5364375" cy="5250056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en-GB" dirty="0" smtClean="0"/>
              <a:t>Aim to provide ultrashort bunches with small time of arrival jitter</a:t>
            </a:r>
          </a:p>
          <a:p>
            <a:pPr>
              <a:lnSpc>
                <a:spcPct val="120000"/>
              </a:lnSpc>
            </a:pPr>
            <a:endParaRPr lang="en-GB" dirty="0"/>
          </a:p>
          <a:p>
            <a:pPr>
              <a:lnSpc>
                <a:spcPct val="120000"/>
              </a:lnSpc>
            </a:pPr>
            <a:endParaRPr lang="en-GB" dirty="0" smtClean="0"/>
          </a:p>
          <a:p>
            <a:pPr>
              <a:lnSpc>
                <a:spcPct val="120000"/>
              </a:lnSpc>
            </a:pPr>
            <a:endParaRPr lang="en-GB" dirty="0" smtClean="0"/>
          </a:p>
          <a:p>
            <a:pPr>
              <a:lnSpc>
                <a:spcPct val="120000"/>
              </a:lnSpc>
            </a:pPr>
            <a:r>
              <a:rPr lang="en-GB" dirty="0" smtClean="0"/>
              <a:t>Laser to RF timing jitter leads to time of arrival jitter at the exit of the gun</a:t>
            </a:r>
          </a:p>
          <a:p>
            <a:pPr>
              <a:lnSpc>
                <a:spcPct val="120000"/>
              </a:lnSpc>
            </a:pPr>
            <a:r>
              <a:rPr lang="en-GB" dirty="0" smtClean="0"/>
              <a:t>We can tune the R56 of the magnetic transport line to cancel this initial timing jitter at the position of the sample</a:t>
            </a:r>
          </a:p>
          <a:p>
            <a:pPr>
              <a:lnSpc>
                <a:spcPct val="120000"/>
              </a:lnSpc>
            </a:pPr>
            <a:r>
              <a:rPr lang="en-GB" dirty="0" smtClean="0"/>
              <a:t>The space charge forces will change particles energy along the bunch, allowing them to be compressed with the same R56</a:t>
            </a:r>
          </a:p>
        </p:txBody>
      </p:sp>
      <p:grpSp>
        <p:nvGrpSpPr>
          <p:cNvPr id="34" name="Group 33"/>
          <p:cNvGrpSpPr/>
          <p:nvPr/>
        </p:nvGrpSpPr>
        <p:grpSpPr>
          <a:xfrm>
            <a:off x="1169637" y="2064143"/>
            <a:ext cx="4399910" cy="1267984"/>
            <a:chOff x="7478096" y="164613"/>
            <a:chExt cx="4399910" cy="1267984"/>
          </a:xfrm>
        </p:grpSpPr>
        <p:sp>
          <p:nvSpPr>
            <p:cNvPr id="21" name="TextBox 20"/>
            <p:cNvSpPr txBox="1"/>
            <p:nvPr/>
          </p:nvSpPr>
          <p:spPr>
            <a:xfrm>
              <a:off x="10804192" y="1124820"/>
              <a:ext cx="107381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Diffraction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7478096" y="164613"/>
              <a:ext cx="81816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Source</a:t>
              </a:r>
            </a:p>
          </p:txBody>
        </p:sp>
        <p:grpSp>
          <p:nvGrpSpPr>
            <p:cNvPr id="35" name="Group 34"/>
            <p:cNvGrpSpPr/>
            <p:nvPr/>
          </p:nvGrpSpPr>
          <p:grpSpPr>
            <a:xfrm>
              <a:off x="8152329" y="281946"/>
              <a:ext cx="2698868" cy="1083457"/>
              <a:chOff x="6213884" y="2370928"/>
              <a:chExt cx="5703787" cy="2379335"/>
            </a:xfrm>
          </p:grpSpPr>
          <p:cxnSp>
            <p:nvCxnSpPr>
              <p:cNvPr id="5" name="Straight Connector 4"/>
              <p:cNvCxnSpPr>
                <a:stCxn id="11" idx="1"/>
                <a:endCxn id="10" idx="3"/>
              </p:cNvCxnSpPr>
              <p:nvPr/>
            </p:nvCxnSpPr>
            <p:spPr>
              <a:xfrm flipH="1" flipV="1">
                <a:off x="9254419" y="4039783"/>
                <a:ext cx="957356" cy="594871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Straight Connector 5"/>
              <p:cNvCxnSpPr>
                <a:stCxn id="9" idx="3"/>
                <a:endCxn id="10" idx="1"/>
              </p:cNvCxnSpPr>
              <p:nvPr/>
            </p:nvCxnSpPr>
            <p:spPr>
              <a:xfrm>
                <a:off x="8489268" y="3141750"/>
                <a:ext cx="596709" cy="898033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Straight Connector 6"/>
              <p:cNvCxnSpPr>
                <a:stCxn id="8" idx="3"/>
                <a:endCxn id="9" idx="1"/>
              </p:cNvCxnSpPr>
              <p:nvPr/>
            </p:nvCxnSpPr>
            <p:spPr>
              <a:xfrm>
                <a:off x="7355021" y="2491435"/>
                <a:ext cx="965805" cy="65031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Rectangle 7"/>
              <p:cNvSpPr/>
              <p:nvPr/>
            </p:nvSpPr>
            <p:spPr>
              <a:xfrm>
                <a:off x="7186579" y="2377135"/>
                <a:ext cx="168442" cy="2286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8320826" y="3027450"/>
                <a:ext cx="168442" cy="2286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9085977" y="3925483"/>
                <a:ext cx="168442" cy="2286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10211775" y="4520354"/>
                <a:ext cx="168442" cy="2286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" name="Rectangle 11"/>
              <p:cNvSpPr/>
              <p:nvPr/>
            </p:nvSpPr>
            <p:spPr>
              <a:xfrm rot="1950095">
                <a:off x="7776468" y="2708196"/>
                <a:ext cx="102264" cy="228600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" name="Rectangle 12"/>
              <p:cNvSpPr/>
              <p:nvPr/>
            </p:nvSpPr>
            <p:spPr>
              <a:xfrm rot="1950095">
                <a:off x="7985548" y="2832069"/>
                <a:ext cx="102264" cy="228600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" name="Rectangle 13"/>
              <p:cNvSpPr/>
              <p:nvPr/>
            </p:nvSpPr>
            <p:spPr>
              <a:xfrm rot="1950095">
                <a:off x="7558697" y="2574752"/>
                <a:ext cx="102264" cy="228600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" name="Rectangle 14"/>
              <p:cNvSpPr/>
              <p:nvPr/>
            </p:nvSpPr>
            <p:spPr>
              <a:xfrm rot="1950095">
                <a:off x="9484935" y="4101201"/>
                <a:ext cx="102264" cy="228600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" name="Rectangle 15"/>
              <p:cNvSpPr/>
              <p:nvPr/>
            </p:nvSpPr>
            <p:spPr>
              <a:xfrm rot="1950095">
                <a:off x="9704556" y="4225074"/>
                <a:ext cx="102264" cy="228600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" name="Rectangle 16"/>
              <p:cNvSpPr/>
              <p:nvPr/>
            </p:nvSpPr>
            <p:spPr>
              <a:xfrm rot="1950095">
                <a:off x="9924179" y="4348946"/>
                <a:ext cx="102264" cy="228600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" name="Rectangle 17"/>
              <p:cNvSpPr/>
              <p:nvPr/>
            </p:nvSpPr>
            <p:spPr>
              <a:xfrm rot="3634233">
                <a:off x="8601311" y="3293789"/>
                <a:ext cx="102264" cy="228600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" name="Rectangle 18"/>
              <p:cNvSpPr/>
              <p:nvPr/>
            </p:nvSpPr>
            <p:spPr>
              <a:xfrm rot="3634233">
                <a:off x="8725986" y="3495181"/>
                <a:ext cx="102264" cy="228600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" name="Rectangle 19"/>
              <p:cNvSpPr/>
              <p:nvPr/>
            </p:nvSpPr>
            <p:spPr>
              <a:xfrm rot="3634233">
                <a:off x="8850661" y="3672279"/>
                <a:ext cx="102264" cy="228600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22" name="Straight Arrow Connector 21"/>
              <p:cNvCxnSpPr>
                <a:stCxn id="11" idx="3"/>
              </p:cNvCxnSpPr>
              <p:nvPr/>
            </p:nvCxnSpPr>
            <p:spPr>
              <a:xfrm>
                <a:off x="10380217" y="4634654"/>
                <a:ext cx="1537454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 flipH="1" flipV="1">
                <a:off x="6213884" y="2472166"/>
                <a:ext cx="972695" cy="620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Rectangle 24"/>
              <p:cNvSpPr/>
              <p:nvPr/>
            </p:nvSpPr>
            <p:spPr>
              <a:xfrm>
                <a:off x="6985179" y="2370928"/>
                <a:ext cx="102264" cy="228600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6807781" y="2370928"/>
                <a:ext cx="102264" cy="228600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6623435" y="2372237"/>
                <a:ext cx="102264" cy="228600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6429548" y="2370928"/>
                <a:ext cx="102264" cy="228600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" name="Rectangle 29"/>
              <p:cNvSpPr/>
              <p:nvPr/>
            </p:nvSpPr>
            <p:spPr>
              <a:xfrm>
                <a:off x="11439124" y="4520354"/>
                <a:ext cx="102264" cy="228600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" name="Rectangle 30"/>
              <p:cNvSpPr/>
              <p:nvPr/>
            </p:nvSpPr>
            <p:spPr>
              <a:xfrm>
                <a:off x="11261726" y="4520354"/>
                <a:ext cx="102264" cy="228600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2" name="Rectangle 31"/>
              <p:cNvSpPr/>
              <p:nvPr/>
            </p:nvSpPr>
            <p:spPr>
              <a:xfrm>
                <a:off x="10705123" y="4521663"/>
                <a:ext cx="102264" cy="228600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3" name="Rectangle 32"/>
              <p:cNvSpPr/>
              <p:nvPr/>
            </p:nvSpPr>
            <p:spPr>
              <a:xfrm>
                <a:off x="10511236" y="4520354"/>
                <a:ext cx="102264" cy="228600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36" name="Group 35"/>
          <p:cNvGrpSpPr/>
          <p:nvPr/>
        </p:nvGrpSpPr>
        <p:grpSpPr>
          <a:xfrm>
            <a:off x="6600991" y="755258"/>
            <a:ext cx="5470876" cy="2134972"/>
            <a:chOff x="6558400" y="659984"/>
            <a:chExt cx="5470876" cy="2134972"/>
          </a:xfrm>
        </p:grpSpPr>
        <p:pic>
          <p:nvPicPr>
            <p:cNvPr id="51" name="Picture 50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18218" y="686662"/>
              <a:ext cx="2811058" cy="2108294"/>
            </a:xfrm>
            <a:prstGeom prst="rect">
              <a:avLst/>
            </a:prstGeom>
          </p:spPr>
        </p:pic>
        <p:pic>
          <p:nvPicPr>
            <p:cNvPr id="47" name="Picture 4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58400" y="659984"/>
              <a:ext cx="2734874" cy="2051156"/>
            </a:xfrm>
            <a:prstGeom prst="rect">
              <a:avLst/>
            </a:prstGeom>
          </p:spPr>
        </p:pic>
        <p:sp>
          <p:nvSpPr>
            <p:cNvPr id="43" name="TextBox 42"/>
            <p:cNvSpPr txBox="1"/>
            <p:nvPr/>
          </p:nvSpPr>
          <p:spPr>
            <a:xfrm>
              <a:off x="7664782" y="837903"/>
              <a:ext cx="70884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dirty="0" smtClean="0"/>
                <a:t>Gun exit</a:t>
              </a:r>
              <a:endParaRPr lang="en-GB" sz="1100" dirty="0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0488391" y="820951"/>
              <a:ext cx="70884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dirty="0" smtClean="0"/>
                <a:t>Gun exit</a:t>
              </a:r>
              <a:endParaRPr lang="en-GB" sz="1100" dirty="0"/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6286422" y="2843266"/>
            <a:ext cx="5530032" cy="2185663"/>
            <a:chOff x="6154717" y="2799028"/>
            <a:chExt cx="5530032" cy="2185663"/>
          </a:xfrm>
        </p:grpSpPr>
        <p:pic>
          <p:nvPicPr>
            <p:cNvPr id="52" name="Picture 51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1919"/>
            <a:stretch/>
          </p:blipFill>
          <p:spPr>
            <a:xfrm>
              <a:off x="6154717" y="2799028"/>
              <a:ext cx="5530032" cy="2185663"/>
            </a:xfrm>
            <a:prstGeom prst="rect">
              <a:avLst/>
            </a:prstGeom>
          </p:spPr>
        </p:pic>
        <p:sp>
          <p:nvSpPr>
            <p:cNvPr id="48" name="TextBox 47"/>
            <p:cNvSpPr txBox="1"/>
            <p:nvPr/>
          </p:nvSpPr>
          <p:spPr>
            <a:xfrm>
              <a:off x="7752433" y="2819911"/>
              <a:ext cx="70884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dirty="0" smtClean="0"/>
                <a:t>Gun exit</a:t>
              </a:r>
              <a:endParaRPr lang="en-GB" sz="1100" dirty="0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10156409" y="2837154"/>
              <a:ext cx="66396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dirty="0" smtClean="0"/>
                <a:t>Sample</a:t>
              </a:r>
              <a:endParaRPr lang="en-GB" sz="1100" dirty="0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707448" y="4896195"/>
            <a:ext cx="4771650" cy="1855679"/>
            <a:chOff x="6707448" y="4896195"/>
            <a:chExt cx="4771650" cy="1855679"/>
          </a:xfrm>
        </p:grpSpPr>
        <p:grpSp>
          <p:nvGrpSpPr>
            <p:cNvPr id="37" name="Group 36"/>
            <p:cNvGrpSpPr/>
            <p:nvPr/>
          </p:nvGrpSpPr>
          <p:grpSpPr>
            <a:xfrm>
              <a:off x="6707448" y="4896195"/>
              <a:ext cx="4771650" cy="1855679"/>
              <a:chOff x="5775890" y="7158639"/>
              <a:chExt cx="4771650" cy="1855679"/>
            </a:xfrm>
          </p:grpSpPr>
          <p:pic>
            <p:nvPicPr>
              <p:cNvPr id="29" name="Picture 28"/>
              <p:cNvPicPr>
                <a:picLocks noChangeAspect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6295"/>
              <a:stretch/>
            </p:blipFill>
            <p:spPr>
              <a:xfrm>
                <a:off x="5775890" y="7158639"/>
                <a:ext cx="4771650" cy="1855679"/>
              </a:xfrm>
              <a:prstGeom prst="rect">
                <a:avLst/>
              </a:prstGeom>
            </p:spPr>
          </p:pic>
          <p:cxnSp>
            <p:nvCxnSpPr>
              <p:cNvPr id="41" name="Straight Arrow Connector 40"/>
              <p:cNvCxnSpPr/>
              <p:nvPr/>
            </p:nvCxnSpPr>
            <p:spPr>
              <a:xfrm flipV="1">
                <a:off x="8161715" y="7485017"/>
                <a:ext cx="0" cy="32657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accent3"/>
              </a:lnRef>
              <a:fillRef idx="0">
                <a:schemeClr val="accent3"/>
              </a:fillRef>
              <a:effectRef idx="2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42" name="Straight Arrow Connector 41"/>
              <p:cNvCxnSpPr/>
              <p:nvPr/>
            </p:nvCxnSpPr>
            <p:spPr>
              <a:xfrm>
                <a:off x="6625281" y="8116361"/>
                <a:ext cx="0" cy="32657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accent3"/>
              </a:lnRef>
              <a:fillRef idx="0">
                <a:schemeClr val="accent3"/>
              </a:fillRef>
              <a:effectRef idx="2">
                <a:schemeClr val="accent3"/>
              </a:effectRef>
              <a:fontRef idx="minor">
                <a:schemeClr val="tx1"/>
              </a:fontRef>
            </p:style>
          </p:cxnSp>
        </p:grpSp>
        <p:sp>
          <p:nvSpPr>
            <p:cNvPr id="45" name="TextBox 44"/>
            <p:cNvSpPr txBox="1"/>
            <p:nvPr/>
          </p:nvSpPr>
          <p:spPr>
            <a:xfrm>
              <a:off x="7871582" y="4944505"/>
              <a:ext cx="70884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dirty="0" smtClean="0"/>
                <a:t>Gun exit</a:t>
              </a:r>
              <a:endParaRPr lang="en-GB" sz="1100" dirty="0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10655416" y="4950069"/>
              <a:ext cx="66396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dirty="0" smtClean="0"/>
                <a:t>Sample</a:t>
              </a:r>
              <a:endParaRPr lang="en-GB" sz="1100" dirty="0"/>
            </a:p>
          </p:txBody>
        </p:sp>
      </p:grpSp>
    </p:spTree>
    <p:extLst>
      <p:ext uri="{BB962C8B-B14F-4D97-AF65-F5344CB8AC3E}">
        <p14:creationId xmlns:p14="http://schemas.microsoft.com/office/powerpoint/2010/main" val="141538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6051" y="251765"/>
            <a:ext cx="10515600" cy="1325563"/>
          </a:xfrm>
        </p:spPr>
        <p:txBody>
          <a:bodyPr/>
          <a:lstStyle/>
          <a:p>
            <a:r>
              <a:rPr lang="en-GB" dirty="0" smtClean="0"/>
              <a:t>Ultrafast Diffraction Beamline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70698" y="4703504"/>
            <a:ext cx="4364664" cy="1723730"/>
          </a:xfrm>
        </p:spPr>
        <p:txBody>
          <a:bodyPr>
            <a:normAutofit/>
          </a:bodyPr>
          <a:lstStyle/>
          <a:p>
            <a:r>
              <a:rPr lang="en-GB" dirty="0" smtClean="0"/>
              <a:t>Option for detector with hole to allow shot by shot measurements on non-diffracted beam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51148" t="34606" r="168" b="22856"/>
          <a:stretch/>
        </p:blipFill>
        <p:spPr>
          <a:xfrm>
            <a:off x="5811901" y="1403498"/>
            <a:ext cx="5813030" cy="2951754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1075661" y="1694490"/>
            <a:ext cx="4194544" cy="435133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 sz="2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4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0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More general purpose sample chamber to take same sample stages as imaging beamline, full goniometry, solid, liquid, gases, cryogenics</a:t>
            </a:r>
          </a:p>
          <a:p>
            <a:r>
              <a:rPr lang="en-GB" dirty="0" smtClean="0"/>
              <a:t>Cavity based Beam Arrival Monitors</a:t>
            </a:r>
          </a:p>
          <a:p>
            <a:r>
              <a:rPr lang="en-GB" dirty="0" smtClean="0"/>
              <a:t>Bunch length monitoring via RF Transverse Deflecting Cavity + THz </a:t>
            </a:r>
            <a:endParaRPr lang="en-GB" dirty="0"/>
          </a:p>
        </p:txBody>
      </p:sp>
      <p:pic>
        <p:nvPicPr>
          <p:cNvPr id="8" name="Picture 7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2" b="49884"/>
          <a:stretch/>
        </p:blipFill>
        <p:spPr bwMode="auto">
          <a:xfrm>
            <a:off x="10276561" y="4514454"/>
            <a:ext cx="1348370" cy="1352945"/>
          </a:xfrm>
          <a:prstGeom prst="rect">
            <a:avLst/>
          </a:prstGeom>
          <a:noFill/>
        </p:spPr>
      </p:pic>
      <p:sp>
        <p:nvSpPr>
          <p:cNvPr id="9" name="Slide Number Placeholder 4"/>
          <p:cNvSpPr txBox="1">
            <a:spLocks/>
          </p:cNvSpPr>
          <p:nvPr/>
        </p:nvSpPr>
        <p:spPr>
          <a:xfrm>
            <a:off x="176637" y="636463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BAAB195-B577-5546-8349-9DDA93B6129E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8587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27074" y="77490"/>
            <a:ext cx="10515600" cy="1325563"/>
          </a:xfrm>
        </p:spPr>
        <p:txBody>
          <a:bodyPr/>
          <a:lstStyle/>
          <a:p>
            <a:r>
              <a:rPr lang="en-GB" dirty="0" smtClean="0"/>
              <a:t>Laser system outline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5032" y="1355837"/>
            <a:ext cx="8265953" cy="4803774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2424223" y="1573618"/>
            <a:ext cx="3969489" cy="3324447"/>
          </a:xfrm>
          <a:prstGeom prst="rect">
            <a:avLst/>
          </a:prstGeom>
          <a:solidFill>
            <a:schemeClr val="bg1">
              <a:lumMod val="8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6622904" y="1573619"/>
            <a:ext cx="3612706" cy="1438940"/>
          </a:xfrm>
          <a:prstGeom prst="rect">
            <a:avLst/>
          </a:prstGeom>
          <a:solidFill>
            <a:schemeClr val="bg1">
              <a:lumMod val="8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6622904" y="3207487"/>
            <a:ext cx="3612706" cy="1690578"/>
          </a:xfrm>
          <a:prstGeom prst="rect">
            <a:avLst/>
          </a:prstGeom>
          <a:solidFill>
            <a:schemeClr val="bg1">
              <a:lumMod val="8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ounded Rectangle 12"/>
          <p:cNvSpPr/>
          <p:nvPr/>
        </p:nvSpPr>
        <p:spPr>
          <a:xfrm>
            <a:off x="3058633" y="3201985"/>
            <a:ext cx="1559441" cy="645041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40000"/>
                  <a:lumOff val="60000"/>
                </a:schemeClr>
              </a:gs>
              <a:gs pos="46000">
                <a:schemeClr val="accent2">
                  <a:lumMod val="95000"/>
                  <a:lumOff val="5000"/>
                </a:schemeClr>
              </a:gs>
              <a:gs pos="100000">
                <a:schemeClr val="accent2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Photo-injector laser conversion</a:t>
            </a:r>
            <a:endParaRPr lang="en-GB" sz="1400" dirty="0"/>
          </a:p>
        </p:txBody>
      </p:sp>
      <p:sp>
        <p:nvSpPr>
          <p:cNvPr id="14" name="Rounded Rectangle 13"/>
          <p:cNvSpPr/>
          <p:nvPr/>
        </p:nvSpPr>
        <p:spPr>
          <a:xfrm>
            <a:off x="3157871" y="4082902"/>
            <a:ext cx="1360967" cy="579287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40000"/>
                  <a:lumOff val="60000"/>
                </a:schemeClr>
              </a:gs>
              <a:gs pos="46000">
                <a:schemeClr val="accent2">
                  <a:lumMod val="95000"/>
                  <a:lumOff val="5000"/>
                </a:schemeClr>
              </a:gs>
              <a:gs pos="100000">
                <a:schemeClr val="accent2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Laser delays</a:t>
            </a:r>
            <a:endParaRPr lang="en-GB" sz="1400" dirty="0"/>
          </a:p>
        </p:txBody>
      </p:sp>
      <p:sp>
        <p:nvSpPr>
          <p:cNvPr id="15" name="Rounded Rectangle 14"/>
          <p:cNvSpPr/>
          <p:nvPr/>
        </p:nvSpPr>
        <p:spPr>
          <a:xfrm>
            <a:off x="2615611" y="5239194"/>
            <a:ext cx="2211570" cy="579287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40000"/>
                  <a:lumOff val="60000"/>
                </a:schemeClr>
              </a:gs>
              <a:gs pos="46000">
                <a:schemeClr val="accent2">
                  <a:lumMod val="95000"/>
                  <a:lumOff val="5000"/>
                </a:schemeClr>
              </a:gs>
              <a:gs pos="100000">
                <a:schemeClr val="accent2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Laser</a:t>
            </a:r>
          </a:p>
          <a:p>
            <a:pPr algn="ctr"/>
            <a:r>
              <a:rPr lang="en-GB" sz="1400" dirty="0" smtClean="0"/>
              <a:t>Oscillator + Amplifier</a:t>
            </a:r>
            <a:endParaRPr lang="en-GB" sz="1400" dirty="0"/>
          </a:p>
        </p:txBody>
      </p:sp>
      <p:sp>
        <p:nvSpPr>
          <p:cNvPr id="16" name="Rounded Rectangle 15"/>
          <p:cNvSpPr/>
          <p:nvPr/>
        </p:nvSpPr>
        <p:spPr>
          <a:xfrm>
            <a:off x="4921102" y="5239194"/>
            <a:ext cx="1300716" cy="579287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40000"/>
                  <a:lumOff val="60000"/>
                </a:schemeClr>
              </a:gs>
              <a:gs pos="46000">
                <a:schemeClr val="accent2">
                  <a:lumMod val="95000"/>
                  <a:lumOff val="5000"/>
                </a:schemeClr>
              </a:gs>
              <a:gs pos="100000">
                <a:schemeClr val="accent2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fs sync</a:t>
            </a:r>
            <a:endParaRPr lang="en-GB" sz="1400" dirty="0"/>
          </a:p>
        </p:txBody>
      </p:sp>
      <p:sp>
        <p:nvSpPr>
          <p:cNvPr id="17" name="Rounded Rectangle 16"/>
          <p:cNvSpPr/>
          <p:nvPr/>
        </p:nvSpPr>
        <p:spPr>
          <a:xfrm>
            <a:off x="6687880" y="1726019"/>
            <a:ext cx="1360967" cy="645041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40000"/>
                  <a:lumOff val="60000"/>
                </a:schemeClr>
              </a:gs>
              <a:gs pos="46000">
                <a:schemeClr val="accent2">
                  <a:lumMod val="95000"/>
                  <a:lumOff val="5000"/>
                </a:schemeClr>
              </a:gs>
              <a:gs pos="100000">
                <a:schemeClr val="accent2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Pump laser conversions</a:t>
            </a:r>
            <a:endParaRPr lang="en-GB" sz="1400" dirty="0"/>
          </a:p>
        </p:txBody>
      </p:sp>
      <p:sp>
        <p:nvSpPr>
          <p:cNvPr id="18" name="Rounded Rectangle 17"/>
          <p:cNvSpPr/>
          <p:nvPr/>
        </p:nvSpPr>
        <p:spPr>
          <a:xfrm>
            <a:off x="6748131" y="4160875"/>
            <a:ext cx="1360967" cy="645041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40000"/>
                  <a:lumOff val="60000"/>
                </a:schemeClr>
              </a:gs>
              <a:gs pos="46000">
                <a:schemeClr val="accent2">
                  <a:lumMod val="95000"/>
                  <a:lumOff val="5000"/>
                </a:schemeClr>
              </a:gs>
              <a:gs pos="100000">
                <a:schemeClr val="accent2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Pump laser conversions</a:t>
            </a:r>
            <a:endParaRPr lang="en-GB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6979685" y="5239194"/>
            <a:ext cx="28991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All systems driven by the same laser for synchronisation</a:t>
            </a: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8338290" y="4182140"/>
            <a:ext cx="1360967" cy="645041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40000"/>
                  <a:lumOff val="60000"/>
                </a:schemeClr>
              </a:gs>
              <a:gs pos="46000">
                <a:schemeClr val="accent2">
                  <a:lumMod val="95000"/>
                  <a:lumOff val="5000"/>
                </a:schemeClr>
              </a:gs>
              <a:gs pos="100000">
                <a:schemeClr val="accent2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THz diagnostics</a:t>
            </a:r>
            <a:endParaRPr lang="en-GB" sz="1400" dirty="0"/>
          </a:p>
        </p:txBody>
      </p:sp>
      <p:sp>
        <p:nvSpPr>
          <p:cNvPr id="21" name="Slide Number Placeholder 4"/>
          <p:cNvSpPr txBox="1">
            <a:spLocks/>
          </p:cNvSpPr>
          <p:nvPr/>
        </p:nvSpPr>
        <p:spPr>
          <a:xfrm>
            <a:off x="176637" y="636463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BAAB195-B577-5546-8349-9DDA93B6129E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8834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4695" y="0"/>
            <a:ext cx="11957305" cy="1325563"/>
          </a:xfrm>
        </p:spPr>
        <p:txBody>
          <a:bodyPr>
            <a:normAutofit/>
          </a:bodyPr>
          <a:lstStyle/>
          <a:p>
            <a:r>
              <a:rPr lang="en-GB" sz="4000" dirty="0" smtClean="0"/>
              <a:t>Ultrafast dynamics vs Pump laser parameters</a:t>
            </a:r>
            <a:endParaRPr lang="en-GB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23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C5915D0-D19A-674E-8C91-2F5BEEC326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6279" y="1140266"/>
            <a:ext cx="8107441" cy="558120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992333" y="4937760"/>
            <a:ext cx="18928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Some examples, doesn’t cover all applications!</a:t>
            </a:r>
            <a:endParaRPr lang="en-GB" dirty="0"/>
          </a:p>
        </p:txBody>
      </p:sp>
      <p:sp>
        <p:nvSpPr>
          <p:cNvPr id="6" name="Slide Number Placeholder 4"/>
          <p:cNvSpPr txBox="1">
            <a:spLocks/>
          </p:cNvSpPr>
          <p:nvPr/>
        </p:nvSpPr>
        <p:spPr>
          <a:xfrm>
            <a:off x="176637" y="636463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BAAB195-B577-5546-8349-9DDA93B6129E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2318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Rounded Rectangle 101"/>
          <p:cNvSpPr/>
          <p:nvPr/>
        </p:nvSpPr>
        <p:spPr>
          <a:xfrm>
            <a:off x="5837363" y="5041116"/>
            <a:ext cx="4147315" cy="1143100"/>
          </a:xfrm>
          <a:prstGeom prst="roundRect">
            <a:avLst/>
          </a:prstGeom>
          <a:solidFill>
            <a:srgbClr val="FFCCFF">
              <a:alpha val="46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0" name="Rounded Rectangle 99"/>
          <p:cNvSpPr/>
          <p:nvPr/>
        </p:nvSpPr>
        <p:spPr>
          <a:xfrm>
            <a:off x="2052421" y="2424741"/>
            <a:ext cx="7902716" cy="2601656"/>
          </a:xfrm>
          <a:prstGeom prst="roundRect">
            <a:avLst/>
          </a:prstGeom>
          <a:solidFill>
            <a:srgbClr val="FFCCFF">
              <a:alpha val="4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8" name="Rounded Rectangle 97"/>
          <p:cNvSpPr/>
          <p:nvPr/>
        </p:nvSpPr>
        <p:spPr>
          <a:xfrm>
            <a:off x="184162" y="5043644"/>
            <a:ext cx="7615977" cy="1573793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5000"/>
                  <a:lumOff val="95000"/>
                </a:schemeClr>
              </a:gs>
              <a:gs pos="74000">
                <a:schemeClr val="accent6">
                  <a:lumMod val="45000"/>
                  <a:lumOff val="55000"/>
                </a:schemeClr>
              </a:gs>
              <a:gs pos="83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7" name="Rounded Rectangle 96"/>
          <p:cNvSpPr/>
          <p:nvPr/>
        </p:nvSpPr>
        <p:spPr>
          <a:xfrm>
            <a:off x="2043997" y="1067072"/>
            <a:ext cx="7881514" cy="1365429"/>
          </a:xfrm>
          <a:prstGeom prst="round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ounded Rectangle 1"/>
          <p:cNvSpPr/>
          <p:nvPr/>
        </p:nvSpPr>
        <p:spPr>
          <a:xfrm>
            <a:off x="158624" y="1005430"/>
            <a:ext cx="1885967" cy="4033711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42" name="Straight Arrow Connector 441">
            <a:extLst>
              <a:ext uri="{FF2B5EF4-FFF2-40B4-BE49-F238E27FC236}">
                <a16:creationId xmlns:a16="http://schemas.microsoft.com/office/drawing/2014/main" id="{94F3CA69-65F4-4014-9E97-970123A3E270}"/>
              </a:ext>
            </a:extLst>
          </p:cNvPr>
          <p:cNvCxnSpPr>
            <a:cxnSpLocks/>
            <a:stCxn id="225" idx="0"/>
            <a:endCxn id="71" idx="0"/>
          </p:cNvCxnSpPr>
          <p:nvPr/>
        </p:nvCxnSpPr>
        <p:spPr>
          <a:xfrm>
            <a:off x="10830909" y="1045798"/>
            <a:ext cx="4213" cy="4723629"/>
          </a:xfrm>
          <a:prstGeom prst="straightConnector1">
            <a:avLst/>
          </a:prstGeom>
          <a:ln w="539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ounded Rectangle 228">
            <a:extLst>
              <a:ext uri="{FF2B5EF4-FFF2-40B4-BE49-F238E27FC236}">
                <a16:creationId xmlns:a16="http://schemas.microsoft.com/office/drawing/2014/main" id="{F9A17894-4BB0-45ED-8C0D-9B3DF2DDAD58}"/>
              </a:ext>
            </a:extLst>
          </p:cNvPr>
          <p:cNvSpPr/>
          <p:nvPr/>
        </p:nvSpPr>
        <p:spPr>
          <a:xfrm>
            <a:off x="2543868" y="6139088"/>
            <a:ext cx="2159485" cy="433211"/>
          </a:xfrm>
          <a:prstGeom prst="roundRect">
            <a:avLst/>
          </a:prstGeom>
          <a:solidFill>
            <a:schemeClr val="bg1">
              <a:alpha val="80000"/>
            </a:schemeClr>
          </a:solidFill>
          <a:ln w="28575" cap="flat" cmpd="sng" algn="ctr">
            <a:solidFill>
              <a:schemeClr val="accent6">
                <a:lumMod val="50000"/>
              </a:schemeClr>
            </a:solidFill>
            <a:prstDash val="solid"/>
            <a:miter lim="800000"/>
          </a:ln>
          <a:effectLst/>
        </p:spPr>
        <p:txBody>
          <a:bodyPr lIns="36000" tIns="36000" rIns="36000" b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0" dirty="0">
                <a:solidFill>
                  <a:schemeClr val="accent6">
                    <a:lumMod val="50000"/>
                  </a:schemeClr>
                </a:solidFill>
                <a:latin typeface="Calibri" panose="020F0502020204030204"/>
              </a:rPr>
              <a:t>Laser Master Oscillator (LMO) +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</a:rPr>
              <a:t>Laser-RF</a:t>
            </a:r>
            <a:r>
              <a:rPr kumimoji="0" lang="en-GB" sz="1200" b="0" i="0" u="none" strike="noStrike" kern="0" cap="none" spc="0" normalizeH="0" noProof="0" dirty="0"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</a:rPr>
              <a:t> </a:t>
            </a:r>
            <a:r>
              <a:rPr kumimoji="0" lang="en-GB" sz="1200" b="0" i="0" u="none" strike="noStrike" kern="0" cap="none" spc="0" normalizeH="0" baseline="0" noProof="0" dirty="0"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</a:rPr>
              <a:t>locking</a:t>
            </a:r>
          </a:p>
        </p:txBody>
      </p:sp>
      <p:sp>
        <p:nvSpPr>
          <p:cNvPr id="6" name="Rounded Rectangle 226">
            <a:extLst>
              <a:ext uri="{FF2B5EF4-FFF2-40B4-BE49-F238E27FC236}">
                <a16:creationId xmlns:a16="http://schemas.microsoft.com/office/drawing/2014/main" id="{ADFE94F6-CBB4-4E82-9179-6D42355E6CCB}"/>
              </a:ext>
            </a:extLst>
          </p:cNvPr>
          <p:cNvSpPr/>
          <p:nvPr/>
        </p:nvSpPr>
        <p:spPr>
          <a:xfrm>
            <a:off x="1261394" y="6082399"/>
            <a:ext cx="907880" cy="53954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12700" cap="flat" cmpd="sng" algn="ctr">
            <a:solidFill>
              <a:schemeClr val="accent6">
                <a:lumMod val="50000"/>
              </a:schemeClr>
            </a:solidFill>
            <a:prstDash val="solid"/>
            <a:miter lim="800000"/>
          </a:ln>
          <a:effectLst/>
        </p:spPr>
        <p:txBody>
          <a:bodyPr lIns="36000" tIns="36000" rIns="36000" b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400" kern="0" noProof="0" dirty="0">
                <a:solidFill>
                  <a:prstClr val="white"/>
                </a:solidFill>
                <a:latin typeface="Calibri" panose="020F0502020204030204"/>
              </a:rPr>
              <a:t>RF oscillator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FDA15DE9-8803-447C-941A-40D5A894679A}"/>
              </a:ext>
            </a:extLst>
          </p:cNvPr>
          <p:cNvCxnSpPr>
            <a:cxnSpLocks/>
            <a:stCxn id="6" idx="3"/>
            <a:endCxn id="4" idx="1"/>
          </p:cNvCxnSpPr>
          <p:nvPr/>
        </p:nvCxnSpPr>
        <p:spPr>
          <a:xfrm>
            <a:off x="2169274" y="6352169"/>
            <a:ext cx="374594" cy="3525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75000"/>
              </a:schemeClr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ounded Rectangle 259">
            <a:extLst>
              <a:ext uri="{FF2B5EF4-FFF2-40B4-BE49-F238E27FC236}">
                <a16:creationId xmlns:a16="http://schemas.microsoft.com/office/drawing/2014/main" id="{7212633A-ED1F-4B3D-9C54-DEF4A1AA2E44}"/>
              </a:ext>
            </a:extLst>
          </p:cNvPr>
          <p:cNvSpPr/>
          <p:nvPr/>
        </p:nvSpPr>
        <p:spPr>
          <a:xfrm>
            <a:off x="5434507" y="6169093"/>
            <a:ext cx="2159485" cy="369332"/>
          </a:xfrm>
          <a:prstGeom prst="roundRect">
            <a:avLst/>
          </a:prstGeom>
          <a:solidFill>
            <a:schemeClr val="bg1">
              <a:alpha val="81000"/>
            </a:schemeClr>
          </a:solidFill>
          <a:ln w="28575" cap="flat" cmpd="sng" algn="ctr">
            <a:solidFill>
              <a:schemeClr val="accent6">
                <a:lumMod val="50000"/>
              </a:schemeClr>
            </a:solidFill>
            <a:prstDash val="solid"/>
            <a:miter lim="800000"/>
          </a:ln>
          <a:effectLst/>
        </p:spPr>
        <p:txBody>
          <a:bodyPr lIns="36000" tIns="36000" rIns="36000" b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0" dirty="0">
                <a:solidFill>
                  <a:schemeClr val="accent6">
                    <a:lumMod val="50000"/>
                  </a:schemeClr>
                </a:solidFill>
                <a:latin typeface="Calibri" panose="020F0502020204030204"/>
              </a:rPr>
              <a:t>Stabilised Fibre Link Hub</a:t>
            </a:r>
            <a:endParaRPr kumimoji="0" lang="en-GB" sz="1200" b="0" i="0" u="none" strike="noStrike" kern="0" cap="none" spc="0" normalizeH="0" baseline="0" noProof="0" dirty="0"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Calibri" panose="020F0502020204030204"/>
            </a:endParaRPr>
          </a:p>
        </p:txBody>
      </p:sp>
      <p:cxnSp>
        <p:nvCxnSpPr>
          <p:cNvPr id="10" name="Elbow Connector 317">
            <a:extLst>
              <a:ext uri="{FF2B5EF4-FFF2-40B4-BE49-F238E27FC236}">
                <a16:creationId xmlns:a16="http://schemas.microsoft.com/office/drawing/2014/main" id="{F1DC8A91-D521-4BF0-849D-829127C9A3EE}"/>
              </a:ext>
            </a:extLst>
          </p:cNvPr>
          <p:cNvCxnSpPr>
            <a:cxnSpLocks/>
            <a:stCxn id="4" idx="3"/>
            <a:endCxn id="9" idx="1"/>
          </p:cNvCxnSpPr>
          <p:nvPr/>
        </p:nvCxnSpPr>
        <p:spPr>
          <a:xfrm flipV="1">
            <a:off x="4703353" y="6353759"/>
            <a:ext cx="731154" cy="1935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75000"/>
              </a:schemeClr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ounded Rectangle 278">
            <a:extLst>
              <a:ext uri="{FF2B5EF4-FFF2-40B4-BE49-F238E27FC236}">
                <a16:creationId xmlns:a16="http://schemas.microsoft.com/office/drawing/2014/main" id="{EFFEF82F-6A60-45CA-9C7D-83AC7D16CA58}"/>
              </a:ext>
            </a:extLst>
          </p:cNvPr>
          <p:cNvSpPr/>
          <p:nvPr/>
        </p:nvSpPr>
        <p:spPr>
          <a:xfrm>
            <a:off x="1536848" y="5220953"/>
            <a:ext cx="1968352" cy="420433"/>
          </a:xfrm>
          <a:prstGeom prst="roundRect">
            <a:avLst/>
          </a:prstGeom>
          <a:solidFill>
            <a:schemeClr val="bg1">
              <a:alpha val="76000"/>
            </a:schemeClr>
          </a:solidFill>
          <a:ln w="28575" cap="flat" cmpd="sng" algn="ctr">
            <a:solidFill>
              <a:schemeClr val="accent6">
                <a:lumMod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0" dirty="0">
                <a:solidFill>
                  <a:schemeClr val="accent6">
                    <a:lumMod val="50000"/>
                  </a:schemeClr>
                </a:solidFill>
                <a:latin typeface="Calibri" panose="020F0502020204030204"/>
              </a:rPr>
              <a:t>Laser Arrival Monitor (LAM) TC-BOCX</a:t>
            </a:r>
            <a:endParaRPr kumimoji="0" lang="en-GB" sz="1200" b="0" i="0" u="none" strike="noStrike" kern="0" cap="none" spc="0" normalizeH="0" baseline="0" noProof="0" dirty="0"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7" name="Elbow Connector 285">
            <a:extLst>
              <a:ext uri="{FF2B5EF4-FFF2-40B4-BE49-F238E27FC236}">
                <a16:creationId xmlns:a16="http://schemas.microsoft.com/office/drawing/2014/main" id="{82A24ADC-E21E-449D-9106-E76A734EC72E}"/>
              </a:ext>
            </a:extLst>
          </p:cNvPr>
          <p:cNvCxnSpPr>
            <a:cxnSpLocks/>
            <a:stCxn id="16" idx="1"/>
            <a:endCxn id="13" idx="2"/>
          </p:cNvCxnSpPr>
          <p:nvPr/>
        </p:nvCxnSpPr>
        <p:spPr>
          <a:xfrm rot="10800000">
            <a:off x="1165898" y="4727808"/>
            <a:ext cx="370950" cy="703363"/>
          </a:xfrm>
          <a:prstGeom prst="bentConnector2">
            <a:avLst/>
          </a:prstGeom>
          <a:ln w="28575">
            <a:solidFill>
              <a:schemeClr val="accent6">
                <a:lumMod val="75000"/>
              </a:schemeClr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ounded Rectangle 272">
            <a:extLst>
              <a:ext uri="{FF2B5EF4-FFF2-40B4-BE49-F238E27FC236}">
                <a16:creationId xmlns:a16="http://schemas.microsoft.com/office/drawing/2014/main" id="{C516D981-8805-43EE-B8EC-9DB5F474A9AE}"/>
              </a:ext>
            </a:extLst>
          </p:cNvPr>
          <p:cNvSpPr/>
          <p:nvPr/>
        </p:nvSpPr>
        <p:spPr>
          <a:xfrm>
            <a:off x="463275" y="3991207"/>
            <a:ext cx="1405246" cy="736600"/>
          </a:xfrm>
          <a:prstGeom prst="roundRect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Laser Oscillator + Amplifier 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63" name="Elbow Connector 279">
            <a:extLst>
              <a:ext uri="{FF2B5EF4-FFF2-40B4-BE49-F238E27FC236}">
                <a16:creationId xmlns:a16="http://schemas.microsoft.com/office/drawing/2014/main" id="{4746F0B4-3DB3-4553-AFBA-E25D47B9AD13}"/>
              </a:ext>
            </a:extLst>
          </p:cNvPr>
          <p:cNvCxnSpPr>
            <a:cxnSpLocks/>
            <a:stCxn id="13" idx="0"/>
            <a:endCxn id="91" idx="2"/>
          </p:cNvCxnSpPr>
          <p:nvPr/>
        </p:nvCxnSpPr>
        <p:spPr>
          <a:xfrm rot="16200000" flipV="1">
            <a:off x="803690" y="3628998"/>
            <a:ext cx="683209" cy="41209"/>
          </a:xfrm>
          <a:prstGeom prst="bentConnector3">
            <a:avLst>
              <a:gd name="adj1" fmla="val 50000"/>
            </a:avLst>
          </a:prstGeom>
          <a:ln w="28575">
            <a:solidFill>
              <a:srgbClr val="FF0000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>
            <a:extLst>
              <a:ext uri="{FF2B5EF4-FFF2-40B4-BE49-F238E27FC236}">
                <a16:creationId xmlns:a16="http://schemas.microsoft.com/office/drawing/2014/main" id="{8D8E755A-03C3-464F-A234-73FAA8A5BB25}"/>
              </a:ext>
            </a:extLst>
          </p:cNvPr>
          <p:cNvSpPr txBox="1"/>
          <p:nvPr/>
        </p:nvSpPr>
        <p:spPr>
          <a:xfrm>
            <a:off x="3933922" y="6543497"/>
            <a:ext cx="746558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kern="0" dirty="0">
                <a:solidFill>
                  <a:schemeClr val="accent6">
                    <a:lumMod val="50000"/>
                  </a:schemeClr>
                </a:solidFill>
                <a:latin typeface="Calibri" panose="020F0502020204030204"/>
              </a:rPr>
              <a:t>LAM: Laser Arrival Monitor,  TC-BOCX: Two-Colour balanced optical cross-correlator</a:t>
            </a:r>
            <a:endParaRPr lang="en-GB" sz="1400" dirty="0"/>
          </a:p>
        </p:txBody>
      </p:sp>
      <p:cxnSp>
        <p:nvCxnSpPr>
          <p:cNvPr id="81" name="Elbow Connector 279">
            <a:extLst>
              <a:ext uri="{FF2B5EF4-FFF2-40B4-BE49-F238E27FC236}">
                <a16:creationId xmlns:a16="http://schemas.microsoft.com/office/drawing/2014/main" id="{05E3A764-2005-4D9E-9FB9-4B6C199A464C}"/>
              </a:ext>
            </a:extLst>
          </p:cNvPr>
          <p:cNvCxnSpPr>
            <a:cxnSpLocks/>
            <a:stCxn id="91" idx="0"/>
            <a:endCxn id="82" idx="2"/>
          </p:cNvCxnSpPr>
          <p:nvPr/>
        </p:nvCxnSpPr>
        <p:spPr>
          <a:xfrm rot="5400000" flipH="1" flipV="1">
            <a:off x="822356" y="2466961"/>
            <a:ext cx="604667" cy="12700"/>
          </a:xfrm>
          <a:prstGeom prst="bentConnector3">
            <a:avLst>
              <a:gd name="adj1" fmla="val 50000"/>
            </a:avLst>
          </a:prstGeom>
          <a:ln w="28575">
            <a:solidFill>
              <a:srgbClr val="FF0000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Rounded Rectangle 272">
            <a:extLst>
              <a:ext uri="{FF2B5EF4-FFF2-40B4-BE49-F238E27FC236}">
                <a16:creationId xmlns:a16="http://schemas.microsoft.com/office/drawing/2014/main" id="{0C444C28-8537-4155-8128-0E3CD70671EA}"/>
              </a:ext>
            </a:extLst>
          </p:cNvPr>
          <p:cNvSpPr/>
          <p:nvPr/>
        </p:nvSpPr>
        <p:spPr>
          <a:xfrm>
            <a:off x="632905" y="1741882"/>
            <a:ext cx="983568" cy="422745"/>
          </a:xfrm>
          <a:prstGeom prst="roundRect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kern="0" dirty="0">
                <a:solidFill>
                  <a:prstClr val="white"/>
                </a:solidFill>
                <a:latin typeface="Calibri" panose="020F0502020204030204"/>
              </a:rPr>
              <a:t>Laser </a:t>
            </a: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Compressor</a:t>
            </a:r>
          </a:p>
        </p:txBody>
      </p:sp>
      <p:cxnSp>
        <p:nvCxnSpPr>
          <p:cNvPr id="140" name="Elbow Connector 279">
            <a:extLst>
              <a:ext uri="{FF2B5EF4-FFF2-40B4-BE49-F238E27FC236}">
                <a16:creationId xmlns:a16="http://schemas.microsoft.com/office/drawing/2014/main" id="{59737631-835D-4E83-BDFB-5322A6748B5B}"/>
              </a:ext>
            </a:extLst>
          </p:cNvPr>
          <p:cNvCxnSpPr>
            <a:cxnSpLocks/>
            <a:stCxn id="9" idx="0"/>
            <a:endCxn id="16" idx="2"/>
          </p:cNvCxnSpPr>
          <p:nvPr/>
        </p:nvCxnSpPr>
        <p:spPr>
          <a:xfrm rot="16200000" flipV="1">
            <a:off x="4253784" y="3908627"/>
            <a:ext cx="527707" cy="3993226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75000"/>
              </a:schemeClr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Elbow Connector 279">
            <a:extLst>
              <a:ext uri="{FF2B5EF4-FFF2-40B4-BE49-F238E27FC236}">
                <a16:creationId xmlns:a16="http://schemas.microsoft.com/office/drawing/2014/main" id="{A1A9F688-12EA-4571-83F9-3463DB79AFEA}"/>
              </a:ext>
            </a:extLst>
          </p:cNvPr>
          <p:cNvCxnSpPr>
            <a:cxnSpLocks/>
            <a:stCxn id="13" idx="3"/>
            <a:endCxn id="16" idx="0"/>
          </p:cNvCxnSpPr>
          <p:nvPr/>
        </p:nvCxnSpPr>
        <p:spPr>
          <a:xfrm>
            <a:off x="1868521" y="4359507"/>
            <a:ext cx="652503" cy="861446"/>
          </a:xfrm>
          <a:prstGeom prst="bentConnector2">
            <a:avLst/>
          </a:prstGeom>
          <a:ln w="28575">
            <a:solidFill>
              <a:srgbClr val="FF0000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5" name="Rounded Rectangle 272">
            <a:extLst>
              <a:ext uri="{FF2B5EF4-FFF2-40B4-BE49-F238E27FC236}">
                <a16:creationId xmlns:a16="http://schemas.microsoft.com/office/drawing/2014/main" id="{05C0BAA8-6E35-4621-B785-8CAA15DC5512}"/>
              </a:ext>
            </a:extLst>
          </p:cNvPr>
          <p:cNvSpPr/>
          <p:nvPr/>
        </p:nvSpPr>
        <p:spPr>
          <a:xfrm>
            <a:off x="3516257" y="1625993"/>
            <a:ext cx="1177667" cy="600594"/>
          </a:xfrm>
          <a:prstGeom prst="roundRect">
            <a:avLst/>
          </a:prstGeom>
          <a:solidFill>
            <a:srgbClr val="3333FF"/>
          </a:solidFill>
          <a:ln w="12700" cap="flat" cmpd="sng" algn="ctr">
            <a:solidFill>
              <a:srgbClr val="3333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0" dirty="0">
                <a:solidFill>
                  <a:prstClr val="white"/>
                </a:solidFill>
                <a:latin typeface="Calibri" panose="020F0502020204030204"/>
              </a:rPr>
              <a:t>UV Generation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0" dirty="0">
                <a:solidFill>
                  <a:prstClr val="white"/>
                </a:solidFill>
                <a:latin typeface="Calibri" panose="020F0502020204030204"/>
              </a:rPr>
              <a:t>3</a:t>
            </a:r>
            <a:r>
              <a:rPr lang="en-GB" sz="1200" kern="0" baseline="30000" dirty="0">
                <a:solidFill>
                  <a:prstClr val="white"/>
                </a:solidFill>
                <a:latin typeface="Calibri" panose="020F0502020204030204"/>
              </a:rPr>
              <a:t>rd</a:t>
            </a:r>
            <a:r>
              <a:rPr lang="en-GB" sz="1200" kern="0" dirty="0">
                <a:solidFill>
                  <a:prstClr val="white"/>
                </a:solidFill>
                <a:latin typeface="Calibri" panose="020F0502020204030204"/>
              </a:rPr>
              <a:t> Harmonic</a:t>
            </a:r>
          </a:p>
        </p:txBody>
      </p:sp>
      <p:cxnSp>
        <p:nvCxnSpPr>
          <p:cNvPr id="186" name="Elbow Connector 279">
            <a:extLst>
              <a:ext uri="{FF2B5EF4-FFF2-40B4-BE49-F238E27FC236}">
                <a16:creationId xmlns:a16="http://schemas.microsoft.com/office/drawing/2014/main" id="{60CC9C97-B9A6-4E86-91EC-AA6F2FD54C54}"/>
              </a:ext>
            </a:extLst>
          </p:cNvPr>
          <p:cNvCxnSpPr>
            <a:cxnSpLocks/>
            <a:stCxn id="82" idx="3"/>
            <a:endCxn id="185" idx="1"/>
          </p:cNvCxnSpPr>
          <p:nvPr/>
        </p:nvCxnSpPr>
        <p:spPr>
          <a:xfrm flipV="1">
            <a:off x="1616473" y="1926290"/>
            <a:ext cx="1899784" cy="26965"/>
          </a:xfrm>
          <a:prstGeom prst="bentConnector3">
            <a:avLst>
              <a:gd name="adj1" fmla="val 50000"/>
            </a:avLst>
          </a:prstGeom>
          <a:ln w="28575">
            <a:solidFill>
              <a:srgbClr val="3333FF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1" name="Rounded Rectangle 272">
            <a:extLst>
              <a:ext uri="{FF2B5EF4-FFF2-40B4-BE49-F238E27FC236}">
                <a16:creationId xmlns:a16="http://schemas.microsoft.com/office/drawing/2014/main" id="{F874852B-5F54-411D-95F1-5CCCA5ECEB85}"/>
              </a:ext>
            </a:extLst>
          </p:cNvPr>
          <p:cNvSpPr/>
          <p:nvPr/>
        </p:nvSpPr>
        <p:spPr>
          <a:xfrm>
            <a:off x="5007161" y="1682233"/>
            <a:ext cx="939943" cy="488114"/>
          </a:xfrm>
          <a:prstGeom prst="roundRect">
            <a:avLst/>
          </a:prstGeom>
          <a:solidFill>
            <a:srgbClr val="3333FF"/>
          </a:solidFill>
          <a:ln w="12700" cap="flat" cmpd="sng" algn="ctr">
            <a:solidFill>
              <a:srgbClr val="3333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0" dirty="0">
                <a:solidFill>
                  <a:prstClr val="white"/>
                </a:solidFill>
                <a:latin typeface="Calibri" panose="020F0502020204030204"/>
              </a:rPr>
              <a:t>Spatial Cleaning</a:t>
            </a:r>
          </a:p>
        </p:txBody>
      </p:sp>
      <p:cxnSp>
        <p:nvCxnSpPr>
          <p:cNvPr id="197" name="Elbow Connector 279">
            <a:extLst>
              <a:ext uri="{FF2B5EF4-FFF2-40B4-BE49-F238E27FC236}">
                <a16:creationId xmlns:a16="http://schemas.microsoft.com/office/drawing/2014/main" id="{1D5517CA-FD6E-469D-A31C-FBEE8067CD38}"/>
              </a:ext>
            </a:extLst>
          </p:cNvPr>
          <p:cNvCxnSpPr>
            <a:cxnSpLocks/>
            <a:stCxn id="185" idx="3"/>
            <a:endCxn id="191" idx="1"/>
          </p:cNvCxnSpPr>
          <p:nvPr/>
        </p:nvCxnSpPr>
        <p:spPr>
          <a:xfrm>
            <a:off x="4693924" y="1926290"/>
            <a:ext cx="313237" cy="12700"/>
          </a:xfrm>
          <a:prstGeom prst="bentConnector3">
            <a:avLst>
              <a:gd name="adj1" fmla="val 50000"/>
            </a:avLst>
          </a:prstGeom>
          <a:ln w="28575">
            <a:solidFill>
              <a:srgbClr val="3333FF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6" name="Rounded Rectangle 272">
            <a:extLst>
              <a:ext uri="{FF2B5EF4-FFF2-40B4-BE49-F238E27FC236}">
                <a16:creationId xmlns:a16="http://schemas.microsoft.com/office/drawing/2014/main" id="{820C8B35-935F-4A73-B6AE-E6E89548D5D7}"/>
              </a:ext>
            </a:extLst>
          </p:cNvPr>
          <p:cNvSpPr/>
          <p:nvPr/>
        </p:nvSpPr>
        <p:spPr>
          <a:xfrm>
            <a:off x="10109418" y="1770577"/>
            <a:ext cx="1465034" cy="553143"/>
          </a:xfrm>
          <a:prstGeom prst="roundRect">
            <a:avLst/>
          </a:prstGeom>
          <a:solidFill>
            <a:srgbClr val="003300"/>
          </a:solidFill>
          <a:ln w="12700" cap="flat" cmpd="sng" algn="ctr">
            <a:solidFill>
              <a:srgbClr val="0033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0" dirty="0">
                <a:solidFill>
                  <a:prstClr val="white"/>
                </a:solidFill>
                <a:latin typeface="Calibri" panose="020F0502020204030204"/>
              </a:rPr>
              <a:t>‘Microscopy’ mode gun</a:t>
            </a:r>
          </a:p>
        </p:txBody>
      </p:sp>
      <p:sp>
        <p:nvSpPr>
          <p:cNvPr id="225" name="Rounded Rectangle 272">
            <a:extLst>
              <a:ext uri="{FF2B5EF4-FFF2-40B4-BE49-F238E27FC236}">
                <a16:creationId xmlns:a16="http://schemas.microsoft.com/office/drawing/2014/main" id="{86AACB2C-4626-4CAB-B53C-F03C47B8FAB3}"/>
              </a:ext>
            </a:extLst>
          </p:cNvPr>
          <p:cNvSpPr/>
          <p:nvPr/>
        </p:nvSpPr>
        <p:spPr>
          <a:xfrm>
            <a:off x="10082340" y="1045798"/>
            <a:ext cx="1497138" cy="600594"/>
          </a:xfrm>
          <a:prstGeom prst="roundRect">
            <a:avLst/>
          </a:prstGeom>
          <a:solidFill>
            <a:srgbClr val="003300"/>
          </a:solidFill>
          <a:ln w="12700" cap="flat" cmpd="sng" algn="ctr">
            <a:solidFill>
              <a:srgbClr val="0033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0" dirty="0">
                <a:solidFill>
                  <a:prstClr val="white"/>
                </a:solidFill>
                <a:latin typeface="Calibri" panose="020F0502020204030204"/>
              </a:rPr>
              <a:t>‘Diffraction’ mode gun</a:t>
            </a:r>
          </a:p>
        </p:txBody>
      </p:sp>
      <p:sp>
        <p:nvSpPr>
          <p:cNvPr id="241" name="Rounded Rectangle 272">
            <a:extLst>
              <a:ext uri="{FF2B5EF4-FFF2-40B4-BE49-F238E27FC236}">
                <a16:creationId xmlns:a16="http://schemas.microsoft.com/office/drawing/2014/main" id="{2C2F524D-EB01-449C-B2E2-A076E6B4ACF2}"/>
              </a:ext>
            </a:extLst>
          </p:cNvPr>
          <p:cNvSpPr/>
          <p:nvPr/>
        </p:nvSpPr>
        <p:spPr>
          <a:xfrm>
            <a:off x="6234492" y="1666206"/>
            <a:ext cx="998905" cy="600594"/>
          </a:xfrm>
          <a:prstGeom prst="roundRect">
            <a:avLst/>
          </a:prstGeom>
          <a:solidFill>
            <a:srgbClr val="3333FF"/>
          </a:solidFill>
          <a:ln w="12700" cap="flat" cmpd="sng" algn="ctr">
            <a:solidFill>
              <a:srgbClr val="3333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0" dirty="0">
                <a:solidFill>
                  <a:prstClr val="white"/>
                </a:solidFill>
                <a:latin typeface="Calibri" panose="020F0502020204030204"/>
              </a:rPr>
              <a:t>Intensity Control</a:t>
            </a:r>
          </a:p>
        </p:txBody>
      </p:sp>
      <p:cxnSp>
        <p:nvCxnSpPr>
          <p:cNvPr id="250" name="Elbow Connector 279">
            <a:extLst>
              <a:ext uri="{FF2B5EF4-FFF2-40B4-BE49-F238E27FC236}">
                <a16:creationId xmlns:a16="http://schemas.microsoft.com/office/drawing/2014/main" id="{1A29C41E-50DC-45B7-BA60-23937816052D}"/>
              </a:ext>
            </a:extLst>
          </p:cNvPr>
          <p:cNvCxnSpPr>
            <a:cxnSpLocks/>
            <a:stCxn id="191" idx="3"/>
            <a:endCxn id="241" idx="1"/>
          </p:cNvCxnSpPr>
          <p:nvPr/>
        </p:nvCxnSpPr>
        <p:spPr>
          <a:xfrm>
            <a:off x="5947104" y="1926290"/>
            <a:ext cx="287388" cy="40213"/>
          </a:xfrm>
          <a:prstGeom prst="bentConnector3">
            <a:avLst>
              <a:gd name="adj1" fmla="val 50000"/>
            </a:avLst>
          </a:prstGeom>
          <a:ln w="28575">
            <a:solidFill>
              <a:srgbClr val="3333FF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Elbow Connector 279">
            <a:extLst>
              <a:ext uri="{FF2B5EF4-FFF2-40B4-BE49-F238E27FC236}">
                <a16:creationId xmlns:a16="http://schemas.microsoft.com/office/drawing/2014/main" id="{CBE9B4B1-2BBD-4185-8746-8BA6F293E667}"/>
              </a:ext>
            </a:extLst>
          </p:cNvPr>
          <p:cNvCxnSpPr>
            <a:cxnSpLocks/>
            <a:stCxn id="241" idx="3"/>
            <a:endCxn id="95" idx="1"/>
          </p:cNvCxnSpPr>
          <p:nvPr/>
        </p:nvCxnSpPr>
        <p:spPr>
          <a:xfrm flipV="1">
            <a:off x="7233397" y="1403554"/>
            <a:ext cx="761413" cy="562949"/>
          </a:xfrm>
          <a:prstGeom prst="bentConnector3">
            <a:avLst>
              <a:gd name="adj1" fmla="val 50000"/>
            </a:avLst>
          </a:prstGeom>
          <a:ln w="28575">
            <a:solidFill>
              <a:srgbClr val="3333FF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9" name="Rounded Rectangle 272">
            <a:extLst>
              <a:ext uri="{FF2B5EF4-FFF2-40B4-BE49-F238E27FC236}">
                <a16:creationId xmlns:a16="http://schemas.microsoft.com/office/drawing/2014/main" id="{ABB706DF-6C13-4F88-9A74-53D157811F3D}"/>
              </a:ext>
            </a:extLst>
          </p:cNvPr>
          <p:cNvSpPr/>
          <p:nvPr/>
        </p:nvSpPr>
        <p:spPr>
          <a:xfrm>
            <a:off x="2072192" y="3136890"/>
            <a:ext cx="1177668" cy="611676"/>
          </a:xfrm>
          <a:prstGeom prst="roundRect">
            <a:avLst/>
          </a:prstGeom>
          <a:solidFill>
            <a:srgbClr val="D60093"/>
          </a:solidFill>
          <a:ln w="12700" cap="flat" cmpd="sng" algn="ctr">
            <a:solidFill>
              <a:srgbClr val="D60093"/>
            </a:solidFill>
            <a:prstDash val="solid"/>
            <a:miter lim="800000"/>
          </a:ln>
          <a:effectLst/>
        </p:spPr>
        <p:txBody>
          <a:bodyPr lIns="36000" tIns="36000" rIns="36000" b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0" dirty="0">
                <a:solidFill>
                  <a:prstClr val="white"/>
                </a:solidFill>
                <a:latin typeface="Calibri" panose="020F0502020204030204"/>
              </a:rPr>
              <a:t> e</a:t>
            </a:r>
            <a:r>
              <a:rPr lang="en-GB" sz="1600" b="1" kern="0" baseline="30000" dirty="0">
                <a:solidFill>
                  <a:prstClr val="white"/>
                </a:solidFill>
                <a:latin typeface="Calibri" panose="020F0502020204030204"/>
              </a:rPr>
              <a:t>-</a:t>
            </a:r>
            <a:r>
              <a:rPr lang="en-GB" sz="1200" kern="0" dirty="0">
                <a:solidFill>
                  <a:prstClr val="white"/>
                </a:solidFill>
                <a:latin typeface="Calibri" panose="020F0502020204030204"/>
              </a:rPr>
              <a:t> beam Delay Compensation</a:t>
            </a:r>
          </a:p>
        </p:txBody>
      </p:sp>
      <p:cxnSp>
        <p:nvCxnSpPr>
          <p:cNvPr id="290" name="Elbow Connector 279">
            <a:extLst>
              <a:ext uri="{FF2B5EF4-FFF2-40B4-BE49-F238E27FC236}">
                <a16:creationId xmlns:a16="http://schemas.microsoft.com/office/drawing/2014/main" id="{D4AC09CE-1493-40E2-9E8E-12A66C2CEFFD}"/>
              </a:ext>
            </a:extLst>
          </p:cNvPr>
          <p:cNvCxnSpPr>
            <a:cxnSpLocks/>
            <a:stCxn id="91" idx="3"/>
            <a:endCxn id="289" idx="1"/>
          </p:cNvCxnSpPr>
          <p:nvPr/>
        </p:nvCxnSpPr>
        <p:spPr>
          <a:xfrm>
            <a:off x="1436168" y="3038646"/>
            <a:ext cx="636024" cy="404082"/>
          </a:xfrm>
          <a:prstGeom prst="bentConnector3">
            <a:avLst>
              <a:gd name="adj1" fmla="val 50000"/>
            </a:avLst>
          </a:prstGeom>
          <a:ln w="28575">
            <a:solidFill>
              <a:srgbClr val="D60093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5" name="Elbow Connector 279">
            <a:extLst>
              <a:ext uri="{FF2B5EF4-FFF2-40B4-BE49-F238E27FC236}">
                <a16:creationId xmlns:a16="http://schemas.microsoft.com/office/drawing/2014/main" id="{68711D72-04D5-4914-AA5B-1C0A7CDE55B6}"/>
              </a:ext>
            </a:extLst>
          </p:cNvPr>
          <p:cNvCxnSpPr>
            <a:cxnSpLocks/>
            <a:stCxn id="9" idx="3"/>
            <a:endCxn id="153" idx="1"/>
          </p:cNvCxnSpPr>
          <p:nvPr/>
        </p:nvCxnSpPr>
        <p:spPr>
          <a:xfrm>
            <a:off x="7593992" y="6353759"/>
            <a:ext cx="597584" cy="815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75000"/>
              </a:schemeClr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0" name="Elbow Connector 279">
            <a:extLst>
              <a:ext uri="{FF2B5EF4-FFF2-40B4-BE49-F238E27FC236}">
                <a16:creationId xmlns:a16="http://schemas.microsoft.com/office/drawing/2014/main" id="{65A89D51-87EC-45DC-BFAE-0E93DE67F1AC}"/>
              </a:ext>
            </a:extLst>
          </p:cNvPr>
          <p:cNvCxnSpPr>
            <a:cxnSpLocks/>
            <a:stCxn id="153" idx="3"/>
            <a:endCxn id="206" idx="3"/>
          </p:cNvCxnSpPr>
          <p:nvPr/>
        </p:nvCxnSpPr>
        <p:spPr>
          <a:xfrm flipV="1">
            <a:off x="9222896" y="2047149"/>
            <a:ext cx="2351556" cy="4307425"/>
          </a:xfrm>
          <a:prstGeom prst="bentConnector3">
            <a:avLst>
              <a:gd name="adj1" fmla="val 109721"/>
            </a:avLst>
          </a:prstGeom>
          <a:ln w="28575">
            <a:solidFill>
              <a:schemeClr val="accent6">
                <a:lumMod val="75000"/>
              </a:schemeClr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3" name="Elbow Connector 279">
            <a:extLst>
              <a:ext uri="{FF2B5EF4-FFF2-40B4-BE49-F238E27FC236}">
                <a16:creationId xmlns:a16="http://schemas.microsoft.com/office/drawing/2014/main" id="{05EF8518-0C16-4EE8-A306-588075AA03DE}"/>
              </a:ext>
            </a:extLst>
          </p:cNvPr>
          <p:cNvCxnSpPr>
            <a:cxnSpLocks/>
            <a:stCxn id="153" idx="3"/>
            <a:endCxn id="225" idx="3"/>
          </p:cNvCxnSpPr>
          <p:nvPr/>
        </p:nvCxnSpPr>
        <p:spPr>
          <a:xfrm flipV="1">
            <a:off x="9222896" y="1346095"/>
            <a:ext cx="2356582" cy="5008479"/>
          </a:xfrm>
          <a:prstGeom prst="bentConnector3">
            <a:avLst>
              <a:gd name="adj1" fmla="val 109700"/>
            </a:avLst>
          </a:prstGeom>
          <a:ln w="28575">
            <a:solidFill>
              <a:schemeClr val="accent6">
                <a:lumMod val="75000"/>
              </a:schemeClr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6" name="Rounded Rectangle 272">
            <a:extLst>
              <a:ext uri="{FF2B5EF4-FFF2-40B4-BE49-F238E27FC236}">
                <a16:creationId xmlns:a16="http://schemas.microsoft.com/office/drawing/2014/main" id="{A81BDC83-BE7F-4981-A1E7-733422584160}"/>
              </a:ext>
            </a:extLst>
          </p:cNvPr>
          <p:cNvSpPr/>
          <p:nvPr/>
        </p:nvSpPr>
        <p:spPr>
          <a:xfrm rot="16200000">
            <a:off x="3710928" y="3632230"/>
            <a:ext cx="1029527" cy="381064"/>
          </a:xfrm>
          <a:prstGeom prst="roundRect">
            <a:avLst/>
          </a:prstGeom>
          <a:solidFill>
            <a:srgbClr val="D60093"/>
          </a:solidFill>
          <a:ln w="12700" cap="flat" cmpd="sng" algn="ctr">
            <a:solidFill>
              <a:srgbClr val="D60093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0" dirty="0">
                <a:solidFill>
                  <a:prstClr val="white"/>
                </a:solidFill>
                <a:latin typeface="Calibri" panose="020F0502020204030204"/>
              </a:rPr>
              <a:t>Pump Compressor</a:t>
            </a:r>
          </a:p>
        </p:txBody>
      </p:sp>
      <p:sp>
        <p:nvSpPr>
          <p:cNvPr id="358" name="Rounded Rectangle 272">
            <a:extLst>
              <a:ext uri="{FF2B5EF4-FFF2-40B4-BE49-F238E27FC236}">
                <a16:creationId xmlns:a16="http://schemas.microsoft.com/office/drawing/2014/main" id="{81CAD43F-EF82-4ED9-9E7C-62B10E05A543}"/>
              </a:ext>
            </a:extLst>
          </p:cNvPr>
          <p:cNvSpPr/>
          <p:nvPr/>
        </p:nvSpPr>
        <p:spPr>
          <a:xfrm rot="16200000">
            <a:off x="3184773" y="3639807"/>
            <a:ext cx="1016270" cy="322673"/>
          </a:xfrm>
          <a:prstGeom prst="roundRect">
            <a:avLst/>
          </a:prstGeom>
          <a:solidFill>
            <a:srgbClr val="D60093"/>
          </a:solidFill>
          <a:ln w="12700" cap="flat" cmpd="sng" algn="ctr">
            <a:solidFill>
              <a:srgbClr val="D60093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0" dirty="0">
                <a:solidFill>
                  <a:prstClr val="white"/>
                </a:solidFill>
                <a:latin typeface="Calibri" panose="020F0502020204030204"/>
              </a:rPr>
              <a:t>Mot. Delay</a:t>
            </a:r>
          </a:p>
        </p:txBody>
      </p:sp>
      <p:sp>
        <p:nvSpPr>
          <p:cNvPr id="362" name="Rounded Rectangle 259">
            <a:extLst>
              <a:ext uri="{FF2B5EF4-FFF2-40B4-BE49-F238E27FC236}">
                <a16:creationId xmlns:a16="http://schemas.microsoft.com/office/drawing/2014/main" id="{6746BE8E-4627-48AF-8832-0E3DBBB59DE6}"/>
              </a:ext>
            </a:extLst>
          </p:cNvPr>
          <p:cNvSpPr/>
          <p:nvPr/>
        </p:nvSpPr>
        <p:spPr>
          <a:xfrm>
            <a:off x="3922694" y="5257077"/>
            <a:ext cx="1373164" cy="189753"/>
          </a:xfrm>
          <a:prstGeom prst="roundRect">
            <a:avLst/>
          </a:prstGeom>
          <a:solidFill>
            <a:schemeClr val="bg1">
              <a:alpha val="80000"/>
            </a:schemeClr>
          </a:solidFill>
          <a:ln w="28575" cap="flat" cmpd="sng" algn="ctr">
            <a:solidFill>
              <a:schemeClr val="accent6">
                <a:lumMod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0" dirty="0">
                <a:solidFill>
                  <a:schemeClr val="accent6">
                    <a:lumMod val="50000"/>
                  </a:schemeClr>
                </a:solidFill>
                <a:latin typeface="Calibri" panose="020F0502020204030204"/>
              </a:rPr>
              <a:t>LAM – TC-BOCX</a:t>
            </a:r>
            <a:endParaRPr kumimoji="0" lang="en-GB" sz="1200" b="0" i="0" u="none" strike="noStrike" kern="0" cap="none" spc="0" normalizeH="0" baseline="0" noProof="0" dirty="0"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Calibri" panose="020F0502020204030204"/>
            </a:endParaRPr>
          </a:p>
        </p:txBody>
      </p:sp>
      <p:cxnSp>
        <p:nvCxnSpPr>
          <p:cNvPr id="366" name="Elbow Connector 279">
            <a:extLst>
              <a:ext uri="{FF2B5EF4-FFF2-40B4-BE49-F238E27FC236}">
                <a16:creationId xmlns:a16="http://schemas.microsoft.com/office/drawing/2014/main" id="{7931C509-9E81-43F5-804E-03F20152D54C}"/>
              </a:ext>
            </a:extLst>
          </p:cNvPr>
          <p:cNvCxnSpPr>
            <a:cxnSpLocks/>
            <a:stCxn id="9" idx="0"/>
            <a:endCxn id="362" idx="2"/>
          </p:cNvCxnSpPr>
          <p:nvPr/>
        </p:nvCxnSpPr>
        <p:spPr>
          <a:xfrm rot="16200000" flipV="1">
            <a:off x="5200632" y="4855475"/>
            <a:ext cx="722263" cy="1904974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75000"/>
              </a:schemeClr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6" name="Elbow Connector 279">
            <a:extLst>
              <a:ext uri="{FF2B5EF4-FFF2-40B4-BE49-F238E27FC236}">
                <a16:creationId xmlns:a16="http://schemas.microsoft.com/office/drawing/2014/main" id="{3C635AAA-0339-48B7-91CD-C1A72191BE67}"/>
              </a:ext>
            </a:extLst>
          </p:cNvPr>
          <p:cNvCxnSpPr>
            <a:cxnSpLocks/>
            <a:stCxn id="358" idx="2"/>
            <a:endCxn id="356" idx="0"/>
          </p:cNvCxnSpPr>
          <p:nvPr/>
        </p:nvCxnSpPr>
        <p:spPr>
          <a:xfrm>
            <a:off x="3854245" y="3801144"/>
            <a:ext cx="180915" cy="21618"/>
          </a:xfrm>
          <a:prstGeom prst="straightConnector1">
            <a:avLst/>
          </a:prstGeom>
          <a:ln w="28575">
            <a:solidFill>
              <a:srgbClr val="D60093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0" name="Elbow Connector 279">
            <a:extLst>
              <a:ext uri="{FF2B5EF4-FFF2-40B4-BE49-F238E27FC236}">
                <a16:creationId xmlns:a16="http://schemas.microsoft.com/office/drawing/2014/main" id="{DF3D22AF-9CB3-4386-9362-727450598A1A}"/>
              </a:ext>
            </a:extLst>
          </p:cNvPr>
          <p:cNvCxnSpPr>
            <a:cxnSpLocks/>
            <a:stCxn id="356" idx="1"/>
            <a:endCxn id="362" idx="0"/>
          </p:cNvCxnSpPr>
          <p:nvPr/>
        </p:nvCxnSpPr>
        <p:spPr>
          <a:xfrm rot="16200000" flipH="1">
            <a:off x="3957709" y="4605509"/>
            <a:ext cx="919551" cy="383584"/>
          </a:xfrm>
          <a:prstGeom prst="bentConnector3">
            <a:avLst>
              <a:gd name="adj1" fmla="val 50000"/>
            </a:avLst>
          </a:prstGeom>
          <a:ln w="28575">
            <a:solidFill>
              <a:srgbClr val="D60093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6" name="Elbow Connector 279">
            <a:extLst>
              <a:ext uri="{FF2B5EF4-FFF2-40B4-BE49-F238E27FC236}">
                <a16:creationId xmlns:a16="http://schemas.microsoft.com/office/drawing/2014/main" id="{ABEA84F2-64A3-432A-BC3D-36A2C1B12AB3}"/>
              </a:ext>
            </a:extLst>
          </p:cNvPr>
          <p:cNvCxnSpPr>
            <a:cxnSpLocks/>
            <a:stCxn id="362" idx="1"/>
            <a:endCxn id="358" idx="1"/>
          </p:cNvCxnSpPr>
          <p:nvPr/>
        </p:nvCxnSpPr>
        <p:spPr>
          <a:xfrm rot="10800000">
            <a:off x="3692910" y="4309280"/>
            <a:ext cx="229785" cy="1042675"/>
          </a:xfrm>
          <a:prstGeom prst="bentConnector2">
            <a:avLst/>
          </a:prstGeom>
          <a:ln w="28575">
            <a:solidFill>
              <a:srgbClr val="D60093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3" name="Rounded Rectangle 272">
            <a:extLst>
              <a:ext uri="{FF2B5EF4-FFF2-40B4-BE49-F238E27FC236}">
                <a16:creationId xmlns:a16="http://schemas.microsoft.com/office/drawing/2014/main" id="{364B9D1D-A442-4AF4-A33B-AAA946ADD020}"/>
              </a:ext>
            </a:extLst>
          </p:cNvPr>
          <p:cNvSpPr/>
          <p:nvPr/>
        </p:nvSpPr>
        <p:spPr>
          <a:xfrm>
            <a:off x="10945438" y="4452908"/>
            <a:ext cx="750850" cy="521378"/>
          </a:xfrm>
          <a:prstGeom prst="roundRect">
            <a:avLst/>
          </a:prstGeom>
          <a:solidFill>
            <a:srgbClr val="D60093"/>
          </a:solidFill>
          <a:ln w="12700" cap="flat" cmpd="sng" algn="ctr">
            <a:solidFill>
              <a:srgbClr val="D60093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0" dirty="0">
                <a:solidFill>
                  <a:prstClr val="white"/>
                </a:solidFill>
                <a:latin typeface="Calibri" panose="020F0502020204030204"/>
              </a:rPr>
              <a:t>Pump Monitor</a:t>
            </a:r>
            <a:endParaRPr lang="en-GB" sz="1200" kern="0" baseline="3000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40" name="Rounded Rectangle 272">
            <a:extLst>
              <a:ext uri="{FF2B5EF4-FFF2-40B4-BE49-F238E27FC236}">
                <a16:creationId xmlns:a16="http://schemas.microsoft.com/office/drawing/2014/main" id="{6E9D18E5-74D3-4CED-9207-DC2A85740165}"/>
              </a:ext>
            </a:extLst>
          </p:cNvPr>
          <p:cNvSpPr/>
          <p:nvPr/>
        </p:nvSpPr>
        <p:spPr>
          <a:xfrm>
            <a:off x="10082340" y="3429000"/>
            <a:ext cx="1465034" cy="830580"/>
          </a:xfrm>
          <a:prstGeom prst="roundRect">
            <a:avLst/>
          </a:prstGeom>
          <a:solidFill>
            <a:srgbClr val="003300"/>
          </a:solidFill>
          <a:ln w="12700" cap="flat" cmpd="sng" algn="ctr">
            <a:solidFill>
              <a:srgbClr val="0033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0" dirty="0">
                <a:solidFill>
                  <a:prstClr val="white"/>
                </a:solidFill>
                <a:latin typeface="Calibri" panose="020F0502020204030204"/>
              </a:rPr>
              <a:t>Microscopy &amp; Diffraction Chambers</a:t>
            </a:r>
          </a:p>
        </p:txBody>
      </p:sp>
      <p:cxnSp>
        <p:nvCxnSpPr>
          <p:cNvPr id="450" name="Elbow Connector 279">
            <a:extLst>
              <a:ext uri="{FF2B5EF4-FFF2-40B4-BE49-F238E27FC236}">
                <a16:creationId xmlns:a16="http://schemas.microsoft.com/office/drawing/2014/main" id="{83040AB1-4FDE-4428-BA0B-31C14A1BD2C3}"/>
              </a:ext>
            </a:extLst>
          </p:cNvPr>
          <p:cNvCxnSpPr>
            <a:cxnSpLocks/>
            <a:endCxn id="440" idx="1"/>
          </p:cNvCxnSpPr>
          <p:nvPr/>
        </p:nvCxnSpPr>
        <p:spPr>
          <a:xfrm>
            <a:off x="9222896" y="3464077"/>
            <a:ext cx="859444" cy="380213"/>
          </a:xfrm>
          <a:prstGeom prst="bentConnector3">
            <a:avLst>
              <a:gd name="adj1" fmla="val 68718"/>
            </a:avLst>
          </a:prstGeom>
          <a:ln w="28575">
            <a:solidFill>
              <a:srgbClr val="D60093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3" name="Elbow Connector 279">
            <a:extLst>
              <a:ext uri="{FF2B5EF4-FFF2-40B4-BE49-F238E27FC236}">
                <a16:creationId xmlns:a16="http://schemas.microsoft.com/office/drawing/2014/main" id="{E7CC5C9A-849B-456A-A8EE-F0B0BDABC971}"/>
              </a:ext>
            </a:extLst>
          </p:cNvPr>
          <p:cNvCxnSpPr>
            <a:cxnSpLocks/>
          </p:cNvCxnSpPr>
          <p:nvPr/>
        </p:nvCxnSpPr>
        <p:spPr>
          <a:xfrm flipH="1">
            <a:off x="11321430" y="3825898"/>
            <a:ext cx="226511" cy="608618"/>
          </a:xfrm>
          <a:prstGeom prst="bentConnector4">
            <a:avLst>
              <a:gd name="adj1" fmla="val -54659"/>
              <a:gd name="adj2" fmla="val 84117"/>
            </a:avLst>
          </a:prstGeom>
          <a:ln w="28575">
            <a:solidFill>
              <a:srgbClr val="D60093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ounded Rectangle 272">
            <a:extLst>
              <a:ext uri="{FF2B5EF4-FFF2-40B4-BE49-F238E27FC236}">
                <a16:creationId xmlns:a16="http://schemas.microsoft.com/office/drawing/2014/main" id="{C749F9A0-53B0-4FD2-BCE7-34685104035D}"/>
              </a:ext>
            </a:extLst>
          </p:cNvPr>
          <p:cNvSpPr/>
          <p:nvPr/>
        </p:nvSpPr>
        <p:spPr>
          <a:xfrm>
            <a:off x="10082340" y="5124434"/>
            <a:ext cx="1497138" cy="421233"/>
          </a:xfrm>
          <a:prstGeom prst="roundRect">
            <a:avLst/>
          </a:prstGeom>
          <a:solidFill>
            <a:srgbClr val="003300"/>
          </a:solidFill>
          <a:ln w="12700" cap="flat" cmpd="sng" algn="ctr">
            <a:solidFill>
              <a:srgbClr val="0033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0" dirty="0">
                <a:solidFill>
                  <a:prstClr val="white"/>
                </a:solidFill>
                <a:latin typeface="Calibri" panose="020F0502020204030204"/>
              </a:rPr>
              <a:t>Electron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0" dirty="0">
                <a:solidFill>
                  <a:prstClr val="white"/>
                </a:solidFill>
                <a:latin typeface="Calibri" panose="020F0502020204030204"/>
              </a:rPr>
              <a:t>Detector</a:t>
            </a:r>
          </a:p>
        </p:txBody>
      </p:sp>
      <p:sp>
        <p:nvSpPr>
          <p:cNvPr id="71" name="Rounded Rectangle 272">
            <a:extLst>
              <a:ext uri="{FF2B5EF4-FFF2-40B4-BE49-F238E27FC236}">
                <a16:creationId xmlns:a16="http://schemas.microsoft.com/office/drawing/2014/main" id="{DD64C437-4924-4F8D-A819-3ADFA90013DF}"/>
              </a:ext>
            </a:extLst>
          </p:cNvPr>
          <p:cNvSpPr/>
          <p:nvPr/>
        </p:nvSpPr>
        <p:spPr>
          <a:xfrm>
            <a:off x="10082340" y="5769427"/>
            <a:ext cx="1505563" cy="521378"/>
          </a:xfrm>
          <a:prstGeom prst="roundRect">
            <a:avLst/>
          </a:prstGeom>
          <a:solidFill>
            <a:srgbClr val="003300"/>
          </a:solidFill>
          <a:ln w="12700" cap="flat" cmpd="sng" algn="ctr">
            <a:solidFill>
              <a:srgbClr val="0033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0" dirty="0">
                <a:solidFill>
                  <a:prstClr val="white"/>
                </a:solidFill>
                <a:latin typeface="Calibri" panose="020F0502020204030204"/>
              </a:rPr>
              <a:t>Spectrometer (energy tagging ) / THz Time Tagging</a:t>
            </a:r>
          </a:p>
        </p:txBody>
      </p:sp>
      <p:sp>
        <p:nvSpPr>
          <p:cNvPr id="91" name="Rounded Rectangle 272">
            <a:extLst>
              <a:ext uri="{FF2B5EF4-FFF2-40B4-BE49-F238E27FC236}">
                <a16:creationId xmlns:a16="http://schemas.microsoft.com/office/drawing/2014/main" id="{698E6EEF-0C29-461F-932E-8484AB8A24B4}"/>
              </a:ext>
            </a:extLst>
          </p:cNvPr>
          <p:cNvSpPr/>
          <p:nvPr/>
        </p:nvSpPr>
        <p:spPr>
          <a:xfrm>
            <a:off x="813210" y="2769294"/>
            <a:ext cx="622958" cy="538704"/>
          </a:xfrm>
          <a:prstGeom prst="roundRect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0" dirty="0">
                <a:solidFill>
                  <a:prstClr val="white"/>
                </a:solidFill>
                <a:latin typeface="Calibri" panose="020F0502020204030204"/>
              </a:rPr>
              <a:t>Laser Split</a:t>
            </a:r>
          </a:p>
        </p:txBody>
      </p:sp>
      <p:cxnSp>
        <p:nvCxnSpPr>
          <p:cNvPr id="161" name="Elbow Connector 279">
            <a:extLst>
              <a:ext uri="{FF2B5EF4-FFF2-40B4-BE49-F238E27FC236}">
                <a16:creationId xmlns:a16="http://schemas.microsoft.com/office/drawing/2014/main" id="{DABB2C0D-4E14-46BE-830D-7E2BBA1DA922}"/>
              </a:ext>
            </a:extLst>
          </p:cNvPr>
          <p:cNvCxnSpPr>
            <a:cxnSpLocks/>
            <a:stCxn id="289" idx="3"/>
            <a:endCxn id="358" idx="0"/>
          </p:cNvCxnSpPr>
          <p:nvPr/>
        </p:nvCxnSpPr>
        <p:spPr>
          <a:xfrm>
            <a:off x="3249860" y="3442728"/>
            <a:ext cx="281712" cy="358416"/>
          </a:xfrm>
          <a:prstGeom prst="bentConnector5">
            <a:avLst>
              <a:gd name="adj1" fmla="val 21561"/>
              <a:gd name="adj2" fmla="val 64594"/>
              <a:gd name="adj3" fmla="val 18853"/>
            </a:avLst>
          </a:prstGeom>
          <a:ln w="28575">
            <a:solidFill>
              <a:srgbClr val="D60093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Rounded Rectangle 272">
            <a:extLst>
              <a:ext uri="{FF2B5EF4-FFF2-40B4-BE49-F238E27FC236}">
                <a16:creationId xmlns:a16="http://schemas.microsoft.com/office/drawing/2014/main" id="{2AEF5E4D-FA71-4B34-995E-32C2E0E93613}"/>
              </a:ext>
            </a:extLst>
          </p:cNvPr>
          <p:cNvSpPr/>
          <p:nvPr/>
        </p:nvSpPr>
        <p:spPr>
          <a:xfrm>
            <a:off x="7994810" y="1241065"/>
            <a:ext cx="1448910" cy="324977"/>
          </a:xfrm>
          <a:prstGeom prst="roundRect">
            <a:avLst/>
          </a:prstGeom>
          <a:solidFill>
            <a:srgbClr val="3333FF"/>
          </a:solidFill>
          <a:ln w="12700" cap="flat" cmpd="sng" algn="ctr">
            <a:solidFill>
              <a:srgbClr val="3333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0" dirty="0">
                <a:solidFill>
                  <a:prstClr val="white"/>
                </a:solidFill>
                <a:latin typeface="Calibri" panose="020F0502020204030204"/>
              </a:rPr>
              <a:t>Beam Shaping</a:t>
            </a:r>
          </a:p>
        </p:txBody>
      </p:sp>
      <p:sp>
        <p:nvSpPr>
          <p:cNvPr id="96" name="Rounded Rectangle 272">
            <a:extLst>
              <a:ext uri="{FF2B5EF4-FFF2-40B4-BE49-F238E27FC236}">
                <a16:creationId xmlns:a16="http://schemas.microsoft.com/office/drawing/2014/main" id="{0D96B07E-1EE3-46B6-854C-71CF188FDD66}"/>
              </a:ext>
            </a:extLst>
          </p:cNvPr>
          <p:cNvSpPr/>
          <p:nvPr/>
        </p:nvSpPr>
        <p:spPr>
          <a:xfrm>
            <a:off x="8008517" y="1815038"/>
            <a:ext cx="1397587" cy="553143"/>
          </a:xfrm>
          <a:prstGeom prst="roundRect">
            <a:avLst/>
          </a:prstGeom>
          <a:solidFill>
            <a:srgbClr val="3333FF"/>
          </a:solidFill>
          <a:ln w="12700" cap="flat" cmpd="sng" algn="ctr">
            <a:solidFill>
              <a:srgbClr val="3333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0" dirty="0">
                <a:solidFill>
                  <a:prstClr val="white"/>
                </a:solidFill>
                <a:latin typeface="Calibri" panose="020F0502020204030204"/>
              </a:rPr>
              <a:t>Temporal &amp; Spatial Shaping (picosecond)</a:t>
            </a:r>
          </a:p>
        </p:txBody>
      </p:sp>
      <p:cxnSp>
        <p:nvCxnSpPr>
          <p:cNvPr id="99" name="Elbow Connector 279">
            <a:extLst>
              <a:ext uri="{FF2B5EF4-FFF2-40B4-BE49-F238E27FC236}">
                <a16:creationId xmlns:a16="http://schemas.microsoft.com/office/drawing/2014/main" id="{56902FB5-5B51-4AB7-B96A-26E4782F76E4}"/>
              </a:ext>
            </a:extLst>
          </p:cNvPr>
          <p:cNvCxnSpPr>
            <a:cxnSpLocks/>
            <a:stCxn id="95" idx="3"/>
          </p:cNvCxnSpPr>
          <p:nvPr/>
        </p:nvCxnSpPr>
        <p:spPr>
          <a:xfrm flipV="1">
            <a:off x="9443720" y="1371496"/>
            <a:ext cx="638620" cy="32058"/>
          </a:xfrm>
          <a:prstGeom prst="bentConnector3">
            <a:avLst>
              <a:gd name="adj1" fmla="val 50000"/>
            </a:avLst>
          </a:prstGeom>
          <a:ln w="28575">
            <a:solidFill>
              <a:srgbClr val="3333FF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Elbow Connector 279">
            <a:extLst>
              <a:ext uri="{FF2B5EF4-FFF2-40B4-BE49-F238E27FC236}">
                <a16:creationId xmlns:a16="http://schemas.microsoft.com/office/drawing/2014/main" id="{C617D3E1-4127-4148-91BC-CB01F753A455}"/>
              </a:ext>
            </a:extLst>
          </p:cNvPr>
          <p:cNvCxnSpPr>
            <a:cxnSpLocks/>
            <a:stCxn id="241" idx="3"/>
            <a:endCxn id="96" idx="1"/>
          </p:cNvCxnSpPr>
          <p:nvPr/>
        </p:nvCxnSpPr>
        <p:spPr>
          <a:xfrm>
            <a:off x="7233397" y="1966503"/>
            <a:ext cx="775120" cy="125107"/>
          </a:xfrm>
          <a:prstGeom prst="bentConnector3">
            <a:avLst>
              <a:gd name="adj1" fmla="val 50000"/>
            </a:avLst>
          </a:prstGeom>
          <a:ln w="28575">
            <a:solidFill>
              <a:srgbClr val="3333FF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Elbow Connector 279">
            <a:extLst>
              <a:ext uri="{FF2B5EF4-FFF2-40B4-BE49-F238E27FC236}">
                <a16:creationId xmlns:a16="http://schemas.microsoft.com/office/drawing/2014/main" id="{E5D6ADA4-D887-484A-806C-C7462EF8F21D}"/>
              </a:ext>
            </a:extLst>
          </p:cNvPr>
          <p:cNvCxnSpPr>
            <a:cxnSpLocks/>
            <a:stCxn id="96" idx="3"/>
          </p:cNvCxnSpPr>
          <p:nvPr/>
        </p:nvCxnSpPr>
        <p:spPr>
          <a:xfrm flipV="1">
            <a:off x="9406104" y="2021750"/>
            <a:ext cx="703314" cy="69860"/>
          </a:xfrm>
          <a:prstGeom prst="bentConnector3">
            <a:avLst>
              <a:gd name="adj1" fmla="val 50000"/>
            </a:avLst>
          </a:prstGeom>
          <a:ln w="28575">
            <a:solidFill>
              <a:srgbClr val="3333FF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8" name="Rounded Rectangle 272">
            <a:extLst>
              <a:ext uri="{FF2B5EF4-FFF2-40B4-BE49-F238E27FC236}">
                <a16:creationId xmlns:a16="http://schemas.microsoft.com/office/drawing/2014/main" id="{BB7AD885-E146-4B19-B9B8-0F6FDE70777B}"/>
              </a:ext>
            </a:extLst>
          </p:cNvPr>
          <p:cNvSpPr/>
          <p:nvPr/>
        </p:nvSpPr>
        <p:spPr>
          <a:xfrm>
            <a:off x="10109418" y="2519299"/>
            <a:ext cx="1465034" cy="608618"/>
          </a:xfrm>
          <a:prstGeom prst="roundRect">
            <a:avLst/>
          </a:prstGeom>
          <a:solidFill>
            <a:srgbClr val="003300"/>
          </a:solidFill>
          <a:ln w="12700" cap="flat" cmpd="sng" algn="ctr">
            <a:solidFill>
              <a:srgbClr val="0033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0" dirty="0">
                <a:solidFill>
                  <a:prstClr val="white"/>
                </a:solidFill>
                <a:latin typeface="Calibri" panose="020F0502020204030204"/>
              </a:rPr>
              <a:t>Bunch Compressor / Energy Filter</a:t>
            </a:r>
          </a:p>
        </p:txBody>
      </p:sp>
      <p:sp>
        <p:nvSpPr>
          <p:cNvPr id="153" name="Rounded Rectangle 272">
            <a:extLst>
              <a:ext uri="{FF2B5EF4-FFF2-40B4-BE49-F238E27FC236}">
                <a16:creationId xmlns:a16="http://schemas.microsoft.com/office/drawing/2014/main" id="{163AAC07-3736-4E65-86B9-B893BD4FCABC}"/>
              </a:ext>
            </a:extLst>
          </p:cNvPr>
          <p:cNvSpPr/>
          <p:nvPr/>
        </p:nvSpPr>
        <p:spPr>
          <a:xfrm>
            <a:off x="8191576" y="6169908"/>
            <a:ext cx="1031320" cy="369332"/>
          </a:xfrm>
          <a:prstGeom prst="roundRect">
            <a:avLst/>
          </a:prstGeom>
          <a:solidFill>
            <a:srgbClr val="003300"/>
          </a:solidFill>
          <a:ln w="12700" cap="flat" cmpd="sng" algn="ctr">
            <a:solidFill>
              <a:srgbClr val="0033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0" dirty="0">
                <a:solidFill>
                  <a:prstClr val="white"/>
                </a:solidFill>
                <a:latin typeface="Calibri" panose="020F0502020204030204"/>
              </a:rPr>
              <a:t>RF Klystron</a:t>
            </a: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8467DEB7-2EA9-4716-A221-6C196EC97523}"/>
              </a:ext>
            </a:extLst>
          </p:cNvPr>
          <p:cNvSpPr txBox="1"/>
          <p:nvPr/>
        </p:nvSpPr>
        <p:spPr>
          <a:xfrm>
            <a:off x="3198117" y="1157140"/>
            <a:ext cx="2055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3333FF"/>
                </a:solidFill>
              </a:rPr>
              <a:t>Photoinjector Arm</a:t>
            </a:r>
          </a:p>
        </p:txBody>
      </p:sp>
      <p:sp>
        <p:nvSpPr>
          <p:cNvPr id="256" name="TextBox 255">
            <a:extLst>
              <a:ext uri="{FF2B5EF4-FFF2-40B4-BE49-F238E27FC236}">
                <a16:creationId xmlns:a16="http://schemas.microsoft.com/office/drawing/2014/main" id="{0799DCE1-6D5B-4EB5-B24F-FAAD4F378333}"/>
              </a:ext>
            </a:extLst>
          </p:cNvPr>
          <p:cNvSpPr txBox="1"/>
          <p:nvPr/>
        </p:nvSpPr>
        <p:spPr>
          <a:xfrm>
            <a:off x="2638776" y="2679095"/>
            <a:ext cx="2055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D60093"/>
                </a:solidFill>
              </a:rPr>
              <a:t>Pump Pulse Arm</a:t>
            </a:r>
          </a:p>
        </p:txBody>
      </p:sp>
      <p:sp>
        <p:nvSpPr>
          <p:cNvPr id="307" name="TextBox 306">
            <a:extLst>
              <a:ext uri="{FF2B5EF4-FFF2-40B4-BE49-F238E27FC236}">
                <a16:creationId xmlns:a16="http://schemas.microsoft.com/office/drawing/2014/main" id="{5D3A343D-C2B2-4B96-B9BA-1AA421F1A6A4}"/>
              </a:ext>
            </a:extLst>
          </p:cNvPr>
          <p:cNvSpPr txBox="1"/>
          <p:nvPr/>
        </p:nvSpPr>
        <p:spPr>
          <a:xfrm>
            <a:off x="10127538" y="590431"/>
            <a:ext cx="17342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>
                <a:solidFill>
                  <a:schemeClr val="accent6">
                    <a:lumMod val="50000"/>
                  </a:schemeClr>
                </a:solidFill>
              </a:rPr>
              <a:t>e</a:t>
            </a:r>
            <a:r>
              <a:rPr lang="en-GB" b="1" u="sng" baseline="30000" dirty="0">
                <a:solidFill>
                  <a:schemeClr val="accent6">
                    <a:lumMod val="50000"/>
                  </a:schemeClr>
                </a:solidFill>
              </a:rPr>
              <a:t>-</a:t>
            </a:r>
            <a:r>
              <a:rPr lang="en-GB" u="sng" dirty="0">
                <a:solidFill>
                  <a:schemeClr val="accent6">
                    <a:lumMod val="50000"/>
                  </a:schemeClr>
                </a:solidFill>
              </a:rPr>
              <a:t> Beam Probe</a:t>
            </a:r>
          </a:p>
        </p:txBody>
      </p:sp>
      <p:sp>
        <p:nvSpPr>
          <p:cNvPr id="308" name="TextBox 307">
            <a:extLst>
              <a:ext uri="{FF2B5EF4-FFF2-40B4-BE49-F238E27FC236}">
                <a16:creationId xmlns:a16="http://schemas.microsoft.com/office/drawing/2014/main" id="{25248E0C-32FD-4E63-A05B-61B19A0A5DFB}"/>
              </a:ext>
            </a:extLst>
          </p:cNvPr>
          <p:cNvSpPr txBox="1"/>
          <p:nvPr/>
        </p:nvSpPr>
        <p:spPr>
          <a:xfrm>
            <a:off x="254597" y="1096524"/>
            <a:ext cx="2492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>
                <a:solidFill>
                  <a:srgbClr val="FF0000"/>
                </a:solidFill>
              </a:rPr>
              <a:t>Laser System (800nm) </a:t>
            </a:r>
          </a:p>
        </p:txBody>
      </p:sp>
      <p:sp>
        <p:nvSpPr>
          <p:cNvPr id="333" name="TextBox 332">
            <a:extLst>
              <a:ext uri="{FF2B5EF4-FFF2-40B4-BE49-F238E27FC236}">
                <a16:creationId xmlns:a16="http://schemas.microsoft.com/office/drawing/2014/main" id="{5EC6CABB-D182-4C7C-9CB5-2CDF1DD43C6D}"/>
              </a:ext>
            </a:extLst>
          </p:cNvPr>
          <p:cNvSpPr txBox="1"/>
          <p:nvPr/>
        </p:nvSpPr>
        <p:spPr>
          <a:xfrm>
            <a:off x="309346" y="5872184"/>
            <a:ext cx="952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>
                <a:solidFill>
                  <a:srgbClr val="548235"/>
                </a:solidFill>
              </a:rPr>
              <a:t>Timing System</a:t>
            </a:r>
          </a:p>
        </p:txBody>
      </p:sp>
      <p:sp>
        <p:nvSpPr>
          <p:cNvPr id="350" name="Rounded Rectangle 272">
            <a:extLst>
              <a:ext uri="{FF2B5EF4-FFF2-40B4-BE49-F238E27FC236}">
                <a16:creationId xmlns:a16="http://schemas.microsoft.com/office/drawing/2014/main" id="{E65B2644-B8D8-40CC-90E9-01DC26BE2ED4}"/>
              </a:ext>
            </a:extLst>
          </p:cNvPr>
          <p:cNvSpPr/>
          <p:nvPr/>
        </p:nvSpPr>
        <p:spPr>
          <a:xfrm>
            <a:off x="4636878" y="3240687"/>
            <a:ext cx="774735" cy="1182835"/>
          </a:xfrm>
          <a:prstGeom prst="roundRect">
            <a:avLst/>
          </a:prstGeom>
          <a:solidFill>
            <a:srgbClr val="D60093"/>
          </a:solidFill>
          <a:ln w="12700" cap="flat" cmpd="sng" algn="ctr">
            <a:solidFill>
              <a:srgbClr val="D60093"/>
            </a:solidFill>
            <a:prstDash val="solid"/>
            <a:miter lim="800000"/>
          </a:ln>
          <a:effectLst/>
        </p:spPr>
        <p:txBody>
          <a:bodyPr lIns="72000" tIns="36000" rIns="72000" b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0" dirty="0">
                <a:solidFill>
                  <a:prstClr val="white"/>
                </a:solidFill>
                <a:latin typeface="Calibri" panose="020F0502020204030204"/>
              </a:rPr>
              <a:t>Scanning Optical Delay Line</a:t>
            </a:r>
          </a:p>
        </p:txBody>
      </p:sp>
      <p:sp>
        <p:nvSpPr>
          <p:cNvPr id="351" name="Rounded Rectangle 272">
            <a:extLst>
              <a:ext uri="{FF2B5EF4-FFF2-40B4-BE49-F238E27FC236}">
                <a16:creationId xmlns:a16="http://schemas.microsoft.com/office/drawing/2014/main" id="{A857690D-5D77-4919-8D4B-E115C877E20F}"/>
              </a:ext>
            </a:extLst>
          </p:cNvPr>
          <p:cNvSpPr/>
          <p:nvPr/>
        </p:nvSpPr>
        <p:spPr>
          <a:xfrm>
            <a:off x="5915448" y="4232492"/>
            <a:ext cx="1122840" cy="661204"/>
          </a:xfrm>
          <a:prstGeom prst="roundRect">
            <a:avLst/>
          </a:prstGeom>
          <a:solidFill>
            <a:srgbClr val="D60093"/>
          </a:solidFill>
          <a:ln w="12700" cap="flat" cmpd="sng" algn="ctr">
            <a:solidFill>
              <a:srgbClr val="D60093"/>
            </a:solidFill>
            <a:prstDash val="solid"/>
            <a:miter lim="800000"/>
          </a:ln>
          <a:effectLst/>
        </p:spPr>
        <p:txBody>
          <a:bodyPr lIns="36000" tIns="36000" rIns="36000" b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0" dirty="0">
                <a:solidFill>
                  <a:prstClr val="white"/>
                </a:solidFill>
                <a:latin typeface="Calibri" panose="020F0502020204030204"/>
              </a:rPr>
              <a:t>Harmonic Generation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0" dirty="0">
                <a:solidFill>
                  <a:prstClr val="white"/>
                </a:solidFill>
                <a:latin typeface="Calibri" panose="020F0502020204030204"/>
              </a:rPr>
              <a:t>2</a:t>
            </a:r>
            <a:r>
              <a:rPr lang="en-GB" sz="1200" kern="0" baseline="30000" dirty="0">
                <a:solidFill>
                  <a:prstClr val="white"/>
                </a:solidFill>
                <a:latin typeface="Calibri" panose="020F0502020204030204"/>
              </a:rPr>
              <a:t>nd</a:t>
            </a:r>
            <a:r>
              <a:rPr lang="en-GB" sz="1200" kern="0" dirty="0">
                <a:solidFill>
                  <a:prstClr val="white"/>
                </a:solidFill>
                <a:latin typeface="Calibri" panose="020F0502020204030204"/>
              </a:rPr>
              <a:t>/3</a:t>
            </a:r>
            <a:r>
              <a:rPr lang="en-GB" sz="1200" kern="0" baseline="30000" dirty="0">
                <a:solidFill>
                  <a:prstClr val="white"/>
                </a:solidFill>
                <a:latin typeface="Calibri" panose="020F0502020204030204"/>
              </a:rPr>
              <a:t>rd</a:t>
            </a:r>
            <a:r>
              <a:rPr lang="en-GB" sz="1200" kern="0" dirty="0">
                <a:solidFill>
                  <a:prstClr val="white"/>
                </a:solidFill>
                <a:latin typeface="Calibri" panose="020F0502020204030204"/>
              </a:rPr>
              <a:t>/4</a:t>
            </a:r>
            <a:r>
              <a:rPr lang="en-GB" sz="1200" kern="0" baseline="30000" dirty="0">
                <a:solidFill>
                  <a:prstClr val="white"/>
                </a:solidFill>
                <a:latin typeface="Calibri" panose="020F0502020204030204"/>
              </a:rPr>
              <a:t>th</a:t>
            </a:r>
          </a:p>
        </p:txBody>
      </p:sp>
      <p:cxnSp>
        <p:nvCxnSpPr>
          <p:cNvPr id="352" name="Elbow Connector 279">
            <a:extLst>
              <a:ext uri="{FF2B5EF4-FFF2-40B4-BE49-F238E27FC236}">
                <a16:creationId xmlns:a16="http://schemas.microsoft.com/office/drawing/2014/main" id="{EFE739D0-D353-4E5A-8219-599D3F109601}"/>
              </a:ext>
            </a:extLst>
          </p:cNvPr>
          <p:cNvCxnSpPr>
            <a:cxnSpLocks/>
            <a:stCxn id="351" idx="3"/>
            <a:endCxn id="361" idx="1"/>
          </p:cNvCxnSpPr>
          <p:nvPr/>
        </p:nvCxnSpPr>
        <p:spPr>
          <a:xfrm flipH="1">
            <a:off x="6239978" y="4563094"/>
            <a:ext cx="798310" cy="997650"/>
          </a:xfrm>
          <a:prstGeom prst="bentConnector5">
            <a:avLst>
              <a:gd name="adj1" fmla="val -28635"/>
              <a:gd name="adj2" fmla="val 55621"/>
              <a:gd name="adj3" fmla="val 128635"/>
            </a:avLst>
          </a:prstGeom>
          <a:ln w="28575">
            <a:solidFill>
              <a:srgbClr val="D60093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3" name="Elbow Connector 279">
            <a:extLst>
              <a:ext uri="{FF2B5EF4-FFF2-40B4-BE49-F238E27FC236}">
                <a16:creationId xmlns:a16="http://schemas.microsoft.com/office/drawing/2014/main" id="{E59DF57E-D4FF-4DB3-A8A4-964DF84A59B6}"/>
              </a:ext>
            </a:extLst>
          </p:cNvPr>
          <p:cNvCxnSpPr>
            <a:cxnSpLocks/>
            <a:endCxn id="351" idx="1"/>
          </p:cNvCxnSpPr>
          <p:nvPr/>
        </p:nvCxnSpPr>
        <p:spPr>
          <a:xfrm rot="16200000" flipH="1">
            <a:off x="5324590" y="3972236"/>
            <a:ext cx="752738" cy="428978"/>
          </a:xfrm>
          <a:prstGeom prst="bentConnector2">
            <a:avLst/>
          </a:prstGeom>
          <a:ln w="28575">
            <a:solidFill>
              <a:srgbClr val="D60093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4" name="Rounded Rectangle 272">
            <a:extLst>
              <a:ext uri="{FF2B5EF4-FFF2-40B4-BE49-F238E27FC236}">
                <a16:creationId xmlns:a16="http://schemas.microsoft.com/office/drawing/2014/main" id="{B625FA26-2638-4FBA-840E-EE8DCC70AAD6}"/>
              </a:ext>
            </a:extLst>
          </p:cNvPr>
          <p:cNvSpPr/>
          <p:nvPr/>
        </p:nvSpPr>
        <p:spPr>
          <a:xfrm>
            <a:off x="5936730" y="3562717"/>
            <a:ext cx="1091397" cy="545486"/>
          </a:xfrm>
          <a:prstGeom prst="roundRect">
            <a:avLst/>
          </a:prstGeom>
          <a:solidFill>
            <a:srgbClr val="D60093"/>
          </a:solidFill>
          <a:ln w="12700" cap="flat" cmpd="sng" algn="ctr">
            <a:solidFill>
              <a:srgbClr val="D60093"/>
            </a:solidFill>
            <a:prstDash val="solid"/>
            <a:miter lim="800000"/>
          </a:ln>
          <a:effectLst/>
        </p:spPr>
        <p:txBody>
          <a:bodyPr lIns="36000" tIns="36000" rIns="36000" b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0" dirty="0">
                <a:solidFill>
                  <a:prstClr val="white"/>
                </a:solidFill>
                <a:latin typeface="Calibri" panose="020F0502020204030204"/>
              </a:rPr>
              <a:t>High Energy*</a:t>
            </a:r>
            <a:endParaRPr lang="en-GB" sz="1200" kern="0" baseline="30000" dirty="0">
              <a:solidFill>
                <a:prstClr val="white"/>
              </a:solidFill>
              <a:latin typeface="Calibri" panose="020F0502020204030204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0" dirty="0" err="1">
                <a:solidFill>
                  <a:prstClr val="white"/>
                </a:solidFill>
                <a:latin typeface="Calibri" panose="020F0502020204030204"/>
              </a:rPr>
              <a:t>Tunable</a:t>
            </a:r>
            <a:r>
              <a:rPr lang="en-GB" sz="1200" kern="0" dirty="0">
                <a:solidFill>
                  <a:prstClr val="white"/>
                </a:solidFill>
                <a:latin typeface="Calibri" panose="020F0502020204030204"/>
              </a:rPr>
              <a:t> OPA</a:t>
            </a:r>
          </a:p>
        </p:txBody>
      </p:sp>
      <p:cxnSp>
        <p:nvCxnSpPr>
          <p:cNvPr id="355" name="Elbow Connector 279">
            <a:extLst>
              <a:ext uri="{FF2B5EF4-FFF2-40B4-BE49-F238E27FC236}">
                <a16:creationId xmlns:a16="http://schemas.microsoft.com/office/drawing/2014/main" id="{2A3C72B8-4BB8-4977-9008-98609C983406}"/>
              </a:ext>
            </a:extLst>
          </p:cNvPr>
          <p:cNvCxnSpPr>
            <a:cxnSpLocks/>
            <a:stCxn id="350" idx="3"/>
            <a:endCxn id="354" idx="1"/>
          </p:cNvCxnSpPr>
          <p:nvPr/>
        </p:nvCxnSpPr>
        <p:spPr>
          <a:xfrm>
            <a:off x="5411613" y="3832105"/>
            <a:ext cx="525117" cy="3355"/>
          </a:xfrm>
          <a:prstGeom prst="bentConnector3">
            <a:avLst>
              <a:gd name="adj1" fmla="val 50000"/>
            </a:avLst>
          </a:prstGeom>
          <a:ln w="28575">
            <a:solidFill>
              <a:srgbClr val="D60093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7" name="Elbow Connector 279">
            <a:extLst>
              <a:ext uri="{FF2B5EF4-FFF2-40B4-BE49-F238E27FC236}">
                <a16:creationId xmlns:a16="http://schemas.microsoft.com/office/drawing/2014/main" id="{D1E4DFCA-7444-402A-A9E9-63B2E089AD04}"/>
              </a:ext>
            </a:extLst>
          </p:cNvPr>
          <p:cNvCxnSpPr>
            <a:cxnSpLocks/>
            <a:stCxn id="350" idx="3"/>
            <a:endCxn id="361" idx="1"/>
          </p:cNvCxnSpPr>
          <p:nvPr/>
        </p:nvCxnSpPr>
        <p:spPr>
          <a:xfrm>
            <a:off x="5411613" y="3832105"/>
            <a:ext cx="828365" cy="1728639"/>
          </a:xfrm>
          <a:prstGeom prst="bentConnector3">
            <a:avLst>
              <a:gd name="adj1" fmla="val 9472"/>
            </a:avLst>
          </a:prstGeom>
          <a:ln w="28575">
            <a:solidFill>
              <a:srgbClr val="D60093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9" name="Elbow Connector 279">
            <a:extLst>
              <a:ext uri="{FF2B5EF4-FFF2-40B4-BE49-F238E27FC236}">
                <a16:creationId xmlns:a16="http://schemas.microsoft.com/office/drawing/2014/main" id="{7CE01F65-0A75-4D7F-923E-CA3C5A33DB6A}"/>
              </a:ext>
            </a:extLst>
          </p:cNvPr>
          <p:cNvCxnSpPr>
            <a:cxnSpLocks/>
            <a:stCxn id="354" idx="3"/>
          </p:cNvCxnSpPr>
          <p:nvPr/>
        </p:nvCxnSpPr>
        <p:spPr>
          <a:xfrm>
            <a:off x="7028127" y="3835460"/>
            <a:ext cx="2188986" cy="756784"/>
          </a:xfrm>
          <a:prstGeom prst="bentConnector3">
            <a:avLst>
              <a:gd name="adj1" fmla="val 19637"/>
            </a:avLst>
          </a:prstGeom>
          <a:ln w="28575">
            <a:solidFill>
              <a:srgbClr val="D60093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0" name="Rounded Rectangle 272">
            <a:extLst>
              <a:ext uri="{FF2B5EF4-FFF2-40B4-BE49-F238E27FC236}">
                <a16:creationId xmlns:a16="http://schemas.microsoft.com/office/drawing/2014/main" id="{18690D37-B18D-41FD-B45A-F2A05FB099EA}"/>
              </a:ext>
            </a:extLst>
          </p:cNvPr>
          <p:cNvSpPr/>
          <p:nvPr/>
        </p:nvSpPr>
        <p:spPr>
          <a:xfrm>
            <a:off x="7491158" y="3168777"/>
            <a:ext cx="1400835" cy="635713"/>
          </a:xfrm>
          <a:prstGeom prst="roundRect">
            <a:avLst/>
          </a:prstGeom>
          <a:solidFill>
            <a:srgbClr val="D60093"/>
          </a:solidFill>
          <a:ln w="12700" cap="flat" cmpd="sng" algn="ctr">
            <a:solidFill>
              <a:srgbClr val="D60093"/>
            </a:solidFill>
            <a:prstDash val="solid"/>
            <a:miter lim="800000"/>
          </a:ln>
          <a:effectLst/>
        </p:spPr>
        <p:txBody>
          <a:bodyPr lIns="72000" tIns="36000" rIns="72000" b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0" dirty="0">
                <a:solidFill>
                  <a:prstClr val="white"/>
                </a:solidFill>
                <a:latin typeface="Calibri" panose="020F0502020204030204"/>
              </a:rPr>
              <a:t>THz Gen.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0" dirty="0">
                <a:solidFill>
                  <a:prstClr val="white"/>
                </a:solidFill>
                <a:latin typeface="Calibri" panose="020F0502020204030204"/>
              </a:rPr>
              <a:t>Organ. Crystals (BNA, DAST, OH1 )</a:t>
            </a:r>
          </a:p>
        </p:txBody>
      </p:sp>
      <p:sp>
        <p:nvSpPr>
          <p:cNvPr id="361" name="Rounded Rectangle 272">
            <a:extLst>
              <a:ext uri="{FF2B5EF4-FFF2-40B4-BE49-F238E27FC236}">
                <a16:creationId xmlns:a16="http://schemas.microsoft.com/office/drawing/2014/main" id="{BA7D6B31-FC3E-4E52-A97F-B2614659D85D}"/>
              </a:ext>
            </a:extLst>
          </p:cNvPr>
          <p:cNvSpPr/>
          <p:nvPr/>
        </p:nvSpPr>
        <p:spPr>
          <a:xfrm>
            <a:off x="6239978" y="5342291"/>
            <a:ext cx="2652015" cy="436906"/>
          </a:xfrm>
          <a:prstGeom prst="roundRect">
            <a:avLst/>
          </a:prstGeom>
          <a:solidFill>
            <a:srgbClr val="D60093"/>
          </a:solidFill>
          <a:ln w="12700" cap="flat" cmpd="sng" algn="ctr">
            <a:solidFill>
              <a:srgbClr val="D60093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0" dirty="0">
                <a:solidFill>
                  <a:prstClr val="white"/>
                </a:solidFill>
                <a:latin typeface="Calibri" panose="020F0502020204030204"/>
              </a:rPr>
              <a:t>Hollow-Core </a:t>
            </a:r>
            <a:r>
              <a:rPr lang="en-GB" sz="1200" kern="0" dirty="0" err="1">
                <a:solidFill>
                  <a:prstClr val="white"/>
                </a:solidFill>
                <a:latin typeface="Calibri" panose="020F0502020204030204"/>
              </a:rPr>
              <a:t>Fiber</a:t>
            </a:r>
            <a:r>
              <a:rPr lang="en-GB" sz="1200" kern="0" dirty="0">
                <a:solidFill>
                  <a:prstClr val="white"/>
                </a:solidFill>
                <a:latin typeface="Calibri" panose="020F0502020204030204"/>
              </a:rPr>
              <a:t> Post-Compression</a:t>
            </a:r>
          </a:p>
        </p:txBody>
      </p:sp>
      <p:cxnSp>
        <p:nvCxnSpPr>
          <p:cNvPr id="364" name="Elbow Connector 279">
            <a:extLst>
              <a:ext uri="{FF2B5EF4-FFF2-40B4-BE49-F238E27FC236}">
                <a16:creationId xmlns:a16="http://schemas.microsoft.com/office/drawing/2014/main" id="{70025283-E92D-4744-87F4-930F38538425}"/>
              </a:ext>
            </a:extLst>
          </p:cNvPr>
          <p:cNvCxnSpPr>
            <a:cxnSpLocks/>
          </p:cNvCxnSpPr>
          <p:nvPr/>
        </p:nvCxnSpPr>
        <p:spPr>
          <a:xfrm flipV="1">
            <a:off x="5473769" y="2757918"/>
            <a:ext cx="2357277" cy="1081384"/>
          </a:xfrm>
          <a:prstGeom prst="bentConnector3">
            <a:avLst>
              <a:gd name="adj1" fmla="val 434"/>
            </a:avLst>
          </a:prstGeom>
          <a:ln w="28575">
            <a:solidFill>
              <a:srgbClr val="D60093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5" name="Rounded Rectangle 272">
            <a:extLst>
              <a:ext uri="{FF2B5EF4-FFF2-40B4-BE49-F238E27FC236}">
                <a16:creationId xmlns:a16="http://schemas.microsoft.com/office/drawing/2014/main" id="{46CEEE28-1FC8-486D-B1A6-9676F15AB268}"/>
              </a:ext>
            </a:extLst>
          </p:cNvPr>
          <p:cNvSpPr/>
          <p:nvPr/>
        </p:nvSpPr>
        <p:spPr>
          <a:xfrm>
            <a:off x="7921529" y="4599566"/>
            <a:ext cx="947831" cy="457966"/>
          </a:xfrm>
          <a:prstGeom prst="roundRect">
            <a:avLst/>
          </a:prstGeom>
          <a:solidFill>
            <a:srgbClr val="D60093"/>
          </a:solidFill>
          <a:ln w="12700" cap="flat" cmpd="sng" algn="ctr">
            <a:solidFill>
              <a:srgbClr val="D60093"/>
            </a:solidFill>
            <a:prstDash val="solid"/>
            <a:miter lim="800000"/>
          </a:ln>
          <a:effectLst/>
        </p:spPr>
        <p:txBody>
          <a:bodyPr lIns="72000" tIns="36000" rIns="72000" b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0" dirty="0">
                <a:solidFill>
                  <a:prstClr val="white"/>
                </a:solidFill>
                <a:latin typeface="Calibri" panose="020F0502020204030204"/>
              </a:rPr>
              <a:t>UV/Vis Gen. (SFG)</a:t>
            </a:r>
          </a:p>
        </p:txBody>
      </p:sp>
      <p:sp>
        <p:nvSpPr>
          <p:cNvPr id="367" name="Rounded Rectangle 272">
            <a:extLst>
              <a:ext uri="{FF2B5EF4-FFF2-40B4-BE49-F238E27FC236}">
                <a16:creationId xmlns:a16="http://schemas.microsoft.com/office/drawing/2014/main" id="{60694805-3439-41D1-AF72-F31B7298F72F}"/>
              </a:ext>
            </a:extLst>
          </p:cNvPr>
          <p:cNvSpPr/>
          <p:nvPr/>
        </p:nvSpPr>
        <p:spPr>
          <a:xfrm>
            <a:off x="7878413" y="3986403"/>
            <a:ext cx="995389" cy="356632"/>
          </a:xfrm>
          <a:prstGeom prst="roundRect">
            <a:avLst/>
          </a:prstGeom>
          <a:solidFill>
            <a:srgbClr val="D60093"/>
          </a:solidFill>
          <a:ln w="12700" cap="flat" cmpd="sng" algn="ctr">
            <a:solidFill>
              <a:srgbClr val="D60093"/>
            </a:solidFill>
            <a:prstDash val="solid"/>
            <a:miter lim="800000"/>
          </a:ln>
          <a:effectLst/>
        </p:spPr>
        <p:txBody>
          <a:bodyPr lIns="72000" tIns="36000" rIns="72000" b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0" dirty="0">
                <a:solidFill>
                  <a:prstClr val="white"/>
                </a:solidFill>
                <a:latin typeface="Calibri" panose="020F0502020204030204"/>
              </a:rPr>
              <a:t>MIR Gen. (DFG)</a:t>
            </a:r>
          </a:p>
        </p:txBody>
      </p:sp>
      <p:cxnSp>
        <p:nvCxnSpPr>
          <p:cNvPr id="368" name="Elbow Connector 279">
            <a:extLst>
              <a:ext uri="{FF2B5EF4-FFF2-40B4-BE49-F238E27FC236}">
                <a16:creationId xmlns:a16="http://schemas.microsoft.com/office/drawing/2014/main" id="{4CB587DD-6DB5-4893-9248-406A87BF7EA9}"/>
              </a:ext>
            </a:extLst>
          </p:cNvPr>
          <p:cNvCxnSpPr>
            <a:cxnSpLocks/>
            <a:stCxn id="354" idx="3"/>
            <a:endCxn id="360" idx="1"/>
          </p:cNvCxnSpPr>
          <p:nvPr/>
        </p:nvCxnSpPr>
        <p:spPr>
          <a:xfrm flipV="1">
            <a:off x="7028127" y="3486634"/>
            <a:ext cx="463031" cy="348826"/>
          </a:xfrm>
          <a:prstGeom prst="bentConnector3">
            <a:avLst>
              <a:gd name="adj1" fmla="val 67172"/>
            </a:avLst>
          </a:prstGeom>
          <a:ln w="28575">
            <a:solidFill>
              <a:srgbClr val="D60093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9" name="Rounded Rectangle 272">
            <a:extLst>
              <a:ext uri="{FF2B5EF4-FFF2-40B4-BE49-F238E27FC236}">
                <a16:creationId xmlns:a16="http://schemas.microsoft.com/office/drawing/2014/main" id="{339C2C2E-EF34-43CF-A2A3-8863CCF853B4}"/>
              </a:ext>
            </a:extLst>
          </p:cNvPr>
          <p:cNvSpPr/>
          <p:nvPr/>
        </p:nvSpPr>
        <p:spPr>
          <a:xfrm>
            <a:off x="7831046" y="2501387"/>
            <a:ext cx="1041331" cy="543369"/>
          </a:xfrm>
          <a:prstGeom prst="roundRect">
            <a:avLst/>
          </a:prstGeom>
          <a:solidFill>
            <a:srgbClr val="D60093"/>
          </a:solidFill>
          <a:ln w="12700" cap="flat" cmpd="sng" algn="ctr">
            <a:solidFill>
              <a:srgbClr val="D60093"/>
            </a:solidFill>
            <a:prstDash val="solid"/>
            <a:miter lim="800000"/>
          </a:ln>
          <a:effectLst/>
        </p:spPr>
        <p:txBody>
          <a:bodyPr lIns="72000" tIns="36000" rIns="72000" b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0" dirty="0">
                <a:solidFill>
                  <a:prstClr val="white"/>
                </a:solidFill>
                <a:latin typeface="Calibri" panose="020F0502020204030204"/>
              </a:rPr>
              <a:t>Tilted Optical Rectification (LNBO)</a:t>
            </a:r>
          </a:p>
        </p:txBody>
      </p:sp>
      <p:cxnSp>
        <p:nvCxnSpPr>
          <p:cNvPr id="370" name="Elbow Connector 279">
            <a:extLst>
              <a:ext uri="{FF2B5EF4-FFF2-40B4-BE49-F238E27FC236}">
                <a16:creationId xmlns:a16="http://schemas.microsoft.com/office/drawing/2014/main" id="{6E5DEB35-FAA8-4233-BB40-F5B3F6053A07}"/>
              </a:ext>
            </a:extLst>
          </p:cNvPr>
          <p:cNvCxnSpPr>
            <a:cxnSpLocks/>
            <a:stCxn id="354" idx="3"/>
            <a:endCxn id="367" idx="1"/>
          </p:cNvCxnSpPr>
          <p:nvPr/>
        </p:nvCxnSpPr>
        <p:spPr>
          <a:xfrm>
            <a:off x="7028127" y="3835460"/>
            <a:ext cx="850286" cy="329259"/>
          </a:xfrm>
          <a:prstGeom prst="bentConnector3">
            <a:avLst>
              <a:gd name="adj1" fmla="val 50000"/>
            </a:avLst>
          </a:prstGeom>
          <a:ln w="28575">
            <a:solidFill>
              <a:srgbClr val="D60093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1" name="Elbow Connector 279">
            <a:extLst>
              <a:ext uri="{FF2B5EF4-FFF2-40B4-BE49-F238E27FC236}">
                <a16:creationId xmlns:a16="http://schemas.microsoft.com/office/drawing/2014/main" id="{C5C306ED-F25D-4E7F-855E-B13D9AB37B34}"/>
              </a:ext>
            </a:extLst>
          </p:cNvPr>
          <p:cNvCxnSpPr>
            <a:cxnSpLocks/>
            <a:stCxn id="361" idx="3"/>
          </p:cNvCxnSpPr>
          <p:nvPr/>
        </p:nvCxnSpPr>
        <p:spPr>
          <a:xfrm>
            <a:off x="8891993" y="5560744"/>
            <a:ext cx="360680" cy="0"/>
          </a:xfrm>
          <a:prstGeom prst="straightConnector1">
            <a:avLst/>
          </a:prstGeom>
          <a:ln w="28575">
            <a:solidFill>
              <a:srgbClr val="D60093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2" name="Elbow Connector 279">
            <a:extLst>
              <a:ext uri="{FF2B5EF4-FFF2-40B4-BE49-F238E27FC236}">
                <a16:creationId xmlns:a16="http://schemas.microsoft.com/office/drawing/2014/main" id="{EA9CEDFB-D700-4DA7-AB4D-2FA9C437D773}"/>
              </a:ext>
            </a:extLst>
          </p:cNvPr>
          <p:cNvCxnSpPr>
            <a:cxnSpLocks/>
            <a:stCxn id="365" idx="3"/>
          </p:cNvCxnSpPr>
          <p:nvPr/>
        </p:nvCxnSpPr>
        <p:spPr>
          <a:xfrm>
            <a:off x="8869360" y="4828549"/>
            <a:ext cx="360680" cy="0"/>
          </a:xfrm>
          <a:prstGeom prst="straightConnector1">
            <a:avLst/>
          </a:prstGeom>
          <a:ln w="28575">
            <a:solidFill>
              <a:srgbClr val="D60093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3" name="Elbow Connector 279">
            <a:extLst>
              <a:ext uri="{FF2B5EF4-FFF2-40B4-BE49-F238E27FC236}">
                <a16:creationId xmlns:a16="http://schemas.microsoft.com/office/drawing/2014/main" id="{0BF787FE-5982-46BC-BEC0-D6CFC0706569}"/>
              </a:ext>
            </a:extLst>
          </p:cNvPr>
          <p:cNvCxnSpPr>
            <a:cxnSpLocks/>
            <a:stCxn id="367" idx="3"/>
          </p:cNvCxnSpPr>
          <p:nvPr/>
        </p:nvCxnSpPr>
        <p:spPr>
          <a:xfrm>
            <a:off x="8873802" y="4164719"/>
            <a:ext cx="378871" cy="0"/>
          </a:xfrm>
          <a:prstGeom prst="straightConnector1">
            <a:avLst/>
          </a:prstGeom>
          <a:ln w="28575">
            <a:solidFill>
              <a:srgbClr val="D60093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4" name="Elbow Connector 279">
            <a:extLst>
              <a:ext uri="{FF2B5EF4-FFF2-40B4-BE49-F238E27FC236}">
                <a16:creationId xmlns:a16="http://schemas.microsoft.com/office/drawing/2014/main" id="{9E7D378E-FA19-4F7A-B25B-5B25E8407D45}"/>
              </a:ext>
            </a:extLst>
          </p:cNvPr>
          <p:cNvCxnSpPr>
            <a:cxnSpLocks/>
          </p:cNvCxnSpPr>
          <p:nvPr/>
        </p:nvCxnSpPr>
        <p:spPr>
          <a:xfrm>
            <a:off x="8891993" y="3464077"/>
            <a:ext cx="325120" cy="0"/>
          </a:xfrm>
          <a:prstGeom prst="straightConnector1">
            <a:avLst/>
          </a:prstGeom>
          <a:ln w="28575">
            <a:solidFill>
              <a:srgbClr val="D60093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5" name="Elbow Connector 279">
            <a:extLst>
              <a:ext uri="{FF2B5EF4-FFF2-40B4-BE49-F238E27FC236}">
                <a16:creationId xmlns:a16="http://schemas.microsoft.com/office/drawing/2014/main" id="{421F1E98-FB49-4ABB-8F7E-0F008C572BF9}"/>
              </a:ext>
            </a:extLst>
          </p:cNvPr>
          <p:cNvCxnSpPr>
            <a:cxnSpLocks/>
            <a:stCxn id="369" idx="3"/>
          </p:cNvCxnSpPr>
          <p:nvPr/>
        </p:nvCxnSpPr>
        <p:spPr>
          <a:xfrm flipV="1">
            <a:off x="8872377" y="2764272"/>
            <a:ext cx="289097" cy="8800"/>
          </a:xfrm>
          <a:prstGeom prst="straightConnector1">
            <a:avLst/>
          </a:prstGeom>
          <a:ln w="28575">
            <a:solidFill>
              <a:srgbClr val="D60093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7" name="TextBox 376">
            <a:extLst>
              <a:ext uri="{FF2B5EF4-FFF2-40B4-BE49-F238E27FC236}">
                <a16:creationId xmlns:a16="http://schemas.microsoft.com/office/drawing/2014/main" id="{4F6B3205-4EAD-43B8-85F8-CC65F24B56F2}"/>
              </a:ext>
            </a:extLst>
          </p:cNvPr>
          <p:cNvSpPr txBox="1"/>
          <p:nvPr/>
        </p:nvSpPr>
        <p:spPr>
          <a:xfrm>
            <a:off x="8804667" y="2471858"/>
            <a:ext cx="12598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/>
              <a:t>~1-0.03 mm</a:t>
            </a:r>
          </a:p>
        </p:txBody>
      </p:sp>
      <p:sp>
        <p:nvSpPr>
          <p:cNvPr id="378" name="TextBox 377">
            <a:extLst>
              <a:ext uri="{FF2B5EF4-FFF2-40B4-BE49-F238E27FC236}">
                <a16:creationId xmlns:a16="http://schemas.microsoft.com/office/drawing/2014/main" id="{7D7A1BEC-E248-4451-A963-245B770FA990}"/>
              </a:ext>
            </a:extLst>
          </p:cNvPr>
          <p:cNvSpPr txBox="1"/>
          <p:nvPr/>
        </p:nvSpPr>
        <p:spPr>
          <a:xfrm>
            <a:off x="8833840" y="3147834"/>
            <a:ext cx="10423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/>
              <a:t>~300-33 </a:t>
            </a:r>
            <a:r>
              <a:rPr lang="el-GR" sz="1100" b="1" dirty="0"/>
              <a:t>μ</a:t>
            </a:r>
            <a:r>
              <a:rPr lang="en-GB" sz="1100" b="1" dirty="0"/>
              <a:t>m</a:t>
            </a:r>
          </a:p>
        </p:txBody>
      </p:sp>
      <p:sp>
        <p:nvSpPr>
          <p:cNvPr id="379" name="TextBox 378">
            <a:extLst>
              <a:ext uri="{FF2B5EF4-FFF2-40B4-BE49-F238E27FC236}">
                <a16:creationId xmlns:a16="http://schemas.microsoft.com/office/drawing/2014/main" id="{3A0BB575-F84B-4AE5-8482-51482DBB3745}"/>
              </a:ext>
            </a:extLst>
          </p:cNvPr>
          <p:cNvSpPr txBox="1"/>
          <p:nvPr/>
        </p:nvSpPr>
        <p:spPr>
          <a:xfrm>
            <a:off x="8818697" y="3931420"/>
            <a:ext cx="10423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/>
              <a:t>~3-13 </a:t>
            </a:r>
            <a:r>
              <a:rPr lang="el-GR" sz="1100" b="1" dirty="0"/>
              <a:t>μ</a:t>
            </a:r>
            <a:r>
              <a:rPr lang="en-GB" sz="1100" b="1" dirty="0"/>
              <a:t>m</a:t>
            </a:r>
          </a:p>
        </p:txBody>
      </p:sp>
      <p:sp>
        <p:nvSpPr>
          <p:cNvPr id="381" name="TextBox 380">
            <a:extLst>
              <a:ext uri="{FF2B5EF4-FFF2-40B4-BE49-F238E27FC236}">
                <a16:creationId xmlns:a16="http://schemas.microsoft.com/office/drawing/2014/main" id="{99F8CE31-FC36-48D5-9971-11BB9E5A6A0A}"/>
              </a:ext>
            </a:extLst>
          </p:cNvPr>
          <p:cNvSpPr txBox="1"/>
          <p:nvPr/>
        </p:nvSpPr>
        <p:spPr>
          <a:xfrm>
            <a:off x="8786893" y="4286765"/>
            <a:ext cx="10423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/>
              <a:t>~1.2-2.6 </a:t>
            </a:r>
            <a:r>
              <a:rPr lang="el-GR" sz="1100" b="1" dirty="0"/>
              <a:t>μ</a:t>
            </a:r>
            <a:r>
              <a:rPr lang="en-GB" sz="1100" b="1" dirty="0"/>
              <a:t>m</a:t>
            </a:r>
          </a:p>
        </p:txBody>
      </p:sp>
      <p:sp>
        <p:nvSpPr>
          <p:cNvPr id="382" name="TextBox 381">
            <a:extLst>
              <a:ext uri="{FF2B5EF4-FFF2-40B4-BE49-F238E27FC236}">
                <a16:creationId xmlns:a16="http://schemas.microsoft.com/office/drawing/2014/main" id="{5C751B2C-6BA2-4F0A-91C8-1CFF7FA9327F}"/>
              </a:ext>
            </a:extLst>
          </p:cNvPr>
          <p:cNvSpPr txBox="1"/>
          <p:nvPr/>
        </p:nvSpPr>
        <p:spPr>
          <a:xfrm>
            <a:off x="8804667" y="4570162"/>
            <a:ext cx="10423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/>
              <a:t>~240-1160 nm</a:t>
            </a:r>
          </a:p>
        </p:txBody>
      </p:sp>
      <p:cxnSp>
        <p:nvCxnSpPr>
          <p:cNvPr id="383" name="Elbow Connector 279">
            <a:extLst>
              <a:ext uri="{FF2B5EF4-FFF2-40B4-BE49-F238E27FC236}">
                <a16:creationId xmlns:a16="http://schemas.microsoft.com/office/drawing/2014/main" id="{2B3D64D2-B3FD-4608-AA83-A64EFAD1DEF4}"/>
              </a:ext>
            </a:extLst>
          </p:cNvPr>
          <p:cNvCxnSpPr>
            <a:cxnSpLocks/>
            <a:stCxn id="351" idx="3"/>
          </p:cNvCxnSpPr>
          <p:nvPr/>
        </p:nvCxnSpPr>
        <p:spPr>
          <a:xfrm>
            <a:off x="7038288" y="4563094"/>
            <a:ext cx="2205785" cy="683763"/>
          </a:xfrm>
          <a:prstGeom prst="bentConnector3">
            <a:avLst>
              <a:gd name="adj1" fmla="val 10657"/>
            </a:avLst>
          </a:prstGeom>
          <a:ln w="28575">
            <a:solidFill>
              <a:srgbClr val="D60093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4" name="TextBox 383">
            <a:extLst>
              <a:ext uri="{FF2B5EF4-FFF2-40B4-BE49-F238E27FC236}">
                <a16:creationId xmlns:a16="http://schemas.microsoft.com/office/drawing/2014/main" id="{3B58DA0B-D37B-4333-BDA8-B2B408CD01DD}"/>
              </a:ext>
            </a:extLst>
          </p:cNvPr>
          <p:cNvSpPr txBox="1"/>
          <p:nvPr/>
        </p:nvSpPr>
        <p:spPr>
          <a:xfrm>
            <a:off x="8548708" y="5000181"/>
            <a:ext cx="125983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/>
              <a:t>~400/264/200 nm</a:t>
            </a:r>
          </a:p>
        </p:txBody>
      </p:sp>
      <p:sp>
        <p:nvSpPr>
          <p:cNvPr id="385" name="TextBox 384">
            <a:extLst>
              <a:ext uri="{FF2B5EF4-FFF2-40B4-BE49-F238E27FC236}">
                <a16:creationId xmlns:a16="http://schemas.microsoft.com/office/drawing/2014/main" id="{86AC8143-D4A3-4B59-AECC-D2598F14A979}"/>
              </a:ext>
            </a:extLst>
          </p:cNvPr>
          <p:cNvSpPr txBox="1"/>
          <p:nvPr/>
        </p:nvSpPr>
        <p:spPr>
          <a:xfrm>
            <a:off x="8899867" y="5561010"/>
            <a:ext cx="125983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/>
              <a:t>~&lt; 10 fs ,</a:t>
            </a:r>
          </a:p>
          <a:p>
            <a:r>
              <a:rPr lang="en-GB" sz="1100" b="1" dirty="0"/>
              <a:t>400/800/1200</a:t>
            </a:r>
          </a:p>
          <a:p>
            <a:r>
              <a:rPr lang="en-GB" sz="1100" b="1" dirty="0"/>
              <a:t>1800 nm</a:t>
            </a:r>
          </a:p>
        </p:txBody>
      </p:sp>
      <p:cxnSp>
        <p:nvCxnSpPr>
          <p:cNvPr id="387" name="Elbow Connector 279">
            <a:extLst>
              <a:ext uri="{FF2B5EF4-FFF2-40B4-BE49-F238E27FC236}">
                <a16:creationId xmlns:a16="http://schemas.microsoft.com/office/drawing/2014/main" id="{7517B1F7-888D-4E9B-A7CE-D3AB0C7F96D2}"/>
              </a:ext>
            </a:extLst>
          </p:cNvPr>
          <p:cNvCxnSpPr>
            <a:cxnSpLocks/>
          </p:cNvCxnSpPr>
          <p:nvPr/>
        </p:nvCxnSpPr>
        <p:spPr>
          <a:xfrm flipH="1">
            <a:off x="6252589" y="3810086"/>
            <a:ext cx="788149" cy="1754915"/>
          </a:xfrm>
          <a:prstGeom prst="bentConnector5">
            <a:avLst>
              <a:gd name="adj1" fmla="val -39210"/>
              <a:gd name="adj2" fmla="val 79047"/>
              <a:gd name="adj3" fmla="val 129005"/>
            </a:avLst>
          </a:prstGeom>
          <a:ln w="28575">
            <a:solidFill>
              <a:srgbClr val="D60093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1" name="Elbow Connector 279">
            <a:extLst>
              <a:ext uri="{FF2B5EF4-FFF2-40B4-BE49-F238E27FC236}">
                <a16:creationId xmlns:a16="http://schemas.microsoft.com/office/drawing/2014/main" id="{CA2FFDEA-0895-4FB9-B55A-36F4CC1A39DA}"/>
              </a:ext>
            </a:extLst>
          </p:cNvPr>
          <p:cNvCxnSpPr>
            <a:cxnSpLocks/>
          </p:cNvCxnSpPr>
          <p:nvPr/>
        </p:nvCxnSpPr>
        <p:spPr>
          <a:xfrm>
            <a:off x="4418197" y="3827970"/>
            <a:ext cx="220654" cy="9343"/>
          </a:xfrm>
          <a:prstGeom prst="straightConnector1">
            <a:avLst/>
          </a:prstGeom>
          <a:ln w="28575">
            <a:solidFill>
              <a:srgbClr val="D60093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9" name="Elbow Connector 279">
            <a:extLst>
              <a:ext uri="{FF2B5EF4-FFF2-40B4-BE49-F238E27FC236}">
                <a16:creationId xmlns:a16="http://schemas.microsoft.com/office/drawing/2014/main" id="{2C1D0953-1F70-4871-94DF-B298344C385D}"/>
              </a:ext>
            </a:extLst>
          </p:cNvPr>
          <p:cNvCxnSpPr>
            <a:cxnSpLocks/>
            <a:endCxn id="440" idx="1"/>
          </p:cNvCxnSpPr>
          <p:nvPr/>
        </p:nvCxnSpPr>
        <p:spPr>
          <a:xfrm>
            <a:off x="8878160" y="2751006"/>
            <a:ext cx="1204180" cy="1093284"/>
          </a:xfrm>
          <a:prstGeom prst="bentConnector3">
            <a:avLst>
              <a:gd name="adj1" fmla="val 77513"/>
            </a:avLst>
          </a:prstGeom>
          <a:ln w="28575">
            <a:solidFill>
              <a:srgbClr val="D60093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4" name="Elbow Connector 279">
            <a:extLst>
              <a:ext uri="{FF2B5EF4-FFF2-40B4-BE49-F238E27FC236}">
                <a16:creationId xmlns:a16="http://schemas.microsoft.com/office/drawing/2014/main" id="{6D3AB3AE-071A-4F49-A3DD-2A78F6370379}"/>
              </a:ext>
            </a:extLst>
          </p:cNvPr>
          <p:cNvCxnSpPr>
            <a:cxnSpLocks/>
            <a:endCxn id="440" idx="1"/>
          </p:cNvCxnSpPr>
          <p:nvPr/>
        </p:nvCxnSpPr>
        <p:spPr>
          <a:xfrm flipV="1">
            <a:off x="8862366" y="3844290"/>
            <a:ext cx="1219974" cy="327027"/>
          </a:xfrm>
          <a:prstGeom prst="bentConnector3">
            <a:avLst>
              <a:gd name="adj1" fmla="val 78605"/>
            </a:avLst>
          </a:prstGeom>
          <a:ln w="28575">
            <a:solidFill>
              <a:srgbClr val="D60093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9" name="Elbow Connector 279">
            <a:extLst>
              <a:ext uri="{FF2B5EF4-FFF2-40B4-BE49-F238E27FC236}">
                <a16:creationId xmlns:a16="http://schemas.microsoft.com/office/drawing/2014/main" id="{F18E153C-E026-49CD-B09D-8C339693E846}"/>
              </a:ext>
            </a:extLst>
          </p:cNvPr>
          <p:cNvCxnSpPr>
            <a:cxnSpLocks/>
            <a:endCxn id="440" idx="1"/>
          </p:cNvCxnSpPr>
          <p:nvPr/>
        </p:nvCxnSpPr>
        <p:spPr>
          <a:xfrm flipV="1">
            <a:off x="8897209" y="3844290"/>
            <a:ext cx="1185131" cy="1097384"/>
          </a:xfrm>
          <a:prstGeom prst="bentConnector3">
            <a:avLst>
              <a:gd name="adj1" fmla="val 78934"/>
            </a:avLst>
          </a:prstGeom>
          <a:ln w="28575">
            <a:solidFill>
              <a:srgbClr val="D60093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3" name="Elbow Connector 279">
            <a:extLst>
              <a:ext uri="{FF2B5EF4-FFF2-40B4-BE49-F238E27FC236}">
                <a16:creationId xmlns:a16="http://schemas.microsoft.com/office/drawing/2014/main" id="{7B0F853E-9978-4B6C-8B4B-39975CBB59F0}"/>
              </a:ext>
            </a:extLst>
          </p:cNvPr>
          <p:cNvCxnSpPr>
            <a:cxnSpLocks/>
            <a:endCxn id="440" idx="1"/>
          </p:cNvCxnSpPr>
          <p:nvPr/>
        </p:nvCxnSpPr>
        <p:spPr>
          <a:xfrm flipV="1">
            <a:off x="7394783" y="3844290"/>
            <a:ext cx="2687557" cy="1407576"/>
          </a:xfrm>
          <a:prstGeom prst="bentConnector3">
            <a:avLst>
              <a:gd name="adj1" fmla="val 90797"/>
            </a:avLst>
          </a:prstGeom>
          <a:ln w="28575">
            <a:solidFill>
              <a:srgbClr val="D60093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2" name="Elbow Connector 279">
            <a:extLst>
              <a:ext uri="{FF2B5EF4-FFF2-40B4-BE49-F238E27FC236}">
                <a16:creationId xmlns:a16="http://schemas.microsoft.com/office/drawing/2014/main" id="{E798425E-708E-4B6A-A55F-CC96FE61D37F}"/>
              </a:ext>
            </a:extLst>
          </p:cNvPr>
          <p:cNvCxnSpPr>
            <a:cxnSpLocks/>
            <a:stCxn id="361" idx="3"/>
            <a:endCxn id="440" idx="1"/>
          </p:cNvCxnSpPr>
          <p:nvPr/>
        </p:nvCxnSpPr>
        <p:spPr>
          <a:xfrm flipV="1">
            <a:off x="8891993" y="3844290"/>
            <a:ext cx="1190347" cy="1716454"/>
          </a:xfrm>
          <a:prstGeom prst="bentConnector3">
            <a:avLst>
              <a:gd name="adj1" fmla="val 78204"/>
            </a:avLst>
          </a:prstGeom>
          <a:ln w="28575">
            <a:solidFill>
              <a:srgbClr val="D60093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Title 1"/>
          <p:cNvSpPr>
            <a:spLocks noGrp="1"/>
          </p:cNvSpPr>
          <p:nvPr>
            <p:ph type="title"/>
          </p:nvPr>
        </p:nvSpPr>
        <p:spPr>
          <a:xfrm>
            <a:off x="416371" y="46506"/>
            <a:ext cx="10515600" cy="976332"/>
          </a:xfrm>
        </p:spPr>
        <p:txBody>
          <a:bodyPr/>
          <a:lstStyle/>
          <a:p>
            <a:r>
              <a:rPr lang="en-GB" dirty="0" smtClean="0"/>
              <a:t>Conceptual Laser System</a:t>
            </a:r>
            <a:endParaRPr lang="en-GB" dirty="0"/>
          </a:p>
        </p:txBody>
      </p:sp>
      <p:sp>
        <p:nvSpPr>
          <p:cNvPr id="103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6637" y="6364631"/>
            <a:ext cx="2743200" cy="365125"/>
          </a:xfrm>
        </p:spPr>
        <p:txBody>
          <a:bodyPr/>
          <a:lstStyle/>
          <a:p>
            <a:fld id="{BBAAB195-B577-5546-8349-9DDA93B6129E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0625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487236" y="0"/>
            <a:ext cx="9333829" cy="6858000"/>
            <a:chOff x="1487236" y="0"/>
            <a:chExt cx="9333829" cy="685800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38744" y="0"/>
              <a:ext cx="8114512" cy="6858000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6065360" y="379149"/>
              <a:ext cx="13803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Air handling </a:t>
              </a:r>
              <a:r>
                <a:rPr lang="en-GB" sz="1400" dirty="0"/>
                <a:t>u</a:t>
              </a:r>
              <a:r>
                <a:rPr lang="en-GB" sz="1400" dirty="0" smtClean="0"/>
                <a:t>nits</a:t>
              </a:r>
              <a:endParaRPr lang="en-GB" sz="1400" dirty="0"/>
            </a:p>
          </p:txBody>
        </p:sp>
        <p:cxnSp>
          <p:nvCxnSpPr>
            <p:cNvPr id="7" name="Straight Arrow Connector 6"/>
            <p:cNvCxnSpPr/>
            <p:nvPr/>
          </p:nvCxnSpPr>
          <p:spPr>
            <a:xfrm>
              <a:off x="7213600" y="517667"/>
              <a:ext cx="464304" cy="123092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sm" len="lg"/>
              <a:tailEnd type="triangle" w="sm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2238130" y="2962339"/>
              <a:ext cx="85267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Rack room</a:t>
              </a:r>
              <a:endParaRPr lang="en-GB" sz="1400" dirty="0"/>
            </a:p>
          </p:txBody>
        </p:sp>
        <p:cxnSp>
          <p:nvCxnSpPr>
            <p:cNvPr id="10" name="Straight Arrow Connector 9"/>
            <p:cNvCxnSpPr/>
            <p:nvPr/>
          </p:nvCxnSpPr>
          <p:spPr>
            <a:xfrm>
              <a:off x="2752436" y="3151554"/>
              <a:ext cx="676740" cy="334005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sm" len="lg"/>
              <a:tailEnd type="triangle" w="sm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>
              <a:off x="2022763" y="5386754"/>
              <a:ext cx="676740" cy="334005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sm" len="lg"/>
              <a:tailEnd type="triangle" w="sm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1487236" y="5119202"/>
              <a:ext cx="852676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Crane drop zone</a:t>
              </a:r>
              <a:endParaRPr lang="en-GB" sz="1400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251566" y="6007545"/>
              <a:ext cx="85267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Laser room</a:t>
              </a:r>
              <a:endParaRPr lang="en-GB" sz="1400" dirty="0"/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 flipH="1" flipV="1">
              <a:off x="5692085" y="5628396"/>
              <a:ext cx="1595406" cy="45894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sm" len="lg"/>
              <a:tailEnd type="triangle" w="sm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 flipH="1" flipV="1">
              <a:off x="7012885" y="4344541"/>
              <a:ext cx="1595406" cy="45894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sm" len="lg"/>
              <a:tailEnd type="triangle" w="sm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8572366" y="4705218"/>
              <a:ext cx="85267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Sync room</a:t>
              </a:r>
              <a:endParaRPr lang="en-GB" sz="1400" dirty="0"/>
            </a:p>
          </p:txBody>
        </p:sp>
        <p:cxnSp>
          <p:nvCxnSpPr>
            <p:cNvPr id="21" name="Straight Arrow Connector 20"/>
            <p:cNvCxnSpPr/>
            <p:nvPr/>
          </p:nvCxnSpPr>
          <p:spPr>
            <a:xfrm flipH="1" flipV="1">
              <a:off x="5507358" y="4446142"/>
              <a:ext cx="2248257" cy="855531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sm" len="lg"/>
              <a:tailEnd type="triangle" w="sm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7597258" y="5301673"/>
              <a:ext cx="113346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Accelerator Area</a:t>
              </a:r>
              <a:endParaRPr lang="en-GB" sz="1400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9763415" y="3094754"/>
              <a:ext cx="105765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Ultrafast Diffraction</a:t>
              </a:r>
            </a:p>
            <a:p>
              <a:r>
                <a:rPr lang="en-GB" sz="1400" dirty="0" smtClean="0"/>
                <a:t>Station</a:t>
              </a:r>
              <a:endParaRPr lang="en-GB" sz="1400" dirty="0"/>
            </a:p>
          </p:txBody>
        </p:sp>
        <p:cxnSp>
          <p:nvCxnSpPr>
            <p:cNvPr id="25" name="Straight Arrow Connector 24"/>
            <p:cNvCxnSpPr/>
            <p:nvPr/>
          </p:nvCxnSpPr>
          <p:spPr>
            <a:xfrm flipH="1" flipV="1">
              <a:off x="8416812" y="2635814"/>
              <a:ext cx="1595406" cy="45894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sm" len="lg"/>
              <a:tailEnd type="triangle" w="sm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>
              <a:off x="5809673" y="1386027"/>
              <a:ext cx="1441893" cy="913828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sm" len="lg"/>
              <a:tailEnd type="triangle" w="sm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4700016" y="1204208"/>
              <a:ext cx="110965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Microscopy</a:t>
              </a:r>
            </a:p>
            <a:p>
              <a:r>
                <a:rPr lang="en-GB" sz="1400" dirty="0" smtClean="0"/>
                <a:t>Station</a:t>
              </a:r>
              <a:endParaRPr lang="en-GB" sz="1400" dirty="0"/>
            </a:p>
          </p:txBody>
        </p:sp>
        <p:cxnSp>
          <p:nvCxnSpPr>
            <p:cNvPr id="30" name="Straight Arrow Connector 29"/>
            <p:cNvCxnSpPr/>
            <p:nvPr/>
          </p:nvCxnSpPr>
          <p:spPr>
            <a:xfrm flipV="1">
              <a:off x="3626987" y="6161649"/>
              <a:ext cx="283832" cy="443834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sm" len="lg"/>
              <a:tailEnd type="triangle" w="sm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3321311" y="6544476"/>
              <a:ext cx="85267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Stairs</a:t>
              </a:r>
              <a:endParaRPr lang="en-GB" sz="1400" dirty="0"/>
            </a:p>
          </p:txBody>
        </p:sp>
        <p:cxnSp>
          <p:nvCxnSpPr>
            <p:cNvPr id="32" name="Straight Arrow Connector 31"/>
            <p:cNvCxnSpPr/>
            <p:nvPr/>
          </p:nvCxnSpPr>
          <p:spPr>
            <a:xfrm>
              <a:off x="9234574" y="625001"/>
              <a:ext cx="134509" cy="317534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sm" len="lg"/>
              <a:tailEnd type="triangle" w="sm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/>
            <p:cNvSpPr txBox="1"/>
            <p:nvPr/>
          </p:nvSpPr>
          <p:spPr>
            <a:xfrm>
              <a:off x="8910659" y="362712"/>
              <a:ext cx="85267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Stairs</a:t>
              </a:r>
              <a:endParaRPr lang="en-GB" sz="1400" dirty="0"/>
            </a:p>
          </p:txBody>
        </p:sp>
      </p:grp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34285" y="200025"/>
            <a:ext cx="10515600" cy="1325563"/>
          </a:xfrm>
        </p:spPr>
        <p:txBody>
          <a:bodyPr/>
          <a:lstStyle/>
          <a:p>
            <a:r>
              <a:rPr lang="en-GB" dirty="0" smtClean="0"/>
              <a:t>Overall layout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9564862" y="4663920"/>
            <a:ext cx="3104395" cy="161918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 smtClean="0"/>
              <a:t>Space reserved in Daresbury Laboratory Electron Hall</a:t>
            </a:r>
          </a:p>
        </p:txBody>
      </p:sp>
      <p:sp>
        <p:nvSpPr>
          <p:cNvPr id="28" name="Content Placeholder 7"/>
          <p:cNvSpPr txBox="1">
            <a:spLocks/>
          </p:cNvSpPr>
          <p:nvPr/>
        </p:nvSpPr>
        <p:spPr>
          <a:xfrm>
            <a:off x="522592" y="1527318"/>
            <a:ext cx="3104395" cy="16191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 sz="2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4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0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GB" sz="2000" dirty="0" smtClean="0"/>
              <a:t>Utilise roof area for RF rooms, potential control rooms </a:t>
            </a:r>
            <a:r>
              <a:rPr lang="en-GB" sz="2000" dirty="0" err="1" smtClean="0"/>
              <a:t>etc</a:t>
            </a:r>
            <a:endParaRPr lang="en-GB" sz="2000" dirty="0" smtClean="0"/>
          </a:p>
        </p:txBody>
      </p:sp>
      <p:sp>
        <p:nvSpPr>
          <p:cNvPr id="3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6637" y="6364631"/>
            <a:ext cx="2743200" cy="365125"/>
          </a:xfrm>
        </p:spPr>
        <p:txBody>
          <a:bodyPr/>
          <a:lstStyle/>
          <a:p>
            <a:fld id="{BBAAB195-B577-5546-8349-9DDA93B6129E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3995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7819" y="1478295"/>
            <a:ext cx="10515600" cy="4802432"/>
          </a:xfrm>
        </p:spPr>
        <p:txBody>
          <a:bodyPr>
            <a:normAutofit/>
          </a:bodyPr>
          <a:lstStyle/>
          <a:p>
            <a:r>
              <a:rPr lang="en-GB" dirty="0" smtClean="0"/>
              <a:t>2-year design process underway</a:t>
            </a:r>
          </a:p>
          <a:p>
            <a:pPr marL="457200" lvl="1" indent="0">
              <a:buNone/>
            </a:pPr>
            <a:r>
              <a:rPr lang="en-GB" dirty="0" smtClean="0"/>
              <a:t>Funding by UKRI Infrastructure Fund</a:t>
            </a:r>
          </a:p>
          <a:p>
            <a:r>
              <a:rPr lang="en-GB" dirty="0" smtClean="0"/>
              <a:t>CDR to be published at end of this year</a:t>
            </a:r>
          </a:p>
          <a:p>
            <a:r>
              <a:rPr lang="en-GB" dirty="0" smtClean="0"/>
              <a:t>5 Science Themes cases progressing:</a:t>
            </a:r>
          </a:p>
          <a:p>
            <a:pPr lvl="1"/>
            <a:r>
              <a:rPr lang="en-GB" dirty="0"/>
              <a:t>Dynamics of Chemical Change</a:t>
            </a:r>
          </a:p>
          <a:p>
            <a:pPr lvl="1"/>
            <a:r>
              <a:rPr lang="en-GB" dirty="0" smtClean="0"/>
              <a:t>Materials </a:t>
            </a:r>
            <a:r>
              <a:rPr lang="en-GB" dirty="0"/>
              <a:t>in Extremes</a:t>
            </a:r>
          </a:p>
          <a:p>
            <a:pPr lvl="1"/>
            <a:r>
              <a:rPr lang="en-GB" dirty="0" smtClean="0"/>
              <a:t>Quantum </a:t>
            </a:r>
            <a:r>
              <a:rPr lang="en-GB" dirty="0"/>
              <a:t>Materials &amp; Processes</a:t>
            </a:r>
          </a:p>
          <a:p>
            <a:pPr lvl="1"/>
            <a:r>
              <a:rPr lang="en-GB" dirty="0" smtClean="0"/>
              <a:t>Energy </a:t>
            </a:r>
            <a:r>
              <a:rPr lang="en-GB" dirty="0"/>
              <a:t>Generation, Storage and Conversion</a:t>
            </a:r>
          </a:p>
          <a:p>
            <a:pPr lvl="1"/>
            <a:r>
              <a:rPr lang="en-GB" dirty="0" smtClean="0"/>
              <a:t>In </a:t>
            </a:r>
            <a:r>
              <a:rPr lang="en-GB" dirty="0"/>
              <a:t>Vivo </a:t>
            </a:r>
            <a:r>
              <a:rPr lang="en-GB" dirty="0" smtClean="0"/>
              <a:t>Biosciences</a:t>
            </a:r>
          </a:p>
          <a:p>
            <a:r>
              <a:rPr lang="en-GB" dirty="0" smtClean="0"/>
              <a:t>Visit </a:t>
            </a:r>
            <a:r>
              <a:rPr lang="en-GB" dirty="0" smtClean="0">
                <a:hlinkClick r:id="rId2"/>
              </a:rPr>
              <a:t>www.ruedi.uk</a:t>
            </a:r>
            <a:r>
              <a:rPr lang="en-GB" dirty="0" smtClean="0"/>
              <a:t> for more info</a:t>
            </a:r>
          </a:p>
          <a:p>
            <a:pPr marL="0" indent="0">
              <a:buNone/>
            </a:pPr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pPr marL="0" indent="0">
              <a:buNone/>
            </a:pP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292909" y="6280727"/>
            <a:ext cx="2743200" cy="365125"/>
          </a:xfrm>
        </p:spPr>
        <p:txBody>
          <a:bodyPr/>
          <a:lstStyle/>
          <a:p>
            <a:fld id="{BBAAB195-B577-5546-8349-9DDA93B6129E}" type="slidenum">
              <a:rPr lang="en-U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8829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half" idx="1"/>
          </p:nvPr>
        </p:nvSpPr>
        <p:spPr>
          <a:xfrm>
            <a:off x="838200" y="1501160"/>
            <a:ext cx="3460750" cy="3469498"/>
          </a:xfrm>
        </p:spPr>
        <p:txBody>
          <a:bodyPr numCol="2">
            <a:normAutofit fontScale="55000" lnSpcReduction="20000"/>
          </a:bodyPr>
          <a:lstStyle/>
          <a:p>
            <a:r>
              <a:rPr lang="en-GB" dirty="0" smtClean="0"/>
              <a:t>Nigel Browning</a:t>
            </a:r>
          </a:p>
          <a:p>
            <a:r>
              <a:rPr lang="en-GB" dirty="0" smtClean="0"/>
              <a:t>Angus Kirkland</a:t>
            </a:r>
          </a:p>
          <a:p>
            <a:r>
              <a:rPr lang="en-GB" dirty="0" smtClean="0"/>
              <a:t>Yoshie Murooka</a:t>
            </a:r>
          </a:p>
          <a:p>
            <a:r>
              <a:rPr lang="en-GB" dirty="0" smtClean="0"/>
              <a:t>Jan Nugara</a:t>
            </a:r>
          </a:p>
          <a:p>
            <a:r>
              <a:rPr lang="en-GB" dirty="0" smtClean="0"/>
              <a:t>Will Bryan</a:t>
            </a:r>
          </a:p>
          <a:p>
            <a:r>
              <a:rPr lang="en-GB" dirty="0" smtClean="0"/>
              <a:t>Simon </a:t>
            </a:r>
            <a:r>
              <a:rPr lang="en-GB" dirty="0" err="1" smtClean="0"/>
              <a:t>Maskell</a:t>
            </a:r>
            <a:endParaRPr lang="en-GB" dirty="0" smtClean="0"/>
          </a:p>
          <a:p>
            <a:r>
              <a:rPr lang="en-GB" dirty="0" smtClean="0"/>
              <a:t>B. Layla Mehdi</a:t>
            </a:r>
          </a:p>
          <a:p>
            <a:r>
              <a:rPr lang="en-GB" dirty="0" smtClean="0"/>
              <a:t>Sven Schroeder</a:t>
            </a:r>
          </a:p>
          <a:p>
            <a:r>
              <a:rPr lang="en-GB" dirty="0" smtClean="0"/>
              <a:t>Carsten Welsch</a:t>
            </a:r>
          </a:p>
          <a:p>
            <a:r>
              <a:rPr lang="en-GB" dirty="0" smtClean="0"/>
              <a:t>Oznur Apsimon</a:t>
            </a:r>
          </a:p>
          <a:p>
            <a:r>
              <a:rPr lang="en-GB" dirty="0" err="1" smtClean="0"/>
              <a:t>Gwyndaf</a:t>
            </a:r>
            <a:r>
              <a:rPr lang="en-GB" dirty="0" smtClean="0"/>
              <a:t> Evans</a:t>
            </a:r>
          </a:p>
          <a:p>
            <a:r>
              <a:rPr lang="en-GB" dirty="0" smtClean="0"/>
              <a:t>Dwayne Miller</a:t>
            </a:r>
          </a:p>
          <a:p>
            <a:r>
              <a:rPr lang="en-GB" dirty="0" smtClean="0"/>
              <a:t>Ian Robinson</a:t>
            </a:r>
          </a:p>
          <a:p>
            <a:r>
              <a:rPr lang="en-GB" dirty="0" smtClean="0"/>
              <a:t>Jasper Van Thor</a:t>
            </a:r>
          </a:p>
          <a:p>
            <a:r>
              <a:rPr lang="en-GB" dirty="0" smtClean="0">
                <a:latin typeface="+mn-lt"/>
                <a:cs typeface="Calibri" panose="020F0502020204030204" pitchFamily="34" charset="0"/>
              </a:rPr>
              <a:t>Lee Kelsall</a:t>
            </a:r>
          </a:p>
          <a:p>
            <a:r>
              <a:rPr lang="en-GB" dirty="0" smtClean="0"/>
              <a:t>Alberto </a:t>
            </a:r>
            <a:r>
              <a:rPr lang="en-GB" dirty="0" err="1" smtClean="0"/>
              <a:t>Acuto</a:t>
            </a:r>
            <a:endParaRPr lang="en-GB" dirty="0" smtClean="0"/>
          </a:p>
          <a:p>
            <a:r>
              <a:rPr lang="en-GB" dirty="0"/>
              <a:t>a</a:t>
            </a:r>
            <a:r>
              <a:rPr lang="en-GB" dirty="0" smtClean="0"/>
              <a:t>nd more…</a:t>
            </a:r>
          </a:p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6052" y="185513"/>
            <a:ext cx="10515600" cy="1325563"/>
          </a:xfrm>
        </p:spPr>
        <p:txBody>
          <a:bodyPr/>
          <a:lstStyle/>
          <a:p>
            <a:r>
              <a:rPr lang="en-GB" dirty="0" smtClean="0"/>
              <a:t>Acknowledgements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9800" y="1336509"/>
            <a:ext cx="5172600" cy="4351338"/>
          </a:xfrm>
        </p:spPr>
        <p:txBody>
          <a:bodyPr numCol="3">
            <a:normAutofit fontScale="55000" lnSpcReduction="20000"/>
          </a:bodyPr>
          <a:lstStyle/>
          <a:p>
            <a:r>
              <a:rPr lang="en-GB" dirty="0" smtClean="0"/>
              <a:t>Tim Noakes</a:t>
            </a:r>
          </a:p>
          <a:p>
            <a:r>
              <a:rPr lang="en-GB" dirty="0" smtClean="0"/>
              <a:t>Mike Ellis</a:t>
            </a:r>
          </a:p>
          <a:p>
            <a:r>
              <a:rPr lang="en-GB" dirty="0" smtClean="0"/>
              <a:t>Jim Clarke</a:t>
            </a:r>
          </a:p>
          <a:p>
            <a:r>
              <a:rPr lang="en-GB" dirty="0" smtClean="0"/>
              <a:t>Boris Militsyn</a:t>
            </a:r>
          </a:p>
          <a:p>
            <a:r>
              <a:rPr lang="en-GB" dirty="0" smtClean="0"/>
              <a:t>Alan Wheelhouse</a:t>
            </a:r>
          </a:p>
          <a:p>
            <a:r>
              <a:rPr lang="en-GB" dirty="0" smtClean="0"/>
              <a:t>Mark Roper</a:t>
            </a:r>
          </a:p>
          <a:p>
            <a:r>
              <a:rPr lang="en-GB" dirty="0" smtClean="0"/>
              <a:t>Nirav Joshi</a:t>
            </a:r>
          </a:p>
          <a:p>
            <a:r>
              <a:rPr lang="en-GB" dirty="0" smtClean="0"/>
              <a:t>Yuri Saveliev</a:t>
            </a:r>
          </a:p>
          <a:p>
            <a:r>
              <a:rPr lang="en-GB" dirty="0" smtClean="0"/>
              <a:t>Clive Hill</a:t>
            </a:r>
          </a:p>
          <a:p>
            <a:r>
              <a:rPr lang="en-GB" dirty="0" smtClean="0"/>
              <a:t>Graham Cox</a:t>
            </a:r>
          </a:p>
          <a:p>
            <a:r>
              <a:rPr lang="en-GB" dirty="0" smtClean="0"/>
              <a:t>Rachael Buckley</a:t>
            </a:r>
          </a:p>
          <a:p>
            <a:r>
              <a:rPr lang="en-GB" dirty="0" smtClean="0"/>
              <a:t>Ben Hounsell</a:t>
            </a:r>
          </a:p>
          <a:p>
            <a:r>
              <a:rPr lang="en-GB" dirty="0" smtClean="0"/>
              <a:t>Joe Crone</a:t>
            </a:r>
          </a:p>
          <a:p>
            <a:r>
              <a:rPr lang="en-GB" dirty="0" smtClean="0"/>
              <a:t>Hywel Owen</a:t>
            </a:r>
          </a:p>
          <a:p>
            <a:r>
              <a:rPr lang="en-GB" dirty="0" smtClean="0"/>
              <a:t>James Jones</a:t>
            </a:r>
          </a:p>
          <a:p>
            <a:r>
              <a:rPr lang="en-GB" dirty="0" smtClean="0"/>
              <a:t>Bruno Muratori</a:t>
            </a:r>
          </a:p>
          <a:p>
            <a:r>
              <a:rPr lang="en-GB" dirty="0" smtClean="0"/>
              <a:t>Omair Ghafur</a:t>
            </a:r>
          </a:p>
          <a:p>
            <a:r>
              <a:rPr lang="en-GB" dirty="0" smtClean="0"/>
              <a:t>Storm Mathisen</a:t>
            </a:r>
          </a:p>
          <a:p>
            <a:r>
              <a:rPr lang="en-GB" dirty="0" smtClean="0"/>
              <a:t>Tom Pacey</a:t>
            </a:r>
          </a:p>
          <a:p>
            <a:r>
              <a:rPr lang="en-GB" dirty="0" smtClean="0"/>
              <a:t>Louise Cowie</a:t>
            </a:r>
          </a:p>
          <a:p>
            <a:r>
              <a:rPr lang="en-GB" dirty="0" smtClean="0"/>
              <a:t>Russell McLean</a:t>
            </a:r>
          </a:p>
          <a:p>
            <a:r>
              <a:rPr lang="en-GB" dirty="0" smtClean="0"/>
              <a:t>Anthony Gilfellon</a:t>
            </a:r>
          </a:p>
          <a:p>
            <a:r>
              <a:rPr lang="en-GB" dirty="0" smtClean="0"/>
              <a:t>Andy Moss</a:t>
            </a:r>
          </a:p>
          <a:p>
            <a:r>
              <a:rPr lang="en-GB" dirty="0" smtClean="0"/>
              <a:t>Conor Jenkins</a:t>
            </a:r>
          </a:p>
          <a:p>
            <a:r>
              <a:rPr lang="en-GB" dirty="0" smtClean="0"/>
              <a:t>Ed Snedden</a:t>
            </a:r>
            <a:endParaRPr lang="en-GB" dirty="0"/>
          </a:p>
          <a:p>
            <a:r>
              <a:rPr lang="en-GB" dirty="0" smtClean="0"/>
              <a:t>Ben Shepherd</a:t>
            </a:r>
          </a:p>
          <a:p>
            <a:r>
              <a:rPr lang="en-GB" dirty="0" smtClean="0"/>
              <a:t>Frank Jackson</a:t>
            </a:r>
          </a:p>
          <a:p>
            <a:r>
              <a:rPr lang="en-GB" dirty="0" smtClean="0"/>
              <a:t>Tom Jones</a:t>
            </a:r>
          </a:p>
          <a:p>
            <a:r>
              <a:rPr lang="en-GB" dirty="0" smtClean="0"/>
              <a:t>Mitchell Kane</a:t>
            </a:r>
          </a:p>
          <a:p>
            <a:r>
              <a:rPr lang="en-GB" dirty="0"/>
              <a:t>a</a:t>
            </a:r>
            <a:r>
              <a:rPr lang="en-GB" dirty="0" smtClean="0"/>
              <a:t>nd more…</a:t>
            </a:r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6637" y="6364631"/>
            <a:ext cx="2743200" cy="365125"/>
          </a:xfrm>
        </p:spPr>
        <p:txBody>
          <a:bodyPr/>
          <a:lstStyle/>
          <a:p>
            <a:fld id="{BBAAB195-B577-5546-8349-9DDA93B6129E}" type="slidenum">
              <a:rPr lang="en-US" smtClean="0"/>
              <a:t>27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71C46B7-C092-45EA-9CA8-AA08479BFB4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8575" y="2851066"/>
            <a:ext cx="2590751" cy="90751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0AF66F9-CB5E-4B2A-ACD7-510D28830F4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5839" y="4962783"/>
            <a:ext cx="1651214" cy="47238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FBD3970-D352-4746-9A21-8FF666A877E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4832" y="4172247"/>
            <a:ext cx="1229909" cy="66338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1264" y="3660924"/>
            <a:ext cx="1857874" cy="46519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2393" y="1932144"/>
            <a:ext cx="1853698" cy="47683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501" y="5595187"/>
            <a:ext cx="1213050" cy="43669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8641" y="5713247"/>
            <a:ext cx="1002392" cy="555872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067" y="5105595"/>
            <a:ext cx="1326984" cy="347544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1446" y="5713247"/>
            <a:ext cx="1168977" cy="34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5719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FD88864-E76E-4260-B0EB-DED07BF0D3A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111" r="4334"/>
          <a:stretch/>
        </p:blipFill>
        <p:spPr>
          <a:xfrm>
            <a:off x="1638927" y="181937"/>
            <a:ext cx="8964947" cy="5288896"/>
          </a:xfrm>
          <a:prstGeom prst="rect">
            <a:avLst/>
          </a:prstGeom>
        </p:spPr>
      </p:pic>
      <p:sp>
        <p:nvSpPr>
          <p:cNvPr id="4" name="Title 2"/>
          <p:cNvSpPr txBox="1">
            <a:spLocks/>
          </p:cNvSpPr>
          <p:nvPr/>
        </p:nvSpPr>
        <p:spPr>
          <a:xfrm>
            <a:off x="2007446" y="5470833"/>
            <a:ext cx="8001792" cy="76020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GB" dirty="0" smtClean="0"/>
              <a:t>Thank you for your attention!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775248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Electron Diffraction + Microscopy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6854023" y="2760947"/>
            <a:ext cx="38406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Image from </a:t>
            </a:r>
            <a:r>
              <a:rPr lang="en-GB" sz="1400" dirty="0"/>
              <a:t>Rep. </a:t>
            </a:r>
            <a:r>
              <a:rPr lang="en-GB" sz="1400" dirty="0" err="1"/>
              <a:t>Prog</a:t>
            </a:r>
            <a:r>
              <a:rPr lang="en-GB" sz="1400" dirty="0"/>
              <a:t>. Phys.74(2011) 096101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6854023" y="1945541"/>
            <a:ext cx="4872840" cy="3032773"/>
            <a:chOff x="6854023" y="35951"/>
            <a:chExt cx="4872840" cy="3032773"/>
          </a:xfrm>
        </p:grpSpPr>
        <p:grpSp>
          <p:nvGrpSpPr>
            <p:cNvPr id="7" name="Group 6"/>
            <p:cNvGrpSpPr/>
            <p:nvPr/>
          </p:nvGrpSpPr>
          <p:grpSpPr>
            <a:xfrm>
              <a:off x="6854023" y="35951"/>
              <a:ext cx="4872840" cy="2919247"/>
              <a:chOff x="6774511" y="441463"/>
              <a:chExt cx="4872840" cy="2919247"/>
            </a:xfrm>
          </p:grpSpPr>
          <p:pic>
            <p:nvPicPr>
              <p:cNvPr id="9" name="Picture 8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6774511" y="441463"/>
                <a:ext cx="4872840" cy="2919247"/>
              </a:xfrm>
              <a:prstGeom prst="rect">
                <a:avLst/>
              </a:prstGeom>
            </p:spPr>
          </p:pic>
          <p:sp>
            <p:nvSpPr>
              <p:cNvPr id="10" name="Rectangle 9"/>
              <p:cNvSpPr/>
              <p:nvPr/>
            </p:nvSpPr>
            <p:spPr>
              <a:xfrm>
                <a:off x="7474226" y="2822713"/>
                <a:ext cx="596348" cy="25444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8" name="TextBox 7"/>
            <p:cNvSpPr txBox="1"/>
            <p:nvPr/>
          </p:nvSpPr>
          <p:spPr>
            <a:xfrm>
              <a:off x="6854023" y="2760947"/>
              <a:ext cx="384060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Image from </a:t>
              </a:r>
              <a:r>
                <a:rPr lang="en-GB" sz="1400" dirty="0"/>
                <a:t>Rep. </a:t>
              </a:r>
              <a:r>
                <a:rPr lang="en-GB" sz="1400" dirty="0" err="1"/>
                <a:t>Prog</a:t>
              </a:r>
              <a:r>
                <a:rPr lang="en-GB" sz="1400" dirty="0"/>
                <a:t>. Phys.74(2011) 096101</a:t>
              </a:r>
            </a:p>
          </p:txBody>
        </p:sp>
      </p:grp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465137" y="1552337"/>
            <a:ext cx="6015823" cy="4351338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</a:pPr>
            <a:r>
              <a:rPr lang="en-GB" b="1" kern="2000" spc="50" dirty="0" smtClean="0">
                <a:solidFill>
                  <a:schemeClr val="tx2"/>
                </a:solidFill>
              </a:rPr>
              <a:t>R</a:t>
            </a:r>
            <a:r>
              <a:rPr lang="en-GB" b="1" kern="2000" spc="50" dirty="0" smtClean="0"/>
              <a:t>elativistic </a:t>
            </a:r>
            <a:r>
              <a:rPr lang="en-GB" b="1" kern="2000" spc="50" dirty="0" smtClean="0">
                <a:solidFill>
                  <a:schemeClr val="tx2"/>
                </a:solidFill>
              </a:rPr>
              <a:t>U</a:t>
            </a:r>
            <a:r>
              <a:rPr lang="en-GB" b="1" kern="2000" spc="50" dirty="0" smtClean="0"/>
              <a:t>ltra-fast </a:t>
            </a:r>
            <a:r>
              <a:rPr lang="en-GB" b="1" kern="2000" spc="50" dirty="0" smtClean="0">
                <a:solidFill>
                  <a:schemeClr val="tx2"/>
                </a:solidFill>
              </a:rPr>
              <a:t>E</a:t>
            </a:r>
            <a:r>
              <a:rPr lang="en-GB" b="1" kern="2000" spc="50" dirty="0" smtClean="0"/>
              <a:t>lectron </a:t>
            </a:r>
            <a:r>
              <a:rPr lang="en-GB" b="1" kern="2000" spc="50" dirty="0" smtClean="0">
                <a:solidFill>
                  <a:schemeClr val="tx2"/>
                </a:solidFill>
              </a:rPr>
              <a:t>D</a:t>
            </a:r>
            <a:r>
              <a:rPr lang="en-GB" b="1" kern="2000" spc="50" dirty="0" smtClean="0"/>
              <a:t>iffraction &amp; </a:t>
            </a:r>
            <a:r>
              <a:rPr lang="en-GB" b="1" kern="2000" spc="50" dirty="0" smtClean="0">
                <a:solidFill>
                  <a:schemeClr val="tx2"/>
                </a:solidFill>
              </a:rPr>
              <a:t>I</a:t>
            </a:r>
            <a:r>
              <a:rPr lang="en-GB" b="1" kern="2000" spc="50" dirty="0" smtClean="0"/>
              <a:t>maging</a:t>
            </a:r>
          </a:p>
          <a:p>
            <a:pPr>
              <a:lnSpc>
                <a:spcPct val="120000"/>
              </a:lnSpc>
            </a:pPr>
            <a:r>
              <a:rPr lang="en-GB" b="1" kern="2000" spc="50" dirty="0" smtClean="0"/>
              <a:t>Facility for Structural Dynamics on the Femtosecond Timescale</a:t>
            </a:r>
          </a:p>
          <a:p>
            <a:pPr>
              <a:lnSpc>
                <a:spcPct val="120000"/>
              </a:lnSpc>
            </a:pPr>
            <a:r>
              <a:rPr lang="en-GB" i="1" dirty="0" smtClean="0"/>
              <a:t>RUEDI allows the evolution of structural changes in materials to be observed through time-resolved pump-probe experiments</a:t>
            </a:r>
          </a:p>
          <a:p>
            <a:pPr>
              <a:lnSpc>
                <a:spcPct val="120000"/>
              </a:lnSpc>
            </a:pPr>
            <a:r>
              <a:rPr lang="en-GB" dirty="0" smtClean="0"/>
              <a:t>EPSRC “mid-range” national facility sited at Daresbury Laboratory</a:t>
            </a:r>
          </a:p>
          <a:p>
            <a:pPr>
              <a:lnSpc>
                <a:spcPct val="120000"/>
              </a:lnSpc>
            </a:pPr>
            <a:endParaRPr lang="en-GB" sz="2200" dirty="0"/>
          </a:p>
        </p:txBody>
      </p:sp>
      <p:sp>
        <p:nvSpPr>
          <p:cNvPr id="13" name="Slide Number Placeholder 4"/>
          <p:cNvSpPr txBox="1">
            <a:spLocks/>
          </p:cNvSpPr>
          <p:nvPr/>
        </p:nvSpPr>
        <p:spPr>
          <a:xfrm>
            <a:off x="176637" y="636463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BAAB195-B577-5546-8349-9DDA93B6129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2881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Going from </a:t>
            </a:r>
            <a:r>
              <a:rPr lang="en-GB" dirty="0" err="1" smtClean="0"/>
              <a:t>keV</a:t>
            </a:r>
            <a:r>
              <a:rPr lang="en-GB" dirty="0" smtClean="0"/>
              <a:t> to MeV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7455568" cy="4351338"/>
          </a:xfrm>
        </p:spPr>
        <p:txBody>
          <a:bodyPr>
            <a:normAutofit/>
          </a:bodyPr>
          <a:lstStyle/>
          <a:p>
            <a:r>
              <a:rPr lang="en-GB" dirty="0" smtClean="0"/>
              <a:t>Greater penetration depth (thicker samples)</a:t>
            </a:r>
          </a:p>
          <a:p>
            <a:r>
              <a:rPr lang="en-GB" dirty="0" smtClean="0"/>
              <a:t>No velocity mismatch as </a:t>
            </a:r>
            <a:r>
              <a:rPr lang="en-GB" i="1" dirty="0" smtClean="0"/>
              <a:t>β≈1</a:t>
            </a:r>
          </a:p>
          <a:p>
            <a:r>
              <a:rPr lang="en-GB" dirty="0" smtClean="0"/>
              <a:t>Electron wavelength below atomic level </a:t>
            </a:r>
            <a:r>
              <a:rPr lang="en-GB" dirty="0" smtClean="0">
                <a:sym typeface="Wingdings" panose="05000000000000000000" pitchFamily="2" charset="2"/>
              </a:rPr>
              <a:t> direct observation of movement of atoms</a:t>
            </a:r>
            <a:endParaRPr lang="en-GB" dirty="0" smtClean="0"/>
          </a:p>
          <a:p>
            <a:r>
              <a:rPr lang="en-GB" dirty="0" smtClean="0"/>
              <a:t>Less multiple scattering and “real” flat Ewald-sphere</a:t>
            </a:r>
          </a:p>
          <a:p>
            <a:r>
              <a:rPr lang="en-GB" dirty="0" smtClean="0"/>
              <a:t>Much reduced space-charge effects </a:t>
            </a:r>
            <a:r>
              <a:rPr lang="en-US" i="1" dirty="0">
                <a:ea typeface="Wingdings"/>
                <a:cs typeface="Wingdings"/>
                <a:sym typeface="Wingdings"/>
              </a:rPr>
              <a:t>(1/(β</a:t>
            </a:r>
            <a:r>
              <a:rPr lang="en-US" i="1" baseline="30000" dirty="0">
                <a:ea typeface="Wingdings"/>
                <a:cs typeface="Wingdings"/>
                <a:sym typeface="Wingdings"/>
              </a:rPr>
              <a:t>2</a:t>
            </a:r>
            <a:r>
              <a:rPr lang="en-US" i="1" dirty="0">
                <a:ea typeface="Wingdings"/>
                <a:cs typeface="Wingdings"/>
                <a:sym typeface="Wingdings"/>
              </a:rPr>
              <a:t>γ</a:t>
            </a:r>
            <a:r>
              <a:rPr lang="en-US" i="1" baseline="30000" dirty="0">
                <a:ea typeface="Wingdings"/>
                <a:cs typeface="Wingdings"/>
                <a:sym typeface="Wingdings"/>
              </a:rPr>
              <a:t>3</a:t>
            </a:r>
            <a:r>
              <a:rPr lang="en-US" i="1" dirty="0">
                <a:ea typeface="Wingdings"/>
                <a:cs typeface="Wingdings"/>
                <a:sym typeface="Wingdings"/>
              </a:rPr>
              <a:t>) </a:t>
            </a:r>
            <a:r>
              <a:rPr lang="en-GB" dirty="0" smtClean="0">
                <a:sym typeface="Wingdings"/>
              </a:rPr>
              <a:t>leads to greater spatial-temporal resolution, more electrons per pulse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r="52517"/>
          <a:stretch/>
        </p:blipFill>
        <p:spPr>
          <a:xfrm>
            <a:off x="8580468" y="3050120"/>
            <a:ext cx="2534088" cy="280043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52723"/>
          <a:stretch/>
        </p:blipFill>
        <p:spPr>
          <a:xfrm>
            <a:off x="8580468" y="249686"/>
            <a:ext cx="2523092" cy="280043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697856" y="5923966"/>
            <a:ext cx="1238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Images from BNL</a:t>
            </a:r>
            <a:endParaRPr lang="en-GB" dirty="0"/>
          </a:p>
        </p:txBody>
      </p:sp>
      <p:sp>
        <p:nvSpPr>
          <p:cNvPr id="10" name="Slide Number Placeholder 4"/>
          <p:cNvSpPr txBox="1">
            <a:spLocks/>
          </p:cNvSpPr>
          <p:nvPr/>
        </p:nvSpPr>
        <p:spPr>
          <a:xfrm>
            <a:off x="176637" y="636463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BAAB195-B577-5546-8349-9DDA93B6129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8247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6874" y="75047"/>
            <a:ext cx="11234102" cy="1325563"/>
          </a:xfrm>
        </p:spPr>
        <p:txBody>
          <a:bodyPr>
            <a:normAutofit/>
          </a:bodyPr>
          <a:lstStyle/>
          <a:p>
            <a:r>
              <a:rPr lang="en-GB" dirty="0" smtClean="0"/>
              <a:t>Existing MeV-UED Facilities </a:t>
            </a:r>
            <a:r>
              <a:rPr lang="en-GB" dirty="0"/>
              <a:t>Worldwide</a:t>
            </a:r>
            <a:r>
              <a:rPr lang="en-GB" dirty="0" smtClean="0"/>
              <a:t>:</a:t>
            </a:r>
            <a:endParaRPr lang="en-GB" dirty="0"/>
          </a:p>
        </p:txBody>
      </p:sp>
      <p:grpSp>
        <p:nvGrpSpPr>
          <p:cNvPr id="6" name="Group 5"/>
          <p:cNvGrpSpPr/>
          <p:nvPr/>
        </p:nvGrpSpPr>
        <p:grpSpPr>
          <a:xfrm>
            <a:off x="420315" y="1203296"/>
            <a:ext cx="3888432" cy="1941811"/>
            <a:chOff x="119336" y="1343173"/>
            <a:chExt cx="3888432" cy="1941811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9336" y="1708593"/>
              <a:ext cx="3888432" cy="1576391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311918" y="1343173"/>
              <a:ext cx="64306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SLAC</a:t>
              </a:r>
              <a:endParaRPr lang="en-GB" dirty="0"/>
            </a:p>
          </p:txBody>
        </p:sp>
      </p:grp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980" y="5279142"/>
            <a:ext cx="4366868" cy="1448801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001193" y="5013176"/>
            <a:ext cx="10073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Tsinghua</a:t>
            </a:r>
            <a:endParaRPr lang="en-GB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00000000-0008-0000-0300-000002000000}"/>
              </a:ext>
              <a:ext uri="{147F2762-F138-4A5C-976F-8EAC2B608ADB}">
                <a16:predDERef xmlns:a16="http://schemas.microsoft.com/office/drawing/2014/main" pred="{00000000-0008-0000-0500-0000030000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1193" y="5382508"/>
            <a:ext cx="3495675" cy="96202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0000000-0008-0000-0400-00000B00000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15196" b="30754"/>
          <a:stretch/>
        </p:blipFill>
        <p:spPr>
          <a:xfrm>
            <a:off x="4223792" y="3313212"/>
            <a:ext cx="4822288" cy="1555948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0000000-0008-0000-0500-00000300000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85981" y="1814123"/>
            <a:ext cx="3700481" cy="946552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4680456" y="1477911"/>
            <a:ext cx="1794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Peking University</a:t>
            </a:r>
            <a:endParaRPr lang="en-GB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00000000-0008-0000-0600-000005000000}"/>
              </a:ext>
              <a:ext uri="{147F2762-F138-4A5C-976F-8EAC2B608ADB}">
                <a16:predDERef xmlns:a16="http://schemas.microsoft.com/office/drawing/2014/main" pred="{00000000-0008-0000-0800-000003000000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42101"/>
          <a:stretch/>
        </p:blipFill>
        <p:spPr>
          <a:xfrm rot="16200000">
            <a:off x="9652234" y="1050748"/>
            <a:ext cx="1672273" cy="2972394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8904312" y="1330309"/>
            <a:ext cx="1740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Osaka University</a:t>
            </a:r>
            <a:endParaRPr lang="en-GB" dirty="0"/>
          </a:p>
        </p:txBody>
      </p:sp>
      <p:grpSp>
        <p:nvGrpSpPr>
          <p:cNvPr id="5" name="Group 4"/>
          <p:cNvGrpSpPr/>
          <p:nvPr/>
        </p:nvGrpSpPr>
        <p:grpSpPr>
          <a:xfrm>
            <a:off x="407368" y="3131099"/>
            <a:ext cx="1923170" cy="1826941"/>
            <a:chOff x="290713" y="4876928"/>
            <a:chExt cx="1923170" cy="1826941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00000000-0008-0000-0800-00000300000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r="46282" b="16127"/>
            <a:stretch/>
          </p:blipFill>
          <p:spPr>
            <a:xfrm>
              <a:off x="290713" y="4876928"/>
              <a:ext cx="1923170" cy="1826941"/>
            </a:xfrm>
            <a:prstGeom prst="rect">
              <a:avLst/>
            </a:prstGeom>
          </p:spPr>
        </p:pic>
        <p:sp>
          <p:nvSpPr>
            <p:cNvPr id="25" name="TextBox 24"/>
            <p:cNvSpPr txBox="1"/>
            <p:nvPr/>
          </p:nvSpPr>
          <p:spPr>
            <a:xfrm>
              <a:off x="416839" y="4876928"/>
              <a:ext cx="5565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BNL</a:t>
              </a:r>
              <a:endParaRPr lang="en-GB" dirty="0"/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4573825" y="2924944"/>
            <a:ext cx="10390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Shanghai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611080" y="5059665"/>
            <a:ext cx="6530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DESY</a:t>
            </a:r>
            <a:endParaRPr lang="en-GB" dirty="0"/>
          </a:p>
        </p:txBody>
      </p:sp>
      <p:grpSp>
        <p:nvGrpSpPr>
          <p:cNvPr id="14" name="Group 13"/>
          <p:cNvGrpSpPr/>
          <p:nvPr/>
        </p:nvGrpSpPr>
        <p:grpSpPr>
          <a:xfrm>
            <a:off x="8966531" y="3419708"/>
            <a:ext cx="2674939" cy="2313548"/>
            <a:chOff x="8966531" y="3563724"/>
            <a:chExt cx="2674939" cy="2313548"/>
          </a:xfrm>
        </p:grpSpPr>
        <p:grpSp>
          <p:nvGrpSpPr>
            <p:cNvPr id="4" name="Group 3"/>
            <p:cNvGrpSpPr/>
            <p:nvPr/>
          </p:nvGrpSpPr>
          <p:grpSpPr>
            <a:xfrm>
              <a:off x="8966531" y="3656204"/>
              <a:ext cx="2674939" cy="2221068"/>
              <a:chOff x="4062602" y="2932843"/>
              <a:chExt cx="4427682" cy="4032448"/>
            </a:xfrm>
          </p:grpSpPr>
          <p:sp>
            <p:nvSpPr>
              <p:cNvPr id="18" name="TextBox 17"/>
              <p:cNvSpPr txBox="1"/>
              <p:nvPr/>
            </p:nvSpPr>
            <p:spPr>
              <a:xfrm>
                <a:off x="4498856" y="3461459"/>
                <a:ext cx="103906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/>
                  <a:t>Shanghai</a:t>
                </a:r>
                <a:endParaRPr lang="en-GB" dirty="0"/>
              </a:p>
            </p:txBody>
          </p:sp>
          <p:pic>
            <p:nvPicPr>
              <p:cNvPr id="26" name="Picture 25">
                <a:extLst>
                  <a:ext uri="{FF2B5EF4-FFF2-40B4-BE49-F238E27FC236}">
                    <a16:creationId xmlns:a16="http://schemas.microsoft.com/office/drawing/2014/main" id="{A4CAF353-FB8B-4EFA-945A-6B70EA2D814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/>
              <a:srcRect l="43356" t="-4350" b="43007"/>
              <a:stretch/>
            </p:blipFill>
            <p:spPr>
              <a:xfrm>
                <a:off x="4350952" y="2932843"/>
                <a:ext cx="4139332" cy="4032448"/>
              </a:xfrm>
              <a:prstGeom prst="rect">
                <a:avLst/>
              </a:prstGeom>
            </p:spPr>
          </p:pic>
          <p:sp>
            <p:nvSpPr>
              <p:cNvPr id="3" name="Isosceles Triangle 2"/>
              <p:cNvSpPr/>
              <p:nvPr/>
            </p:nvSpPr>
            <p:spPr>
              <a:xfrm rot="5400000">
                <a:off x="4421303" y="4226342"/>
                <a:ext cx="1807425" cy="2118031"/>
              </a:xfrm>
              <a:prstGeom prst="triangle">
                <a:avLst>
                  <a:gd name="adj" fmla="val 2949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" name="Isosceles Triangle 26"/>
              <p:cNvSpPr/>
              <p:nvPr/>
            </p:nvSpPr>
            <p:spPr>
              <a:xfrm rot="5400000">
                <a:off x="4041173" y="3842519"/>
                <a:ext cx="784354" cy="741496"/>
              </a:xfrm>
              <a:prstGeom prst="triangle">
                <a:avLst>
                  <a:gd name="adj" fmla="val 2949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" name="Isosceles Triangle 27"/>
              <p:cNvSpPr/>
              <p:nvPr/>
            </p:nvSpPr>
            <p:spPr>
              <a:xfrm rot="5400000">
                <a:off x="4388479" y="5527825"/>
                <a:ext cx="784354" cy="741496"/>
              </a:xfrm>
              <a:prstGeom prst="triangle">
                <a:avLst>
                  <a:gd name="adj" fmla="val 2949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30" name="TextBox 29"/>
            <p:cNvSpPr txBox="1"/>
            <p:nvPr/>
          </p:nvSpPr>
          <p:spPr>
            <a:xfrm>
              <a:off x="9059389" y="3563724"/>
              <a:ext cx="7328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KAERI</a:t>
              </a:r>
              <a:endParaRPr lang="en-GB" dirty="0"/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2652180" y="3140968"/>
            <a:ext cx="686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UCLA</a:t>
            </a:r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479129" y="3555089"/>
            <a:ext cx="1960687" cy="1069197"/>
          </a:xfrm>
          <a:prstGeom prst="rect">
            <a:avLst/>
          </a:prstGeom>
        </p:spPr>
      </p:pic>
      <p:sp>
        <p:nvSpPr>
          <p:cNvPr id="32" name="Slide Number Placeholder 4"/>
          <p:cNvSpPr txBox="1">
            <a:spLocks/>
          </p:cNvSpPr>
          <p:nvPr/>
        </p:nvSpPr>
        <p:spPr>
          <a:xfrm>
            <a:off x="176637" y="636463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BAAB195-B577-5546-8349-9DDA93B6129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634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45EB85DA-D4B8-884F-B278-49EF24D13A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50224" y="235422"/>
            <a:ext cx="3319329" cy="544843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9436155" y="5607817"/>
            <a:ext cx="17474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MeV-TEM Osaka</a:t>
            </a:r>
            <a:endParaRPr lang="en-GB" sz="1600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289560" y="328662"/>
            <a:ext cx="10515600" cy="1325563"/>
          </a:xfrm>
        </p:spPr>
        <p:txBody>
          <a:bodyPr/>
          <a:lstStyle/>
          <a:p>
            <a:r>
              <a:rPr lang="en-GB" dirty="0"/>
              <a:t>What</a:t>
            </a:r>
            <a:r>
              <a:rPr lang="en-GB" dirty="0">
                <a:cs typeface="Calibri" panose="020F0502020204030204" pitchFamily="34" charset="0"/>
              </a:rPr>
              <a:t> Will Make RUEDI Unique?</a:t>
            </a:r>
            <a:br>
              <a:rPr lang="en-GB" dirty="0">
                <a:cs typeface="Calibri" panose="020F0502020204030204" pitchFamily="34" charset="0"/>
              </a:rPr>
            </a:br>
            <a:endParaRPr lang="en-GB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490728" y="1332515"/>
            <a:ext cx="7958328" cy="5401438"/>
          </a:xfrm>
        </p:spPr>
        <p:txBody>
          <a:bodyPr>
            <a:normAutofit fontScale="92500" lnSpcReduction="10000"/>
          </a:bodyPr>
          <a:lstStyle/>
          <a:p>
            <a:r>
              <a:rPr lang="en-GB" b="1" dirty="0" smtClean="0"/>
              <a:t>Combining MeV-UED with MeV UEM</a:t>
            </a:r>
          </a:p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Imaging dynamics with single electron precision</a:t>
            </a:r>
          </a:p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Operando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temp, pressure, liquid, mechanical, optical, full rotation </a:t>
            </a:r>
          </a:p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Integrated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AI for Low-signal image </a:t>
            </a: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analytics</a:t>
            </a:r>
            <a:endParaRPr lang="en-GB" dirty="0" smtClean="0"/>
          </a:p>
          <a:p>
            <a:r>
              <a:rPr lang="en-GB" b="1" dirty="0" smtClean="0"/>
              <a:t>RUEDI Ecosystem (Hub and Spoke)</a:t>
            </a:r>
          </a:p>
          <a:p>
            <a:r>
              <a:rPr lang="en-GB" sz="2000" dirty="0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RUEDI Ecosystem combining main MeV instrument with smaller facilities at partner institutions around the country</a:t>
            </a:r>
          </a:p>
          <a:p>
            <a:endParaRPr lang="en-GB" sz="2000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sz="2000" dirty="0" smtClean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sz="2000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sz="2000" dirty="0" smtClean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000" dirty="0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Leveraging </a:t>
            </a:r>
            <a:r>
              <a:rPr lang="en-GB" sz="20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partners expertise in instrumentation, imaging, ultrafast methods, </a:t>
            </a:r>
            <a:r>
              <a:rPr lang="en-GB" sz="2000" dirty="0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lasers, </a:t>
            </a:r>
            <a:r>
              <a:rPr lang="en-GB" sz="20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materials science, structural biology </a:t>
            </a:r>
          </a:p>
          <a:p>
            <a:endParaRPr lang="en-GB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45462536-D65D-46A5-BD11-8F6251C914B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9"/>
          <a:stretch/>
        </p:blipFill>
        <p:spPr>
          <a:xfrm>
            <a:off x="1319941" y="4449593"/>
            <a:ext cx="1548800" cy="112815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EBEA7F6-B80A-44D8-9649-A91744408FF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1908" y="4395848"/>
            <a:ext cx="2098488" cy="118648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4ECDF0F-2926-4EBC-B11D-31726C11E0A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1701" y="4439255"/>
            <a:ext cx="1467606" cy="1174333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40043659-A8E4-4383-A9A4-48C82A178A16}"/>
              </a:ext>
            </a:extLst>
          </p:cNvPr>
          <p:cNvSpPr txBox="1"/>
          <p:nvPr/>
        </p:nvSpPr>
        <p:spPr>
          <a:xfrm>
            <a:off x="1456191" y="5582335"/>
            <a:ext cx="1055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keV</a:t>
            </a:r>
            <a:r>
              <a:rPr lang="en-GB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-UEM</a:t>
            </a:r>
            <a:endParaRPr lang="en-GB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B5C38D2-33EB-4DE3-BD3E-81D152CEBF75}"/>
              </a:ext>
            </a:extLst>
          </p:cNvPr>
          <p:cNvSpPr txBox="1"/>
          <p:nvPr/>
        </p:nvSpPr>
        <p:spPr>
          <a:xfrm>
            <a:off x="3780825" y="5582335"/>
            <a:ext cx="10199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keV</a:t>
            </a:r>
            <a:r>
              <a:rPr lang="en-GB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-UED</a:t>
            </a:r>
            <a:endParaRPr lang="en-GB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69E8D07-59F1-483E-A534-9972712DCED8}"/>
              </a:ext>
            </a:extLst>
          </p:cNvPr>
          <p:cNvSpPr txBox="1"/>
          <p:nvPr/>
        </p:nvSpPr>
        <p:spPr>
          <a:xfrm>
            <a:off x="5708796" y="5582335"/>
            <a:ext cx="15776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ULEED/ULEEM</a:t>
            </a:r>
          </a:p>
        </p:txBody>
      </p:sp>
      <p:sp>
        <p:nvSpPr>
          <p:cNvPr id="13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6637" y="6364631"/>
            <a:ext cx="2743200" cy="365125"/>
          </a:xfrm>
        </p:spPr>
        <p:txBody>
          <a:bodyPr/>
          <a:lstStyle/>
          <a:p>
            <a:fld id="{BBAAB195-B577-5546-8349-9DDA93B6129E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3694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550" y="180975"/>
            <a:ext cx="10515600" cy="1325563"/>
          </a:xfrm>
        </p:spPr>
        <p:txBody>
          <a:bodyPr/>
          <a:lstStyle/>
          <a:p>
            <a:r>
              <a:rPr lang="en-GB" dirty="0" smtClean="0"/>
              <a:t>Funding + Timescales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1350" y="1343025"/>
            <a:ext cx="10515600" cy="4351338"/>
          </a:xfrm>
        </p:spPr>
        <p:txBody>
          <a:bodyPr/>
          <a:lstStyle/>
          <a:p>
            <a:r>
              <a:rPr lang="en-GB" dirty="0" smtClean="0"/>
              <a:t>UKRI Infrastructure Fund preliminary activity approved</a:t>
            </a:r>
          </a:p>
          <a:p>
            <a:r>
              <a:rPr lang="en-GB" dirty="0" smtClean="0"/>
              <a:t>EPSRC National Facility</a:t>
            </a:r>
          </a:p>
          <a:p>
            <a:r>
              <a:rPr lang="en-GB" dirty="0" smtClean="0"/>
              <a:t>Conceptual Design Report due end 2022</a:t>
            </a:r>
          </a:p>
          <a:p>
            <a:r>
              <a:rPr lang="en-GB" dirty="0" smtClean="0"/>
              <a:t>Technical Design Report due end 2023</a:t>
            </a:r>
            <a:endParaRPr lang="en-GB" dirty="0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302" y="3301414"/>
            <a:ext cx="11804398" cy="2078455"/>
          </a:xfrm>
          <a:prstGeom prst="rect">
            <a:avLst/>
          </a:prstGeom>
        </p:spPr>
      </p:pic>
      <p:sp>
        <p:nvSpPr>
          <p:cNvPr id="23" name="Content Placeholder 2"/>
          <p:cNvSpPr txBox="1">
            <a:spLocks/>
          </p:cNvSpPr>
          <p:nvPr/>
        </p:nvSpPr>
        <p:spPr>
          <a:xfrm>
            <a:off x="590550" y="5402262"/>
            <a:ext cx="10515600" cy="2273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 sz="2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4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0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~£40M, 3 year construction project starting in 2024</a:t>
            </a:r>
          </a:p>
          <a:p>
            <a:pPr lvl="1"/>
            <a:r>
              <a:rPr lang="en-GB" dirty="0" smtClean="0"/>
              <a:t>Awaiting next stage Infrastructure Funding</a:t>
            </a:r>
          </a:p>
          <a:p>
            <a:endParaRPr lang="en-GB" dirty="0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5752" y="3306177"/>
            <a:ext cx="1789389" cy="448048"/>
          </a:xfrm>
          <a:prstGeom prst="rect">
            <a:avLst/>
          </a:prstGeom>
        </p:spPr>
      </p:pic>
      <p:sp>
        <p:nvSpPr>
          <p:cNvPr id="8" name="Slide Number Placeholder 4"/>
          <p:cNvSpPr txBox="1">
            <a:spLocks/>
          </p:cNvSpPr>
          <p:nvPr/>
        </p:nvSpPr>
        <p:spPr>
          <a:xfrm>
            <a:off x="176637" y="636463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BAAB195-B577-5546-8349-9DDA93B6129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288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EE46F65-0E5F-444D-9C27-EC10FE69EEDE}"/>
              </a:ext>
            </a:extLst>
          </p:cNvPr>
          <p:cNvSpPr txBox="1"/>
          <p:nvPr/>
        </p:nvSpPr>
        <p:spPr>
          <a:xfrm>
            <a:off x="519358" y="320958"/>
            <a:ext cx="1029759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b="1" dirty="0">
                <a:latin typeface="Arial" panose="020B0604020202020204" pitchFamily="34" charset="0"/>
                <a:cs typeface="Arial" panose="020B0604020202020204" pitchFamily="34" charset="0"/>
              </a:rPr>
              <a:t>Leveraging UK Research </a:t>
            </a:r>
            <a:r>
              <a:rPr lang="en-GB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Infrastructures</a:t>
            </a:r>
            <a:endParaRPr lang="en-GB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400" b="1" dirty="0">
                <a:solidFill>
                  <a:srgbClr val="0432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-the core team developing the facility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30AEB6D-8785-4C09-B7BC-87F0BBD5B4E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0907" y="2500100"/>
            <a:ext cx="3199915" cy="215724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D540BEE-696E-400F-8BAD-20404E6FCD1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02" r="13345"/>
          <a:stretch/>
        </p:blipFill>
        <p:spPr>
          <a:xfrm>
            <a:off x="5100046" y="2528883"/>
            <a:ext cx="2080758" cy="213829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2BE0733-2FB1-439F-BE18-F74E91E725D5}"/>
              </a:ext>
            </a:extLst>
          </p:cNvPr>
          <p:cNvSpPr txBox="1"/>
          <p:nvPr/>
        </p:nvSpPr>
        <p:spPr>
          <a:xfrm>
            <a:off x="1660904" y="4827572"/>
            <a:ext cx="31999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The Materials Innovation Factory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56F4420-ABEA-4B33-A715-36CCFE1CDCB7}"/>
              </a:ext>
            </a:extLst>
          </p:cNvPr>
          <p:cNvSpPr txBox="1"/>
          <p:nvPr/>
        </p:nvSpPr>
        <p:spPr>
          <a:xfrm>
            <a:off x="5100044" y="4829394"/>
            <a:ext cx="20807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Harwell Campus Hub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0657EFA-EB01-4B4D-BD51-5CCEBF45EF3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9981" t="22621" r="10578" b="19730"/>
          <a:stretch/>
        </p:blipFill>
        <p:spPr>
          <a:xfrm>
            <a:off x="7420030" y="2519054"/>
            <a:ext cx="2749233" cy="213829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DDDC22B-A682-4F59-9666-4903F349648D}"/>
              </a:ext>
            </a:extLst>
          </p:cNvPr>
          <p:cNvSpPr txBox="1"/>
          <p:nvPr/>
        </p:nvSpPr>
        <p:spPr>
          <a:xfrm>
            <a:off x="7420030" y="4827572"/>
            <a:ext cx="27492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Cockcroft Institute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AFAB178-B43D-4FA7-AC77-A14E3A4C0173}"/>
              </a:ext>
            </a:extLst>
          </p:cNvPr>
          <p:cNvSpPr txBox="1"/>
          <p:nvPr/>
        </p:nvSpPr>
        <p:spPr>
          <a:xfrm>
            <a:off x="2146481" y="5437498"/>
            <a:ext cx="80572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rgbClr val="0432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Negotiations underway to link access modes and research areas with national institutes and </a:t>
            </a:r>
            <a:r>
              <a:rPr lang="en-GB" sz="2400" b="1" dirty="0" smtClean="0">
                <a:solidFill>
                  <a:srgbClr val="0432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facilities</a:t>
            </a:r>
            <a:endParaRPr lang="en-GB" sz="2400" b="1" dirty="0">
              <a:solidFill>
                <a:srgbClr val="0432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B71C46B7-C092-45EA-9CA8-AA08479BFB4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3437" y="1617924"/>
            <a:ext cx="2590751" cy="907519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CFBD3970-D352-4746-9A21-8FF666A877E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1826" y="1503156"/>
            <a:ext cx="1600942" cy="863509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789" y="6115050"/>
            <a:ext cx="2140623" cy="535994"/>
          </a:xfrm>
          <a:prstGeom prst="rect">
            <a:avLst/>
          </a:prstGeom>
        </p:spPr>
      </p:pic>
      <p:grpSp>
        <p:nvGrpSpPr>
          <p:cNvPr id="22" name="Group 21"/>
          <p:cNvGrpSpPr/>
          <p:nvPr/>
        </p:nvGrpSpPr>
        <p:grpSpPr>
          <a:xfrm>
            <a:off x="7420029" y="1685373"/>
            <a:ext cx="2749234" cy="772619"/>
            <a:chOff x="8462762" y="757453"/>
            <a:chExt cx="2749234" cy="772619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871535E4-B47A-4745-A3CE-B92FA6933A24}"/>
                </a:ext>
              </a:extLst>
            </p:cNvPr>
            <p:cNvSpPr txBox="1"/>
            <p:nvPr/>
          </p:nvSpPr>
          <p:spPr>
            <a:xfrm>
              <a:off x="8462762" y="1191518"/>
              <a:ext cx="274923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Daresbury </a:t>
              </a:r>
              <a:r>
                <a:rPr lang="en-GB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Laboratory</a:t>
              </a:r>
            </a:p>
          </p:txBody>
        </p:sp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91037" y="757453"/>
              <a:ext cx="1853698" cy="47683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82217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491CBB7-031E-4733-A634-646727F710E9}"/>
              </a:ext>
            </a:extLst>
          </p:cNvPr>
          <p:cNvSpPr txBox="1"/>
          <p:nvPr/>
        </p:nvSpPr>
        <p:spPr>
          <a:xfrm>
            <a:off x="126696" y="102802"/>
            <a:ext cx="51547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RUEDI Organisation</a:t>
            </a:r>
            <a:endParaRPr lang="en-GB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14" name="Picture 2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9998" y="217881"/>
            <a:ext cx="8284297" cy="6404591"/>
          </a:xfrm>
          <a:prstGeom prst="rect">
            <a:avLst/>
          </a:prstGeom>
        </p:spPr>
      </p:pic>
      <p:sp>
        <p:nvSpPr>
          <p:cNvPr id="4" name="Slide Number Placeholder 4"/>
          <p:cNvSpPr txBox="1">
            <a:spLocks/>
          </p:cNvSpPr>
          <p:nvPr/>
        </p:nvSpPr>
        <p:spPr>
          <a:xfrm>
            <a:off x="176637" y="6364631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BAAB195-B577-5546-8349-9DDA93B6129E}" type="slidenum">
              <a:rPr lang="en-US" sz="1200" smtClean="0">
                <a:solidFill>
                  <a:schemeClr val="bg2">
                    <a:lumMod val="50000"/>
                  </a:schemeClr>
                </a:solidFill>
              </a:rPr>
              <a:pPr/>
              <a:t>9</a:t>
            </a:fld>
            <a:endParaRPr lang="en-US" sz="12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7386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Font and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Font and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19a5072a-c90b-4bd3-a68a-b7abbd4b55f2">
      <UserInfo>
        <DisplayName>Muratori, Bruno (STFC,DL,AST)</DisplayName>
        <AccountId>26</AccountId>
        <AccountType/>
      </UserInfo>
      <UserInfo>
        <DisplayName>Hill, Clive (STFC,DL,TECH)</DisplayName>
        <AccountId>24</AccountId>
        <AccountType/>
      </UserInfo>
    </SharedWithUsers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D8EA2CBFAE5464D8B590CB0FE9FDF74" ma:contentTypeVersion="13" ma:contentTypeDescription="Create a new document." ma:contentTypeScope="" ma:versionID="eb16cf6aa7bc567d1389723915470c08">
  <xsd:schema xmlns:xsd="http://www.w3.org/2001/XMLSchema" xmlns:xs="http://www.w3.org/2001/XMLSchema" xmlns:p="http://schemas.microsoft.com/office/2006/metadata/properties" xmlns:ns3="19a5072a-c90b-4bd3-a68a-b7abbd4b55f2" xmlns:ns4="e8785e35-4af9-43d1-8745-88b55cf0d46b" targetNamespace="http://schemas.microsoft.com/office/2006/metadata/properties" ma:root="true" ma:fieldsID="739a8a78a598d8b1eb663166163d814c" ns3:_="" ns4:_="">
    <xsd:import namespace="19a5072a-c90b-4bd3-a68a-b7abbd4b55f2"/>
    <xsd:import namespace="e8785e35-4af9-43d1-8745-88b55cf0d46b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OCR" minOccurs="0"/>
                <xsd:element ref="ns4:MediaServiceLocation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a5072a-c90b-4bd3-a68a-b7abbd4b55f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85e35-4af9-43d1-8745-88b55cf0d46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6" nillable="true" ma:displayName="MediaServiceLocation" ma:internalName="MediaServiceLocatio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666304E-A92A-483D-92F7-19D16FDBBEA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EC5C1E1-1793-4945-9FE3-2DAAA4062AE9}">
  <ds:schemaRefs>
    <ds:schemaRef ds:uri="http://purl.org/dc/elements/1.1/"/>
    <ds:schemaRef ds:uri="http://schemas.microsoft.com/office/2006/documentManagement/types"/>
    <ds:schemaRef ds:uri="19a5072a-c90b-4bd3-a68a-b7abbd4b55f2"/>
    <ds:schemaRef ds:uri="http://purl.org/dc/terms/"/>
    <ds:schemaRef ds:uri="http://schemas.microsoft.com/office/2006/metadata/properties"/>
    <ds:schemaRef ds:uri="e8785e35-4af9-43d1-8745-88b55cf0d46b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194CBA38-B5BD-4C6A-AFC1-1CDCD75E3E8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9a5072a-c90b-4bd3-a68a-b7abbd4b55f2"/>
    <ds:schemaRef ds:uri="e8785e35-4af9-43d1-8745-88b55cf0d46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7382</TotalTime>
  <Words>1746</Words>
  <Application>Microsoft Office PowerPoint</Application>
  <PresentationFormat>Widescreen</PresentationFormat>
  <Paragraphs>417</Paragraphs>
  <Slides>28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28</vt:i4>
      </vt:variant>
    </vt:vector>
  </HeadingPairs>
  <TitlesOfParts>
    <vt:vector size="33" baseType="lpstr">
      <vt:lpstr>Arial</vt:lpstr>
      <vt:lpstr>Calibri</vt:lpstr>
      <vt:lpstr>Wingdings</vt:lpstr>
      <vt:lpstr>1_Font and logo master</vt:lpstr>
      <vt:lpstr>Font and logo master</vt:lpstr>
      <vt:lpstr>Introducing RUEDI A Proposed Relativistic Ultrafast Electron Diffraction &amp; Imaging Facility for the UK</vt:lpstr>
      <vt:lpstr>PowerPoint Presentation</vt:lpstr>
      <vt:lpstr>Electron Diffraction + Microscopy</vt:lpstr>
      <vt:lpstr>Going from keV to MeV </vt:lpstr>
      <vt:lpstr>Existing MeV-UED Facilities Worldwide:</vt:lpstr>
      <vt:lpstr>What Will Make RUEDI Unique? </vt:lpstr>
      <vt:lpstr>Funding + Timescales</vt:lpstr>
      <vt:lpstr>PowerPoint Presentation</vt:lpstr>
      <vt:lpstr>PowerPoint Presentation</vt:lpstr>
      <vt:lpstr>Science Theme Meetings</vt:lpstr>
      <vt:lpstr>Projects from the Energy Town Hall</vt:lpstr>
      <vt:lpstr>PowerPoint Presentation</vt:lpstr>
      <vt:lpstr>Instrument Design Principles</vt:lpstr>
      <vt:lpstr>PowerPoint Presentation</vt:lpstr>
      <vt:lpstr>PowerPoint Presentation</vt:lpstr>
      <vt:lpstr>RUEDI Schematic v2.0</vt:lpstr>
      <vt:lpstr>Electron Gun</vt:lpstr>
      <vt:lpstr>Electron Beam Transport - Microscopy</vt:lpstr>
      <vt:lpstr>Imaging Lens Design</vt:lpstr>
      <vt:lpstr>Beam Transport - Diffraction</vt:lpstr>
      <vt:lpstr>Ultrafast Diffraction Beamline</vt:lpstr>
      <vt:lpstr>Laser system outline</vt:lpstr>
      <vt:lpstr>Ultrafast dynamics vs Pump laser parameters</vt:lpstr>
      <vt:lpstr>Conceptual Laser System</vt:lpstr>
      <vt:lpstr>Overall layout</vt:lpstr>
      <vt:lpstr>Summary</vt:lpstr>
      <vt:lpstr>Acknowledgements</vt:lpstr>
      <vt:lpstr>PowerPoint Presentation</vt:lpstr>
    </vt:vector>
  </TitlesOfParts>
  <Company>STFC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McKenzie, Julian (STFC,DL,AST)</dc:creator>
  <cp:lastModifiedBy>McKenzie, Julian (STFC,DL,AST)</cp:lastModifiedBy>
  <cp:revision>101</cp:revision>
  <dcterms:created xsi:type="dcterms:W3CDTF">2021-08-20T13:53:38Z</dcterms:created>
  <dcterms:modified xsi:type="dcterms:W3CDTF">2022-07-25T10:18:38Z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0x010100BD8EA2CBFAE5464D8B590CB0FE9FDF74</vt:lpwstr>
  </property>
</Properties>
</file>