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233"/>
  </p:normalViewPr>
  <p:slideViewPr>
    <p:cSldViewPr snapToGrid="0">
      <p:cViewPr varScale="1">
        <p:scale>
          <a:sx n="61" d="100"/>
          <a:sy n="61" d="100"/>
        </p:scale>
        <p:origin x="9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083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738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52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019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985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690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9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14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64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80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7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C5EE4-3426-49E8-A718-46B76C9E2458}" type="datetimeFigureOut">
              <a:rPr lang="en-GB" smtClean="0"/>
              <a:t>07/04/2017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D41C8-F53A-47A4-BFB9-B1927A45E4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23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27" y="1711848"/>
            <a:ext cx="7353266" cy="328987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60042" y="354946"/>
            <a:ext cx="8408177" cy="1200329"/>
            <a:chOff x="360042" y="354946"/>
            <a:chExt cx="8408177" cy="12003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42" y="416532"/>
              <a:ext cx="3263987" cy="91748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196219" y="354946"/>
              <a:ext cx="4572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dirty="0" smtClean="0"/>
                <a:t>The annual meeting of the Institute of Physics Particle Accelerators and Beams Group will take place at Royal Holloway, University of London, on April 7th, 2017.</a:t>
              </a:r>
              <a:endParaRPr lang="en-GB" dirty="0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35" y="5158297"/>
            <a:ext cx="1994314" cy="13812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822" y="5275912"/>
            <a:ext cx="2028397" cy="11460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152" y="5507026"/>
            <a:ext cx="3411213" cy="76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0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63" y="1709803"/>
            <a:ext cx="8045999" cy="499861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60042" y="354946"/>
            <a:ext cx="8408177" cy="1200329"/>
            <a:chOff x="360042" y="354946"/>
            <a:chExt cx="8408177" cy="12003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42" y="416532"/>
              <a:ext cx="3263987" cy="917489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196219" y="354946"/>
              <a:ext cx="4572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dirty="0" smtClean="0"/>
                <a:t>The annual meeting of the Institute of Physics Particle Accelerators and Beams Group will take place at Royal Holloway, University of London, on April 7th, 2017.</a:t>
              </a:r>
              <a:endParaRPr lang="en-GB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713967" y="1709803"/>
            <a:ext cx="226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Chair: </a:t>
            </a:r>
            <a:r>
              <a:rPr lang="en-GB" dirty="0"/>
              <a:t>Brian McNeil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3967" y="4085573"/>
            <a:ext cx="226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Chair: </a:t>
            </a:r>
            <a:r>
              <a:rPr lang="en-GB" dirty="0"/>
              <a:t>Phil Burrows </a:t>
            </a:r>
          </a:p>
        </p:txBody>
      </p:sp>
    </p:spTree>
    <p:extLst>
      <p:ext uri="{BB962C8B-B14F-4D97-AF65-F5344CB8AC3E}">
        <p14:creationId xmlns:p14="http://schemas.microsoft.com/office/powerpoint/2010/main" val="36123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60042" y="354946"/>
            <a:ext cx="8408177" cy="1200329"/>
            <a:chOff x="360042" y="354946"/>
            <a:chExt cx="8408177" cy="120032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042" y="416532"/>
              <a:ext cx="3263987" cy="91748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196219" y="354946"/>
              <a:ext cx="4572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dirty="0" smtClean="0"/>
                <a:t>The annual meeting of the Institute of Physics Particle Accelerators and Beams Group will take place at Royal Holloway, University of London, on April 7th, 2017.</a:t>
              </a:r>
              <a:endParaRPr lang="en-GB" dirty="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322" y="1512672"/>
            <a:ext cx="6762621" cy="53453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83069" y="1512672"/>
            <a:ext cx="226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Chair: </a:t>
            </a:r>
            <a:r>
              <a:rPr lang="en-GB" dirty="0" err="1" smtClean="0"/>
              <a:t>Aled</a:t>
            </a:r>
            <a:r>
              <a:rPr lang="en-GB" dirty="0" smtClean="0"/>
              <a:t> Jones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83069" y="3218300"/>
            <a:ext cx="226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Chair: Brian McNeil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883069" y="4185336"/>
            <a:ext cx="226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Chair: Peter Williams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65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11:00-12:15  Brian McNeil </a:t>
            </a:r>
            <a:br>
              <a:rPr lang="en-GB" dirty="0"/>
            </a:br>
            <a:r>
              <a:rPr lang="en-GB" dirty="0"/>
              <a:t>12:15-13:15  Phil Burrows </a:t>
            </a:r>
            <a:br>
              <a:rPr lang="en-GB" dirty="0"/>
            </a:br>
            <a:r>
              <a:rPr lang="en-GB" dirty="0"/>
              <a:t>14:00-15:30  Susan Smith </a:t>
            </a:r>
            <a:br>
              <a:rPr lang="en-GB" dirty="0"/>
            </a:br>
            <a:r>
              <a:rPr lang="en-GB" dirty="0"/>
              <a:t>15:30-15:50  Brian McNeil </a:t>
            </a:r>
            <a:br>
              <a:rPr lang="en-GB" dirty="0"/>
            </a:br>
            <a:r>
              <a:rPr lang="en-GB" dirty="0"/>
              <a:t>16:10-17:40  Peter Williams</a:t>
            </a:r>
          </a:p>
        </p:txBody>
      </p:sp>
    </p:spTree>
    <p:extLst>
      <p:ext uri="{BB962C8B-B14F-4D97-AF65-F5344CB8AC3E}">
        <p14:creationId xmlns:p14="http://schemas.microsoft.com/office/powerpoint/2010/main" val="3998557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111</Words>
  <Application>Microsoft Macintosh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</dc:creator>
  <cp:lastModifiedBy>Gibson, Stephen</cp:lastModifiedBy>
  <cp:revision>5</cp:revision>
  <dcterms:created xsi:type="dcterms:W3CDTF">2017-04-06T20:27:03Z</dcterms:created>
  <dcterms:modified xsi:type="dcterms:W3CDTF">2017-04-07T06:27:10Z</dcterms:modified>
</cp:coreProperties>
</file>