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PAB AGM Secretary’s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8</a:t>
            </a:r>
            <a:r>
              <a:rPr lang="en-GB" baseline="30000" dirty="0" smtClean="0"/>
              <a:t>th</a:t>
            </a:r>
            <a:r>
              <a:rPr lang="en-GB" dirty="0" smtClean="0"/>
              <a:t> April 2016</a:t>
            </a:r>
          </a:p>
          <a:p>
            <a:r>
              <a:rPr lang="en-GB" dirty="0" smtClean="0"/>
              <a:t>Aled Jones</a:t>
            </a:r>
            <a:endParaRPr lang="en-GB" dirty="0"/>
          </a:p>
        </p:txBody>
      </p:sp>
      <p:pic>
        <p:nvPicPr>
          <p:cNvPr id="4" name="Picture 3" descr="Particle_Acc_BeamsGroups(CMY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79372" cy="6791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PAB </a:t>
            </a:r>
            <a:r>
              <a:rPr lang="en-GB" sz="3200" dirty="0"/>
              <a:t>Update </a:t>
            </a:r>
            <a:r>
              <a:rPr lang="en-GB" sz="3200" dirty="0" smtClean="0"/>
              <a:t>since 7th </a:t>
            </a:r>
            <a:r>
              <a:rPr lang="en-GB" sz="3200" dirty="0"/>
              <a:t>annual meeting </a:t>
            </a:r>
            <a:r>
              <a:rPr lang="en-GB" sz="3200" dirty="0" smtClean="0"/>
              <a:t>April </a:t>
            </a:r>
            <a:r>
              <a:rPr lang="en-GB" sz="3200" dirty="0"/>
              <a:t>2015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Committee</a:t>
            </a:r>
          </a:p>
          <a:p>
            <a:pPr lvl="1"/>
            <a:r>
              <a:rPr lang="en-GB" dirty="0" smtClean="0"/>
              <a:t>Met six </a:t>
            </a:r>
            <a:r>
              <a:rPr lang="en-GB" dirty="0" smtClean="0"/>
              <a:t>times </a:t>
            </a:r>
            <a:r>
              <a:rPr lang="en-GB" dirty="0" smtClean="0"/>
              <a:t>(12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May, 10</a:t>
            </a:r>
            <a:r>
              <a:rPr lang="en-GB" baseline="30000" dirty="0" smtClean="0"/>
              <a:t>th</a:t>
            </a:r>
            <a:r>
              <a:rPr lang="en-GB" dirty="0" smtClean="0"/>
              <a:t> October, 9</a:t>
            </a:r>
            <a:r>
              <a:rPr lang="en-GB" baseline="30000" dirty="0" smtClean="0"/>
              <a:t>th</a:t>
            </a:r>
            <a:r>
              <a:rPr lang="en-GB" dirty="0" smtClean="0"/>
              <a:t> December, 8</a:t>
            </a:r>
            <a:r>
              <a:rPr lang="en-GB" baseline="30000" dirty="0" smtClean="0"/>
              <a:t>th</a:t>
            </a:r>
            <a:r>
              <a:rPr lang="en-GB" dirty="0" smtClean="0"/>
              <a:t> February, 22</a:t>
            </a:r>
            <a:r>
              <a:rPr lang="en-GB" baseline="30000" dirty="0" smtClean="0"/>
              <a:t>nd</a:t>
            </a:r>
            <a:r>
              <a:rPr lang="en-GB" dirty="0" smtClean="0"/>
              <a:t> March)</a:t>
            </a:r>
          </a:p>
          <a:p>
            <a:pPr lvl="1"/>
            <a:r>
              <a:rPr lang="en-GB" dirty="0" smtClean="0"/>
              <a:t>Co-opted Student member</a:t>
            </a:r>
          </a:p>
          <a:p>
            <a:pPr lvl="1"/>
            <a:r>
              <a:rPr lang="en-GB" dirty="0"/>
              <a:t>Awarded 3 Research Student Conference Fund Bursaries – total value £750</a:t>
            </a:r>
          </a:p>
          <a:p>
            <a:pPr lvl="1"/>
            <a:r>
              <a:rPr lang="en-GB" dirty="0" smtClean="0"/>
              <a:t>Two </a:t>
            </a:r>
            <a:r>
              <a:rPr lang="en-GB" dirty="0" smtClean="0"/>
              <a:t>newsletters have been produced</a:t>
            </a:r>
          </a:p>
          <a:p>
            <a:r>
              <a:rPr lang="en-GB" dirty="0" smtClean="0"/>
              <a:t>Group meetings</a:t>
            </a:r>
          </a:p>
          <a:p>
            <a:pPr lvl="1"/>
            <a:r>
              <a:rPr lang="en-GB" dirty="0" smtClean="0"/>
              <a:t>PAB </a:t>
            </a:r>
            <a:r>
              <a:rPr lang="en-GB" dirty="0" smtClean="0"/>
              <a:t>Group meetings:</a:t>
            </a:r>
          </a:p>
          <a:p>
            <a:pPr lvl="2"/>
            <a:r>
              <a:rPr lang="en-GB" dirty="0" smtClean="0"/>
              <a:t>National Postgraduate Open Day, 25</a:t>
            </a:r>
            <a:r>
              <a:rPr lang="en-GB" baseline="30000" dirty="0" smtClean="0"/>
              <a:t>th</a:t>
            </a:r>
            <a:r>
              <a:rPr lang="en-GB" dirty="0" smtClean="0"/>
              <a:t> November  2015</a:t>
            </a:r>
            <a:r>
              <a:rPr lang="en-GB" smtClean="0"/>
              <a:t>, </a:t>
            </a:r>
            <a:r>
              <a:rPr lang="en-GB" smtClean="0"/>
              <a:t>Daresbury</a:t>
            </a:r>
            <a:endParaRPr lang="en-GB" dirty="0" smtClean="0"/>
          </a:p>
          <a:p>
            <a:pPr lvl="1"/>
            <a:r>
              <a:rPr lang="en-GB" dirty="0"/>
              <a:t>Co-sponsored meetings</a:t>
            </a:r>
          </a:p>
          <a:p>
            <a:pPr lvl="2"/>
            <a:r>
              <a:rPr lang="en-GB" dirty="0"/>
              <a:t>Accelerators Engineering Network</a:t>
            </a:r>
          </a:p>
          <a:p>
            <a:pPr lvl="2"/>
            <a:r>
              <a:rPr lang="en-GB" dirty="0"/>
              <a:t>National Vacuum Electronics Conference</a:t>
            </a:r>
          </a:p>
          <a:p>
            <a:pPr lvl="2"/>
            <a:r>
              <a:rPr lang="en-GB" dirty="0"/>
              <a:t>POSIPOL</a:t>
            </a:r>
          </a:p>
          <a:p>
            <a:pPr lvl="2"/>
            <a:r>
              <a:rPr lang="en-GB" dirty="0"/>
              <a:t>Advanced Generation of THz and Compton X-ray Beams</a:t>
            </a:r>
          </a:p>
          <a:p>
            <a:pPr lvl="1"/>
            <a:r>
              <a:rPr lang="en-GB" dirty="0" smtClean="0"/>
              <a:t>Sponsorship of external meetings</a:t>
            </a:r>
          </a:p>
          <a:p>
            <a:pPr lvl="2"/>
            <a:r>
              <a:rPr lang="en-GB" dirty="0" err="1" smtClean="0"/>
              <a:t>Spacecharge</a:t>
            </a:r>
            <a:r>
              <a:rPr lang="en-GB" dirty="0" smtClean="0"/>
              <a:t> 2015</a:t>
            </a:r>
          </a:p>
          <a:p>
            <a:pPr lvl="2"/>
            <a:r>
              <a:rPr lang="en-GB" dirty="0" smtClean="0"/>
              <a:t>Applications of Particle Accelerators in Europe</a:t>
            </a:r>
          </a:p>
          <a:p>
            <a:r>
              <a:rPr lang="en-GB" dirty="0" smtClean="0"/>
              <a:t>418 </a:t>
            </a:r>
            <a:r>
              <a:rPr lang="en-GB" dirty="0"/>
              <a:t>group members up </a:t>
            </a:r>
            <a:r>
              <a:rPr lang="en-GB" dirty="0" smtClean="0"/>
              <a:t>from 388 last year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Please contact Honorary Secretary:</a:t>
            </a:r>
          </a:p>
          <a:p>
            <a:pPr lvl="1"/>
            <a:r>
              <a:rPr lang="en-GB" dirty="0" smtClean="0"/>
              <a:t>To offer to organise meetings or events</a:t>
            </a:r>
          </a:p>
          <a:p>
            <a:pPr lvl="1"/>
            <a:r>
              <a:rPr lang="en-GB" dirty="0" smtClean="0"/>
              <a:t>To suggest activities the group should run</a:t>
            </a:r>
          </a:p>
        </p:txBody>
      </p:sp>
      <p:pic>
        <p:nvPicPr>
          <p:cNvPr id="4" name="Picture 3" descr="Particle_Acc_BeamsGroups(CMY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79372" cy="67912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Committee terms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669828"/>
              </p:ext>
            </p:extLst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End date</a:t>
                      </a:r>
                      <a:r>
                        <a:rPr lang="en-GB" baseline="0" dirty="0" smtClean="0"/>
                        <a:t> of current term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Chair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Philip Burrows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2016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Treasurer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Brian McNeil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2016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Secretary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Aled</a:t>
                      </a:r>
                      <a:r>
                        <a:rPr lang="en-GB" baseline="0" dirty="0" smtClean="0"/>
                        <a:t> Jones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Ordinary</a:t>
                      </a:r>
                      <a:r>
                        <a:rPr lang="en-GB" baseline="0" dirty="0" smtClean="0"/>
                        <a:t> member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Peter Williams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Ordinary</a:t>
                      </a:r>
                      <a:r>
                        <a:rPr lang="en-GB" baseline="0" dirty="0" smtClean="0"/>
                        <a:t> member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John Thomason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Ordinary</a:t>
                      </a:r>
                      <a:r>
                        <a:rPr lang="en-GB" baseline="0" dirty="0" smtClean="0"/>
                        <a:t> member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Susan Smith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2016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Ordinary</a:t>
                      </a:r>
                      <a:r>
                        <a:rPr lang="en-GB" baseline="0" dirty="0" smtClean="0"/>
                        <a:t> member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Hywel Owen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2016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Ordinary</a:t>
                      </a:r>
                      <a:r>
                        <a:rPr lang="en-GB" baseline="0" dirty="0" smtClean="0"/>
                        <a:t> member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Jonathan Smith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2016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Ordinary</a:t>
                      </a:r>
                      <a:r>
                        <a:rPr lang="en-GB" baseline="0" dirty="0" smtClean="0"/>
                        <a:t> member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Melissa Uchida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Ordinary</a:t>
                      </a:r>
                      <a:r>
                        <a:rPr lang="en-GB" baseline="0" dirty="0" smtClean="0"/>
                        <a:t> member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Graeme Burt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Ordinary</a:t>
                      </a:r>
                      <a:r>
                        <a:rPr lang="en-GB" baseline="0" dirty="0" smtClean="0"/>
                        <a:t> member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Tahlita</a:t>
                      </a:r>
                      <a:r>
                        <a:rPr lang="en-GB" dirty="0" smtClean="0"/>
                        <a:t> Bromwich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Ordinary</a:t>
                      </a:r>
                      <a:r>
                        <a:rPr lang="en-GB" baseline="0" dirty="0" smtClean="0"/>
                        <a:t> member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Mike Poole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Retired</a:t>
                      </a:r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 Dec 2015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 descr="Particle_Acc_BeamsGroups(CMY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79372" cy="67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37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GB" dirty="0" smtClean="0"/>
              <a:t>PAB Committee Elections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98513"/>
              </p:ext>
            </p:extLst>
          </p:nvPr>
        </p:nvGraphicFramePr>
        <p:xfrm>
          <a:off x="457200" y="2286000"/>
          <a:ext cx="82296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25717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Name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Proposer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Seconder</a:t>
                      </a:r>
                      <a:endParaRPr lang="en-GB" sz="1400" dirty="0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Brian McNeil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FInstP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Chair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Aled Jones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Lawrence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Campbell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Jonathan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Smith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AMInstP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Treasurer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Hywel Owen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Phillip Burrows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Susan Smith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>
                          <a:solidFill>
                            <a:schemeClr val="tx1"/>
                          </a:solidFill>
                        </a:rPr>
                        <a:t>FInstP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Ordinary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member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Jim Clarke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Deepa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Angal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-Kalinin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Andrew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</a:rPr>
                        <a:t>Rossall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AMInstP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Ordinary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member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Roger Barlow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Jaap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 Van Den Berg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Phillip Burrows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FInstP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Ordinary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member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Peter Williams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Aled Jones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Ordinary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member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 descr="Particle_Acc_BeamsGroups(CMYK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28" y="82877"/>
            <a:ext cx="2379372" cy="6791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3551</TotalTime>
  <Words>253</Words>
  <Application>Microsoft Office PowerPoint</Application>
  <PresentationFormat>On-screen Show (4:3)</PresentationFormat>
  <Paragraphs>97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PAB AGM Secretary’s Report</vt:lpstr>
      <vt:lpstr>PAB Update since 7th annual meeting April 2015</vt:lpstr>
      <vt:lpstr>Committee terms</vt:lpstr>
      <vt:lpstr>PAB Committee Elections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PAB AGM Secretary’s Report</dc:title>
  <dc:creator>Williams, Peter (STFC,DL,AST)</dc:creator>
  <cp:lastModifiedBy>Aled Jones</cp:lastModifiedBy>
  <cp:revision>55</cp:revision>
  <dcterms:created xsi:type="dcterms:W3CDTF">2006-08-16T00:00:00Z</dcterms:created>
  <dcterms:modified xsi:type="dcterms:W3CDTF">2016-04-08T07:10:24Z</dcterms:modified>
</cp:coreProperties>
</file>