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7A7F9C-9DCF-4523-977C-C8C37DD3C57E}" v="111" dt="2023-12-10T19:15:06.7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8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meev, Dmitry (zmeev)" userId="88627b3d-3455-4c99-abac-327f33d2bdd8" providerId="ADAL" clId="{E57A7F9C-9DCF-4523-977C-C8C37DD3C57E}"/>
    <pc:docChg chg="undo redo custSel addSld delSld modSld sldOrd">
      <pc:chgData name="Zmeev, Dmitry (zmeev)" userId="88627b3d-3455-4c99-abac-327f33d2bdd8" providerId="ADAL" clId="{E57A7F9C-9DCF-4523-977C-C8C37DD3C57E}" dt="2023-12-14T16:55:26.092" v="1787" actId="47"/>
      <pc:docMkLst>
        <pc:docMk/>
      </pc:docMkLst>
      <pc:sldChg chg="addSp delSp modSp mod">
        <pc:chgData name="Zmeev, Dmitry (zmeev)" userId="88627b3d-3455-4c99-abac-327f33d2bdd8" providerId="ADAL" clId="{E57A7F9C-9DCF-4523-977C-C8C37DD3C57E}" dt="2023-12-10T11:53:53.670" v="1479" actId="20577"/>
        <pc:sldMkLst>
          <pc:docMk/>
          <pc:sldMk cId="1590254769" sldId="256"/>
        </pc:sldMkLst>
        <pc:spChg chg="del">
          <ac:chgData name="Zmeev, Dmitry (zmeev)" userId="88627b3d-3455-4c99-abac-327f33d2bdd8" providerId="ADAL" clId="{E57A7F9C-9DCF-4523-977C-C8C37DD3C57E}" dt="2023-12-08T20:17:19.619" v="173" actId="478"/>
          <ac:spMkLst>
            <pc:docMk/>
            <pc:sldMk cId="1590254769" sldId="256"/>
            <ac:spMk id="2" creationId="{FA61C476-9747-4F16-ABAC-3307E02AE11A}"/>
          </ac:spMkLst>
        </pc:spChg>
        <pc:spChg chg="del">
          <ac:chgData name="Zmeev, Dmitry (zmeev)" userId="88627b3d-3455-4c99-abac-327f33d2bdd8" providerId="ADAL" clId="{E57A7F9C-9DCF-4523-977C-C8C37DD3C57E}" dt="2023-12-08T20:17:23.772" v="174" actId="478"/>
          <ac:spMkLst>
            <pc:docMk/>
            <pc:sldMk cId="1590254769" sldId="256"/>
            <ac:spMk id="3" creationId="{01FA56B1-E572-4490-91A8-A2839D46F75D}"/>
          </ac:spMkLst>
        </pc:spChg>
        <pc:spChg chg="add mod">
          <ac:chgData name="Zmeev, Dmitry (zmeev)" userId="88627b3d-3455-4c99-abac-327f33d2bdd8" providerId="ADAL" clId="{E57A7F9C-9DCF-4523-977C-C8C37DD3C57E}" dt="2023-12-10T11:53:18.350" v="1430" actId="255"/>
          <ac:spMkLst>
            <pc:docMk/>
            <pc:sldMk cId="1590254769" sldId="256"/>
            <ac:spMk id="5" creationId="{C96B90F1-11A6-A69E-C7F8-74BD7E31D55A}"/>
          </ac:spMkLst>
        </pc:spChg>
        <pc:spChg chg="add mod">
          <ac:chgData name="Zmeev, Dmitry (zmeev)" userId="88627b3d-3455-4c99-abac-327f33d2bdd8" providerId="ADAL" clId="{E57A7F9C-9DCF-4523-977C-C8C37DD3C57E}" dt="2023-12-10T11:53:53.670" v="1479" actId="20577"/>
          <ac:spMkLst>
            <pc:docMk/>
            <pc:sldMk cId="1590254769" sldId="256"/>
            <ac:spMk id="6" creationId="{1EED63E4-496E-A566-675C-BA5EA25216D4}"/>
          </ac:spMkLst>
        </pc:spChg>
        <pc:graphicFrameChg chg="mod">
          <ac:chgData name="Zmeev, Dmitry (zmeev)" userId="88627b3d-3455-4c99-abac-327f33d2bdd8" providerId="ADAL" clId="{E57A7F9C-9DCF-4523-977C-C8C37DD3C57E}" dt="2023-12-08T20:17:16.877" v="172" actId="1076"/>
          <ac:graphicFrameMkLst>
            <pc:docMk/>
            <pc:sldMk cId="1590254769" sldId="256"/>
            <ac:graphicFrameMk id="4" creationId="{78A00EE9-66EC-4399-8C07-F385AA9C6D48}"/>
          </ac:graphicFrameMkLst>
        </pc:graphicFrameChg>
      </pc:sldChg>
      <pc:sldChg chg="addSp delSp modSp mod">
        <pc:chgData name="Zmeev, Dmitry (zmeev)" userId="88627b3d-3455-4c99-abac-327f33d2bdd8" providerId="ADAL" clId="{E57A7F9C-9DCF-4523-977C-C8C37DD3C57E}" dt="2023-12-10T12:03:53.838" v="1675" actId="1076"/>
        <pc:sldMkLst>
          <pc:docMk/>
          <pc:sldMk cId="2605519910" sldId="257"/>
        </pc:sldMkLst>
        <pc:spChg chg="add mod">
          <ac:chgData name="Zmeev, Dmitry (zmeev)" userId="88627b3d-3455-4c99-abac-327f33d2bdd8" providerId="ADAL" clId="{E57A7F9C-9DCF-4523-977C-C8C37DD3C57E}" dt="2023-12-09T19:19:47.308" v="850" actId="114"/>
          <ac:spMkLst>
            <pc:docMk/>
            <pc:sldMk cId="2605519910" sldId="257"/>
            <ac:spMk id="3" creationId="{E18B445B-C0ED-74B1-2EC7-C42F545A5D09}"/>
          </ac:spMkLst>
        </pc:spChg>
        <pc:spChg chg="add del">
          <ac:chgData name="Zmeev, Dmitry (zmeev)" userId="88627b3d-3455-4c99-abac-327f33d2bdd8" providerId="ADAL" clId="{E57A7F9C-9DCF-4523-977C-C8C37DD3C57E}" dt="2023-12-07T18:16:25.709" v="93"/>
          <ac:spMkLst>
            <pc:docMk/>
            <pc:sldMk cId="2605519910" sldId="257"/>
            <ac:spMk id="5" creationId="{BF262F0D-A966-012C-1C06-0677DC972005}"/>
          </ac:spMkLst>
        </pc:spChg>
        <pc:spChg chg="add del">
          <ac:chgData name="Zmeev, Dmitry (zmeev)" userId="88627b3d-3455-4c99-abac-327f33d2bdd8" providerId="ADAL" clId="{E57A7F9C-9DCF-4523-977C-C8C37DD3C57E}" dt="2023-12-07T18:16:38.448" v="151"/>
          <ac:spMkLst>
            <pc:docMk/>
            <pc:sldMk cId="2605519910" sldId="257"/>
            <ac:spMk id="6" creationId="{4A64E1D9-B8BB-05D1-7F32-2D8899463F72}"/>
          </ac:spMkLst>
        </pc:spChg>
        <pc:spChg chg="add del mod">
          <ac:chgData name="Zmeev, Dmitry (zmeev)" userId="88627b3d-3455-4c99-abac-327f33d2bdd8" providerId="ADAL" clId="{E57A7F9C-9DCF-4523-977C-C8C37DD3C57E}" dt="2023-12-09T19:00:36.486" v="299"/>
          <ac:spMkLst>
            <pc:docMk/>
            <pc:sldMk cId="2605519910" sldId="257"/>
            <ac:spMk id="7" creationId="{0554C29A-3675-232F-155C-5B99498F4285}"/>
          </ac:spMkLst>
        </pc:spChg>
        <pc:spChg chg="add mod">
          <ac:chgData name="Zmeev, Dmitry (zmeev)" userId="88627b3d-3455-4c99-abac-327f33d2bdd8" providerId="ADAL" clId="{E57A7F9C-9DCF-4523-977C-C8C37DD3C57E}" dt="2023-12-10T12:03:53.838" v="1675" actId="1076"/>
          <ac:spMkLst>
            <pc:docMk/>
            <pc:sldMk cId="2605519910" sldId="257"/>
            <ac:spMk id="8" creationId="{E15394E2-96C0-71DF-7CE4-BB71F4282448}"/>
          </ac:spMkLst>
        </pc:spChg>
        <pc:spChg chg="add mod">
          <ac:chgData name="Zmeev, Dmitry (zmeev)" userId="88627b3d-3455-4c99-abac-327f33d2bdd8" providerId="ADAL" clId="{E57A7F9C-9DCF-4523-977C-C8C37DD3C57E}" dt="2023-12-10T12:03:37.392" v="1669" actId="20577"/>
          <ac:spMkLst>
            <pc:docMk/>
            <pc:sldMk cId="2605519910" sldId="257"/>
            <ac:spMk id="9" creationId="{FC93F0D5-0661-C822-D702-A6C5BF8D5264}"/>
          </ac:spMkLst>
        </pc:spChg>
        <pc:spChg chg="add mod">
          <ac:chgData name="Zmeev, Dmitry (zmeev)" userId="88627b3d-3455-4c99-abac-327f33d2bdd8" providerId="ADAL" clId="{E57A7F9C-9DCF-4523-977C-C8C37DD3C57E}" dt="2023-12-09T19:40:23.780" v="983" actId="14100"/>
          <ac:spMkLst>
            <pc:docMk/>
            <pc:sldMk cId="2605519910" sldId="257"/>
            <ac:spMk id="12" creationId="{9CA5D888-DF56-5E79-A658-F0BB06E1F6A9}"/>
          </ac:spMkLst>
        </pc:spChg>
        <pc:graphicFrameChg chg="add del mod">
          <ac:chgData name="Zmeev, Dmitry (zmeev)" userId="88627b3d-3455-4c99-abac-327f33d2bdd8" providerId="ADAL" clId="{E57A7F9C-9DCF-4523-977C-C8C37DD3C57E}" dt="2023-12-09T19:18:54.483" v="824"/>
          <ac:graphicFrameMkLst>
            <pc:docMk/>
            <pc:sldMk cId="2605519910" sldId="257"/>
            <ac:graphicFrameMk id="10" creationId="{83A6BA4B-1047-1A01-11F3-742753110646}"/>
          </ac:graphicFrameMkLst>
        </pc:graphicFrameChg>
        <pc:graphicFrameChg chg="add del mod">
          <ac:chgData name="Zmeev, Dmitry (zmeev)" userId="88627b3d-3455-4c99-abac-327f33d2bdd8" providerId="ADAL" clId="{E57A7F9C-9DCF-4523-977C-C8C37DD3C57E}" dt="2023-12-09T19:18:58.443" v="826"/>
          <ac:graphicFrameMkLst>
            <pc:docMk/>
            <pc:sldMk cId="2605519910" sldId="257"/>
            <ac:graphicFrameMk id="11" creationId="{24E91F38-B8A0-9BE9-4237-1E0C19E2607C}"/>
          </ac:graphicFrameMkLst>
        </pc:graphicFrameChg>
        <pc:picChg chg="del">
          <ac:chgData name="Zmeev, Dmitry (zmeev)" userId="88627b3d-3455-4c99-abac-327f33d2bdd8" providerId="ADAL" clId="{E57A7F9C-9DCF-4523-977C-C8C37DD3C57E}" dt="2023-12-09T19:08:07.084" v="458" actId="478"/>
          <ac:picMkLst>
            <pc:docMk/>
            <pc:sldMk cId="2605519910" sldId="257"/>
            <ac:picMk id="2050" creationId="{6BAF1157-6570-4FD5-83CE-B3167AAEA395}"/>
          </ac:picMkLst>
        </pc:picChg>
      </pc:sldChg>
      <pc:sldChg chg="addSp modSp mod">
        <pc:chgData name="Zmeev, Dmitry (zmeev)" userId="88627b3d-3455-4c99-abac-327f33d2bdd8" providerId="ADAL" clId="{E57A7F9C-9DCF-4523-977C-C8C37DD3C57E}" dt="2023-12-10T12:00:09.858" v="1654" actId="20577"/>
        <pc:sldMkLst>
          <pc:docMk/>
          <pc:sldMk cId="2235674336" sldId="258"/>
        </pc:sldMkLst>
        <pc:spChg chg="add mod">
          <ac:chgData name="Zmeev, Dmitry (zmeev)" userId="88627b3d-3455-4c99-abac-327f33d2bdd8" providerId="ADAL" clId="{E57A7F9C-9DCF-4523-977C-C8C37DD3C57E}" dt="2023-12-10T12:00:09.858" v="1654" actId="20577"/>
          <ac:spMkLst>
            <pc:docMk/>
            <pc:sldMk cId="2235674336" sldId="258"/>
            <ac:spMk id="2" creationId="{08A8F7A4-B0F8-4245-1F28-FFD37E23194B}"/>
          </ac:spMkLst>
        </pc:spChg>
        <pc:picChg chg="mod">
          <ac:chgData name="Zmeev, Dmitry (zmeev)" userId="88627b3d-3455-4c99-abac-327f33d2bdd8" providerId="ADAL" clId="{E57A7F9C-9DCF-4523-977C-C8C37DD3C57E}" dt="2023-12-10T11:51:12.847" v="1377" actId="14100"/>
          <ac:picMkLst>
            <pc:docMk/>
            <pc:sldMk cId="2235674336" sldId="258"/>
            <ac:picMk id="3" creationId="{98EE6BEC-74BA-4320-95E3-26D448220FEF}"/>
          </ac:picMkLst>
        </pc:picChg>
      </pc:sldChg>
      <pc:sldChg chg="addSp modSp mod">
        <pc:chgData name="Zmeev, Dmitry (zmeev)" userId="88627b3d-3455-4c99-abac-327f33d2bdd8" providerId="ADAL" clId="{E57A7F9C-9DCF-4523-977C-C8C37DD3C57E}" dt="2023-12-10T12:10:19.349" v="1711" actId="1037"/>
        <pc:sldMkLst>
          <pc:docMk/>
          <pc:sldMk cId="2411246887" sldId="259"/>
        </pc:sldMkLst>
        <pc:spChg chg="mod">
          <ac:chgData name="Zmeev, Dmitry (zmeev)" userId="88627b3d-3455-4c99-abac-327f33d2bdd8" providerId="ADAL" clId="{E57A7F9C-9DCF-4523-977C-C8C37DD3C57E}" dt="2023-12-10T12:10:19.349" v="1711" actId="1037"/>
          <ac:spMkLst>
            <pc:docMk/>
            <pc:sldMk cId="2411246887" sldId="259"/>
            <ac:spMk id="2" creationId="{B5001D0C-6F1C-4E99-8CDE-72848917C7DF}"/>
          </ac:spMkLst>
        </pc:spChg>
        <pc:spChg chg="mod">
          <ac:chgData name="Zmeev, Dmitry (zmeev)" userId="88627b3d-3455-4c99-abac-327f33d2bdd8" providerId="ADAL" clId="{E57A7F9C-9DCF-4523-977C-C8C37DD3C57E}" dt="2023-12-10T12:06:56.423" v="1690" actId="114"/>
          <ac:spMkLst>
            <pc:docMk/>
            <pc:sldMk cId="2411246887" sldId="259"/>
            <ac:spMk id="3" creationId="{5234D394-8866-41F2-BA35-0E1DAB967140}"/>
          </ac:spMkLst>
        </pc:spChg>
        <pc:spChg chg="add mod">
          <ac:chgData name="Zmeev, Dmitry (zmeev)" userId="88627b3d-3455-4c99-abac-327f33d2bdd8" providerId="ADAL" clId="{E57A7F9C-9DCF-4523-977C-C8C37DD3C57E}" dt="2023-12-10T11:48:41.045" v="1368" actId="1038"/>
          <ac:spMkLst>
            <pc:docMk/>
            <pc:sldMk cId="2411246887" sldId="259"/>
            <ac:spMk id="4" creationId="{1AE45A93-3ADF-067E-4E72-8C94B489C710}"/>
          </ac:spMkLst>
        </pc:spChg>
        <pc:spChg chg="add mod">
          <ac:chgData name="Zmeev, Dmitry (zmeev)" userId="88627b3d-3455-4c99-abac-327f33d2bdd8" providerId="ADAL" clId="{E57A7F9C-9DCF-4523-977C-C8C37DD3C57E}" dt="2023-12-10T11:18:49.554" v="1319" actId="114"/>
          <ac:spMkLst>
            <pc:docMk/>
            <pc:sldMk cId="2411246887" sldId="259"/>
            <ac:spMk id="6" creationId="{01DE05A3-D21E-DAC5-3C69-D0B9343F62F4}"/>
          </ac:spMkLst>
        </pc:spChg>
        <pc:spChg chg="mod">
          <ac:chgData name="Zmeev, Dmitry (zmeev)" userId="88627b3d-3455-4c99-abac-327f33d2bdd8" providerId="ADAL" clId="{E57A7F9C-9DCF-4523-977C-C8C37DD3C57E}" dt="2023-12-09T20:36:53.954" v="1130" actId="255"/>
          <ac:spMkLst>
            <pc:docMk/>
            <pc:sldMk cId="2411246887" sldId="259"/>
            <ac:spMk id="7" creationId="{738D07BA-3320-4F3B-9A53-BD3774A94FC0}"/>
          </ac:spMkLst>
        </pc:spChg>
        <pc:spChg chg="mod">
          <ac:chgData name="Zmeev, Dmitry (zmeev)" userId="88627b3d-3455-4c99-abac-327f33d2bdd8" providerId="ADAL" clId="{E57A7F9C-9DCF-4523-977C-C8C37DD3C57E}" dt="2023-12-09T20:39:44.759" v="1204" actId="1076"/>
          <ac:spMkLst>
            <pc:docMk/>
            <pc:sldMk cId="2411246887" sldId="259"/>
            <ac:spMk id="8" creationId="{7D4BC77B-A07D-4CE7-BD6B-A6D9345D5A5C}"/>
          </ac:spMkLst>
        </pc:spChg>
        <pc:spChg chg="mod">
          <ac:chgData name="Zmeev, Dmitry (zmeev)" userId="88627b3d-3455-4c99-abac-327f33d2bdd8" providerId="ADAL" clId="{E57A7F9C-9DCF-4523-977C-C8C37DD3C57E}" dt="2023-12-10T12:07:22.142" v="1693" actId="114"/>
          <ac:spMkLst>
            <pc:docMk/>
            <pc:sldMk cId="2411246887" sldId="259"/>
            <ac:spMk id="10" creationId="{301D05B5-A0C9-4415-A6B2-C961622573C6}"/>
          </ac:spMkLst>
        </pc:spChg>
        <pc:picChg chg="mod">
          <ac:chgData name="Zmeev, Dmitry (zmeev)" userId="88627b3d-3455-4c99-abac-327f33d2bdd8" providerId="ADAL" clId="{E57A7F9C-9DCF-4523-977C-C8C37DD3C57E}" dt="2023-12-10T11:48:53.838" v="1369" actId="14100"/>
          <ac:picMkLst>
            <pc:docMk/>
            <pc:sldMk cId="2411246887" sldId="259"/>
            <ac:picMk id="3074" creationId="{05F680D5-D824-40DA-89F3-69FD1EA6F859}"/>
          </ac:picMkLst>
        </pc:picChg>
      </pc:sldChg>
      <pc:sldChg chg="addSp delSp modSp del mod modAnim">
        <pc:chgData name="Zmeev, Dmitry (zmeev)" userId="88627b3d-3455-4c99-abac-327f33d2bdd8" providerId="ADAL" clId="{E57A7F9C-9DCF-4523-977C-C8C37DD3C57E}" dt="2023-12-14T16:55:26.092" v="1787" actId="47"/>
        <pc:sldMkLst>
          <pc:docMk/>
          <pc:sldMk cId="1139305554" sldId="260"/>
        </pc:sldMkLst>
        <pc:spChg chg="add del mod">
          <ac:chgData name="Zmeev, Dmitry (zmeev)" userId="88627b3d-3455-4c99-abac-327f33d2bdd8" providerId="ADAL" clId="{E57A7F9C-9DCF-4523-977C-C8C37DD3C57E}" dt="2023-12-09T19:25:48.934" v="905"/>
          <ac:spMkLst>
            <pc:docMk/>
            <pc:sldMk cId="1139305554" sldId="260"/>
            <ac:spMk id="2" creationId="{B9D4CA45-DD95-1749-1524-CA9177210D27}"/>
          </ac:spMkLst>
        </pc:spChg>
        <pc:spChg chg="add del">
          <ac:chgData name="Zmeev, Dmitry (zmeev)" userId="88627b3d-3455-4c99-abac-327f33d2bdd8" providerId="ADAL" clId="{E57A7F9C-9DCF-4523-977C-C8C37DD3C57E}" dt="2023-12-09T19:25:41.050" v="902"/>
          <ac:spMkLst>
            <pc:docMk/>
            <pc:sldMk cId="1139305554" sldId="260"/>
            <ac:spMk id="3" creationId="{B38D44A6-487A-65DE-FA73-38C36579483D}"/>
          </ac:spMkLst>
        </pc:spChg>
        <pc:spChg chg="add del">
          <ac:chgData name="Zmeev, Dmitry (zmeev)" userId="88627b3d-3455-4c99-abac-327f33d2bdd8" providerId="ADAL" clId="{E57A7F9C-9DCF-4523-977C-C8C37DD3C57E}" dt="2023-12-09T19:26:04.765" v="907"/>
          <ac:spMkLst>
            <pc:docMk/>
            <pc:sldMk cId="1139305554" sldId="260"/>
            <ac:spMk id="4" creationId="{06E885CE-9E42-FA8F-AC53-88DBDF3C05CD}"/>
          </ac:spMkLst>
        </pc:spChg>
        <pc:spChg chg="add mod topLvl">
          <ac:chgData name="Zmeev, Dmitry (zmeev)" userId="88627b3d-3455-4c99-abac-327f33d2bdd8" providerId="ADAL" clId="{E57A7F9C-9DCF-4523-977C-C8C37DD3C57E}" dt="2023-12-09T20:29:17.599" v="1017" actId="122"/>
          <ac:spMkLst>
            <pc:docMk/>
            <pc:sldMk cId="1139305554" sldId="260"/>
            <ac:spMk id="6" creationId="{B3E259A7-AFB4-7E2A-2A40-5D4F819E0EAA}"/>
          </ac:spMkLst>
        </pc:spChg>
        <pc:spChg chg="add del">
          <ac:chgData name="Zmeev, Dmitry (zmeev)" userId="88627b3d-3455-4c99-abac-327f33d2bdd8" providerId="ADAL" clId="{E57A7F9C-9DCF-4523-977C-C8C37DD3C57E}" dt="2023-12-09T19:27:31.392" v="945" actId="22"/>
          <ac:spMkLst>
            <pc:docMk/>
            <pc:sldMk cId="1139305554" sldId="260"/>
            <ac:spMk id="8" creationId="{A1EBB11B-0B26-6F63-0EF4-4FCADC5A7BC1}"/>
          </ac:spMkLst>
        </pc:spChg>
        <pc:spChg chg="add del">
          <ac:chgData name="Zmeev, Dmitry (zmeev)" userId="88627b3d-3455-4c99-abac-327f33d2bdd8" providerId="ADAL" clId="{E57A7F9C-9DCF-4523-977C-C8C37DD3C57E}" dt="2023-12-09T19:38:24.196" v="978" actId="478"/>
          <ac:spMkLst>
            <pc:docMk/>
            <pc:sldMk cId="1139305554" sldId="260"/>
            <ac:spMk id="10" creationId="{768F23BE-652F-7046-8820-A7C73319E2BE}"/>
          </ac:spMkLst>
        </pc:spChg>
        <pc:spChg chg="add mod">
          <ac:chgData name="Zmeev, Dmitry (zmeev)" userId="88627b3d-3455-4c99-abac-327f33d2bdd8" providerId="ADAL" clId="{E57A7F9C-9DCF-4523-977C-C8C37DD3C57E}" dt="2023-12-09T19:39:58.370" v="982" actId="14100"/>
          <ac:spMkLst>
            <pc:docMk/>
            <pc:sldMk cId="1139305554" sldId="260"/>
            <ac:spMk id="11" creationId="{D6AAB0D4-18F5-4E8A-7EAA-C9302A1078A4}"/>
          </ac:spMkLst>
        </pc:spChg>
        <pc:spChg chg="add mod">
          <ac:chgData name="Zmeev, Dmitry (zmeev)" userId="88627b3d-3455-4c99-abac-327f33d2bdd8" providerId="ADAL" clId="{E57A7F9C-9DCF-4523-977C-C8C37DD3C57E}" dt="2023-12-10T11:49:42.615" v="1376" actId="20577"/>
          <ac:spMkLst>
            <pc:docMk/>
            <pc:sldMk cId="1139305554" sldId="260"/>
            <ac:spMk id="14" creationId="{DB6A95FF-37A7-E44F-EF52-6553A1CBDD92}"/>
          </ac:spMkLst>
        </pc:spChg>
        <pc:grpChg chg="add del mod">
          <ac:chgData name="Zmeev, Dmitry (zmeev)" userId="88627b3d-3455-4c99-abac-327f33d2bdd8" providerId="ADAL" clId="{E57A7F9C-9DCF-4523-977C-C8C37DD3C57E}" dt="2023-12-09T19:37:50.144" v="974" actId="165"/>
          <ac:grpSpMkLst>
            <pc:docMk/>
            <pc:sldMk cId="1139305554" sldId="260"/>
            <ac:grpSpMk id="9" creationId="{409C49AD-DCA8-69D0-91A0-1F36C048B4CD}"/>
          </ac:grpSpMkLst>
        </pc:grpChg>
        <pc:grpChg chg="add mod">
          <ac:chgData name="Zmeev, Dmitry (zmeev)" userId="88627b3d-3455-4c99-abac-327f33d2bdd8" providerId="ADAL" clId="{E57A7F9C-9DCF-4523-977C-C8C37DD3C57E}" dt="2023-12-09T19:39:27.146" v="980" actId="338"/>
          <ac:grpSpMkLst>
            <pc:docMk/>
            <pc:sldMk cId="1139305554" sldId="260"/>
            <ac:grpSpMk id="12" creationId="{D3AB66BB-DB1E-F111-1A9C-D0E3183158A1}"/>
          </ac:grpSpMkLst>
        </pc:grpChg>
        <pc:grpChg chg="add mod">
          <ac:chgData name="Zmeev, Dmitry (zmeev)" userId="88627b3d-3455-4c99-abac-327f33d2bdd8" providerId="ADAL" clId="{E57A7F9C-9DCF-4523-977C-C8C37DD3C57E}" dt="2023-12-09T20:24:59.660" v="1011" actId="164"/>
          <ac:grpSpMkLst>
            <pc:docMk/>
            <pc:sldMk cId="1139305554" sldId="260"/>
            <ac:grpSpMk id="15" creationId="{3FABD270-EE53-DD1C-0CD8-2FEAF686BA47}"/>
          </ac:grpSpMkLst>
        </pc:grpChg>
        <pc:picChg chg="add mod">
          <ac:chgData name="Zmeev, Dmitry (zmeev)" userId="88627b3d-3455-4c99-abac-327f33d2bdd8" providerId="ADAL" clId="{E57A7F9C-9DCF-4523-977C-C8C37DD3C57E}" dt="2023-12-09T20:24:59.660" v="1011" actId="164"/>
          <ac:picMkLst>
            <pc:docMk/>
            <pc:sldMk cId="1139305554" sldId="260"/>
            <ac:picMk id="3076" creationId="{8A4D201C-8A2C-7092-A1EE-938EF09A39B5}"/>
          </ac:picMkLst>
        </pc:picChg>
        <pc:picChg chg="add mod topLvl">
          <ac:chgData name="Zmeev, Dmitry (zmeev)" userId="88627b3d-3455-4c99-abac-327f33d2bdd8" providerId="ADAL" clId="{E57A7F9C-9DCF-4523-977C-C8C37DD3C57E}" dt="2023-12-09T19:39:27.146" v="980" actId="338"/>
          <ac:picMkLst>
            <pc:docMk/>
            <pc:sldMk cId="1139305554" sldId="260"/>
            <ac:picMk id="3078" creationId="{51A1D1DB-C07B-1EB3-3B32-48491DBC296C}"/>
          </ac:picMkLst>
        </pc:picChg>
      </pc:sldChg>
      <pc:sldChg chg="new del">
        <pc:chgData name="Zmeev, Dmitry (zmeev)" userId="88627b3d-3455-4c99-abac-327f33d2bdd8" providerId="ADAL" clId="{E57A7F9C-9DCF-4523-977C-C8C37DD3C57E}" dt="2023-12-14T16:55:26.092" v="1787" actId="47"/>
        <pc:sldMkLst>
          <pc:docMk/>
          <pc:sldMk cId="3102672162" sldId="261"/>
        </pc:sldMkLst>
      </pc:sldChg>
      <pc:sldChg chg="new del">
        <pc:chgData name="Zmeev, Dmitry (zmeev)" userId="88627b3d-3455-4c99-abac-327f33d2bdd8" providerId="ADAL" clId="{E57A7F9C-9DCF-4523-977C-C8C37DD3C57E}" dt="2023-12-14T16:55:26.092" v="1787" actId="47"/>
        <pc:sldMkLst>
          <pc:docMk/>
          <pc:sldMk cId="2777835443" sldId="262"/>
        </pc:sldMkLst>
      </pc:sldChg>
      <pc:sldChg chg="addSp new del">
        <pc:chgData name="Zmeev, Dmitry (zmeev)" userId="88627b3d-3455-4c99-abac-327f33d2bdd8" providerId="ADAL" clId="{E57A7F9C-9DCF-4523-977C-C8C37DD3C57E}" dt="2023-12-14T16:55:26.092" v="1787" actId="47"/>
        <pc:sldMkLst>
          <pc:docMk/>
          <pc:sldMk cId="48875482" sldId="263"/>
        </pc:sldMkLst>
        <pc:picChg chg="add">
          <ac:chgData name="Zmeev, Dmitry (zmeev)" userId="88627b3d-3455-4c99-abac-327f33d2bdd8" providerId="ADAL" clId="{E57A7F9C-9DCF-4523-977C-C8C37DD3C57E}" dt="2023-12-09T20:47:31.506" v="1318"/>
          <ac:picMkLst>
            <pc:docMk/>
            <pc:sldMk cId="48875482" sldId="263"/>
            <ac:picMk id="4098" creationId="{562F189A-3432-CCDF-EC41-EB5354B629C2}"/>
          </ac:picMkLst>
        </pc:picChg>
      </pc:sldChg>
      <pc:sldChg chg="addSp modSp new mod ord">
        <pc:chgData name="Zmeev, Dmitry (zmeev)" userId="88627b3d-3455-4c99-abac-327f33d2bdd8" providerId="ADAL" clId="{E57A7F9C-9DCF-4523-977C-C8C37DD3C57E}" dt="2023-12-13T08:50:01.217" v="1786" actId="14100"/>
        <pc:sldMkLst>
          <pc:docMk/>
          <pc:sldMk cId="1246339688" sldId="264"/>
        </pc:sldMkLst>
        <pc:spChg chg="add mod">
          <ac:chgData name="Zmeev, Dmitry (zmeev)" userId="88627b3d-3455-4c99-abac-327f33d2bdd8" providerId="ADAL" clId="{E57A7F9C-9DCF-4523-977C-C8C37DD3C57E}" dt="2023-12-10T19:19:51.207" v="1785" actId="6549"/>
          <ac:spMkLst>
            <pc:docMk/>
            <pc:sldMk cId="1246339688" sldId="264"/>
            <ac:spMk id="2" creationId="{D0160233-891A-AFE9-90DF-CC328ECF615A}"/>
          </ac:spMkLst>
        </pc:spChg>
        <pc:spChg chg="add mod">
          <ac:chgData name="Zmeev, Dmitry (zmeev)" userId="88627b3d-3455-4c99-abac-327f33d2bdd8" providerId="ADAL" clId="{E57A7F9C-9DCF-4523-977C-C8C37DD3C57E}" dt="2023-12-10T11:57:07.998" v="1625" actId="20577"/>
          <ac:spMkLst>
            <pc:docMk/>
            <pc:sldMk cId="1246339688" sldId="264"/>
            <ac:spMk id="5" creationId="{D0E117EA-722A-EDC9-848A-C6608F1A1E38}"/>
          </ac:spMkLst>
        </pc:spChg>
        <pc:picChg chg="add mod">
          <ac:chgData name="Zmeev, Dmitry (zmeev)" userId="88627b3d-3455-4c99-abac-327f33d2bdd8" providerId="ADAL" clId="{E57A7F9C-9DCF-4523-977C-C8C37DD3C57E}" dt="2023-12-13T08:50:01.217" v="1786" actId="14100"/>
          <ac:picMkLst>
            <pc:docMk/>
            <pc:sldMk cId="1246339688" sldId="264"/>
            <ac:picMk id="4" creationId="{D3CB1760-9203-81DD-6D69-449B445A01AF}"/>
          </ac:picMkLst>
        </pc:picChg>
      </pc:sldChg>
      <pc:sldChg chg="addSp new del ord">
        <pc:chgData name="Zmeev, Dmitry (zmeev)" userId="88627b3d-3455-4c99-abac-327f33d2bdd8" providerId="ADAL" clId="{E57A7F9C-9DCF-4523-977C-C8C37DD3C57E}" dt="2023-12-14T16:55:26.092" v="1787" actId="47"/>
        <pc:sldMkLst>
          <pc:docMk/>
          <pc:sldMk cId="3873002060" sldId="265"/>
        </pc:sldMkLst>
        <pc:picChg chg="add">
          <ac:chgData name="Zmeev, Dmitry (zmeev)" userId="88627b3d-3455-4c99-abac-327f33d2bdd8" providerId="ADAL" clId="{E57A7F9C-9DCF-4523-977C-C8C37DD3C57E}" dt="2023-12-10T19:15:06.765" v="1715"/>
          <ac:picMkLst>
            <pc:docMk/>
            <pc:sldMk cId="3873002060" sldId="265"/>
            <ac:picMk id="5122" creationId="{55919FF9-A1EE-DE36-D705-3B8A9D9983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1263-1F8A-46F9-B442-3A2438082B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9B948-FB25-4161-B57B-89BADB5189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BD8A4-4F9E-4041-9CDD-FF6C2370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47B44-9B8A-451F-8D5C-A738A8810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2AC0D-E103-49F6-AF44-2E757311A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05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B4242-B27F-40D4-A126-C84064B9E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F6DA46-FE41-4EDB-A4EE-6D78427B90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A3BA7-8004-49EC-ADF0-29DE72B36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EA7A3-1C40-4444-981B-1E09D4BD1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4C1DF-8596-4A78-9C6B-2EB9AE67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9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3D0335-77EC-4E47-A18F-DE680A321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819D8F-A1A7-42A8-BD39-D30CDA6B86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829B7-F9F0-4354-ADFE-762F687DE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61C9A-67C8-422A-BDD7-6E52B790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4F9F5-B991-4C4B-A89F-F6AEB0218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870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A97BE-1C2D-4BCD-A78F-600E772C6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E9072-EB2C-4646-B3FB-95AD15C3A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91CDA-2C5D-4073-B5BC-25ADF8B37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21DCC-4AB6-480B-A4B6-94FE72247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5EB52-8A7C-4613-9696-BD19A010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59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8E862-1504-46F1-A412-6DE6D440B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63DF6-F7AF-43AD-8665-0EB7732EA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CBE81-852B-4407-9EE2-6C2A85C19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E2A05-CB14-44B5-9DFF-5D694A386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862A9-3036-4CF1-89EE-224AAE9FD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0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EEFE2-918C-4C5E-B845-4E755631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7B2E0-393D-4F98-88AF-42E48DE7F6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AAE24D-68D5-40B7-B2E9-561939F00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AFED0-B870-4308-98BD-BFAE68BD6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F650E-0AFA-4150-A20A-2C9B0EA3D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60046-5ED8-41A3-B3B4-867F8BC8B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3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B9A3A-1DDB-4730-B7BD-539330F31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3E46A-666D-487E-A1E5-8C2B2950D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957182-38DF-4FC2-9D74-600D9D7EC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4AC92-1B56-47F1-A9F5-CB8BED2529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A15CF-E640-4ACC-9813-D38E334437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40E663-7826-4642-88AD-BD5D1BF74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7925C8-E00D-4FE1-8599-032FFFF64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D146A4-BC0A-4547-BDE9-3B591EDA7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41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B26BF-81FB-4C88-983B-E3749F3CC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6916A-9C63-408C-A8D9-227B5F35C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CA70C-BF22-42E2-85A2-9EEF4A046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EF2236-0EF6-4349-BCEE-2B02054E8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5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26C8B0-8AA0-4415-9926-DF62EE74B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DBCBCF-2FA8-4B66-BCA6-A9C277E5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A7D6B-7F54-45DE-8201-D1F8F795D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22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E8EAE-3143-4C0E-BAD3-D2DDA36F4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D298D-420E-4DF4-8BB0-993A5DFE6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02C87-8021-40E3-B267-2421E7411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BA041-5359-484D-8F04-77CF9881C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A5ADD9-3E1A-484D-849E-F4E481150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8FF097-B994-44FF-8F6E-EDA1DB8C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7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427ED-FAE5-48FF-993F-CCF0E4B4A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0785A9-2975-4D44-9989-145421894C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C20AF5-5C6C-46A5-B5C6-5EB095B89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A73B17-D9CC-4698-9776-D52ACA1B2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F3E418-D63A-4F7C-8572-B873F3F67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81D28A-3FB0-4C4A-BCB2-D0390844B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90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8E675-675C-4B63-A605-66571D796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C4E0A-F423-4B4F-8355-240F9E0CC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7F7C7-4B3A-4D4A-9854-AB87C5B238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1363D-81A2-444F-8F99-0DDE84230935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03E87-ED5D-4061-A40E-E1A29A0235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2CED2-EC37-4B4A-AA0B-3A1AAB691E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EF7C9-3A8B-4677-B309-D4A50B1BB6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03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160233-891A-AFE9-90DF-CC328ECF615A}"/>
              </a:ext>
            </a:extLst>
          </p:cNvPr>
          <p:cNvSpPr txBox="1"/>
          <p:nvPr/>
        </p:nvSpPr>
        <p:spPr>
          <a:xfrm>
            <a:off x="979134" y="64269"/>
            <a:ext cx="909422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Strategies for maximizing sensitivity of </a:t>
            </a:r>
          </a:p>
          <a:p>
            <a:pPr algn="ctr"/>
            <a:r>
              <a:rPr lang="en-US" sz="4400" dirty="0"/>
              <a:t>superfluid </a:t>
            </a:r>
            <a:r>
              <a:rPr lang="en-US" sz="4400" baseline="30000" dirty="0"/>
              <a:t>3</a:t>
            </a:r>
            <a:r>
              <a:rPr lang="en-US" sz="4400" dirty="0"/>
              <a:t>He-B bolometers:</a:t>
            </a:r>
          </a:p>
          <a:p>
            <a:pPr algn="ctr"/>
            <a:r>
              <a:rPr lang="en-US" sz="4400" dirty="0"/>
              <a:t>How we will up our SQUID game</a:t>
            </a:r>
            <a:endParaRPr lang="en-GB" sz="4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B1760-9203-81DD-6D69-449B445A0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683" y="2130005"/>
            <a:ext cx="9108287" cy="51234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E117EA-722A-EDC9-848A-C6608F1A1E38}"/>
              </a:ext>
            </a:extLst>
          </p:cNvPr>
          <p:cNvSpPr txBox="1"/>
          <p:nvPr/>
        </p:nvSpPr>
        <p:spPr>
          <a:xfrm>
            <a:off x="7797114" y="3429000"/>
            <a:ext cx="316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D. E. Zmeev 13/12/23 Lancaster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33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8A00EE9-66EC-4399-8C07-F385AA9C6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247590"/>
              </p:ext>
            </p:extLst>
          </p:nvPr>
        </p:nvGraphicFramePr>
        <p:xfrm>
          <a:off x="823278" y="587831"/>
          <a:ext cx="7109874" cy="5336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2927264" imgH="2196925" progId="Acrobat.Document.DC">
                  <p:embed/>
                </p:oleObj>
              </mc:Choice>
              <mc:Fallback>
                <p:oleObj name="Acrobat Document" r:id="rId2" imgW="2927264" imgH="2196925" progId="Acrobat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8A00EE9-66EC-4399-8C07-F385AA9C6D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23278" y="587831"/>
                        <a:ext cx="7109874" cy="5336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6B90F1-11A6-A69E-C7F8-74BD7E31D55A}"/>
                  </a:ext>
                </a:extLst>
              </p:cNvPr>
              <p:cNvSpPr txBox="1"/>
              <p:nvPr/>
            </p:nvSpPr>
            <p:spPr>
              <a:xfrm>
                <a:off x="7855890" y="1383527"/>
                <a:ext cx="3283888" cy="3803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For Poisson noise the </a:t>
                </a:r>
              </a:p>
              <a:p>
                <a:r>
                  <a:rPr lang="en-US" sz="2000" dirty="0"/>
                  <a:t>signal-to-noise ratio scales as</a:t>
                </a:r>
              </a:p>
              <a:p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</m:rad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rad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One way to decrease noise is to increase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E.g. increase surface area without increasing mass too much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6B90F1-11A6-A69E-C7F8-74BD7E31D5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890" y="1383527"/>
                <a:ext cx="3283888" cy="3803862"/>
              </a:xfrm>
              <a:prstGeom prst="rect">
                <a:avLst/>
              </a:prstGeom>
              <a:blipFill>
                <a:blip r:embed="rId4"/>
                <a:stretch>
                  <a:fillRect l="-2045" t="-962" r="-2230" b="-1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EED63E4-496E-A566-675C-BA5EA25216D4}"/>
              </a:ext>
            </a:extLst>
          </p:cNvPr>
          <p:cNvSpPr txBox="1"/>
          <p:nvPr/>
        </p:nvSpPr>
        <p:spPr>
          <a:xfrm>
            <a:off x="2107504" y="164467"/>
            <a:ext cx="9110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Potential ways for shot noise reduction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590254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CB282D-2E61-45A6-B9D4-72E2DE4BD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65" y="1011808"/>
            <a:ext cx="5509975" cy="48343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8B445B-C0ED-74B1-2EC7-C42F545A5D09}"/>
              </a:ext>
            </a:extLst>
          </p:cNvPr>
          <p:cNvSpPr txBox="1"/>
          <p:nvPr/>
        </p:nvSpPr>
        <p:spPr>
          <a:xfrm>
            <a:off x="753664" y="6112767"/>
            <a:ext cx="93762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[1] C. B. Walsh, E. I. </a:t>
            </a:r>
            <a:r>
              <a:rPr lang="en-US" dirty="0" err="1"/>
              <a:t>Franses</a:t>
            </a:r>
            <a:r>
              <a:rPr lang="en-US" dirty="0"/>
              <a:t>, Thin solid films </a:t>
            </a:r>
            <a:r>
              <a:rPr lang="en-US" b="1" dirty="0"/>
              <a:t>429</a:t>
            </a:r>
            <a:r>
              <a:rPr lang="en-US" dirty="0"/>
              <a:t>, 71 (2003)</a:t>
            </a:r>
          </a:p>
          <a:p>
            <a:r>
              <a:rPr lang="en-US" dirty="0"/>
              <a:t>[2] A.S. McKeown-Green </a:t>
            </a:r>
            <a:r>
              <a:rPr lang="en-US" i="1" dirty="0"/>
              <a:t>et al.</a:t>
            </a:r>
            <a:r>
              <a:rPr lang="en-US" dirty="0"/>
              <a:t>, arXiv:2311.01387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5394E2-96C0-71DF-7CE4-BB71F4282448}"/>
              </a:ext>
            </a:extLst>
          </p:cNvPr>
          <p:cNvSpPr txBox="1"/>
          <p:nvPr/>
        </p:nvSpPr>
        <p:spPr>
          <a:xfrm>
            <a:off x="1038765" y="359428"/>
            <a:ext cx="105462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1. Sail made from PMMA or 2D material flake</a:t>
            </a:r>
            <a:endParaRPr lang="en-GB" sz="4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3F0D5-0661-C822-D702-A6C5BF8D5264}"/>
              </a:ext>
            </a:extLst>
          </p:cNvPr>
          <p:cNvSpPr txBox="1"/>
          <p:nvPr/>
        </p:nvSpPr>
        <p:spPr>
          <a:xfrm>
            <a:off x="6520424" y="1614541"/>
            <a:ext cx="50646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 nm thick, uniform PMMA films on Si wafers are achievable [1]. Need to test with free film stretched across a superconducting wire. </a:t>
            </a:r>
            <a:r>
              <a:rPr lang="el-GR" sz="2400" i="1" dirty="0"/>
              <a:t>ρ</a:t>
            </a:r>
            <a:r>
              <a:rPr lang="en-US" sz="2400" dirty="0"/>
              <a:t>=1.2 g cm</a:t>
            </a:r>
            <a:r>
              <a:rPr lang="en-US" sz="2400" baseline="30000" dirty="0"/>
              <a:t>-3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Largest graphene flakes are usually ~10 µm across. Other 2D materials are available, e.g. ~mm size </a:t>
            </a:r>
            <a:r>
              <a:rPr lang="en-US" sz="2400" dirty="0" err="1"/>
              <a:t>hBN</a:t>
            </a:r>
            <a:r>
              <a:rPr lang="en-US" sz="2400" dirty="0"/>
              <a:t> [2].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  Do sharp corners matter?</a:t>
            </a:r>
            <a:endParaRPr lang="en-GB" sz="2400" dirty="0"/>
          </a:p>
        </p:txBody>
      </p:sp>
      <p:sp>
        <p:nvSpPr>
          <p:cNvPr id="12" name="Rectangle 11">
            <a:hlinkClick r:id="" action="ppaction://noaction"/>
            <a:extLst>
              <a:ext uri="{FF2B5EF4-FFF2-40B4-BE49-F238E27FC236}">
                <a16:creationId xmlns:a16="http://schemas.microsoft.com/office/drawing/2014/main" id="{9CA5D888-DF56-5E79-A658-F0BB06E1F6A9}"/>
              </a:ext>
            </a:extLst>
          </p:cNvPr>
          <p:cNvSpPr/>
          <p:nvPr/>
        </p:nvSpPr>
        <p:spPr>
          <a:xfrm>
            <a:off x="7108466" y="5971429"/>
            <a:ext cx="44765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51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8EE6BEC-74BA-4320-95E3-26D448220F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31" y="1068192"/>
            <a:ext cx="7566039" cy="57898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A8F7A4-B0F8-4245-1F28-FFD37E23194B}"/>
              </a:ext>
            </a:extLst>
          </p:cNvPr>
          <p:cNvSpPr txBox="1"/>
          <p:nvPr/>
        </p:nvSpPr>
        <p:spPr>
          <a:xfrm>
            <a:off x="3027208" y="298751"/>
            <a:ext cx="52979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2. A topological defect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23567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nviscid flow around a cylinder.gif">
            <a:extLst>
              <a:ext uri="{FF2B5EF4-FFF2-40B4-BE49-F238E27FC236}">
                <a16:creationId xmlns:a16="http://schemas.microsoft.com/office/drawing/2014/main" id="{05F680D5-D824-40DA-89F3-69FD1EA6F85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09" y="1574988"/>
            <a:ext cx="5221550" cy="392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001D0C-6F1C-4E99-8CDE-72848917C7DF}"/>
              </a:ext>
            </a:extLst>
          </p:cNvPr>
          <p:cNvSpPr txBox="1"/>
          <p:nvPr/>
        </p:nvSpPr>
        <p:spPr>
          <a:xfrm>
            <a:off x="1268861" y="98942"/>
            <a:ext cx="104628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/>
              <a:t>3. Reduction of the flow enhancement factor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34D394-8866-41F2-BA35-0E1DAB967140}"/>
              </a:ext>
            </a:extLst>
          </p:cNvPr>
          <p:cNvSpPr txBox="1"/>
          <p:nvPr/>
        </p:nvSpPr>
        <p:spPr>
          <a:xfrm>
            <a:off x="6080884" y="1570833"/>
            <a:ext cx="2039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i="1" dirty="0"/>
              <a:t>V</a:t>
            </a:r>
            <a:r>
              <a:rPr lang="en-GB" sz="2800" baseline="-25000" dirty="0"/>
              <a:t>max</a:t>
            </a:r>
            <a:r>
              <a:rPr lang="en-GB" sz="2800" dirty="0"/>
              <a:t> = </a:t>
            </a:r>
            <a:r>
              <a:rPr lang="el-GR" sz="2800" i="1" dirty="0"/>
              <a:t>α</a:t>
            </a:r>
            <a:r>
              <a:rPr lang="en-GB" sz="2800" i="1" dirty="0"/>
              <a:t>v</a:t>
            </a:r>
            <a:r>
              <a:rPr lang="en-GB" sz="2800" dirty="0"/>
              <a:t>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65EA617-1131-4CCB-A847-3E106A698321}"/>
              </a:ext>
            </a:extLst>
          </p:cNvPr>
          <p:cNvCxnSpPr>
            <a:cxnSpLocks/>
          </p:cNvCxnSpPr>
          <p:nvPr/>
        </p:nvCxnSpPr>
        <p:spPr>
          <a:xfrm>
            <a:off x="1289270" y="1359385"/>
            <a:ext cx="9144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38D07BA-3320-4F3B-9A53-BD3774A94FC0}"/>
              </a:ext>
            </a:extLst>
          </p:cNvPr>
          <p:cNvSpPr/>
          <p:nvPr/>
        </p:nvSpPr>
        <p:spPr>
          <a:xfrm>
            <a:off x="1602039" y="985755"/>
            <a:ext cx="324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v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4BC77B-A07D-4CE7-BD6B-A6D9345D5A5C}"/>
              </a:ext>
            </a:extLst>
          </p:cNvPr>
          <p:cNvSpPr/>
          <p:nvPr/>
        </p:nvSpPr>
        <p:spPr>
          <a:xfrm>
            <a:off x="6585637" y="2171730"/>
            <a:ext cx="25369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dirty="0"/>
              <a:t>α </a:t>
            </a:r>
            <a:r>
              <a:rPr lang="en-GB" sz="2400" dirty="0"/>
              <a:t>=2 for a cylinder</a:t>
            </a:r>
          </a:p>
          <a:p>
            <a:r>
              <a:rPr lang="el-GR" sz="2400" dirty="0"/>
              <a:t>α </a:t>
            </a:r>
            <a:r>
              <a:rPr lang="en-GB" sz="2400" dirty="0"/>
              <a:t>=1.5 for a sphere</a:t>
            </a:r>
          </a:p>
          <a:p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01D05B5-A0C9-4415-A6B2-C961622573C6}"/>
                  </a:ext>
                </a:extLst>
              </p:cNvPr>
              <p:cNvSpPr txBox="1"/>
              <p:nvPr/>
            </p:nvSpPr>
            <p:spPr>
              <a:xfrm>
                <a:off x="5860180" y="3302274"/>
                <a:ext cx="509658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400" i="1" dirty="0" smtClean="0"/>
                        <m:t>V</m:t>
                      </m:r>
                      <m:r>
                        <m:rPr>
                          <m:nor/>
                        </m:rPr>
                        <a:rPr lang="en-US" sz="2400" b="0" i="0" baseline="-25000" dirty="0" smtClean="0"/>
                        <m:t>critical</m:t>
                      </m:r>
                      <m:r>
                        <m:rPr>
                          <m:nor/>
                        </m:rPr>
                        <a:rPr lang="en-GB" sz="2400" dirty="0" smtClean="0"/>
                        <m:t> = </m:t>
                      </m:r>
                      <m:r>
                        <m:rPr>
                          <m:nor/>
                        </m:rPr>
                        <a:rPr lang="en-GB" sz="2400" i="1" dirty="0" smtClean="0"/>
                        <m:t>v</m:t>
                      </m:r>
                      <m:r>
                        <m:rPr>
                          <m:nor/>
                        </m:rPr>
                        <a:rPr lang="en-GB" sz="2400" baseline="-25000" dirty="0" smtClean="0"/>
                        <m:t>Landau</m:t>
                      </m:r>
                      <m:r>
                        <m:rPr>
                          <m:nor/>
                        </m:rPr>
                        <a:rPr lang="en-GB" sz="2400" dirty="0" smtClean="0"/>
                        <m:t>/(1+</m:t>
                      </m:r>
                      <m:r>
                        <m:rPr>
                          <m:nor/>
                        </m:rPr>
                        <a:rPr lang="el-GR" sz="2400" dirty="0" smtClean="0"/>
                        <m:t> </m:t>
                      </m:r>
                      <m:r>
                        <m:rPr>
                          <m:nor/>
                        </m:rPr>
                        <a:rPr lang="el-GR" sz="2400" i="1" dirty="0" smtClean="0"/>
                        <m:t>α</m:t>
                      </m:r>
                      <m:r>
                        <m:rPr>
                          <m:nor/>
                        </m:rPr>
                        <a:rPr lang="en-GB" sz="2400" dirty="0" smtClean="0"/>
                        <m:t>) </m:t>
                      </m:r>
                    </m:oMath>
                  </m:oMathPara>
                </a14:m>
                <a:endParaRPr lang="en-GB" sz="2400" dirty="0"/>
              </a:p>
              <a:p>
                <a:endParaRPr lang="en-GB" sz="2400" dirty="0"/>
              </a:p>
              <a:p>
                <a:r>
                  <a:rPr lang="en-GB" sz="2400" dirty="0"/>
                  <a:t>~20 % gain in max. velocity for a sphere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01D05B5-A0C9-4415-A6B2-C961622573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180" y="3302274"/>
                <a:ext cx="5096588" cy="1200329"/>
              </a:xfrm>
              <a:prstGeom prst="rect">
                <a:avLst/>
              </a:prstGeom>
              <a:blipFill>
                <a:blip r:embed="rId3"/>
                <a:stretch>
                  <a:fillRect l="-1794" r="-837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1AE45A93-3ADF-067E-4E72-8C94B489C710}"/>
              </a:ext>
            </a:extLst>
          </p:cNvPr>
          <p:cNvSpPr txBox="1"/>
          <p:nvPr/>
        </p:nvSpPr>
        <p:spPr>
          <a:xfrm>
            <a:off x="5748060" y="4799508"/>
            <a:ext cx="65470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Q~10</a:t>
            </a:r>
            <a:r>
              <a:rPr lang="en-GB" sz="2400" baseline="30000" dirty="0"/>
              <a:t>7 </a:t>
            </a:r>
            <a:r>
              <a:rPr lang="en-GB" sz="2400" dirty="0"/>
              <a:t>@200 Hz achieved for a levitating superconducting spheres probed by SQUID</a:t>
            </a:r>
            <a:br>
              <a:rPr lang="en-GB" sz="2400" dirty="0"/>
            </a:br>
            <a:r>
              <a:rPr lang="en-GB" sz="2400" dirty="0"/>
              <a:t>Hofer et al., </a:t>
            </a:r>
            <a:r>
              <a:rPr lang="en-GB" sz="2400" i="1" dirty="0"/>
              <a:t>Phys. Rev. Lett.</a:t>
            </a:r>
            <a:r>
              <a:rPr lang="en-GB" sz="2400" dirty="0"/>
              <a:t> </a:t>
            </a:r>
            <a:r>
              <a:rPr lang="en-GB" sz="2400" b="1" dirty="0"/>
              <a:t>131</a:t>
            </a:r>
            <a:r>
              <a:rPr lang="en-GB" sz="2400" dirty="0"/>
              <a:t>, 043603 (2023)</a:t>
            </a:r>
          </a:p>
          <a:p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DE05A3-D21E-DAC5-3C69-D0B9343F62F4}"/>
              </a:ext>
            </a:extLst>
          </p:cNvPr>
          <p:cNvSpPr txBox="1"/>
          <p:nvPr/>
        </p:nvSpPr>
        <p:spPr>
          <a:xfrm>
            <a:off x="543468" y="6204408"/>
            <a:ext cx="10413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We can make light superconducting spheres with </a:t>
            </a:r>
            <a:r>
              <a:rPr lang="el-GR" sz="2400" i="1" dirty="0"/>
              <a:t>ρ</a:t>
            </a:r>
            <a:r>
              <a:rPr lang="en-US" sz="2400" dirty="0"/>
              <a:t>=1.5 g cm</a:t>
            </a:r>
            <a:r>
              <a:rPr lang="en-US" sz="2400" baseline="30000" dirty="0"/>
              <a:t>-3</a:t>
            </a:r>
            <a:r>
              <a:rPr lang="en-US" sz="2400" dirty="0"/>
              <a:t>, </a:t>
            </a:r>
            <a:r>
              <a:rPr lang="en-US" sz="2400" i="1" dirty="0"/>
              <a:t>c.f.</a:t>
            </a:r>
            <a:r>
              <a:rPr lang="en-US" sz="2400" dirty="0"/>
              <a:t> </a:t>
            </a:r>
            <a:r>
              <a:rPr lang="en-US" sz="2400" dirty="0" err="1"/>
              <a:t>NbTi</a:t>
            </a:r>
            <a:r>
              <a:rPr lang="en-US" sz="2400" dirty="0"/>
              <a:t> </a:t>
            </a:r>
            <a:r>
              <a:rPr lang="el-GR" sz="2400" i="1" dirty="0"/>
              <a:t>ρ</a:t>
            </a:r>
            <a:r>
              <a:rPr lang="en-US" sz="2400" dirty="0"/>
              <a:t>=6 g cm</a:t>
            </a:r>
            <a:r>
              <a:rPr lang="en-US" sz="2400" baseline="30000" dirty="0"/>
              <a:t>-3</a:t>
            </a:r>
            <a:r>
              <a:rPr lang="en-US" sz="2400" dirty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11246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cb908a3-f10e-429b-9c4d-64b025d83ab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750A23B7FC0A449D9F812840C7815F" ma:contentTypeVersion="15" ma:contentTypeDescription="Create a new document." ma:contentTypeScope="" ma:versionID="461ee4999e598f35355784374cc04f64">
  <xsd:schema xmlns:xsd="http://www.w3.org/2001/XMLSchema" xmlns:xs="http://www.w3.org/2001/XMLSchema" xmlns:p="http://schemas.microsoft.com/office/2006/metadata/properties" xmlns:ns3="776a0f5f-efa4-411d-a360-e72c8eccbf46" xmlns:ns4="7cb908a3-f10e-429b-9c4d-64b025d83abf" targetNamespace="http://schemas.microsoft.com/office/2006/metadata/properties" ma:root="true" ma:fieldsID="07ff8f5604912b8195d3355933c196de" ns3:_="" ns4:_="">
    <xsd:import namespace="776a0f5f-efa4-411d-a360-e72c8eccbf46"/>
    <xsd:import namespace="7cb908a3-f10e-429b-9c4d-64b025d83ab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6a0f5f-efa4-411d-a360-e72c8eccbf4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b908a3-f10e-429b-9c4d-64b025d83a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0DB001-3F16-4E96-869D-F01A478DDA99}">
  <ds:schemaRefs>
    <ds:schemaRef ds:uri="http://www.w3.org/XML/1998/namespace"/>
    <ds:schemaRef ds:uri="http://purl.org/dc/dcmitype/"/>
    <ds:schemaRef ds:uri="776a0f5f-efa4-411d-a360-e72c8eccbf46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7cb908a3-f10e-429b-9c4d-64b025d83abf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81D71C9-4C8E-4EC9-8C39-CF56A83752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31D805-CEAA-45FD-AA8E-B473D11D95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6a0f5f-efa4-411d-a360-e72c8eccbf46"/>
    <ds:schemaRef ds:uri="7cb908a3-f10e-429b-9c4d-64b025d83a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Zmeev, Dmitry (zmeev)</dc:creator>
  <cp:lastModifiedBy>Zmeev, Dmitry (zmeev)</cp:lastModifiedBy>
  <cp:revision>8</cp:revision>
  <dcterms:created xsi:type="dcterms:W3CDTF">2023-05-11T08:05:18Z</dcterms:created>
  <dcterms:modified xsi:type="dcterms:W3CDTF">2023-12-14T16:55:34Z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0x0101008D750A23B7FC0A449D9F812840C7815F</vt:lpwstr>
  </property>
</Properties>
</file>