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384" r:id="rId5"/>
    <p:sldId id="503" r:id="rId6"/>
    <p:sldId id="507" r:id="rId7"/>
    <p:sldId id="508" r:id="rId8"/>
    <p:sldId id="386" r:id="rId9"/>
    <p:sldId id="487" r:id="rId10"/>
    <p:sldId id="390" r:id="rId11"/>
    <p:sldId id="389" r:id="rId12"/>
    <p:sldId id="509" r:id="rId13"/>
    <p:sldId id="391" r:id="rId14"/>
    <p:sldId id="502" r:id="rId15"/>
    <p:sldId id="490" r:id="rId16"/>
    <p:sldId id="510" r:id="rId17"/>
    <p:sldId id="411" r:id="rId18"/>
    <p:sldId id="379" r:id="rId19"/>
    <p:sldId id="498" r:id="rId20"/>
    <p:sldId id="501" r:id="rId21"/>
  </p:sldIdLst>
  <p:sldSz cx="9144000" cy="6858000" type="screen4x3"/>
  <p:notesSz cx="9982200" cy="6797675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AA91832E-8B7D-409F-A8B1-79860D6D6535}">
          <p14:sldIdLst>
            <p14:sldId id="384"/>
            <p14:sldId id="503"/>
            <p14:sldId id="507"/>
            <p14:sldId id="508"/>
            <p14:sldId id="386"/>
            <p14:sldId id="487"/>
            <p14:sldId id="390"/>
            <p14:sldId id="389"/>
            <p14:sldId id="509"/>
            <p14:sldId id="391"/>
            <p14:sldId id="502"/>
            <p14:sldId id="490"/>
            <p14:sldId id="510"/>
            <p14:sldId id="411"/>
            <p14:sldId id="379"/>
            <p14:sldId id="498"/>
            <p14:sldId id="5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3" autoAdjust="0"/>
    <p:restoredTop sz="92549" autoAdjust="0"/>
  </p:normalViewPr>
  <p:slideViewPr>
    <p:cSldViewPr>
      <p:cViewPr varScale="1">
        <p:scale>
          <a:sx n="79" d="100"/>
          <a:sy n="79" d="100"/>
        </p:scale>
        <p:origin x="1771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ang Zhang" userId="c20a23b1-b608-4b3d-b7cd-947e5e2903cd" providerId="ADAL" clId="{59D18C0E-45F4-46DB-8858-F08163DD02ED}"/>
    <pc:docChg chg="undo modSld">
      <pc:chgData name="Liang Zhang" userId="c20a23b1-b608-4b3d-b7cd-947e5e2903cd" providerId="ADAL" clId="{59D18C0E-45F4-46DB-8858-F08163DD02ED}" dt="2022-09-06T19:56:56.039" v="21" actId="14100"/>
      <pc:docMkLst>
        <pc:docMk/>
      </pc:docMkLst>
      <pc:sldChg chg="addSp modSp">
        <pc:chgData name="Liang Zhang" userId="c20a23b1-b608-4b3d-b7cd-947e5e2903cd" providerId="ADAL" clId="{59D18C0E-45F4-46DB-8858-F08163DD02ED}" dt="2022-09-06T19:56:56.039" v="21" actId="14100"/>
        <pc:sldMkLst>
          <pc:docMk/>
          <pc:sldMk cId="888281836" sldId="510"/>
        </pc:sldMkLst>
        <pc:picChg chg="add mod">
          <ac:chgData name="Liang Zhang" userId="c20a23b1-b608-4b3d-b7cd-947e5e2903cd" providerId="ADAL" clId="{59D18C0E-45F4-46DB-8858-F08163DD02ED}" dt="2022-09-06T19:56:43.879" v="18" actId="14100"/>
          <ac:picMkLst>
            <pc:docMk/>
            <pc:sldMk cId="888281836" sldId="510"/>
            <ac:picMk id="3" creationId="{95D32347-50E9-4C7A-9BA3-EE2526D95299}"/>
          </ac:picMkLst>
        </pc:picChg>
        <pc:picChg chg="mod">
          <ac:chgData name="Liang Zhang" userId="c20a23b1-b608-4b3d-b7cd-947e5e2903cd" providerId="ADAL" clId="{59D18C0E-45F4-46DB-8858-F08163DD02ED}" dt="2022-09-06T19:56:56.039" v="21" actId="14100"/>
          <ac:picMkLst>
            <pc:docMk/>
            <pc:sldMk cId="888281836" sldId="510"/>
            <ac:picMk id="4" creationId="{9CC82F9D-5A48-3B87-3193-6C640211C551}"/>
          </ac:picMkLst>
        </pc:picChg>
        <pc:picChg chg="add mod">
          <ac:chgData name="Liang Zhang" userId="c20a23b1-b608-4b3d-b7cd-947e5e2903cd" providerId="ADAL" clId="{59D18C0E-45F4-46DB-8858-F08163DD02ED}" dt="2022-09-06T19:56:51.483" v="20" actId="1076"/>
          <ac:picMkLst>
            <pc:docMk/>
            <pc:sldMk cId="888281836" sldId="510"/>
            <ac:picMk id="7" creationId="{A5897A25-7CFE-4F1F-8C23-E4383E6D96C9}"/>
          </ac:picMkLst>
        </pc:picChg>
        <pc:picChg chg="mod">
          <ac:chgData name="Liang Zhang" userId="c20a23b1-b608-4b3d-b7cd-947e5e2903cd" providerId="ADAL" clId="{59D18C0E-45F4-46DB-8858-F08163DD02ED}" dt="2022-09-06T19:56:37.546" v="17" actId="1035"/>
          <ac:picMkLst>
            <pc:docMk/>
            <pc:sldMk cId="888281836" sldId="510"/>
            <ac:picMk id="13" creationId="{7C1EBC45-48D4-06C7-3642-DD63C48F2E0B}"/>
          </ac:picMkLst>
        </pc:picChg>
      </pc:sldChg>
    </pc:docChg>
  </pc:docChgLst>
  <pc:docChgLst>
    <pc:chgData name="Liang Zhang" userId="c20a23b1-b608-4b3d-b7cd-947e5e2903cd" providerId="ADAL" clId="{9C4D6E90-1400-41E0-A211-0B75307BBC3B}"/>
    <pc:docChg chg="undo custSel modSld">
      <pc:chgData name="Liang Zhang" userId="c20a23b1-b608-4b3d-b7cd-947e5e2903cd" providerId="ADAL" clId="{9C4D6E90-1400-41E0-A211-0B75307BBC3B}" dt="2022-07-18T10:19:06.682" v="234" actId="20578"/>
      <pc:docMkLst>
        <pc:docMk/>
      </pc:docMkLst>
      <pc:sldChg chg="modSp">
        <pc:chgData name="Liang Zhang" userId="c20a23b1-b608-4b3d-b7cd-947e5e2903cd" providerId="ADAL" clId="{9C4D6E90-1400-41E0-A211-0B75307BBC3B}" dt="2022-07-18T10:16:36.115" v="195" actId="6549"/>
        <pc:sldMkLst>
          <pc:docMk/>
          <pc:sldMk cId="0" sldId="384"/>
        </pc:sldMkLst>
        <pc:spChg chg="mod">
          <ac:chgData name="Liang Zhang" userId="c20a23b1-b608-4b3d-b7cd-947e5e2903cd" providerId="ADAL" clId="{9C4D6E90-1400-41E0-A211-0B75307BBC3B}" dt="2022-07-18T10:16:36.115" v="195" actId="6549"/>
          <ac:spMkLst>
            <pc:docMk/>
            <pc:sldMk cId="0" sldId="384"/>
            <ac:spMk id="3" creationId="{00000000-0000-0000-0000-000000000000}"/>
          </ac:spMkLst>
        </pc:spChg>
      </pc:sldChg>
      <pc:sldChg chg="addSp delSp modSp">
        <pc:chgData name="Liang Zhang" userId="c20a23b1-b608-4b3d-b7cd-947e5e2903cd" providerId="ADAL" clId="{9C4D6E90-1400-41E0-A211-0B75307BBC3B}" dt="2022-07-18T10:16:18.644" v="193" actId="14100"/>
        <pc:sldMkLst>
          <pc:docMk/>
          <pc:sldMk cId="0" sldId="389"/>
        </pc:sldMkLst>
        <pc:graphicFrameChg chg="del">
          <ac:chgData name="Liang Zhang" userId="c20a23b1-b608-4b3d-b7cd-947e5e2903cd" providerId="ADAL" clId="{9C4D6E90-1400-41E0-A211-0B75307BBC3B}" dt="2022-07-18T10:16:03.820" v="186" actId="478"/>
          <ac:graphicFrameMkLst>
            <pc:docMk/>
            <pc:sldMk cId="0" sldId="389"/>
            <ac:graphicFrameMk id="6" creationId="{36590266-BA2F-4D7D-919A-1F261987D2E3}"/>
          </ac:graphicFrameMkLst>
        </pc:graphicFrameChg>
        <pc:picChg chg="del">
          <ac:chgData name="Liang Zhang" userId="c20a23b1-b608-4b3d-b7cd-947e5e2903cd" providerId="ADAL" clId="{9C4D6E90-1400-41E0-A211-0B75307BBC3B}" dt="2022-07-18T10:15:53.684" v="183" actId="478"/>
          <ac:picMkLst>
            <pc:docMk/>
            <pc:sldMk cId="0" sldId="389"/>
            <ac:picMk id="5" creationId="{0F39F9D1-E130-43A9-8BD2-23680F813E8C}"/>
          </ac:picMkLst>
        </pc:picChg>
        <pc:picChg chg="add ord">
          <ac:chgData name="Liang Zhang" userId="c20a23b1-b608-4b3d-b7cd-947e5e2903cd" providerId="ADAL" clId="{9C4D6E90-1400-41E0-A211-0B75307BBC3B}" dt="2022-07-18T10:15:56.155" v="185" actId="167"/>
          <ac:picMkLst>
            <pc:docMk/>
            <pc:sldMk cId="0" sldId="389"/>
            <ac:picMk id="15" creationId="{8639FD15-9F6A-4019-81C3-6C8CC5E58230}"/>
          </ac:picMkLst>
        </pc:picChg>
        <pc:picChg chg="add ord">
          <ac:chgData name="Liang Zhang" userId="c20a23b1-b608-4b3d-b7cd-947e5e2903cd" providerId="ADAL" clId="{9C4D6E90-1400-41E0-A211-0B75307BBC3B}" dt="2022-07-18T10:16:06.511" v="188" actId="167"/>
          <ac:picMkLst>
            <pc:docMk/>
            <pc:sldMk cId="0" sldId="389"/>
            <ac:picMk id="16" creationId="{9083C82C-BB02-44A0-BF8F-FCD25CBB5617}"/>
          </ac:picMkLst>
        </pc:picChg>
        <pc:picChg chg="mod">
          <ac:chgData name="Liang Zhang" userId="c20a23b1-b608-4b3d-b7cd-947e5e2903cd" providerId="ADAL" clId="{9C4D6E90-1400-41E0-A211-0B75307BBC3B}" dt="2022-07-18T10:16:18.644" v="193" actId="14100"/>
          <ac:picMkLst>
            <pc:docMk/>
            <pc:sldMk cId="0" sldId="389"/>
            <ac:picMk id="27" creationId="{00000000-0000-0000-0000-000000000000}"/>
          </ac:picMkLst>
        </pc:picChg>
      </pc:sldChg>
      <pc:sldChg chg="delSp modSp">
        <pc:chgData name="Liang Zhang" userId="c20a23b1-b608-4b3d-b7cd-947e5e2903cd" providerId="ADAL" clId="{9C4D6E90-1400-41E0-A211-0B75307BBC3B}" dt="2022-07-18T10:18:36.326" v="233" actId="404"/>
        <pc:sldMkLst>
          <pc:docMk/>
          <pc:sldMk cId="0" sldId="391"/>
        </pc:sldMkLst>
        <pc:spChg chg="mod">
          <ac:chgData name="Liang Zhang" userId="c20a23b1-b608-4b3d-b7cd-947e5e2903cd" providerId="ADAL" clId="{9C4D6E90-1400-41E0-A211-0B75307BBC3B}" dt="2022-07-18T10:18:29.716" v="231" actId="1036"/>
          <ac:spMkLst>
            <pc:docMk/>
            <pc:sldMk cId="0" sldId="391"/>
            <ac:spMk id="6" creationId="{5F8B1EEA-1BBE-4997-9F01-4D2308CF33E6}"/>
          </ac:spMkLst>
        </pc:spChg>
        <pc:spChg chg="mod">
          <ac:chgData name="Liang Zhang" userId="c20a23b1-b608-4b3d-b7cd-947e5e2903cd" providerId="ADAL" clId="{9C4D6E90-1400-41E0-A211-0B75307BBC3B}" dt="2022-07-18T10:18:29.716" v="231" actId="1036"/>
          <ac:spMkLst>
            <pc:docMk/>
            <pc:sldMk cId="0" sldId="391"/>
            <ac:spMk id="25" creationId="{D22A735A-A466-4850-96FC-CF1246CB5501}"/>
          </ac:spMkLst>
        </pc:spChg>
        <pc:spChg chg="mod">
          <ac:chgData name="Liang Zhang" userId="c20a23b1-b608-4b3d-b7cd-947e5e2903cd" providerId="ADAL" clId="{9C4D6E90-1400-41E0-A211-0B75307BBC3B}" dt="2022-07-18T10:18:36.326" v="233" actId="404"/>
          <ac:spMkLst>
            <pc:docMk/>
            <pc:sldMk cId="0" sldId="391"/>
            <ac:spMk id="29" creationId="{4A1EAD26-3EDC-4F16-BE6B-377DF079C0FB}"/>
          </ac:spMkLst>
        </pc:spChg>
        <pc:picChg chg="mod">
          <ac:chgData name="Liang Zhang" userId="c20a23b1-b608-4b3d-b7cd-947e5e2903cd" providerId="ADAL" clId="{9C4D6E90-1400-41E0-A211-0B75307BBC3B}" dt="2022-07-18T10:18:29.716" v="231" actId="1036"/>
          <ac:picMkLst>
            <pc:docMk/>
            <pc:sldMk cId="0" sldId="391"/>
            <ac:picMk id="11" creationId="{00000000-0000-0000-0000-000000000000}"/>
          </ac:picMkLst>
        </pc:picChg>
        <pc:picChg chg="del">
          <ac:chgData name="Liang Zhang" userId="c20a23b1-b608-4b3d-b7cd-947e5e2903cd" providerId="ADAL" clId="{9C4D6E90-1400-41E0-A211-0B75307BBC3B}" dt="2022-07-18T10:18:18.892" v="228" actId="478"/>
          <ac:picMkLst>
            <pc:docMk/>
            <pc:sldMk cId="0" sldId="391"/>
            <ac:picMk id="16" creationId="{7EE45072-D062-4B98-98DA-C9BD9A9728C7}"/>
          </ac:picMkLst>
        </pc:picChg>
        <pc:picChg chg="mod">
          <ac:chgData name="Liang Zhang" userId="c20a23b1-b608-4b3d-b7cd-947e5e2903cd" providerId="ADAL" clId="{9C4D6E90-1400-41E0-A211-0B75307BBC3B}" dt="2022-07-18T10:18:20.812" v="230" actId="1035"/>
          <ac:picMkLst>
            <pc:docMk/>
            <pc:sldMk cId="0" sldId="391"/>
            <ac:picMk id="17" creationId="{00000000-0000-0000-0000-000000000000}"/>
          </ac:picMkLst>
        </pc:picChg>
        <pc:picChg chg="mod">
          <ac:chgData name="Liang Zhang" userId="c20a23b1-b608-4b3d-b7cd-947e5e2903cd" providerId="ADAL" clId="{9C4D6E90-1400-41E0-A211-0B75307BBC3B}" dt="2022-07-18T10:18:29.716" v="231" actId="1036"/>
          <ac:picMkLst>
            <pc:docMk/>
            <pc:sldMk cId="0" sldId="391"/>
            <ac:picMk id="19" creationId="{9C0A1A4B-4DEA-4B29-82C2-8627FE9A5313}"/>
          </ac:picMkLst>
        </pc:picChg>
        <pc:picChg chg="mod">
          <ac:chgData name="Liang Zhang" userId="c20a23b1-b608-4b3d-b7cd-947e5e2903cd" providerId="ADAL" clId="{9C4D6E90-1400-41E0-A211-0B75307BBC3B}" dt="2022-07-18T10:18:29.716" v="231" actId="1036"/>
          <ac:picMkLst>
            <pc:docMk/>
            <pc:sldMk cId="0" sldId="391"/>
            <ac:picMk id="21" creationId="{00000000-0000-0000-0000-000000000000}"/>
          </ac:picMkLst>
        </pc:picChg>
        <pc:cxnChg chg="mod">
          <ac:chgData name="Liang Zhang" userId="c20a23b1-b608-4b3d-b7cd-947e5e2903cd" providerId="ADAL" clId="{9C4D6E90-1400-41E0-A211-0B75307BBC3B}" dt="2022-07-18T10:18:29.716" v="231" actId="1036"/>
          <ac:cxnSpMkLst>
            <pc:docMk/>
            <pc:sldMk cId="0" sldId="391"/>
            <ac:cxnSpMk id="10" creationId="{C2B46884-BD1F-40FB-848F-221E01C563E5}"/>
          </ac:cxnSpMkLst>
        </pc:cxnChg>
        <pc:cxnChg chg="mod">
          <ac:chgData name="Liang Zhang" userId="c20a23b1-b608-4b3d-b7cd-947e5e2903cd" providerId="ADAL" clId="{9C4D6E90-1400-41E0-A211-0B75307BBC3B}" dt="2022-07-18T10:18:29.716" v="231" actId="1036"/>
          <ac:cxnSpMkLst>
            <pc:docMk/>
            <pc:sldMk cId="0" sldId="391"/>
            <ac:cxnSpMk id="26" creationId="{474D4640-80E3-4BA9-858D-6316C89AE264}"/>
          </ac:cxnSpMkLst>
        </pc:cxnChg>
      </pc:sldChg>
      <pc:sldChg chg="addSp delSp modSp">
        <pc:chgData name="Liang Zhang" userId="c20a23b1-b608-4b3d-b7cd-947e5e2903cd" providerId="ADAL" clId="{9C4D6E90-1400-41E0-A211-0B75307BBC3B}" dt="2022-07-18T10:18:06.268" v="227" actId="1036"/>
        <pc:sldMkLst>
          <pc:docMk/>
          <pc:sldMk cId="3733926507" sldId="490"/>
        </pc:sldMkLst>
        <pc:spChg chg="mod">
          <ac:chgData name="Liang Zhang" userId="c20a23b1-b608-4b3d-b7cd-947e5e2903cd" providerId="ADAL" clId="{9C4D6E90-1400-41E0-A211-0B75307BBC3B}" dt="2022-07-18T10:17:38.389" v="212" actId="1035"/>
          <ac:spMkLst>
            <pc:docMk/>
            <pc:sldMk cId="3733926507" sldId="490"/>
            <ac:spMk id="15" creationId="{AE072126-5666-4496-8223-CE772F9EFFCC}"/>
          </ac:spMkLst>
        </pc:spChg>
        <pc:graphicFrameChg chg="mod modGraphic">
          <ac:chgData name="Liang Zhang" userId="c20a23b1-b608-4b3d-b7cd-947e5e2903cd" providerId="ADAL" clId="{9C4D6E90-1400-41E0-A211-0B75307BBC3B}" dt="2022-07-18T10:17:26.256" v="197" actId="14100"/>
          <ac:graphicFrameMkLst>
            <pc:docMk/>
            <pc:sldMk cId="3733926507" sldId="490"/>
            <ac:graphicFrameMk id="18" creationId="{38032B2A-C934-47E4-8100-EA86DC2F0E74}"/>
          </ac:graphicFrameMkLst>
        </pc:graphicFrameChg>
        <pc:picChg chg="add mod">
          <ac:chgData name="Liang Zhang" userId="c20a23b1-b608-4b3d-b7cd-947e5e2903cd" providerId="ADAL" clId="{9C4D6E90-1400-41E0-A211-0B75307BBC3B}" dt="2022-07-18T10:18:06.268" v="227" actId="1036"/>
          <ac:picMkLst>
            <pc:docMk/>
            <pc:sldMk cId="3733926507" sldId="490"/>
            <ac:picMk id="3" creationId="{DE1519AB-3B20-4EB5-839C-C547C255548B}"/>
          </ac:picMkLst>
        </pc:picChg>
        <pc:picChg chg="mod">
          <ac:chgData name="Liang Zhang" userId="c20a23b1-b608-4b3d-b7cd-947e5e2903cd" providerId="ADAL" clId="{9C4D6E90-1400-41E0-A211-0B75307BBC3B}" dt="2022-07-18T10:17:29.678" v="204" actId="1035"/>
          <ac:picMkLst>
            <pc:docMk/>
            <pc:sldMk cId="3733926507" sldId="490"/>
            <ac:picMk id="7" creationId="{57925FC0-6796-B01B-A367-9AE12AFDDECF}"/>
          </ac:picMkLst>
        </pc:picChg>
        <pc:picChg chg="mod">
          <ac:chgData name="Liang Zhang" userId="c20a23b1-b608-4b3d-b7cd-947e5e2903cd" providerId="ADAL" clId="{9C4D6E90-1400-41E0-A211-0B75307BBC3B}" dt="2022-07-18T10:17:58.923" v="223" actId="1035"/>
          <ac:picMkLst>
            <pc:docMk/>
            <pc:sldMk cId="3733926507" sldId="490"/>
            <ac:picMk id="13" creationId="{7C1EBC45-48D4-06C7-3642-DD63C48F2E0B}"/>
          </ac:picMkLst>
        </pc:picChg>
        <pc:picChg chg="del">
          <ac:chgData name="Liang Zhang" userId="c20a23b1-b608-4b3d-b7cd-947e5e2903cd" providerId="ADAL" clId="{9C4D6E90-1400-41E0-A211-0B75307BBC3B}" dt="2022-07-18T10:06:04.231" v="67" actId="478"/>
          <ac:picMkLst>
            <pc:docMk/>
            <pc:sldMk cId="3733926507" sldId="490"/>
            <ac:picMk id="16" creationId="{A756F69E-72CA-4297-BD3A-718D3AE044F9}"/>
          </ac:picMkLst>
        </pc:picChg>
        <pc:cxnChg chg="mod">
          <ac:chgData name="Liang Zhang" userId="c20a23b1-b608-4b3d-b7cd-947e5e2903cd" providerId="ADAL" clId="{9C4D6E90-1400-41E0-A211-0B75307BBC3B}" dt="2022-07-18T10:17:43.540" v="214" actId="14100"/>
          <ac:cxnSpMkLst>
            <pc:docMk/>
            <pc:sldMk cId="3733926507" sldId="490"/>
            <ac:cxnSpMk id="9" creationId="{7EB2ABCC-4D7B-E847-9E8B-B49768CF2C99}"/>
          </ac:cxnSpMkLst>
        </pc:cxnChg>
      </pc:sldChg>
      <pc:sldChg chg="modSp">
        <pc:chgData name="Liang Zhang" userId="c20a23b1-b608-4b3d-b7cd-947e5e2903cd" providerId="ADAL" clId="{9C4D6E90-1400-41E0-A211-0B75307BBC3B}" dt="2022-07-18T10:19:06.682" v="234" actId="20578"/>
        <pc:sldMkLst>
          <pc:docMk/>
          <pc:sldMk cId="0" sldId="498"/>
        </pc:sldMkLst>
        <pc:spChg chg="mod">
          <ac:chgData name="Liang Zhang" userId="c20a23b1-b608-4b3d-b7cd-947e5e2903cd" providerId="ADAL" clId="{9C4D6E90-1400-41E0-A211-0B75307BBC3B}" dt="2022-07-18T10:19:06.682" v="234" actId="20578"/>
          <ac:spMkLst>
            <pc:docMk/>
            <pc:sldMk cId="0" sldId="498"/>
            <ac:spMk id="9" creationId="{00000000-0000-0000-0000-000000000000}"/>
          </ac:spMkLst>
        </pc:spChg>
        <pc:spChg chg="mod">
          <ac:chgData name="Liang Zhang" userId="c20a23b1-b608-4b3d-b7cd-947e5e2903cd" providerId="ADAL" clId="{9C4D6E90-1400-41E0-A211-0B75307BBC3B}" dt="2022-07-18T09:43:50.457" v="9" actId="1037"/>
          <ac:spMkLst>
            <pc:docMk/>
            <pc:sldMk cId="0" sldId="498"/>
            <ac:spMk id="13" creationId="{92D4B40E-C06E-408D-A8B7-5084EB0C5E17}"/>
          </ac:spMkLst>
        </pc:spChg>
        <pc:picChg chg="mod">
          <ac:chgData name="Liang Zhang" userId="c20a23b1-b608-4b3d-b7cd-947e5e2903cd" providerId="ADAL" clId="{9C4D6E90-1400-41E0-A211-0B75307BBC3B}" dt="2022-07-18T09:43:45.458" v="6" actId="1076"/>
          <ac:picMkLst>
            <pc:docMk/>
            <pc:sldMk cId="0" sldId="498"/>
            <ac:picMk id="4" creationId="{15399AA9-35EC-4ED7-87ED-C5990EF4B7AF}"/>
          </ac:picMkLst>
        </pc:picChg>
      </pc:sldChg>
      <pc:sldChg chg="modSp">
        <pc:chgData name="Liang Zhang" userId="c20a23b1-b608-4b3d-b7cd-947e5e2903cd" providerId="ADAL" clId="{9C4D6E90-1400-41E0-A211-0B75307BBC3B}" dt="2022-07-18T10:03:18.204" v="66" actId="1076"/>
        <pc:sldMkLst>
          <pc:docMk/>
          <pc:sldMk cId="0" sldId="501"/>
        </pc:sldMkLst>
        <pc:spChg chg="mod">
          <ac:chgData name="Liang Zhang" userId="c20a23b1-b608-4b3d-b7cd-947e5e2903cd" providerId="ADAL" clId="{9C4D6E90-1400-41E0-A211-0B75307BBC3B}" dt="2022-07-18T10:03:18.204" v="66" actId="1076"/>
          <ac:spMkLst>
            <pc:docMk/>
            <pc:sldMk cId="0" sldId="501"/>
            <ac:spMk id="9" creationId="{00000000-0000-0000-0000-000000000000}"/>
          </ac:spMkLst>
        </pc:spChg>
      </pc:sldChg>
      <pc:sldChg chg="delSp modSp">
        <pc:chgData name="Liang Zhang" userId="c20a23b1-b608-4b3d-b7cd-947e5e2903cd" providerId="ADAL" clId="{9C4D6E90-1400-41E0-A211-0B75307BBC3B}" dt="2022-07-18T10:13:50.805" v="172" actId="255"/>
        <pc:sldMkLst>
          <pc:docMk/>
          <pc:sldMk cId="0" sldId="502"/>
        </pc:sldMkLst>
        <pc:spChg chg="mod">
          <ac:chgData name="Liang Zhang" userId="c20a23b1-b608-4b3d-b7cd-947e5e2903cd" providerId="ADAL" clId="{9C4D6E90-1400-41E0-A211-0B75307BBC3B}" dt="2022-07-18T10:13:29.645" v="166" actId="255"/>
          <ac:spMkLst>
            <pc:docMk/>
            <pc:sldMk cId="0" sldId="502"/>
            <ac:spMk id="33" creationId="{00000000-0000-0000-0000-000000000000}"/>
          </ac:spMkLst>
        </pc:spChg>
        <pc:spChg chg="mod">
          <ac:chgData name="Liang Zhang" userId="c20a23b1-b608-4b3d-b7cd-947e5e2903cd" providerId="ADAL" clId="{9C4D6E90-1400-41E0-A211-0B75307BBC3B}" dt="2022-07-18T10:13:50.805" v="172" actId="255"/>
          <ac:spMkLst>
            <pc:docMk/>
            <pc:sldMk cId="0" sldId="502"/>
            <ac:spMk id="35" creationId="{00000000-0000-0000-0000-000000000000}"/>
          </ac:spMkLst>
        </pc:spChg>
        <pc:picChg chg="mod">
          <ac:chgData name="Liang Zhang" userId="c20a23b1-b608-4b3d-b7cd-947e5e2903cd" providerId="ADAL" clId="{9C4D6E90-1400-41E0-A211-0B75307BBC3B}" dt="2022-07-18T10:13:33.867" v="167" actId="14100"/>
          <ac:picMkLst>
            <pc:docMk/>
            <pc:sldMk cId="0" sldId="502"/>
            <ac:picMk id="10" creationId="{E0C9F9C3-B853-75E7-EBAE-B027F14C7A22}"/>
          </ac:picMkLst>
        </pc:picChg>
        <pc:picChg chg="mod">
          <ac:chgData name="Liang Zhang" userId="c20a23b1-b608-4b3d-b7cd-947e5e2903cd" providerId="ADAL" clId="{9C4D6E90-1400-41E0-A211-0B75307BBC3B}" dt="2022-07-18T10:12:57.859" v="158" actId="1076"/>
          <ac:picMkLst>
            <pc:docMk/>
            <pc:sldMk cId="0" sldId="502"/>
            <ac:picMk id="13" creationId="{00000000-0000-0000-0000-000000000000}"/>
          </ac:picMkLst>
        </pc:picChg>
        <pc:picChg chg="mod">
          <ac:chgData name="Liang Zhang" userId="c20a23b1-b608-4b3d-b7cd-947e5e2903cd" providerId="ADAL" clId="{9C4D6E90-1400-41E0-A211-0B75307BBC3B}" dt="2022-07-18T10:13:12.947" v="159" actId="1076"/>
          <ac:picMkLst>
            <pc:docMk/>
            <pc:sldMk cId="0" sldId="502"/>
            <ac:picMk id="19" creationId="{00000000-0000-0000-0000-000000000000}"/>
          </ac:picMkLst>
        </pc:picChg>
        <pc:picChg chg="mod">
          <ac:chgData name="Liang Zhang" userId="c20a23b1-b608-4b3d-b7cd-947e5e2903cd" providerId="ADAL" clId="{9C4D6E90-1400-41E0-A211-0B75307BBC3B}" dt="2022-07-18T10:13:38.506" v="169" actId="14100"/>
          <ac:picMkLst>
            <pc:docMk/>
            <pc:sldMk cId="0" sldId="502"/>
            <ac:picMk id="30" creationId="{00000000-0000-0000-0000-000000000000}"/>
          </ac:picMkLst>
        </pc:picChg>
        <pc:picChg chg="del">
          <ac:chgData name="Liang Zhang" userId="c20a23b1-b608-4b3d-b7cd-947e5e2903cd" providerId="ADAL" clId="{9C4D6E90-1400-41E0-A211-0B75307BBC3B}" dt="2022-07-18T10:12:22.845" v="146" actId="478"/>
          <ac:picMkLst>
            <pc:docMk/>
            <pc:sldMk cId="0" sldId="502"/>
            <ac:picMk id="31" creationId="{00000000-0000-0000-0000-000000000000}"/>
          </ac:picMkLst>
        </pc:picChg>
        <pc:cxnChg chg="mod">
          <ac:chgData name="Liang Zhang" userId="c20a23b1-b608-4b3d-b7cd-947e5e2903cd" providerId="ADAL" clId="{9C4D6E90-1400-41E0-A211-0B75307BBC3B}" dt="2022-07-18T10:13:20.247" v="162" actId="1036"/>
          <ac:cxnSpMkLst>
            <pc:docMk/>
            <pc:sldMk cId="0" sldId="502"/>
            <ac:cxnSpMk id="20" creationId="{00000000-0000-0000-0000-000000000000}"/>
          </ac:cxnSpMkLst>
        </pc:cxnChg>
      </pc:sldChg>
    </pc:docChg>
  </pc:docChgLst>
  <pc:docChgLst>
    <pc:chgData name="Liang Zhang" userId="c20a23b1-b608-4b3d-b7cd-947e5e2903cd" providerId="ADAL" clId="{66EDF6BF-A9CA-4FDD-92D0-BC3B7B05A90B}"/>
    <pc:docChg chg="undo redo custSel addSld delSld modSld sldOrd modSection">
      <pc:chgData name="Liang Zhang" userId="c20a23b1-b608-4b3d-b7cd-947e5e2903cd" providerId="ADAL" clId="{66EDF6BF-A9CA-4FDD-92D0-BC3B7B05A90B}" dt="2022-07-17T16:11:37.898" v="4683" actId="167"/>
      <pc:docMkLst>
        <pc:docMk/>
      </pc:docMkLst>
      <pc:sldChg chg="addSp delSp modSp">
        <pc:chgData name="Liang Zhang" userId="c20a23b1-b608-4b3d-b7cd-947e5e2903cd" providerId="ADAL" clId="{66EDF6BF-A9CA-4FDD-92D0-BC3B7B05A90B}" dt="2022-07-17T10:18:46.183" v="2768" actId="208"/>
        <pc:sldMkLst>
          <pc:docMk/>
          <pc:sldMk cId="0" sldId="379"/>
        </pc:sldMkLst>
        <pc:spChg chg="mod">
          <ac:chgData name="Liang Zhang" userId="c20a23b1-b608-4b3d-b7cd-947e5e2903cd" providerId="ADAL" clId="{66EDF6BF-A9CA-4FDD-92D0-BC3B7B05A90B}" dt="2022-07-17T09:04:11.759" v="2058" actId="20577"/>
          <ac:spMkLst>
            <pc:docMk/>
            <pc:sldMk cId="0" sldId="379"/>
            <ac:spMk id="2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7T10:01:40.768" v="2536" actId="20577"/>
          <ac:spMkLst>
            <pc:docMk/>
            <pc:sldMk cId="0" sldId="379"/>
            <ac:spMk id="5" creationId="{40B7429D-B822-47A8-9308-032127FCC9B8}"/>
          </ac:spMkLst>
        </pc:spChg>
        <pc:spChg chg="del mod">
          <ac:chgData name="Liang Zhang" userId="c20a23b1-b608-4b3d-b7cd-947e5e2903cd" providerId="ADAL" clId="{66EDF6BF-A9CA-4FDD-92D0-BC3B7B05A90B}" dt="2022-07-17T09:33:22.126" v="2252" actId="478"/>
          <ac:spMkLst>
            <pc:docMk/>
            <pc:sldMk cId="0" sldId="379"/>
            <ac:spMk id="9" creationId="{00000000-0000-0000-0000-000000000000}"/>
          </ac:spMkLst>
        </pc:spChg>
        <pc:spChg chg="add del mod">
          <ac:chgData name="Liang Zhang" userId="c20a23b1-b608-4b3d-b7cd-947e5e2903cd" providerId="ADAL" clId="{66EDF6BF-A9CA-4FDD-92D0-BC3B7B05A90B}" dt="2022-07-17T09:22:42.544" v="2158" actId="478"/>
          <ac:spMkLst>
            <pc:docMk/>
            <pc:sldMk cId="0" sldId="379"/>
            <ac:spMk id="11" creationId="{1FFDC34A-8066-4117-B97B-335F1125A6E9}"/>
          </ac:spMkLst>
        </pc:spChg>
        <pc:spChg chg="del">
          <ac:chgData name="Liang Zhang" userId="c20a23b1-b608-4b3d-b7cd-947e5e2903cd" providerId="ADAL" clId="{66EDF6BF-A9CA-4FDD-92D0-BC3B7B05A90B}" dt="2022-07-17T09:03:15.527" v="2049" actId="478"/>
          <ac:spMkLst>
            <pc:docMk/>
            <pc:sldMk cId="0" sldId="379"/>
            <ac:spMk id="12" creationId="{00000000-0000-0000-0000-000000000000}"/>
          </ac:spMkLst>
        </pc:spChg>
        <pc:spChg chg="del mod">
          <ac:chgData name="Liang Zhang" userId="c20a23b1-b608-4b3d-b7cd-947e5e2903cd" providerId="ADAL" clId="{66EDF6BF-A9CA-4FDD-92D0-BC3B7B05A90B}" dt="2022-07-17T09:05:00.245" v="2063" actId="478"/>
          <ac:spMkLst>
            <pc:docMk/>
            <pc:sldMk cId="0" sldId="379"/>
            <ac:spMk id="13" creationId="{00000000-0000-0000-0000-000000000000}"/>
          </ac:spMkLst>
        </pc:spChg>
        <pc:spChg chg="del">
          <ac:chgData name="Liang Zhang" userId="c20a23b1-b608-4b3d-b7cd-947e5e2903cd" providerId="ADAL" clId="{66EDF6BF-A9CA-4FDD-92D0-BC3B7B05A90B}" dt="2022-07-17T09:34:07.860" v="2282" actId="478"/>
          <ac:spMkLst>
            <pc:docMk/>
            <pc:sldMk cId="0" sldId="379"/>
            <ac:spMk id="15" creationId="{00000000-0000-0000-0000-000000000000}"/>
          </ac:spMkLst>
        </pc:spChg>
        <pc:spChg chg="del mod">
          <ac:chgData name="Liang Zhang" userId="c20a23b1-b608-4b3d-b7cd-947e5e2903cd" providerId="ADAL" clId="{66EDF6BF-A9CA-4FDD-92D0-BC3B7B05A90B}" dt="2022-07-17T09:34:09.007" v="2283" actId="478"/>
          <ac:spMkLst>
            <pc:docMk/>
            <pc:sldMk cId="0" sldId="379"/>
            <ac:spMk id="17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7T09:49:35.944" v="2455" actId="20577"/>
          <ac:spMkLst>
            <pc:docMk/>
            <pc:sldMk cId="0" sldId="379"/>
            <ac:spMk id="18" creationId="{551321EF-A1E5-4F56-8CD4-03507709DDE0}"/>
          </ac:spMkLst>
        </pc:spChg>
        <pc:spChg chg="add mod">
          <ac:chgData name="Liang Zhang" userId="c20a23b1-b608-4b3d-b7cd-947e5e2903cd" providerId="ADAL" clId="{66EDF6BF-A9CA-4FDD-92D0-BC3B7B05A90B}" dt="2022-07-17T10:17:59.097" v="2758" actId="208"/>
          <ac:spMkLst>
            <pc:docMk/>
            <pc:sldMk cId="0" sldId="379"/>
            <ac:spMk id="19" creationId="{9C084F05-B7B2-44DD-BC33-CFD06DE08228}"/>
          </ac:spMkLst>
        </pc:spChg>
        <pc:spChg chg="add mod">
          <ac:chgData name="Liang Zhang" userId="c20a23b1-b608-4b3d-b7cd-947e5e2903cd" providerId="ADAL" clId="{66EDF6BF-A9CA-4FDD-92D0-BC3B7B05A90B}" dt="2022-07-17T10:18:41.154" v="2767" actId="208"/>
          <ac:spMkLst>
            <pc:docMk/>
            <pc:sldMk cId="0" sldId="379"/>
            <ac:spMk id="20" creationId="{F5CDF30D-F690-41A9-9174-6D25EED74B22}"/>
          </ac:spMkLst>
        </pc:spChg>
        <pc:spChg chg="add mod">
          <ac:chgData name="Liang Zhang" userId="c20a23b1-b608-4b3d-b7cd-947e5e2903cd" providerId="ADAL" clId="{66EDF6BF-A9CA-4FDD-92D0-BC3B7B05A90B}" dt="2022-07-17T10:18:03.162" v="2759" actId="208"/>
          <ac:spMkLst>
            <pc:docMk/>
            <pc:sldMk cId="0" sldId="379"/>
            <ac:spMk id="21" creationId="{528BC2E6-42AE-4F7C-8C9A-1F91E9701E61}"/>
          </ac:spMkLst>
        </pc:spChg>
        <pc:spChg chg="add mod">
          <ac:chgData name="Liang Zhang" userId="c20a23b1-b608-4b3d-b7cd-947e5e2903cd" providerId="ADAL" clId="{66EDF6BF-A9CA-4FDD-92D0-BC3B7B05A90B}" dt="2022-07-17T10:18:46.183" v="2768" actId="208"/>
          <ac:spMkLst>
            <pc:docMk/>
            <pc:sldMk cId="0" sldId="379"/>
            <ac:spMk id="22" creationId="{2945A6C1-4C4D-44B5-BA5C-71262352F5F2}"/>
          </ac:spMkLst>
        </pc:spChg>
        <pc:spChg chg="add mod">
          <ac:chgData name="Liang Zhang" userId="c20a23b1-b608-4b3d-b7cd-947e5e2903cd" providerId="ADAL" clId="{66EDF6BF-A9CA-4FDD-92D0-BC3B7B05A90B}" dt="2022-07-17T09:49:49.448" v="2470" actId="20577"/>
          <ac:spMkLst>
            <pc:docMk/>
            <pc:sldMk cId="0" sldId="379"/>
            <ac:spMk id="24" creationId="{63FB819D-C7A2-4040-B211-2FD9D3B578DA}"/>
          </ac:spMkLst>
        </pc:spChg>
        <pc:spChg chg="add del mod">
          <ac:chgData name="Liang Zhang" userId="c20a23b1-b608-4b3d-b7cd-947e5e2903cd" providerId="ADAL" clId="{66EDF6BF-A9CA-4FDD-92D0-BC3B7B05A90B}" dt="2022-07-17T09:36:07.998" v="2332" actId="478"/>
          <ac:spMkLst>
            <pc:docMk/>
            <pc:sldMk cId="0" sldId="379"/>
            <ac:spMk id="26" creationId="{BDC11A4A-C7DB-416C-965D-0DA965B05052}"/>
          </ac:spMkLst>
        </pc:spChg>
        <pc:spChg chg="add mod">
          <ac:chgData name="Liang Zhang" userId="c20a23b1-b608-4b3d-b7cd-947e5e2903cd" providerId="ADAL" clId="{66EDF6BF-A9CA-4FDD-92D0-BC3B7B05A90B}" dt="2022-07-17T10:15:56.913" v="2699" actId="20577"/>
          <ac:spMkLst>
            <pc:docMk/>
            <pc:sldMk cId="0" sldId="379"/>
            <ac:spMk id="27" creationId="{D7B7A96A-8A70-4455-AB10-A83AFB272485}"/>
          </ac:spMkLst>
        </pc:spChg>
        <pc:spChg chg="add mod">
          <ac:chgData name="Liang Zhang" userId="c20a23b1-b608-4b3d-b7cd-947e5e2903cd" providerId="ADAL" clId="{66EDF6BF-A9CA-4FDD-92D0-BC3B7B05A90B}" dt="2022-07-17T10:18:33.569" v="2766" actId="1076"/>
          <ac:spMkLst>
            <pc:docMk/>
            <pc:sldMk cId="0" sldId="379"/>
            <ac:spMk id="29" creationId="{F9DF5952-4A92-4364-8B7F-430C702CADDB}"/>
          </ac:spMkLst>
        </pc:spChg>
        <pc:spChg chg="add mod">
          <ac:chgData name="Liang Zhang" userId="c20a23b1-b608-4b3d-b7cd-947e5e2903cd" providerId="ADAL" clId="{66EDF6BF-A9CA-4FDD-92D0-BC3B7B05A90B}" dt="2022-07-17T10:17:46.657" v="2756" actId="208"/>
          <ac:spMkLst>
            <pc:docMk/>
            <pc:sldMk cId="0" sldId="379"/>
            <ac:spMk id="30" creationId="{E3E74D8D-CBCD-4A45-8475-CBCFC9AB5F1F}"/>
          </ac:spMkLst>
        </pc:spChg>
        <pc:graphicFrameChg chg="del">
          <ac:chgData name="Liang Zhang" userId="c20a23b1-b608-4b3d-b7cd-947e5e2903cd" providerId="ADAL" clId="{66EDF6BF-A9CA-4FDD-92D0-BC3B7B05A90B}" dt="2022-07-17T09:03:15.527" v="2049" actId="478"/>
          <ac:graphicFrameMkLst>
            <pc:docMk/>
            <pc:sldMk cId="0" sldId="379"/>
            <ac:graphicFrameMk id="6" creationId="{00000000-0000-0000-0000-000000000000}"/>
          </ac:graphicFrameMkLst>
        </pc:graphicFrameChg>
        <pc:graphicFrameChg chg="add mod modGraphic">
          <ac:chgData name="Liang Zhang" userId="c20a23b1-b608-4b3d-b7cd-947e5e2903cd" providerId="ADAL" clId="{66EDF6BF-A9CA-4FDD-92D0-BC3B7B05A90B}" dt="2022-07-17T10:09:52.253" v="2674" actId="1036"/>
          <ac:graphicFrameMkLst>
            <pc:docMk/>
            <pc:sldMk cId="0" sldId="379"/>
            <ac:graphicFrameMk id="28" creationId="{1BA9A431-D5EF-43EC-BDBF-6C4298B84A82}"/>
          </ac:graphicFrameMkLst>
        </pc:graphicFrameChg>
        <pc:picChg chg="add mod">
          <ac:chgData name="Liang Zhang" userId="c20a23b1-b608-4b3d-b7cd-947e5e2903cd" providerId="ADAL" clId="{66EDF6BF-A9CA-4FDD-92D0-BC3B7B05A90B}" dt="2022-07-17T09:48:17.544" v="2429" actId="1038"/>
          <ac:picMkLst>
            <pc:docMk/>
            <pc:sldMk cId="0" sldId="379"/>
            <ac:picMk id="3" creationId="{8454431B-7C76-40CD-9B14-B1B1D3FDAECF}"/>
          </ac:picMkLst>
        </pc:picChg>
        <pc:picChg chg="add mod modCrop">
          <ac:chgData name="Liang Zhang" userId="c20a23b1-b608-4b3d-b7cd-947e5e2903cd" providerId="ADAL" clId="{66EDF6BF-A9CA-4FDD-92D0-BC3B7B05A90B}" dt="2022-07-17T09:47:02.415" v="2377" actId="1035"/>
          <ac:picMkLst>
            <pc:docMk/>
            <pc:sldMk cId="0" sldId="379"/>
            <ac:picMk id="8" creationId="{D8B902E8-1E33-4FB0-9AE7-819173540ADE}"/>
          </ac:picMkLst>
        </pc:picChg>
        <pc:picChg chg="del">
          <ac:chgData name="Liang Zhang" userId="c20a23b1-b608-4b3d-b7cd-947e5e2903cd" providerId="ADAL" clId="{66EDF6BF-A9CA-4FDD-92D0-BC3B7B05A90B}" dt="2022-07-16T22:57:49.797" v="1534" actId="478"/>
          <ac:picMkLst>
            <pc:docMk/>
            <pc:sldMk cId="0" sldId="379"/>
            <ac:picMk id="10" creationId="{00000000-0000-0000-0000-000000000000}"/>
          </ac:picMkLst>
        </pc:picChg>
        <pc:picChg chg="add mod ord">
          <ac:chgData name="Liang Zhang" userId="c20a23b1-b608-4b3d-b7cd-947e5e2903cd" providerId="ADAL" clId="{66EDF6BF-A9CA-4FDD-92D0-BC3B7B05A90B}" dt="2022-07-17T10:01:56.047" v="2541" actId="14100"/>
          <ac:picMkLst>
            <pc:docMk/>
            <pc:sldMk cId="0" sldId="379"/>
            <ac:picMk id="14" creationId="{E5415347-136D-4950-A520-048630269F08}"/>
          </ac:picMkLst>
        </pc:picChg>
        <pc:picChg chg="del">
          <ac:chgData name="Liang Zhang" userId="c20a23b1-b608-4b3d-b7cd-947e5e2903cd" providerId="ADAL" clId="{66EDF6BF-A9CA-4FDD-92D0-BC3B7B05A90B}" dt="2022-07-16T22:57:47.873" v="1533" actId="478"/>
          <ac:picMkLst>
            <pc:docMk/>
            <pc:sldMk cId="0" sldId="379"/>
            <ac:picMk id="16" creationId="{00000000-0000-0000-0000-000000000000}"/>
          </ac:picMkLst>
        </pc:picChg>
        <pc:picChg chg="add mod">
          <ac:chgData name="Liang Zhang" userId="c20a23b1-b608-4b3d-b7cd-947e5e2903cd" providerId="ADAL" clId="{66EDF6BF-A9CA-4FDD-92D0-BC3B7B05A90B}" dt="2022-07-17T09:49:00.110" v="2436" actId="14100"/>
          <ac:picMkLst>
            <pc:docMk/>
            <pc:sldMk cId="0" sldId="379"/>
            <ac:picMk id="23" creationId="{7C773D88-2984-4EF5-98D6-FF536734C546}"/>
          </ac:picMkLst>
        </pc:picChg>
        <pc:picChg chg="add mod">
          <ac:chgData name="Liang Zhang" userId="c20a23b1-b608-4b3d-b7cd-947e5e2903cd" providerId="ADAL" clId="{66EDF6BF-A9CA-4FDD-92D0-BC3B7B05A90B}" dt="2022-07-17T09:50:06.191" v="2475" actId="1076"/>
          <ac:picMkLst>
            <pc:docMk/>
            <pc:sldMk cId="0" sldId="379"/>
            <ac:picMk id="25" creationId="{A45F729C-1826-41FA-91AA-4A4FB75E41EC}"/>
          </ac:picMkLst>
        </pc:picChg>
      </pc:sldChg>
      <pc:sldChg chg="modSp">
        <pc:chgData name="Liang Zhang" userId="c20a23b1-b608-4b3d-b7cd-947e5e2903cd" providerId="ADAL" clId="{66EDF6BF-A9CA-4FDD-92D0-BC3B7B05A90B}" dt="2022-07-17T15:58:54.701" v="4672" actId="1036"/>
        <pc:sldMkLst>
          <pc:docMk/>
          <pc:sldMk cId="0" sldId="384"/>
        </pc:sldMkLst>
        <pc:spChg chg="mod">
          <ac:chgData name="Liang Zhang" userId="c20a23b1-b608-4b3d-b7cd-947e5e2903cd" providerId="ADAL" clId="{66EDF6BF-A9CA-4FDD-92D0-BC3B7B05A90B}" dt="2022-07-17T15:56:23.425" v="4635" actId="14100"/>
          <ac:spMkLst>
            <pc:docMk/>
            <pc:sldMk cId="0" sldId="384"/>
            <ac:spMk id="2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5:58:54.701" v="4672" actId="1036"/>
          <ac:spMkLst>
            <pc:docMk/>
            <pc:sldMk cId="0" sldId="384"/>
            <ac:spMk id="3" creationId="{00000000-0000-0000-0000-000000000000}"/>
          </ac:spMkLst>
        </pc:spChg>
      </pc:sldChg>
      <pc:sldChg chg="addSp delSp modSp">
        <pc:chgData name="Liang Zhang" userId="c20a23b1-b608-4b3d-b7cd-947e5e2903cd" providerId="ADAL" clId="{66EDF6BF-A9CA-4FDD-92D0-BC3B7B05A90B}" dt="2022-07-17T14:26:12.502" v="4136" actId="1076"/>
        <pc:sldMkLst>
          <pc:docMk/>
          <pc:sldMk cId="0" sldId="386"/>
        </pc:sldMkLst>
        <pc:spChg chg="mod">
          <ac:chgData name="Liang Zhang" userId="c20a23b1-b608-4b3d-b7cd-947e5e2903cd" providerId="ADAL" clId="{66EDF6BF-A9CA-4FDD-92D0-BC3B7B05A90B}" dt="2022-07-16T17:35:26.074" v="51" actId="14100"/>
          <ac:spMkLst>
            <pc:docMk/>
            <pc:sldMk cId="0" sldId="386"/>
            <ac:spMk id="4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08:52:03.200" v="1750" actId="1036"/>
          <ac:spMkLst>
            <pc:docMk/>
            <pc:sldMk cId="0" sldId="386"/>
            <ac:spMk id="10" creationId="{00000000-0000-0000-0000-000000000000}"/>
          </ac:spMkLst>
        </pc:spChg>
        <pc:spChg chg="del">
          <ac:chgData name="Liang Zhang" userId="c20a23b1-b608-4b3d-b7cd-947e5e2903cd" providerId="ADAL" clId="{66EDF6BF-A9CA-4FDD-92D0-BC3B7B05A90B}" dt="2022-07-16T20:48:54.408" v="222" actId="478"/>
          <ac:spMkLst>
            <pc:docMk/>
            <pc:sldMk cId="0" sldId="386"/>
            <ac:spMk id="12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08:51:37.815" v="1744" actId="1076"/>
          <ac:spMkLst>
            <pc:docMk/>
            <pc:sldMk cId="0" sldId="386"/>
            <ac:spMk id="14" creationId="{00000000-0000-0000-0000-000000000000}"/>
          </ac:spMkLst>
        </pc:spChg>
        <pc:spChg chg="del">
          <ac:chgData name="Liang Zhang" userId="c20a23b1-b608-4b3d-b7cd-947e5e2903cd" providerId="ADAL" clId="{66EDF6BF-A9CA-4FDD-92D0-BC3B7B05A90B}" dt="2022-07-16T20:48:55.615" v="223" actId="478"/>
          <ac:spMkLst>
            <pc:docMk/>
            <pc:sldMk cId="0" sldId="386"/>
            <ac:spMk id="15" creationId="{00000000-0000-0000-0000-000000000000}"/>
          </ac:spMkLst>
        </pc:spChg>
        <pc:spChg chg="del">
          <ac:chgData name="Liang Zhang" userId="c20a23b1-b608-4b3d-b7cd-947e5e2903cd" providerId="ADAL" clId="{66EDF6BF-A9CA-4FDD-92D0-BC3B7B05A90B}" dt="2022-07-16T17:34:15.478" v="34" actId="478"/>
          <ac:spMkLst>
            <pc:docMk/>
            <pc:sldMk cId="0" sldId="386"/>
            <ac:spMk id="16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6T20:52:44.513" v="351" actId="1036"/>
          <ac:spMkLst>
            <pc:docMk/>
            <pc:sldMk cId="0" sldId="386"/>
            <ac:spMk id="17" creationId="{62451B3C-C651-470F-8B19-A36A5D01718F}"/>
          </ac:spMkLst>
        </pc:spChg>
        <pc:spChg chg="add mod">
          <ac:chgData name="Liang Zhang" userId="c20a23b1-b608-4b3d-b7cd-947e5e2903cd" providerId="ADAL" clId="{66EDF6BF-A9CA-4FDD-92D0-BC3B7B05A90B}" dt="2022-07-17T14:26:12.502" v="4136" actId="1076"/>
          <ac:spMkLst>
            <pc:docMk/>
            <pc:sldMk cId="0" sldId="386"/>
            <ac:spMk id="19" creationId="{AE6253F4-DC4D-474D-9B24-7E653EFCFFAD}"/>
          </ac:spMkLst>
        </pc:spChg>
        <pc:spChg chg="add mod">
          <ac:chgData name="Liang Zhang" userId="c20a23b1-b608-4b3d-b7cd-947e5e2903cd" providerId="ADAL" clId="{66EDF6BF-A9CA-4FDD-92D0-BC3B7B05A90B}" dt="2022-07-17T14:26:09.631" v="4135" actId="1076"/>
          <ac:spMkLst>
            <pc:docMk/>
            <pc:sldMk cId="0" sldId="386"/>
            <ac:spMk id="25" creationId="{58B01562-6EBA-4792-A0E5-E150B972AA6D}"/>
          </ac:spMkLst>
        </pc:spChg>
        <pc:spChg chg="add del mod">
          <ac:chgData name="Liang Zhang" userId="c20a23b1-b608-4b3d-b7cd-947e5e2903cd" providerId="ADAL" clId="{66EDF6BF-A9CA-4FDD-92D0-BC3B7B05A90B}" dt="2022-07-16T20:50:12.291" v="274" actId="478"/>
          <ac:spMkLst>
            <pc:docMk/>
            <pc:sldMk cId="0" sldId="386"/>
            <ac:spMk id="26" creationId="{5C7DE416-4503-4E18-8D37-20F6D93D2234}"/>
          </ac:spMkLst>
        </pc:spChg>
        <pc:graphicFrameChg chg="mod modGraphic">
          <ac:chgData name="Liang Zhang" userId="c20a23b1-b608-4b3d-b7cd-947e5e2903cd" providerId="ADAL" clId="{66EDF6BF-A9CA-4FDD-92D0-BC3B7B05A90B}" dt="2022-07-17T08:51:15.537" v="1734" actId="1036"/>
          <ac:graphicFrameMkLst>
            <pc:docMk/>
            <pc:sldMk cId="0" sldId="386"/>
            <ac:graphicFrameMk id="9" creationId="{00000000-0000-0000-0000-000000000000}"/>
          </ac:graphicFrameMkLst>
        </pc:graphicFrameChg>
        <pc:picChg chg="del">
          <ac:chgData name="Liang Zhang" userId="c20a23b1-b608-4b3d-b7cd-947e5e2903cd" providerId="ADAL" clId="{66EDF6BF-A9CA-4FDD-92D0-BC3B7B05A90B}" dt="2022-07-16T17:34:10.765" v="32" actId="478"/>
          <ac:picMkLst>
            <pc:docMk/>
            <pc:sldMk cId="0" sldId="386"/>
            <ac:picMk id="11" creationId="{00000000-0000-0000-0000-000000000000}"/>
          </ac:picMkLst>
        </pc:picChg>
        <pc:picChg chg="add mod ord">
          <ac:chgData name="Liang Zhang" userId="c20a23b1-b608-4b3d-b7cd-947e5e2903cd" providerId="ADAL" clId="{66EDF6BF-A9CA-4FDD-92D0-BC3B7B05A90B}" dt="2022-07-17T14:26:03.087" v="4134" actId="1076"/>
          <ac:picMkLst>
            <pc:docMk/>
            <pc:sldMk cId="0" sldId="386"/>
            <ac:picMk id="18" creationId="{524D3C0D-24CB-4277-8668-C83ADC2954EB}"/>
          </ac:picMkLst>
        </pc:picChg>
        <pc:picChg chg="add mod">
          <ac:chgData name="Liang Zhang" userId="c20a23b1-b608-4b3d-b7cd-947e5e2903cd" providerId="ADAL" clId="{66EDF6BF-A9CA-4FDD-92D0-BC3B7B05A90B}" dt="2022-07-17T08:51:41.359" v="1745" actId="14100"/>
          <ac:picMkLst>
            <pc:docMk/>
            <pc:sldMk cId="0" sldId="386"/>
            <ac:picMk id="27" creationId="{B1DC0AE7-CD80-4F61-894D-0E5467E11C5D}"/>
          </ac:picMkLst>
        </pc:picChg>
        <pc:cxnChg chg="del">
          <ac:chgData name="Liang Zhang" userId="c20a23b1-b608-4b3d-b7cd-947e5e2903cd" providerId="ADAL" clId="{66EDF6BF-A9CA-4FDD-92D0-BC3B7B05A90B}" dt="2022-07-16T17:34:13.157" v="33" actId="478"/>
          <ac:cxnSpMkLst>
            <pc:docMk/>
            <pc:sldMk cId="0" sldId="386"/>
            <ac:cxnSpMk id="13" creationId="{00000000-0000-0000-0000-000000000000}"/>
          </ac:cxnSpMkLst>
        </pc:cxnChg>
        <pc:cxnChg chg="add mod">
          <ac:chgData name="Liang Zhang" userId="c20a23b1-b608-4b3d-b7cd-947e5e2903cd" providerId="ADAL" clId="{66EDF6BF-A9CA-4FDD-92D0-BC3B7B05A90B}" dt="2022-07-17T08:51:23.688" v="1738" actId="1037"/>
          <ac:cxnSpMkLst>
            <pc:docMk/>
            <pc:sldMk cId="0" sldId="386"/>
            <ac:cxnSpMk id="20" creationId="{AAC76C53-B500-4330-A5D5-63BF4EC6DBB5}"/>
          </ac:cxnSpMkLst>
        </pc:cxnChg>
        <pc:cxnChg chg="add mod">
          <ac:chgData name="Liang Zhang" userId="c20a23b1-b608-4b3d-b7cd-947e5e2903cd" providerId="ADAL" clId="{66EDF6BF-A9CA-4FDD-92D0-BC3B7B05A90B}" dt="2022-07-17T08:51:29.553" v="1741" actId="1037"/>
          <ac:cxnSpMkLst>
            <pc:docMk/>
            <pc:sldMk cId="0" sldId="386"/>
            <ac:cxnSpMk id="21" creationId="{CFDFD914-2AAD-44B4-B454-193C7B66F0E5}"/>
          </ac:cxnSpMkLst>
        </pc:cxnChg>
        <pc:cxnChg chg="add mod">
          <ac:chgData name="Liang Zhang" userId="c20a23b1-b608-4b3d-b7cd-947e5e2903cd" providerId="ADAL" clId="{66EDF6BF-A9CA-4FDD-92D0-BC3B7B05A90B}" dt="2022-07-16T20:51:08.994" v="294" actId="1037"/>
          <ac:cxnSpMkLst>
            <pc:docMk/>
            <pc:sldMk cId="0" sldId="386"/>
            <ac:cxnSpMk id="22" creationId="{C9A8ADEE-8584-4175-9DE0-D7963E2A478F}"/>
          </ac:cxnSpMkLst>
        </pc:cxnChg>
        <pc:cxnChg chg="add mod">
          <ac:chgData name="Liang Zhang" userId="c20a23b1-b608-4b3d-b7cd-947e5e2903cd" providerId="ADAL" clId="{66EDF6BF-A9CA-4FDD-92D0-BC3B7B05A90B}" dt="2022-07-17T08:51:26.862" v="1739" actId="1037"/>
          <ac:cxnSpMkLst>
            <pc:docMk/>
            <pc:sldMk cId="0" sldId="386"/>
            <ac:cxnSpMk id="23" creationId="{797F0F13-AC70-4586-8299-5B92E9745CCF}"/>
          </ac:cxnSpMkLst>
        </pc:cxnChg>
        <pc:cxnChg chg="add mod">
          <ac:chgData name="Liang Zhang" userId="c20a23b1-b608-4b3d-b7cd-947e5e2903cd" providerId="ADAL" clId="{66EDF6BF-A9CA-4FDD-92D0-BC3B7B05A90B}" dt="2022-07-16T20:51:08.994" v="294" actId="1037"/>
          <ac:cxnSpMkLst>
            <pc:docMk/>
            <pc:sldMk cId="0" sldId="386"/>
            <ac:cxnSpMk id="24" creationId="{8042645D-482B-4A1A-96DC-6E074C1A0762}"/>
          </ac:cxnSpMkLst>
        </pc:cxnChg>
      </pc:sldChg>
      <pc:sldChg chg="addSp delSp modSp">
        <pc:chgData name="Liang Zhang" userId="c20a23b1-b608-4b3d-b7cd-947e5e2903cd" providerId="ADAL" clId="{66EDF6BF-A9CA-4FDD-92D0-BC3B7B05A90B}" dt="2022-07-17T16:11:37.898" v="4683" actId="167"/>
        <pc:sldMkLst>
          <pc:docMk/>
          <pc:sldMk cId="0" sldId="389"/>
        </pc:sldMkLst>
        <pc:spChg chg="mod">
          <ac:chgData name="Liang Zhang" userId="c20a23b1-b608-4b3d-b7cd-947e5e2903cd" providerId="ADAL" clId="{66EDF6BF-A9CA-4FDD-92D0-BC3B7B05A90B}" dt="2022-07-17T08:52:12.680" v="1752" actId="1036"/>
          <ac:spMkLst>
            <pc:docMk/>
            <pc:sldMk cId="0" sldId="389"/>
            <ac:spMk id="2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2:13:46.140" v="3491" actId="404"/>
          <ac:spMkLst>
            <pc:docMk/>
            <pc:sldMk cId="0" sldId="389"/>
            <ac:spMk id="12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2:20:31.900" v="3624" actId="20577"/>
          <ac:spMkLst>
            <pc:docMk/>
            <pc:sldMk cId="0" sldId="389"/>
            <ac:spMk id="18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0:47:12.686" v="3190" actId="207"/>
          <ac:spMkLst>
            <pc:docMk/>
            <pc:sldMk cId="0" sldId="389"/>
            <ac:spMk id="24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0:47:19.883" v="3191" actId="207"/>
          <ac:spMkLst>
            <pc:docMk/>
            <pc:sldMk cId="0" sldId="389"/>
            <ac:spMk id="25" creationId="{00000000-0000-0000-0000-000000000000}"/>
          </ac:spMkLst>
        </pc:spChg>
        <pc:graphicFrameChg chg="add mod ord">
          <ac:chgData name="Liang Zhang" userId="c20a23b1-b608-4b3d-b7cd-947e5e2903cd" providerId="ADAL" clId="{66EDF6BF-A9CA-4FDD-92D0-BC3B7B05A90B}" dt="2022-07-17T16:11:37.898" v="4683" actId="167"/>
          <ac:graphicFrameMkLst>
            <pc:docMk/>
            <pc:sldMk cId="0" sldId="389"/>
            <ac:graphicFrameMk id="6" creationId="{36590266-BA2F-4D7D-919A-1F261987D2E3}"/>
          </ac:graphicFrameMkLst>
        </pc:graphicFrameChg>
        <pc:graphicFrameChg chg="mod modGraphic">
          <ac:chgData name="Liang Zhang" userId="c20a23b1-b608-4b3d-b7cd-947e5e2903cd" providerId="ADAL" clId="{66EDF6BF-A9CA-4FDD-92D0-BC3B7B05A90B}" dt="2022-07-17T10:47:58.181" v="3196" actId="1035"/>
          <ac:graphicFrameMkLst>
            <pc:docMk/>
            <pc:sldMk cId="0" sldId="389"/>
            <ac:graphicFrameMk id="14" creationId="{00000000-0000-0000-0000-000000000000}"/>
          </ac:graphicFrameMkLst>
        </pc:graphicFrameChg>
        <pc:picChg chg="add mod">
          <ac:chgData name="Liang Zhang" userId="c20a23b1-b608-4b3d-b7cd-947e5e2903cd" providerId="ADAL" clId="{66EDF6BF-A9CA-4FDD-92D0-BC3B7B05A90B}" dt="2022-07-17T10:46:55.625" v="3186" actId="1036"/>
          <ac:picMkLst>
            <pc:docMk/>
            <pc:sldMk cId="0" sldId="389"/>
            <ac:picMk id="3" creationId="{77975008-5350-4F7A-89D6-833BD09B4F98}"/>
          </ac:picMkLst>
        </pc:picChg>
        <pc:picChg chg="add mod ord">
          <ac:chgData name="Liang Zhang" userId="c20a23b1-b608-4b3d-b7cd-947e5e2903cd" providerId="ADAL" clId="{66EDF6BF-A9CA-4FDD-92D0-BC3B7B05A90B}" dt="2022-07-17T16:11:35.266" v="4682" actId="14100"/>
          <ac:picMkLst>
            <pc:docMk/>
            <pc:sldMk cId="0" sldId="389"/>
            <ac:picMk id="5" creationId="{0F39F9D1-E130-43A9-8BD2-23680F813E8C}"/>
          </ac:picMkLst>
        </pc:picChg>
        <pc:picChg chg="del mod">
          <ac:chgData name="Liang Zhang" userId="c20a23b1-b608-4b3d-b7cd-947e5e2903cd" providerId="ADAL" clId="{66EDF6BF-A9CA-4FDD-92D0-BC3B7B05A90B}" dt="2022-07-17T16:10:42.822" v="4673" actId="478"/>
          <ac:picMkLst>
            <pc:docMk/>
            <pc:sldMk cId="0" sldId="389"/>
            <ac:picMk id="7" creationId="{00000000-0000-0000-0000-000000000000}"/>
          </ac:picMkLst>
        </pc:picChg>
        <pc:picChg chg="add mod">
          <ac:chgData name="Liang Zhang" userId="c20a23b1-b608-4b3d-b7cd-947e5e2903cd" providerId="ADAL" clId="{66EDF6BF-A9CA-4FDD-92D0-BC3B7B05A90B}" dt="2022-07-17T15:50:06.640" v="4549" actId="1037"/>
          <ac:picMkLst>
            <pc:docMk/>
            <pc:sldMk cId="0" sldId="389"/>
            <ac:picMk id="13" creationId="{FBDC7632-D0FF-4999-B5AF-5E05D3FD5B07}"/>
          </ac:picMkLst>
        </pc:picChg>
        <pc:picChg chg="add del mod">
          <ac:chgData name="Liang Zhang" userId="c20a23b1-b608-4b3d-b7cd-947e5e2903cd" providerId="ADAL" clId="{66EDF6BF-A9CA-4FDD-92D0-BC3B7B05A90B}" dt="2022-07-16T21:35:49.208" v="923" actId="478"/>
          <ac:picMkLst>
            <pc:docMk/>
            <pc:sldMk cId="0" sldId="389"/>
            <ac:picMk id="23" creationId="{00000000-0000-0000-0000-000000000000}"/>
          </ac:picMkLst>
        </pc:picChg>
        <pc:picChg chg="del mod">
          <ac:chgData name="Liang Zhang" userId="c20a23b1-b608-4b3d-b7cd-947e5e2903cd" providerId="ADAL" clId="{66EDF6BF-A9CA-4FDD-92D0-BC3B7B05A90B}" dt="2022-07-17T16:11:24.076" v="4677" actId="478"/>
          <ac:picMkLst>
            <pc:docMk/>
            <pc:sldMk cId="0" sldId="389"/>
            <ac:picMk id="26" creationId="{00000000-0000-0000-0000-000000000000}"/>
          </ac:picMkLst>
        </pc:picChg>
        <pc:picChg chg="mod">
          <ac:chgData name="Liang Zhang" userId="c20a23b1-b608-4b3d-b7cd-947e5e2903cd" providerId="ADAL" clId="{66EDF6BF-A9CA-4FDD-92D0-BC3B7B05A90B}" dt="2022-07-17T10:37:17.183" v="3106" actId="1036"/>
          <ac:picMkLst>
            <pc:docMk/>
            <pc:sldMk cId="0" sldId="389"/>
            <ac:picMk id="27" creationId="{00000000-0000-0000-0000-000000000000}"/>
          </ac:picMkLst>
        </pc:picChg>
      </pc:sldChg>
      <pc:sldChg chg="addSp delSp modSp">
        <pc:chgData name="Liang Zhang" userId="c20a23b1-b608-4b3d-b7cd-947e5e2903cd" providerId="ADAL" clId="{66EDF6BF-A9CA-4FDD-92D0-BC3B7B05A90B}" dt="2022-07-17T15:50:55.241" v="4560" actId="20577"/>
        <pc:sldMkLst>
          <pc:docMk/>
          <pc:sldMk cId="0" sldId="390"/>
        </pc:sldMkLst>
        <pc:spChg chg="mod">
          <ac:chgData name="Liang Zhang" userId="c20a23b1-b608-4b3d-b7cd-947e5e2903cd" providerId="ADAL" clId="{66EDF6BF-A9CA-4FDD-92D0-BC3B7B05A90B}" dt="2022-07-16T20:52:35.843" v="350" actId="20577"/>
          <ac:spMkLst>
            <pc:docMk/>
            <pc:sldMk cId="0" sldId="390"/>
            <ac:spMk id="2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4:51:36.002" v="4286" actId="1036"/>
          <ac:spMkLst>
            <pc:docMk/>
            <pc:sldMk cId="0" sldId="390"/>
            <ac:spMk id="3" creationId="{00000000-0000-0000-0000-000000000000}"/>
          </ac:spMkLst>
        </pc:spChg>
        <pc:spChg chg="add del mod">
          <ac:chgData name="Liang Zhang" userId="c20a23b1-b608-4b3d-b7cd-947e5e2903cd" providerId="ADAL" clId="{66EDF6BF-A9CA-4FDD-92D0-BC3B7B05A90B}" dt="2022-07-16T21:00:35.098" v="466" actId="478"/>
          <ac:spMkLst>
            <pc:docMk/>
            <pc:sldMk cId="0" sldId="390"/>
            <ac:spMk id="5" creationId="{6DD89706-49FA-4BEA-99AF-A02E0DA3675B}"/>
          </ac:spMkLst>
        </pc:spChg>
        <pc:spChg chg="add mod">
          <ac:chgData name="Liang Zhang" userId="c20a23b1-b608-4b3d-b7cd-947e5e2903cd" providerId="ADAL" clId="{66EDF6BF-A9CA-4FDD-92D0-BC3B7B05A90B}" dt="2022-07-17T14:27:32.354" v="4157" actId="1076"/>
          <ac:spMkLst>
            <pc:docMk/>
            <pc:sldMk cId="0" sldId="390"/>
            <ac:spMk id="7" creationId="{B6F8BFC7-1745-4268-A157-034291BE7392}"/>
          </ac:spMkLst>
        </pc:spChg>
        <pc:spChg chg="add del mod">
          <ac:chgData name="Liang Zhang" userId="c20a23b1-b608-4b3d-b7cd-947e5e2903cd" providerId="ADAL" clId="{66EDF6BF-A9CA-4FDD-92D0-BC3B7B05A90B}" dt="2022-07-17T14:27:26.775" v="4155" actId="478"/>
          <ac:spMkLst>
            <pc:docMk/>
            <pc:sldMk cId="0" sldId="390"/>
            <ac:spMk id="10" creationId="{F44E65E8-29F6-47C9-A16A-DE916FFC6877}"/>
          </ac:spMkLst>
        </pc:spChg>
        <pc:spChg chg="add del mod">
          <ac:chgData name="Liang Zhang" userId="c20a23b1-b608-4b3d-b7cd-947e5e2903cd" providerId="ADAL" clId="{66EDF6BF-A9CA-4FDD-92D0-BC3B7B05A90B}" dt="2022-07-17T14:28:07.367" v="4170" actId="478"/>
          <ac:spMkLst>
            <pc:docMk/>
            <pc:sldMk cId="0" sldId="390"/>
            <ac:spMk id="11" creationId="{1D0EC943-C186-4710-B922-9FAC43CE49F9}"/>
          </ac:spMkLst>
        </pc:spChg>
        <pc:spChg chg="add del mod">
          <ac:chgData name="Liang Zhang" userId="c20a23b1-b608-4b3d-b7cd-947e5e2903cd" providerId="ADAL" clId="{66EDF6BF-A9CA-4FDD-92D0-BC3B7B05A90B}" dt="2022-07-17T14:27:46.479" v="4164"/>
          <ac:spMkLst>
            <pc:docMk/>
            <pc:sldMk cId="0" sldId="390"/>
            <ac:spMk id="12" creationId="{2AB5472E-5F49-489A-AA71-500ECE00F11F}"/>
          </ac:spMkLst>
        </pc:spChg>
        <pc:spChg chg="add del mod">
          <ac:chgData name="Liang Zhang" userId="c20a23b1-b608-4b3d-b7cd-947e5e2903cd" providerId="ADAL" clId="{66EDF6BF-A9CA-4FDD-92D0-BC3B7B05A90B}" dt="2022-07-17T14:27:55.510" v="4167" actId="478"/>
          <ac:spMkLst>
            <pc:docMk/>
            <pc:sldMk cId="0" sldId="390"/>
            <ac:spMk id="13" creationId="{4E68701D-DB3F-4267-BD58-F583AE87A260}"/>
          </ac:spMkLst>
        </pc:spChg>
        <pc:spChg chg="add mod">
          <ac:chgData name="Liang Zhang" userId="c20a23b1-b608-4b3d-b7cd-947e5e2903cd" providerId="ADAL" clId="{66EDF6BF-A9CA-4FDD-92D0-BC3B7B05A90B}" dt="2022-07-17T15:50:55.241" v="4560" actId="20577"/>
          <ac:spMkLst>
            <pc:docMk/>
            <pc:sldMk cId="0" sldId="390"/>
            <ac:spMk id="14" creationId="{8B9182B5-CA96-4A3F-9C31-8040AD122E90}"/>
          </ac:spMkLst>
        </pc:spChg>
        <pc:picChg chg="add mod ord">
          <ac:chgData name="Liang Zhang" userId="c20a23b1-b608-4b3d-b7cd-947e5e2903cd" providerId="ADAL" clId="{66EDF6BF-A9CA-4FDD-92D0-BC3B7B05A90B}" dt="2022-07-17T14:51:42.303" v="4288" actId="1036"/>
          <ac:picMkLst>
            <pc:docMk/>
            <pc:sldMk cId="0" sldId="390"/>
            <ac:picMk id="6" creationId="{47CB0852-031F-4567-9B98-F7B15A96A651}"/>
          </ac:picMkLst>
        </pc:picChg>
        <pc:cxnChg chg="add mod ord">
          <ac:chgData name="Liang Zhang" userId="c20a23b1-b608-4b3d-b7cd-947e5e2903cd" providerId="ADAL" clId="{66EDF6BF-A9CA-4FDD-92D0-BC3B7B05A90B}" dt="2022-07-17T14:51:42.303" v="4288" actId="1036"/>
          <ac:cxnSpMkLst>
            <pc:docMk/>
            <pc:sldMk cId="0" sldId="390"/>
            <ac:cxnSpMk id="9" creationId="{A88C6F1D-FB24-403C-98F1-F164BADC67C3}"/>
          </ac:cxnSpMkLst>
        </pc:cxnChg>
      </pc:sldChg>
      <pc:sldChg chg="addSp delSp modSp modNotesTx">
        <pc:chgData name="Liang Zhang" userId="c20a23b1-b608-4b3d-b7cd-947e5e2903cd" providerId="ADAL" clId="{66EDF6BF-A9CA-4FDD-92D0-BC3B7B05A90B}" dt="2022-07-17T15:50:18.841" v="4551" actId="14100"/>
        <pc:sldMkLst>
          <pc:docMk/>
          <pc:sldMk cId="0" sldId="391"/>
        </pc:sldMkLst>
        <pc:spChg chg="del">
          <ac:chgData name="Liang Zhang" userId="c20a23b1-b608-4b3d-b7cd-947e5e2903cd" providerId="ADAL" clId="{66EDF6BF-A9CA-4FDD-92D0-BC3B7B05A90B}" dt="2022-07-16T21:40:45.930" v="1042" actId="478"/>
          <ac:spMkLst>
            <pc:docMk/>
            <pc:sldMk cId="0" sldId="391"/>
            <ac:spMk id="2" creationId="{00000000-0000-0000-0000-000000000000}"/>
          </ac:spMkLst>
        </pc:spChg>
        <pc:spChg chg="add del mod">
          <ac:chgData name="Liang Zhang" userId="c20a23b1-b608-4b3d-b7cd-947e5e2903cd" providerId="ADAL" clId="{66EDF6BF-A9CA-4FDD-92D0-BC3B7B05A90B}" dt="2022-07-16T21:40:48.883" v="1043" actId="478"/>
          <ac:spMkLst>
            <pc:docMk/>
            <pc:sldMk cId="0" sldId="391"/>
            <ac:spMk id="5" creationId="{55558AED-C985-4202-9338-5DA29B257D8A}"/>
          </ac:spMkLst>
        </pc:spChg>
        <pc:spChg chg="add mod">
          <ac:chgData name="Liang Zhang" userId="c20a23b1-b608-4b3d-b7cd-947e5e2903cd" providerId="ADAL" clId="{66EDF6BF-A9CA-4FDD-92D0-BC3B7B05A90B}" dt="2022-07-17T08:54:49.351" v="1833" actId="1037"/>
          <ac:spMkLst>
            <pc:docMk/>
            <pc:sldMk cId="0" sldId="391"/>
            <ac:spMk id="6" creationId="{5F8B1EEA-1BBE-4997-9F01-4D2308CF33E6}"/>
          </ac:spMkLst>
        </pc:spChg>
        <pc:spChg chg="mod">
          <ac:chgData name="Liang Zhang" userId="c20a23b1-b608-4b3d-b7cd-947e5e2903cd" providerId="ADAL" clId="{66EDF6BF-A9CA-4FDD-92D0-BC3B7B05A90B}" dt="2022-07-17T08:58:22.632" v="1940" actId="1037"/>
          <ac:spMkLst>
            <pc:docMk/>
            <pc:sldMk cId="0" sldId="391"/>
            <ac:spMk id="14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6T21:40:51.481" v="1046" actId="1036"/>
          <ac:spMkLst>
            <pc:docMk/>
            <pc:sldMk cId="0" sldId="391"/>
            <ac:spMk id="15" creationId="{FB79DA2B-E9B6-4842-9534-27DEC06C3BC5}"/>
          </ac:spMkLst>
        </pc:spChg>
        <pc:spChg chg="mod">
          <ac:chgData name="Liang Zhang" userId="c20a23b1-b608-4b3d-b7cd-947e5e2903cd" providerId="ADAL" clId="{66EDF6BF-A9CA-4FDD-92D0-BC3B7B05A90B}" dt="2022-07-17T14:37:26.287" v="4185" actId="1038"/>
          <ac:spMkLst>
            <pc:docMk/>
            <pc:sldMk cId="0" sldId="391"/>
            <ac:spMk id="18" creationId="{00000000-0000-0000-0000-000000000000}"/>
          </ac:spMkLst>
        </pc:spChg>
        <pc:spChg chg="del">
          <ac:chgData name="Liang Zhang" userId="c20a23b1-b608-4b3d-b7cd-947e5e2903cd" providerId="ADAL" clId="{66EDF6BF-A9CA-4FDD-92D0-BC3B7B05A90B}" dt="2022-07-16T21:36:15.613" v="926" actId="478"/>
          <ac:spMkLst>
            <pc:docMk/>
            <pc:sldMk cId="0" sldId="391"/>
            <ac:spMk id="22" creationId="{00000000-0000-0000-0000-000000000000}"/>
          </ac:spMkLst>
        </pc:spChg>
        <pc:spChg chg="del">
          <ac:chgData name="Liang Zhang" userId="c20a23b1-b608-4b3d-b7cd-947e5e2903cd" providerId="ADAL" clId="{66EDF6BF-A9CA-4FDD-92D0-BC3B7B05A90B}" dt="2022-07-16T21:36:16.843" v="927" actId="478"/>
          <ac:spMkLst>
            <pc:docMk/>
            <pc:sldMk cId="0" sldId="391"/>
            <ac:spMk id="23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09:01:52.713" v="2036" actId="1038"/>
          <ac:spMkLst>
            <pc:docMk/>
            <pc:sldMk cId="0" sldId="391"/>
            <ac:spMk id="24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7T10:19:45.532" v="2769" actId="208"/>
          <ac:spMkLst>
            <pc:docMk/>
            <pc:sldMk cId="0" sldId="391"/>
            <ac:spMk id="25" creationId="{D22A735A-A466-4850-96FC-CF1246CB5501}"/>
          </ac:spMkLst>
        </pc:spChg>
        <pc:spChg chg="add mod">
          <ac:chgData name="Liang Zhang" userId="c20a23b1-b608-4b3d-b7cd-947e5e2903cd" providerId="ADAL" clId="{66EDF6BF-A9CA-4FDD-92D0-BC3B7B05A90B}" dt="2022-07-17T09:02:31.518" v="2046" actId="207"/>
          <ac:spMkLst>
            <pc:docMk/>
            <pc:sldMk cId="0" sldId="391"/>
            <ac:spMk id="29" creationId="{4A1EAD26-3EDC-4F16-BE6B-377DF079C0FB}"/>
          </ac:spMkLst>
        </pc:spChg>
        <pc:picChg chg="mod">
          <ac:chgData name="Liang Zhang" userId="c20a23b1-b608-4b3d-b7cd-947e5e2903cd" providerId="ADAL" clId="{66EDF6BF-A9CA-4FDD-92D0-BC3B7B05A90B}" dt="2022-07-17T08:54:38.573" v="1800" actId="1038"/>
          <ac:picMkLst>
            <pc:docMk/>
            <pc:sldMk cId="0" sldId="391"/>
            <ac:picMk id="11" creationId="{00000000-0000-0000-0000-000000000000}"/>
          </ac:picMkLst>
        </pc:picChg>
        <pc:picChg chg="add mod">
          <ac:chgData name="Liang Zhang" userId="c20a23b1-b608-4b3d-b7cd-947e5e2903cd" providerId="ADAL" clId="{66EDF6BF-A9CA-4FDD-92D0-BC3B7B05A90B}" dt="2022-07-17T15:50:18.841" v="4551" actId="14100"/>
          <ac:picMkLst>
            <pc:docMk/>
            <pc:sldMk cId="0" sldId="391"/>
            <ac:picMk id="16" creationId="{7EE45072-D062-4B98-98DA-C9BD9A9728C7}"/>
          </ac:picMkLst>
        </pc:picChg>
        <pc:picChg chg="mod">
          <ac:chgData name="Liang Zhang" userId="c20a23b1-b608-4b3d-b7cd-947e5e2903cd" providerId="ADAL" clId="{66EDF6BF-A9CA-4FDD-92D0-BC3B7B05A90B}" dt="2022-07-17T15:50:12.714" v="4550" actId="1036"/>
          <ac:picMkLst>
            <pc:docMk/>
            <pc:sldMk cId="0" sldId="391"/>
            <ac:picMk id="17" creationId="{00000000-0000-0000-0000-000000000000}"/>
          </ac:picMkLst>
        </pc:picChg>
        <pc:picChg chg="add mod">
          <ac:chgData name="Liang Zhang" userId="c20a23b1-b608-4b3d-b7cd-947e5e2903cd" providerId="ADAL" clId="{66EDF6BF-A9CA-4FDD-92D0-BC3B7B05A90B}" dt="2022-07-17T08:54:43.374" v="1804" actId="1036"/>
          <ac:picMkLst>
            <pc:docMk/>
            <pc:sldMk cId="0" sldId="391"/>
            <ac:picMk id="19" creationId="{9C0A1A4B-4DEA-4B29-82C2-8627FE9A5313}"/>
          </ac:picMkLst>
        </pc:picChg>
        <pc:picChg chg="mod">
          <ac:chgData name="Liang Zhang" userId="c20a23b1-b608-4b3d-b7cd-947e5e2903cd" providerId="ADAL" clId="{66EDF6BF-A9CA-4FDD-92D0-BC3B7B05A90B}" dt="2022-07-17T08:56:29.122" v="1865" actId="1035"/>
          <ac:picMkLst>
            <pc:docMk/>
            <pc:sldMk cId="0" sldId="391"/>
            <ac:picMk id="21" creationId="{00000000-0000-0000-0000-000000000000}"/>
          </ac:picMkLst>
        </pc:picChg>
        <pc:picChg chg="add mod ord">
          <ac:chgData name="Liang Zhang" userId="c20a23b1-b608-4b3d-b7cd-947e5e2903cd" providerId="ADAL" clId="{66EDF6BF-A9CA-4FDD-92D0-BC3B7B05A90B}" dt="2022-07-17T09:02:11.989" v="2044" actId="167"/>
          <ac:picMkLst>
            <pc:docMk/>
            <pc:sldMk cId="0" sldId="391"/>
            <ac:picMk id="30" creationId="{A9C7235B-E958-4C62-A90A-F1AF88CF4A60}"/>
          </ac:picMkLst>
        </pc:picChg>
        <pc:cxnChg chg="add del mod">
          <ac:chgData name="Liang Zhang" userId="c20a23b1-b608-4b3d-b7cd-947e5e2903cd" providerId="ADAL" clId="{66EDF6BF-A9CA-4FDD-92D0-BC3B7B05A90B}" dt="2022-07-17T08:54:31.701" v="1767" actId="478"/>
          <ac:cxnSpMkLst>
            <pc:docMk/>
            <pc:sldMk cId="0" sldId="391"/>
            <ac:cxnSpMk id="8" creationId="{02E8E4F2-6B1C-4953-B3F7-3BD63A91771B}"/>
          </ac:cxnSpMkLst>
        </pc:cxnChg>
        <pc:cxnChg chg="add mod">
          <ac:chgData name="Liang Zhang" userId="c20a23b1-b608-4b3d-b7cd-947e5e2903cd" providerId="ADAL" clId="{66EDF6BF-A9CA-4FDD-92D0-BC3B7B05A90B}" dt="2022-07-17T08:55:19.781" v="1838" actId="1038"/>
          <ac:cxnSpMkLst>
            <pc:docMk/>
            <pc:sldMk cId="0" sldId="391"/>
            <ac:cxnSpMk id="10" creationId="{C2B46884-BD1F-40FB-848F-221E01C563E5}"/>
          </ac:cxnSpMkLst>
        </pc:cxnChg>
        <pc:cxnChg chg="add mod">
          <ac:chgData name="Liang Zhang" userId="c20a23b1-b608-4b3d-b7cd-947e5e2903cd" providerId="ADAL" clId="{66EDF6BF-A9CA-4FDD-92D0-BC3B7B05A90B}" dt="2022-07-17T10:19:45.532" v="2769" actId="208"/>
          <ac:cxnSpMkLst>
            <pc:docMk/>
            <pc:sldMk cId="0" sldId="391"/>
            <ac:cxnSpMk id="26" creationId="{474D4640-80E3-4BA9-858D-6316C89AE264}"/>
          </ac:cxnSpMkLst>
        </pc:cxnChg>
      </pc:sldChg>
      <pc:sldChg chg="addSp delSp modSp add ord">
        <pc:chgData name="Liang Zhang" userId="c20a23b1-b608-4b3d-b7cd-947e5e2903cd" providerId="ADAL" clId="{66EDF6BF-A9CA-4FDD-92D0-BC3B7B05A90B}" dt="2022-07-17T14:25:39.950" v="4131" actId="1076"/>
        <pc:sldMkLst>
          <pc:docMk/>
          <pc:sldMk cId="2913189889" sldId="487"/>
        </pc:sldMkLst>
        <pc:spChg chg="add del mod">
          <ac:chgData name="Liang Zhang" userId="c20a23b1-b608-4b3d-b7cd-947e5e2903cd" providerId="ADAL" clId="{66EDF6BF-A9CA-4FDD-92D0-BC3B7B05A90B}" dt="2022-07-17T12:25:24.034" v="3718" actId="478"/>
          <ac:spMkLst>
            <pc:docMk/>
            <pc:sldMk cId="2913189889" sldId="487"/>
            <ac:spMk id="2" creationId="{AC758BE2-42BE-4369-9E61-A2CD0E511960}"/>
          </ac:spMkLst>
        </pc:spChg>
        <pc:spChg chg="del mod">
          <ac:chgData name="Liang Zhang" userId="c20a23b1-b608-4b3d-b7cd-947e5e2903cd" providerId="ADAL" clId="{66EDF6BF-A9CA-4FDD-92D0-BC3B7B05A90B}" dt="2022-07-17T14:11:00.325" v="3826" actId="478"/>
          <ac:spMkLst>
            <pc:docMk/>
            <pc:sldMk cId="2913189889" sldId="487"/>
            <ac:spMk id="3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4:11:35.821" v="3845" actId="1035"/>
          <ac:spMkLst>
            <pc:docMk/>
            <pc:sldMk cId="2913189889" sldId="487"/>
            <ac:spMk id="6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7T14:25:31.662" v="4130" actId="20577"/>
          <ac:spMkLst>
            <pc:docMk/>
            <pc:sldMk cId="2913189889" sldId="487"/>
            <ac:spMk id="8" creationId="{81D0D6CF-5F14-4357-B91C-ECEF8E5F83BB}"/>
          </ac:spMkLst>
        </pc:spChg>
        <pc:spChg chg="mod">
          <ac:chgData name="Liang Zhang" userId="c20a23b1-b608-4b3d-b7cd-947e5e2903cd" providerId="ADAL" clId="{66EDF6BF-A9CA-4FDD-92D0-BC3B7B05A90B}" dt="2022-07-17T14:11:31.863" v="3842" actId="1035"/>
          <ac:spMkLst>
            <pc:docMk/>
            <pc:sldMk cId="2913189889" sldId="487"/>
            <ac:spMk id="12" creationId="{00000000-0000-0000-0000-000000000000}"/>
          </ac:spMkLst>
        </pc:spChg>
        <pc:spChg chg="del">
          <ac:chgData name="Liang Zhang" userId="c20a23b1-b608-4b3d-b7cd-947e5e2903cd" providerId="ADAL" clId="{66EDF6BF-A9CA-4FDD-92D0-BC3B7B05A90B}" dt="2022-07-16T22:56:45.883" v="1511" actId="478"/>
          <ac:spMkLst>
            <pc:docMk/>
            <pc:sldMk cId="2913189889" sldId="487"/>
            <ac:spMk id="14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4:21:50.498" v="4076" actId="1036"/>
          <ac:spMkLst>
            <pc:docMk/>
            <pc:sldMk cId="2913189889" sldId="487"/>
            <ac:spMk id="15" creationId="{00000000-0000-0000-0000-000000000000}"/>
          </ac:spMkLst>
        </pc:spChg>
        <pc:spChg chg="add mod">
          <ac:chgData name="Liang Zhang" userId="c20a23b1-b608-4b3d-b7cd-947e5e2903cd" providerId="ADAL" clId="{66EDF6BF-A9CA-4FDD-92D0-BC3B7B05A90B}" dt="2022-07-17T14:25:39.950" v="4131" actId="1076"/>
          <ac:spMkLst>
            <pc:docMk/>
            <pc:sldMk cId="2913189889" sldId="487"/>
            <ac:spMk id="19" creationId="{80EBCC39-F250-4261-9534-327235B146EC}"/>
          </ac:spMkLst>
        </pc:spChg>
        <pc:picChg chg="add del mod">
          <ac:chgData name="Liang Zhang" userId="c20a23b1-b608-4b3d-b7cd-947e5e2903cd" providerId="ADAL" clId="{66EDF6BF-A9CA-4FDD-92D0-BC3B7B05A90B}" dt="2022-07-17T10:33:58.872" v="3082" actId="478"/>
          <ac:picMkLst>
            <pc:docMk/>
            <pc:sldMk cId="2913189889" sldId="487"/>
            <ac:picMk id="4" creationId="{39E17BF7-54E9-4E43-9949-96D4A1A07E96}"/>
          </ac:picMkLst>
        </pc:picChg>
        <pc:picChg chg="mod">
          <ac:chgData name="Liang Zhang" userId="c20a23b1-b608-4b3d-b7cd-947e5e2903cd" providerId="ADAL" clId="{66EDF6BF-A9CA-4FDD-92D0-BC3B7B05A90B}" dt="2022-07-17T14:11:30.159" v="3839" actId="14100"/>
          <ac:picMkLst>
            <pc:docMk/>
            <pc:sldMk cId="2913189889" sldId="487"/>
            <ac:picMk id="13" creationId="{00000000-0000-0000-0000-000000000000}"/>
          </ac:picMkLst>
        </pc:picChg>
        <pc:picChg chg="mod">
          <ac:chgData name="Liang Zhang" userId="c20a23b1-b608-4b3d-b7cd-947e5e2903cd" providerId="ADAL" clId="{66EDF6BF-A9CA-4FDD-92D0-BC3B7B05A90B}" dt="2022-07-17T14:17:09.632" v="3969" actId="1037"/>
          <ac:picMkLst>
            <pc:docMk/>
            <pc:sldMk cId="2913189889" sldId="487"/>
            <ac:picMk id="16" creationId="{1F48C821-C7F6-CE37-C76D-29B895196CA1}"/>
          </ac:picMkLst>
        </pc:picChg>
        <pc:picChg chg="add mod">
          <ac:chgData name="Liang Zhang" userId="c20a23b1-b608-4b3d-b7cd-947e5e2903cd" providerId="ADAL" clId="{66EDF6BF-A9CA-4FDD-92D0-BC3B7B05A90B}" dt="2022-07-17T14:11:14.886" v="3834" actId="14100"/>
          <ac:picMkLst>
            <pc:docMk/>
            <pc:sldMk cId="2913189889" sldId="487"/>
            <ac:picMk id="17" creationId="{EF65E139-90A0-429E-8BDC-508BFDD27FE9}"/>
          </ac:picMkLst>
        </pc:picChg>
        <pc:picChg chg="add del mod">
          <ac:chgData name="Liang Zhang" userId="c20a23b1-b608-4b3d-b7cd-947e5e2903cd" providerId="ADAL" clId="{66EDF6BF-A9CA-4FDD-92D0-BC3B7B05A90B}" dt="2022-07-17T14:15:44.292" v="3952" actId="478"/>
          <ac:picMkLst>
            <pc:docMk/>
            <pc:sldMk cId="2913189889" sldId="487"/>
            <ac:picMk id="18" creationId="{6EF127A4-6AB6-4FBB-BEF9-7C10F8A5D202}"/>
          </ac:picMkLst>
        </pc:picChg>
      </pc:sldChg>
      <pc:sldChg chg="addSp delSp modSp add ord">
        <pc:chgData name="Liang Zhang" userId="c20a23b1-b608-4b3d-b7cd-947e5e2903cd" providerId="ADAL" clId="{66EDF6BF-A9CA-4FDD-92D0-BC3B7B05A90B}" dt="2022-07-17T15:52:54.587" v="4580" actId="13238"/>
        <pc:sldMkLst>
          <pc:docMk/>
          <pc:sldMk cId="3733926507" sldId="490"/>
        </pc:sldMkLst>
        <pc:spChg chg="mod">
          <ac:chgData name="Liang Zhang" userId="c20a23b1-b608-4b3d-b7cd-947e5e2903cd" providerId="ADAL" clId="{66EDF6BF-A9CA-4FDD-92D0-BC3B7B05A90B}" dt="2022-07-17T12:23:14.879" v="3677" actId="20577"/>
          <ac:spMkLst>
            <pc:docMk/>
            <pc:sldMk cId="3733926507" sldId="490"/>
            <ac:spMk id="11" creationId="{00000000-0000-0000-0000-000000000000}"/>
          </ac:spMkLst>
        </pc:spChg>
        <pc:spChg chg="mod">
          <ac:chgData name="Liang Zhang" userId="c20a23b1-b608-4b3d-b7cd-947e5e2903cd" providerId="ADAL" clId="{66EDF6BF-A9CA-4FDD-92D0-BC3B7B05A90B}" dt="2022-07-17T12:22:42.187" v="3637" actId="1036"/>
          <ac:spMkLst>
            <pc:docMk/>
            <pc:sldMk cId="3733926507" sldId="490"/>
            <ac:spMk id="12" creationId="{E615BA96-FC85-EBF1-ED78-4B24BC6CDD18}"/>
          </ac:spMkLst>
        </pc:spChg>
        <pc:spChg chg="del mod">
          <ac:chgData name="Liang Zhang" userId="c20a23b1-b608-4b3d-b7cd-947e5e2903cd" providerId="ADAL" clId="{66EDF6BF-A9CA-4FDD-92D0-BC3B7B05A90B}" dt="2022-07-16T21:27:41.492" v="816"/>
          <ac:spMkLst>
            <pc:docMk/>
            <pc:sldMk cId="3733926507" sldId="490"/>
            <ac:spMk id="14" creationId="{6AC5CA9D-DCE4-94BE-7705-ACAF238DB980}"/>
          </ac:spMkLst>
        </pc:spChg>
        <pc:spChg chg="mod">
          <ac:chgData name="Liang Zhang" userId="c20a23b1-b608-4b3d-b7cd-947e5e2903cd" providerId="ADAL" clId="{66EDF6BF-A9CA-4FDD-92D0-BC3B7B05A90B}" dt="2022-07-17T15:46:50.380" v="4479" actId="14100"/>
          <ac:spMkLst>
            <pc:docMk/>
            <pc:sldMk cId="3733926507" sldId="490"/>
            <ac:spMk id="15" creationId="{AE072126-5666-4496-8223-CE772F9EFFCC}"/>
          </ac:spMkLst>
        </pc:spChg>
        <pc:spChg chg="del mod">
          <ac:chgData name="Liang Zhang" userId="c20a23b1-b608-4b3d-b7cd-947e5e2903cd" providerId="ADAL" clId="{66EDF6BF-A9CA-4FDD-92D0-BC3B7B05A90B}" dt="2022-07-17T15:45:42.237" v="4439" actId="478"/>
          <ac:spMkLst>
            <pc:docMk/>
            <pc:sldMk cId="3733926507" sldId="490"/>
            <ac:spMk id="17" creationId="{00000000-0000-0000-0000-000000000000}"/>
          </ac:spMkLst>
        </pc:spChg>
        <pc:spChg chg="add del mod">
          <ac:chgData name="Liang Zhang" userId="c20a23b1-b608-4b3d-b7cd-947e5e2903cd" providerId="ADAL" clId="{66EDF6BF-A9CA-4FDD-92D0-BC3B7B05A90B}" dt="2022-07-17T15:45:45.331" v="4440" actId="478"/>
          <ac:spMkLst>
            <pc:docMk/>
            <pc:sldMk cId="3733926507" sldId="490"/>
            <ac:spMk id="19" creationId="{9D656B28-5E93-4F54-9019-0F1E96DD4217}"/>
          </ac:spMkLst>
        </pc:spChg>
        <pc:graphicFrameChg chg="add mod modGraphic">
          <ac:chgData name="Liang Zhang" userId="c20a23b1-b608-4b3d-b7cd-947e5e2903cd" providerId="ADAL" clId="{66EDF6BF-A9CA-4FDD-92D0-BC3B7B05A90B}" dt="2022-07-17T15:52:54.587" v="4580" actId="13238"/>
          <ac:graphicFrameMkLst>
            <pc:docMk/>
            <pc:sldMk cId="3733926507" sldId="490"/>
            <ac:graphicFrameMk id="18" creationId="{38032B2A-C934-47E4-8100-EA86DC2F0E74}"/>
          </ac:graphicFrameMkLst>
        </pc:graphicFrameChg>
        <pc:picChg chg="del mod">
          <ac:chgData name="Liang Zhang" userId="c20a23b1-b608-4b3d-b7cd-947e5e2903cd" providerId="ADAL" clId="{66EDF6BF-A9CA-4FDD-92D0-BC3B7B05A90B}" dt="2022-07-16T21:27:41.492" v="816"/>
          <ac:picMkLst>
            <pc:docMk/>
            <pc:sldMk cId="3733926507" sldId="490"/>
            <ac:picMk id="4" creationId="{BD9BE4C1-3E64-2D54-0314-C8C6DC98F50A}"/>
          </ac:picMkLst>
        </pc:picChg>
        <pc:picChg chg="mod">
          <ac:chgData name="Liang Zhang" userId="c20a23b1-b608-4b3d-b7cd-947e5e2903cd" providerId="ADAL" clId="{66EDF6BF-A9CA-4FDD-92D0-BC3B7B05A90B}" dt="2022-07-17T15:46:24.561" v="4461" actId="1037"/>
          <ac:picMkLst>
            <pc:docMk/>
            <pc:sldMk cId="3733926507" sldId="490"/>
            <ac:picMk id="7" creationId="{57925FC0-6796-B01B-A367-9AE12AFDDECF}"/>
          </ac:picMkLst>
        </pc:picChg>
        <pc:picChg chg="mod">
          <ac:chgData name="Liang Zhang" userId="c20a23b1-b608-4b3d-b7cd-947e5e2903cd" providerId="ADAL" clId="{66EDF6BF-A9CA-4FDD-92D0-BC3B7B05A90B}" dt="2022-07-17T15:46:25.859" v="4462" actId="1037"/>
          <ac:picMkLst>
            <pc:docMk/>
            <pc:sldMk cId="3733926507" sldId="490"/>
            <ac:picMk id="13" creationId="{7C1EBC45-48D4-06C7-3642-DD63C48F2E0B}"/>
          </ac:picMkLst>
        </pc:picChg>
        <pc:picChg chg="add mod">
          <ac:chgData name="Liang Zhang" userId="c20a23b1-b608-4b3d-b7cd-947e5e2903cd" providerId="ADAL" clId="{66EDF6BF-A9CA-4FDD-92D0-BC3B7B05A90B}" dt="2022-07-17T15:46:34.881" v="4474" actId="1035"/>
          <ac:picMkLst>
            <pc:docMk/>
            <pc:sldMk cId="3733926507" sldId="490"/>
            <ac:picMk id="16" creationId="{A756F69E-72CA-4297-BD3A-718D3AE044F9}"/>
          </ac:picMkLst>
        </pc:picChg>
        <pc:cxnChg chg="mod">
          <ac:chgData name="Liang Zhang" userId="c20a23b1-b608-4b3d-b7cd-947e5e2903cd" providerId="ADAL" clId="{66EDF6BF-A9CA-4FDD-92D0-BC3B7B05A90B}" dt="2022-07-17T15:46:32.040" v="4470" actId="1035"/>
          <ac:cxnSpMkLst>
            <pc:docMk/>
            <pc:sldMk cId="3733926507" sldId="490"/>
            <ac:cxnSpMk id="9" creationId="{7EB2ABCC-4D7B-E847-9E8B-B49768CF2C99}"/>
          </ac:cxnSpMkLst>
        </pc:cxnChg>
      </pc:sldChg>
      <pc:sldChg chg="addSp delSp modSp">
        <pc:chgData name="Liang Zhang" userId="c20a23b1-b608-4b3d-b7cd-947e5e2903cd" providerId="ADAL" clId="{66EDF6BF-A9CA-4FDD-92D0-BC3B7B05A90B}" dt="2022-07-17T15:53:53.141" v="4604" actId="20577"/>
        <pc:sldMkLst>
          <pc:docMk/>
          <pc:sldMk cId="0" sldId="498"/>
        </pc:sldMkLst>
        <pc:spChg chg="add mod">
          <ac:chgData name="Liang Zhang" userId="c20a23b1-b608-4b3d-b7cd-947e5e2903cd" providerId="ADAL" clId="{66EDF6BF-A9CA-4FDD-92D0-BC3B7B05A90B}" dt="2022-07-17T12:17:59.523" v="3564" actId="1036"/>
          <ac:spMkLst>
            <pc:docMk/>
            <pc:sldMk cId="0" sldId="498"/>
            <ac:spMk id="5" creationId="{C01343BF-D158-4FB6-8E23-DB249956DA2A}"/>
          </ac:spMkLst>
        </pc:spChg>
        <pc:spChg chg="add mod">
          <ac:chgData name="Liang Zhang" userId="c20a23b1-b608-4b3d-b7cd-947e5e2903cd" providerId="ADAL" clId="{66EDF6BF-A9CA-4FDD-92D0-BC3B7B05A90B}" dt="2022-07-17T12:19:14.744" v="3578" actId="20577"/>
          <ac:spMkLst>
            <pc:docMk/>
            <pc:sldMk cId="0" sldId="498"/>
            <ac:spMk id="7" creationId="{A0E333D3-7170-4695-AB0B-23690282A91C}"/>
          </ac:spMkLst>
        </pc:spChg>
        <pc:spChg chg="add mod">
          <ac:chgData name="Liang Zhang" userId="c20a23b1-b608-4b3d-b7cd-947e5e2903cd" providerId="ADAL" clId="{66EDF6BF-A9CA-4FDD-92D0-BC3B7B05A90B}" dt="2022-07-17T12:20:13.100" v="3620" actId="20577"/>
          <ac:spMkLst>
            <pc:docMk/>
            <pc:sldMk cId="0" sldId="498"/>
            <ac:spMk id="8" creationId="{EF47267C-E6B0-49D4-91B7-C5EA92D9BFCE}"/>
          </ac:spMkLst>
        </pc:spChg>
        <pc:spChg chg="mod">
          <ac:chgData name="Liang Zhang" userId="c20a23b1-b608-4b3d-b7cd-947e5e2903cd" providerId="ADAL" clId="{66EDF6BF-A9CA-4FDD-92D0-BC3B7B05A90B}" dt="2022-07-17T15:53:53.141" v="4604" actId="20577"/>
          <ac:spMkLst>
            <pc:docMk/>
            <pc:sldMk cId="0" sldId="498"/>
            <ac:spMk id="9" creationId="{00000000-0000-0000-0000-000000000000}"/>
          </ac:spMkLst>
        </pc:spChg>
        <pc:spChg chg="add del mod">
          <ac:chgData name="Liang Zhang" userId="c20a23b1-b608-4b3d-b7cd-947e5e2903cd" providerId="ADAL" clId="{66EDF6BF-A9CA-4FDD-92D0-BC3B7B05A90B}" dt="2022-07-17T10:29:02.876" v="2989" actId="478"/>
          <ac:spMkLst>
            <pc:docMk/>
            <pc:sldMk cId="0" sldId="498"/>
            <ac:spMk id="10" creationId="{F75A9B54-1CF4-4912-B4B1-3E83B7E44703}"/>
          </ac:spMkLst>
        </pc:spChg>
        <pc:spChg chg="add mod">
          <ac:chgData name="Liang Zhang" userId="c20a23b1-b608-4b3d-b7cd-947e5e2903cd" providerId="ADAL" clId="{66EDF6BF-A9CA-4FDD-92D0-BC3B7B05A90B}" dt="2022-07-17T12:18:44.548" v="3574" actId="207"/>
          <ac:spMkLst>
            <pc:docMk/>
            <pc:sldMk cId="0" sldId="498"/>
            <ac:spMk id="13" creationId="{92D4B40E-C06E-408D-A8B7-5084EB0C5E17}"/>
          </ac:spMkLst>
        </pc:spChg>
        <pc:spChg chg="add mod">
          <ac:chgData name="Liang Zhang" userId="c20a23b1-b608-4b3d-b7cd-947e5e2903cd" providerId="ADAL" clId="{66EDF6BF-A9CA-4FDD-92D0-BC3B7B05A90B}" dt="2022-07-17T12:19:49.934" v="3611" actId="20577"/>
          <ac:spMkLst>
            <pc:docMk/>
            <pc:sldMk cId="0" sldId="498"/>
            <ac:spMk id="14" creationId="{DED8AD96-CECE-4C5A-9722-94578C2FE255}"/>
          </ac:spMkLst>
        </pc:spChg>
        <pc:picChg chg="add mod">
          <ac:chgData name="Liang Zhang" userId="c20a23b1-b608-4b3d-b7cd-947e5e2903cd" providerId="ADAL" clId="{66EDF6BF-A9CA-4FDD-92D0-BC3B7B05A90B}" dt="2022-07-17T12:17:46.939" v="3560" actId="14100"/>
          <ac:picMkLst>
            <pc:docMk/>
            <pc:sldMk cId="0" sldId="498"/>
            <ac:picMk id="2" creationId="{F6920447-6D3B-45F3-89B2-7C0F10553DB0}"/>
          </ac:picMkLst>
        </pc:picChg>
        <pc:picChg chg="add mod">
          <ac:chgData name="Liang Zhang" userId="c20a23b1-b608-4b3d-b7cd-947e5e2903cd" providerId="ADAL" clId="{66EDF6BF-A9CA-4FDD-92D0-BC3B7B05A90B}" dt="2022-07-17T12:16:25.218" v="3534" actId="1076"/>
          <ac:picMkLst>
            <pc:docMk/>
            <pc:sldMk cId="0" sldId="498"/>
            <ac:picMk id="4" creationId="{15399AA9-35EC-4ED7-87ED-C5990EF4B7AF}"/>
          </ac:picMkLst>
        </pc:picChg>
        <pc:picChg chg="add mod">
          <ac:chgData name="Liang Zhang" userId="c20a23b1-b608-4b3d-b7cd-947e5e2903cd" providerId="ADAL" clId="{66EDF6BF-A9CA-4FDD-92D0-BC3B7B05A90B}" dt="2022-07-17T12:17:52.187" v="3562" actId="1038"/>
          <ac:picMkLst>
            <pc:docMk/>
            <pc:sldMk cId="0" sldId="498"/>
            <ac:picMk id="6" creationId="{97D1A357-024F-4D13-A9A8-E79B4F51C362}"/>
          </ac:picMkLst>
        </pc:picChg>
        <pc:cxnChg chg="add del mod">
          <ac:chgData name="Liang Zhang" userId="c20a23b1-b608-4b3d-b7cd-947e5e2903cd" providerId="ADAL" clId="{66EDF6BF-A9CA-4FDD-92D0-BC3B7B05A90B}" dt="2022-07-17T12:18:38.976" v="3572" actId="478"/>
          <ac:cxnSpMkLst>
            <pc:docMk/>
            <pc:sldMk cId="0" sldId="498"/>
            <ac:cxnSpMk id="11" creationId="{99C94009-589D-419E-A94F-4ED85AC2B4C5}"/>
          </ac:cxnSpMkLst>
        </pc:cxnChg>
      </pc:sldChg>
      <pc:sldChg chg="modSp add del">
        <pc:chgData name="Liang Zhang" userId="c20a23b1-b608-4b3d-b7cd-947e5e2903cd" providerId="ADAL" clId="{66EDF6BF-A9CA-4FDD-92D0-BC3B7B05A90B}" dt="2022-07-16T21:42:42.226" v="1111" actId="20577"/>
        <pc:sldMkLst>
          <pc:docMk/>
          <pc:sldMk cId="0" sldId="502"/>
        </pc:sldMkLst>
        <pc:spChg chg="mod">
          <ac:chgData name="Liang Zhang" userId="c20a23b1-b608-4b3d-b7cd-947e5e2903cd" providerId="ADAL" clId="{66EDF6BF-A9CA-4FDD-92D0-BC3B7B05A90B}" dt="2022-07-16T21:42:42.226" v="1111" actId="20577"/>
          <ac:spMkLst>
            <pc:docMk/>
            <pc:sldMk cId="0" sldId="502"/>
            <ac:spMk id="14" creationId="{00000000-0000-0000-0000-000000000000}"/>
          </ac:spMkLst>
        </pc:spChg>
      </pc:sldChg>
    </pc:docChg>
  </pc:docChgLst>
  <pc:docChgLst>
    <pc:chgData name="Liang Zhang" userId="c20a23b1-b608-4b3d-b7cd-947e5e2903cd" providerId="ADAL" clId="{DBFD60C3-EB93-4A69-8B7E-A9B9DECE4CC6}"/>
    <pc:docChg chg="modSld">
      <pc:chgData name="Liang Zhang" userId="c20a23b1-b608-4b3d-b7cd-947e5e2903cd" providerId="ADAL" clId="{DBFD60C3-EB93-4A69-8B7E-A9B9DECE4CC6}" dt="2022-07-18T21:01:31.282" v="34" actId="20577"/>
      <pc:docMkLst>
        <pc:docMk/>
      </pc:docMkLst>
      <pc:sldChg chg="modSp">
        <pc:chgData name="Liang Zhang" userId="c20a23b1-b608-4b3d-b7cd-947e5e2903cd" providerId="ADAL" clId="{DBFD60C3-EB93-4A69-8B7E-A9B9DECE4CC6}" dt="2022-07-18T20:58:50.403" v="0" actId="20577"/>
        <pc:sldMkLst>
          <pc:docMk/>
          <pc:sldMk cId="0" sldId="386"/>
        </pc:sldMkLst>
        <pc:spChg chg="mod">
          <ac:chgData name="Liang Zhang" userId="c20a23b1-b608-4b3d-b7cd-947e5e2903cd" providerId="ADAL" clId="{DBFD60C3-EB93-4A69-8B7E-A9B9DECE4CC6}" dt="2022-07-18T20:58:50.403" v="0" actId="20577"/>
          <ac:spMkLst>
            <pc:docMk/>
            <pc:sldMk cId="0" sldId="386"/>
            <ac:spMk id="17" creationId="{62451B3C-C651-470F-8B19-A36A5D01718F}"/>
          </ac:spMkLst>
        </pc:spChg>
      </pc:sldChg>
      <pc:sldChg chg="modSp">
        <pc:chgData name="Liang Zhang" userId="c20a23b1-b608-4b3d-b7cd-947e5e2903cd" providerId="ADAL" clId="{DBFD60C3-EB93-4A69-8B7E-A9B9DECE4CC6}" dt="2022-07-18T21:01:31.282" v="34" actId="20577"/>
        <pc:sldMkLst>
          <pc:docMk/>
          <pc:sldMk cId="3733926507" sldId="490"/>
        </pc:sldMkLst>
        <pc:graphicFrameChg chg="mod modGraphic">
          <ac:chgData name="Liang Zhang" userId="c20a23b1-b608-4b3d-b7cd-947e5e2903cd" providerId="ADAL" clId="{DBFD60C3-EB93-4A69-8B7E-A9B9DECE4CC6}" dt="2022-07-18T21:01:31.282" v="34" actId="20577"/>
          <ac:graphicFrameMkLst>
            <pc:docMk/>
            <pc:sldMk cId="3733926507" sldId="490"/>
            <ac:graphicFrameMk id="18" creationId="{38032B2A-C934-47E4-8100-EA86DC2F0E74}"/>
          </ac:graphicFrameMkLst>
        </pc:graphicFrameChg>
      </pc:sldChg>
    </pc:docChg>
  </pc:docChgLst>
  <pc:docChgLst>
    <pc:chgData name="Liang Zhang" userId="c20a23b1-b608-4b3d-b7cd-947e5e2903cd" providerId="ADAL" clId="{BEB0EC25-E26F-4037-8256-1E2CA151B1B7}"/>
    <pc:docChg chg="custSel delSld modSld modSection">
      <pc:chgData name="Liang Zhang" userId="c20a23b1-b608-4b3d-b7cd-947e5e2903cd" providerId="ADAL" clId="{BEB0EC25-E26F-4037-8256-1E2CA151B1B7}" dt="2022-09-13T13:37:53.057" v="38" actId="20577"/>
      <pc:docMkLst>
        <pc:docMk/>
      </pc:docMkLst>
      <pc:sldChg chg="delSp modSp">
        <pc:chgData name="Liang Zhang" userId="c20a23b1-b608-4b3d-b7cd-947e5e2903cd" providerId="ADAL" clId="{BEB0EC25-E26F-4037-8256-1E2CA151B1B7}" dt="2022-09-13T13:35:51.191" v="22" actId="1076"/>
        <pc:sldMkLst>
          <pc:docMk/>
          <pc:sldMk cId="0" sldId="389"/>
        </pc:sldMkLst>
        <pc:spChg chg="mod">
          <ac:chgData name="Liang Zhang" userId="c20a23b1-b608-4b3d-b7cd-947e5e2903cd" providerId="ADAL" clId="{BEB0EC25-E26F-4037-8256-1E2CA151B1B7}" dt="2022-09-13T13:35:45.050" v="21" actId="1036"/>
          <ac:spMkLst>
            <pc:docMk/>
            <pc:sldMk cId="0" sldId="389"/>
            <ac:spMk id="5" creationId="{D1832ABB-4F32-4D94-0A28-136EBF4711C8}"/>
          </ac:spMkLst>
        </pc:spChg>
        <pc:spChg chg="mod">
          <ac:chgData name="Liang Zhang" userId="c20a23b1-b608-4b3d-b7cd-947e5e2903cd" providerId="ADAL" clId="{BEB0EC25-E26F-4037-8256-1E2CA151B1B7}" dt="2022-09-13T13:35:45.050" v="21" actId="1036"/>
          <ac:spMkLst>
            <pc:docMk/>
            <pc:sldMk cId="0" sldId="389"/>
            <ac:spMk id="7" creationId="{B08BB4EE-A7DF-3E55-7326-560A5C9759FD}"/>
          </ac:spMkLst>
        </pc:spChg>
        <pc:spChg chg="mod">
          <ac:chgData name="Liang Zhang" userId="c20a23b1-b608-4b3d-b7cd-947e5e2903cd" providerId="ADAL" clId="{BEB0EC25-E26F-4037-8256-1E2CA151B1B7}" dt="2022-09-13T13:35:45.050" v="21" actId="1036"/>
          <ac:spMkLst>
            <pc:docMk/>
            <pc:sldMk cId="0" sldId="389"/>
            <ac:spMk id="8" creationId="{BFC0A7C2-A81B-3649-FA1F-AF09DE802FA6}"/>
          </ac:spMkLst>
        </pc:spChg>
        <pc:spChg chg="mod">
          <ac:chgData name="Liang Zhang" userId="c20a23b1-b608-4b3d-b7cd-947e5e2903cd" providerId="ADAL" clId="{BEB0EC25-E26F-4037-8256-1E2CA151B1B7}" dt="2022-09-13T13:35:45.050" v="21" actId="1036"/>
          <ac:spMkLst>
            <pc:docMk/>
            <pc:sldMk cId="0" sldId="389"/>
            <ac:spMk id="9" creationId="{E3DBD791-E738-EC20-8F25-0613AEB272BE}"/>
          </ac:spMkLst>
        </pc:spChg>
        <pc:spChg chg="mod">
          <ac:chgData name="Liang Zhang" userId="c20a23b1-b608-4b3d-b7cd-947e5e2903cd" providerId="ADAL" clId="{BEB0EC25-E26F-4037-8256-1E2CA151B1B7}" dt="2022-09-13T13:35:51.191" v="22" actId="1076"/>
          <ac:spMkLst>
            <pc:docMk/>
            <pc:sldMk cId="0" sldId="389"/>
            <ac:spMk id="11" creationId="{7DB9E5A5-CEC6-B9E3-C7BA-E6426E0D1854}"/>
          </ac:spMkLst>
        </pc:spChg>
        <pc:spChg chg="del">
          <ac:chgData name="Liang Zhang" userId="c20a23b1-b608-4b3d-b7cd-947e5e2903cd" providerId="ADAL" clId="{BEB0EC25-E26F-4037-8256-1E2CA151B1B7}" dt="2022-09-13T13:35:39.183" v="16" actId="478"/>
          <ac:spMkLst>
            <pc:docMk/>
            <pc:sldMk cId="0" sldId="389"/>
            <ac:spMk id="12" creationId="{00000000-0000-0000-0000-000000000000}"/>
          </ac:spMkLst>
        </pc:spChg>
        <pc:cxnChg chg="mod">
          <ac:chgData name="Liang Zhang" userId="c20a23b1-b608-4b3d-b7cd-947e5e2903cd" providerId="ADAL" clId="{BEB0EC25-E26F-4037-8256-1E2CA151B1B7}" dt="2022-09-13T13:35:45.050" v="21" actId="1036"/>
          <ac:cxnSpMkLst>
            <pc:docMk/>
            <pc:sldMk cId="0" sldId="389"/>
            <ac:cxnSpMk id="6" creationId="{F7118150-D7FC-8D91-018B-B60841708F86}"/>
          </ac:cxnSpMkLst>
        </pc:cxnChg>
      </pc:sldChg>
      <pc:sldChg chg="modSp">
        <pc:chgData name="Liang Zhang" userId="c20a23b1-b608-4b3d-b7cd-947e5e2903cd" providerId="ADAL" clId="{BEB0EC25-E26F-4037-8256-1E2CA151B1B7}" dt="2022-09-13T13:35:27.476" v="15" actId="20577"/>
        <pc:sldMkLst>
          <pc:docMk/>
          <pc:sldMk cId="0" sldId="390"/>
        </pc:sldMkLst>
        <pc:spChg chg="mod">
          <ac:chgData name="Liang Zhang" userId="c20a23b1-b608-4b3d-b7cd-947e5e2903cd" providerId="ADAL" clId="{BEB0EC25-E26F-4037-8256-1E2CA151B1B7}" dt="2022-09-13T13:35:27.476" v="15" actId="20577"/>
          <ac:spMkLst>
            <pc:docMk/>
            <pc:sldMk cId="0" sldId="390"/>
            <ac:spMk id="3" creationId="{00000000-0000-0000-0000-000000000000}"/>
          </ac:spMkLst>
        </pc:spChg>
      </pc:sldChg>
      <pc:sldChg chg="del">
        <pc:chgData name="Liang Zhang" userId="c20a23b1-b608-4b3d-b7cd-947e5e2903cd" providerId="ADAL" clId="{BEB0EC25-E26F-4037-8256-1E2CA151B1B7}" dt="2022-09-13T09:10:49.443" v="7" actId="2696"/>
        <pc:sldMkLst>
          <pc:docMk/>
          <pc:sldMk cId="0" sldId="497"/>
        </pc:sldMkLst>
      </pc:sldChg>
      <pc:sldChg chg="delSp modSp">
        <pc:chgData name="Liang Zhang" userId="c20a23b1-b608-4b3d-b7cd-947e5e2903cd" providerId="ADAL" clId="{BEB0EC25-E26F-4037-8256-1E2CA151B1B7}" dt="2022-09-13T13:37:01.370" v="27" actId="1076"/>
        <pc:sldMkLst>
          <pc:docMk/>
          <pc:sldMk cId="0" sldId="498"/>
        </pc:sldMkLst>
        <pc:spChg chg="del">
          <ac:chgData name="Liang Zhang" userId="c20a23b1-b608-4b3d-b7cd-947e5e2903cd" providerId="ADAL" clId="{BEB0EC25-E26F-4037-8256-1E2CA151B1B7}" dt="2022-09-13T13:36:56.827" v="26" actId="478"/>
          <ac:spMkLst>
            <pc:docMk/>
            <pc:sldMk cId="0" sldId="498"/>
            <ac:spMk id="5" creationId="{C01343BF-D158-4FB6-8E23-DB249956DA2A}"/>
          </ac:spMkLst>
        </pc:spChg>
        <pc:spChg chg="del">
          <ac:chgData name="Liang Zhang" userId="c20a23b1-b608-4b3d-b7cd-947e5e2903cd" providerId="ADAL" clId="{BEB0EC25-E26F-4037-8256-1E2CA151B1B7}" dt="2022-09-13T13:36:56.827" v="26" actId="478"/>
          <ac:spMkLst>
            <pc:docMk/>
            <pc:sldMk cId="0" sldId="498"/>
            <ac:spMk id="7" creationId="{A0E333D3-7170-4695-AB0B-23690282A91C}"/>
          </ac:spMkLst>
        </pc:spChg>
        <pc:spChg chg="mod">
          <ac:chgData name="Liang Zhang" userId="c20a23b1-b608-4b3d-b7cd-947e5e2903cd" providerId="ADAL" clId="{BEB0EC25-E26F-4037-8256-1E2CA151B1B7}" dt="2022-09-13T13:37:01.370" v="27" actId="1076"/>
          <ac:spMkLst>
            <pc:docMk/>
            <pc:sldMk cId="0" sldId="498"/>
            <ac:spMk id="9" creationId="{00000000-0000-0000-0000-000000000000}"/>
          </ac:spMkLst>
        </pc:spChg>
        <pc:spChg chg="del">
          <ac:chgData name="Liang Zhang" userId="c20a23b1-b608-4b3d-b7cd-947e5e2903cd" providerId="ADAL" clId="{BEB0EC25-E26F-4037-8256-1E2CA151B1B7}" dt="2022-09-13T13:36:56.827" v="26" actId="478"/>
          <ac:spMkLst>
            <pc:docMk/>
            <pc:sldMk cId="0" sldId="498"/>
            <ac:spMk id="13" creationId="{92D4B40E-C06E-408D-A8B7-5084EB0C5E17}"/>
          </ac:spMkLst>
        </pc:spChg>
        <pc:spChg chg="del">
          <ac:chgData name="Liang Zhang" userId="c20a23b1-b608-4b3d-b7cd-947e5e2903cd" providerId="ADAL" clId="{BEB0EC25-E26F-4037-8256-1E2CA151B1B7}" dt="2022-09-13T13:36:56.827" v="26" actId="478"/>
          <ac:spMkLst>
            <pc:docMk/>
            <pc:sldMk cId="0" sldId="498"/>
            <ac:spMk id="14" creationId="{DED8AD96-CECE-4C5A-9722-94578C2FE255}"/>
          </ac:spMkLst>
        </pc:spChg>
        <pc:picChg chg="del">
          <ac:chgData name="Liang Zhang" userId="c20a23b1-b608-4b3d-b7cd-947e5e2903cd" providerId="ADAL" clId="{BEB0EC25-E26F-4037-8256-1E2CA151B1B7}" dt="2022-09-13T13:36:49.953" v="23" actId="478"/>
          <ac:picMkLst>
            <pc:docMk/>
            <pc:sldMk cId="0" sldId="498"/>
            <ac:picMk id="2" creationId="{F6920447-6D3B-45F3-89B2-7C0F10553DB0}"/>
          </ac:picMkLst>
        </pc:picChg>
        <pc:picChg chg="del">
          <ac:chgData name="Liang Zhang" userId="c20a23b1-b608-4b3d-b7cd-947e5e2903cd" providerId="ADAL" clId="{BEB0EC25-E26F-4037-8256-1E2CA151B1B7}" dt="2022-09-13T13:36:53.052" v="25" actId="478"/>
          <ac:picMkLst>
            <pc:docMk/>
            <pc:sldMk cId="0" sldId="498"/>
            <ac:picMk id="4" creationId="{15399AA9-35EC-4ED7-87ED-C5990EF4B7AF}"/>
          </ac:picMkLst>
        </pc:picChg>
        <pc:picChg chg="del">
          <ac:chgData name="Liang Zhang" userId="c20a23b1-b608-4b3d-b7cd-947e5e2903cd" providerId="ADAL" clId="{BEB0EC25-E26F-4037-8256-1E2CA151B1B7}" dt="2022-09-13T13:36:51.580" v="24" actId="478"/>
          <ac:picMkLst>
            <pc:docMk/>
            <pc:sldMk cId="0" sldId="498"/>
            <ac:picMk id="6" creationId="{97D1A357-024F-4D13-A9A8-E79B4F51C362}"/>
          </ac:picMkLst>
        </pc:picChg>
      </pc:sldChg>
      <pc:sldChg chg="delSp modSp">
        <pc:chgData name="Liang Zhang" userId="c20a23b1-b608-4b3d-b7cd-947e5e2903cd" providerId="ADAL" clId="{BEB0EC25-E26F-4037-8256-1E2CA151B1B7}" dt="2022-09-13T13:37:53.057" v="38" actId="20577"/>
        <pc:sldMkLst>
          <pc:docMk/>
          <pc:sldMk cId="2577960292" sldId="507"/>
        </pc:sldMkLst>
        <pc:spChg chg="mod">
          <ac:chgData name="Liang Zhang" userId="c20a23b1-b608-4b3d-b7cd-947e5e2903cd" providerId="ADAL" clId="{BEB0EC25-E26F-4037-8256-1E2CA151B1B7}" dt="2022-09-13T13:37:53.057" v="38" actId="20577"/>
          <ac:spMkLst>
            <pc:docMk/>
            <pc:sldMk cId="2577960292" sldId="507"/>
            <ac:spMk id="11" creationId="{52C8BA9A-1028-7510-1091-7F7290EB8481}"/>
          </ac:spMkLst>
        </pc:spChg>
        <pc:picChg chg="mod">
          <ac:chgData name="Liang Zhang" userId="c20a23b1-b608-4b3d-b7cd-947e5e2903cd" providerId="ADAL" clId="{BEB0EC25-E26F-4037-8256-1E2CA151B1B7}" dt="2022-09-13T13:37:18.148" v="29" actId="1076"/>
          <ac:picMkLst>
            <pc:docMk/>
            <pc:sldMk cId="2577960292" sldId="507"/>
            <ac:picMk id="1026" creationId="{FC3883D7-DAA6-08A9-24CA-3AEF070CC8E4}"/>
          </ac:picMkLst>
        </pc:picChg>
        <pc:picChg chg="del">
          <ac:chgData name="Liang Zhang" userId="c20a23b1-b608-4b3d-b7cd-947e5e2903cd" providerId="ADAL" clId="{BEB0EC25-E26F-4037-8256-1E2CA151B1B7}" dt="2022-09-13T13:37:14.029" v="28" actId="478"/>
          <ac:picMkLst>
            <pc:docMk/>
            <pc:sldMk cId="2577960292" sldId="507"/>
            <ac:picMk id="1028" creationId="{93C70C0B-2BB0-A6A5-6D48-7DF0A9DDBABC}"/>
          </ac:picMkLst>
        </pc:picChg>
      </pc:sldChg>
      <pc:sldChg chg="delSp modSp">
        <pc:chgData name="Liang Zhang" userId="c20a23b1-b608-4b3d-b7cd-947e5e2903cd" providerId="ADAL" clId="{BEB0EC25-E26F-4037-8256-1E2CA151B1B7}" dt="2022-09-13T09:10:35.887" v="5" actId="1036"/>
        <pc:sldMkLst>
          <pc:docMk/>
          <pc:sldMk cId="888281836" sldId="510"/>
        </pc:sldMkLst>
        <pc:graphicFrameChg chg="del mod">
          <ac:chgData name="Liang Zhang" userId="c20a23b1-b608-4b3d-b7cd-947e5e2903cd" providerId="ADAL" clId="{BEB0EC25-E26F-4037-8256-1E2CA151B1B7}" dt="2022-09-13T09:10:26.952" v="2" actId="478"/>
          <ac:graphicFrameMkLst>
            <pc:docMk/>
            <pc:sldMk cId="888281836" sldId="510"/>
            <ac:graphicFrameMk id="14" creationId="{E0862758-51BF-CD26-B611-FCCE9D4164DF}"/>
          </ac:graphicFrameMkLst>
        </pc:graphicFrameChg>
        <pc:picChg chg="mod">
          <ac:chgData name="Liang Zhang" userId="c20a23b1-b608-4b3d-b7cd-947e5e2903cd" providerId="ADAL" clId="{BEB0EC25-E26F-4037-8256-1E2CA151B1B7}" dt="2022-09-13T09:10:35.887" v="5" actId="1036"/>
          <ac:picMkLst>
            <pc:docMk/>
            <pc:sldMk cId="888281836" sldId="510"/>
            <ac:picMk id="3" creationId="{95D32347-50E9-4C7A-9BA3-EE2526D95299}"/>
          </ac:picMkLst>
        </pc:picChg>
        <pc:picChg chg="del">
          <ac:chgData name="Liang Zhang" userId="c20a23b1-b608-4b3d-b7cd-947e5e2903cd" providerId="ADAL" clId="{BEB0EC25-E26F-4037-8256-1E2CA151B1B7}" dt="2022-09-13T09:10:18.253" v="0" actId="478"/>
          <ac:picMkLst>
            <pc:docMk/>
            <pc:sldMk cId="888281836" sldId="510"/>
            <ac:picMk id="12" creationId="{DA634BBE-9C23-0872-4519-3F23508EADBC}"/>
          </ac:picMkLst>
        </pc:picChg>
      </pc:sldChg>
      <pc:sldChg chg="del">
        <pc:chgData name="Liang Zhang" userId="c20a23b1-b608-4b3d-b7cd-947e5e2903cd" providerId="ADAL" clId="{BEB0EC25-E26F-4037-8256-1E2CA151B1B7}" dt="2022-09-13T09:10:43.945" v="6" actId="2696"/>
        <pc:sldMkLst>
          <pc:docMk/>
          <pc:sldMk cId="3688076095" sldId="511"/>
        </pc:sldMkLst>
      </pc:sldChg>
    </pc:docChg>
  </pc:docChgLst>
  <pc:docChgLst>
    <pc:chgData name="Liang Zhang" userId="c20a23b1-b608-4b3d-b7cd-947e5e2903cd" providerId="ADAL" clId="{CB8BEBAC-5E27-4EEF-8848-BC83EA7864C2}"/>
    <pc:docChg chg="undo custSel addSld delSld modSld modSection modNotesMaster modHandout">
      <pc:chgData name="Liang Zhang" userId="c20a23b1-b608-4b3d-b7cd-947e5e2903cd" providerId="ADAL" clId="{CB8BEBAC-5E27-4EEF-8848-BC83EA7864C2}" dt="2022-09-12T10:20:59.993" v="1640"/>
      <pc:docMkLst>
        <pc:docMk/>
      </pc:docMkLst>
      <pc:sldChg chg="add del">
        <pc:chgData name="Liang Zhang" userId="c20a23b1-b608-4b3d-b7cd-947e5e2903cd" providerId="ADAL" clId="{CB8BEBAC-5E27-4EEF-8848-BC83EA7864C2}" dt="2022-09-12T10:05:23.636" v="1639" actId="47"/>
        <pc:sldMkLst>
          <pc:docMk/>
          <pc:sldMk cId="1061505808" sldId="380"/>
        </pc:sldMkLst>
      </pc:sldChg>
      <pc:sldChg chg="modSp mod">
        <pc:chgData name="Liang Zhang" userId="c20a23b1-b608-4b3d-b7cd-947e5e2903cd" providerId="ADAL" clId="{CB8BEBAC-5E27-4EEF-8848-BC83EA7864C2}" dt="2022-09-08T13:55:13.077" v="1553" actId="20577"/>
        <pc:sldMkLst>
          <pc:docMk/>
          <pc:sldMk cId="0" sldId="386"/>
        </pc:sldMkLst>
        <pc:spChg chg="mod">
          <ac:chgData name="Liang Zhang" userId="c20a23b1-b608-4b3d-b7cd-947e5e2903cd" providerId="ADAL" clId="{CB8BEBAC-5E27-4EEF-8848-BC83EA7864C2}" dt="2022-09-08T13:54:47.022" v="1551" actId="1037"/>
          <ac:spMkLst>
            <pc:docMk/>
            <pc:sldMk cId="0" sldId="386"/>
            <ac:spMk id="14" creationId="{00000000-0000-0000-0000-000000000000}"/>
          </ac:spMkLst>
        </pc:spChg>
        <pc:spChg chg="mod">
          <ac:chgData name="Liang Zhang" userId="c20a23b1-b608-4b3d-b7cd-947e5e2903cd" providerId="ADAL" clId="{CB8BEBAC-5E27-4EEF-8848-BC83EA7864C2}" dt="2022-09-08T13:55:13.077" v="1553" actId="20577"/>
          <ac:spMkLst>
            <pc:docMk/>
            <pc:sldMk cId="0" sldId="386"/>
            <ac:spMk id="17" creationId="{62451B3C-C651-470F-8B19-A36A5D01718F}"/>
          </ac:spMkLst>
        </pc:spChg>
        <pc:spChg chg="mod">
          <ac:chgData name="Liang Zhang" userId="c20a23b1-b608-4b3d-b7cd-947e5e2903cd" providerId="ADAL" clId="{CB8BEBAC-5E27-4EEF-8848-BC83EA7864C2}" dt="2022-09-06T09:29:02.611" v="70" actId="1035"/>
          <ac:spMkLst>
            <pc:docMk/>
            <pc:sldMk cId="0" sldId="386"/>
            <ac:spMk id="25" creationId="{58B01562-6EBA-4792-A0E5-E150B972AA6D}"/>
          </ac:spMkLst>
        </pc:spChg>
        <pc:graphicFrameChg chg="mod">
          <ac:chgData name="Liang Zhang" userId="c20a23b1-b608-4b3d-b7cd-947e5e2903cd" providerId="ADAL" clId="{CB8BEBAC-5E27-4EEF-8848-BC83EA7864C2}" dt="2022-09-08T13:54:39.439" v="1548" actId="1037"/>
          <ac:graphicFrameMkLst>
            <pc:docMk/>
            <pc:sldMk cId="0" sldId="386"/>
            <ac:graphicFrameMk id="9" creationId="{00000000-0000-0000-0000-000000000000}"/>
          </ac:graphicFrameMkLst>
        </pc:graphicFrameChg>
      </pc:sldChg>
      <pc:sldChg chg="addSp delSp modSp mod">
        <pc:chgData name="Liang Zhang" userId="c20a23b1-b608-4b3d-b7cd-947e5e2903cd" providerId="ADAL" clId="{CB8BEBAC-5E27-4EEF-8848-BC83EA7864C2}" dt="2022-09-07T15:42:53.121" v="1007" actId="14100"/>
        <pc:sldMkLst>
          <pc:docMk/>
          <pc:sldMk cId="0" sldId="389"/>
        </pc:sldMkLst>
        <pc:spChg chg="mod">
          <ac:chgData name="Liang Zhang" userId="c20a23b1-b608-4b3d-b7cd-947e5e2903cd" providerId="ADAL" clId="{CB8BEBAC-5E27-4EEF-8848-BC83EA7864C2}" dt="2022-09-07T15:42:24.597" v="1004" actId="14100"/>
          <ac:spMkLst>
            <pc:docMk/>
            <pc:sldMk cId="0" sldId="389"/>
            <ac:spMk id="2" creationId="{00000000-0000-0000-0000-000000000000}"/>
          </ac:spMkLst>
        </pc:spChg>
        <pc:spChg chg="add mod">
          <ac:chgData name="Liang Zhang" userId="c20a23b1-b608-4b3d-b7cd-947e5e2903cd" providerId="ADAL" clId="{CB8BEBAC-5E27-4EEF-8848-BC83EA7864C2}" dt="2022-09-06T09:42:49.890" v="267" actId="14100"/>
          <ac:spMkLst>
            <pc:docMk/>
            <pc:sldMk cId="0" sldId="389"/>
            <ac:spMk id="5" creationId="{D1832ABB-4F32-4D94-0A28-136EBF4711C8}"/>
          </ac:spMkLst>
        </pc:spChg>
        <pc:spChg chg="add mod">
          <ac:chgData name="Liang Zhang" userId="c20a23b1-b608-4b3d-b7cd-947e5e2903cd" providerId="ADAL" clId="{CB8BEBAC-5E27-4EEF-8848-BC83EA7864C2}" dt="2022-09-06T11:09:29.592" v="920" actId="1035"/>
          <ac:spMkLst>
            <pc:docMk/>
            <pc:sldMk cId="0" sldId="389"/>
            <ac:spMk id="7" creationId="{B08BB4EE-A7DF-3E55-7326-560A5C9759FD}"/>
          </ac:spMkLst>
        </pc:spChg>
        <pc:spChg chg="add mod">
          <ac:chgData name="Liang Zhang" userId="c20a23b1-b608-4b3d-b7cd-947e5e2903cd" providerId="ADAL" clId="{CB8BEBAC-5E27-4EEF-8848-BC83EA7864C2}" dt="2022-09-06T09:41:25.720" v="223" actId="1037"/>
          <ac:spMkLst>
            <pc:docMk/>
            <pc:sldMk cId="0" sldId="389"/>
            <ac:spMk id="8" creationId="{BFC0A7C2-A81B-3649-FA1F-AF09DE802FA6}"/>
          </ac:spMkLst>
        </pc:spChg>
        <pc:spChg chg="add mod">
          <ac:chgData name="Liang Zhang" userId="c20a23b1-b608-4b3d-b7cd-947e5e2903cd" providerId="ADAL" clId="{CB8BEBAC-5E27-4EEF-8848-BC83EA7864C2}" dt="2022-09-06T09:41:44.289" v="227" actId="1076"/>
          <ac:spMkLst>
            <pc:docMk/>
            <pc:sldMk cId="0" sldId="389"/>
            <ac:spMk id="9" creationId="{E3DBD791-E738-EC20-8F25-0613AEB272BE}"/>
          </ac:spMkLst>
        </pc:spChg>
        <pc:spChg chg="add del mod">
          <ac:chgData name="Liang Zhang" userId="c20a23b1-b608-4b3d-b7cd-947e5e2903cd" providerId="ADAL" clId="{CB8BEBAC-5E27-4EEF-8848-BC83EA7864C2}" dt="2022-09-06T09:43:09.423" v="274" actId="478"/>
          <ac:spMkLst>
            <pc:docMk/>
            <pc:sldMk cId="0" sldId="389"/>
            <ac:spMk id="10" creationId="{60191772-F94B-2709-76B8-8BAD5083BB0A}"/>
          </ac:spMkLst>
        </pc:spChg>
        <pc:spChg chg="add mod">
          <ac:chgData name="Liang Zhang" userId="c20a23b1-b608-4b3d-b7cd-947e5e2903cd" providerId="ADAL" clId="{CB8BEBAC-5E27-4EEF-8848-BC83EA7864C2}" dt="2022-09-06T11:09:35.482" v="923" actId="1076"/>
          <ac:spMkLst>
            <pc:docMk/>
            <pc:sldMk cId="0" sldId="389"/>
            <ac:spMk id="11" creationId="{7DB9E5A5-CEC6-B9E3-C7BA-E6426E0D1854}"/>
          </ac:spMkLst>
        </pc:spChg>
        <pc:spChg chg="mod">
          <ac:chgData name="Liang Zhang" userId="c20a23b1-b608-4b3d-b7cd-947e5e2903cd" providerId="ADAL" clId="{CB8BEBAC-5E27-4EEF-8848-BC83EA7864C2}" dt="2022-09-07T15:42:53.121" v="1007" actId="14100"/>
          <ac:spMkLst>
            <pc:docMk/>
            <pc:sldMk cId="0" sldId="389"/>
            <ac:spMk id="12" creationId="{00000000-0000-0000-0000-000000000000}"/>
          </ac:spMkLst>
        </pc:spChg>
        <pc:spChg chg="del">
          <ac:chgData name="Liang Zhang" userId="c20a23b1-b608-4b3d-b7cd-947e5e2903cd" providerId="ADAL" clId="{CB8BEBAC-5E27-4EEF-8848-BC83EA7864C2}" dt="2022-09-07T15:42:42.243" v="1005" actId="478"/>
          <ac:spMkLst>
            <pc:docMk/>
            <pc:sldMk cId="0" sldId="389"/>
            <ac:spMk id="18" creationId="{00000000-0000-0000-0000-000000000000}"/>
          </ac:spMkLst>
        </pc:spChg>
        <pc:spChg chg="del">
          <ac:chgData name="Liang Zhang" userId="c20a23b1-b608-4b3d-b7cd-947e5e2903cd" providerId="ADAL" clId="{CB8BEBAC-5E27-4EEF-8848-BC83EA7864C2}" dt="2022-09-06T09:33:25.223" v="75" actId="478"/>
          <ac:spMkLst>
            <pc:docMk/>
            <pc:sldMk cId="0" sldId="389"/>
            <ac:spMk id="24" creationId="{00000000-0000-0000-0000-000000000000}"/>
          </ac:spMkLst>
        </pc:spChg>
        <pc:spChg chg="del">
          <ac:chgData name="Liang Zhang" userId="c20a23b1-b608-4b3d-b7cd-947e5e2903cd" providerId="ADAL" clId="{CB8BEBAC-5E27-4EEF-8848-BC83EA7864C2}" dt="2022-09-06T09:33:23.030" v="73" actId="478"/>
          <ac:spMkLst>
            <pc:docMk/>
            <pc:sldMk cId="0" sldId="389"/>
            <ac:spMk id="25" creationId="{00000000-0000-0000-0000-000000000000}"/>
          </ac:spMkLst>
        </pc:spChg>
        <pc:graphicFrameChg chg="del">
          <ac:chgData name="Liang Zhang" userId="c20a23b1-b608-4b3d-b7cd-947e5e2903cd" providerId="ADAL" clId="{CB8BEBAC-5E27-4EEF-8848-BC83EA7864C2}" dt="2022-09-06T09:33:19.020" v="72" actId="478"/>
          <ac:graphicFrameMkLst>
            <pc:docMk/>
            <pc:sldMk cId="0" sldId="389"/>
            <ac:graphicFrameMk id="14" creationId="{00000000-0000-0000-0000-000000000000}"/>
          </ac:graphicFrameMkLst>
        </pc:graphicFrameChg>
        <pc:picChg chg="del">
          <ac:chgData name="Liang Zhang" userId="c20a23b1-b608-4b3d-b7cd-947e5e2903cd" providerId="ADAL" clId="{CB8BEBAC-5E27-4EEF-8848-BC83EA7864C2}" dt="2022-09-06T09:33:23.030" v="73" actId="478"/>
          <ac:picMkLst>
            <pc:docMk/>
            <pc:sldMk cId="0" sldId="389"/>
            <ac:picMk id="3" creationId="{77975008-5350-4F7A-89D6-833BD09B4F98}"/>
          </ac:picMkLst>
        </pc:picChg>
        <pc:picChg chg="del mod">
          <ac:chgData name="Liang Zhang" userId="c20a23b1-b608-4b3d-b7cd-947e5e2903cd" providerId="ADAL" clId="{CB8BEBAC-5E27-4EEF-8848-BC83EA7864C2}" dt="2022-09-06T09:37:36.243" v="183" actId="478"/>
          <ac:picMkLst>
            <pc:docMk/>
            <pc:sldMk cId="0" sldId="389"/>
            <ac:picMk id="13" creationId="{FBDC7632-D0FF-4999-B5AF-5E05D3FD5B07}"/>
          </ac:picMkLst>
        </pc:picChg>
        <pc:picChg chg="del">
          <ac:chgData name="Liang Zhang" userId="c20a23b1-b608-4b3d-b7cd-947e5e2903cd" providerId="ADAL" clId="{CB8BEBAC-5E27-4EEF-8848-BC83EA7864C2}" dt="2022-09-06T09:33:23.030" v="73" actId="478"/>
          <ac:picMkLst>
            <pc:docMk/>
            <pc:sldMk cId="0" sldId="389"/>
            <ac:picMk id="15" creationId="{8639FD15-9F6A-4019-81C3-6C8CC5E58230}"/>
          </ac:picMkLst>
        </pc:picChg>
        <pc:picChg chg="del">
          <ac:chgData name="Liang Zhang" userId="c20a23b1-b608-4b3d-b7cd-947e5e2903cd" providerId="ADAL" clId="{CB8BEBAC-5E27-4EEF-8848-BC83EA7864C2}" dt="2022-09-06T09:33:23.766" v="74" actId="478"/>
          <ac:picMkLst>
            <pc:docMk/>
            <pc:sldMk cId="0" sldId="389"/>
            <ac:picMk id="16" creationId="{9083C82C-BB02-44A0-BF8F-FCD25CBB5617}"/>
          </ac:picMkLst>
        </pc:picChg>
        <pc:picChg chg="del">
          <ac:chgData name="Liang Zhang" userId="c20a23b1-b608-4b3d-b7cd-947e5e2903cd" providerId="ADAL" clId="{CB8BEBAC-5E27-4EEF-8848-BC83EA7864C2}" dt="2022-09-06T09:33:23.030" v="73" actId="478"/>
          <ac:picMkLst>
            <pc:docMk/>
            <pc:sldMk cId="0" sldId="389"/>
            <ac:picMk id="27" creationId="{00000000-0000-0000-0000-000000000000}"/>
          </ac:picMkLst>
        </pc:picChg>
        <pc:cxnChg chg="add mod">
          <ac:chgData name="Liang Zhang" userId="c20a23b1-b608-4b3d-b7cd-947e5e2903cd" providerId="ADAL" clId="{CB8BEBAC-5E27-4EEF-8848-BC83EA7864C2}" dt="2022-09-06T09:42:54.336" v="268" actId="1076"/>
          <ac:cxnSpMkLst>
            <pc:docMk/>
            <pc:sldMk cId="0" sldId="389"/>
            <ac:cxnSpMk id="6" creationId="{F7118150-D7FC-8D91-018B-B60841708F86}"/>
          </ac:cxnSpMkLst>
        </pc:cxnChg>
      </pc:sldChg>
      <pc:sldChg chg="modSp mod">
        <pc:chgData name="Liang Zhang" userId="c20a23b1-b608-4b3d-b7cd-947e5e2903cd" providerId="ADAL" clId="{CB8BEBAC-5E27-4EEF-8848-BC83EA7864C2}" dt="2022-09-08T14:00:20.099" v="1590" actId="20577"/>
        <pc:sldMkLst>
          <pc:docMk/>
          <pc:sldMk cId="0" sldId="390"/>
        </pc:sldMkLst>
        <pc:spChg chg="mod">
          <ac:chgData name="Liang Zhang" userId="c20a23b1-b608-4b3d-b7cd-947e5e2903cd" providerId="ADAL" clId="{CB8BEBAC-5E27-4EEF-8848-BC83EA7864C2}" dt="2022-09-08T14:00:20.099" v="1590" actId="20577"/>
          <ac:spMkLst>
            <pc:docMk/>
            <pc:sldMk cId="0" sldId="390"/>
            <ac:spMk id="2" creationId="{00000000-0000-0000-0000-000000000000}"/>
          </ac:spMkLst>
        </pc:spChg>
        <pc:spChg chg="mod">
          <ac:chgData name="Liang Zhang" userId="c20a23b1-b608-4b3d-b7cd-947e5e2903cd" providerId="ADAL" clId="{CB8BEBAC-5E27-4EEF-8848-BC83EA7864C2}" dt="2022-09-06T11:09:51.153" v="930" actId="20577"/>
          <ac:spMkLst>
            <pc:docMk/>
            <pc:sldMk cId="0" sldId="390"/>
            <ac:spMk id="3" creationId="{00000000-0000-0000-0000-000000000000}"/>
          </ac:spMkLst>
        </pc:spChg>
      </pc:sldChg>
      <pc:sldChg chg="modSp mod">
        <pc:chgData name="Liang Zhang" userId="c20a23b1-b608-4b3d-b7cd-947e5e2903cd" providerId="ADAL" clId="{CB8BEBAC-5E27-4EEF-8848-BC83EA7864C2}" dt="2022-09-06T09:57:20.474" v="562" actId="20577"/>
        <pc:sldMkLst>
          <pc:docMk/>
          <pc:sldMk cId="0" sldId="391"/>
        </pc:sldMkLst>
        <pc:spChg chg="mod">
          <ac:chgData name="Liang Zhang" userId="c20a23b1-b608-4b3d-b7cd-947e5e2903cd" providerId="ADAL" clId="{CB8BEBAC-5E27-4EEF-8848-BC83EA7864C2}" dt="2022-09-06T09:57:20.474" v="562" actId="20577"/>
          <ac:spMkLst>
            <pc:docMk/>
            <pc:sldMk cId="0" sldId="391"/>
            <ac:spMk id="15" creationId="{FB79DA2B-E9B6-4842-9534-27DEC06C3BC5}"/>
          </ac:spMkLst>
        </pc:spChg>
      </pc:sldChg>
      <pc:sldChg chg="modSp add mod">
        <pc:chgData name="Liang Zhang" userId="c20a23b1-b608-4b3d-b7cd-947e5e2903cd" providerId="ADAL" clId="{CB8BEBAC-5E27-4EEF-8848-BC83EA7864C2}" dt="2022-09-06T10:05:09.107" v="641" actId="20577"/>
        <pc:sldMkLst>
          <pc:docMk/>
          <pc:sldMk cId="0" sldId="411"/>
        </pc:sldMkLst>
        <pc:spChg chg="mod">
          <ac:chgData name="Liang Zhang" userId="c20a23b1-b608-4b3d-b7cd-947e5e2903cd" providerId="ADAL" clId="{CB8BEBAC-5E27-4EEF-8848-BC83EA7864C2}" dt="2022-09-06T10:05:09.107" v="641" actId="20577"/>
          <ac:spMkLst>
            <pc:docMk/>
            <pc:sldMk cId="0" sldId="411"/>
            <ac:spMk id="11" creationId="{00000000-0000-0000-0000-000000000000}"/>
          </ac:spMkLst>
        </pc:spChg>
        <pc:spChg chg="mod">
          <ac:chgData name="Liang Zhang" userId="c20a23b1-b608-4b3d-b7cd-947e5e2903cd" providerId="ADAL" clId="{CB8BEBAC-5E27-4EEF-8848-BC83EA7864C2}" dt="2022-09-06T10:04:42.005" v="637" actId="1076"/>
          <ac:spMkLst>
            <pc:docMk/>
            <pc:sldMk cId="0" sldId="411"/>
            <ac:spMk id="37" creationId="{00000000-0000-0000-0000-000000000000}"/>
          </ac:spMkLst>
        </pc:spChg>
        <pc:spChg chg="mod">
          <ac:chgData name="Liang Zhang" userId="c20a23b1-b608-4b3d-b7cd-947e5e2903cd" providerId="ADAL" clId="{CB8BEBAC-5E27-4EEF-8848-BC83EA7864C2}" dt="2022-09-06T10:04:37.885" v="636" actId="14100"/>
          <ac:spMkLst>
            <pc:docMk/>
            <pc:sldMk cId="0" sldId="411"/>
            <ac:spMk id="147" creationId="{00000000-0000-0000-0000-000000000000}"/>
          </ac:spMkLst>
        </pc:spChg>
      </pc:sldChg>
      <pc:sldChg chg="modSp modNotes">
        <pc:chgData name="Liang Zhang" userId="c20a23b1-b608-4b3d-b7cd-947e5e2903cd" providerId="ADAL" clId="{CB8BEBAC-5E27-4EEF-8848-BC83EA7864C2}" dt="2022-09-12T10:20:59.993" v="1640"/>
        <pc:sldMkLst>
          <pc:docMk/>
          <pc:sldMk cId="2913189889" sldId="487"/>
        </pc:sldMkLst>
        <pc:spChg chg="mod">
          <ac:chgData name="Liang Zhang" userId="c20a23b1-b608-4b3d-b7cd-947e5e2903cd" providerId="ADAL" clId="{CB8BEBAC-5E27-4EEF-8848-BC83EA7864C2}" dt="2022-09-08T13:55:52.201" v="1562" actId="20577"/>
          <ac:spMkLst>
            <pc:docMk/>
            <pc:sldMk cId="2913189889" sldId="487"/>
            <ac:spMk id="19" creationId="{80EBCC39-F250-4261-9534-327235B146EC}"/>
          </ac:spMkLst>
        </pc:spChg>
      </pc:sldChg>
      <pc:sldChg chg="addSp delSp modSp mod">
        <pc:chgData name="Liang Zhang" userId="c20a23b1-b608-4b3d-b7cd-947e5e2903cd" providerId="ADAL" clId="{CB8BEBAC-5E27-4EEF-8848-BC83EA7864C2}" dt="2022-09-08T13:59:44.046" v="1586" actId="20577"/>
        <pc:sldMkLst>
          <pc:docMk/>
          <pc:sldMk cId="3733926507" sldId="490"/>
        </pc:sldMkLst>
        <pc:spChg chg="add mod">
          <ac:chgData name="Liang Zhang" userId="c20a23b1-b608-4b3d-b7cd-947e5e2903cd" providerId="ADAL" clId="{CB8BEBAC-5E27-4EEF-8848-BC83EA7864C2}" dt="2022-09-08T13:59:03.781" v="1574" actId="1036"/>
          <ac:spMkLst>
            <pc:docMk/>
            <pc:sldMk cId="3733926507" sldId="490"/>
            <ac:spMk id="10" creationId="{07E74A3D-948B-8370-C1F0-3825CFFDD498}"/>
          </ac:spMkLst>
        </pc:spChg>
        <pc:spChg chg="mod">
          <ac:chgData name="Liang Zhang" userId="c20a23b1-b608-4b3d-b7cd-947e5e2903cd" providerId="ADAL" clId="{CB8BEBAC-5E27-4EEF-8848-BC83EA7864C2}" dt="2022-09-08T13:59:44.046" v="1586" actId="20577"/>
          <ac:spMkLst>
            <pc:docMk/>
            <pc:sldMk cId="3733926507" sldId="490"/>
            <ac:spMk id="11" creationId="{00000000-0000-0000-0000-000000000000}"/>
          </ac:spMkLst>
        </pc:spChg>
        <pc:spChg chg="add del mod">
          <ac:chgData name="Liang Zhang" userId="c20a23b1-b608-4b3d-b7cd-947e5e2903cd" providerId="ADAL" clId="{CB8BEBAC-5E27-4EEF-8848-BC83EA7864C2}" dt="2022-09-06T10:01:07.752" v="591" actId="1076"/>
          <ac:spMkLst>
            <pc:docMk/>
            <pc:sldMk cId="3733926507" sldId="490"/>
            <ac:spMk id="12" creationId="{E615BA96-FC85-EBF1-ED78-4B24BC6CDD18}"/>
          </ac:spMkLst>
        </pc:spChg>
        <pc:spChg chg="del">
          <ac:chgData name="Liang Zhang" userId="c20a23b1-b608-4b3d-b7cd-947e5e2903cd" providerId="ADAL" clId="{CB8BEBAC-5E27-4EEF-8848-BC83EA7864C2}" dt="2022-09-06T09:50:10.857" v="451" actId="478"/>
          <ac:spMkLst>
            <pc:docMk/>
            <pc:sldMk cId="3733926507" sldId="490"/>
            <ac:spMk id="14" creationId="{85BFB5B7-EEA8-90BE-3986-98A42D46942C}"/>
          </ac:spMkLst>
        </pc:spChg>
        <pc:spChg chg="mod">
          <ac:chgData name="Liang Zhang" userId="c20a23b1-b608-4b3d-b7cd-947e5e2903cd" providerId="ADAL" clId="{CB8BEBAC-5E27-4EEF-8848-BC83EA7864C2}" dt="2022-09-08T13:58:38.422" v="1569" actId="20577"/>
          <ac:spMkLst>
            <pc:docMk/>
            <pc:sldMk cId="3733926507" sldId="490"/>
            <ac:spMk id="15" creationId="{AE072126-5666-4496-8223-CE772F9EFFCC}"/>
          </ac:spMkLst>
        </pc:spChg>
        <pc:picChg chg="add mod">
          <ac:chgData name="Liang Zhang" userId="c20a23b1-b608-4b3d-b7cd-947e5e2903cd" providerId="ADAL" clId="{CB8BEBAC-5E27-4EEF-8848-BC83EA7864C2}" dt="2022-09-06T09:54:12.310" v="461" actId="1076"/>
          <ac:picMkLst>
            <pc:docMk/>
            <pc:sldMk cId="3733926507" sldId="490"/>
            <ac:picMk id="2" creationId="{1F4A9E1E-CA28-346D-78E2-D2706867C0A8}"/>
          </ac:picMkLst>
        </pc:picChg>
        <pc:picChg chg="del">
          <ac:chgData name="Liang Zhang" userId="c20a23b1-b608-4b3d-b7cd-947e5e2903cd" providerId="ADAL" clId="{CB8BEBAC-5E27-4EEF-8848-BC83EA7864C2}" dt="2022-09-06T09:50:08.673" v="450" actId="478"/>
          <ac:picMkLst>
            <pc:docMk/>
            <pc:sldMk cId="3733926507" sldId="490"/>
            <ac:picMk id="4" creationId="{9CC82F9D-5A48-3B87-3193-6C640211C551}"/>
          </ac:picMkLst>
        </pc:picChg>
        <pc:picChg chg="add mod">
          <ac:chgData name="Liang Zhang" userId="c20a23b1-b608-4b3d-b7cd-947e5e2903cd" providerId="ADAL" clId="{CB8BEBAC-5E27-4EEF-8848-BC83EA7864C2}" dt="2022-09-06T09:55:20.475" v="473" actId="1035"/>
          <ac:picMkLst>
            <pc:docMk/>
            <pc:sldMk cId="3733926507" sldId="490"/>
            <ac:picMk id="5" creationId="{D2FF26D2-5D25-968C-B261-EDEC1C77DFB1}"/>
          </ac:picMkLst>
        </pc:picChg>
        <pc:picChg chg="mod">
          <ac:chgData name="Liang Zhang" userId="c20a23b1-b608-4b3d-b7cd-947e5e2903cd" providerId="ADAL" clId="{CB8BEBAC-5E27-4EEF-8848-BC83EA7864C2}" dt="2022-09-06T09:55:41.333" v="476" actId="1076"/>
          <ac:picMkLst>
            <pc:docMk/>
            <pc:sldMk cId="3733926507" sldId="490"/>
            <ac:picMk id="7" creationId="{57925FC0-6796-B01B-A367-9AE12AFDDECF}"/>
          </ac:picMkLst>
        </pc:picChg>
        <pc:picChg chg="del">
          <ac:chgData name="Liang Zhang" userId="c20a23b1-b608-4b3d-b7cd-947e5e2903cd" providerId="ADAL" clId="{CB8BEBAC-5E27-4EEF-8848-BC83EA7864C2}" dt="2022-09-06T09:50:08.257" v="449" actId="478"/>
          <ac:picMkLst>
            <pc:docMk/>
            <pc:sldMk cId="3733926507" sldId="490"/>
            <ac:picMk id="13" creationId="{7C1EBC45-48D4-06C7-3642-DD63C48F2E0B}"/>
          </ac:picMkLst>
        </pc:picChg>
        <pc:cxnChg chg="mod">
          <ac:chgData name="Liang Zhang" userId="c20a23b1-b608-4b3d-b7cd-947e5e2903cd" providerId="ADAL" clId="{CB8BEBAC-5E27-4EEF-8848-BC83EA7864C2}" dt="2022-09-06T09:54:14.742" v="462" actId="14100"/>
          <ac:cxnSpMkLst>
            <pc:docMk/>
            <pc:sldMk cId="3733926507" sldId="490"/>
            <ac:cxnSpMk id="9" creationId="{7EB2ABCC-4D7B-E847-9E8B-B49768CF2C99}"/>
          </ac:cxnSpMkLst>
        </pc:cxnChg>
      </pc:sldChg>
      <pc:sldChg chg="addSp delSp modSp mod modNotes">
        <pc:chgData name="Liang Zhang" userId="c20a23b1-b608-4b3d-b7cd-947e5e2903cd" providerId="ADAL" clId="{CB8BEBAC-5E27-4EEF-8848-BC83EA7864C2}" dt="2022-09-12T10:20:59.993" v="1640"/>
        <pc:sldMkLst>
          <pc:docMk/>
          <pc:sldMk cId="0" sldId="497"/>
        </pc:sldMkLst>
        <pc:spChg chg="add mod">
          <ac:chgData name="Liang Zhang" userId="c20a23b1-b608-4b3d-b7cd-947e5e2903cd" providerId="ADAL" clId="{CB8BEBAC-5E27-4EEF-8848-BC83EA7864C2}" dt="2022-09-06T10:16:08.835" v="846" actId="20577"/>
          <ac:spMkLst>
            <pc:docMk/>
            <pc:sldMk cId="0" sldId="497"/>
            <ac:spMk id="4" creationId="{01C68C27-6065-F94B-B8C9-8D870832B6BF}"/>
          </ac:spMkLst>
        </pc:spChg>
        <pc:spChg chg="mod">
          <ac:chgData name="Liang Zhang" userId="c20a23b1-b608-4b3d-b7cd-947e5e2903cd" providerId="ADAL" clId="{CB8BEBAC-5E27-4EEF-8848-BC83EA7864C2}" dt="2022-09-08T14:03:18.998" v="1635" actId="20577"/>
          <ac:spMkLst>
            <pc:docMk/>
            <pc:sldMk cId="0" sldId="497"/>
            <ac:spMk id="9" creationId="{4D7B766B-201E-4E90-A1E5-BD98F74E1F61}"/>
          </ac:spMkLst>
        </pc:spChg>
        <pc:spChg chg="mod">
          <ac:chgData name="Liang Zhang" userId="c20a23b1-b608-4b3d-b7cd-947e5e2903cd" providerId="ADAL" clId="{CB8BEBAC-5E27-4EEF-8848-BC83EA7864C2}" dt="2022-09-06T10:16:13.156" v="847" actId="1076"/>
          <ac:spMkLst>
            <pc:docMk/>
            <pc:sldMk cId="0" sldId="497"/>
            <ac:spMk id="22" creationId="{09334FFC-1E8A-42B5-92FA-6E137B941C29}"/>
          </ac:spMkLst>
        </pc:spChg>
        <pc:spChg chg="del mod">
          <ac:chgData name="Liang Zhang" userId="c20a23b1-b608-4b3d-b7cd-947e5e2903cd" providerId="ADAL" clId="{CB8BEBAC-5E27-4EEF-8848-BC83EA7864C2}" dt="2022-09-06T10:15:05.740" v="829" actId="478"/>
          <ac:spMkLst>
            <pc:docMk/>
            <pc:sldMk cId="0" sldId="497"/>
            <ac:spMk id="30" creationId="{F6BAA0D0-081C-47FB-B738-CEECCB694785}"/>
          </ac:spMkLst>
        </pc:spChg>
        <pc:picChg chg="del">
          <ac:chgData name="Liang Zhang" userId="c20a23b1-b608-4b3d-b7cd-947e5e2903cd" providerId="ADAL" clId="{CB8BEBAC-5E27-4EEF-8848-BC83EA7864C2}" dt="2022-09-06T10:05:41.387" v="642" actId="478"/>
          <ac:picMkLst>
            <pc:docMk/>
            <pc:sldMk cId="0" sldId="497"/>
            <ac:picMk id="3" creationId="{2B0FFFEB-17DC-4351-B953-5456E1037E13}"/>
          </ac:picMkLst>
        </pc:picChg>
        <pc:picChg chg="del">
          <ac:chgData name="Liang Zhang" userId="c20a23b1-b608-4b3d-b7cd-947e5e2903cd" providerId="ADAL" clId="{CB8BEBAC-5E27-4EEF-8848-BC83EA7864C2}" dt="2022-09-06T10:05:41.834" v="643" actId="478"/>
          <ac:picMkLst>
            <pc:docMk/>
            <pc:sldMk cId="0" sldId="497"/>
            <ac:picMk id="5" creationId="{C49A50E2-80E0-4573-BB38-6A6DDA6B988B}"/>
          </ac:picMkLst>
        </pc:picChg>
        <pc:picChg chg="mod">
          <ac:chgData name="Liang Zhang" userId="c20a23b1-b608-4b3d-b7cd-947e5e2903cd" providerId="ADAL" clId="{CB8BEBAC-5E27-4EEF-8848-BC83EA7864C2}" dt="2022-09-06T10:16:20.481" v="850" actId="1036"/>
          <ac:picMkLst>
            <pc:docMk/>
            <pc:sldMk cId="0" sldId="497"/>
            <ac:picMk id="19" creationId="{46CE3092-FD9C-4A60-BA89-6A84BBD7BAC8}"/>
          </ac:picMkLst>
        </pc:picChg>
        <pc:picChg chg="mod">
          <ac:chgData name="Liang Zhang" userId="c20a23b1-b608-4b3d-b7cd-947e5e2903cd" providerId="ADAL" clId="{CB8BEBAC-5E27-4EEF-8848-BC83EA7864C2}" dt="2022-09-06T10:16:22.338" v="852" actId="1036"/>
          <ac:picMkLst>
            <pc:docMk/>
            <pc:sldMk cId="0" sldId="497"/>
            <ac:picMk id="29" creationId="{A11BD92C-5513-49EC-8A17-FF3FE99DDC1F}"/>
          </ac:picMkLst>
        </pc:picChg>
      </pc:sldChg>
      <pc:sldChg chg="modSp mod modNotes">
        <pc:chgData name="Liang Zhang" userId="c20a23b1-b608-4b3d-b7cd-947e5e2903cd" providerId="ADAL" clId="{CB8BEBAC-5E27-4EEF-8848-BC83EA7864C2}" dt="2022-09-12T10:20:59.993" v="1640"/>
        <pc:sldMkLst>
          <pc:docMk/>
          <pc:sldMk cId="0" sldId="498"/>
        </pc:sldMkLst>
        <pc:spChg chg="mod">
          <ac:chgData name="Liang Zhang" userId="c20a23b1-b608-4b3d-b7cd-947e5e2903cd" providerId="ADAL" clId="{CB8BEBAC-5E27-4EEF-8848-BC83EA7864C2}" dt="2022-09-07T16:22:18.154" v="1065" actId="1036"/>
          <ac:spMkLst>
            <pc:docMk/>
            <pc:sldMk cId="0" sldId="498"/>
            <ac:spMk id="8" creationId="{EF47267C-E6B0-49D4-91B7-C5EA92D9BFCE}"/>
          </ac:spMkLst>
        </pc:spChg>
      </pc:sldChg>
      <pc:sldChg chg="modNotes">
        <pc:chgData name="Liang Zhang" userId="c20a23b1-b608-4b3d-b7cd-947e5e2903cd" providerId="ADAL" clId="{CB8BEBAC-5E27-4EEF-8848-BC83EA7864C2}" dt="2022-09-12T10:20:59.993" v="1640"/>
        <pc:sldMkLst>
          <pc:docMk/>
          <pc:sldMk cId="0" sldId="501"/>
        </pc:sldMkLst>
      </pc:sldChg>
      <pc:sldChg chg="addSp modSp mod">
        <pc:chgData name="Liang Zhang" userId="c20a23b1-b608-4b3d-b7cd-947e5e2903cd" providerId="ADAL" clId="{CB8BEBAC-5E27-4EEF-8848-BC83EA7864C2}" dt="2022-09-07T16:21:43.755" v="1064" actId="1076"/>
        <pc:sldMkLst>
          <pc:docMk/>
          <pc:sldMk cId="0" sldId="502"/>
        </pc:sldMkLst>
        <pc:spChg chg="add mod">
          <ac:chgData name="Liang Zhang" userId="c20a23b1-b608-4b3d-b7cd-947e5e2903cd" providerId="ADAL" clId="{CB8BEBAC-5E27-4EEF-8848-BC83EA7864C2}" dt="2022-09-07T16:18:45.301" v="1029" actId="1035"/>
          <ac:spMkLst>
            <pc:docMk/>
            <pc:sldMk cId="0" sldId="502"/>
            <ac:spMk id="4" creationId="{86091B03-7180-E84B-891E-FDFBA6DD06B7}"/>
          </ac:spMkLst>
        </pc:spChg>
        <pc:spChg chg="add mod">
          <ac:chgData name="Liang Zhang" userId="c20a23b1-b608-4b3d-b7cd-947e5e2903cd" providerId="ADAL" clId="{CB8BEBAC-5E27-4EEF-8848-BC83EA7864C2}" dt="2022-09-07T16:21:43.755" v="1064" actId="1076"/>
          <ac:spMkLst>
            <pc:docMk/>
            <pc:sldMk cId="0" sldId="502"/>
            <ac:spMk id="6" creationId="{C4E88B9F-C472-5BF0-314D-5A10A9F52F49}"/>
          </ac:spMkLst>
        </pc:spChg>
        <pc:spChg chg="mod">
          <ac:chgData name="Liang Zhang" userId="c20a23b1-b608-4b3d-b7cd-947e5e2903cd" providerId="ADAL" clId="{CB8BEBAC-5E27-4EEF-8848-BC83EA7864C2}" dt="2022-09-06T11:07:06.779" v="888" actId="20577"/>
          <ac:spMkLst>
            <pc:docMk/>
            <pc:sldMk cId="0" sldId="502"/>
            <ac:spMk id="34" creationId="{00000000-0000-0000-0000-000000000000}"/>
          </ac:spMkLst>
        </pc:spChg>
        <pc:picChg chg="mod">
          <ac:chgData name="Liang Zhang" userId="c20a23b1-b608-4b3d-b7cd-947e5e2903cd" providerId="ADAL" clId="{CB8BEBAC-5E27-4EEF-8848-BC83EA7864C2}" dt="2022-09-07T16:18:45.301" v="1029" actId="1035"/>
          <ac:picMkLst>
            <pc:docMk/>
            <pc:sldMk cId="0" sldId="502"/>
            <ac:picMk id="10" creationId="{E0C9F9C3-B853-75E7-EBAE-B027F14C7A22}"/>
          </ac:picMkLst>
        </pc:picChg>
      </pc:sldChg>
      <pc:sldChg chg="add">
        <pc:chgData name="Liang Zhang" userId="c20a23b1-b608-4b3d-b7cd-947e5e2903cd" providerId="ADAL" clId="{CB8BEBAC-5E27-4EEF-8848-BC83EA7864C2}" dt="2022-09-06T09:25:09.666" v="0"/>
        <pc:sldMkLst>
          <pc:docMk/>
          <pc:sldMk cId="0" sldId="503"/>
        </pc:sldMkLst>
      </pc:sldChg>
      <pc:sldChg chg="modSp add mod">
        <pc:chgData name="Liang Zhang" userId="c20a23b1-b608-4b3d-b7cd-947e5e2903cd" providerId="ADAL" clId="{CB8BEBAC-5E27-4EEF-8848-BC83EA7864C2}" dt="2022-09-08T13:50:53.680" v="1502" actId="1036"/>
        <pc:sldMkLst>
          <pc:docMk/>
          <pc:sldMk cId="2577960292" sldId="507"/>
        </pc:sldMkLst>
        <pc:spChg chg="mod">
          <ac:chgData name="Liang Zhang" userId="c20a23b1-b608-4b3d-b7cd-947e5e2903cd" providerId="ADAL" clId="{CB8BEBAC-5E27-4EEF-8848-BC83EA7864C2}" dt="2022-09-08T13:50:53.680" v="1502" actId="1036"/>
          <ac:spMkLst>
            <pc:docMk/>
            <pc:sldMk cId="2577960292" sldId="507"/>
            <ac:spMk id="11" creationId="{52C8BA9A-1028-7510-1091-7F7290EB8481}"/>
          </ac:spMkLst>
        </pc:spChg>
      </pc:sldChg>
      <pc:sldChg chg="addSp modSp add mod modAnim">
        <pc:chgData name="Liang Zhang" userId="c20a23b1-b608-4b3d-b7cd-947e5e2903cd" providerId="ADAL" clId="{CB8BEBAC-5E27-4EEF-8848-BC83EA7864C2}" dt="2022-09-12T10:03:07.268" v="1638"/>
        <pc:sldMkLst>
          <pc:docMk/>
          <pc:sldMk cId="1094905883" sldId="508"/>
        </pc:sldMkLst>
        <pc:spChg chg="mod">
          <ac:chgData name="Liang Zhang" userId="c20a23b1-b608-4b3d-b7cd-947e5e2903cd" providerId="ADAL" clId="{CB8BEBAC-5E27-4EEF-8848-BC83EA7864C2}" dt="2022-09-08T13:52:34.278" v="1524" actId="14100"/>
          <ac:spMkLst>
            <pc:docMk/>
            <pc:sldMk cId="1094905883" sldId="508"/>
            <ac:spMk id="14" creationId="{55B05F97-0C82-49CB-C43A-2A798F88687C}"/>
          </ac:spMkLst>
        </pc:spChg>
        <pc:spChg chg="mod">
          <ac:chgData name="Liang Zhang" userId="c20a23b1-b608-4b3d-b7cd-947e5e2903cd" providerId="ADAL" clId="{CB8BEBAC-5E27-4EEF-8848-BC83EA7864C2}" dt="2022-09-08T13:53:56.880" v="1546" actId="255"/>
          <ac:spMkLst>
            <pc:docMk/>
            <pc:sldMk cId="1094905883" sldId="508"/>
            <ac:spMk id="19" creationId="{00000000-0000-0000-0000-000000000000}"/>
          </ac:spMkLst>
        </pc:spChg>
        <pc:picChg chg="mod">
          <ac:chgData name="Liang Zhang" userId="c20a23b1-b608-4b3d-b7cd-947e5e2903cd" providerId="ADAL" clId="{CB8BEBAC-5E27-4EEF-8848-BC83EA7864C2}" dt="2022-09-06T09:27:20.565" v="7" actId="1038"/>
          <ac:picMkLst>
            <pc:docMk/>
            <pc:sldMk cId="1094905883" sldId="508"/>
            <ac:picMk id="3" creationId="{5BAA59FA-8213-421B-9436-1D4547957D73}"/>
          </ac:picMkLst>
        </pc:picChg>
        <pc:picChg chg="add mod">
          <ac:chgData name="Liang Zhang" userId="c20a23b1-b608-4b3d-b7cd-947e5e2903cd" providerId="ADAL" clId="{CB8BEBAC-5E27-4EEF-8848-BC83EA7864C2}" dt="2022-09-08T13:51:34.509" v="1513" actId="1036"/>
          <ac:picMkLst>
            <pc:docMk/>
            <pc:sldMk cId="1094905883" sldId="508"/>
            <ac:picMk id="5" creationId="{51563138-4CAF-EA32-A5E3-68F7D04C0E53}"/>
          </ac:picMkLst>
        </pc:picChg>
        <pc:picChg chg="mod">
          <ac:chgData name="Liang Zhang" userId="c20a23b1-b608-4b3d-b7cd-947e5e2903cd" providerId="ADAL" clId="{CB8BEBAC-5E27-4EEF-8848-BC83EA7864C2}" dt="2022-09-08T13:53:19.009" v="1542" actId="1036"/>
          <ac:picMkLst>
            <pc:docMk/>
            <pc:sldMk cId="1094905883" sldId="508"/>
            <ac:picMk id="8" creationId="{CACB7B45-A640-393E-C747-3AF00F481847}"/>
          </ac:picMkLst>
        </pc:picChg>
        <pc:picChg chg="mod">
          <ac:chgData name="Liang Zhang" userId="c20a23b1-b608-4b3d-b7cd-947e5e2903cd" providerId="ADAL" clId="{CB8BEBAC-5E27-4EEF-8848-BC83EA7864C2}" dt="2022-09-06T09:26:54.070" v="3" actId="1076"/>
          <ac:picMkLst>
            <pc:docMk/>
            <pc:sldMk cId="1094905883" sldId="508"/>
            <ac:picMk id="11" creationId="{18CEE48A-C8BB-07F0-2BE7-11037DAE553A}"/>
          </ac:picMkLst>
        </pc:picChg>
      </pc:sldChg>
      <pc:sldChg chg="delSp modSp add mod">
        <pc:chgData name="Liang Zhang" userId="c20a23b1-b608-4b3d-b7cd-947e5e2903cd" providerId="ADAL" clId="{CB8BEBAC-5E27-4EEF-8848-BC83EA7864C2}" dt="2022-09-07T16:18:22.840" v="1025" actId="20577"/>
        <pc:sldMkLst>
          <pc:docMk/>
          <pc:sldMk cId="1490499190" sldId="509"/>
        </pc:sldMkLst>
        <pc:spChg chg="mod">
          <ac:chgData name="Liang Zhang" userId="c20a23b1-b608-4b3d-b7cd-947e5e2903cd" providerId="ADAL" clId="{CB8BEBAC-5E27-4EEF-8848-BC83EA7864C2}" dt="2022-09-07T16:18:22.840" v="1025" actId="20577"/>
          <ac:spMkLst>
            <pc:docMk/>
            <pc:sldMk cId="1490499190" sldId="509"/>
            <ac:spMk id="2" creationId="{00000000-0000-0000-0000-000000000000}"/>
          </ac:spMkLst>
        </pc:spChg>
        <pc:spChg chg="del">
          <ac:chgData name="Liang Zhang" userId="c20a23b1-b608-4b3d-b7cd-947e5e2903cd" providerId="ADAL" clId="{CB8BEBAC-5E27-4EEF-8848-BC83EA7864C2}" dt="2022-09-06T09:35:31.238" v="78" actId="478"/>
          <ac:spMkLst>
            <pc:docMk/>
            <pc:sldMk cId="1490499190" sldId="509"/>
            <ac:spMk id="12" creationId="{00000000-0000-0000-0000-000000000000}"/>
          </ac:spMkLst>
        </pc:spChg>
        <pc:spChg chg="mod">
          <ac:chgData name="Liang Zhang" userId="c20a23b1-b608-4b3d-b7cd-947e5e2903cd" providerId="ADAL" clId="{CB8BEBAC-5E27-4EEF-8848-BC83EA7864C2}" dt="2022-09-06T09:47:28.179" v="439" actId="1036"/>
          <ac:spMkLst>
            <pc:docMk/>
            <pc:sldMk cId="1490499190" sldId="509"/>
            <ac:spMk id="24" creationId="{00000000-0000-0000-0000-000000000000}"/>
          </ac:spMkLst>
        </pc:spChg>
        <pc:spChg chg="mod">
          <ac:chgData name="Liang Zhang" userId="c20a23b1-b608-4b3d-b7cd-947e5e2903cd" providerId="ADAL" clId="{CB8BEBAC-5E27-4EEF-8848-BC83EA7864C2}" dt="2022-09-06T09:47:28.179" v="439" actId="1036"/>
          <ac:spMkLst>
            <pc:docMk/>
            <pc:sldMk cId="1490499190" sldId="509"/>
            <ac:spMk id="25" creationId="{00000000-0000-0000-0000-000000000000}"/>
          </ac:spMkLst>
        </pc:spChg>
        <pc:graphicFrameChg chg="mod modGraphic">
          <ac:chgData name="Liang Zhang" userId="c20a23b1-b608-4b3d-b7cd-947e5e2903cd" providerId="ADAL" clId="{CB8BEBAC-5E27-4EEF-8848-BC83EA7864C2}" dt="2022-09-06T09:47:24.044" v="437" actId="1076"/>
          <ac:graphicFrameMkLst>
            <pc:docMk/>
            <pc:sldMk cId="1490499190" sldId="509"/>
            <ac:graphicFrameMk id="14" creationId="{00000000-0000-0000-0000-000000000000}"/>
          </ac:graphicFrameMkLst>
        </pc:graphicFrameChg>
        <pc:picChg chg="mod">
          <ac:chgData name="Liang Zhang" userId="c20a23b1-b608-4b3d-b7cd-947e5e2903cd" providerId="ADAL" clId="{CB8BEBAC-5E27-4EEF-8848-BC83EA7864C2}" dt="2022-09-06T09:47:28.179" v="439" actId="1036"/>
          <ac:picMkLst>
            <pc:docMk/>
            <pc:sldMk cId="1490499190" sldId="509"/>
            <ac:picMk id="3" creationId="{77975008-5350-4F7A-89D6-833BD09B4F98}"/>
          </ac:picMkLst>
        </pc:picChg>
        <pc:picChg chg="del">
          <ac:chgData name="Liang Zhang" userId="c20a23b1-b608-4b3d-b7cd-947e5e2903cd" providerId="ADAL" clId="{CB8BEBAC-5E27-4EEF-8848-BC83EA7864C2}" dt="2022-09-06T09:35:32.341" v="79" actId="478"/>
          <ac:picMkLst>
            <pc:docMk/>
            <pc:sldMk cId="1490499190" sldId="509"/>
            <ac:picMk id="13" creationId="{FBDC7632-D0FF-4999-B5AF-5E05D3FD5B07}"/>
          </ac:picMkLst>
        </pc:picChg>
        <pc:picChg chg="mod">
          <ac:chgData name="Liang Zhang" userId="c20a23b1-b608-4b3d-b7cd-947e5e2903cd" providerId="ADAL" clId="{CB8BEBAC-5E27-4EEF-8848-BC83EA7864C2}" dt="2022-09-06T09:47:40.955" v="447" actId="1035"/>
          <ac:picMkLst>
            <pc:docMk/>
            <pc:sldMk cId="1490499190" sldId="509"/>
            <ac:picMk id="15" creationId="{8639FD15-9F6A-4019-81C3-6C8CC5E58230}"/>
          </ac:picMkLst>
        </pc:picChg>
        <pc:picChg chg="mod">
          <ac:chgData name="Liang Zhang" userId="c20a23b1-b608-4b3d-b7cd-947e5e2903cd" providerId="ADAL" clId="{CB8BEBAC-5E27-4EEF-8848-BC83EA7864C2}" dt="2022-09-06T09:47:35.619" v="443" actId="1035"/>
          <ac:picMkLst>
            <pc:docMk/>
            <pc:sldMk cId="1490499190" sldId="509"/>
            <ac:picMk id="16" creationId="{9083C82C-BB02-44A0-BF8F-FCD25CBB5617}"/>
          </ac:picMkLst>
        </pc:picChg>
        <pc:picChg chg="mod">
          <ac:chgData name="Liang Zhang" userId="c20a23b1-b608-4b3d-b7cd-947e5e2903cd" providerId="ADAL" clId="{CB8BEBAC-5E27-4EEF-8848-BC83EA7864C2}" dt="2022-09-06T09:47:28.179" v="439" actId="1036"/>
          <ac:picMkLst>
            <pc:docMk/>
            <pc:sldMk cId="1490499190" sldId="509"/>
            <ac:picMk id="27" creationId="{00000000-0000-0000-0000-000000000000}"/>
          </ac:picMkLst>
        </pc:picChg>
      </pc:sldChg>
      <pc:sldChg chg="addSp delSp modSp add mod">
        <pc:chgData name="Liang Zhang" userId="c20a23b1-b608-4b3d-b7cd-947e5e2903cd" providerId="ADAL" clId="{CB8BEBAC-5E27-4EEF-8848-BC83EA7864C2}" dt="2022-09-08T13:59:28.252" v="1580" actId="20577"/>
        <pc:sldMkLst>
          <pc:docMk/>
          <pc:sldMk cId="888281836" sldId="510"/>
        </pc:sldMkLst>
        <pc:spChg chg="mod">
          <ac:chgData name="Liang Zhang" userId="c20a23b1-b608-4b3d-b7cd-947e5e2903cd" providerId="ADAL" clId="{CB8BEBAC-5E27-4EEF-8848-BC83EA7864C2}" dt="2022-09-08T13:59:28.252" v="1580" actId="20577"/>
          <ac:spMkLst>
            <pc:docMk/>
            <pc:sldMk cId="888281836" sldId="510"/>
            <ac:spMk id="11" creationId="{00000000-0000-0000-0000-000000000000}"/>
          </ac:spMkLst>
        </pc:spChg>
        <pc:spChg chg="del">
          <ac:chgData name="Liang Zhang" userId="c20a23b1-b608-4b3d-b7cd-947e5e2903cd" providerId="ADAL" clId="{CB8BEBAC-5E27-4EEF-8848-BC83EA7864C2}" dt="2022-09-06T09:59:19.600" v="583" actId="478"/>
          <ac:spMkLst>
            <pc:docMk/>
            <pc:sldMk cId="888281836" sldId="510"/>
            <ac:spMk id="12" creationId="{E615BA96-FC85-EBF1-ED78-4B24BC6CDD18}"/>
          </ac:spMkLst>
        </pc:spChg>
        <pc:spChg chg="del mod">
          <ac:chgData name="Liang Zhang" userId="c20a23b1-b608-4b3d-b7cd-947e5e2903cd" providerId="ADAL" clId="{CB8BEBAC-5E27-4EEF-8848-BC83EA7864C2}" dt="2022-09-06T09:58:17.570" v="582" actId="478"/>
          <ac:spMkLst>
            <pc:docMk/>
            <pc:sldMk cId="888281836" sldId="510"/>
            <ac:spMk id="14" creationId="{85BFB5B7-EEA8-90BE-3986-98A42D46942C}"/>
          </ac:spMkLst>
        </pc:spChg>
        <pc:spChg chg="del">
          <ac:chgData name="Liang Zhang" userId="c20a23b1-b608-4b3d-b7cd-947e5e2903cd" providerId="ADAL" clId="{CB8BEBAC-5E27-4EEF-8848-BC83EA7864C2}" dt="2022-09-06T09:57:47.273" v="565" actId="478"/>
          <ac:spMkLst>
            <pc:docMk/>
            <pc:sldMk cId="888281836" sldId="510"/>
            <ac:spMk id="15" creationId="{AE072126-5666-4496-8223-CE772F9EFFCC}"/>
          </ac:spMkLst>
        </pc:spChg>
        <pc:graphicFrameChg chg="add mod modGraphic">
          <ac:chgData name="Liang Zhang" userId="c20a23b1-b608-4b3d-b7cd-947e5e2903cd" providerId="ADAL" clId="{CB8BEBAC-5E27-4EEF-8848-BC83EA7864C2}" dt="2022-09-07T22:38:15.113" v="1476" actId="1036"/>
          <ac:graphicFrameMkLst>
            <pc:docMk/>
            <pc:sldMk cId="888281836" sldId="510"/>
            <ac:graphicFrameMk id="14" creationId="{E0862758-51BF-CD26-B611-FCCE9D4164DF}"/>
          </ac:graphicFrameMkLst>
        </pc:graphicFrameChg>
        <pc:graphicFrameChg chg="del">
          <ac:chgData name="Liang Zhang" userId="c20a23b1-b608-4b3d-b7cd-947e5e2903cd" providerId="ADAL" clId="{CB8BEBAC-5E27-4EEF-8848-BC83EA7864C2}" dt="2022-09-06T09:57:43.707" v="563" actId="478"/>
          <ac:graphicFrameMkLst>
            <pc:docMk/>
            <pc:sldMk cId="888281836" sldId="510"/>
            <ac:graphicFrameMk id="18" creationId="{38032B2A-C934-47E4-8100-EA86DC2F0E74}"/>
          </ac:graphicFrameMkLst>
        </pc:graphicFrameChg>
        <pc:picChg chg="mod">
          <ac:chgData name="Liang Zhang" userId="c20a23b1-b608-4b3d-b7cd-947e5e2903cd" providerId="ADAL" clId="{CB8BEBAC-5E27-4EEF-8848-BC83EA7864C2}" dt="2022-09-07T13:08:26.698" v="938" actId="14100"/>
          <ac:picMkLst>
            <pc:docMk/>
            <pc:sldMk cId="888281836" sldId="510"/>
            <ac:picMk id="3" creationId="{95D32347-50E9-4C7A-9BA3-EE2526D95299}"/>
          </ac:picMkLst>
        </pc:picChg>
        <pc:picChg chg="mod">
          <ac:chgData name="Liang Zhang" userId="c20a23b1-b608-4b3d-b7cd-947e5e2903cd" providerId="ADAL" clId="{CB8BEBAC-5E27-4EEF-8848-BC83EA7864C2}" dt="2022-09-07T13:07:53.178" v="934" actId="14100"/>
          <ac:picMkLst>
            <pc:docMk/>
            <pc:sldMk cId="888281836" sldId="510"/>
            <ac:picMk id="4" creationId="{9CC82F9D-5A48-3B87-3193-6C640211C551}"/>
          </ac:picMkLst>
        </pc:picChg>
        <pc:picChg chg="add del mod">
          <ac:chgData name="Liang Zhang" userId="c20a23b1-b608-4b3d-b7cd-947e5e2903cd" providerId="ADAL" clId="{CB8BEBAC-5E27-4EEF-8848-BC83EA7864C2}" dt="2022-09-07T22:19:14.706" v="1395" actId="478"/>
          <ac:picMkLst>
            <pc:docMk/>
            <pc:sldMk cId="888281836" sldId="510"/>
            <ac:picMk id="5" creationId="{2C4926E7-EB2A-81CC-27DB-CF77D7500C8D}"/>
          </ac:picMkLst>
        </pc:picChg>
        <pc:picChg chg="del">
          <ac:chgData name="Liang Zhang" userId="c20a23b1-b608-4b3d-b7cd-947e5e2903cd" providerId="ADAL" clId="{CB8BEBAC-5E27-4EEF-8848-BC83EA7864C2}" dt="2022-09-06T09:57:45.129" v="564" actId="478"/>
          <ac:picMkLst>
            <pc:docMk/>
            <pc:sldMk cId="888281836" sldId="510"/>
            <ac:picMk id="7" creationId="{57925FC0-6796-B01B-A367-9AE12AFDDECF}"/>
          </ac:picMkLst>
        </pc:picChg>
        <pc:picChg chg="del mod">
          <ac:chgData name="Liang Zhang" userId="c20a23b1-b608-4b3d-b7cd-947e5e2903cd" providerId="ADAL" clId="{CB8BEBAC-5E27-4EEF-8848-BC83EA7864C2}" dt="2022-09-07T13:08:09.614" v="936" actId="21"/>
          <ac:picMkLst>
            <pc:docMk/>
            <pc:sldMk cId="888281836" sldId="510"/>
            <ac:picMk id="7" creationId="{A5897A25-7CFE-4F1F-8C23-E4383E6D96C9}"/>
          </ac:picMkLst>
        </pc:picChg>
        <pc:picChg chg="add del mod">
          <ac:chgData name="Liang Zhang" userId="c20a23b1-b608-4b3d-b7cd-947e5e2903cd" providerId="ADAL" clId="{CB8BEBAC-5E27-4EEF-8848-BC83EA7864C2}" dt="2022-09-07T22:19:13.969" v="1394" actId="478"/>
          <ac:picMkLst>
            <pc:docMk/>
            <pc:sldMk cId="888281836" sldId="510"/>
            <ac:picMk id="9" creationId="{67A93F5D-9A70-04BE-4B0B-4578CA7B88D9}"/>
          </ac:picMkLst>
        </pc:picChg>
        <pc:picChg chg="add mod">
          <ac:chgData name="Liang Zhang" userId="c20a23b1-b608-4b3d-b7cd-947e5e2903cd" providerId="ADAL" clId="{CB8BEBAC-5E27-4EEF-8848-BC83EA7864C2}" dt="2022-09-07T22:19:48.620" v="1404" actId="14100"/>
          <ac:picMkLst>
            <pc:docMk/>
            <pc:sldMk cId="888281836" sldId="510"/>
            <ac:picMk id="12" creationId="{DA634BBE-9C23-0872-4519-3F23508EADBC}"/>
          </ac:picMkLst>
        </pc:picChg>
        <pc:picChg chg="mod">
          <ac:chgData name="Liang Zhang" userId="c20a23b1-b608-4b3d-b7cd-947e5e2903cd" providerId="ADAL" clId="{CB8BEBAC-5E27-4EEF-8848-BC83EA7864C2}" dt="2022-09-07T13:13:46.884" v="940" actId="14100"/>
          <ac:picMkLst>
            <pc:docMk/>
            <pc:sldMk cId="888281836" sldId="510"/>
            <ac:picMk id="13" creationId="{7C1EBC45-48D4-06C7-3642-DD63C48F2E0B}"/>
          </ac:picMkLst>
        </pc:picChg>
        <pc:cxnChg chg="del">
          <ac:chgData name="Liang Zhang" userId="c20a23b1-b608-4b3d-b7cd-947e5e2903cd" providerId="ADAL" clId="{CB8BEBAC-5E27-4EEF-8848-BC83EA7864C2}" dt="2022-09-06T09:57:47.273" v="565" actId="478"/>
          <ac:cxnSpMkLst>
            <pc:docMk/>
            <pc:sldMk cId="888281836" sldId="510"/>
            <ac:cxnSpMk id="9" creationId="{7EB2ABCC-4D7B-E847-9E8B-B49768CF2C99}"/>
          </ac:cxnSpMkLst>
        </pc:cxnChg>
      </pc:sldChg>
    </pc:docChg>
  </pc:docChgLst>
  <pc:docChgLst>
    <pc:chgData name="Liang Zhang" userId="c20a23b1-b608-4b3d-b7cd-947e5e2903cd" providerId="ADAL" clId="{6A9D0418-AEC2-4393-B0A8-6307B48B2C66}"/>
    <pc:docChg chg="custSel modSld">
      <pc:chgData name="Liang Zhang" userId="c20a23b1-b608-4b3d-b7cd-947e5e2903cd" providerId="ADAL" clId="{6A9D0418-AEC2-4393-B0A8-6307B48B2C66}" dt="2022-07-20T17:16:41.364" v="153" actId="14100"/>
      <pc:docMkLst>
        <pc:docMk/>
      </pc:docMkLst>
      <pc:sldChg chg="addSp delSp modSp mod">
        <pc:chgData name="Liang Zhang" userId="c20a23b1-b608-4b3d-b7cd-947e5e2903cd" providerId="ADAL" clId="{6A9D0418-AEC2-4393-B0A8-6307B48B2C66}" dt="2022-07-20T17:16:41.364" v="153" actId="14100"/>
        <pc:sldMkLst>
          <pc:docMk/>
          <pc:sldMk cId="3733926507" sldId="490"/>
        </pc:sldMkLst>
        <pc:spChg chg="add mod">
          <ac:chgData name="Liang Zhang" userId="c20a23b1-b608-4b3d-b7cd-947e5e2903cd" providerId="ADAL" clId="{6A9D0418-AEC2-4393-B0A8-6307B48B2C66}" dt="2022-07-20T17:16:41.364" v="153" actId="14100"/>
          <ac:spMkLst>
            <pc:docMk/>
            <pc:sldMk cId="3733926507" sldId="490"/>
            <ac:spMk id="14" creationId="{85BFB5B7-EEA8-90BE-3986-98A42D46942C}"/>
          </ac:spMkLst>
        </pc:spChg>
        <pc:picChg chg="del">
          <ac:chgData name="Liang Zhang" userId="c20a23b1-b608-4b3d-b7cd-947e5e2903cd" providerId="ADAL" clId="{6A9D0418-AEC2-4393-B0A8-6307B48B2C66}" dt="2022-07-20T17:13:08.074" v="7" actId="478"/>
          <ac:picMkLst>
            <pc:docMk/>
            <pc:sldMk cId="3733926507" sldId="490"/>
            <ac:picMk id="3" creationId="{DE1519AB-3B20-4EB5-839C-C547C255548B}"/>
          </ac:picMkLst>
        </pc:picChg>
        <pc:picChg chg="add mod">
          <ac:chgData name="Liang Zhang" userId="c20a23b1-b608-4b3d-b7cd-947e5e2903cd" providerId="ADAL" clId="{6A9D0418-AEC2-4393-B0A8-6307B48B2C66}" dt="2022-07-20T17:15:30.425" v="83" actId="14100"/>
          <ac:picMkLst>
            <pc:docMk/>
            <pc:sldMk cId="3733926507" sldId="490"/>
            <ac:picMk id="4" creationId="{9CC82F9D-5A48-3B87-3193-6C640211C551}"/>
          </ac:picMkLst>
        </pc:picChg>
        <pc:picChg chg="mod">
          <ac:chgData name="Liang Zhang" userId="c20a23b1-b608-4b3d-b7cd-947e5e2903cd" providerId="ADAL" clId="{6A9D0418-AEC2-4393-B0A8-6307B48B2C66}" dt="2022-07-20T17:15:33.495" v="86" actId="1035"/>
          <ac:picMkLst>
            <pc:docMk/>
            <pc:sldMk cId="3733926507" sldId="490"/>
            <ac:picMk id="13" creationId="{7C1EBC45-48D4-06C7-3642-DD63C48F2E0B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26708" cy="3394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53162" y="1"/>
            <a:ext cx="4326708" cy="3394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E7DDAB0-6EDF-4588-A289-F34346BE1E29}" type="datetimeFigureOut">
              <a:rPr lang="zh-CN" altLang="en-US"/>
              <a:t>2022/9/13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7143"/>
            <a:ext cx="4326708" cy="3394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53162" y="6457143"/>
            <a:ext cx="4326708" cy="33945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C26CD18-2F63-434F-9248-15C39A1F13E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26708" cy="3394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53162" y="1"/>
            <a:ext cx="4326708" cy="3394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3CBE0DD-D9AB-41D0-8FC6-0C3C7A77E6F8}" type="datetimeFigureOut">
              <a:rPr lang="zh-CN" altLang="en-US"/>
              <a:t>2022/9/13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290888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7755" y="3229112"/>
            <a:ext cx="7986692" cy="3058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457143"/>
            <a:ext cx="4326708" cy="3394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53162" y="6457143"/>
            <a:ext cx="4326708" cy="33945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48BE419-1D23-4295-8CCA-1D8C317FDB7B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oscillator can be used when the beam energy is large. For a low beam energy, amplifiers are preferred.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0413" y="506413"/>
            <a:ext cx="3381375" cy="25352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00413" y="506413"/>
            <a:ext cx="3381375" cy="25352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11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667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3225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130925" y="347663"/>
            <a:ext cx="2314575" cy="17351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31145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3D printing: good accuracy, seeking for the copper plating method.</a:t>
            </a:r>
          </a:p>
          <a:p>
            <a:r>
              <a:rPr lang="en-GB" dirty="0"/>
              <a:t>Better result for the directly machining method compared with the electroforming method.</a:t>
            </a:r>
          </a:p>
          <a:p>
            <a:r>
              <a:rPr lang="en-GB" dirty="0"/>
              <a:t>Prepare for the high frequency shorter wavelength undulator.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GB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Problems: </a:t>
            </a:r>
          </a:p>
          <a:p>
            <a:pPr marL="800100" lvl="1" indent="-342900">
              <a:lnSpc>
                <a:spcPct val="90000"/>
              </a:lnSpc>
              <a:spcAft>
                <a:spcPts val="600"/>
              </a:spcAft>
              <a:buSzPct val="80000"/>
              <a:buFont typeface="Wingdings" panose="05000000000000000000" pitchFamily="2" charset="2"/>
              <a:buChar char="§"/>
            </a:pPr>
            <a:r>
              <a:rPr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structure was made by electroforming method. </a:t>
            </a:r>
          </a:p>
          <a:p>
            <a:pPr marL="800100" lvl="1" indent="-342900">
              <a:lnSpc>
                <a:spcPct val="90000"/>
              </a:lnSpc>
              <a:spcAft>
                <a:spcPts val="600"/>
              </a:spcAft>
              <a:buSzPct val="80000"/>
              <a:buFont typeface="Wingdings" panose="05000000000000000000" pitchFamily="2" charset="2"/>
              <a:buChar char="§"/>
            </a:pPr>
            <a:r>
              <a:rPr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~40% of the Q</a:t>
            </a:r>
            <a:r>
              <a:rPr lang="en-US" altLang="zh-CN" sz="2000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compared with simulation.</a:t>
            </a:r>
          </a:p>
          <a:p>
            <a:pPr marL="800100" lvl="1" indent="-342900">
              <a:lnSpc>
                <a:spcPct val="90000"/>
              </a:lnSpc>
              <a:spcAft>
                <a:spcPts val="600"/>
              </a:spcAft>
              <a:buSzPct val="80000"/>
              <a:buFont typeface="Wingdings" panose="05000000000000000000" pitchFamily="2" charset="2"/>
              <a:buChar char="§"/>
            </a:pPr>
            <a:r>
              <a:rPr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drive power is required.</a:t>
            </a:r>
            <a:endParaRPr lang="en-GB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8594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15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FA238-7996-4A51-94E1-17B4B49E34E8}" type="datetime1">
              <a:rPr lang="zh-CN" altLang="en-US"/>
              <a:t>2022/9/13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780088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3132138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E7CBEE-EDA2-4630-9F2C-C0860B55709A}" type="slidenum">
              <a:rPr lang="zh-CN" altLang="en-US"/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C6212-B007-4E10-BD9F-5B102BE4F55F}" type="datetime1">
              <a:rPr lang="zh-CN" altLang="en-US"/>
              <a:t>2022/9/13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B7522-3BF4-4A92-B038-93011DC0A079}" type="datetime1">
              <a:rPr lang="zh-CN" altLang="en-US"/>
              <a:t>2022/9/13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A5E97-BB2B-4724-A4DF-E93883B60019}" type="datetime1">
              <a:rPr lang="zh-CN" altLang="en-US"/>
              <a:t>2022/9/13</a:t>
            </a:fld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B3303-4EC5-4871-9953-B76AFFD0AAF5}" type="datetime1">
              <a:rPr lang="zh-CN" altLang="en-US"/>
              <a:t>2022/9/13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B903B-B358-401D-9882-5A6DED720554}" type="datetime1">
              <a:rPr lang="zh-CN" altLang="en-US"/>
              <a:t>2022/9/13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8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1E1F6-B9B8-47A7-82A7-0F44F4FA91EE}" type="datetime1">
              <a:rPr lang="zh-CN" altLang="en-US"/>
              <a:t>2022/9/13</a:t>
            </a:fld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10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FD8F0-9AE6-4D89-84FB-F8BEE16F4618}" type="datetime1">
              <a:rPr lang="zh-CN" altLang="en-US"/>
              <a:t>2022/9/13</a:t>
            </a:fld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6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4A57-A4EB-42C2-BD8C-B7E01CCDB0FB}" type="datetime1">
              <a:rPr lang="zh-CN" altLang="en-US"/>
              <a:t>2022/9/13</a:t>
            </a:fld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5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E7743-A212-4092-A5C1-D3B5E8D4D7C3}" type="datetime1">
              <a:rPr lang="zh-CN" altLang="en-US"/>
              <a:t>2022/9/13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8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2A50B-38A1-4B5E-A301-EBFCF626EED8}" type="datetime1">
              <a:rPr lang="zh-CN" altLang="en-US"/>
              <a:t>2022/9/13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8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32440" y="6126162"/>
            <a:ext cx="5875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1275"/>
            <a:ext cx="1736725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0C6BE41-C15C-40A2-BAEC-02801A714A05}" type="datetime1">
              <a:rPr lang="zh-CN" altLang="en-US"/>
              <a:t>2022/9/13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A61D4F3-8DE6-4C87-882F-B1339FE4D1FA}" type="slidenum">
              <a:rPr lang="zh-CN" altLang="en-US"/>
              <a:t>‹#›</a:t>
            </a:fld>
            <a:endParaRPr lang="en-US" altLang="zh-CN"/>
          </a:p>
        </p:txBody>
      </p:sp>
      <p:grpSp>
        <p:nvGrpSpPr>
          <p:cNvPr id="1032" name="Group 16"/>
          <p:cNvGrpSpPr/>
          <p:nvPr userDrawn="1"/>
        </p:nvGrpSpPr>
        <p:grpSpPr bwMode="auto">
          <a:xfrm>
            <a:off x="7323138" y="6381750"/>
            <a:ext cx="1857375" cy="436563"/>
            <a:chOff x="4105" y="3901"/>
            <a:chExt cx="1608" cy="391"/>
          </a:xfrm>
        </p:grpSpPr>
        <p:pic>
          <p:nvPicPr>
            <p:cNvPr id="1034" name="Picture 17" descr="blue chunk pict final 1_6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000F5E"/>
                </a:clrFrom>
                <a:clrTo>
                  <a:srgbClr val="000F5E">
                    <a:alpha val="0"/>
                  </a:srgbClr>
                </a:clrTo>
              </a:clrChange>
              <a:lum bright="-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" y="3901"/>
              <a:ext cx="1492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18" descr="reld2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95" r="55801" b="24742"/>
            <a:stretch>
              <a:fillRect/>
            </a:stretch>
          </p:blipFill>
          <p:spPr bwMode="auto">
            <a:xfrm>
              <a:off x="4786" y="4033"/>
              <a:ext cx="23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6" name="Rectangle 19"/>
            <p:cNvSpPr>
              <a:spLocks noChangeArrowheads="1"/>
            </p:cNvSpPr>
            <p:nvPr/>
          </p:nvSpPr>
          <p:spPr bwMode="auto">
            <a:xfrm>
              <a:off x="5053" y="4018"/>
              <a:ext cx="660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56" tIns="0" rIns="91256" bIns="0">
              <a:spAutoFit/>
            </a:bodyPr>
            <a:lstStyle>
              <a:lvl1pPr marL="1560830" indent="-156083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zh-CN" b="1">
                  <a:solidFill>
                    <a:schemeClr val="bg1"/>
                  </a:solidFill>
                  <a:latin typeface="Book Antiqua" panose="02040602050305030304" pitchFamily="18" charset="0"/>
                </a:rPr>
                <a:t>ABP</a:t>
              </a:r>
            </a:p>
          </p:txBody>
        </p:sp>
      </p:grpSp>
      <p:pic>
        <p:nvPicPr>
          <p:cNvPr id="1033" name="Picture 13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6126163"/>
            <a:ext cx="1475656" cy="69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8" descr="CI_logo_smaller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pn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39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png"/><Relationship Id="rId3" Type="http://schemas.openxmlformats.org/officeDocument/2006/relationships/image" Target="../media/image13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40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12061"/>
            <a:ext cx="8483316" cy="1812883"/>
          </a:xfrm>
        </p:spPr>
        <p:txBody>
          <a:bodyPr/>
          <a:lstStyle/>
          <a:p>
            <a:r>
              <a:rPr lang="en-GB" altLang="zh-CN" sz="5400" dirty="0" err="1"/>
              <a:t>Millimeter</a:t>
            </a:r>
            <a:r>
              <a:rPr lang="en-GB" altLang="zh-CN" sz="5400" dirty="0"/>
              <a:t>-wave undulators for compact XFELs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3104964"/>
            <a:ext cx="8712968" cy="2841178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u="sng" dirty="0"/>
              <a:t>Liang Zhang</a:t>
            </a:r>
            <a:r>
              <a:rPr lang="en-GB" sz="2400" baseline="30000" dirty="0"/>
              <a:t>1,3</a:t>
            </a:r>
            <a:r>
              <a:rPr lang="en-US" sz="2400" dirty="0"/>
              <a:t>, Jim Clarke</a:t>
            </a:r>
            <a:r>
              <a:rPr lang="en-GB" sz="2400" baseline="30000" dirty="0"/>
              <a:t>2,3</a:t>
            </a:r>
            <a:r>
              <a:rPr lang="en-US" sz="2400" dirty="0"/>
              <a:t>, Craig R. Donaldson</a:t>
            </a:r>
            <a:r>
              <a:rPr lang="en-GB" sz="2400" baseline="30000" dirty="0"/>
              <a:t> 1,3</a:t>
            </a:r>
            <a:r>
              <a:rPr lang="en-US" sz="2400" dirty="0"/>
              <a:t>,                             </a:t>
            </a:r>
            <a:r>
              <a:rPr lang="en-GB" sz="2400" dirty="0"/>
              <a:t>Craig W. Robertson</a:t>
            </a:r>
            <a:r>
              <a:rPr lang="en-GB" sz="2400" baseline="30000" dirty="0"/>
              <a:t> 1</a:t>
            </a:r>
            <a:r>
              <a:rPr lang="en-GB" sz="2400" dirty="0"/>
              <a:t>, Colin G. Whyte</a:t>
            </a:r>
            <a:r>
              <a:rPr lang="en-GB" sz="2400" baseline="30000" dirty="0"/>
              <a:t> 1</a:t>
            </a:r>
            <a:r>
              <a:rPr lang="en-GB" sz="2400" dirty="0"/>
              <a:t>, </a:t>
            </a:r>
            <a:r>
              <a:rPr lang="en-US" sz="2400" dirty="0"/>
              <a:t>and Adrian W. C</a:t>
            </a:r>
            <a:r>
              <a:rPr lang="en-US" altLang="zh-CN" sz="2400" dirty="0"/>
              <a:t>ro</a:t>
            </a:r>
            <a:r>
              <a:rPr lang="en-US" sz="2400" dirty="0"/>
              <a:t>ss</a:t>
            </a:r>
            <a:r>
              <a:rPr lang="en-GB" sz="2400" baseline="30000" dirty="0"/>
              <a:t> 1,3</a:t>
            </a:r>
          </a:p>
          <a:p>
            <a:pPr marL="0" indent="0" algn="ctr">
              <a:buNone/>
            </a:pPr>
            <a:endParaRPr lang="en-GB" sz="2000" baseline="30000" dirty="0"/>
          </a:p>
          <a:p>
            <a:pPr marL="0" indent="0" algn="ctr">
              <a:buNone/>
            </a:pPr>
            <a:r>
              <a:rPr lang="en-GB" sz="2400" dirty="0"/>
              <a:t>liang.zhang@strath.ac.uk</a:t>
            </a:r>
          </a:p>
          <a:p>
            <a:pPr marL="0" indent="0" algn="ctr">
              <a:buNone/>
            </a:pPr>
            <a:endParaRPr lang="en-GB" sz="2000" baseline="30000" dirty="0"/>
          </a:p>
          <a:p>
            <a:pPr marL="0" indent="0" algn="ctr">
              <a:buNone/>
            </a:pPr>
            <a:r>
              <a:rPr lang="en-GB" altLang="zh-CN" sz="1600" i="1" baseline="30000" dirty="0"/>
              <a:t>1</a:t>
            </a:r>
            <a:r>
              <a:rPr lang="en-GB" altLang="zh-CN" sz="1600" i="1" dirty="0"/>
              <a:t>Department of Physics, </a:t>
            </a:r>
            <a:r>
              <a:rPr lang="en-US" altLang="zh-CN" sz="1600" i="1" dirty="0"/>
              <a:t>SUPA, </a:t>
            </a:r>
            <a:r>
              <a:rPr lang="en-GB" altLang="zh-CN" sz="1600" i="1" dirty="0"/>
              <a:t>University of Strathclyde</a:t>
            </a:r>
          </a:p>
          <a:p>
            <a:pPr marL="0" indent="0" algn="ctr">
              <a:buNone/>
            </a:pPr>
            <a:r>
              <a:rPr lang="en-GB" altLang="zh-CN" sz="1600" i="1" baseline="30000" dirty="0"/>
              <a:t>2</a:t>
            </a:r>
            <a:r>
              <a:rPr lang="en-GB" altLang="zh-CN" sz="1600" i="1" dirty="0"/>
              <a:t>ASTeC, STFC Daresbury Laboratory, Sci-Tech Daresbury</a:t>
            </a:r>
          </a:p>
          <a:p>
            <a:pPr marL="0" indent="0" algn="ctr">
              <a:buNone/>
            </a:pPr>
            <a:r>
              <a:rPr lang="en-GB" altLang="zh-CN" sz="1600" i="1" baseline="30000" dirty="0"/>
              <a:t>3</a:t>
            </a:r>
            <a:r>
              <a:rPr lang="en-GB" altLang="zh-CN" sz="1600" i="1" dirty="0"/>
              <a:t>The Cockcroft Institute, Sci-Tech Daresbury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1</a:t>
            </a:fld>
            <a:endParaRPr lang="en-US" altLang="zh-C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Chart, histogram&#10;&#10;Description automatically generated">
            <a:extLst>
              <a:ext uri="{FF2B5EF4-FFF2-40B4-BE49-F238E27FC236}">
                <a16:creationId xmlns:a16="http://schemas.microsoft.com/office/drawing/2014/main" id="{A9C7235B-E958-4C62-A90A-F1AF88CF4A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918366"/>
            <a:ext cx="3528392" cy="23189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t="23239"/>
          <a:stretch>
            <a:fillRect/>
          </a:stretch>
        </p:blipFill>
        <p:spPr>
          <a:xfrm>
            <a:off x="2336215" y="2546164"/>
            <a:ext cx="4756065" cy="124287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>
                <a:cs typeface="Times New Roman" panose="02020603050405020304" pitchFamily="18" charset="0"/>
              </a:rPr>
              <a:t>10</a:t>
            </a:fld>
            <a:endParaRPr lang="en-US" altLang="zh-CN"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30867" y="6290156"/>
            <a:ext cx="74896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L. Zhang, W. He, J. Clarke, et. al, IEEE Trans. Electron Dev., 66(10), p.4392-4397, 2019.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 </a:t>
            </a:r>
            <a:r>
              <a:rPr lang="en-GB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Zhang,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Clarke, C. Donaldson, </a:t>
            </a:r>
            <a:r>
              <a:rPr lang="en-GB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et. al, Sci. Rep., 12, 7071, 2022.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496" y="1000180"/>
            <a:ext cx="9055288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lnSpc>
                <a:spcPct val="90000"/>
              </a:lnSpc>
              <a:spcAft>
                <a:spcPts val="600"/>
              </a:spcAft>
              <a:buSzPct val="80000"/>
              <a:buFont typeface="Wingdings" panose="05000000000000000000" pitchFamily="2" charset="2"/>
              <a:buChar char="§"/>
            </a:pPr>
            <a:r>
              <a:rPr lang="en-GB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and optimize the undulator structure based on low-loss quasi-optical corrugated waveguide. </a:t>
            </a:r>
            <a:r>
              <a:rPr lang="en-GB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Inner Diameter of 16.2mm, Length of 1m, </a:t>
            </a:r>
            <a:r>
              <a:rPr lang="en-GB" altLang="zh-CN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peak of 0.5 @50MW, 36GHz, 2</a:t>
            </a:r>
            <a:r>
              <a:rPr lang="en-GB" altLang="zh-CN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GB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pulse duration.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SzPct val="80000"/>
              <a:buFont typeface="Wingdings" panose="05000000000000000000" pitchFamily="2" charset="2"/>
              <a:buChar char="§"/>
            </a:pPr>
            <a:r>
              <a:rPr lang="en-GB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Scalable (frequency and cavity length) design for the coupler structure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SzPct val="80000"/>
              <a:buFont typeface="Wingdings" panose="05000000000000000000" pitchFamily="2" charset="2"/>
              <a:buChar char="§"/>
            </a:pPr>
            <a:r>
              <a:rPr lang="en-GB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trajectory simulation in the MU</a:t>
            </a:r>
          </a:p>
        </p:txBody>
      </p:sp>
      <p:pic>
        <p:nvPicPr>
          <p:cNvPr id="17" name="Picture 16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4005064"/>
            <a:ext cx="3672408" cy="21151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483" y="2474156"/>
            <a:ext cx="1692535" cy="131420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753956" y="3861048"/>
            <a:ext cx="1898164" cy="2163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300"/>
              </a:spcAft>
              <a:buSzPct val="80000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ero drift distance by controlling injection phase</a:t>
            </a:r>
          </a:p>
          <a:p>
            <a:pPr>
              <a:lnSpc>
                <a:spcPct val="90000"/>
              </a:lnSpc>
              <a:spcAft>
                <a:spcPts val="300"/>
              </a:spcAft>
              <a:buSzPct val="80000"/>
            </a:pPr>
            <a:endParaRPr lang="en-US" sz="16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SzPct val="80000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dr</a:t>
            </a:r>
            <a:r>
              <a:rPr lang="en-US" sz="16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ift distance 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higher beam energy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(oscillator for beam energy &gt; 1GeV)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B79DA2B-E9B6-4842-9534-27DEC06C3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02630"/>
            <a:ext cx="6120680" cy="634082"/>
          </a:xfrm>
        </p:spPr>
        <p:txBody>
          <a:bodyPr/>
          <a:lstStyle/>
          <a:p>
            <a:r>
              <a:rPr lang="en-US" altLang="zh-CN" dirty="0"/>
              <a:t>Ka-band MU</a:t>
            </a:r>
            <a:endParaRPr lang="en-GB" dirty="0"/>
          </a:p>
        </p:txBody>
      </p:sp>
      <p:pic>
        <p:nvPicPr>
          <p:cNvPr id="19" name="Picture 2" descr="HE11Field">
            <a:extLst>
              <a:ext uri="{FF2B5EF4-FFF2-40B4-BE49-F238E27FC236}">
                <a16:creationId xmlns:a16="http://schemas.microsoft.com/office/drawing/2014/main" id="{9C0A1A4B-4DEA-4B29-82C2-8627FE9A5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1" y="2578741"/>
            <a:ext cx="2214728" cy="97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F8B1EEA-1BBE-4997-9F01-4D2308CF33E6}"/>
              </a:ext>
            </a:extLst>
          </p:cNvPr>
          <p:cNvSpPr/>
          <p:nvPr/>
        </p:nvSpPr>
        <p:spPr>
          <a:xfrm>
            <a:off x="2915816" y="2906204"/>
            <a:ext cx="288032" cy="53816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2B46884-BD1F-40FB-848F-221E01C563E5}"/>
              </a:ext>
            </a:extLst>
          </p:cNvPr>
          <p:cNvCxnSpPr/>
          <p:nvPr/>
        </p:nvCxnSpPr>
        <p:spPr>
          <a:xfrm flipH="1">
            <a:off x="1907704" y="2906204"/>
            <a:ext cx="1080120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22A735A-A466-4850-96FC-CF1246CB5501}"/>
              </a:ext>
            </a:extLst>
          </p:cNvPr>
          <p:cNvSpPr/>
          <p:nvPr/>
        </p:nvSpPr>
        <p:spPr>
          <a:xfrm>
            <a:off x="6300192" y="2629500"/>
            <a:ext cx="504056" cy="1080116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74D4640-80E3-4BA9-858D-6316C89AE264}"/>
              </a:ext>
            </a:extLst>
          </p:cNvPr>
          <p:cNvCxnSpPr>
            <a:cxnSpLocks/>
          </p:cNvCxnSpPr>
          <p:nvPr/>
        </p:nvCxnSpPr>
        <p:spPr>
          <a:xfrm>
            <a:off x="6570222" y="2631038"/>
            <a:ext cx="810090" cy="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4A1EAD26-3EDC-4F16-BE6B-377DF079C0FB}"/>
              </a:ext>
            </a:extLst>
          </p:cNvPr>
          <p:cNvSpPr/>
          <p:nvPr/>
        </p:nvSpPr>
        <p:spPr>
          <a:xfrm>
            <a:off x="7112376" y="3708321"/>
            <a:ext cx="1961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altLang="zh-CN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Designed from near-field radiation pattern </a:t>
            </a:r>
            <a:endParaRPr lang="en-GB" sz="1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0C9F9C3-B853-75E7-EBAE-B027F14C7A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4005064"/>
            <a:ext cx="3739977" cy="25419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23945"/>
            <a:ext cx="6120680" cy="521527"/>
          </a:xfrm>
        </p:spPr>
        <p:txBody>
          <a:bodyPr/>
          <a:lstStyle/>
          <a:p>
            <a:r>
              <a:rPr lang="en-US" altLang="zh-CN" dirty="0"/>
              <a:t>Manufacture of the MU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983" y="1707789"/>
            <a:ext cx="4162078" cy="64633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140968"/>
            <a:ext cx="2485807" cy="3672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914"/>
          <a:stretch>
            <a:fillRect/>
          </a:stretch>
        </p:blipFill>
        <p:spPr>
          <a:xfrm>
            <a:off x="108530" y="2593861"/>
            <a:ext cx="1323504" cy="1670278"/>
          </a:xfrm>
          <a:prstGeom prst="rect">
            <a:avLst/>
          </a:prstGeom>
        </p:spPr>
      </p:pic>
      <p:cxnSp>
        <p:nvCxnSpPr>
          <p:cNvPr id="20" name="Straight Arrow Connector 19"/>
          <p:cNvCxnSpPr>
            <a:cxnSpLocks/>
          </p:cNvCxnSpPr>
          <p:nvPr/>
        </p:nvCxnSpPr>
        <p:spPr>
          <a:xfrm flipH="1">
            <a:off x="770282" y="2309372"/>
            <a:ext cx="377481" cy="327540"/>
          </a:xfrm>
          <a:prstGeom prst="straightConnector1">
            <a:avLst/>
          </a:prstGeom>
          <a:ln w="57150">
            <a:solidFill>
              <a:srgbClr val="FF0000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9512" y="983690"/>
            <a:ext cx="845229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the different methods of manufacture of a short section of MU and measure performance using a Vector Network Analyser (VNA).</a:t>
            </a:r>
          </a:p>
        </p:txBody>
      </p:sp>
      <p:pic>
        <p:nvPicPr>
          <p:cNvPr id="21" name="Picture 20" descr="A picture containing indoor, music, metal, pan&#10;&#10;Description automatically generated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532" y="2840581"/>
            <a:ext cx="1422047" cy="14165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700808"/>
            <a:ext cx="4788024" cy="1389053"/>
          </a:xfrm>
          <a:prstGeom prst="rect">
            <a:avLst/>
          </a:prstGeom>
        </p:spPr>
      </p:pic>
      <p:cxnSp>
        <p:nvCxnSpPr>
          <p:cNvPr id="22" name="Straight Arrow Connector 21"/>
          <p:cNvCxnSpPr>
            <a:cxnSpLocks/>
          </p:cNvCxnSpPr>
          <p:nvPr/>
        </p:nvCxnSpPr>
        <p:spPr>
          <a:xfrm flipH="1">
            <a:off x="3828076" y="2606703"/>
            <a:ext cx="779971" cy="845351"/>
          </a:xfrm>
          <a:prstGeom prst="straightConnector1">
            <a:avLst/>
          </a:prstGeom>
          <a:ln w="57150">
            <a:solidFill>
              <a:srgbClr val="FF0000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A picture containing text&#10;&#10;Description automatically generated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37" y="4437112"/>
            <a:ext cx="2703715" cy="115212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470257" y="2350041"/>
            <a:ext cx="25549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Electroforming</a:t>
            </a:r>
            <a:endParaRPr lang="en-GB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4128330" y="3046945"/>
            <a:ext cx="30498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Direct machining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968" y="5589240"/>
            <a:ext cx="31325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3D printing + plating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796B91-D825-7586-BA7E-8B0B5418B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11</a:t>
            </a:fld>
            <a:endParaRPr lang="en-US" altLang="zh-CN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091B03-7180-E84B-891E-FDFBA6DD06B7}"/>
              </a:ext>
            </a:extLst>
          </p:cNvPr>
          <p:cNvSpPr txBox="1"/>
          <p:nvPr/>
        </p:nvSpPr>
        <p:spPr>
          <a:xfrm>
            <a:off x="4664036" y="4806945"/>
            <a:ext cx="20682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Electroforming and direct machining are promising</a:t>
            </a:r>
            <a:endParaRPr lang="en-GB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E88B9F-C472-5BF0-314D-5A10A9F52F49}"/>
              </a:ext>
            </a:extLst>
          </p:cNvPr>
          <p:cNvSpPr txBox="1"/>
          <p:nvPr/>
        </p:nvSpPr>
        <p:spPr>
          <a:xfrm>
            <a:off x="1407178" y="6505916"/>
            <a:ext cx="52360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L. Zhang, C. </a:t>
            </a:r>
            <a:r>
              <a:rPr lang="da-DK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Donaldson, J. Clarke, et al. 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Sci. Rep., 12, 7071, 2022.</a:t>
            </a:r>
            <a:endParaRPr lang="en-GB" altLang="zh-C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7925FC0-6796-B01B-A367-9AE12AFDD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62" y="2708920"/>
            <a:ext cx="8955334" cy="1516777"/>
          </a:xfrm>
          <a:prstGeom prst="rect">
            <a:avLst/>
          </a:prstGeom>
        </p:spPr>
      </p:pic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548049" y="202630"/>
            <a:ext cx="5976664" cy="850106"/>
          </a:xfrm>
        </p:spPr>
        <p:txBody>
          <a:bodyPr>
            <a:normAutofit/>
          </a:bodyPr>
          <a:lstStyle/>
          <a:p>
            <a:r>
              <a:rPr lang="en-GB" altLang="zh-CN" dirty="0">
                <a:cs typeface="Times New Roman" pitchFamily="18" charset="0"/>
              </a:rPr>
              <a:t>W-band </a:t>
            </a:r>
            <a:r>
              <a:rPr lang="en-GB" altLang="zh-CN" dirty="0" err="1">
                <a:cs typeface="Times New Roman" pitchFamily="18" charset="0"/>
              </a:rPr>
              <a:t>mmWU</a:t>
            </a:r>
            <a:endParaRPr lang="zh-CN" altLang="en-US" dirty="0">
              <a:cs typeface="Times New Roman" pitchFamily="18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EB2ABCC-4D7B-E847-9E8B-B49768CF2C99}"/>
              </a:ext>
            </a:extLst>
          </p:cNvPr>
          <p:cNvCxnSpPr>
            <a:cxnSpLocks/>
          </p:cNvCxnSpPr>
          <p:nvPr/>
        </p:nvCxnSpPr>
        <p:spPr>
          <a:xfrm flipH="1">
            <a:off x="8278612" y="3517759"/>
            <a:ext cx="18157" cy="50158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E072126-5666-4496-8223-CE772F9EFFCC}"/>
              </a:ext>
            </a:extLst>
          </p:cNvPr>
          <p:cNvSpPr txBox="1"/>
          <p:nvPr/>
        </p:nvSpPr>
        <p:spPr>
          <a:xfrm>
            <a:off x="6547358" y="5168060"/>
            <a:ext cx="255577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Bragg reflector reduces the mm-wave power leakage and maintains the large aperture.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15BA96-FC85-EBF1-ED78-4B24BC6CDD18}"/>
              </a:ext>
            </a:extLst>
          </p:cNvPr>
          <p:cNvSpPr txBox="1"/>
          <p:nvPr/>
        </p:nvSpPr>
        <p:spPr>
          <a:xfrm>
            <a:off x="1331640" y="6487660"/>
            <a:ext cx="6825212" cy="2975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  <a:spcBef>
                <a:spcPts val="0"/>
              </a:spcBef>
              <a:tabLst>
                <a:tab pos="447675" algn="l"/>
              </a:tabLst>
              <a:defRPr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L. Zhang, et. al, J. Infrared Milli.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Terahz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Waves, vol. 37, no. 9, pp. 846-856, 2016.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54F33-641F-C0EF-21A9-9C4ADEB93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12</a:t>
            </a:fld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e 17">
                <a:extLst>
                  <a:ext uri="{FF2B5EF4-FFF2-40B4-BE49-F238E27FC236}">
                    <a16:creationId xmlns:a16="http://schemas.microsoft.com/office/drawing/2014/main" id="{38032B2A-C934-47E4-8100-EA86DC2F0E7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3654953"/>
                  </p:ext>
                </p:extLst>
              </p:nvPr>
            </p:nvGraphicFramePr>
            <p:xfrm>
              <a:off x="107505" y="1052737"/>
              <a:ext cx="8189264" cy="1677543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2604834">
                      <a:extLst>
                        <a:ext uri="{9D8B030D-6E8A-4147-A177-3AD203B41FA5}">
                          <a16:colId xmlns:a16="http://schemas.microsoft.com/office/drawing/2014/main" val="3235325395"/>
                        </a:ext>
                      </a:extLst>
                    </a:gridCol>
                    <a:gridCol w="1139581">
                      <a:extLst>
                        <a:ext uri="{9D8B030D-6E8A-4147-A177-3AD203B41FA5}">
                          <a16:colId xmlns:a16="http://schemas.microsoft.com/office/drawing/2014/main" val="860478016"/>
                        </a:ext>
                      </a:extLst>
                    </a:gridCol>
                    <a:gridCol w="2664296">
                      <a:extLst>
                        <a:ext uri="{9D8B030D-6E8A-4147-A177-3AD203B41FA5}">
                          <a16:colId xmlns:a16="http://schemas.microsoft.com/office/drawing/2014/main" val="3166834361"/>
                        </a:ext>
                      </a:extLst>
                    </a:gridCol>
                    <a:gridCol w="1780553">
                      <a:extLst>
                        <a:ext uri="{9D8B030D-6E8A-4147-A177-3AD203B41FA5}">
                          <a16:colId xmlns:a16="http://schemas.microsoft.com/office/drawing/2014/main" val="2465033951"/>
                        </a:ext>
                      </a:extLst>
                    </a:gridCol>
                  </a:tblGrid>
                  <a:tr h="210842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Frequency (GHz)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94.0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Q factor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47800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28361605"/>
                      </a:ext>
                    </a:extLst>
                  </a:tr>
                  <a:tr h="210842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altLang="en-US" sz="1600" b="0" i="1" kern="1200" smtClean="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kern="120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600" b="0" kern="120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in free space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3.19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Input power (MW)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59051000"/>
                      </a:ext>
                    </a:extLst>
                  </a:tr>
                  <a:tr h="210842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Undulator period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altLang="en-US" sz="1600" b="0" i="1" kern="1200" smtClean="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kern="120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600" b="0" kern="1200" smtClean="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u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1.72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Peak Ex on axis (V/m)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2.43E8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91360035"/>
                      </a:ext>
                    </a:extLst>
                  </a:tr>
                  <a:tr h="210842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Waveguide radius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3.0 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altLang="en-US" sz="1600" b="0" i="1" kern="120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kern="120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600" b="0" kern="1200">
                                      <a:solidFill>
                                        <a:srgbClr val="0000FF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(T)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0.81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40929611"/>
                      </a:ext>
                    </a:extLst>
                  </a:tr>
                  <a:tr h="210842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Min. tunnel radius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1.80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Electric field at wall (V/m)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3.3E6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1808497"/>
                      </a:ext>
                    </a:extLst>
                  </a:tr>
                  <a:tr h="210842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Corrugation period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1.38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K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0.13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781534390"/>
                      </a:ext>
                    </a:extLst>
                  </a:tr>
                  <a:tr h="210842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Overall length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200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600" b="0" kern="1200" smtClean="0">
                                  <a:solidFill>
                                    <a:srgbClr val="0000FF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𝜆</m:t>
                              </m:r>
                            </m:oMath>
                          </a14:m>
                          <a:r>
                            <a:rPr lang="en-GB" altLang="zh-CN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output (nm)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3.6nm (342eV)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868296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e 17">
                <a:extLst>
                  <a:ext uri="{FF2B5EF4-FFF2-40B4-BE49-F238E27FC236}">
                    <a16:creationId xmlns:a16="http://schemas.microsoft.com/office/drawing/2014/main" id="{38032B2A-C934-47E4-8100-EA86DC2F0E7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3654953"/>
                  </p:ext>
                </p:extLst>
              </p:nvPr>
            </p:nvGraphicFramePr>
            <p:xfrm>
              <a:off x="107505" y="1052737"/>
              <a:ext cx="8189264" cy="1677543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2604834">
                      <a:extLst>
                        <a:ext uri="{9D8B030D-6E8A-4147-A177-3AD203B41FA5}">
                          <a16:colId xmlns:a16="http://schemas.microsoft.com/office/drawing/2014/main" val="3235325395"/>
                        </a:ext>
                      </a:extLst>
                    </a:gridCol>
                    <a:gridCol w="1139581">
                      <a:extLst>
                        <a:ext uri="{9D8B030D-6E8A-4147-A177-3AD203B41FA5}">
                          <a16:colId xmlns:a16="http://schemas.microsoft.com/office/drawing/2014/main" val="860478016"/>
                        </a:ext>
                      </a:extLst>
                    </a:gridCol>
                    <a:gridCol w="2664296">
                      <a:extLst>
                        <a:ext uri="{9D8B030D-6E8A-4147-A177-3AD203B41FA5}">
                          <a16:colId xmlns:a16="http://schemas.microsoft.com/office/drawing/2014/main" val="3166834361"/>
                        </a:ext>
                      </a:extLst>
                    </a:gridCol>
                    <a:gridCol w="1780553">
                      <a:extLst>
                        <a:ext uri="{9D8B030D-6E8A-4147-A177-3AD203B41FA5}">
                          <a16:colId xmlns:a16="http://schemas.microsoft.com/office/drawing/2014/main" val="2465033951"/>
                        </a:ext>
                      </a:extLst>
                    </a:gridCol>
                  </a:tblGrid>
                  <a:tr h="239649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Frequency (GHz)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94.0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Q factor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47800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28361605"/>
                      </a:ext>
                    </a:extLst>
                  </a:tr>
                  <a:tr h="23964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34" t="-122500" r="-214720" b="-54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3.19</a:t>
                          </a:r>
                          <a:endParaRPr lang="zh-CN" sz="16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Input power (MW)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59051000"/>
                      </a:ext>
                    </a:extLst>
                  </a:tr>
                  <a:tr h="23964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34" t="-228205" r="-214720" b="-4589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1.72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Peak Ex on axis (V/m)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2.43E8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91360035"/>
                      </a:ext>
                    </a:extLst>
                  </a:tr>
                  <a:tr h="239649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Waveguide radius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3.0 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140639" t="-320000" r="-67123" b="-34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0.81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40929611"/>
                      </a:ext>
                    </a:extLst>
                  </a:tr>
                  <a:tr h="239649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Min. tunnel radius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1.80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Electric field at wall (V/m)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3.3E6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1808497"/>
                      </a:ext>
                    </a:extLst>
                  </a:tr>
                  <a:tr h="239649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Corrugation period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1.38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K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0.13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781534390"/>
                      </a:ext>
                    </a:extLst>
                  </a:tr>
                  <a:tr h="239649"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0" kern="1200" dirty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Overall length (mm)</a:t>
                          </a:r>
                          <a:endParaRPr lang="zh-CN" altLang="en-US" sz="1600" b="0" kern="1200" dirty="0">
                            <a:solidFill>
                              <a:srgbClr val="0000FF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kern="1200" dirty="0">
                              <a:solidFill>
                                <a:schemeClr val="dk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200</a:t>
                          </a:r>
                          <a:endParaRPr lang="zh-CN" altLang="en-US" sz="1600" kern="1200" dirty="0">
                            <a:solidFill>
                              <a:schemeClr val="dk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140639" t="-633333" r="-67123" b="-538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128270" algn="just" defTabSz="914400" rtl="0" eaLnBrk="1" latinLnBrk="0" hangingPunct="1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600" kern="1200" dirty="0">
                              <a:solidFill>
                                <a:srgbClr val="C0000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3.6nm (342eV)</a:t>
                          </a:r>
                          <a:endParaRPr lang="zh-CN" altLang="en-US" sz="1600" kern="1200" dirty="0">
                            <a:solidFill>
                              <a:srgbClr val="C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8682960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1F4A9E1E-CA28-346D-78E2-D2706867C0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306" y="4019340"/>
            <a:ext cx="3485537" cy="1064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FF26D2-5D25-968C-B261-EDEC1C77DFB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05064"/>
            <a:ext cx="3414749" cy="227853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7E74A3D-948B-8370-C1F0-3825CFFDD498}"/>
              </a:ext>
            </a:extLst>
          </p:cNvPr>
          <p:cNvSpPr txBox="1"/>
          <p:nvPr/>
        </p:nvSpPr>
        <p:spPr>
          <a:xfrm>
            <a:off x="35496" y="4788441"/>
            <a:ext cx="23762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Broadband feature enables step-tunning. </a:t>
            </a:r>
          </a:p>
        </p:txBody>
      </p:sp>
    </p:spTree>
    <p:extLst>
      <p:ext uri="{BB962C8B-B14F-4D97-AF65-F5344CB8AC3E}">
        <p14:creationId xmlns:p14="http://schemas.microsoft.com/office/powerpoint/2010/main" val="3733926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548049" y="202630"/>
            <a:ext cx="5976664" cy="850106"/>
          </a:xfrm>
        </p:spPr>
        <p:txBody>
          <a:bodyPr>
            <a:normAutofit/>
          </a:bodyPr>
          <a:lstStyle/>
          <a:p>
            <a:r>
              <a:rPr lang="en-GB" altLang="zh-CN" dirty="0">
                <a:cs typeface="Times New Roman" pitchFamily="18" charset="0"/>
              </a:rPr>
              <a:t>W-band </a:t>
            </a:r>
            <a:r>
              <a:rPr lang="en-GB" altLang="zh-CN" dirty="0" err="1">
                <a:cs typeface="Times New Roman" pitchFamily="18" charset="0"/>
              </a:rPr>
              <a:t>mmWU</a:t>
            </a:r>
            <a:endParaRPr lang="zh-CN" altLang="en-US" dirty="0">
              <a:cs typeface="Times New Roman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54F33-641F-C0EF-21A9-9C4ADEB93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13</a:t>
            </a:fld>
            <a:endParaRPr lang="en-US" altLang="zh-CN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C1EBC45-48D4-06C7-3642-DD63C48F2E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109" y="1052736"/>
            <a:ext cx="4390742" cy="943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A close-up of a measuring tape&#10;&#10;Description automatically generated with low confidence">
            <a:extLst>
              <a:ext uri="{FF2B5EF4-FFF2-40B4-BE49-F238E27FC236}">
                <a16:creationId xmlns:a16="http://schemas.microsoft.com/office/drawing/2014/main" id="{9CC82F9D-5A48-3B87-3193-6C640211C5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754" y="1052736"/>
            <a:ext cx="4404138" cy="9435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5D32347-50E9-4C7A-9BA3-EE2526D952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591" y="2065518"/>
            <a:ext cx="4680520" cy="474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281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Freeform: Shape 146"/>
          <p:cNvSpPr/>
          <p:nvPr/>
        </p:nvSpPr>
        <p:spPr>
          <a:xfrm>
            <a:off x="4572000" y="1395352"/>
            <a:ext cx="3797626" cy="3189210"/>
          </a:xfrm>
          <a:custGeom>
            <a:avLst/>
            <a:gdLst>
              <a:gd name="connsiteX0" fmla="*/ 0 w 3701143"/>
              <a:gd name="connsiteY0" fmla="*/ 0 h 3526971"/>
              <a:gd name="connsiteX1" fmla="*/ 14514 w 3701143"/>
              <a:gd name="connsiteY1" fmla="*/ 1393371 h 3526971"/>
              <a:gd name="connsiteX2" fmla="*/ 1204686 w 3701143"/>
              <a:gd name="connsiteY2" fmla="*/ 1407885 h 3526971"/>
              <a:gd name="connsiteX3" fmla="*/ 1277257 w 3701143"/>
              <a:gd name="connsiteY3" fmla="*/ 3526971 h 3526971"/>
              <a:gd name="connsiteX4" fmla="*/ 3686629 w 3701143"/>
              <a:gd name="connsiteY4" fmla="*/ 3526971 h 3526971"/>
              <a:gd name="connsiteX5" fmla="*/ 3701143 w 3701143"/>
              <a:gd name="connsiteY5" fmla="*/ 1074057 h 3526971"/>
              <a:gd name="connsiteX6" fmla="*/ 1930400 w 3701143"/>
              <a:gd name="connsiteY6" fmla="*/ 1088571 h 3526971"/>
              <a:gd name="connsiteX7" fmla="*/ 1915886 w 3701143"/>
              <a:gd name="connsiteY7" fmla="*/ 58057 h 3526971"/>
              <a:gd name="connsiteX8" fmla="*/ 0 w 3701143"/>
              <a:gd name="connsiteY8" fmla="*/ 0 h 3526971"/>
              <a:gd name="connsiteX0-1" fmla="*/ 0 w 3701143"/>
              <a:gd name="connsiteY0-2" fmla="*/ 0 h 3526971"/>
              <a:gd name="connsiteX1-3" fmla="*/ 14514 w 3701143"/>
              <a:gd name="connsiteY1-4" fmla="*/ 1393371 h 3526971"/>
              <a:gd name="connsiteX2-5" fmla="*/ 1294627 w 3701143"/>
              <a:gd name="connsiteY2-6" fmla="*/ 1422875 h 3526971"/>
              <a:gd name="connsiteX3-7" fmla="*/ 1277257 w 3701143"/>
              <a:gd name="connsiteY3-8" fmla="*/ 3526971 h 3526971"/>
              <a:gd name="connsiteX4-9" fmla="*/ 3686629 w 3701143"/>
              <a:gd name="connsiteY4-10" fmla="*/ 3526971 h 3526971"/>
              <a:gd name="connsiteX5-11" fmla="*/ 3701143 w 3701143"/>
              <a:gd name="connsiteY5-12" fmla="*/ 1074057 h 3526971"/>
              <a:gd name="connsiteX6-13" fmla="*/ 1930400 w 3701143"/>
              <a:gd name="connsiteY6-14" fmla="*/ 1088571 h 3526971"/>
              <a:gd name="connsiteX7-15" fmla="*/ 1915886 w 3701143"/>
              <a:gd name="connsiteY7-16" fmla="*/ 58057 h 3526971"/>
              <a:gd name="connsiteX8-17" fmla="*/ 0 w 3701143"/>
              <a:gd name="connsiteY8-18" fmla="*/ 0 h 3526971"/>
              <a:gd name="connsiteX0-19" fmla="*/ 0 w 3701143"/>
              <a:gd name="connsiteY0-20" fmla="*/ 0 h 3526971"/>
              <a:gd name="connsiteX1-21" fmla="*/ 14514 w 3701143"/>
              <a:gd name="connsiteY1-22" fmla="*/ 1393371 h 3526971"/>
              <a:gd name="connsiteX2-23" fmla="*/ 1294627 w 3701143"/>
              <a:gd name="connsiteY2-24" fmla="*/ 1422875 h 3526971"/>
              <a:gd name="connsiteX3-25" fmla="*/ 1277257 w 3701143"/>
              <a:gd name="connsiteY3-26" fmla="*/ 3526971 h 3526971"/>
              <a:gd name="connsiteX4-27" fmla="*/ 3686629 w 3701143"/>
              <a:gd name="connsiteY4-28" fmla="*/ 3526971 h 3526971"/>
              <a:gd name="connsiteX5-29" fmla="*/ 3701143 w 3701143"/>
              <a:gd name="connsiteY5-30" fmla="*/ 1074057 h 3526971"/>
              <a:gd name="connsiteX6-31" fmla="*/ 1930400 w 3701143"/>
              <a:gd name="connsiteY6-32" fmla="*/ 1088571 h 3526971"/>
              <a:gd name="connsiteX7-33" fmla="*/ 1953986 w 3701143"/>
              <a:gd name="connsiteY7-34" fmla="*/ 907 h 3526971"/>
              <a:gd name="connsiteX8-35" fmla="*/ 0 w 3701143"/>
              <a:gd name="connsiteY8-36" fmla="*/ 0 h 3526971"/>
              <a:gd name="connsiteX0-37" fmla="*/ 0 w 3701143"/>
              <a:gd name="connsiteY0-38" fmla="*/ 0 h 3526971"/>
              <a:gd name="connsiteX1-39" fmla="*/ 14514 w 3701143"/>
              <a:gd name="connsiteY1-40" fmla="*/ 1393371 h 3526971"/>
              <a:gd name="connsiteX2-41" fmla="*/ 1294627 w 3701143"/>
              <a:gd name="connsiteY2-42" fmla="*/ 1422875 h 3526971"/>
              <a:gd name="connsiteX3-43" fmla="*/ 1277257 w 3701143"/>
              <a:gd name="connsiteY3-44" fmla="*/ 3526971 h 3526971"/>
              <a:gd name="connsiteX4-45" fmla="*/ 3686629 w 3701143"/>
              <a:gd name="connsiteY4-46" fmla="*/ 3526971 h 3526971"/>
              <a:gd name="connsiteX5-47" fmla="*/ 3701143 w 3701143"/>
              <a:gd name="connsiteY5-48" fmla="*/ 1074057 h 3526971"/>
              <a:gd name="connsiteX6-49" fmla="*/ 1987550 w 3701143"/>
              <a:gd name="connsiteY6-50" fmla="*/ 1117146 h 3526971"/>
              <a:gd name="connsiteX7-51" fmla="*/ 1953986 w 3701143"/>
              <a:gd name="connsiteY7-52" fmla="*/ 907 h 3526971"/>
              <a:gd name="connsiteX8-53" fmla="*/ 0 w 3701143"/>
              <a:gd name="connsiteY8-54" fmla="*/ 0 h 3526971"/>
              <a:gd name="connsiteX0-55" fmla="*/ 0 w 3701143"/>
              <a:gd name="connsiteY0-56" fmla="*/ 0 h 3526971"/>
              <a:gd name="connsiteX1-57" fmla="*/ 14514 w 3701143"/>
              <a:gd name="connsiteY1-58" fmla="*/ 1393371 h 3526971"/>
              <a:gd name="connsiteX2-59" fmla="*/ 1294627 w 3701143"/>
              <a:gd name="connsiteY2-60" fmla="*/ 1422875 h 3526971"/>
              <a:gd name="connsiteX3-61" fmla="*/ 1277257 w 3701143"/>
              <a:gd name="connsiteY3-62" fmla="*/ 3526971 h 3526971"/>
              <a:gd name="connsiteX4-63" fmla="*/ 3686629 w 3701143"/>
              <a:gd name="connsiteY4-64" fmla="*/ 3526971 h 3526971"/>
              <a:gd name="connsiteX5-65" fmla="*/ 3701143 w 3701143"/>
              <a:gd name="connsiteY5-66" fmla="*/ 1074057 h 3526971"/>
              <a:gd name="connsiteX6-67" fmla="*/ 1958975 w 3701143"/>
              <a:gd name="connsiteY6-68" fmla="*/ 1088571 h 3526971"/>
              <a:gd name="connsiteX7-69" fmla="*/ 1953986 w 3701143"/>
              <a:gd name="connsiteY7-70" fmla="*/ 907 h 3526971"/>
              <a:gd name="connsiteX8-71" fmla="*/ 0 w 3701143"/>
              <a:gd name="connsiteY8-72" fmla="*/ 0 h 3526971"/>
              <a:gd name="connsiteX0-73" fmla="*/ 0 w 3701143"/>
              <a:gd name="connsiteY0-74" fmla="*/ 0 h 3526971"/>
              <a:gd name="connsiteX1-75" fmla="*/ 14514 w 3701143"/>
              <a:gd name="connsiteY1-76" fmla="*/ 1393371 h 3526971"/>
              <a:gd name="connsiteX2-77" fmla="*/ 1256527 w 3701143"/>
              <a:gd name="connsiteY2-78" fmla="*/ 1441925 h 3526971"/>
              <a:gd name="connsiteX3-79" fmla="*/ 1277257 w 3701143"/>
              <a:gd name="connsiteY3-80" fmla="*/ 3526971 h 3526971"/>
              <a:gd name="connsiteX4-81" fmla="*/ 3686629 w 3701143"/>
              <a:gd name="connsiteY4-82" fmla="*/ 3526971 h 3526971"/>
              <a:gd name="connsiteX5-83" fmla="*/ 3701143 w 3701143"/>
              <a:gd name="connsiteY5-84" fmla="*/ 1074057 h 3526971"/>
              <a:gd name="connsiteX6-85" fmla="*/ 1958975 w 3701143"/>
              <a:gd name="connsiteY6-86" fmla="*/ 1088571 h 3526971"/>
              <a:gd name="connsiteX7-87" fmla="*/ 1953986 w 3701143"/>
              <a:gd name="connsiteY7-88" fmla="*/ 907 h 3526971"/>
              <a:gd name="connsiteX8-89" fmla="*/ 0 w 3701143"/>
              <a:gd name="connsiteY8-90" fmla="*/ 0 h 3526971"/>
              <a:gd name="connsiteX0-91" fmla="*/ 0 w 3701143"/>
              <a:gd name="connsiteY0-92" fmla="*/ 0 h 3526971"/>
              <a:gd name="connsiteX1-93" fmla="*/ 14514 w 3701143"/>
              <a:gd name="connsiteY1-94" fmla="*/ 1393371 h 3526971"/>
              <a:gd name="connsiteX2-95" fmla="*/ 1237477 w 3701143"/>
              <a:gd name="connsiteY2-96" fmla="*/ 1394300 h 3526971"/>
              <a:gd name="connsiteX3-97" fmla="*/ 1277257 w 3701143"/>
              <a:gd name="connsiteY3-98" fmla="*/ 3526971 h 3526971"/>
              <a:gd name="connsiteX4-99" fmla="*/ 3686629 w 3701143"/>
              <a:gd name="connsiteY4-100" fmla="*/ 3526971 h 3526971"/>
              <a:gd name="connsiteX5-101" fmla="*/ 3701143 w 3701143"/>
              <a:gd name="connsiteY5-102" fmla="*/ 1074057 h 3526971"/>
              <a:gd name="connsiteX6-103" fmla="*/ 1958975 w 3701143"/>
              <a:gd name="connsiteY6-104" fmla="*/ 1088571 h 3526971"/>
              <a:gd name="connsiteX7-105" fmla="*/ 1953986 w 3701143"/>
              <a:gd name="connsiteY7-106" fmla="*/ 907 h 3526971"/>
              <a:gd name="connsiteX8-107" fmla="*/ 0 w 3701143"/>
              <a:gd name="connsiteY8-108" fmla="*/ 0 h 3526971"/>
              <a:gd name="connsiteX0-109" fmla="*/ 0 w 3701143"/>
              <a:gd name="connsiteY0-110" fmla="*/ 0 h 3526971"/>
              <a:gd name="connsiteX1-111" fmla="*/ 14514 w 3701143"/>
              <a:gd name="connsiteY1-112" fmla="*/ 1393371 h 3526971"/>
              <a:gd name="connsiteX2-113" fmla="*/ 1266052 w 3701143"/>
              <a:gd name="connsiteY2-114" fmla="*/ 1394300 h 3526971"/>
              <a:gd name="connsiteX3-115" fmla="*/ 1277257 w 3701143"/>
              <a:gd name="connsiteY3-116" fmla="*/ 3526971 h 3526971"/>
              <a:gd name="connsiteX4-117" fmla="*/ 3686629 w 3701143"/>
              <a:gd name="connsiteY4-118" fmla="*/ 3526971 h 3526971"/>
              <a:gd name="connsiteX5-119" fmla="*/ 3701143 w 3701143"/>
              <a:gd name="connsiteY5-120" fmla="*/ 1074057 h 3526971"/>
              <a:gd name="connsiteX6-121" fmla="*/ 1958975 w 3701143"/>
              <a:gd name="connsiteY6-122" fmla="*/ 1088571 h 3526971"/>
              <a:gd name="connsiteX7-123" fmla="*/ 1953986 w 3701143"/>
              <a:gd name="connsiteY7-124" fmla="*/ 907 h 3526971"/>
              <a:gd name="connsiteX8-125" fmla="*/ 0 w 3701143"/>
              <a:gd name="connsiteY8-126" fmla="*/ 0 h 3526971"/>
              <a:gd name="connsiteX0-127" fmla="*/ 14061 w 3715204"/>
              <a:gd name="connsiteY0-128" fmla="*/ 0 h 3526971"/>
              <a:gd name="connsiteX1-129" fmla="*/ 0 w 3715204"/>
              <a:gd name="connsiteY1-130" fmla="*/ 1393371 h 3526971"/>
              <a:gd name="connsiteX2-131" fmla="*/ 1280113 w 3715204"/>
              <a:gd name="connsiteY2-132" fmla="*/ 1394300 h 3526971"/>
              <a:gd name="connsiteX3-133" fmla="*/ 1291318 w 3715204"/>
              <a:gd name="connsiteY3-134" fmla="*/ 3526971 h 3526971"/>
              <a:gd name="connsiteX4-135" fmla="*/ 3700690 w 3715204"/>
              <a:gd name="connsiteY4-136" fmla="*/ 3526971 h 3526971"/>
              <a:gd name="connsiteX5-137" fmla="*/ 3715204 w 3715204"/>
              <a:gd name="connsiteY5-138" fmla="*/ 1074057 h 3526971"/>
              <a:gd name="connsiteX6-139" fmla="*/ 1973036 w 3715204"/>
              <a:gd name="connsiteY6-140" fmla="*/ 1088571 h 3526971"/>
              <a:gd name="connsiteX7-141" fmla="*/ 1968047 w 3715204"/>
              <a:gd name="connsiteY7-142" fmla="*/ 907 h 3526971"/>
              <a:gd name="connsiteX8-143" fmla="*/ 14061 w 3715204"/>
              <a:gd name="connsiteY8-144" fmla="*/ 0 h 352697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3715204" h="3526971">
                <a:moveTo>
                  <a:pt x="14061" y="0"/>
                </a:moveTo>
                <a:lnTo>
                  <a:pt x="0" y="1393371"/>
                </a:lnTo>
                <a:lnTo>
                  <a:pt x="1280113" y="1394300"/>
                </a:lnTo>
                <a:lnTo>
                  <a:pt x="1291318" y="3526971"/>
                </a:lnTo>
                <a:lnTo>
                  <a:pt x="3700690" y="3526971"/>
                </a:lnTo>
                <a:lnTo>
                  <a:pt x="3715204" y="1074057"/>
                </a:lnTo>
                <a:lnTo>
                  <a:pt x="1973036" y="1088571"/>
                </a:lnTo>
                <a:lnTo>
                  <a:pt x="1968047" y="907"/>
                </a:lnTo>
                <a:lnTo>
                  <a:pt x="14061" y="0"/>
                </a:lnTo>
                <a:close/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t>14</a:t>
            </a:fld>
            <a:endParaRPr 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267780" y="116632"/>
            <a:ext cx="6472572" cy="85010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FEL Experimental setup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/>
          <p:nvPr/>
        </p:nvSpPr>
        <p:spPr bwMode="auto">
          <a:xfrm>
            <a:off x="1521632" y="6469042"/>
            <a:ext cx="4580406" cy="3015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GB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[12]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Sami Tantawi, Phys. Rev. Lett., 112(16), 164802, 2014</a:t>
            </a:r>
            <a:endParaRPr kumimoji="0" lang="en-GB" altLang="zh-CN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53677" y="2513304"/>
            <a:ext cx="9959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Chiller</a:t>
            </a:r>
            <a:endParaRPr lang="en-GB" sz="2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605432" y="1124744"/>
            <a:ext cx="17528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231F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shifter</a:t>
            </a:r>
            <a:endParaRPr lang="en-GB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440426" y="2160961"/>
            <a:ext cx="17528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Pre-amplifier</a:t>
            </a:r>
            <a:endParaRPr lang="en-GB" sz="2000" b="1" dirty="0">
              <a:solidFill>
                <a:schemeClr val="accent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68833" y="972635"/>
            <a:ext cx="22727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High-power AMP</a:t>
            </a:r>
            <a:endParaRPr lang="en-GB" sz="2000" b="1" dirty="0">
              <a:solidFill>
                <a:srgbClr val="FFC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8233" y="2122554"/>
            <a:ext cx="20651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Signal generator</a:t>
            </a:r>
            <a:endParaRPr lang="en-GB" sz="2000" b="1" dirty="0">
              <a:solidFill>
                <a:srgbClr val="0070C0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34998" y="1464585"/>
            <a:ext cx="5494344" cy="768091"/>
            <a:chOff x="-2492690" y="4300225"/>
            <a:chExt cx="7468595" cy="913968"/>
          </a:xfrm>
        </p:grpSpPr>
        <p:grpSp>
          <p:nvGrpSpPr>
            <p:cNvPr id="43" name="Group 42"/>
            <p:cNvGrpSpPr/>
            <p:nvPr/>
          </p:nvGrpSpPr>
          <p:grpSpPr>
            <a:xfrm>
              <a:off x="346637" y="4361338"/>
              <a:ext cx="765878" cy="738543"/>
              <a:chOff x="346637" y="4361338"/>
              <a:chExt cx="765878" cy="738543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346637" y="4361338"/>
                <a:ext cx="765878" cy="738543"/>
              </a:xfrm>
              <a:prstGeom prst="ellipse">
                <a:avLst/>
              </a:prstGeom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 flipV="1">
                <a:off x="455057" y="4507285"/>
                <a:ext cx="545742" cy="446651"/>
              </a:xfrm>
              <a:prstGeom prst="straightConnector1">
                <a:avLst/>
              </a:prstGeom>
              <a:ln w="635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Flowchart: Merge 31"/>
            <p:cNvSpPr/>
            <p:nvPr/>
          </p:nvSpPr>
          <p:spPr>
            <a:xfrm rot="16200000">
              <a:off x="3258160" y="4389832"/>
              <a:ext cx="890915" cy="757808"/>
            </a:xfrm>
            <a:prstGeom prst="flowChartMerg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1124675" y="4304494"/>
              <a:ext cx="2223189" cy="890915"/>
              <a:chOff x="1124675" y="4304494"/>
              <a:chExt cx="2223189" cy="890915"/>
            </a:xfrm>
          </p:grpSpPr>
          <p:sp>
            <p:nvSpPr>
              <p:cNvPr id="31" name="Flowchart: Merge 30"/>
              <p:cNvSpPr/>
              <p:nvPr/>
            </p:nvSpPr>
            <p:spPr>
              <a:xfrm rot="16200000">
                <a:off x="1634186" y="4371048"/>
                <a:ext cx="890915" cy="757808"/>
              </a:xfrm>
              <a:prstGeom prst="flowChartMerg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4" name="Straight Arrow Connector 33"/>
              <p:cNvCxnSpPr/>
              <p:nvPr/>
            </p:nvCxnSpPr>
            <p:spPr>
              <a:xfrm>
                <a:off x="1124675" y="4715510"/>
                <a:ext cx="576064" cy="0"/>
              </a:xfrm>
              <a:prstGeom prst="straightConnector1">
                <a:avLst/>
              </a:prstGeom>
              <a:ln w="635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>
                <a:off x="2404186" y="4740240"/>
                <a:ext cx="943678" cy="0"/>
              </a:xfrm>
              <a:prstGeom prst="straightConnector1">
                <a:avLst/>
              </a:prstGeom>
              <a:ln w="635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Rectangle 37"/>
            <p:cNvSpPr/>
            <p:nvPr/>
          </p:nvSpPr>
          <p:spPr>
            <a:xfrm>
              <a:off x="-1367387" y="4300225"/>
              <a:ext cx="914400" cy="7858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-2492690" y="4690016"/>
              <a:ext cx="1125302" cy="0"/>
            </a:xfrm>
            <a:prstGeom prst="straightConnector1">
              <a:avLst/>
            </a:prstGeom>
            <a:ln w="635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-452987" y="4690016"/>
              <a:ext cx="817773" cy="0"/>
            </a:xfrm>
            <a:prstGeom prst="straightConnector1">
              <a:avLst/>
            </a:prstGeom>
            <a:ln w="635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4032227" y="4756161"/>
              <a:ext cx="943678" cy="0"/>
            </a:xfrm>
            <a:prstGeom prst="straightConnector1">
              <a:avLst/>
            </a:prstGeom>
            <a:ln w="635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87611" y="3126792"/>
            <a:ext cx="18473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gun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256647" y="4569680"/>
            <a:ext cx="18473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Seed laser</a:t>
            </a:r>
            <a:endParaRPr lang="en-GB" sz="2000" b="1" dirty="0">
              <a:solidFill>
                <a:srgbClr val="00B05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37718" y="4288335"/>
            <a:ext cx="9677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Linacs</a:t>
            </a:r>
            <a:endParaRPr lang="en-GB" sz="2000" b="1" dirty="0">
              <a:solidFill>
                <a:srgbClr val="7030A0"/>
              </a:solidFill>
            </a:endParaRPr>
          </a:p>
        </p:txBody>
      </p:sp>
      <p:grpSp>
        <p:nvGrpSpPr>
          <p:cNvPr id="135" name="Group 134"/>
          <p:cNvGrpSpPr/>
          <p:nvPr/>
        </p:nvGrpSpPr>
        <p:grpSpPr>
          <a:xfrm>
            <a:off x="178355" y="1599784"/>
            <a:ext cx="8787290" cy="2951925"/>
            <a:chOff x="-3833710" y="1697427"/>
            <a:chExt cx="17204586" cy="3790898"/>
          </a:xfrm>
        </p:grpSpPr>
        <p:pic>
          <p:nvPicPr>
            <p:cNvPr id="126" name="Picture 1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08305" y="3945841"/>
              <a:ext cx="4762712" cy="1420648"/>
            </a:xfrm>
            <a:prstGeom prst="rect">
              <a:avLst/>
            </a:prstGeom>
          </p:spPr>
        </p:pic>
        <p:grpSp>
          <p:nvGrpSpPr>
            <p:cNvPr id="107" name="Group 106"/>
            <p:cNvGrpSpPr/>
            <p:nvPr/>
          </p:nvGrpSpPr>
          <p:grpSpPr>
            <a:xfrm>
              <a:off x="2464984" y="4245813"/>
              <a:ext cx="2343270" cy="1062639"/>
              <a:chOff x="7269517" y="4122300"/>
              <a:chExt cx="2343270" cy="1062639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7269517" y="4122300"/>
                <a:ext cx="206297" cy="1060163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7482164" y="4122300"/>
                <a:ext cx="206297" cy="1060163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7705298" y="4124776"/>
                <a:ext cx="206297" cy="1060163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7917945" y="4124776"/>
                <a:ext cx="206297" cy="1060163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8132856" y="4122300"/>
                <a:ext cx="206297" cy="1060163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8345503" y="4122300"/>
                <a:ext cx="206297" cy="1060163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8553709" y="4122300"/>
                <a:ext cx="206297" cy="1060163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8766356" y="4122300"/>
                <a:ext cx="206297" cy="1060163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8970432" y="4122300"/>
                <a:ext cx="206297" cy="1060163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9183079" y="4122300"/>
                <a:ext cx="206297" cy="1060163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9406490" y="4122300"/>
                <a:ext cx="206297" cy="1060163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92" name="Straight Connector 91"/>
            <p:cNvCxnSpPr/>
            <p:nvPr/>
          </p:nvCxnSpPr>
          <p:spPr>
            <a:xfrm>
              <a:off x="2245107" y="4746465"/>
              <a:ext cx="3446110" cy="0"/>
            </a:xfrm>
            <a:prstGeom prst="line">
              <a:avLst/>
            </a:prstGeom>
            <a:ln w="1778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9167654" y="3373345"/>
              <a:ext cx="1280620" cy="104515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Graphic 8" descr="Line arrow: Horizontal U-turn with solid fill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316417" y="3629410"/>
              <a:ext cx="2962286" cy="1122102"/>
            </a:xfrm>
            <a:prstGeom prst="rect">
              <a:avLst/>
            </a:prstGeom>
          </p:spPr>
        </p:pic>
        <p:sp>
          <p:nvSpPr>
            <p:cNvPr id="48" name="Flowchart: Off-page Connector 47"/>
            <p:cNvSpPr/>
            <p:nvPr/>
          </p:nvSpPr>
          <p:spPr>
            <a:xfrm rot="16200000">
              <a:off x="-3802786" y="4349841"/>
              <a:ext cx="550799" cy="612648"/>
            </a:xfrm>
            <a:prstGeom prst="flowChartOffpage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5268998" y="3772585"/>
              <a:ext cx="1916544" cy="1381561"/>
              <a:chOff x="4317967" y="3674952"/>
              <a:chExt cx="1916544" cy="1381561"/>
            </a:xfrm>
          </p:grpSpPr>
          <p:sp>
            <p:nvSpPr>
              <p:cNvPr id="63" name="Rectangle 62"/>
              <p:cNvSpPr/>
              <p:nvPr/>
            </p:nvSpPr>
            <p:spPr>
              <a:xfrm>
                <a:off x="5980478" y="4207893"/>
                <a:ext cx="254033" cy="84862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9" name="Straight Connector 68"/>
              <p:cNvCxnSpPr>
                <a:stCxn id="60" idx="3"/>
                <a:endCxn id="61" idx="1"/>
              </p:cNvCxnSpPr>
              <p:nvPr/>
            </p:nvCxnSpPr>
            <p:spPr>
              <a:xfrm flipV="1">
                <a:off x="4572000" y="4099262"/>
                <a:ext cx="315373" cy="532941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>
                <a:stCxn id="61" idx="3"/>
                <a:endCxn id="62" idx="1"/>
              </p:cNvCxnSpPr>
              <p:nvPr/>
            </p:nvCxnSpPr>
            <p:spPr>
              <a:xfrm>
                <a:off x="5141406" y="4099262"/>
                <a:ext cx="305031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>
                <a:endCxn id="63" idx="1"/>
              </p:cNvCxnSpPr>
              <p:nvPr/>
            </p:nvCxnSpPr>
            <p:spPr>
              <a:xfrm>
                <a:off x="5700470" y="4180978"/>
                <a:ext cx="280008" cy="451225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61" name="Rectangle 60"/>
              <p:cNvSpPr/>
              <p:nvPr/>
            </p:nvSpPr>
            <p:spPr>
              <a:xfrm>
                <a:off x="4887373" y="3674952"/>
                <a:ext cx="254033" cy="84862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5446437" y="3674952"/>
                <a:ext cx="254033" cy="84862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4317967" y="4207893"/>
                <a:ext cx="254033" cy="84862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81" name="Straight Connector 80"/>
            <p:cNvCxnSpPr/>
            <p:nvPr/>
          </p:nvCxnSpPr>
          <p:spPr>
            <a:xfrm>
              <a:off x="-3221062" y="4656165"/>
              <a:ext cx="305031" cy="0"/>
            </a:xfrm>
            <a:prstGeom prst="line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-235256" y="4704641"/>
              <a:ext cx="540000" cy="0"/>
            </a:xfrm>
            <a:prstGeom prst="line">
              <a:avLst/>
            </a:prstGeom>
            <a:ln w="5715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H="1" flipV="1">
              <a:off x="1152002" y="4724597"/>
              <a:ext cx="5816" cy="763728"/>
            </a:xfrm>
            <a:prstGeom prst="straightConnector1">
              <a:avLst/>
            </a:prstGeom>
            <a:ln w="635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 flipV="1">
              <a:off x="1168840" y="4746465"/>
              <a:ext cx="4729640" cy="1"/>
            </a:xfrm>
            <a:prstGeom prst="straightConnector1">
              <a:avLst/>
            </a:prstGeom>
            <a:ln w="635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820629" y="4500175"/>
              <a:ext cx="564235" cy="513991"/>
            </a:xfrm>
            <a:prstGeom prst="line">
              <a:avLst/>
            </a:prstGeom>
            <a:ln w="5715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08" name="Group 107"/>
            <p:cNvGrpSpPr/>
            <p:nvPr/>
          </p:nvGrpSpPr>
          <p:grpSpPr>
            <a:xfrm>
              <a:off x="304744" y="3768537"/>
              <a:ext cx="1916544" cy="1381561"/>
              <a:chOff x="4317967" y="3674952"/>
              <a:chExt cx="1916544" cy="1381561"/>
            </a:xfrm>
          </p:grpSpPr>
          <p:sp>
            <p:nvSpPr>
              <p:cNvPr id="109" name="Rectangle 108"/>
              <p:cNvSpPr/>
              <p:nvPr/>
            </p:nvSpPr>
            <p:spPr>
              <a:xfrm>
                <a:off x="5980478" y="4207893"/>
                <a:ext cx="254033" cy="84862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0" name="Straight Connector 109"/>
              <p:cNvCxnSpPr>
                <a:stCxn id="115" idx="3"/>
                <a:endCxn id="113" idx="1"/>
              </p:cNvCxnSpPr>
              <p:nvPr/>
            </p:nvCxnSpPr>
            <p:spPr>
              <a:xfrm flipV="1">
                <a:off x="4572000" y="4099262"/>
                <a:ext cx="315373" cy="532941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>
                <a:stCxn id="113" idx="3"/>
                <a:endCxn id="114" idx="1"/>
              </p:cNvCxnSpPr>
              <p:nvPr/>
            </p:nvCxnSpPr>
            <p:spPr>
              <a:xfrm>
                <a:off x="5141406" y="4099262"/>
                <a:ext cx="305031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>
                <a:endCxn id="109" idx="1"/>
              </p:cNvCxnSpPr>
              <p:nvPr/>
            </p:nvCxnSpPr>
            <p:spPr>
              <a:xfrm>
                <a:off x="5700470" y="4180978"/>
                <a:ext cx="280008" cy="451225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13" name="Rectangle 112"/>
              <p:cNvSpPr/>
              <p:nvPr/>
            </p:nvSpPr>
            <p:spPr>
              <a:xfrm>
                <a:off x="4887373" y="3674952"/>
                <a:ext cx="254033" cy="84862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5446437" y="3674952"/>
                <a:ext cx="254033" cy="84862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4317967" y="4207893"/>
                <a:ext cx="254033" cy="84862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16" name="Straight Connector 115"/>
            <p:cNvCxnSpPr/>
            <p:nvPr/>
          </p:nvCxnSpPr>
          <p:spPr>
            <a:xfrm>
              <a:off x="5751234" y="4526515"/>
              <a:ext cx="386158" cy="466158"/>
            </a:xfrm>
            <a:prstGeom prst="line">
              <a:avLst/>
            </a:prstGeom>
            <a:ln w="5715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9" name="Group 58"/>
            <p:cNvGrpSpPr/>
            <p:nvPr/>
          </p:nvGrpSpPr>
          <p:grpSpPr>
            <a:xfrm>
              <a:off x="-2929230" y="4094752"/>
              <a:ext cx="2801926" cy="1208610"/>
              <a:chOff x="1501229" y="3933056"/>
              <a:chExt cx="3967227" cy="1695277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1501229" y="4201689"/>
                <a:ext cx="3967227" cy="1136251"/>
              </a:xfrm>
              <a:prstGeom prst="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1763688" y="3933056"/>
                <a:ext cx="535178" cy="5431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1793188" y="5085184"/>
                <a:ext cx="535178" cy="5431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711178" y="3933056"/>
                <a:ext cx="535178" cy="5431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740678" y="5085184"/>
                <a:ext cx="535178" cy="5431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647282" y="3933056"/>
                <a:ext cx="535178" cy="5431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3676782" y="5085184"/>
                <a:ext cx="535178" cy="5431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4583386" y="3933056"/>
                <a:ext cx="535178" cy="5431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4612886" y="5085184"/>
                <a:ext cx="535178" cy="5431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18" name="Straight Arrow Connector 117"/>
            <p:cNvCxnSpPr/>
            <p:nvPr/>
          </p:nvCxnSpPr>
          <p:spPr>
            <a:xfrm>
              <a:off x="5898480" y="4741704"/>
              <a:ext cx="0" cy="725263"/>
            </a:xfrm>
            <a:prstGeom prst="straightConnector1">
              <a:avLst/>
            </a:prstGeom>
            <a:ln w="635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>
              <a:stCxn id="63" idx="3"/>
            </p:cNvCxnSpPr>
            <p:nvPr/>
          </p:nvCxnSpPr>
          <p:spPr>
            <a:xfrm>
              <a:off x="7185542" y="4729836"/>
              <a:ext cx="6185334" cy="16629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>
              <a:endCxn id="132" idx="1"/>
            </p:cNvCxnSpPr>
            <p:nvPr/>
          </p:nvCxnSpPr>
          <p:spPr>
            <a:xfrm flipH="1" flipV="1">
              <a:off x="12540719" y="2191535"/>
              <a:ext cx="56258" cy="2533062"/>
            </a:xfrm>
            <a:prstGeom prst="straightConnector1">
              <a:avLst/>
            </a:prstGeom>
            <a:ln w="635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flipH="1">
              <a:off x="12288685" y="4543812"/>
              <a:ext cx="564235" cy="513991"/>
            </a:xfrm>
            <a:prstGeom prst="line">
              <a:avLst/>
            </a:prstGeom>
            <a:ln w="5715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2" name="Rectangle: Top Corners Snipped 131"/>
            <p:cNvSpPr/>
            <p:nvPr/>
          </p:nvSpPr>
          <p:spPr>
            <a:xfrm>
              <a:off x="11999624" y="1697427"/>
              <a:ext cx="1082191" cy="494108"/>
            </a:xfrm>
            <a:prstGeom prst="snip2SameRect">
              <a:avLst>
                <a:gd name="adj1" fmla="val 50000"/>
                <a:gd name="adj2" fmla="val 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36" name="Straight Arrow Connector 135"/>
          <p:cNvCxnSpPr/>
          <p:nvPr/>
        </p:nvCxnSpPr>
        <p:spPr>
          <a:xfrm>
            <a:off x="6181383" y="1830151"/>
            <a:ext cx="0" cy="1958378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7402861" y="1179395"/>
            <a:ext cx="16690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Spectrometer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3401735" y="3126501"/>
            <a:ext cx="12625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odulator</a:t>
            </a:r>
            <a:endParaRPr lang="en-GB" dirty="0"/>
          </a:p>
        </p:txBody>
      </p:sp>
      <p:sp>
        <p:nvSpPr>
          <p:cNvPr id="144" name="Content Placeholder 7"/>
          <p:cNvSpPr>
            <a:spLocks noGrp="1"/>
          </p:cNvSpPr>
          <p:nvPr>
            <p:ph idx="1"/>
          </p:nvPr>
        </p:nvSpPr>
        <p:spPr>
          <a:xfrm>
            <a:off x="230842" y="5013176"/>
            <a:ext cx="8617471" cy="113841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2000" dirty="0">
                <a:cs typeface="Times New Roman" panose="02020603050405020304" pitchFamily="18" charset="0"/>
              </a:rPr>
              <a:t>Seeded coherent harmonic generation (SCHG) setup</a:t>
            </a:r>
          </a:p>
          <a:p>
            <a:pPr>
              <a:spcBef>
                <a:spcPts val="0"/>
              </a:spcBef>
            </a:pPr>
            <a:r>
              <a:rPr lang="en-GB" sz="2000" dirty="0">
                <a:cs typeface="Times New Roman" panose="02020603050405020304" pitchFamily="18" charset="0"/>
              </a:rPr>
              <a:t>Self-Amplified Spontaneous Emission (SASE) can be achieved by cascading multiple MU sections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6774506" y="4184452"/>
            <a:ext cx="7173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</a:t>
            </a:r>
            <a:endParaRPr lang="en-GB" sz="2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5415347-136D-4950-A520-048630269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4" y="858619"/>
            <a:ext cx="5456897" cy="3650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406" y="188640"/>
            <a:ext cx="6156684" cy="634082"/>
          </a:xfrm>
        </p:spPr>
        <p:txBody>
          <a:bodyPr/>
          <a:lstStyle/>
          <a:p>
            <a:r>
              <a:rPr lang="en-GB" dirty="0">
                <a:cs typeface="Times New Roman" panose="02020603050405020304" pitchFamily="18" charset="0"/>
              </a:rPr>
              <a:t>Driving sources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12334"/>
            <a:ext cx="2133600" cy="365125"/>
          </a:xfrm>
        </p:spPr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>
                <a:cs typeface="Times New Roman" panose="02020603050405020304" pitchFamily="18" charset="0"/>
              </a:rPr>
              <a:t>15</a:t>
            </a:fld>
            <a:endParaRPr lang="en-US" altLang="zh-CN" dirty="0"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54431B-7C76-40CD-9B14-B1B1D3FDAE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9842" y="1196752"/>
            <a:ext cx="933958" cy="2232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0B7429D-B822-47A8-9308-032127FCC9B8}"/>
              </a:ext>
            </a:extLst>
          </p:cNvPr>
          <p:cNvSpPr/>
          <p:nvPr/>
        </p:nvSpPr>
        <p:spPr>
          <a:xfrm>
            <a:off x="6525946" y="1628800"/>
            <a:ext cx="9263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SLAC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12GHz,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 MW, 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1.6 µs @120 Hz, Eff. 55%.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B902E8-1E33-4FB0-9AE7-819173540AD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4" t="10463" r="21724"/>
          <a:stretch/>
        </p:blipFill>
        <p:spPr>
          <a:xfrm>
            <a:off x="7524328" y="1196752"/>
            <a:ext cx="657841" cy="220863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51321EF-A1E5-4F56-8CD4-03507709DDE0}"/>
              </a:ext>
            </a:extLst>
          </p:cNvPr>
          <p:cNvSpPr/>
          <p:nvPr/>
        </p:nvSpPr>
        <p:spPr>
          <a:xfrm>
            <a:off x="8172400" y="1587182"/>
            <a:ext cx="90837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Japan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170GHz, 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MW, CW, 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Eff. 45%.</a:t>
            </a:r>
          </a:p>
        </p:txBody>
      </p:sp>
      <p:sp>
        <p:nvSpPr>
          <p:cNvPr id="19" name="Star: 4 Points 18">
            <a:extLst>
              <a:ext uri="{FF2B5EF4-FFF2-40B4-BE49-F238E27FC236}">
                <a16:creationId xmlns:a16="http://schemas.microsoft.com/office/drawing/2014/main" id="{9C084F05-B7B2-44DD-BC33-CFD06DE08228}"/>
              </a:ext>
            </a:extLst>
          </p:cNvPr>
          <p:cNvSpPr/>
          <p:nvPr/>
        </p:nvSpPr>
        <p:spPr>
          <a:xfrm>
            <a:off x="4211960" y="1844824"/>
            <a:ext cx="144016" cy="144016"/>
          </a:xfrm>
          <a:prstGeom prst="star4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20" name="Star: 4 Points 19">
            <a:extLst>
              <a:ext uri="{FF2B5EF4-FFF2-40B4-BE49-F238E27FC236}">
                <a16:creationId xmlns:a16="http://schemas.microsoft.com/office/drawing/2014/main" id="{F5CDF30D-F690-41A9-9174-6D25EED74B22}"/>
              </a:ext>
            </a:extLst>
          </p:cNvPr>
          <p:cNvSpPr/>
          <p:nvPr/>
        </p:nvSpPr>
        <p:spPr>
          <a:xfrm>
            <a:off x="8244408" y="1272148"/>
            <a:ext cx="144016" cy="144016"/>
          </a:xfrm>
          <a:prstGeom prst="star4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tar: 4 Points 20">
            <a:extLst>
              <a:ext uri="{FF2B5EF4-FFF2-40B4-BE49-F238E27FC236}">
                <a16:creationId xmlns:a16="http://schemas.microsoft.com/office/drawing/2014/main" id="{528BC2E6-42AE-4F7C-8C9A-1F91E9701E61}"/>
              </a:ext>
            </a:extLst>
          </p:cNvPr>
          <p:cNvSpPr/>
          <p:nvPr/>
        </p:nvSpPr>
        <p:spPr>
          <a:xfrm>
            <a:off x="3131840" y="1700808"/>
            <a:ext cx="144016" cy="144016"/>
          </a:xfrm>
          <a:prstGeom prst="star4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tar: 4 Points 21">
            <a:extLst>
              <a:ext uri="{FF2B5EF4-FFF2-40B4-BE49-F238E27FC236}">
                <a16:creationId xmlns:a16="http://schemas.microsoft.com/office/drawing/2014/main" id="{2945A6C1-4C4D-44B5-BA5C-71262352F5F2}"/>
              </a:ext>
            </a:extLst>
          </p:cNvPr>
          <p:cNvSpPr/>
          <p:nvPr/>
        </p:nvSpPr>
        <p:spPr>
          <a:xfrm>
            <a:off x="6597954" y="1268760"/>
            <a:ext cx="144016" cy="144016"/>
          </a:xfrm>
          <a:prstGeom prst="star4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C773D88-2984-4EF5-98D6-FF536734C54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89842" y="3663840"/>
            <a:ext cx="1314766" cy="178138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63FB819D-C7A2-4040-B211-2FD9D3B578DA}"/>
              </a:ext>
            </a:extLst>
          </p:cNvPr>
          <p:cNvSpPr/>
          <p:nvPr/>
        </p:nvSpPr>
        <p:spPr>
          <a:xfrm>
            <a:off x="5523951" y="5499809"/>
            <a:ext cx="166925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Strathclyde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90GHz, ~10 MW, ~150ns, single shot, Eff. ~4%. (2D SWS)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60MW@36GHz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45F729C-1826-41FA-91AA-4A4FB75E41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7392" y="4236015"/>
            <a:ext cx="2052555" cy="1209209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D7B7A96A-8A70-4455-AB10-A83AFB272485}"/>
              </a:ext>
            </a:extLst>
          </p:cNvPr>
          <p:cNvSpPr/>
          <p:nvPr/>
        </p:nvSpPr>
        <p:spPr>
          <a:xfrm>
            <a:off x="7284512" y="5499809"/>
            <a:ext cx="17954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IAP, Russia</a:t>
            </a:r>
          </a:p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90GHz, 150MW, ~1ns, eff. 13%, IAP, Russia</a:t>
            </a:r>
            <a:endParaRPr lang="en-GB" sz="1400" dirty="0"/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1BA9A431-D5EF-43EC-BDBF-6C4298B84A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926889"/>
              </p:ext>
            </p:extLst>
          </p:nvPr>
        </p:nvGraphicFramePr>
        <p:xfrm>
          <a:off x="35495" y="4444320"/>
          <a:ext cx="540842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3717">
                  <a:extLst>
                    <a:ext uri="{9D8B030D-6E8A-4147-A177-3AD203B41FA5}">
                      <a16:colId xmlns:a16="http://schemas.microsoft.com/office/drawing/2014/main" val="106755462"/>
                    </a:ext>
                  </a:extLst>
                </a:gridCol>
                <a:gridCol w="1126524">
                  <a:extLst>
                    <a:ext uri="{9D8B030D-6E8A-4147-A177-3AD203B41FA5}">
                      <a16:colId xmlns:a16="http://schemas.microsoft.com/office/drawing/2014/main" val="1167276986"/>
                    </a:ext>
                  </a:extLst>
                </a:gridCol>
                <a:gridCol w="3248188">
                  <a:extLst>
                    <a:ext uri="{9D8B030D-6E8A-4147-A177-3AD203B41FA5}">
                      <a16:colId xmlns:a16="http://schemas.microsoft.com/office/drawing/2014/main" val="1728209461"/>
                    </a:ext>
                  </a:extLst>
                </a:gridCol>
              </a:tblGrid>
              <a:tr h="204557">
                <a:tc>
                  <a:txBody>
                    <a:bodyPr/>
                    <a:lstStyle/>
                    <a:p>
                      <a:r>
                        <a:rPr lang="en-GB" sz="1400" b="1" i="0" u="none" strike="noStrike" kern="1200" baseline="0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Frequency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i="0" u="none" strike="noStrike" kern="1200" baseline="0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Sources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i="0" u="none" strike="noStrike" kern="1200" baseline="0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Specifications</a:t>
                      </a:r>
                      <a:endParaRPr lang="en-GB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5161793"/>
                  </a:ext>
                </a:extLst>
              </a:tr>
              <a:tr h="204557"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X-band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Klystron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11.424 GHz, 75 MW, 55%, SLAC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994338"/>
                  </a:ext>
                </a:extLst>
              </a:tr>
              <a:tr h="204557">
                <a:tc rowSpan="3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200" b="0" i="0" u="none" strike="noStrike" kern="1200" baseline="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Ka-band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Gyro-klystron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30.0 GHz, 15 MW, 40%, IAP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969573"/>
                  </a:ext>
                </a:extLst>
              </a:tr>
              <a:tr h="2045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CARM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35.7 GHz, 30 MW, 10%, IAP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8094469"/>
                  </a:ext>
                </a:extLst>
              </a:tr>
              <a:tr h="2045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Gyrotron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35.0 GHz, 250 MW, 10%, NRL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8223558"/>
                  </a:ext>
                </a:extLst>
              </a:tr>
              <a:tr h="204557"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W-band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Gyrotron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94.4 GHz, 5.6 MW, 23%, pulsed mode, IAP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757601"/>
                  </a:ext>
                </a:extLst>
              </a:tr>
              <a:tr h="204557">
                <a:tc rowSpan="2"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D-band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Gyrotron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170 GHz, 1 MW, 45%, CW, CPI, KIT, Japan, IAP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33388"/>
                  </a:ext>
                </a:extLst>
              </a:tr>
              <a:tr h="20455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CARM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250 GHz, 20 MW, 20%, NRL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472995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F9DF5952-4A92-4364-8B7F-430C702CADDB}"/>
              </a:ext>
            </a:extLst>
          </p:cNvPr>
          <p:cNvSpPr txBox="1"/>
          <p:nvPr/>
        </p:nvSpPr>
        <p:spPr>
          <a:xfrm>
            <a:off x="3313359" y="1976303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7030A0"/>
                </a:solidFill>
                <a:latin typeface="+mj-lt"/>
              </a:rPr>
              <a:t>MBK</a:t>
            </a:r>
          </a:p>
        </p:txBody>
      </p:sp>
      <p:sp>
        <p:nvSpPr>
          <p:cNvPr id="30" name="Star: 4 Points 29">
            <a:extLst>
              <a:ext uri="{FF2B5EF4-FFF2-40B4-BE49-F238E27FC236}">
                <a16:creationId xmlns:a16="http://schemas.microsoft.com/office/drawing/2014/main" id="{E3E74D8D-CBCD-4A45-8475-CBCFC9AB5F1F}"/>
              </a:ext>
            </a:extLst>
          </p:cNvPr>
          <p:cNvSpPr/>
          <p:nvPr/>
        </p:nvSpPr>
        <p:spPr>
          <a:xfrm>
            <a:off x="3491880" y="1844824"/>
            <a:ext cx="144016" cy="144016"/>
          </a:xfrm>
          <a:prstGeom prst="star4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5976664" cy="734571"/>
          </a:xfrm>
        </p:spPr>
        <p:txBody>
          <a:bodyPr>
            <a:normAutofit/>
          </a:bodyPr>
          <a:lstStyle/>
          <a:p>
            <a:r>
              <a:rPr lang="en-GB" altLang="zh-CN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zh-CN" altLang="en-US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6893513" cy="2329626"/>
          </a:xfrm>
        </p:spPr>
        <p:txBody>
          <a:bodyPr/>
          <a:lstStyle/>
          <a:p>
            <a:pPr algn="just">
              <a:lnSpc>
                <a:spcPct val="107000"/>
              </a:lnSpc>
              <a:defRPr/>
            </a:pPr>
            <a:r>
              <a:rPr lang="en-US" altLang="zh-CN" sz="2400" dirty="0" err="1">
                <a:cs typeface="Times New Roman" panose="02020603050405020304" pitchFamily="18" charset="0"/>
              </a:rPr>
              <a:t>Millimetre</a:t>
            </a:r>
            <a:r>
              <a:rPr lang="en-US" altLang="zh-CN" sz="2400" dirty="0">
                <a:cs typeface="Times New Roman" panose="02020603050405020304" pitchFamily="18" charset="0"/>
              </a:rPr>
              <a:t>-wave undulator </a:t>
            </a:r>
            <a:r>
              <a:rPr lang="en-GB" altLang="zh-CN" sz="2400" dirty="0">
                <a:cs typeface="Times New Roman" panose="02020603050405020304" pitchFamily="18" charset="0"/>
              </a:rPr>
              <a:t>enables</a:t>
            </a:r>
            <a:endParaRPr lang="en-US" altLang="zh-CN" sz="2400" dirty="0"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  <a:defRPr/>
            </a:pPr>
            <a:r>
              <a:rPr lang="en-US" altLang="zh-CN" sz="2000" dirty="0">
                <a:cs typeface="Times New Roman" panose="02020603050405020304" pitchFamily="18" charset="0"/>
              </a:rPr>
              <a:t>X-FELs using the 250MeV FEBE beam at Daresbury Lab</a:t>
            </a:r>
          </a:p>
          <a:p>
            <a:pPr lvl="1" algn="just">
              <a:lnSpc>
                <a:spcPct val="107000"/>
              </a:lnSpc>
              <a:defRPr/>
            </a:pPr>
            <a:r>
              <a:rPr lang="en-US" altLang="zh-CN" sz="2000" dirty="0">
                <a:cs typeface="Times New Roman" panose="02020603050405020304" pitchFamily="18" charset="0"/>
              </a:rPr>
              <a:t>The MW-level </a:t>
            </a:r>
            <a:r>
              <a:rPr lang="en-US" altLang="zh-CN" sz="2000" dirty="0" err="1">
                <a:cs typeface="Times New Roman" panose="02020603050405020304" pitchFamily="18" charset="0"/>
              </a:rPr>
              <a:t>millimetre</a:t>
            </a:r>
            <a:r>
              <a:rPr lang="en-US" altLang="zh-CN" sz="2000" dirty="0">
                <a:cs typeface="Times New Roman" panose="02020603050405020304" pitchFamily="18" charset="0"/>
              </a:rPr>
              <a:t>-wave source developed for the MU can be used for high-gradient accelerator research</a:t>
            </a:r>
          </a:p>
          <a:p>
            <a:pPr lvl="1" algn="just">
              <a:lnSpc>
                <a:spcPct val="107000"/>
              </a:lnSpc>
              <a:defRPr/>
            </a:pPr>
            <a:r>
              <a:rPr lang="en-US" altLang="zh-CN" sz="2000" dirty="0">
                <a:cs typeface="Times New Roman" panose="02020603050405020304" pitchFamily="18" charset="0"/>
              </a:rPr>
              <a:t>Enhances the search for axion-like-particles (ALPs) by increasing the event rate of the detection system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F47267C-E6B0-49D4-91B7-C5EA92D9BFCE}"/>
              </a:ext>
            </a:extLst>
          </p:cNvPr>
          <p:cNvSpPr txBox="1"/>
          <p:nvPr/>
        </p:nvSpPr>
        <p:spPr>
          <a:xfrm>
            <a:off x="1547664" y="5821140"/>
            <a:ext cx="6984775" cy="92022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0" hangingPunct="0">
              <a:lnSpc>
                <a:spcPts val="1600"/>
              </a:lnSpc>
              <a:spcBef>
                <a:spcPts val="0"/>
              </a:spcBef>
              <a:buNone/>
              <a:tabLst>
                <a:tab pos="447675" algn="l"/>
              </a:tabLst>
              <a:defRPr/>
            </a:pPr>
            <a:r>
              <a:rPr lang="en-GB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[1] E. </a:t>
            </a:r>
            <a:r>
              <a:rPr lang="en-GB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Nanni</a:t>
            </a:r>
            <a:r>
              <a:rPr lang="en-GB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SLAC, HG 2021.</a:t>
            </a:r>
          </a:p>
          <a:p>
            <a:pPr marL="0" indent="0" algn="just" eaLnBrk="0" hangingPunct="0">
              <a:lnSpc>
                <a:spcPts val="1600"/>
              </a:lnSpc>
              <a:spcBef>
                <a:spcPts val="0"/>
              </a:spcBef>
              <a:buNone/>
              <a:tabLst>
                <a:tab pos="447675" algn="l"/>
              </a:tabLst>
              <a:defRPr/>
            </a:pPr>
            <a:r>
              <a:rPr lang="en-GB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[2] G. Linde, IEEE Trans. Aerospace and Electronic Systems, 44(3), pp. 1102-1117, 2008. </a:t>
            </a:r>
          </a:p>
          <a:p>
            <a:pPr marL="0" indent="0" algn="just" eaLnBrk="0" hangingPunct="0">
              <a:lnSpc>
                <a:spcPts val="1600"/>
              </a:lnSpc>
              <a:spcBef>
                <a:spcPts val="0"/>
              </a:spcBef>
              <a:buNone/>
              <a:tabLst>
                <a:tab pos="447675" algn="l"/>
              </a:tabLst>
              <a:defRPr/>
            </a:pPr>
            <a:r>
              <a:rPr lang="en-GB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[3] M. A. K. Othman, et. al, Appl. Phys. Lett. 117, 073502 (2020).</a:t>
            </a:r>
          </a:p>
          <a:p>
            <a:pPr marL="0" indent="0" algn="just" eaLnBrk="0" hangingPunct="0">
              <a:lnSpc>
                <a:spcPts val="1600"/>
              </a:lnSpc>
              <a:spcBef>
                <a:spcPts val="0"/>
              </a:spcBef>
              <a:buNone/>
              <a:tabLst>
                <a:tab pos="447675" algn="l"/>
              </a:tabLst>
              <a:defRPr/>
            </a:pPr>
            <a:r>
              <a:rPr lang="en-GB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[4] L.M. </a:t>
            </a:r>
            <a:r>
              <a:rPr lang="en-GB" sz="14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Capparelli</a:t>
            </a:r>
            <a:r>
              <a:rPr lang="en-GB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Physics of the Dark Universe, 12 (37-44), 2016.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640452" cy="2448272"/>
          </a:xfrm>
        </p:spPr>
        <p:txBody>
          <a:bodyPr/>
          <a:lstStyle/>
          <a:p>
            <a:pPr marL="0" indent="0">
              <a:lnSpc>
                <a:spcPct val="107000"/>
              </a:lnSpc>
              <a:buNone/>
              <a:defRPr/>
            </a:pPr>
            <a:r>
              <a:rPr lang="en-GB" altLang="zh-CN" sz="2400" dirty="0">
                <a:cs typeface="Times New Roman" panose="02020603050405020304" pitchFamily="18" charset="0"/>
              </a:rPr>
              <a:t>I would like to thank the Science and Technology Facilities Council (STFC) U.K., Cockcroft Phase 4 grant ST/V001612/1 for supporting this research. </a:t>
            </a:r>
          </a:p>
          <a:p>
            <a:pPr marL="0" indent="0" algn="ctr">
              <a:lnSpc>
                <a:spcPct val="107000"/>
              </a:lnSpc>
              <a:buNone/>
              <a:defRPr/>
            </a:pPr>
            <a:endParaRPr lang="en-GB" altLang="zh-CN" sz="2000" dirty="0"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buNone/>
              <a:defRPr/>
            </a:pPr>
            <a:r>
              <a:rPr lang="en-GB" altLang="zh-CN" sz="3600" dirty="0">
                <a:cs typeface="Times New Roman" panose="02020603050405020304" pitchFamily="18" charset="0"/>
              </a:rPr>
              <a:t>Thank you for attention!</a:t>
            </a:r>
          </a:p>
          <a:p>
            <a:pPr marL="0" indent="0" algn="ctr">
              <a:lnSpc>
                <a:spcPct val="107000"/>
              </a:lnSpc>
              <a:buNone/>
              <a:defRPr/>
            </a:pPr>
            <a:r>
              <a:rPr lang="en-GB" altLang="zh-CN" sz="3600" dirty="0">
                <a:cs typeface="Times New Roman" panose="02020603050405020304" pitchFamily="18" charset="0"/>
              </a:rPr>
              <a:t>I’d be happy to answer any questions</a:t>
            </a:r>
            <a:endParaRPr lang="en-US" altLang="zh-CN" sz="3600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 txBox="1"/>
          <p:nvPr/>
        </p:nvSpPr>
        <p:spPr bwMode="auto">
          <a:xfrm>
            <a:off x="223638" y="3868976"/>
            <a:ext cx="4348362" cy="454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GB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Wavelength of output radiation</a:t>
            </a:r>
          </a:p>
        </p:txBody>
      </p:sp>
      <p:sp>
        <p:nvSpPr>
          <p:cNvPr id="12" name="标题 1"/>
          <p:cNvSpPr txBox="1"/>
          <p:nvPr/>
        </p:nvSpPr>
        <p:spPr>
          <a:xfrm>
            <a:off x="1259632" y="62895"/>
            <a:ext cx="6347048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sz="4000" noProof="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Free-electron Laser (FEL)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/>
          <p:nvPr/>
        </p:nvSpPr>
        <p:spPr bwMode="auto">
          <a:xfrm>
            <a:off x="1581082" y="5725105"/>
            <a:ext cx="5112568" cy="1070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GB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Bolko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Beutner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Introduction to Free Electron Lasers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GB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 P. G. O'Shea and H. P. Freund, 292 (5523), pp. 1853-1858, 2001.</a:t>
            </a:r>
            <a:endParaRPr lang="en-US" altLang="zh-C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[3] </a:t>
            </a:r>
            <a:r>
              <a:rPr lang="en-GB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GB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Ghaith</a:t>
            </a:r>
            <a:r>
              <a:rPr lang="en-GB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et. al, Physics Reports 937(6), 2021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kumimoji="0" lang="en-GB" altLang="zh-CN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[4] https://www.youtube.com/watch?v=-kdqVuJxkrs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23638" y="4227118"/>
                <a:ext cx="2873838" cy="720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altLang="zh-CN" i="1" smtClean="0">
                          <a:solidFill>
                            <a:schemeClr val="tx1"/>
                          </a:solidFill>
                          <a:latin typeface="Cambria Math" panose="02040503050406030204"/>
                          <a:ea typeface="Cambria Math" panose="02040503050406030204"/>
                        </a:rPr>
                        <m:t>𝜆</m:t>
                      </m:r>
                      <m:r>
                        <a:rPr lang="en-GB" altLang="zh-CN" i="1">
                          <a:solidFill>
                            <a:schemeClr val="tx1"/>
                          </a:solidFill>
                          <a:latin typeface="Cambria Math" panose="02040503050406030204"/>
                        </a:rPr>
                        <m:t>=</m:t>
                      </m:r>
                      <m:f>
                        <m:fPr>
                          <m:ctrlPr>
                            <a:rPr lang="en-GB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altLang="zh-CN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zh-CN" i="1">
                                  <a:solidFill>
                                    <a:schemeClr val="tx1"/>
                                  </a:solidFill>
                                  <a:latin typeface="Cambria Math" panose="02040503050406030204"/>
                                  <a:ea typeface="Cambria Math" panose="02040503050406030204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altLang="zh-CN" i="1">
                                  <a:solidFill>
                                    <a:schemeClr val="tx1"/>
                                  </a:solidFill>
                                  <a:latin typeface="Cambria Math" panose="02040503050406030204"/>
                                </a:rPr>
                                <m:t>𝑢</m:t>
                              </m:r>
                            </m:sub>
                          </m:sSub>
                        </m:num>
                        <m:den>
                          <m:r>
                            <a:rPr lang="en-GB" altLang="zh-CN" i="1">
                              <a:solidFill>
                                <a:schemeClr val="tx1"/>
                              </a:solidFill>
                              <a:latin typeface="Cambria Math" panose="02040503050406030204"/>
                            </a:rPr>
                            <m:t>2</m:t>
                          </m:r>
                          <m:sSup>
                            <m:sSupPr>
                              <m:ctrlPr>
                                <a:rPr lang="en-GB" altLang="zh-CN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altLang="zh-CN" i="1">
                                  <a:solidFill>
                                    <a:schemeClr val="tx1"/>
                                  </a:solidFill>
                                  <a:latin typeface="Cambria Math" panose="02040503050406030204"/>
                                  <a:ea typeface="Cambria Math" panose="02040503050406030204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GB" altLang="zh-CN" i="1">
                                  <a:solidFill>
                                    <a:schemeClr val="tx1"/>
                                  </a:solidFill>
                                  <a:latin typeface="Cambria Math" panose="02040503050406030204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GB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altLang="zh-CN" i="1">
                              <a:solidFill>
                                <a:schemeClr val="tx1"/>
                              </a:solidFill>
                              <a:latin typeface="Cambria Math" panose="02040503050406030204"/>
                            </a:rPr>
                            <m:t>1+</m:t>
                          </m:r>
                          <m:f>
                            <m:fPr>
                              <m:ctrlPr>
                                <a:rPr lang="en-GB" altLang="zh-CN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altLang="zh-CN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altLang="zh-CN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GB" altLang="zh-CN" i="1">
                                      <a:solidFill>
                                        <a:schemeClr val="tx1"/>
                                      </a:solidFill>
                                      <a:latin typeface="Cambria Math" panose="02040503050406030204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altLang="zh-CN" i="1">
                                  <a:solidFill>
                                    <a:schemeClr val="tx1"/>
                                  </a:solidFill>
                                  <a:latin typeface="Cambria Math" panose="02040503050406030204"/>
                                </a:rPr>
                                <m:t>2</m:t>
                              </m:r>
                            </m:den>
                          </m:f>
                          <m:r>
                            <a:rPr lang="en-GB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altLang="zh-CN" i="1">
                                  <a:latin typeface="Cambria Math" panose="02040503050406030204"/>
                                  <a:ea typeface="Cambria Math" panose="02040503050406030204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GB" altLang="zh-CN" i="1">
                                  <a:latin typeface="Cambria Math" panose="02040503050406030204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GB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GB" altLang="zh-CN" i="1">
                                  <a:latin typeface="Cambria Math" panose="02040503050406030204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zh-CN" altLang="en-US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638" y="4227118"/>
                <a:ext cx="2873838" cy="72032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94345" y="4958622"/>
                <a:ext cx="3593918" cy="5493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altLang="zh-CN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d>
                        <m:sSub>
                          <m:sSubPr>
                            <m:ctrlPr>
                              <a:rPr lang="en-GB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altLang="zh-CN" sz="2000" i="1">
                                <a:latin typeface="Cambria Math" panose="02040503050406030204"/>
                                <a:ea typeface="Cambria Math" panose="02040503050406030204"/>
                              </a:rPr>
                              <m:t>𝜆</m:t>
                            </m:r>
                          </m:e>
                          <m:sub>
                            <m:r>
                              <a:rPr lang="en-GB" altLang="zh-CN" sz="2000" i="1">
                                <a:latin typeface="Cambria Math" panose="02040503050406030204"/>
                              </a:rPr>
                              <m:t>𝑢</m:t>
                            </m:r>
                          </m:sub>
                        </m:sSub>
                        <m:sSub>
                          <m:sSubPr>
                            <m:ctrlPr>
                              <a:rPr lang="en-GB" altLang="zh-CN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altLang="zh-CN" sz="2000" i="1">
                                <a:latin typeface="Cambria Math" panose="02040503050406030204"/>
                              </a:rPr>
                              <m:t>𝐵</m:t>
                            </m:r>
                          </m:e>
                          <m:sub>
                            <m:r>
                              <a:rPr lang="en-GB" altLang="zh-CN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num>
                      <m:den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zh-CN" alt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𝑚𝑐</m:t>
                        </m:r>
                      </m:den>
                    </m:f>
                  </m:oMath>
                </a14:m>
                <a:r>
                  <a:rPr lang="en-US" altLang="zh-CN" sz="20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</a:rPr>
                      <m:t>0.934</m:t>
                    </m:r>
                    <m:sSub>
                      <m:sSubPr>
                        <m:ctrlPr>
                          <a:rPr lang="en-GB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sz="2000" i="1">
                            <a:latin typeface="Cambria Math" panose="02040503050406030204"/>
                          </a:rPr>
                          <m:t>𝐵</m:t>
                        </m:r>
                      </m:e>
                      <m:sub>
                        <m:r>
                          <a:rPr lang="en-GB" altLang="zh-CN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sSub>
                      <m:sSubPr>
                        <m:ctrlPr>
                          <a:rPr lang="en-GB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sz="20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m:rPr>
                            <m:sty m:val="p"/>
                          </m:rPr>
                          <a:rPr lang="en-GB" altLang="zh-CN" sz="2000" b="0" i="0" smtClean="0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en-GB" altLang="zh-CN" sz="2000" b="0" i="1" smtClean="0">
                            <a:latin typeface="Cambria Math" panose="02040503050406030204" pitchFamily="18" charset="0"/>
                          </a:rPr>
                          <m:t>]</m:t>
                        </m:r>
                        <m:r>
                          <a:rPr lang="en-GB" altLang="zh-CN" sz="2000" i="1">
                            <a:latin typeface="Cambria Math" panose="02040503050406030204"/>
                            <a:ea typeface="Cambria Math" panose="02040503050406030204"/>
                          </a:rPr>
                          <m:t>𝜆</m:t>
                        </m:r>
                      </m:e>
                      <m:sub>
                        <m:r>
                          <a:rPr lang="en-GB" altLang="zh-CN" sz="2000" i="1">
                            <a:latin typeface="Cambria Math" panose="02040503050406030204"/>
                          </a:rPr>
                          <m:t>𝑢</m:t>
                        </m:r>
                      </m:sub>
                    </m:sSub>
                    <m:r>
                      <a:rPr lang="en-GB" altLang="zh-CN" sz="20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en-GB" altLang="zh-CN" sz="2000" b="0" i="0" smtClean="0">
                        <a:latin typeface="Cambria Math" panose="02040503050406030204" pitchFamily="18" charset="0"/>
                      </a:rPr>
                      <m:t>cm</m:t>
                    </m:r>
                    <m:r>
                      <a:rPr lang="en-GB" altLang="zh-CN" sz="20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altLang="zh-CN" sz="2000" b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345" y="4958622"/>
                <a:ext cx="3593918" cy="549318"/>
              </a:xfrm>
              <a:prstGeom prst="rect">
                <a:avLst/>
              </a:prstGeom>
              <a:blipFill>
                <a:blip r:embed="rId4"/>
                <a:stretch>
                  <a:fillRect b="-54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716016" y="4799010"/>
                <a:ext cx="395526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>
                            <a:latin typeface="Cambria Math" panose="02040503050406030204"/>
                          </a:rPr>
                          <m:t>𝐵</m:t>
                        </m:r>
                      </m:e>
                      <m:sub>
                        <m:r>
                          <a:rPr lang="en-GB" altLang="zh-CN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GB" altLang="zh-CN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peak B field of the undulator,</a:t>
                </a:r>
                <a:r>
                  <a:rPr lang="en-GB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GB" altLang="zh-CN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GB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undulator / deflection parameter</a:t>
                </a:r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4799010"/>
                <a:ext cx="3955268" cy="646331"/>
              </a:xfrm>
              <a:prstGeom prst="rect">
                <a:avLst/>
              </a:prstGeom>
              <a:blipFill>
                <a:blip r:embed="rId5"/>
                <a:stretch>
                  <a:fillRect l="-1389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699F9C40-320E-DEB0-8F08-EF1056250A71}"/>
              </a:ext>
            </a:extLst>
          </p:cNvPr>
          <p:cNvSpPr txBox="1"/>
          <p:nvPr/>
        </p:nvSpPr>
        <p:spPr>
          <a:xfrm>
            <a:off x="5400979" y="1537651"/>
            <a:ext cx="34103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concept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 proposed in 1972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 </a:t>
            </a:r>
            <a:r>
              <a:rPr lang="en-GB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1977-78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1EBF8FA-CDCE-2A76-E77B-664B0CA28BD6}"/>
              </a:ext>
            </a:extLst>
          </p:cNvPr>
          <p:cNvGrpSpPr/>
          <p:nvPr/>
        </p:nvGrpSpPr>
        <p:grpSpPr>
          <a:xfrm>
            <a:off x="179512" y="786301"/>
            <a:ext cx="5245945" cy="2880320"/>
            <a:chOff x="179512" y="786301"/>
            <a:chExt cx="5245945" cy="288032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4B23B6B-5305-E5D7-4BDF-61079FB1F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9512" y="786301"/>
              <a:ext cx="5245945" cy="288032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FEA3EB3-7364-716D-76A2-3227FF43EE2E}"/>
                </a:ext>
              </a:extLst>
            </p:cNvPr>
            <p:cNvSpPr txBox="1"/>
            <p:nvPr/>
          </p:nvSpPr>
          <p:spPr>
            <a:xfrm>
              <a:off x="2771800" y="1495817"/>
              <a:ext cx="94966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altLang="zh-CN" sz="1200" b="1" dirty="0">
                  <a:cs typeface="Arial" panose="020B0604020202020204" pitchFamily="34" charset="0"/>
                </a:rPr>
                <a:t>Undulator</a:t>
              </a:r>
              <a:endParaRPr lang="en-GB" sz="1200" b="1" dirty="0">
                <a:cs typeface="Arial" panose="020B0604020202020204" pitchFamily="34" charset="0"/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EF8964-3197-C306-7CB2-F9BBFE862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2</a:t>
            </a:fld>
            <a:endParaRPr lang="en-US" altLang="zh-CN" dirty="0"/>
          </a:p>
        </p:txBody>
      </p:sp>
      <p:pic>
        <p:nvPicPr>
          <p:cNvPr id="5" name="Picture 4" descr="A picture containing text, computer, dark, night sky&#10;&#10;Description automatically generated">
            <a:extLst>
              <a:ext uri="{FF2B5EF4-FFF2-40B4-BE49-F238E27FC236}">
                <a16:creationId xmlns:a16="http://schemas.microsoft.com/office/drawing/2014/main" id="{591ED781-0347-723C-6BB5-106CE04414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457" y="2341722"/>
            <a:ext cx="3563509" cy="200962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 txBox="1"/>
          <p:nvPr/>
        </p:nvSpPr>
        <p:spPr>
          <a:xfrm>
            <a:off x="1187624" y="62895"/>
            <a:ext cx="6347048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sz="4000" noProof="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X-ray Free-electron Laser (XFEL)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1" name="文本框 2">
            <a:extLst>
              <a:ext uri="{FF2B5EF4-FFF2-40B4-BE49-F238E27FC236}">
                <a16:creationId xmlns:a16="http://schemas.microsoft.com/office/drawing/2014/main" id="{52C8BA9A-1028-7510-1091-7F7290EB8481}"/>
              </a:ext>
            </a:extLst>
          </p:cNvPr>
          <p:cNvSpPr txBox="1"/>
          <p:nvPr/>
        </p:nvSpPr>
        <p:spPr>
          <a:xfrm>
            <a:off x="385191" y="1262475"/>
            <a:ext cx="8658211" cy="496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Bef>
                <a:spcPct val="20000"/>
              </a:spcBef>
            </a:pPr>
            <a:r>
              <a:rPr lang="en-GB" b="1" dirty="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First X-FEL operated in 2005. Features: </a:t>
            </a:r>
          </a:p>
          <a:p>
            <a:pPr marL="0" lvl="1" indent="-342900">
              <a:lnSpc>
                <a:spcPct val="15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80000"/>
              <a:buFont typeface="Wingdings" panose="05000000000000000000" pitchFamily="2" charset="2"/>
              <a:buChar char="p"/>
            </a:pPr>
            <a:r>
              <a:rPr lang="en-GB" sz="1600" b="1" dirty="0">
                <a:solidFill>
                  <a:srgbClr val="1330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Coherent, narrow bandwidth, high energy, short duration</a:t>
            </a:r>
          </a:p>
          <a:p>
            <a:pPr indent="-342900">
              <a:spcBef>
                <a:spcPct val="20000"/>
              </a:spcBef>
            </a:pPr>
            <a:endParaRPr lang="en-GB" sz="300" b="1" dirty="0">
              <a:solidFill>
                <a:srgbClr val="1330A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42900">
              <a:spcBef>
                <a:spcPct val="20000"/>
              </a:spcBef>
            </a:pPr>
            <a:endParaRPr lang="en-GB" sz="300" b="1" dirty="0">
              <a:solidFill>
                <a:srgbClr val="1330A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42900">
              <a:spcBef>
                <a:spcPct val="20000"/>
              </a:spcBef>
            </a:pPr>
            <a:endParaRPr lang="en-GB" sz="300" b="1" dirty="0">
              <a:solidFill>
                <a:srgbClr val="1330A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42900">
              <a:spcBef>
                <a:spcPct val="20000"/>
              </a:spcBef>
            </a:pPr>
            <a:endParaRPr lang="en-GB" sz="400" b="1" dirty="0">
              <a:solidFill>
                <a:srgbClr val="1330A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42900">
              <a:spcBef>
                <a:spcPct val="20000"/>
              </a:spcBef>
            </a:pPr>
            <a:r>
              <a:rPr lang="en-GB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Applications:</a:t>
            </a:r>
          </a:p>
          <a:p>
            <a:pPr marL="0" lvl="1" indent="-342900">
              <a:lnSpc>
                <a:spcPct val="15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80000"/>
              <a:buFont typeface="Wingdings" panose="05000000000000000000" pitchFamily="2" charset="2"/>
              <a:buChar char="p"/>
            </a:pPr>
            <a:r>
              <a:rPr lang="en-GB" sz="1600" b="1" dirty="0">
                <a:solidFill>
                  <a:srgbClr val="1330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Bioscience </a:t>
            </a:r>
            <a:r>
              <a:rPr lang="en-GB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(molecular movies of enzyme catalysis)</a:t>
            </a:r>
          </a:p>
          <a:p>
            <a:pPr marL="0" lvl="1" indent="-342900">
              <a:lnSpc>
                <a:spcPct val="15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80000"/>
              <a:buFont typeface="Wingdings" panose="05000000000000000000" pitchFamily="2" charset="2"/>
              <a:buChar char="p"/>
            </a:pPr>
            <a:r>
              <a:rPr lang="en-GB" sz="1600" b="1" dirty="0">
                <a:solidFill>
                  <a:srgbClr val="1330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Physics </a:t>
            </a:r>
            <a:r>
              <a:rPr lang="en-GB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(understand </a:t>
            </a: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structure of star core</a:t>
            </a:r>
            <a:r>
              <a:rPr lang="en-GB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lvl="1" indent="-342900">
              <a:lnSpc>
                <a:spcPct val="15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80000"/>
              <a:buFont typeface="Wingdings" panose="05000000000000000000" pitchFamily="2" charset="2"/>
              <a:buChar char="p"/>
            </a:pPr>
            <a:r>
              <a:rPr lang="en-GB" sz="1600" b="1" dirty="0">
                <a:solidFill>
                  <a:srgbClr val="1330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Chemistry </a:t>
            </a:r>
            <a:r>
              <a:rPr lang="en-GB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(observe form / break of bonds between molecules)</a:t>
            </a:r>
          </a:p>
          <a:p>
            <a:pPr marL="0" lvl="1">
              <a:lnSpc>
                <a:spcPct val="15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80000"/>
            </a:pPr>
            <a:endParaRPr lang="en-GB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>
              <a:lnSpc>
                <a:spcPct val="15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80000"/>
            </a:pPr>
            <a:endParaRPr lang="en-GB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>
              <a:lnSpc>
                <a:spcPct val="15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80000"/>
            </a:pPr>
            <a:r>
              <a:rPr lang="en-US" altLang="zh-CN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Challenges:</a:t>
            </a:r>
          </a:p>
          <a:p>
            <a:pPr marL="0" lvl="1" indent="-342900">
              <a:lnSpc>
                <a:spcPct val="15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80000"/>
              <a:buFont typeface="Wingdings" panose="05000000000000000000" pitchFamily="2" charset="2"/>
              <a:buChar char="p"/>
            </a:pPr>
            <a:r>
              <a:rPr lang="en-GB" sz="1600" b="1" dirty="0">
                <a:solidFill>
                  <a:srgbClr val="1330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GeV-energy electron beams</a:t>
            </a:r>
          </a:p>
          <a:p>
            <a:pPr marL="0" lvl="1" indent="-342900">
              <a:lnSpc>
                <a:spcPct val="15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80000"/>
              <a:buFont typeface="Wingdings" panose="05000000000000000000" pitchFamily="2" charset="2"/>
              <a:buChar char="p"/>
            </a:pPr>
            <a:r>
              <a:rPr lang="en-GB" sz="1600" b="1" dirty="0">
                <a:solidFill>
                  <a:srgbClr val="1330A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Undulator with short period</a:t>
            </a:r>
          </a:p>
          <a:p>
            <a:pPr marL="0" lvl="1" indent="-342900">
              <a:lnSpc>
                <a:spcPct val="15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80000"/>
              <a:buFont typeface="Wingdings" panose="05000000000000000000" pitchFamily="2" charset="2"/>
              <a:buChar char="p"/>
            </a:pPr>
            <a:r>
              <a:rPr lang="en-GB" sz="1600" b="1" dirty="0">
                <a:solidFill>
                  <a:srgbClr val="1330A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High cost (~£5 Bn), &lt;10 XFELs in the world</a:t>
            </a:r>
          </a:p>
          <a:p>
            <a:pPr marL="0" lvl="1" eaLnBrk="1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80000"/>
            </a:pPr>
            <a:r>
              <a:rPr lang="en-GB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Timeliness: </a:t>
            </a:r>
            <a:r>
              <a:rPr lang="en-GB" sz="1600" b="1" dirty="0">
                <a:solidFill>
                  <a:srgbClr val="1330A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UKXFEL science case made by STFC in Oct. 2020 and CDR approved 2022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C3883D7-DAA6-08A9-24CA-3AEF070CC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3187" y="1845640"/>
            <a:ext cx="1716761" cy="1716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B6F61D7-0A9A-C2F3-27D4-151777269D19}"/>
              </a:ext>
            </a:extLst>
          </p:cNvPr>
          <p:cNvSpPr txBox="1"/>
          <p:nvPr/>
        </p:nvSpPr>
        <p:spPr>
          <a:xfrm>
            <a:off x="7333458" y="5606922"/>
            <a:ext cx="18105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1" dirty="0">
                <a:solidFill>
                  <a:srgbClr val="B2B2B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Copyright: European XFEL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Using European XFEL to shed light on photosynthesis">
            <a:extLst>
              <a:ext uri="{FF2B5EF4-FFF2-40B4-BE49-F238E27FC236}">
                <a16:creationId xmlns:a16="http://schemas.microsoft.com/office/drawing/2014/main" id="{D176EB2D-4909-A61C-C264-5E0C7CA78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971" y="4352531"/>
            <a:ext cx="3520432" cy="124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7A420E-33C3-2B99-6E88-87F22644F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77960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 txBox="1"/>
          <p:nvPr/>
        </p:nvSpPr>
        <p:spPr>
          <a:xfrm>
            <a:off x="1259632" y="62895"/>
            <a:ext cx="6347048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GB" altLang="zh-CN" sz="4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Compact XFEL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2315" y="3289265"/>
                <a:ext cx="6696744" cy="170335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sz="1600" b="1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Compact XFEL relies on </a:t>
                </a:r>
              </a:p>
              <a:p>
                <a:r>
                  <a:rPr lang="en-GB" sz="1600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High-gradient accelerators </a:t>
                </a:r>
              </a:p>
              <a:p>
                <a:pPr lvl="1"/>
                <a:r>
                  <a:rPr lang="en-GB" sz="1400" dirty="0">
                    <a:cs typeface="Times New Roman" panose="02020603050405020304" pitchFamily="18" charset="0"/>
                  </a:rPr>
                  <a:t>Traditional accelerator: higher frequency (X, Ka-band accelerator)</a:t>
                </a:r>
                <a:r>
                  <a:rPr lang="zh-CN" altLang="en-US" sz="1400" dirty="0">
                    <a:cs typeface="Times New Roman" panose="02020603050405020304" pitchFamily="18" charset="0"/>
                  </a:rPr>
                  <a:t> </a:t>
                </a:r>
                <a:endParaRPr lang="en-GB" altLang="zh-CN" sz="1400" dirty="0">
                  <a:cs typeface="Times New Roman" panose="02020603050405020304" pitchFamily="18" charset="0"/>
                </a:endParaRPr>
              </a:p>
              <a:p>
                <a:pPr marL="914400" lvl="2" indent="0">
                  <a:buNone/>
                </a:pPr>
                <a:r>
                  <a:rPr lang="en-GB" altLang="zh-CN" sz="1400" b="1" dirty="0">
                    <a:cs typeface="Times New Roman" panose="02020603050405020304" pitchFamily="18" charset="0"/>
                  </a:rPr>
                  <a:t>high-power</a:t>
                </a:r>
                <a:r>
                  <a:rPr lang="zh-CN" altLang="en-US" sz="1400" b="1" dirty="0">
                    <a:cs typeface="Times New Roman" panose="02020603050405020304" pitchFamily="18" charset="0"/>
                  </a:rPr>
                  <a:t> </a:t>
                </a:r>
                <a:r>
                  <a:rPr lang="en-GB" altLang="zh-CN" sz="1400" b="1" dirty="0">
                    <a:cs typeface="Times New Roman" panose="02020603050405020304" pitchFamily="18" charset="0"/>
                  </a:rPr>
                  <a:t>source</a:t>
                </a:r>
                <a:r>
                  <a:rPr lang="zh-CN" altLang="en-US" sz="1400" b="1" dirty="0">
                    <a:cs typeface="Times New Roman" panose="02020603050405020304" pitchFamily="18" charset="0"/>
                  </a:rPr>
                  <a:t> </a:t>
                </a:r>
                <a:r>
                  <a:rPr lang="en-GB" altLang="zh-CN" sz="1400" b="1" dirty="0">
                    <a:cs typeface="Times New Roman" panose="02020603050405020304" pitchFamily="18" charset="0"/>
                  </a:rPr>
                  <a:t>required,</a:t>
                </a:r>
                <a:r>
                  <a:rPr lang="zh-CN" altLang="en-US" sz="1400" b="1" dirty="0">
                    <a:cs typeface="Times New Roman" panose="02020603050405020304" pitchFamily="18" charset="0"/>
                  </a:rPr>
                  <a:t> </a:t>
                </a:r>
                <a:r>
                  <a:rPr lang="en-GB" altLang="zh-CN" sz="1400" b="1" dirty="0">
                    <a:cs typeface="Times New Roman" panose="02020603050405020304" pitchFamily="18" charset="0"/>
                  </a:rPr>
                  <a:t>need to prevent microwave breakdown </a:t>
                </a:r>
                <a:endParaRPr lang="en-GB" sz="1400" b="1" dirty="0">
                  <a:cs typeface="Times New Roman" panose="02020603050405020304" pitchFamily="18" charset="0"/>
                </a:endParaRPr>
              </a:p>
              <a:p>
                <a:pPr lvl="1"/>
                <a:r>
                  <a:rPr lang="en-GB" sz="1400" dirty="0">
                    <a:cs typeface="Times New Roman" panose="02020603050405020304" pitchFamily="18" charset="0"/>
                  </a:rPr>
                  <a:t>Novel concept: DLA, PWFA, LWFA</a:t>
                </a:r>
              </a:p>
              <a:p>
                <a:r>
                  <a:rPr lang="en-GB" sz="1600" b="1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Short period undulator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altLang="zh-CN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𝝀</m:t>
                        </m:r>
                      </m:e>
                      <m:sub>
                        <m:r>
                          <a:rPr lang="en-GB" altLang="zh-CN" sz="1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𝒖</m:t>
                        </m:r>
                      </m:sub>
                    </m:sSub>
                    <m:r>
                      <a:rPr lang="en-GB" altLang="zh-CN" sz="1600" b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↓,  </m:t>
                    </m:r>
                    <m:r>
                      <a:rPr lang="en-GB" altLang="zh-CN" sz="1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𝛄</m:t>
                    </m:r>
                    <m:r>
                      <a:rPr lang="en-GB" altLang="zh-CN" sz="1600" b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↓</m:t>
                    </m:r>
                  </m:oMath>
                </a14:m>
                <a:r>
                  <a:rPr lang="en-GB" sz="1600" b="1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9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2315" y="3289265"/>
                <a:ext cx="6696744" cy="1703350"/>
              </a:xfrm>
              <a:blipFill>
                <a:blip r:embed="rId3"/>
                <a:stretch>
                  <a:fillRect l="-455" t="-1075" b="-39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5BAA59FA-8213-421B-9436-1D4547957D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79" y="913001"/>
            <a:ext cx="7237125" cy="23762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5B05F97-0C82-49CB-C43A-2A798F88687C}"/>
              </a:ext>
            </a:extLst>
          </p:cNvPr>
          <p:cNvSpPr txBox="1"/>
          <p:nvPr/>
        </p:nvSpPr>
        <p:spPr>
          <a:xfrm>
            <a:off x="6444208" y="2420888"/>
            <a:ext cx="262861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Europe XFEL: 17.5GeV, 3.4km</a:t>
            </a:r>
          </a:p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Swiss XFEL:    5.8GeV,  740m</a:t>
            </a:r>
          </a:p>
          <a:p>
            <a:r>
              <a:rPr lang="en-GB" sz="14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CompactLight</a:t>
            </a:r>
            <a:r>
              <a:rPr lang="en-GB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5.5GeV, 480m (Conceptual Design Report)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CB7B45-A640-393E-C747-3AF00F4818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536" y="5110026"/>
            <a:ext cx="5472608" cy="170335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78C5748-7DC5-A629-7C3B-CE100966502E}"/>
              </a:ext>
            </a:extLst>
          </p:cNvPr>
          <p:cNvSpPr/>
          <p:nvPr/>
        </p:nvSpPr>
        <p:spPr>
          <a:xfrm>
            <a:off x="395536" y="1268760"/>
            <a:ext cx="864096" cy="4943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BC038EE-DFA3-65BC-A254-2402C7C52B6C}"/>
              </a:ext>
            </a:extLst>
          </p:cNvPr>
          <p:cNvSpPr/>
          <p:nvPr/>
        </p:nvSpPr>
        <p:spPr>
          <a:xfrm>
            <a:off x="4067944" y="980728"/>
            <a:ext cx="1152128" cy="78237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2A1AF88-9BED-0B2D-9400-4DD88D7B330B}"/>
              </a:ext>
            </a:extLst>
          </p:cNvPr>
          <p:cNvSpPr/>
          <p:nvPr/>
        </p:nvSpPr>
        <p:spPr>
          <a:xfrm>
            <a:off x="3694187" y="5814377"/>
            <a:ext cx="864096" cy="49434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9C4DB-0AD3-A537-1AA2-470681C90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4</a:t>
            </a:fld>
            <a:endParaRPr lang="en-US" altLang="zh-CN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8CEE48A-C8BB-07F0-2BE7-11037DAE553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3239"/>
          <a:stretch>
            <a:fillRect/>
          </a:stretch>
        </p:blipFill>
        <p:spPr>
          <a:xfrm>
            <a:off x="5825397" y="5359494"/>
            <a:ext cx="3165935" cy="824954"/>
          </a:xfrm>
          <a:prstGeom prst="rect">
            <a:avLst/>
          </a:prstGeom>
          <a:solidFill>
            <a:srgbClr val="0070C0"/>
          </a:solidFill>
          <a:ln w="28575">
            <a:solidFill>
              <a:srgbClr val="0070C0"/>
            </a:solidFill>
          </a:ln>
        </p:spPr>
      </p:pic>
      <p:pic>
        <p:nvPicPr>
          <p:cNvPr id="5" name="Picture 4" descr="http://www.compactlight.eu/pub/images/header.jpg">
            <a:extLst>
              <a:ext uri="{FF2B5EF4-FFF2-40B4-BE49-F238E27FC236}">
                <a16:creationId xmlns:a16="http://schemas.microsoft.com/office/drawing/2014/main" id="{51563138-4CAF-EA32-A5E3-68F7D04C0E53}"/>
              </a:ext>
            </a:extLst>
          </p:cNvPr>
          <p:cNvPicPr preferRelativeResize="0"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200" t="11519" b="21262"/>
          <a:stretch/>
        </p:blipFill>
        <p:spPr bwMode="auto">
          <a:xfrm>
            <a:off x="7366495" y="1182648"/>
            <a:ext cx="1742009" cy="51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905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24D3C0D-24CB-4277-8668-C83ADC2954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850" y="2204864"/>
            <a:ext cx="5522386" cy="34083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08520"/>
            <a:ext cx="4752528" cy="562074"/>
          </a:xfrm>
        </p:spPr>
        <p:txBody>
          <a:bodyPr/>
          <a:lstStyle/>
          <a:p>
            <a:r>
              <a:rPr lang="en-GB" dirty="0"/>
              <a:t>Undulators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5413" y="6065835"/>
            <a:ext cx="302708" cy="185677"/>
          </a:xfrm>
        </p:spPr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5</a:t>
            </a:fld>
            <a:endParaRPr lang="en-US" altLang="zh-CN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734726"/>
              </p:ext>
            </p:extLst>
          </p:nvPr>
        </p:nvGraphicFramePr>
        <p:xfrm>
          <a:off x="94258" y="2862524"/>
          <a:ext cx="3283170" cy="3193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8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61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0431">
                <a:tc>
                  <a:txBody>
                    <a:bodyPr/>
                    <a:lstStyle/>
                    <a:p>
                      <a:pPr algn="ctr"/>
                      <a:endParaRPr lang="zh-CN" altLang="en-US" sz="1600" i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SwissFEL</a:t>
                      </a:r>
                      <a:endParaRPr lang="en-US" altLang="zh-CN" sz="1600" i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CN" sz="1600" i="0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(Aramis)</a:t>
                      </a:r>
                      <a:endParaRPr lang="zh-CN" altLang="en-US" sz="1600" i="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Europe</a:t>
                      </a:r>
                      <a:r>
                        <a:rPr lang="en-US" altLang="zh-CN" sz="1600" i="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XFEL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43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Structure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altLang="zh-CN" sz="1600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Planar hybrid</a:t>
                      </a:r>
                      <a:endParaRPr lang="zh-CN" altLang="en-US" sz="16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Planar hybrid</a:t>
                      </a:r>
                      <a:endParaRPr lang="zh-CN" altLang="en-US" sz="16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72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NdFeB</a:t>
                      </a:r>
                      <a:endParaRPr lang="zh-CN" altLang="en-US" sz="16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i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NdFeB</a:t>
                      </a:r>
                      <a:endParaRPr lang="zh-CN" altLang="en-US" sz="16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6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zh-CN" altLang="en-US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zh-CN" altLang="en-US" sz="16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zh-CN" altLang="en-US" sz="16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Period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mm</a:t>
                      </a:r>
                      <a:endParaRPr lang="zh-CN" altLang="en-US" sz="1600" i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mm</a:t>
                      </a:r>
                      <a:endParaRPr lang="zh-CN" altLang="en-US" sz="1600" i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46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field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 T</a:t>
                      </a:r>
                      <a:endParaRPr lang="zh-CN" altLang="en-US" sz="1600" i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1.24 T</a:t>
                      </a:r>
                      <a:endParaRPr lang="zh-CN" altLang="en-US" sz="1600" i="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46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 type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</a:t>
                      </a:r>
                      <a:r>
                        <a:rPr lang="en-US" altLang="zh-CN" sz="1600" b="0" i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zh-CN" altLang="en-US" sz="16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</a:t>
                      </a:r>
                      <a:r>
                        <a:rPr lang="en-US" altLang="zh-CN" sz="1600" b="0" i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zh-CN" altLang="en-US" sz="16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87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</a:t>
                      </a:r>
                      <a:endParaRPr lang="zh-CN" altLang="en-US" sz="1600" b="1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4.7 mm</a:t>
                      </a:r>
                      <a:endParaRPr lang="zh-CN" altLang="en-US" sz="16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mm</a:t>
                      </a:r>
                      <a:endParaRPr lang="zh-CN" altLang="en-US" sz="16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989223" y="836712"/>
            <a:ext cx="6169296" cy="1371600"/>
          </a:xfrm>
        </p:spPr>
        <p:txBody>
          <a:bodyPr/>
          <a:lstStyle/>
          <a:p>
            <a:r>
              <a:rPr lang="en-US" altLang="zh-CN" sz="1800" dirty="0"/>
              <a:t>Permanent magnet undulators</a:t>
            </a:r>
            <a:endParaRPr lang="en-GB" sz="1800" dirty="0"/>
          </a:p>
          <a:p>
            <a:r>
              <a:rPr lang="en-GB" sz="1800" dirty="0"/>
              <a:t>Cryogenic permanent magnet undulators</a:t>
            </a:r>
          </a:p>
          <a:p>
            <a:r>
              <a:rPr lang="en-GB" sz="1800" dirty="0"/>
              <a:t>Superconducting undulators</a:t>
            </a:r>
          </a:p>
          <a:p>
            <a:r>
              <a:rPr lang="en-GB" sz="1800" dirty="0"/>
              <a:t>Exotic undulators (</a:t>
            </a:r>
            <a:r>
              <a:rPr lang="en-GB" sz="1800" dirty="0">
                <a:solidFill>
                  <a:srgbClr val="FF0000"/>
                </a:solidFill>
              </a:rPr>
              <a:t>Microwave undulator, </a:t>
            </a:r>
            <a:r>
              <a:rPr lang="en-GB" sz="1800" dirty="0"/>
              <a:t>Optical undulator)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7504" y="2492896"/>
            <a:ext cx="26277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GB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State-of-the-art PMU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2451B3C-C651-470F-8B19-A36A5D01718F}"/>
              </a:ext>
            </a:extLst>
          </p:cNvPr>
          <p:cNvSpPr/>
          <p:nvPr/>
        </p:nvSpPr>
        <p:spPr>
          <a:xfrm>
            <a:off x="3804217" y="5517232"/>
            <a:ext cx="51602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GB" sz="1600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1.7 mm period allows for generating soft X-ray radiation using a 250 MeV beam.</a:t>
            </a:r>
          </a:p>
          <a:p>
            <a:pPr marL="0" indent="0" algn="l">
              <a:buNone/>
            </a:pPr>
            <a:r>
              <a:rPr lang="en-GB" sz="1600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Moderate K value for 1.7 mm period MU mitigated by </a:t>
            </a:r>
          </a:p>
          <a:p>
            <a:pPr marL="0" indent="0" algn="l">
              <a:buNone/>
            </a:pPr>
            <a:r>
              <a:rPr lang="en-GB" sz="1600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588 periods per meter.  </a:t>
            </a:r>
          </a:p>
        </p:txBody>
      </p:sp>
      <p:sp>
        <p:nvSpPr>
          <p:cNvPr id="19" name="TextBox 16">
            <a:extLst>
              <a:ext uri="{FF2B5EF4-FFF2-40B4-BE49-F238E27FC236}">
                <a16:creationId xmlns:a16="http://schemas.microsoft.com/office/drawing/2014/main" id="{AE6253F4-DC4D-474D-9B24-7E653EFCFFAD}"/>
              </a:ext>
            </a:extLst>
          </p:cNvPr>
          <p:cNvSpPr txBox="1"/>
          <p:nvPr/>
        </p:nvSpPr>
        <p:spPr>
          <a:xfrm>
            <a:off x="3750231" y="4109768"/>
            <a:ext cx="8598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en-GB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200MeV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AC76C53-B500-4330-A5D5-63BF4EC6DBB5}"/>
              </a:ext>
            </a:extLst>
          </p:cNvPr>
          <p:cNvCxnSpPr>
            <a:cxnSpLocks/>
          </p:cNvCxnSpPr>
          <p:nvPr/>
        </p:nvCxnSpPr>
        <p:spPr bwMode="auto">
          <a:xfrm flipV="1">
            <a:off x="5076056" y="4005064"/>
            <a:ext cx="0" cy="103188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FDFD914-2AAD-44B4-B454-193C7B66F0E5}"/>
              </a:ext>
            </a:extLst>
          </p:cNvPr>
          <p:cNvCxnSpPr>
            <a:cxnSpLocks/>
          </p:cNvCxnSpPr>
          <p:nvPr/>
        </p:nvCxnSpPr>
        <p:spPr bwMode="auto">
          <a:xfrm flipV="1">
            <a:off x="8244408" y="2492896"/>
            <a:ext cx="0" cy="157215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9A8ADEE-8584-4175-9DE0-D7963E2A478F}"/>
              </a:ext>
            </a:extLst>
          </p:cNvPr>
          <p:cNvCxnSpPr>
            <a:cxnSpLocks/>
          </p:cNvCxnSpPr>
          <p:nvPr/>
        </p:nvCxnSpPr>
        <p:spPr bwMode="auto">
          <a:xfrm flipV="1">
            <a:off x="4506960" y="4149079"/>
            <a:ext cx="2091328" cy="1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97F0F13-AC70-4586-8299-5B92E9745CC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16216" y="3478839"/>
            <a:ext cx="0" cy="153331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042645D-482B-4A1A-96DC-6E074C1A0762}"/>
              </a:ext>
            </a:extLst>
          </p:cNvPr>
          <p:cNvCxnSpPr>
            <a:cxnSpLocks/>
          </p:cNvCxnSpPr>
          <p:nvPr/>
        </p:nvCxnSpPr>
        <p:spPr bwMode="auto">
          <a:xfrm flipV="1">
            <a:off x="4308605" y="3645024"/>
            <a:ext cx="2884471" cy="1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6">
            <a:extLst>
              <a:ext uri="{FF2B5EF4-FFF2-40B4-BE49-F238E27FC236}">
                <a16:creationId xmlns:a16="http://schemas.microsoft.com/office/drawing/2014/main" id="{58B01562-6EBA-4792-A0E5-E150B972AA6D}"/>
              </a:ext>
            </a:extLst>
          </p:cNvPr>
          <p:cNvSpPr txBox="1"/>
          <p:nvPr/>
        </p:nvSpPr>
        <p:spPr>
          <a:xfrm>
            <a:off x="3777122" y="3573016"/>
            <a:ext cx="8598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en-GB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300MeV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1DC0AE7-CD80-4F61-894D-0E5467E11C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35790"/>
            <a:ext cx="2736304" cy="150858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899592" y="70367"/>
            <a:ext cx="7067128" cy="850106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Times New Roman" pitchFamily="18" charset="0"/>
                <a:cs typeface="Times New Roman" pitchFamily="18" charset="0"/>
              </a:rPr>
              <a:t>Microwave </a:t>
            </a:r>
            <a:r>
              <a:rPr lang="en-US" altLang="zh-CN" sz="4000" dirty="0" err="1">
                <a:latin typeface="Times New Roman" pitchFamily="18" charset="0"/>
                <a:cs typeface="Times New Roman" pitchFamily="18" charset="0"/>
              </a:rPr>
              <a:t>undulator</a:t>
            </a:r>
            <a:r>
              <a:rPr lang="en-US" altLang="zh-CN" sz="4000" dirty="0">
                <a:latin typeface="Times New Roman" pitchFamily="18" charset="0"/>
                <a:cs typeface="Times New Roman" pitchFamily="18" charset="0"/>
              </a:rPr>
              <a:t> (MU)</a:t>
            </a:r>
            <a:endParaRPr lang="zh-CN" altLang="en-US" sz="40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256439" y="3501008"/>
                <a:ext cx="2035641" cy="6042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altLang="zh-CN" sz="16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16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𝑠𝑖𝑛</m:t>
                      </m:r>
                      <m:r>
                        <a:rPr lang="en-US" altLang="zh-CN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⁡(2</m:t>
                      </m:r>
                      <m:r>
                        <a:rPr lang="en-US" altLang="zh-CN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𝜋</m:t>
                      </m:r>
                      <m:r>
                        <a:rPr lang="en-US" altLang="zh-CN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  <m:r>
                        <a:rPr lang="en-US" altLang="zh-CN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/</m:t>
                      </m:r>
                      <m:sSub>
                        <m:sSubPr>
                          <m:ctrlPr>
                            <a:rPr lang="zh-CN" altLang="zh-CN" sz="16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altLang="zh-CN" sz="1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altLang="zh-CN" sz="1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sz="1600" dirty="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zh-CN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zh-CN" altLang="zh-CN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altLang="zh-CN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zh-CN" altLang="en-US" sz="1600" dirty="0"/>
                  <a:t> </a:t>
                </a: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6439" y="3501008"/>
                <a:ext cx="2035641" cy="604204"/>
              </a:xfrm>
              <a:prstGeom prst="rect">
                <a:avLst/>
              </a:prstGeom>
              <a:blipFill>
                <a:blip r:embed="rId3"/>
                <a:stretch>
                  <a:fillRect b="-20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26849" y="3429000"/>
                <a:ext cx="2932983" cy="9237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1600" u="sng" dirty="0">
                    <a:solidFill>
                      <a:srgbClr val="FF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600" i="1" u="sng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600" i="1" u="sng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1600" i="1" u="sng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zh-CN" altLang="zh-CN" sz="1600" i="1" u="sng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600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(2</m:t>
                        </m:r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zh-CN" altLang="zh-CN" sz="1600" i="1" u="sng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 u="sng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1600" i="1" u="sng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)∙</m:t>
                        </m:r>
                      </m:e>
                    </m:func>
                    <m:func>
                      <m:funcPr>
                        <m:ctrlPr>
                          <a:rPr lang="zh-CN" altLang="zh-CN" sz="1600" i="1" u="sng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600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altLang="zh-CN" sz="1600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func>
                    <m:r>
                      <a:rPr lang="en-US" altLang="zh-CN" sz="1600" i="1" u="sng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altLang="zh-CN" sz="1600" u="sng" dirty="0">
                  <a:solidFill>
                    <a:srgbClr val="FF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altLang="zh-CN" sz="1600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6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16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zh-CN" altLang="zh-CN" sz="16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(2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zh-CN" altLang="zh-CN" sz="16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)∙</m:t>
                        </m:r>
                      </m:e>
                    </m:func>
                    <m:func>
                      <m:funcPr>
                        <m:ctrlPr>
                          <a:rPr lang="zh-CN" altLang="zh-CN" sz="16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16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US" altLang="zh-CN" sz="160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zh-CN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zh-CN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zh-CN" altLang="zh-CN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altLang="zh-CN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1600" dirty="0"/>
                  <a:t> 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849" y="3429000"/>
                <a:ext cx="2932983" cy="92371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35" y="920473"/>
            <a:ext cx="5548688" cy="2508527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1449360" y="6165304"/>
            <a:ext cx="5400600" cy="51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[1] </a:t>
            </a:r>
            <a:r>
              <a:rPr lang="en-GB" altLang="zh-CN" sz="1400" dirty="0">
                <a:latin typeface="Times New Roman" pitchFamily="18" charset="0"/>
                <a:cs typeface="Times New Roman" pitchFamily="18" charset="0"/>
              </a:rPr>
              <a:t>T. </a:t>
            </a:r>
            <a:r>
              <a:rPr lang="en-GB" altLang="zh-CN" sz="1400" dirty="0" err="1">
                <a:latin typeface="Times New Roman" pitchFamily="18" charset="0"/>
                <a:cs typeface="Times New Roman" pitchFamily="18" charset="0"/>
              </a:rPr>
              <a:t>Shintake</a:t>
            </a:r>
            <a:r>
              <a:rPr lang="en-GB" altLang="zh-CN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altLang="zh-CN" sz="1400" dirty="0" err="1">
                <a:latin typeface="Times New Roman" pitchFamily="18" charset="0"/>
                <a:cs typeface="Times New Roman" pitchFamily="18" charset="0"/>
              </a:rPr>
              <a:t>Jpn</a:t>
            </a:r>
            <a:r>
              <a:rPr lang="en-GB" altLang="zh-CN" sz="1400" dirty="0">
                <a:latin typeface="Times New Roman" pitchFamily="18" charset="0"/>
                <a:cs typeface="Times New Roman" pitchFamily="18" charset="0"/>
              </a:rPr>
              <a:t>. J. Appl. Phys. 22, 844, 1983.</a:t>
            </a:r>
          </a:p>
          <a:p>
            <a:pPr lvl="0">
              <a:spcBef>
                <a:spcPct val="20000"/>
              </a:spcBef>
              <a:defRPr/>
            </a:pPr>
            <a:r>
              <a:rPr lang="en-GB" altLang="zh-CN" sz="1400" dirty="0">
                <a:latin typeface="Times New Roman" pitchFamily="18" charset="0"/>
                <a:cs typeface="Times New Roman" pitchFamily="18" charset="0"/>
              </a:rPr>
              <a:t>[2] S. Tantawi, Phys. review letters 112, 164802, 2014.</a:t>
            </a:r>
            <a:endParaRPr kumimoji="0" lang="en-GB" altLang="zh-CN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504" y="1556792"/>
            <a:ext cx="115212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F48C821-C7F6-CE37-C76D-29B895196C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96" y="4337483"/>
            <a:ext cx="2640173" cy="1827821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77AC64-2BB7-BAFE-6323-F52EC6D1C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6</a:t>
            </a:fld>
            <a:endParaRPr lang="en-US" altLang="zh-CN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F65E139-90A0-429E-8BDC-508BFDD27FE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8204"/>
          <a:stretch/>
        </p:blipFill>
        <p:spPr>
          <a:xfrm>
            <a:off x="5940152" y="1114584"/>
            <a:ext cx="3096344" cy="34450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1D0D6CF-5F14-4357-B91C-ECEF8E5F83BB}"/>
                  </a:ext>
                </a:extLst>
              </p:cNvPr>
              <p:cNvSpPr/>
              <p:nvPr/>
            </p:nvSpPr>
            <p:spPr>
              <a:xfrm>
                <a:off x="5470635" y="4554994"/>
                <a:ext cx="3637869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SLAC 2014: Frequency 11.424 GHz, Q 91000,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altLang="zh-CN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𝜆</m:t>
                        </m:r>
                      </m:e>
                      <m:sub>
                        <m:r>
                          <a:rPr lang="en-GB" altLang="zh-CN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sub>
                    </m:sSub>
                    <m: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13.9 </m:t>
                    </m:r>
                    <m:r>
                      <m:rPr>
                        <m:sty m:val="p"/>
                      </m:rP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mm</m:t>
                    </m:r>
                    <m: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</m:oMath>
                </a14:m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0.69. </a:t>
                </a:r>
              </a:p>
              <a:p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Klystron power 50MW. </a:t>
                </a:r>
                <a:r>
                  <a:rPr lang="en-GB" altLang="zh-CN" dirty="0" err="1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Tunable</a:t>
                </a:r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radiation 400-600nm with 50 MeV to 70 MeV beam, and </a:t>
                </a:r>
                <a:r>
                  <a:rPr lang="en-GB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seeded coherent harmonic generation (SCHG) 160-240nm @ 120 MeV beam</a:t>
                </a:r>
                <a:endParaRPr lang="zh-CN" altLang="en-US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1D0D6CF-5F14-4357-B91C-ECEF8E5F83B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0635" y="4554994"/>
                <a:ext cx="3637869" cy="2031325"/>
              </a:xfrm>
              <a:prstGeom prst="rect">
                <a:avLst/>
              </a:prstGeom>
              <a:blipFill>
                <a:blip r:embed="rId8"/>
                <a:stretch>
                  <a:fillRect l="-1340" t="-1502" r="-2345" b="-39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0EBCC39-F250-4261-9534-327235B146EC}"/>
                  </a:ext>
                </a:extLst>
              </p:cNvPr>
              <p:cNvSpPr/>
              <p:nvPr/>
            </p:nvSpPr>
            <p:spPr>
              <a:xfrm>
                <a:off x="2720087" y="4603027"/>
                <a:ext cx="2706130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NLP, Japan 1983: </a:t>
                </a:r>
              </a:p>
              <a:p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Freq. 2.856 GHz, Q 7100,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altLang="zh-CN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𝜆</m:t>
                        </m:r>
                      </m:e>
                      <m:sub>
                        <m:r>
                          <a:rPr lang="en-GB" altLang="zh-CN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sub>
                    </m:sSub>
                    <m: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GB" altLang="zh-CN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55.0</m:t>
                    </m:r>
                    <m: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mm</m:t>
                    </m:r>
                    <m: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 </m:t>
                    </m:r>
                  </m:oMath>
                </a14:m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0.24. </a:t>
                </a:r>
              </a:p>
              <a:p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Klystron power 300kW. </a:t>
                </a:r>
                <a14:m>
                  <m:oMath xmlns:m="http://schemas.openxmlformats.org/officeDocument/2006/math">
                    <m: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𝜆</m:t>
                    </m:r>
                    <m:r>
                      <a:rPr lang="en-GB" altLang="zh-CN">
                        <a:solidFill>
                          <a:srgbClr val="0000FF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altLang="zh-CN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400nm @143MeV beam.</a:t>
                </a: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0EBCC39-F250-4261-9534-327235B146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0087" y="4603027"/>
                <a:ext cx="2706130" cy="1477328"/>
              </a:xfrm>
              <a:prstGeom prst="rect">
                <a:avLst/>
              </a:prstGeom>
              <a:blipFill>
                <a:blip r:embed="rId9"/>
                <a:stretch>
                  <a:fillRect l="-1802" t="-2066" r="-1351" b="-57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3189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7CB0852-031F-4567-9B98-F7B15A96A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9441" y="3964529"/>
            <a:ext cx="6479063" cy="2416799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8C6F1D-FB24-403C-98F1-F164BADC67C3}"/>
              </a:ext>
            </a:extLst>
          </p:cNvPr>
          <p:cNvCxnSpPr/>
          <p:nvPr/>
        </p:nvCxnSpPr>
        <p:spPr>
          <a:xfrm>
            <a:off x="5004048" y="6381328"/>
            <a:ext cx="1728192" cy="0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812155"/>
          </a:xfrm>
        </p:spPr>
        <p:txBody>
          <a:bodyPr/>
          <a:lstStyle/>
          <a:p>
            <a:r>
              <a:rPr lang="en-GB" dirty="0"/>
              <a:t>Features of </a:t>
            </a:r>
            <a:r>
              <a:rPr lang="en-GB" dirty="0" err="1"/>
              <a:t>mmWU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756" y="980728"/>
            <a:ext cx="8964488" cy="3816424"/>
          </a:xfrm>
        </p:spPr>
        <p:txBody>
          <a:bodyPr/>
          <a:lstStyle/>
          <a:p>
            <a:pPr marL="57150" indent="0" algn="just">
              <a:lnSpc>
                <a:spcPct val="107000"/>
              </a:lnSpc>
              <a:buNone/>
              <a:defRPr/>
            </a:pPr>
            <a:r>
              <a:rPr lang="en-GB" sz="2400" b="1" dirty="0">
                <a:solidFill>
                  <a:srgbClr val="0070C0"/>
                </a:solidFill>
              </a:rPr>
              <a:t>Features</a:t>
            </a:r>
          </a:p>
          <a:p>
            <a:pPr algn="just">
              <a:lnSpc>
                <a:spcPct val="107000"/>
              </a:lnSpc>
              <a:defRPr/>
            </a:pPr>
            <a:r>
              <a:rPr lang="en-GB" altLang="zh-CN" sz="2000" dirty="0">
                <a:cs typeface="Times New Roman" panose="02020603050405020304" pitchFamily="18" charset="0"/>
              </a:rPr>
              <a:t>Shorter undulator period, lower beam energy; </a:t>
            </a:r>
          </a:p>
          <a:p>
            <a:pPr algn="just">
              <a:lnSpc>
                <a:spcPct val="107000"/>
              </a:lnSpc>
              <a:defRPr/>
            </a:pPr>
            <a:r>
              <a:rPr lang="en-GB" altLang="zh-CN" sz="2000" dirty="0">
                <a:cs typeface="Times New Roman" panose="02020603050405020304" pitchFamily="18" charset="0"/>
              </a:rPr>
              <a:t>Large aperture to reduce </a:t>
            </a:r>
            <a:r>
              <a:rPr lang="en-GB" altLang="zh-CN" sz="2000" dirty="0" err="1">
                <a:cs typeface="Times New Roman" panose="02020603050405020304" pitchFamily="18" charset="0"/>
              </a:rPr>
              <a:t>wakefield</a:t>
            </a:r>
            <a:r>
              <a:rPr lang="en-GB" altLang="zh-CN" sz="2000" dirty="0">
                <a:cs typeface="Times New Roman" panose="02020603050405020304" pitchFamily="18" charset="0"/>
              </a:rPr>
              <a:t>; </a:t>
            </a:r>
          </a:p>
          <a:p>
            <a:pPr algn="just">
              <a:lnSpc>
                <a:spcPct val="107000"/>
              </a:lnSpc>
              <a:defRPr/>
            </a:pPr>
            <a:r>
              <a:rPr lang="en-GB" altLang="zh-CN" sz="2000" dirty="0">
                <a:cs typeface="Times New Roman" panose="02020603050405020304" pitchFamily="18" charset="0"/>
              </a:rPr>
              <a:t>Fast control of polarization and magnetic field (electrical vs mechanical);</a:t>
            </a:r>
          </a:p>
          <a:p>
            <a:pPr algn="just">
              <a:lnSpc>
                <a:spcPct val="107000"/>
              </a:lnSpc>
              <a:defRPr/>
            </a:pPr>
            <a:r>
              <a:rPr lang="en-GB" altLang="zh-CN" sz="2000" dirty="0">
                <a:cs typeface="Times New Roman" panose="02020603050405020304" pitchFamily="18" charset="0"/>
              </a:rPr>
              <a:t>Resilient to damage by radiation (copper vs rare-earth material).</a:t>
            </a:r>
          </a:p>
          <a:p>
            <a:pPr marL="57150" indent="0" algn="just">
              <a:lnSpc>
                <a:spcPct val="107000"/>
              </a:lnSpc>
              <a:buNone/>
              <a:defRPr/>
            </a:pPr>
            <a:endParaRPr lang="en-GB" altLang="zh-CN" sz="2400" b="1" dirty="0">
              <a:solidFill>
                <a:srgbClr val="0070C0"/>
              </a:solidFill>
              <a:cs typeface="Times New Roman" panose="02020603050405020304" pitchFamily="18" charset="0"/>
            </a:endParaRPr>
          </a:p>
          <a:p>
            <a:pPr marL="57150" indent="0" algn="just">
              <a:lnSpc>
                <a:spcPct val="107000"/>
              </a:lnSpc>
              <a:buNone/>
              <a:defRPr/>
            </a:pPr>
            <a:r>
              <a:rPr lang="en-GB" altLang="zh-CN" sz="2000" b="1" dirty="0">
                <a:cs typeface="Times New Roman" panose="02020603050405020304" pitchFamily="18" charset="0"/>
              </a:rPr>
              <a:t>Demonstrate soft X-ray radiation using</a:t>
            </a:r>
            <a:r>
              <a:rPr lang="zh-CN" altLang="en-US" sz="2000" b="1" dirty="0">
                <a:cs typeface="Times New Roman" panose="02020603050405020304" pitchFamily="18" charset="0"/>
              </a:rPr>
              <a:t> </a:t>
            </a:r>
            <a:r>
              <a:rPr lang="en-GB" altLang="zh-CN" sz="2000" b="1" dirty="0">
                <a:cs typeface="Times New Roman" panose="02020603050405020304" pitchFamily="18" charset="0"/>
              </a:rPr>
              <a:t>the FEBE</a:t>
            </a:r>
            <a:r>
              <a:rPr lang="zh-CN" altLang="en-US" sz="2000" b="1" dirty="0">
                <a:cs typeface="Times New Roman" panose="02020603050405020304" pitchFamily="18" charset="0"/>
              </a:rPr>
              <a:t> </a:t>
            </a:r>
            <a:r>
              <a:rPr lang="en-GB" altLang="zh-CN" sz="2000" b="1" dirty="0">
                <a:cs typeface="Times New Roman" panose="02020603050405020304" pitchFamily="18" charset="0"/>
              </a:rPr>
              <a:t>250MeV beam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7</a:t>
            </a:fld>
            <a:endParaRPr lang="en-US" altLang="zh-CN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F8BFC7-1745-4268-A157-034291BE7392}"/>
              </a:ext>
            </a:extLst>
          </p:cNvPr>
          <p:cNvSpPr txBox="1"/>
          <p:nvPr/>
        </p:nvSpPr>
        <p:spPr>
          <a:xfrm>
            <a:off x="1619672" y="6433591"/>
            <a:ext cx="53285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</a:t>
            </a:r>
            <a:r>
              <a:rPr lang="en-GB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Deepa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Angal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-Kalinin, FEBE Users Group Meeting, 5</a:t>
            </a:r>
            <a:r>
              <a:rPr lang="en-GB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July 2022.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B9182B5-CA96-4A3F-9C31-8040AD122E90}"/>
                  </a:ext>
                </a:extLst>
              </p:cNvPr>
              <p:cNvSpPr/>
              <p:nvPr/>
            </p:nvSpPr>
            <p:spPr>
              <a:xfrm>
                <a:off x="38936" y="3956863"/>
                <a:ext cx="3236920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=1.7 mm @ 94 GHz; </a:t>
                </a:r>
              </a:p>
              <a:p>
                <a:r>
                  <a:rPr lang="en-GB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K=0.13 @ 2.5MW drive power;</a:t>
                </a:r>
              </a:p>
              <a:p>
                <a14:m>
                  <m:oMath xmlns:m="http://schemas.openxmlformats.org/officeDocument/2006/math">
                    <m:r>
                      <a:rPr lang="en-GB" altLang="zh-CN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𝜆</m:t>
                    </m:r>
                    <m:r>
                      <a:rPr lang="en-GB" altLang="zh-CN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=3.57nm (348eV)@ 250MeV beam.</a:t>
                </a: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B9182B5-CA96-4A3F-9C31-8040AD122E9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36" y="3956863"/>
                <a:ext cx="3236920" cy="1200329"/>
              </a:xfrm>
              <a:prstGeom prst="rect">
                <a:avLst/>
              </a:prstGeom>
              <a:blipFill>
                <a:blip r:embed="rId3"/>
                <a:stretch>
                  <a:fillRect l="-1507" t="-2538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202630"/>
            <a:ext cx="5544616" cy="634082"/>
          </a:xfrm>
        </p:spPr>
        <p:txBody>
          <a:bodyPr/>
          <a:lstStyle/>
          <a:p>
            <a:r>
              <a:rPr lang="en-US" altLang="zh-CN" dirty="0"/>
              <a:t>Requirements for MU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8</a:t>
            </a:fld>
            <a:endParaRPr lang="en-US" altLang="zh-CN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1832ABB-4F32-4D94-0A28-136EBF4711C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1520" y="1393861"/>
                <a:ext cx="3862401" cy="13944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GB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𝜁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  <m:t>𝑤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+1</m:t>
                          </m:r>
                        </m:e>
                      </m:d>
                      <m:func>
                        <m:funcPr>
                          <m:ctrlP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16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GB" sz="1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  <m:d>
                                <m:dPr>
                                  <m:ctrlPr>
                                    <a:rPr lang="en-GB" sz="1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16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sz="16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GB" sz="16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GB" sz="16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</a:rPr>
                                            <m:t>𝑔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16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GB" sz="16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</a:rPr>
                                            <m:t>𝑔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</m:func>
                      <m:r>
                        <a:rPr lang="en-GB" sz="16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600" i="1" dirty="0">
                  <a:solidFill>
                    <a:srgbClr val="00206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sz="1000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16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sSub>
                            <m:sSubPr>
                              <m:ctrlP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GB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  <m:t>𝜁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6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solidFill>
                                        <a:srgbClr val="0070C0"/>
                                      </a:solidFill>
                                      <a:latin typeface="Cambria Math" charset="0"/>
                                    </a:rPr>
                                    <m:t>𝑤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1</m:t>
                          </m:r>
                        </m:e>
                      </m:d>
                      <m:func>
                        <m:funcPr>
                          <m:ctrlPr>
                            <a:rPr lang="en-GB" sz="1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160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GB" sz="1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  <m:d>
                                <m:dPr>
                                  <m:ctrlPr>
                                    <a:rPr lang="en-GB" sz="1600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1600" i="1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sz="1600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sSub>
                                            <m:sSubPr>
                                              <m:ctrlPr>
                                                <a:rPr lang="en-GB" sz="1600" i="1">
                                                  <a:solidFill>
                                                    <a:srgbClr val="0070C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1600" i="1">
                                                  <a:solidFill>
                                                    <a:srgbClr val="0070C0"/>
                                                  </a:solidFill>
                                                  <a:latin typeface="Cambria Math" charset="0"/>
                                                </a:rPr>
                                                <m:t>𝜆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600" i="1">
                                                  <a:solidFill>
                                                    <a:srgbClr val="0070C0"/>
                                                  </a:solidFill>
                                                  <a:latin typeface="Cambria Math" charset="0"/>
                                                </a:rPr>
                                                <m:t>𝑔</m:t>
                                              </m:r>
                                            </m:sub>
                                          </m:sSub>
                                          <m:r>
                                            <a:rPr lang="en-GB" sz="1600" b="0" i="1" smtClean="0">
                                              <a:solidFill>
                                                <a:srgbClr val="0070C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GB" sz="1600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1600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GB" sz="1600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solidFill>
                                                <a:srgbClr val="0070C0"/>
                                              </a:solidFill>
                                              <a:latin typeface="Cambria Math" charset="0"/>
                                            </a:rPr>
                                            <m:t>𝑔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GB" sz="1600" i="1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1832ABB-4F32-4D94-0A28-136EBF4711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393861"/>
                <a:ext cx="3862401" cy="139448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7118150-D7FC-8D91-018B-B60841708F86}"/>
              </a:ext>
            </a:extLst>
          </p:cNvPr>
          <p:cNvCxnSpPr>
            <a:cxnSpLocks/>
          </p:cNvCxnSpPr>
          <p:nvPr/>
        </p:nvCxnSpPr>
        <p:spPr>
          <a:xfrm>
            <a:off x="971600" y="2917393"/>
            <a:ext cx="2942357" cy="0"/>
          </a:xfrm>
          <a:prstGeom prst="straightConnector1">
            <a:avLst/>
          </a:prstGeom>
          <a:ln w="31750">
            <a:solidFill>
              <a:srgbClr val="0070C0"/>
            </a:solidFill>
            <a:prstDash val="sysDash"/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08BB4EE-A7DF-3E55-7326-560A5C9759FD}"/>
                  </a:ext>
                </a:extLst>
              </p:cNvPr>
              <p:cNvSpPr txBox="1"/>
              <p:nvPr/>
            </p:nvSpPr>
            <p:spPr>
              <a:xfrm>
                <a:off x="4355976" y="2701369"/>
                <a:ext cx="448847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goes to 0 when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rgbClr val="0070C0"/>
                        </a:solidFill>
                        <a:latin typeface="Cambria Math" charset="0"/>
                      </a:rPr>
                      <m:t>𝜁</m:t>
                    </m:r>
                  </m:oMath>
                </a14:m>
                <a:r>
                  <a:rPr lang="en-US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GB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𝑍</m:t>
                        </m:r>
                      </m:e>
                      <m:sub>
                        <m:r>
                          <a:rPr lang="en-GB" sz="2000" i="1">
                            <a:solidFill>
                              <a:srgbClr val="0070C0"/>
                            </a:solidFill>
                            <a:latin typeface="Cambria Math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[</a:t>
                </a:r>
                <a:r>
                  <a:rPr lang="en-US" sz="20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</a:t>
                </a:r>
                <a:r>
                  <a:rPr lang="en-US" sz="2000" b="1" dirty="0" err="1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overmoded</a:t>
                </a:r>
                <a:r>
                  <a:rPr lang="en-US" sz="20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structure is required, operating far from the cutoff]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08BB4EE-A7DF-3E55-7326-560A5C9759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2701369"/>
                <a:ext cx="4488476" cy="1015663"/>
              </a:xfrm>
              <a:prstGeom prst="rect">
                <a:avLst/>
              </a:prstGeom>
              <a:blipFill>
                <a:blip r:embed="rId3"/>
                <a:stretch>
                  <a:fillRect l="-1495" t="-2994" b="-95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FC0A7C2-A81B-3649-FA1F-AF09DE802FA6}"/>
              </a:ext>
            </a:extLst>
          </p:cNvPr>
          <p:cNvSpPr txBox="1"/>
          <p:nvPr/>
        </p:nvSpPr>
        <p:spPr>
          <a:xfrm>
            <a:off x="4409499" y="1510122"/>
            <a:ext cx="2138825" cy="400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FF0000"/>
                </a:solidFill>
              </a:rPr>
              <a:t>Backward Wave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DBD791-E738-EC20-8F25-0613AEB272BE}"/>
              </a:ext>
            </a:extLst>
          </p:cNvPr>
          <p:cNvSpPr txBox="1"/>
          <p:nvPr/>
        </p:nvSpPr>
        <p:spPr>
          <a:xfrm>
            <a:off x="4409499" y="2148503"/>
            <a:ext cx="1872209" cy="40011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70C0"/>
                </a:solidFill>
              </a:rPr>
              <a:t>Forward Wave</a:t>
            </a:r>
            <a:endParaRPr lang="en-US" sz="20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DB9E5A5-CEC6-B9E3-C7BA-E6426E0D1854}"/>
                  </a:ext>
                </a:extLst>
              </p:cNvPr>
              <p:cNvSpPr/>
              <p:nvPr/>
            </p:nvSpPr>
            <p:spPr>
              <a:xfrm>
                <a:off x="3275856" y="4159390"/>
                <a:ext cx="2821432" cy="13272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lang="en-GB" i="1">
                              <a:latin typeface="Cambria Math" charset="0"/>
                            </a:rPr>
                            <m:t>𝑢</m:t>
                          </m:r>
                        </m:sub>
                      </m:sSub>
                      <m:r>
                        <a:rPr lang="en-GB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i="1"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i="1">
                                  <a:latin typeface="Cambria Math" charset="0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i="1"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i="1">
                              <a:latin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i="1">
                                  <a:latin typeface="Cambria Math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solidFill>
                            <a:srgbClr val="FF0000"/>
                          </a:solidFill>
                          <a:latin typeface="Cambria Math" charset="0"/>
                        </a:rPr>
                        <m:t>≈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charset="0"/>
                            </a:rPr>
                            <m:t>𝐵</m:t>
                          </m:r>
                        </m:e>
                        <m:sub>
                          <m:r>
                            <a:rPr lang="en-GB" i="1">
                              <a:latin typeface="Cambria Math" charset="0"/>
                            </a:rPr>
                            <m:t>𝑢</m:t>
                          </m:r>
                        </m:sub>
                      </m:sSub>
                      <m:r>
                        <a:rPr lang="en-GB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latin typeface="Cambria Math" charset="0"/>
                            </a:rPr>
                            <m:t>2</m:t>
                          </m:r>
                          <m:r>
                            <a:rPr lang="en-GB" i="1">
                              <a:latin typeface="Cambria Math" charset="0"/>
                            </a:rPr>
                            <m:t>𝑐</m:t>
                          </m:r>
                        </m:den>
                      </m:f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charset="0"/>
                                </a:rPr>
                                <m:t>𝜁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charset="0"/>
                                    </a:rPr>
                                    <m:t>𝑤</m:t>
                                  </m:r>
                                </m:sub>
                              </m:sSub>
                            </m:den>
                          </m:f>
                          <m:r>
                            <a:rPr lang="en-GB" i="1">
                              <a:latin typeface="Cambria Math" charset="0"/>
                            </a:rPr>
                            <m:t>+1</m:t>
                          </m:r>
                        </m:e>
                      </m:d>
                      <m:r>
                        <a:rPr lang="en-GB" i="1">
                          <a:solidFill>
                            <a:srgbClr val="FF0000"/>
                          </a:solidFill>
                          <a:latin typeface="Cambria Math" charset="0"/>
                        </a:rPr>
                        <m:t>≈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𝑐</m:t>
                          </m:r>
                        </m:den>
                      </m:f>
                      <m:r>
                        <a:rPr lang="en-GB" i="1">
                          <a:solidFill>
                            <a:srgbClr val="FF0000"/>
                          </a:solidFill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en-GB" i="1" dirty="0">
                  <a:latin typeface="Cambria Math" charset="0"/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DB9E5A5-CEC6-B9E3-C7BA-E6426E0D18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4159390"/>
                <a:ext cx="2821432" cy="13272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083C82C-BB02-44A0-BF8F-FCD25CBB56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670" y="1124744"/>
            <a:ext cx="4364750" cy="1531819"/>
          </a:xfrm>
          <a:prstGeom prst="rect">
            <a:avLst/>
          </a:prstGeom>
        </p:spPr>
      </p:pic>
      <p:pic>
        <p:nvPicPr>
          <p:cNvPr id="15" name="Picture 14" descr="Shape, rectangle&#10;&#10;Description automatically generated">
            <a:extLst>
              <a:ext uri="{FF2B5EF4-FFF2-40B4-BE49-F238E27FC236}">
                <a16:creationId xmlns:a16="http://schemas.microsoft.com/office/drawing/2014/main" id="{8639FD15-9F6A-4019-81C3-6C8CC5E582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64" y="1124744"/>
            <a:ext cx="4363538" cy="15318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02630"/>
            <a:ext cx="6120680" cy="634082"/>
          </a:xfrm>
        </p:spPr>
        <p:txBody>
          <a:bodyPr/>
          <a:lstStyle/>
          <a:p>
            <a:r>
              <a:rPr lang="en-US" altLang="zh-CN" dirty="0"/>
              <a:t>Types of MUs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B5DDA-0975-49C8-9694-A3A695377134}" type="slidenum">
              <a:rPr lang="zh-CN" altLang="en-US" smtClean="0"/>
              <a:t>9</a:t>
            </a:fld>
            <a:endParaRPr lang="en-US" altLang="zh-CN"/>
          </a:p>
        </p:txBody>
      </p:sp>
      <p:sp>
        <p:nvSpPr>
          <p:cNvPr id="18" name="TextBox 17"/>
          <p:cNvSpPr txBox="1"/>
          <p:nvPr/>
        </p:nvSpPr>
        <p:spPr>
          <a:xfrm>
            <a:off x="1403648" y="6135320"/>
            <a:ext cx="72139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 L. Zhang, W. He, J. Clarke, et. al, IEEE Trans. Electron Devices, 65(12), pp. 5499-5504, 2018</a:t>
            </a:r>
          </a:p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 L. Zhang, W. He, J. Clarke, et. al, Journal of Synchrotron Radiation, vol. 26, 2018</a:t>
            </a:r>
          </a:p>
        </p:txBody>
      </p:sp>
      <p:graphicFrame>
        <p:nvGraphicFramePr>
          <p:cNvPr id="14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604902"/>
              </p:ext>
            </p:extLst>
          </p:nvPr>
        </p:nvGraphicFramePr>
        <p:xfrm>
          <a:off x="524070" y="4102823"/>
          <a:ext cx="7992888" cy="16561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5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9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85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4360"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Cavity-type undulator</a:t>
                      </a:r>
                      <a:endParaRPr lang="zh-CN" altLang="en-US" sz="160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Flying-type undulator</a:t>
                      </a:r>
                      <a:endParaRPr lang="en-US" altLang="zh-CN" sz="160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10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Microwave source</a:t>
                      </a:r>
                      <a:endParaRPr lang="zh-CN" altLang="en-US" sz="160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Medium power, long pulse microwave source, 30 MW, 2 </a:t>
                      </a:r>
                      <a:r>
                        <a:rPr lang="en-US" altLang="zh-CN" sz="1400" dirty="0" err="1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altLang="zh-CN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power, short pulse microwave source, 800 MW, 10 ns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36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Field stability</a:t>
                      </a:r>
                      <a:endParaRPr lang="zh-CN" altLang="en-US" sz="160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Excellent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Tapered field due to loss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36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Phase accuracy</a:t>
                      </a:r>
                      <a:endParaRPr lang="zh-CN" altLang="en-US" sz="160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Excellent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 phase locking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870517" y="2935351"/>
            <a:ext cx="2332526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altLang="zh-CN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Cavity-type undulator based on the corrugated waveguide</a:t>
            </a:r>
            <a:endParaRPr lang="en-GB" sz="1400" dirty="0">
              <a:solidFill>
                <a:srgbClr val="C00000"/>
              </a:solidFill>
            </a:endParaRPr>
          </a:p>
        </p:txBody>
      </p:sp>
      <p:pic>
        <p:nvPicPr>
          <p:cNvPr id="27" name="Picture 36" descr="C:\Users\rtttty\Desktop\3_fold_view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0200" y="2779303"/>
            <a:ext cx="1722758" cy="95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6538615" y="2691497"/>
            <a:ext cx="249788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Flying-type undulator based on helically corrugated waveguide.</a:t>
            </a:r>
          </a:p>
          <a:p>
            <a:r>
              <a:rPr lang="en-GB" altLang="zh-CN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 coupling to generate copropagating wave to increase the effective interaction length. </a:t>
            </a:r>
            <a:endParaRPr lang="en-GB" sz="1400" dirty="0">
              <a:solidFill>
                <a:srgbClr val="C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975008-5350-4F7A-89D6-833BD09B4F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15" y="2728631"/>
            <a:ext cx="1808802" cy="957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99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0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AFD750426FF4689ED6EEB53C2951A" ma:contentTypeVersion="14" ma:contentTypeDescription="Create a new document." ma:contentTypeScope="" ma:versionID="fe1ef9fabb0af09d0ea65c5a68c0a388">
  <xsd:schema xmlns:xsd="http://www.w3.org/2001/XMLSchema" xmlns:xs="http://www.w3.org/2001/XMLSchema" xmlns:p="http://schemas.microsoft.com/office/2006/metadata/properties" xmlns:ns3="861374fa-46ae-4859-acf9-337d9d35654b" xmlns:ns4="bcf48347-58aa-4d62-91d1-b7aa5d8fd5de" targetNamespace="http://schemas.microsoft.com/office/2006/metadata/properties" ma:root="true" ma:fieldsID="1daa8c08828af0a3a52be76f634c5803" ns3:_="" ns4:_="">
    <xsd:import namespace="861374fa-46ae-4859-acf9-337d9d35654b"/>
    <xsd:import namespace="bcf48347-58aa-4d62-91d1-b7aa5d8fd5d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1374fa-46ae-4859-acf9-337d9d3565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f48347-58aa-4d62-91d1-b7aa5d8fd5de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AF11BE-F08A-4C19-B5D9-B29BF0FDC9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1374fa-46ae-4859-acf9-337d9d35654b"/>
    <ds:schemaRef ds:uri="bcf48347-58aa-4d62-91d1-b7aa5d8fd5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6DC9B9-16C8-4FB3-97D9-C7B679C3F76B}">
  <ds:schemaRefs>
    <ds:schemaRef ds:uri="http://schemas.openxmlformats.org/package/2006/metadata/core-properties"/>
    <ds:schemaRef ds:uri="http://www.w3.org/XML/1998/namespace"/>
    <ds:schemaRef ds:uri="http://purl.org/dc/terms/"/>
    <ds:schemaRef ds:uri="http://purl.org/dc/dcmitype/"/>
    <ds:schemaRef ds:uri="bcf48347-58aa-4d62-91d1-b7aa5d8fd5de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861374fa-46ae-4859-acf9-337d9d35654b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DF9CA373-F25A-42C1-BD70-7B06960991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2616</TotalTime>
  <Words>1752</Words>
  <Application>Microsoft Office PowerPoint</Application>
  <PresentationFormat>On-screen Show (4:3)</PresentationFormat>
  <Paragraphs>274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微软雅黑</vt:lpstr>
      <vt:lpstr>黑体</vt:lpstr>
      <vt:lpstr>宋体</vt:lpstr>
      <vt:lpstr>Arial</vt:lpstr>
      <vt:lpstr>Book Antiqua</vt:lpstr>
      <vt:lpstr>Calibri</vt:lpstr>
      <vt:lpstr>Cambria Math</vt:lpstr>
      <vt:lpstr>Symbol</vt:lpstr>
      <vt:lpstr>Times New Roman</vt:lpstr>
      <vt:lpstr>Wingdings</vt:lpstr>
      <vt:lpstr>Office 主题</vt:lpstr>
      <vt:lpstr>Millimeter-wave undulators for compact XFELs</vt:lpstr>
      <vt:lpstr>PowerPoint Presentation</vt:lpstr>
      <vt:lpstr>PowerPoint Presentation</vt:lpstr>
      <vt:lpstr>PowerPoint Presentation</vt:lpstr>
      <vt:lpstr>Undulators</vt:lpstr>
      <vt:lpstr>Microwave undulator (MU)</vt:lpstr>
      <vt:lpstr>Features of mmWU</vt:lpstr>
      <vt:lpstr>Requirements for MU</vt:lpstr>
      <vt:lpstr>Types of MUs</vt:lpstr>
      <vt:lpstr>Ka-band MU</vt:lpstr>
      <vt:lpstr>Manufacture of the MU</vt:lpstr>
      <vt:lpstr>W-band mmWU</vt:lpstr>
      <vt:lpstr>W-band mmWU</vt:lpstr>
      <vt:lpstr>FEL Experimental setup</vt:lpstr>
      <vt:lpstr>Driving sources</vt:lpstr>
      <vt:lpstr>Conclusion</vt:lpstr>
      <vt:lpstr>PowerPoint Presentation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张良</dc:creator>
  <cp:lastModifiedBy>Liang Zhang</cp:lastModifiedBy>
  <cp:revision>674</cp:revision>
  <dcterms:created xsi:type="dcterms:W3CDTF">2012-11-18T13:14:00Z</dcterms:created>
  <dcterms:modified xsi:type="dcterms:W3CDTF">2022-09-13T13:37:59Z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347AF8DC53314666AE53E90C7E038958</vt:lpwstr>
  </property>
  <property fmtid="{D5CDD505-2E9C-101B-9397-08002B2CF9AE}" pid="3" name="KSOProductBuildVer">
    <vt:lpwstr>2052-11.1.0.11294</vt:lpwstr>
  </property>
  <property fmtid="{D5CDD505-2E9C-101B-9397-08002B2CF9AE}" pid="4" name="ContentTypeId">
    <vt:lpwstr>0x010100D62AFD750426FF4689ED6EEB53C2951A</vt:lpwstr>
  </property>
</Properties>
</file>