
<file path=[Content_Types].xml><?xml version="1.0" encoding="utf-8"?>
<Types xmlns="http://schemas.openxmlformats.org/package/2006/content-types">
  <Default Extension="emf" ContentType="image/x-emf"/>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97" r:id="rId1"/>
    <p:sldMasterId id="2147483698" r:id="rId2"/>
  </p:sldMasterIdLst>
  <p:notesMasterIdLst>
    <p:notesMasterId r:id="rId33"/>
  </p:notesMasterIdLst>
  <p:handoutMasterIdLst>
    <p:handoutMasterId r:id="rId34"/>
  </p:handoutMasterIdLst>
  <p:sldIdLst>
    <p:sldId id="307" r:id="rId3"/>
    <p:sldId id="257" r:id="rId4"/>
    <p:sldId id="359" r:id="rId5"/>
    <p:sldId id="369" r:id="rId6"/>
    <p:sldId id="318" r:id="rId7"/>
    <p:sldId id="399" r:id="rId8"/>
    <p:sldId id="405" r:id="rId9"/>
    <p:sldId id="370" r:id="rId10"/>
    <p:sldId id="409" r:id="rId11"/>
    <p:sldId id="387" r:id="rId12"/>
    <p:sldId id="371" r:id="rId13"/>
    <p:sldId id="408" r:id="rId14"/>
    <p:sldId id="400" r:id="rId15"/>
    <p:sldId id="404" r:id="rId16"/>
    <p:sldId id="394" r:id="rId17"/>
    <p:sldId id="398" r:id="rId18"/>
    <p:sldId id="412" r:id="rId19"/>
    <p:sldId id="396" r:id="rId20"/>
    <p:sldId id="395" r:id="rId21"/>
    <p:sldId id="402" r:id="rId22"/>
    <p:sldId id="403" r:id="rId23"/>
    <p:sldId id="388" r:id="rId24"/>
    <p:sldId id="389" r:id="rId25"/>
    <p:sldId id="401" r:id="rId26"/>
    <p:sldId id="390" r:id="rId27"/>
    <p:sldId id="410" r:id="rId28"/>
    <p:sldId id="397" r:id="rId29"/>
    <p:sldId id="411" r:id="rId30"/>
    <p:sldId id="391" r:id="rId31"/>
    <p:sldId id="367" r:id="rId32"/>
  </p:sldIdLst>
  <p:sldSz cx="12192000" cy="6858000"/>
  <p:notesSz cx="6858000" cy="9144000"/>
  <p:embeddedFontLst>
    <p:embeddedFont>
      <p:font typeface="Calibri" panose="020F0502020204030204" pitchFamily="34" charset="0"/>
      <p:regular r:id="rId35"/>
      <p:bold r:id="rId36"/>
      <p:italic r:id="rId37"/>
      <p:boldItalic r:id="rId38"/>
    </p:embeddedFont>
    <p:embeddedFont>
      <p:font typeface="Calibri Light" panose="020F0302020204030204" pitchFamily="34" charset="0"/>
      <p:regular r:id="rId39"/>
      <p:italic r:id="rId40"/>
    </p:embeddedFont>
    <p:embeddedFont>
      <p:font typeface="Cambria Math" panose="02040503050406030204" pitchFamily="18" charset="0"/>
      <p:regular r:id="rId41"/>
    </p:embeddedFont>
    <p:embeddedFont>
      <p:font typeface="Gill Sans" panose="020B0604020202020204" charset="0"/>
      <p:regular r:id="rId42"/>
      <p:bold r:id="rId43"/>
    </p:embeddedFont>
    <p:embeddedFont>
      <p:font typeface="Lato Black" panose="020F0502020204030203" pitchFamily="34" charset="0"/>
      <p:bold r:id="rId44"/>
      <p:boldItalic r:id="rId45"/>
    </p:embeddedFont>
    <p:embeddedFont>
      <p:font typeface="Roboto" panose="02000000000000000000" pitchFamily="2" charset="0"/>
      <p:regular r:id="rId46"/>
      <p:bold r:id="rId47"/>
      <p:italic r:id="rId48"/>
      <p:boldItalic r:id="rId49"/>
    </p:embeddedFont>
    <p:embeddedFont>
      <p:font typeface="Tahoma" panose="020B0604030504040204" pitchFamily="34" charset="0"/>
      <p:regular r:id="rId50"/>
      <p:bold r:id="rId51"/>
    </p:embeddedFont>
    <p:embeddedFont>
      <p:font typeface="Verdana" panose="020B0604030504040204" pitchFamily="34" charset="0"/>
      <p:regular r:id="rId52"/>
      <p:bold r:id="rId53"/>
      <p:italic r:id="rId54"/>
      <p:boldItalic r:id="rId5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B130F"/>
    <a:srgbClr val="F3635F"/>
    <a:srgbClr val="FF3300"/>
    <a:srgbClr val="03DBBC"/>
    <a:srgbClr val="02AA94"/>
    <a:srgbClr val="03CCA2"/>
    <a:srgbClr val="018083"/>
    <a:srgbClr val="02A09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4C74B7A-3132-4A09-A77B-07729A486AD0}" v="80" dt="2022-09-12T19:10:33.74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913" autoAdjust="0"/>
    <p:restoredTop sz="94007" autoAdjust="0"/>
  </p:normalViewPr>
  <p:slideViewPr>
    <p:cSldViewPr snapToGrid="0">
      <p:cViewPr>
        <p:scale>
          <a:sx n="100" d="100"/>
          <a:sy n="100" d="100"/>
        </p:scale>
        <p:origin x="684" y="186"/>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font" Target="fonts/font5.fntdata"/><Relationship Id="rId21" Type="http://schemas.openxmlformats.org/officeDocument/2006/relationships/slide" Target="slides/slide19.xml"/><Relationship Id="rId34" Type="http://schemas.openxmlformats.org/officeDocument/2006/relationships/handoutMaster" Target="handoutMasters/handoutMaster1.xml"/><Relationship Id="rId42" Type="http://schemas.openxmlformats.org/officeDocument/2006/relationships/font" Target="fonts/font8.fntdata"/><Relationship Id="rId47" Type="http://schemas.openxmlformats.org/officeDocument/2006/relationships/font" Target="fonts/font13.fntdata"/><Relationship Id="rId50" Type="http://schemas.openxmlformats.org/officeDocument/2006/relationships/font" Target="fonts/font16.fntdata"/><Relationship Id="rId55" Type="http://schemas.openxmlformats.org/officeDocument/2006/relationships/font" Target="fonts/font21.fntdata"/><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font" Target="fonts/font3.fntdata"/><Relationship Id="rId40" Type="http://schemas.openxmlformats.org/officeDocument/2006/relationships/font" Target="fonts/font6.fntdata"/><Relationship Id="rId45" Type="http://schemas.openxmlformats.org/officeDocument/2006/relationships/font" Target="fonts/font11.fntdata"/><Relationship Id="rId53" Type="http://schemas.openxmlformats.org/officeDocument/2006/relationships/font" Target="fonts/font19.fntdata"/><Relationship Id="rId58" Type="http://schemas.openxmlformats.org/officeDocument/2006/relationships/theme" Target="theme/theme1.xml"/><Relationship Id="rId5" Type="http://schemas.openxmlformats.org/officeDocument/2006/relationships/slide" Target="slides/slide3.xml"/><Relationship Id="rId61" Type="http://schemas.microsoft.com/office/2015/10/relationships/revisionInfo" Target="revisionInfo.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font" Target="fonts/font1.fntdata"/><Relationship Id="rId43" Type="http://schemas.openxmlformats.org/officeDocument/2006/relationships/font" Target="fonts/font9.fntdata"/><Relationship Id="rId48" Type="http://schemas.openxmlformats.org/officeDocument/2006/relationships/font" Target="fonts/font14.fntdata"/><Relationship Id="rId56"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font" Target="fonts/font17.fntdata"/><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openxmlformats.org/officeDocument/2006/relationships/font" Target="fonts/font4.fntdata"/><Relationship Id="rId46" Type="http://schemas.openxmlformats.org/officeDocument/2006/relationships/font" Target="fonts/font12.fntdata"/><Relationship Id="rId59" Type="http://schemas.openxmlformats.org/officeDocument/2006/relationships/tableStyles" Target="tableStyles.xml"/><Relationship Id="rId20" Type="http://schemas.openxmlformats.org/officeDocument/2006/relationships/slide" Target="slides/slide18.xml"/><Relationship Id="rId41" Type="http://schemas.openxmlformats.org/officeDocument/2006/relationships/font" Target="fonts/font7.fntdata"/><Relationship Id="rId54" Type="http://schemas.openxmlformats.org/officeDocument/2006/relationships/font" Target="fonts/font20.fntdata"/><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font" Target="fonts/font2.fntdata"/><Relationship Id="rId49" Type="http://schemas.openxmlformats.org/officeDocument/2006/relationships/font" Target="fonts/font15.fntdata"/><Relationship Id="rId57" Type="http://schemas.openxmlformats.org/officeDocument/2006/relationships/viewProps" Target="viewProp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font" Target="fonts/font10.fntdata"/><Relationship Id="rId52" Type="http://schemas.openxmlformats.org/officeDocument/2006/relationships/font" Target="fonts/font18.fntdata"/><Relationship Id="rId60" Type="http://schemas.microsoft.com/office/2016/11/relationships/changesInfo" Target="changesInfos/changesInfo1.xml"/><Relationship Id="rId4" Type="http://schemas.openxmlformats.org/officeDocument/2006/relationships/slide" Target="slides/slide2.xml"/><Relationship Id="rId9"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mith, Sam (smiths28) (Postgraduate Researcher)" userId="9abd3dbb-b148-4a01-8595-441c89534f29" providerId="ADAL" clId="{D4C74B7A-3132-4A09-A77B-07729A486AD0}"/>
    <pc:docChg chg="undo redo custSel addSld delSld modSld sldOrd">
      <pc:chgData name="Smith, Sam (smiths28) (Postgraduate Researcher)" userId="9abd3dbb-b148-4a01-8595-441c89534f29" providerId="ADAL" clId="{D4C74B7A-3132-4A09-A77B-07729A486AD0}" dt="2022-09-12T19:50:02.429" v="10612" actId="1076"/>
      <pc:docMkLst>
        <pc:docMk/>
      </pc:docMkLst>
      <pc:sldChg chg="modSp mod">
        <pc:chgData name="Smith, Sam (smiths28) (Postgraduate Researcher)" userId="9abd3dbb-b148-4a01-8595-441c89534f29" providerId="ADAL" clId="{D4C74B7A-3132-4A09-A77B-07729A486AD0}" dt="2022-09-12T19:12:27.847" v="10453" actId="20577"/>
        <pc:sldMkLst>
          <pc:docMk/>
          <pc:sldMk cId="0" sldId="257"/>
        </pc:sldMkLst>
        <pc:spChg chg="mod">
          <ac:chgData name="Smith, Sam (smiths28) (Postgraduate Researcher)" userId="9abd3dbb-b148-4a01-8595-441c89534f29" providerId="ADAL" clId="{D4C74B7A-3132-4A09-A77B-07729A486AD0}" dt="2022-09-12T19:12:27.847" v="10453" actId="20577"/>
          <ac:spMkLst>
            <pc:docMk/>
            <pc:sldMk cId="0" sldId="257"/>
            <ac:spMk id="3" creationId="{D9B16115-7E65-4DCB-ADDB-DB8A9220AB4F}"/>
          </ac:spMkLst>
        </pc:spChg>
      </pc:sldChg>
      <pc:sldChg chg="del">
        <pc:chgData name="Smith, Sam (smiths28) (Postgraduate Researcher)" userId="9abd3dbb-b148-4a01-8595-441c89534f29" providerId="ADAL" clId="{D4C74B7A-3132-4A09-A77B-07729A486AD0}" dt="2022-09-08T12:10:32.264" v="3634" actId="47"/>
        <pc:sldMkLst>
          <pc:docMk/>
          <pc:sldMk cId="2509862758" sldId="313"/>
        </pc:sldMkLst>
      </pc:sldChg>
      <pc:sldChg chg="delSp modSp mod">
        <pc:chgData name="Smith, Sam (smiths28) (Postgraduate Researcher)" userId="9abd3dbb-b148-4a01-8595-441c89534f29" providerId="ADAL" clId="{D4C74B7A-3132-4A09-A77B-07729A486AD0}" dt="2022-09-12T15:41:37.303" v="9020" actId="20577"/>
        <pc:sldMkLst>
          <pc:docMk/>
          <pc:sldMk cId="1777695205" sldId="318"/>
        </pc:sldMkLst>
        <pc:spChg chg="mod">
          <ac:chgData name="Smith, Sam (smiths28) (Postgraduate Researcher)" userId="9abd3dbb-b148-4a01-8595-441c89534f29" providerId="ADAL" clId="{D4C74B7A-3132-4A09-A77B-07729A486AD0}" dt="2022-09-07T14:01:23.065" v="337" actId="20577"/>
          <ac:spMkLst>
            <pc:docMk/>
            <pc:sldMk cId="1777695205" sldId="318"/>
            <ac:spMk id="3" creationId="{EA9F8DB7-34DC-48CF-996C-EEC990DB6DD3}"/>
          </ac:spMkLst>
        </pc:spChg>
        <pc:spChg chg="mod">
          <ac:chgData name="Smith, Sam (smiths28) (Postgraduate Researcher)" userId="9abd3dbb-b148-4a01-8595-441c89534f29" providerId="ADAL" clId="{D4C74B7A-3132-4A09-A77B-07729A486AD0}" dt="2022-09-12T15:41:37.303" v="9020" actId="20577"/>
          <ac:spMkLst>
            <pc:docMk/>
            <pc:sldMk cId="1777695205" sldId="318"/>
            <ac:spMk id="6" creationId="{AFCDF530-9DF2-4883-8EC1-EFA48724632E}"/>
          </ac:spMkLst>
        </pc:spChg>
        <pc:spChg chg="mod">
          <ac:chgData name="Smith, Sam (smiths28) (Postgraduate Researcher)" userId="9abd3dbb-b148-4a01-8595-441c89534f29" providerId="ADAL" clId="{D4C74B7A-3132-4A09-A77B-07729A486AD0}" dt="2022-09-12T11:21:41.011" v="7356" actId="1038"/>
          <ac:spMkLst>
            <pc:docMk/>
            <pc:sldMk cId="1777695205" sldId="318"/>
            <ac:spMk id="15" creationId="{7B106BB5-F7F4-4E70-8588-E2F293B7E3D5}"/>
          </ac:spMkLst>
        </pc:spChg>
        <pc:spChg chg="mod">
          <ac:chgData name="Smith, Sam (smiths28) (Postgraduate Researcher)" userId="9abd3dbb-b148-4a01-8595-441c89534f29" providerId="ADAL" clId="{D4C74B7A-3132-4A09-A77B-07729A486AD0}" dt="2022-09-12T11:21:47.767" v="7378" actId="1037"/>
          <ac:spMkLst>
            <pc:docMk/>
            <pc:sldMk cId="1777695205" sldId="318"/>
            <ac:spMk id="16" creationId="{47F18868-D9BA-41AA-846C-82331902CF0B}"/>
          </ac:spMkLst>
        </pc:spChg>
        <pc:spChg chg="del mod">
          <ac:chgData name="Smith, Sam (smiths28) (Postgraduate Researcher)" userId="9abd3dbb-b148-4a01-8595-441c89534f29" providerId="ADAL" clId="{D4C74B7A-3132-4A09-A77B-07729A486AD0}" dt="2022-09-12T11:21:58.521" v="7394" actId="478"/>
          <ac:spMkLst>
            <pc:docMk/>
            <pc:sldMk cId="1777695205" sldId="318"/>
            <ac:spMk id="17" creationId="{79FEC852-CC99-4F8D-91C6-F28731F634A4}"/>
          </ac:spMkLst>
        </pc:spChg>
      </pc:sldChg>
      <pc:sldChg chg="del">
        <pc:chgData name="Smith, Sam (smiths28) (Postgraduate Researcher)" userId="9abd3dbb-b148-4a01-8595-441c89534f29" providerId="ADAL" clId="{D4C74B7A-3132-4A09-A77B-07729A486AD0}" dt="2022-09-07T12:19:51.992" v="180" actId="47"/>
        <pc:sldMkLst>
          <pc:docMk/>
          <pc:sldMk cId="721047804" sldId="342"/>
        </pc:sldMkLst>
      </pc:sldChg>
      <pc:sldChg chg="del">
        <pc:chgData name="Smith, Sam (smiths28) (Postgraduate Researcher)" userId="9abd3dbb-b148-4a01-8595-441c89534f29" providerId="ADAL" clId="{D4C74B7A-3132-4A09-A77B-07729A486AD0}" dt="2022-09-08T12:10:05.304" v="3627" actId="47"/>
        <pc:sldMkLst>
          <pc:docMk/>
          <pc:sldMk cId="2753175910" sldId="347"/>
        </pc:sldMkLst>
      </pc:sldChg>
      <pc:sldChg chg="addSp modSp mod">
        <pc:chgData name="Smith, Sam (smiths28) (Postgraduate Researcher)" userId="9abd3dbb-b148-4a01-8595-441c89534f29" providerId="ADAL" clId="{D4C74B7A-3132-4A09-A77B-07729A486AD0}" dt="2022-09-07T13:25:58.776" v="185" actId="1076"/>
        <pc:sldMkLst>
          <pc:docMk/>
          <pc:sldMk cId="56366294" sldId="359"/>
        </pc:sldMkLst>
        <pc:spChg chg="add mod">
          <ac:chgData name="Smith, Sam (smiths28) (Postgraduate Researcher)" userId="9abd3dbb-b148-4a01-8595-441c89534f29" providerId="ADAL" clId="{D4C74B7A-3132-4A09-A77B-07729A486AD0}" dt="2022-09-07T10:05:09.955" v="82" actId="14100"/>
          <ac:spMkLst>
            <pc:docMk/>
            <pc:sldMk cId="56366294" sldId="359"/>
            <ac:spMk id="2" creationId="{C9DA2F6C-8480-4F61-9FF4-E92351946430}"/>
          </ac:spMkLst>
        </pc:spChg>
        <pc:spChg chg="mod">
          <ac:chgData name="Smith, Sam (smiths28) (Postgraduate Researcher)" userId="9abd3dbb-b148-4a01-8595-441c89534f29" providerId="ADAL" clId="{D4C74B7A-3132-4A09-A77B-07729A486AD0}" dt="2022-09-07T13:25:43.451" v="184" actId="20577"/>
          <ac:spMkLst>
            <pc:docMk/>
            <pc:sldMk cId="56366294" sldId="359"/>
            <ac:spMk id="20" creationId="{034600A5-1210-4198-BD7F-A009B971D2A3}"/>
          </ac:spMkLst>
        </pc:spChg>
        <pc:picChg chg="mod">
          <ac:chgData name="Smith, Sam (smiths28) (Postgraduate Researcher)" userId="9abd3dbb-b148-4a01-8595-441c89534f29" providerId="ADAL" clId="{D4C74B7A-3132-4A09-A77B-07729A486AD0}" dt="2022-09-07T10:02:47.997" v="7" actId="1076"/>
          <ac:picMkLst>
            <pc:docMk/>
            <pc:sldMk cId="56366294" sldId="359"/>
            <ac:picMk id="6" creationId="{FBEF8074-D40B-4D23-9BB1-85CDD1CC1D83}"/>
          </ac:picMkLst>
        </pc:picChg>
        <pc:picChg chg="mod">
          <ac:chgData name="Smith, Sam (smiths28) (Postgraduate Researcher)" userId="9abd3dbb-b148-4a01-8595-441c89534f29" providerId="ADAL" clId="{D4C74B7A-3132-4A09-A77B-07729A486AD0}" dt="2022-09-07T10:05:00.603" v="78" actId="1076"/>
          <ac:picMkLst>
            <pc:docMk/>
            <pc:sldMk cId="56366294" sldId="359"/>
            <ac:picMk id="18" creationId="{C470C010-3ED0-4B4E-A64C-D2D7BDA0C03D}"/>
          </ac:picMkLst>
        </pc:picChg>
        <pc:picChg chg="mod">
          <ac:chgData name="Smith, Sam (smiths28) (Postgraduate Researcher)" userId="9abd3dbb-b148-4a01-8595-441c89534f29" providerId="ADAL" clId="{D4C74B7A-3132-4A09-A77B-07729A486AD0}" dt="2022-09-07T13:25:58.776" v="185" actId="1076"/>
          <ac:picMkLst>
            <pc:docMk/>
            <pc:sldMk cId="56366294" sldId="359"/>
            <ac:picMk id="19" creationId="{278B6DE9-922A-4E0E-8692-A9F1D2502A9C}"/>
          </ac:picMkLst>
        </pc:picChg>
      </pc:sldChg>
      <pc:sldChg chg="del">
        <pc:chgData name="Smith, Sam (smiths28) (Postgraduate Researcher)" userId="9abd3dbb-b148-4a01-8595-441c89534f29" providerId="ADAL" clId="{D4C74B7A-3132-4A09-A77B-07729A486AD0}" dt="2022-09-08T13:00:13.710" v="4113" actId="47"/>
        <pc:sldMkLst>
          <pc:docMk/>
          <pc:sldMk cId="1565135112" sldId="360"/>
        </pc:sldMkLst>
      </pc:sldChg>
      <pc:sldChg chg="del">
        <pc:chgData name="Smith, Sam (smiths28) (Postgraduate Researcher)" userId="9abd3dbb-b148-4a01-8595-441c89534f29" providerId="ADAL" clId="{D4C74B7A-3132-4A09-A77B-07729A486AD0}" dt="2022-09-08T12:10:33.293" v="3635" actId="47"/>
        <pc:sldMkLst>
          <pc:docMk/>
          <pc:sldMk cId="1350462723" sldId="362"/>
        </pc:sldMkLst>
      </pc:sldChg>
      <pc:sldChg chg="del">
        <pc:chgData name="Smith, Sam (smiths28) (Postgraduate Researcher)" userId="9abd3dbb-b148-4a01-8595-441c89534f29" providerId="ADAL" clId="{D4C74B7A-3132-4A09-A77B-07729A486AD0}" dt="2022-09-08T12:10:06.463" v="3628" actId="47"/>
        <pc:sldMkLst>
          <pc:docMk/>
          <pc:sldMk cId="1007898081" sldId="363"/>
        </pc:sldMkLst>
      </pc:sldChg>
      <pc:sldChg chg="del">
        <pc:chgData name="Smith, Sam (smiths28) (Postgraduate Researcher)" userId="9abd3dbb-b148-4a01-8595-441c89534f29" providerId="ADAL" clId="{D4C74B7A-3132-4A09-A77B-07729A486AD0}" dt="2022-09-08T12:10:04.898" v="3626" actId="47"/>
        <pc:sldMkLst>
          <pc:docMk/>
          <pc:sldMk cId="4078524571" sldId="364"/>
        </pc:sldMkLst>
      </pc:sldChg>
      <pc:sldChg chg="del">
        <pc:chgData name="Smith, Sam (smiths28) (Postgraduate Researcher)" userId="9abd3dbb-b148-4a01-8595-441c89534f29" providerId="ADAL" clId="{D4C74B7A-3132-4A09-A77B-07729A486AD0}" dt="2022-09-08T12:10:06.951" v="3629" actId="47"/>
        <pc:sldMkLst>
          <pc:docMk/>
          <pc:sldMk cId="2930253402" sldId="365"/>
        </pc:sldMkLst>
      </pc:sldChg>
      <pc:sldChg chg="del">
        <pc:chgData name="Smith, Sam (smiths28) (Postgraduate Researcher)" userId="9abd3dbb-b148-4a01-8595-441c89534f29" providerId="ADAL" clId="{D4C74B7A-3132-4A09-A77B-07729A486AD0}" dt="2022-09-08T12:10:04.530" v="3625" actId="47"/>
        <pc:sldMkLst>
          <pc:docMk/>
          <pc:sldMk cId="2044091445" sldId="366"/>
        </pc:sldMkLst>
      </pc:sldChg>
      <pc:sldChg chg="addSp modSp mod ord">
        <pc:chgData name="Smith, Sam (smiths28) (Postgraduate Researcher)" userId="9abd3dbb-b148-4a01-8595-441c89534f29" providerId="ADAL" clId="{D4C74B7A-3132-4A09-A77B-07729A486AD0}" dt="2022-09-07T16:37:57.540" v="1837" actId="1076"/>
        <pc:sldMkLst>
          <pc:docMk/>
          <pc:sldMk cId="2103448974" sldId="367"/>
        </pc:sldMkLst>
        <pc:spChg chg="mod">
          <ac:chgData name="Smith, Sam (smiths28) (Postgraduate Researcher)" userId="9abd3dbb-b148-4a01-8595-441c89534f29" providerId="ADAL" clId="{D4C74B7A-3132-4A09-A77B-07729A486AD0}" dt="2022-09-07T16:37:43.942" v="1824" actId="2711"/>
          <ac:spMkLst>
            <pc:docMk/>
            <pc:sldMk cId="2103448974" sldId="367"/>
            <ac:spMk id="4" creationId="{E093B457-F28C-4D57-A478-EF72C9CF9DCB}"/>
          </ac:spMkLst>
        </pc:spChg>
        <pc:spChg chg="add mod">
          <ac:chgData name="Smith, Sam (smiths28) (Postgraduate Researcher)" userId="9abd3dbb-b148-4a01-8595-441c89534f29" providerId="ADAL" clId="{D4C74B7A-3132-4A09-A77B-07729A486AD0}" dt="2022-09-07T16:37:57.540" v="1837" actId="1076"/>
          <ac:spMkLst>
            <pc:docMk/>
            <pc:sldMk cId="2103448974" sldId="367"/>
            <ac:spMk id="5" creationId="{E9B2AFB9-5AF1-4D52-8216-E7434093ED1B}"/>
          </ac:spMkLst>
        </pc:spChg>
      </pc:sldChg>
      <pc:sldChg chg="modSp mod">
        <pc:chgData name="Smith, Sam (smiths28) (Postgraduate Researcher)" userId="9abd3dbb-b148-4a01-8595-441c89534f29" providerId="ADAL" clId="{D4C74B7A-3132-4A09-A77B-07729A486AD0}" dt="2022-09-07T10:34:58.134" v="125" actId="20577"/>
        <pc:sldMkLst>
          <pc:docMk/>
          <pc:sldMk cId="264215066" sldId="369"/>
        </pc:sldMkLst>
        <pc:spChg chg="mod">
          <ac:chgData name="Smith, Sam (smiths28) (Postgraduate Researcher)" userId="9abd3dbb-b148-4a01-8595-441c89534f29" providerId="ADAL" clId="{D4C74B7A-3132-4A09-A77B-07729A486AD0}" dt="2022-09-07T10:34:58.134" v="125" actId="20577"/>
          <ac:spMkLst>
            <pc:docMk/>
            <pc:sldMk cId="264215066" sldId="369"/>
            <ac:spMk id="37" creationId="{E270E973-CE5A-41D4-821E-396C38D835D0}"/>
          </ac:spMkLst>
        </pc:spChg>
        <pc:picChg chg="mod">
          <ac:chgData name="Smith, Sam (smiths28) (Postgraduate Researcher)" userId="9abd3dbb-b148-4a01-8595-441c89534f29" providerId="ADAL" clId="{D4C74B7A-3132-4A09-A77B-07729A486AD0}" dt="2022-09-07T10:13:00.084" v="86" actId="1076"/>
          <ac:picMkLst>
            <pc:docMk/>
            <pc:sldMk cId="264215066" sldId="369"/>
            <ac:picMk id="14" creationId="{EFEBD5CE-C994-4F4D-9437-7DB3AFDB3A91}"/>
          </ac:picMkLst>
        </pc:picChg>
      </pc:sldChg>
      <pc:sldChg chg="addSp delSp modSp mod">
        <pc:chgData name="Smith, Sam (smiths28) (Postgraduate Researcher)" userId="9abd3dbb-b148-4a01-8595-441c89534f29" providerId="ADAL" clId="{D4C74B7A-3132-4A09-A77B-07729A486AD0}" dt="2022-09-12T15:42:03.426" v="9029" actId="20577"/>
        <pc:sldMkLst>
          <pc:docMk/>
          <pc:sldMk cId="3187645078" sldId="370"/>
        </pc:sldMkLst>
        <pc:spChg chg="mod">
          <ac:chgData name="Smith, Sam (smiths28) (Postgraduate Researcher)" userId="9abd3dbb-b148-4a01-8595-441c89534f29" providerId="ADAL" clId="{D4C74B7A-3132-4A09-A77B-07729A486AD0}" dt="2022-09-07T15:17:11.970" v="876" actId="1035"/>
          <ac:spMkLst>
            <pc:docMk/>
            <pc:sldMk cId="3187645078" sldId="370"/>
            <ac:spMk id="3" creationId="{EA9F8DB7-34DC-48CF-996C-EEC990DB6DD3}"/>
          </ac:spMkLst>
        </pc:spChg>
        <pc:spChg chg="mod">
          <ac:chgData name="Smith, Sam (smiths28) (Postgraduate Researcher)" userId="9abd3dbb-b148-4a01-8595-441c89534f29" providerId="ADAL" clId="{D4C74B7A-3132-4A09-A77B-07729A486AD0}" dt="2022-09-12T15:42:03.426" v="9029" actId="20577"/>
          <ac:spMkLst>
            <pc:docMk/>
            <pc:sldMk cId="3187645078" sldId="370"/>
            <ac:spMk id="6" creationId="{AFCDF530-9DF2-4883-8EC1-EFA48724632E}"/>
          </ac:spMkLst>
        </pc:spChg>
        <pc:spChg chg="add mod">
          <ac:chgData name="Smith, Sam (smiths28) (Postgraduate Researcher)" userId="9abd3dbb-b148-4a01-8595-441c89534f29" providerId="ADAL" clId="{D4C74B7A-3132-4A09-A77B-07729A486AD0}" dt="2022-09-12T14:21:53.177" v="8570" actId="1076"/>
          <ac:spMkLst>
            <pc:docMk/>
            <pc:sldMk cId="3187645078" sldId="370"/>
            <ac:spMk id="22" creationId="{65CD2825-3793-4DDD-B3A5-FB57A6301601}"/>
          </ac:spMkLst>
        </pc:spChg>
        <pc:spChg chg="add del mod">
          <ac:chgData name="Smith, Sam (smiths28) (Postgraduate Researcher)" userId="9abd3dbb-b148-4a01-8595-441c89534f29" providerId="ADAL" clId="{D4C74B7A-3132-4A09-A77B-07729A486AD0}" dt="2022-09-12T11:22:50.762" v="7399" actId="21"/>
          <ac:spMkLst>
            <pc:docMk/>
            <pc:sldMk cId="3187645078" sldId="370"/>
            <ac:spMk id="23" creationId="{0F568E78-5810-4E9B-9D48-6D66BBECCDC6}"/>
          </ac:spMkLst>
        </pc:spChg>
        <pc:spChg chg="mod">
          <ac:chgData name="Smith, Sam (smiths28) (Postgraduate Researcher)" userId="9abd3dbb-b148-4a01-8595-441c89534f29" providerId="ADAL" clId="{D4C74B7A-3132-4A09-A77B-07729A486AD0}" dt="2022-09-07T15:17:18.127" v="905" actId="1035"/>
          <ac:spMkLst>
            <pc:docMk/>
            <pc:sldMk cId="3187645078" sldId="370"/>
            <ac:spMk id="36" creationId="{3769E598-B380-4693-B5A3-5BAA3EAC18B4}"/>
          </ac:spMkLst>
        </pc:spChg>
        <pc:spChg chg="add del mod">
          <ac:chgData name="Smith, Sam (smiths28) (Postgraduate Researcher)" userId="9abd3dbb-b148-4a01-8595-441c89534f29" providerId="ADAL" clId="{D4C74B7A-3132-4A09-A77B-07729A486AD0}" dt="2022-09-12T11:22:50.762" v="7399" actId="21"/>
          <ac:spMkLst>
            <pc:docMk/>
            <pc:sldMk cId="3187645078" sldId="370"/>
            <ac:spMk id="38" creationId="{B734C05C-79C9-4B86-A456-B858E02D1EAC}"/>
          </ac:spMkLst>
        </pc:spChg>
        <pc:grpChg chg="mod">
          <ac:chgData name="Smith, Sam (smiths28) (Postgraduate Researcher)" userId="9abd3dbb-b148-4a01-8595-441c89534f29" providerId="ADAL" clId="{D4C74B7A-3132-4A09-A77B-07729A486AD0}" dt="2022-09-07T15:17:31.793" v="936" actId="1076"/>
          <ac:grpSpMkLst>
            <pc:docMk/>
            <pc:sldMk cId="3187645078" sldId="370"/>
            <ac:grpSpMk id="24" creationId="{C07E8F8E-886A-4655-A31B-742E88A148D4}"/>
          </ac:grpSpMkLst>
        </pc:grpChg>
        <pc:grpChg chg="mod">
          <ac:chgData name="Smith, Sam (smiths28) (Postgraduate Researcher)" userId="9abd3dbb-b148-4a01-8595-441c89534f29" providerId="ADAL" clId="{D4C74B7A-3132-4A09-A77B-07729A486AD0}" dt="2022-09-07T15:17:30.578" v="935" actId="1036"/>
          <ac:grpSpMkLst>
            <pc:docMk/>
            <pc:sldMk cId="3187645078" sldId="370"/>
            <ac:grpSpMk id="25" creationId="{DFE620F5-DEEA-4E75-8AC1-7F2AD8ECF205}"/>
          </ac:grpSpMkLst>
        </pc:grpChg>
        <pc:picChg chg="mod">
          <ac:chgData name="Smith, Sam (smiths28) (Postgraduate Researcher)" userId="9abd3dbb-b148-4a01-8595-441c89534f29" providerId="ADAL" clId="{D4C74B7A-3132-4A09-A77B-07729A486AD0}" dt="2022-09-07T15:17:13.940" v="883" actId="1035"/>
          <ac:picMkLst>
            <pc:docMk/>
            <pc:sldMk cId="3187645078" sldId="370"/>
            <ac:picMk id="19" creationId="{C0AFF013-D298-437D-BA8E-172FD612D662}"/>
          </ac:picMkLst>
        </pc:picChg>
        <pc:picChg chg="add del mod">
          <ac:chgData name="Smith, Sam (smiths28) (Postgraduate Researcher)" userId="9abd3dbb-b148-4a01-8595-441c89534f29" providerId="ADAL" clId="{D4C74B7A-3132-4A09-A77B-07729A486AD0}" dt="2022-09-08T12:10:24.708" v="3633" actId="478"/>
          <ac:picMkLst>
            <pc:docMk/>
            <pc:sldMk cId="3187645078" sldId="370"/>
            <ac:picMk id="40" creationId="{3F6120CB-B645-49EA-8F08-57747F85FF7F}"/>
          </ac:picMkLst>
        </pc:picChg>
      </pc:sldChg>
      <pc:sldChg chg="addSp delSp modSp mod">
        <pc:chgData name="Smith, Sam (smiths28) (Postgraduate Researcher)" userId="9abd3dbb-b148-4a01-8595-441c89534f29" providerId="ADAL" clId="{D4C74B7A-3132-4A09-A77B-07729A486AD0}" dt="2022-09-12T19:50:02.429" v="10612" actId="1076"/>
        <pc:sldMkLst>
          <pc:docMk/>
          <pc:sldMk cId="1092860477" sldId="371"/>
        </pc:sldMkLst>
        <pc:spChg chg="add mod">
          <ac:chgData name="Smith, Sam (smiths28) (Postgraduate Researcher)" userId="9abd3dbb-b148-4a01-8595-441c89534f29" providerId="ADAL" clId="{D4C74B7A-3132-4A09-A77B-07729A486AD0}" dt="2022-09-12T19:49:40.436" v="10607" actId="20577"/>
          <ac:spMkLst>
            <pc:docMk/>
            <pc:sldMk cId="1092860477" sldId="371"/>
            <ac:spMk id="12" creationId="{7E9ADC0D-0E01-49A5-AB39-7A40C795D900}"/>
          </ac:spMkLst>
        </pc:spChg>
        <pc:spChg chg="mod">
          <ac:chgData name="Smith, Sam (smiths28) (Postgraduate Researcher)" userId="9abd3dbb-b148-4a01-8595-441c89534f29" providerId="ADAL" clId="{D4C74B7A-3132-4A09-A77B-07729A486AD0}" dt="2022-09-12T13:02:48.363" v="8527"/>
          <ac:spMkLst>
            <pc:docMk/>
            <pc:sldMk cId="1092860477" sldId="371"/>
            <ac:spMk id="16" creationId="{748A9422-BF22-440E-8543-1E880D97F11B}"/>
          </ac:spMkLst>
        </pc:spChg>
        <pc:grpChg chg="del mod">
          <ac:chgData name="Smith, Sam (smiths28) (Postgraduate Researcher)" userId="9abd3dbb-b148-4a01-8595-441c89534f29" providerId="ADAL" clId="{D4C74B7A-3132-4A09-A77B-07729A486AD0}" dt="2022-09-12T13:02:52.048" v="8529" actId="478"/>
          <ac:grpSpMkLst>
            <pc:docMk/>
            <pc:sldMk cId="1092860477" sldId="371"/>
            <ac:grpSpMk id="7" creationId="{24A758C5-DA54-47B1-A72B-D51B6E948694}"/>
          </ac:grpSpMkLst>
        </pc:grpChg>
        <pc:grpChg chg="add mod">
          <ac:chgData name="Smith, Sam (smiths28) (Postgraduate Researcher)" userId="9abd3dbb-b148-4a01-8595-441c89534f29" providerId="ADAL" clId="{D4C74B7A-3132-4A09-A77B-07729A486AD0}" dt="2022-09-12T13:03:20.346" v="8544" actId="1038"/>
          <ac:grpSpMkLst>
            <pc:docMk/>
            <pc:sldMk cId="1092860477" sldId="371"/>
            <ac:grpSpMk id="14" creationId="{AC101D07-A72F-43EA-902B-7368EEA36392}"/>
          </ac:grpSpMkLst>
        </pc:grpChg>
        <pc:grpChg chg="mod">
          <ac:chgData name="Smith, Sam (smiths28) (Postgraduate Researcher)" userId="9abd3dbb-b148-4a01-8595-441c89534f29" providerId="ADAL" clId="{D4C74B7A-3132-4A09-A77B-07729A486AD0}" dt="2022-09-12T13:02:48.363" v="8527"/>
          <ac:grpSpMkLst>
            <pc:docMk/>
            <pc:sldMk cId="1092860477" sldId="371"/>
            <ac:grpSpMk id="15" creationId="{5D5D30E8-B8E6-4A4A-9678-59F5460AD182}"/>
          </ac:grpSpMkLst>
        </pc:grpChg>
        <pc:graphicFrameChg chg="add mod modGraphic">
          <ac:chgData name="Smith, Sam (smiths28) (Postgraduate Researcher)" userId="9abd3dbb-b148-4a01-8595-441c89534f29" providerId="ADAL" clId="{D4C74B7A-3132-4A09-A77B-07729A486AD0}" dt="2022-09-12T19:50:02.429" v="10612" actId="1076"/>
          <ac:graphicFrameMkLst>
            <pc:docMk/>
            <pc:sldMk cId="1092860477" sldId="371"/>
            <ac:graphicFrameMk id="13" creationId="{8CE1CE0F-7103-4FB7-A70B-AC033612B74B}"/>
          </ac:graphicFrameMkLst>
        </pc:graphicFrameChg>
        <pc:picChg chg="add del mod">
          <ac:chgData name="Smith, Sam (smiths28) (Postgraduate Researcher)" userId="9abd3dbb-b148-4a01-8595-441c89534f29" providerId="ADAL" clId="{D4C74B7A-3132-4A09-A77B-07729A486AD0}" dt="2022-09-08T10:00:27.334" v="2486" actId="478"/>
          <ac:picMkLst>
            <pc:docMk/>
            <pc:sldMk cId="1092860477" sldId="371"/>
            <ac:picMk id="2" creationId="{EA74DF4B-1E30-4C7C-804D-FF69A893CCA8}"/>
          </ac:picMkLst>
        </pc:picChg>
        <pc:picChg chg="mod topLvl">
          <ac:chgData name="Smith, Sam (smiths28) (Postgraduate Researcher)" userId="9abd3dbb-b148-4a01-8595-441c89534f29" providerId="ADAL" clId="{D4C74B7A-3132-4A09-A77B-07729A486AD0}" dt="2022-09-12T13:03:18.370" v="8540" actId="1076"/>
          <ac:picMkLst>
            <pc:docMk/>
            <pc:sldMk cId="1092860477" sldId="371"/>
            <ac:picMk id="5" creationId="{9773FAF6-BEEE-455B-B798-D263E928ABEC}"/>
          </ac:picMkLst>
        </pc:picChg>
        <pc:picChg chg="add mod modCrop">
          <ac:chgData name="Smith, Sam (smiths28) (Postgraduate Researcher)" userId="9abd3dbb-b148-4a01-8595-441c89534f29" providerId="ADAL" clId="{D4C74B7A-3132-4A09-A77B-07729A486AD0}" dt="2022-09-12T13:02:19.639" v="8524" actId="1076"/>
          <ac:picMkLst>
            <pc:docMk/>
            <pc:sldMk cId="1092860477" sldId="371"/>
            <ac:picMk id="8" creationId="{8407321A-5C48-45D3-B5C9-E2DBE0BCD8CA}"/>
          </ac:picMkLst>
        </pc:picChg>
        <pc:picChg chg="add del mod modCrop">
          <ac:chgData name="Smith, Sam (smiths28) (Postgraduate Researcher)" userId="9abd3dbb-b148-4a01-8595-441c89534f29" providerId="ADAL" clId="{D4C74B7A-3132-4A09-A77B-07729A486AD0}" dt="2022-09-07T15:44:48.431" v="951" actId="21"/>
          <ac:picMkLst>
            <pc:docMk/>
            <pc:sldMk cId="1092860477" sldId="371"/>
            <ac:picMk id="11" creationId="{E073C7B3-96C9-43FA-8D8A-681DAE0D5C56}"/>
          </ac:picMkLst>
        </pc:picChg>
        <pc:picChg chg="mod">
          <ac:chgData name="Smith, Sam (smiths28) (Postgraduate Researcher)" userId="9abd3dbb-b148-4a01-8595-441c89534f29" providerId="ADAL" clId="{D4C74B7A-3132-4A09-A77B-07729A486AD0}" dt="2022-09-12T13:02:48.363" v="8527"/>
          <ac:picMkLst>
            <pc:docMk/>
            <pc:sldMk cId="1092860477" sldId="371"/>
            <ac:picMk id="17" creationId="{B77ACA4D-7BD0-419F-85C4-62388601AFEA}"/>
          </ac:picMkLst>
        </pc:picChg>
        <pc:picChg chg="del mod">
          <ac:chgData name="Smith, Sam (smiths28) (Postgraduate Researcher)" userId="9abd3dbb-b148-4a01-8595-441c89534f29" providerId="ADAL" clId="{D4C74B7A-3132-4A09-A77B-07729A486AD0}" dt="2022-09-12T13:01:39.657" v="8513" actId="21"/>
          <ac:picMkLst>
            <pc:docMk/>
            <pc:sldMk cId="1092860477" sldId="371"/>
            <ac:picMk id="23" creationId="{CB166EF0-7C66-4C73-923D-705F01D1BA55}"/>
          </ac:picMkLst>
        </pc:picChg>
        <pc:picChg chg="del topLvl">
          <ac:chgData name="Smith, Sam (smiths28) (Postgraduate Researcher)" userId="9abd3dbb-b148-4a01-8595-441c89534f29" providerId="ADAL" clId="{D4C74B7A-3132-4A09-A77B-07729A486AD0}" dt="2022-09-12T13:02:52.048" v="8529" actId="478"/>
          <ac:picMkLst>
            <pc:docMk/>
            <pc:sldMk cId="1092860477" sldId="371"/>
            <ac:picMk id="41" creationId="{BE12E272-F5EA-4A6D-9F78-A3710C5639B6}"/>
          </ac:picMkLst>
        </pc:picChg>
        <pc:cxnChg chg="mod">
          <ac:chgData name="Smith, Sam (smiths28) (Postgraduate Researcher)" userId="9abd3dbb-b148-4a01-8595-441c89534f29" providerId="ADAL" clId="{D4C74B7A-3132-4A09-A77B-07729A486AD0}" dt="2022-09-12T13:02:48.363" v="8527"/>
          <ac:cxnSpMkLst>
            <pc:docMk/>
            <pc:sldMk cId="1092860477" sldId="371"/>
            <ac:cxnSpMk id="18" creationId="{418D3E64-303F-4FF4-B838-E5BA5D3B9EC5}"/>
          </ac:cxnSpMkLst>
        </pc:cxnChg>
        <pc:cxnChg chg="mod">
          <ac:chgData name="Smith, Sam (smiths28) (Postgraduate Researcher)" userId="9abd3dbb-b148-4a01-8595-441c89534f29" providerId="ADAL" clId="{D4C74B7A-3132-4A09-A77B-07729A486AD0}" dt="2022-09-12T13:02:48.363" v="8527"/>
          <ac:cxnSpMkLst>
            <pc:docMk/>
            <pc:sldMk cId="1092860477" sldId="371"/>
            <ac:cxnSpMk id="19" creationId="{3769C3BB-28EF-40E4-A6B8-094B6CE78E10}"/>
          </ac:cxnSpMkLst>
        </pc:cxnChg>
      </pc:sldChg>
      <pc:sldChg chg="addSp modSp mod">
        <pc:chgData name="Smith, Sam (smiths28) (Postgraduate Researcher)" userId="9abd3dbb-b148-4a01-8595-441c89534f29" providerId="ADAL" clId="{D4C74B7A-3132-4A09-A77B-07729A486AD0}" dt="2022-09-12T18:54:06.417" v="10245" actId="20577"/>
        <pc:sldMkLst>
          <pc:docMk/>
          <pc:sldMk cId="2385550862" sldId="387"/>
        </pc:sldMkLst>
        <pc:spChg chg="mod">
          <ac:chgData name="Smith, Sam (smiths28) (Postgraduate Researcher)" userId="9abd3dbb-b148-4a01-8595-441c89534f29" providerId="ADAL" clId="{D4C74B7A-3132-4A09-A77B-07729A486AD0}" dt="2022-09-12T15:42:17.825" v="9035" actId="20577"/>
          <ac:spMkLst>
            <pc:docMk/>
            <pc:sldMk cId="2385550862" sldId="387"/>
            <ac:spMk id="6" creationId="{AFCDF530-9DF2-4883-8EC1-EFA48724632E}"/>
          </ac:spMkLst>
        </pc:spChg>
        <pc:spChg chg="mod">
          <ac:chgData name="Smith, Sam (smiths28) (Postgraduate Researcher)" userId="9abd3dbb-b148-4a01-8595-441c89534f29" providerId="ADAL" clId="{D4C74B7A-3132-4A09-A77B-07729A486AD0}" dt="2022-09-12T18:54:06.417" v="10245" actId="20577"/>
          <ac:spMkLst>
            <pc:docMk/>
            <pc:sldMk cId="2385550862" sldId="387"/>
            <ac:spMk id="15" creationId="{906D3EAC-46DC-4A91-BC23-C6D6D5E11F15}"/>
          </ac:spMkLst>
        </pc:spChg>
        <pc:spChg chg="add mod">
          <ac:chgData name="Smith, Sam (smiths28) (Postgraduate Researcher)" userId="9abd3dbb-b148-4a01-8595-441c89534f29" providerId="ADAL" clId="{D4C74B7A-3132-4A09-A77B-07729A486AD0}" dt="2022-09-07T15:45:51.835" v="990" actId="1036"/>
          <ac:spMkLst>
            <pc:docMk/>
            <pc:sldMk cId="2385550862" sldId="387"/>
            <ac:spMk id="16" creationId="{97995404-F36E-45E9-9FAE-E1E612374DE7}"/>
          </ac:spMkLst>
        </pc:spChg>
        <pc:picChg chg="mod">
          <ac:chgData name="Smith, Sam (smiths28) (Postgraduate Researcher)" userId="9abd3dbb-b148-4a01-8595-441c89534f29" providerId="ADAL" clId="{D4C74B7A-3132-4A09-A77B-07729A486AD0}" dt="2022-09-07T15:45:53.790" v="992" actId="1036"/>
          <ac:picMkLst>
            <pc:docMk/>
            <pc:sldMk cId="2385550862" sldId="387"/>
            <ac:picMk id="5" creationId="{E2B0EAE7-2297-47E6-95B2-9382D96C1B22}"/>
          </ac:picMkLst>
        </pc:picChg>
        <pc:picChg chg="mod">
          <ac:chgData name="Smith, Sam (smiths28) (Postgraduate Researcher)" userId="9abd3dbb-b148-4a01-8595-441c89534f29" providerId="ADAL" clId="{D4C74B7A-3132-4A09-A77B-07729A486AD0}" dt="2022-09-07T15:46:07.539" v="1002" actId="1076"/>
          <ac:picMkLst>
            <pc:docMk/>
            <pc:sldMk cId="2385550862" sldId="387"/>
            <ac:picMk id="8" creationId="{616AC836-9974-457A-8D14-58C2DD79FE85}"/>
          </ac:picMkLst>
        </pc:picChg>
        <pc:picChg chg="mod">
          <ac:chgData name="Smith, Sam (smiths28) (Postgraduate Researcher)" userId="9abd3dbb-b148-4a01-8595-441c89534f29" providerId="ADAL" clId="{D4C74B7A-3132-4A09-A77B-07729A486AD0}" dt="2022-09-07T15:45:04.441" v="959" actId="1076"/>
          <ac:picMkLst>
            <pc:docMk/>
            <pc:sldMk cId="2385550862" sldId="387"/>
            <ac:picMk id="13" creationId="{14499D9E-CFE2-4655-AFF9-C921DB41F0A0}"/>
          </ac:picMkLst>
        </pc:picChg>
        <pc:picChg chg="add mod">
          <ac:chgData name="Smith, Sam (smiths28) (Postgraduate Researcher)" userId="9abd3dbb-b148-4a01-8595-441c89534f29" providerId="ADAL" clId="{D4C74B7A-3132-4A09-A77B-07729A486AD0}" dt="2022-09-07T15:46:06.526" v="1001" actId="1076"/>
          <ac:picMkLst>
            <pc:docMk/>
            <pc:sldMk cId="2385550862" sldId="387"/>
            <ac:picMk id="14" creationId="{89AC7A67-3EC9-468A-9410-0F35640CCC9D}"/>
          </ac:picMkLst>
        </pc:picChg>
      </pc:sldChg>
      <pc:sldChg chg="addSp modSp mod">
        <pc:chgData name="Smith, Sam (smiths28) (Postgraduate Researcher)" userId="9abd3dbb-b148-4a01-8595-441c89534f29" providerId="ADAL" clId="{D4C74B7A-3132-4A09-A77B-07729A486AD0}" dt="2022-09-08T12:17:43.910" v="3658" actId="1037"/>
        <pc:sldMkLst>
          <pc:docMk/>
          <pc:sldMk cId="2886469446" sldId="388"/>
        </pc:sldMkLst>
        <pc:spChg chg="mod">
          <ac:chgData name="Smith, Sam (smiths28) (Postgraduate Researcher)" userId="9abd3dbb-b148-4a01-8595-441c89534f29" providerId="ADAL" clId="{D4C74B7A-3132-4A09-A77B-07729A486AD0}" dt="2022-09-07T16:01:06.918" v="1176" actId="1076"/>
          <ac:spMkLst>
            <pc:docMk/>
            <pc:sldMk cId="2886469446" sldId="388"/>
            <ac:spMk id="6" creationId="{AFCDF530-9DF2-4883-8EC1-EFA48724632E}"/>
          </ac:spMkLst>
        </pc:spChg>
        <pc:spChg chg="mod">
          <ac:chgData name="Smith, Sam (smiths28) (Postgraduate Researcher)" userId="9abd3dbb-b148-4a01-8595-441c89534f29" providerId="ADAL" clId="{D4C74B7A-3132-4A09-A77B-07729A486AD0}" dt="2022-09-07T16:00:51.192" v="1167" actId="14100"/>
          <ac:spMkLst>
            <pc:docMk/>
            <pc:sldMk cId="2886469446" sldId="388"/>
            <ac:spMk id="7" creationId="{92F62734-4449-4C5E-A02B-28E4B99B95CF}"/>
          </ac:spMkLst>
        </pc:spChg>
        <pc:spChg chg="add mod">
          <ac:chgData name="Smith, Sam (smiths28) (Postgraduate Researcher)" userId="9abd3dbb-b148-4a01-8595-441c89534f29" providerId="ADAL" clId="{D4C74B7A-3132-4A09-A77B-07729A486AD0}" dt="2022-09-08T12:17:43.910" v="3658" actId="1037"/>
          <ac:spMkLst>
            <pc:docMk/>
            <pc:sldMk cId="2886469446" sldId="388"/>
            <ac:spMk id="12" creationId="{D0BDBBBD-35D3-4A96-9E17-EA950AE98054}"/>
          </ac:spMkLst>
        </pc:spChg>
        <pc:graphicFrameChg chg="modGraphic">
          <ac:chgData name="Smith, Sam (smiths28) (Postgraduate Researcher)" userId="9abd3dbb-b148-4a01-8595-441c89534f29" providerId="ADAL" clId="{D4C74B7A-3132-4A09-A77B-07729A486AD0}" dt="2022-09-07T15:55:46.294" v="1029" actId="113"/>
          <ac:graphicFrameMkLst>
            <pc:docMk/>
            <pc:sldMk cId="2886469446" sldId="388"/>
            <ac:graphicFrameMk id="14" creationId="{AB7B9B7F-E6D7-405D-84B5-2639BB0579FE}"/>
          </ac:graphicFrameMkLst>
        </pc:graphicFrameChg>
        <pc:picChg chg="mod">
          <ac:chgData name="Smith, Sam (smiths28) (Postgraduate Researcher)" userId="9abd3dbb-b148-4a01-8595-441c89534f29" providerId="ADAL" clId="{D4C74B7A-3132-4A09-A77B-07729A486AD0}" dt="2022-09-07T15:59:25.368" v="1041" actId="1076"/>
          <ac:picMkLst>
            <pc:docMk/>
            <pc:sldMk cId="2886469446" sldId="388"/>
            <ac:picMk id="13" creationId="{F1D20EC2-2635-40E7-8708-4F28B2704E3C}"/>
          </ac:picMkLst>
        </pc:picChg>
        <pc:picChg chg="mod">
          <ac:chgData name="Smith, Sam (smiths28) (Postgraduate Researcher)" userId="9abd3dbb-b148-4a01-8595-441c89534f29" providerId="ADAL" clId="{D4C74B7A-3132-4A09-A77B-07729A486AD0}" dt="2022-09-07T15:59:27.746" v="1042" actId="1076"/>
          <ac:picMkLst>
            <pc:docMk/>
            <pc:sldMk cId="2886469446" sldId="388"/>
            <ac:picMk id="18" creationId="{2B826744-29FF-4A18-9514-5B51F54828CC}"/>
          </ac:picMkLst>
        </pc:picChg>
      </pc:sldChg>
      <pc:sldChg chg="addSp delSp modSp mod">
        <pc:chgData name="Smith, Sam (smiths28) (Postgraduate Researcher)" userId="9abd3dbb-b148-4a01-8595-441c89534f29" providerId="ADAL" clId="{D4C74B7A-3132-4A09-A77B-07729A486AD0}" dt="2022-09-12T18:07:39.908" v="10242" actId="1076"/>
        <pc:sldMkLst>
          <pc:docMk/>
          <pc:sldMk cId="27181610" sldId="389"/>
        </pc:sldMkLst>
        <pc:spChg chg="mod">
          <ac:chgData name="Smith, Sam (smiths28) (Postgraduate Researcher)" userId="9abd3dbb-b148-4a01-8595-441c89534f29" providerId="ADAL" clId="{D4C74B7A-3132-4A09-A77B-07729A486AD0}" dt="2022-09-12T18:07:29.091" v="10237" actId="5793"/>
          <ac:spMkLst>
            <pc:docMk/>
            <pc:sldMk cId="27181610" sldId="389"/>
            <ac:spMk id="7" creationId="{92F62734-4449-4C5E-A02B-28E4B99B95CF}"/>
          </ac:spMkLst>
        </pc:spChg>
        <pc:spChg chg="del">
          <ac:chgData name="Smith, Sam (smiths28) (Postgraduate Researcher)" userId="9abd3dbb-b148-4a01-8595-441c89534f29" providerId="ADAL" clId="{D4C74B7A-3132-4A09-A77B-07729A486AD0}" dt="2022-09-07T16:06:14.205" v="1177" actId="478"/>
          <ac:spMkLst>
            <pc:docMk/>
            <pc:sldMk cId="27181610" sldId="389"/>
            <ac:spMk id="12" creationId="{4444B6EB-2095-4825-99FC-22A09EF2C0BC}"/>
          </ac:spMkLst>
        </pc:spChg>
        <pc:picChg chg="mod">
          <ac:chgData name="Smith, Sam (smiths28) (Postgraduate Researcher)" userId="9abd3dbb-b148-4a01-8595-441c89534f29" providerId="ADAL" clId="{D4C74B7A-3132-4A09-A77B-07729A486AD0}" dt="2022-09-07T16:11:36.273" v="1390" actId="1076"/>
          <ac:picMkLst>
            <pc:docMk/>
            <pc:sldMk cId="27181610" sldId="389"/>
            <ac:picMk id="3" creationId="{0970EB8D-0545-4433-8F1C-A4DAE0B7CD41}"/>
          </ac:picMkLst>
        </pc:picChg>
        <pc:picChg chg="mod">
          <ac:chgData name="Smith, Sam (smiths28) (Postgraduate Researcher)" userId="9abd3dbb-b148-4a01-8595-441c89534f29" providerId="ADAL" clId="{D4C74B7A-3132-4A09-A77B-07729A486AD0}" dt="2022-09-07T16:06:23.310" v="1179" actId="1076"/>
          <ac:picMkLst>
            <pc:docMk/>
            <pc:sldMk cId="27181610" sldId="389"/>
            <ac:picMk id="10" creationId="{CBA241B4-E1C7-49D6-8F11-8F6FAAEC8097}"/>
          </ac:picMkLst>
        </pc:picChg>
        <pc:picChg chg="mod">
          <ac:chgData name="Smith, Sam (smiths28) (Postgraduate Researcher)" userId="9abd3dbb-b148-4a01-8595-441c89534f29" providerId="ADAL" clId="{D4C74B7A-3132-4A09-A77B-07729A486AD0}" dt="2022-09-07T16:06:25.673" v="1180" actId="1076"/>
          <ac:picMkLst>
            <pc:docMk/>
            <pc:sldMk cId="27181610" sldId="389"/>
            <ac:picMk id="11" creationId="{0A6C3D8C-A554-4873-AF6A-2D1840DB3E9B}"/>
          </ac:picMkLst>
        </pc:picChg>
        <pc:picChg chg="add mod">
          <ac:chgData name="Smith, Sam (smiths28) (Postgraduate Researcher)" userId="9abd3dbb-b148-4a01-8595-441c89534f29" providerId="ADAL" clId="{D4C74B7A-3132-4A09-A77B-07729A486AD0}" dt="2022-09-12T18:07:39.908" v="10242" actId="1076"/>
          <ac:picMkLst>
            <pc:docMk/>
            <pc:sldMk cId="27181610" sldId="389"/>
            <ac:picMk id="13" creationId="{92D1D186-8FBA-41FF-B9A6-E2CF30CF8F07}"/>
          </ac:picMkLst>
        </pc:picChg>
      </pc:sldChg>
      <pc:sldChg chg="addSp delSp modSp mod">
        <pc:chgData name="Smith, Sam (smiths28) (Postgraduate Researcher)" userId="9abd3dbb-b148-4a01-8595-441c89534f29" providerId="ADAL" clId="{D4C74B7A-3132-4A09-A77B-07729A486AD0}" dt="2022-09-12T18:07:50.186" v="10244" actId="5793"/>
        <pc:sldMkLst>
          <pc:docMk/>
          <pc:sldMk cId="788401426" sldId="390"/>
        </pc:sldMkLst>
        <pc:spChg chg="mod">
          <ac:chgData name="Smith, Sam (smiths28) (Postgraduate Researcher)" userId="9abd3dbb-b148-4a01-8595-441c89534f29" providerId="ADAL" clId="{D4C74B7A-3132-4A09-A77B-07729A486AD0}" dt="2022-09-12T18:07:50.186" v="10244" actId="5793"/>
          <ac:spMkLst>
            <pc:docMk/>
            <pc:sldMk cId="788401426" sldId="390"/>
            <ac:spMk id="7" creationId="{92F62734-4449-4C5E-A02B-28E4B99B95CF}"/>
          </ac:spMkLst>
        </pc:spChg>
        <pc:spChg chg="del">
          <ac:chgData name="Smith, Sam (smiths28) (Postgraduate Researcher)" userId="9abd3dbb-b148-4a01-8595-441c89534f29" providerId="ADAL" clId="{D4C74B7A-3132-4A09-A77B-07729A486AD0}" dt="2022-09-07T16:36:54.108" v="1800" actId="21"/>
          <ac:spMkLst>
            <pc:docMk/>
            <pc:sldMk cId="788401426" sldId="390"/>
            <ac:spMk id="8" creationId="{6935824F-983A-4AE2-A281-6C2D08482AF7}"/>
          </ac:spMkLst>
        </pc:spChg>
        <pc:spChg chg="add del mod">
          <ac:chgData name="Smith, Sam (smiths28) (Postgraduate Researcher)" userId="9abd3dbb-b148-4a01-8595-441c89534f29" providerId="ADAL" clId="{D4C74B7A-3132-4A09-A77B-07729A486AD0}" dt="2022-09-07T16:43:07.339" v="1905"/>
          <ac:spMkLst>
            <pc:docMk/>
            <pc:sldMk cId="788401426" sldId="390"/>
            <ac:spMk id="12" creationId="{C0F00B94-9B35-4901-8CAB-A57B9A10F1BF}"/>
          </ac:spMkLst>
        </pc:spChg>
        <pc:picChg chg="mod">
          <ac:chgData name="Smith, Sam (smiths28) (Postgraduate Researcher)" userId="9abd3dbb-b148-4a01-8595-441c89534f29" providerId="ADAL" clId="{D4C74B7A-3132-4A09-A77B-07729A486AD0}" dt="2022-09-08T11:48:55.726" v="3252" actId="1076"/>
          <ac:picMkLst>
            <pc:docMk/>
            <pc:sldMk cId="788401426" sldId="390"/>
            <ac:picMk id="3" creationId="{A2FA0C89-1280-4FA6-93A5-F2FBB0B68A7C}"/>
          </ac:picMkLst>
        </pc:picChg>
        <pc:picChg chg="add mod">
          <ac:chgData name="Smith, Sam (smiths28) (Postgraduate Researcher)" userId="9abd3dbb-b148-4a01-8595-441c89534f29" providerId="ADAL" clId="{D4C74B7A-3132-4A09-A77B-07729A486AD0}" dt="2022-09-07T16:35:08.798" v="1553" actId="1076"/>
          <ac:picMkLst>
            <pc:docMk/>
            <pc:sldMk cId="788401426" sldId="390"/>
            <ac:picMk id="10" creationId="{CCB9B1AB-7203-4C66-B82D-DE20B3F94B87}"/>
          </ac:picMkLst>
        </pc:picChg>
        <pc:picChg chg="add mod">
          <ac:chgData name="Smith, Sam (smiths28) (Postgraduate Researcher)" userId="9abd3dbb-b148-4a01-8595-441c89534f29" providerId="ADAL" clId="{D4C74B7A-3132-4A09-A77B-07729A486AD0}" dt="2022-09-07T16:35:10.988" v="1554" actId="1076"/>
          <ac:picMkLst>
            <pc:docMk/>
            <pc:sldMk cId="788401426" sldId="390"/>
            <ac:picMk id="11" creationId="{EB61D16E-65E4-4CF2-A08C-62D79340A2E4}"/>
          </ac:picMkLst>
        </pc:picChg>
      </pc:sldChg>
      <pc:sldChg chg="addSp delSp modSp mod">
        <pc:chgData name="Smith, Sam (smiths28) (Postgraduate Researcher)" userId="9abd3dbb-b148-4a01-8595-441c89534f29" providerId="ADAL" clId="{D4C74B7A-3132-4A09-A77B-07729A486AD0}" dt="2022-09-12T19:10:05.153" v="10434" actId="20577"/>
        <pc:sldMkLst>
          <pc:docMk/>
          <pc:sldMk cId="2801879889" sldId="391"/>
        </pc:sldMkLst>
        <pc:spChg chg="mod">
          <ac:chgData name="Smith, Sam (smiths28) (Postgraduate Researcher)" userId="9abd3dbb-b148-4a01-8595-441c89534f29" providerId="ADAL" clId="{D4C74B7A-3132-4A09-A77B-07729A486AD0}" dt="2022-09-07T16:45:28.924" v="1992" actId="1076"/>
          <ac:spMkLst>
            <pc:docMk/>
            <pc:sldMk cId="2801879889" sldId="391"/>
            <ac:spMk id="6" creationId="{AFCDF530-9DF2-4883-8EC1-EFA48724632E}"/>
          </ac:spMkLst>
        </pc:spChg>
        <pc:spChg chg="mod">
          <ac:chgData name="Smith, Sam (smiths28) (Postgraduate Researcher)" userId="9abd3dbb-b148-4a01-8595-441c89534f29" providerId="ADAL" clId="{D4C74B7A-3132-4A09-A77B-07729A486AD0}" dt="2022-09-12T19:10:05.153" v="10434" actId="20577"/>
          <ac:spMkLst>
            <pc:docMk/>
            <pc:sldMk cId="2801879889" sldId="391"/>
            <ac:spMk id="7" creationId="{92F62734-4449-4C5E-A02B-28E4B99B95CF}"/>
          </ac:spMkLst>
        </pc:spChg>
        <pc:spChg chg="mod">
          <ac:chgData name="Smith, Sam (smiths28) (Postgraduate Researcher)" userId="9abd3dbb-b148-4a01-8595-441c89534f29" providerId="ADAL" clId="{D4C74B7A-3132-4A09-A77B-07729A486AD0}" dt="2022-09-07T16:52:47.440" v="2017" actId="404"/>
          <ac:spMkLst>
            <pc:docMk/>
            <pc:sldMk cId="2801879889" sldId="391"/>
            <ac:spMk id="11" creationId="{320C9CCF-5D96-47BF-871C-E0A17C18F6BC}"/>
          </ac:spMkLst>
        </pc:spChg>
        <pc:spChg chg="mod">
          <ac:chgData name="Smith, Sam (smiths28) (Postgraduate Researcher)" userId="9abd3dbb-b148-4a01-8595-441c89534f29" providerId="ADAL" clId="{D4C74B7A-3132-4A09-A77B-07729A486AD0}" dt="2022-09-07T16:52:47.440" v="2017" actId="404"/>
          <ac:spMkLst>
            <pc:docMk/>
            <pc:sldMk cId="2801879889" sldId="391"/>
            <ac:spMk id="12" creationId="{3BD9C0FE-FD87-4F83-A1CD-A06ABF986A2C}"/>
          </ac:spMkLst>
        </pc:spChg>
        <pc:spChg chg="mod">
          <ac:chgData name="Smith, Sam (smiths28) (Postgraduate Researcher)" userId="9abd3dbb-b148-4a01-8595-441c89534f29" providerId="ADAL" clId="{D4C74B7A-3132-4A09-A77B-07729A486AD0}" dt="2022-09-07T16:52:47.440" v="2017" actId="404"/>
          <ac:spMkLst>
            <pc:docMk/>
            <pc:sldMk cId="2801879889" sldId="391"/>
            <ac:spMk id="13" creationId="{1FFB9D14-EA38-4F5D-B9B5-E4797A2937A1}"/>
          </ac:spMkLst>
        </pc:spChg>
        <pc:spChg chg="mod">
          <ac:chgData name="Smith, Sam (smiths28) (Postgraduate Researcher)" userId="9abd3dbb-b148-4a01-8595-441c89534f29" providerId="ADAL" clId="{D4C74B7A-3132-4A09-A77B-07729A486AD0}" dt="2022-09-07T16:52:47.440" v="2017" actId="404"/>
          <ac:spMkLst>
            <pc:docMk/>
            <pc:sldMk cId="2801879889" sldId="391"/>
            <ac:spMk id="15" creationId="{2A387285-A9F8-444B-B928-36ADEA283A91}"/>
          </ac:spMkLst>
        </pc:spChg>
        <pc:spChg chg="mod">
          <ac:chgData name="Smith, Sam (smiths28) (Postgraduate Researcher)" userId="9abd3dbb-b148-4a01-8595-441c89534f29" providerId="ADAL" clId="{D4C74B7A-3132-4A09-A77B-07729A486AD0}" dt="2022-09-07T16:52:47.440" v="2017" actId="404"/>
          <ac:spMkLst>
            <pc:docMk/>
            <pc:sldMk cId="2801879889" sldId="391"/>
            <ac:spMk id="16" creationId="{D7F9D9A8-8AE7-40F2-A9AD-B2778D6A4D4F}"/>
          </ac:spMkLst>
        </pc:spChg>
        <pc:grpChg chg="mod">
          <ac:chgData name="Smith, Sam (smiths28) (Postgraduate Researcher)" userId="9abd3dbb-b148-4a01-8595-441c89534f29" providerId="ADAL" clId="{D4C74B7A-3132-4A09-A77B-07729A486AD0}" dt="2022-09-07T16:52:57.772" v="2025" actId="1076"/>
          <ac:grpSpMkLst>
            <pc:docMk/>
            <pc:sldMk cId="2801879889" sldId="391"/>
            <ac:grpSpMk id="9" creationId="{B0D9AD04-0A06-402E-9665-F9E82B8216AE}"/>
          </ac:grpSpMkLst>
        </pc:grpChg>
        <pc:graphicFrameChg chg="add del mod">
          <ac:chgData name="Smith, Sam (smiths28) (Postgraduate Researcher)" userId="9abd3dbb-b148-4a01-8595-441c89534f29" providerId="ADAL" clId="{D4C74B7A-3132-4A09-A77B-07729A486AD0}" dt="2022-09-12T14:57:26.732" v="8667" actId="478"/>
          <ac:graphicFrameMkLst>
            <pc:docMk/>
            <pc:sldMk cId="2801879889" sldId="391"/>
            <ac:graphicFrameMk id="23" creationId="{8E401095-FC1D-44FB-BECA-9E4EDF70EC7A}"/>
          </ac:graphicFrameMkLst>
        </pc:graphicFrameChg>
        <pc:picChg chg="mod">
          <ac:chgData name="Smith, Sam (smiths28) (Postgraduate Researcher)" userId="9abd3dbb-b148-4a01-8595-441c89534f29" providerId="ADAL" clId="{D4C74B7A-3132-4A09-A77B-07729A486AD0}" dt="2022-09-08T12:08:28.443" v="3619" actId="1076"/>
          <ac:picMkLst>
            <pc:docMk/>
            <pc:sldMk cId="2801879889" sldId="391"/>
            <ac:picMk id="8" creationId="{6811B3E2-3092-4189-B0FD-AD6EAA835CAE}"/>
          </ac:picMkLst>
        </pc:picChg>
        <pc:picChg chg="mod">
          <ac:chgData name="Smith, Sam (smiths28) (Postgraduate Researcher)" userId="9abd3dbb-b148-4a01-8595-441c89534f29" providerId="ADAL" clId="{D4C74B7A-3132-4A09-A77B-07729A486AD0}" dt="2022-09-07T16:52:35.573" v="2011" actId="1076"/>
          <ac:picMkLst>
            <pc:docMk/>
            <pc:sldMk cId="2801879889" sldId="391"/>
            <ac:picMk id="17" creationId="{A916F88E-F936-4727-BDB7-535DCB35DA41}"/>
          </ac:picMkLst>
        </pc:picChg>
        <pc:picChg chg="mod">
          <ac:chgData name="Smith, Sam (smiths28) (Postgraduate Researcher)" userId="9abd3dbb-b148-4a01-8595-441c89534f29" providerId="ADAL" clId="{D4C74B7A-3132-4A09-A77B-07729A486AD0}" dt="2022-09-07T16:52:56.511" v="2024" actId="1076"/>
          <ac:picMkLst>
            <pc:docMk/>
            <pc:sldMk cId="2801879889" sldId="391"/>
            <ac:picMk id="19" creationId="{C032AD77-D1DF-4832-B8F5-935F7AAF7F2F}"/>
          </ac:picMkLst>
        </pc:picChg>
        <pc:picChg chg="add mod modCrop">
          <ac:chgData name="Smith, Sam (smiths28) (Postgraduate Researcher)" userId="9abd3dbb-b148-4a01-8595-441c89534f29" providerId="ADAL" clId="{D4C74B7A-3132-4A09-A77B-07729A486AD0}" dt="2022-09-12T15:04:30.814" v="9018" actId="732"/>
          <ac:picMkLst>
            <pc:docMk/>
            <pc:sldMk cId="2801879889" sldId="391"/>
            <ac:picMk id="20" creationId="{609CECD9-5860-49F1-A5F8-28A0080098A5}"/>
          </ac:picMkLst>
        </pc:picChg>
        <pc:picChg chg="add mod">
          <ac:chgData name="Smith, Sam (smiths28) (Postgraduate Researcher)" userId="9abd3dbb-b148-4a01-8595-441c89534f29" providerId="ADAL" clId="{D4C74B7A-3132-4A09-A77B-07729A486AD0}" dt="2022-09-08T12:08:31.151" v="3623" actId="1036"/>
          <ac:picMkLst>
            <pc:docMk/>
            <pc:sldMk cId="2801879889" sldId="391"/>
            <ac:picMk id="21" creationId="{060FBA3C-E9EB-495A-946A-B9850945A96F}"/>
          </ac:picMkLst>
        </pc:picChg>
        <pc:picChg chg="add mod">
          <ac:chgData name="Smith, Sam (smiths28) (Postgraduate Researcher)" userId="9abd3dbb-b148-4a01-8595-441c89534f29" providerId="ADAL" clId="{D4C74B7A-3132-4A09-A77B-07729A486AD0}" dt="2022-09-08T12:08:29.561" v="3620" actId="1076"/>
          <ac:picMkLst>
            <pc:docMk/>
            <pc:sldMk cId="2801879889" sldId="391"/>
            <ac:picMk id="22" creationId="{271C66A6-8BCF-46F9-8508-48C3F4442EC4}"/>
          </ac:picMkLst>
        </pc:picChg>
      </pc:sldChg>
      <pc:sldChg chg="del">
        <pc:chgData name="Smith, Sam (smiths28) (Postgraduate Researcher)" userId="9abd3dbb-b148-4a01-8595-441c89534f29" providerId="ADAL" clId="{D4C74B7A-3132-4A09-A77B-07729A486AD0}" dt="2022-09-08T12:08:36.930" v="3624" actId="2696"/>
        <pc:sldMkLst>
          <pc:docMk/>
          <pc:sldMk cId="2063428356" sldId="392"/>
        </pc:sldMkLst>
      </pc:sldChg>
      <pc:sldChg chg="delSp modSp del mod ord">
        <pc:chgData name="Smith, Sam (smiths28) (Postgraduate Researcher)" userId="9abd3dbb-b148-4a01-8595-441c89534f29" providerId="ADAL" clId="{D4C74B7A-3132-4A09-A77B-07729A486AD0}" dt="2022-09-09T14:53:15.076" v="6072" actId="47"/>
        <pc:sldMkLst>
          <pc:docMk/>
          <pc:sldMk cId="3018208450" sldId="393"/>
        </pc:sldMkLst>
        <pc:spChg chg="mod">
          <ac:chgData name="Smith, Sam (smiths28) (Postgraduate Researcher)" userId="9abd3dbb-b148-4a01-8595-441c89534f29" providerId="ADAL" clId="{D4C74B7A-3132-4A09-A77B-07729A486AD0}" dt="2022-09-08T12:36:22.502" v="4046" actId="20577"/>
          <ac:spMkLst>
            <pc:docMk/>
            <pc:sldMk cId="3018208450" sldId="393"/>
            <ac:spMk id="6" creationId="{AFCDF530-9DF2-4883-8EC1-EFA48724632E}"/>
          </ac:spMkLst>
        </pc:spChg>
        <pc:picChg chg="del mod">
          <ac:chgData name="Smith, Sam (smiths28) (Postgraduate Researcher)" userId="9abd3dbb-b148-4a01-8595-441c89534f29" providerId="ADAL" clId="{D4C74B7A-3132-4A09-A77B-07729A486AD0}" dt="2022-09-08T16:26:57.853" v="5415" actId="21"/>
          <ac:picMkLst>
            <pc:docMk/>
            <pc:sldMk cId="3018208450" sldId="393"/>
            <ac:picMk id="3" creationId="{EB61CB61-F210-4B5E-B24C-22B5962927F1}"/>
          </ac:picMkLst>
        </pc:picChg>
      </pc:sldChg>
      <pc:sldChg chg="addSp delSp modSp mod ord">
        <pc:chgData name="Smith, Sam (smiths28) (Postgraduate Researcher)" userId="9abd3dbb-b148-4a01-8595-441c89534f29" providerId="ADAL" clId="{D4C74B7A-3132-4A09-A77B-07729A486AD0}" dt="2022-09-12T19:12:00.263" v="10451" actId="20577"/>
        <pc:sldMkLst>
          <pc:docMk/>
          <pc:sldMk cId="1683441394" sldId="394"/>
        </pc:sldMkLst>
        <pc:spChg chg="mod">
          <ac:chgData name="Smith, Sam (smiths28) (Postgraduate Researcher)" userId="9abd3dbb-b148-4a01-8595-441c89534f29" providerId="ADAL" clId="{D4C74B7A-3132-4A09-A77B-07729A486AD0}" dt="2022-09-12T19:11:53.333" v="10449" actId="20577"/>
          <ac:spMkLst>
            <pc:docMk/>
            <pc:sldMk cId="1683441394" sldId="394"/>
            <ac:spMk id="6" creationId="{AFCDF530-9DF2-4883-8EC1-EFA48724632E}"/>
          </ac:spMkLst>
        </pc:spChg>
        <pc:spChg chg="mod">
          <ac:chgData name="Smith, Sam (smiths28) (Postgraduate Researcher)" userId="9abd3dbb-b148-4a01-8595-441c89534f29" providerId="ADAL" clId="{D4C74B7A-3132-4A09-A77B-07729A486AD0}" dt="2022-09-12T19:12:00.263" v="10451" actId="20577"/>
          <ac:spMkLst>
            <pc:docMk/>
            <pc:sldMk cId="1683441394" sldId="394"/>
            <ac:spMk id="7" creationId="{92F62734-4449-4C5E-A02B-28E4B99B95CF}"/>
          </ac:spMkLst>
        </pc:spChg>
        <pc:spChg chg="add mod">
          <ac:chgData name="Smith, Sam (smiths28) (Postgraduate Researcher)" userId="9abd3dbb-b148-4a01-8595-441c89534f29" providerId="ADAL" clId="{D4C74B7A-3132-4A09-A77B-07729A486AD0}" dt="2022-09-07T16:17:32.758" v="1545" actId="1076"/>
          <ac:spMkLst>
            <pc:docMk/>
            <pc:sldMk cId="1683441394" sldId="394"/>
            <ac:spMk id="9" creationId="{A1561075-09BC-4021-8E2F-48B2CD0D323E}"/>
          </ac:spMkLst>
        </pc:spChg>
        <pc:spChg chg="add del mod">
          <ac:chgData name="Smith, Sam (smiths28) (Postgraduate Researcher)" userId="9abd3dbb-b148-4a01-8595-441c89534f29" providerId="ADAL" clId="{D4C74B7A-3132-4A09-A77B-07729A486AD0}" dt="2022-09-08T13:02:05.343" v="4139" actId="478"/>
          <ac:spMkLst>
            <pc:docMk/>
            <pc:sldMk cId="1683441394" sldId="394"/>
            <ac:spMk id="11" creationId="{D0512171-7F4D-429B-A2D2-EF1037A69EBA}"/>
          </ac:spMkLst>
        </pc:spChg>
        <pc:picChg chg="mod">
          <ac:chgData name="Smith, Sam (smiths28) (Postgraduate Researcher)" userId="9abd3dbb-b148-4a01-8595-441c89534f29" providerId="ADAL" clId="{D4C74B7A-3132-4A09-A77B-07729A486AD0}" dt="2022-09-08T12:24:48.226" v="3790" actId="1076"/>
          <ac:picMkLst>
            <pc:docMk/>
            <pc:sldMk cId="1683441394" sldId="394"/>
            <ac:picMk id="3" creationId="{D0AEEBE7-657B-47A0-82E0-36CFE17BE73B}"/>
          </ac:picMkLst>
        </pc:picChg>
        <pc:picChg chg="add del mod">
          <ac:chgData name="Smith, Sam (smiths28) (Postgraduate Researcher)" userId="9abd3dbb-b148-4a01-8595-441c89534f29" providerId="ADAL" clId="{D4C74B7A-3132-4A09-A77B-07729A486AD0}" dt="2022-09-12T13:02:02.832" v="8521" actId="21"/>
          <ac:picMkLst>
            <pc:docMk/>
            <pc:sldMk cId="1683441394" sldId="394"/>
            <ac:picMk id="10" creationId="{93D4DC22-EE89-4650-94DD-CC7F64985DCF}"/>
          </ac:picMkLst>
        </pc:picChg>
      </pc:sldChg>
      <pc:sldChg chg="addSp delSp modSp mod ord">
        <pc:chgData name="Smith, Sam (smiths28) (Postgraduate Researcher)" userId="9abd3dbb-b148-4a01-8595-441c89534f29" providerId="ADAL" clId="{D4C74B7A-3132-4A09-A77B-07729A486AD0}" dt="2022-09-12T14:26:54.926" v="8584" actId="1076"/>
        <pc:sldMkLst>
          <pc:docMk/>
          <pc:sldMk cId="2222230974" sldId="395"/>
        </pc:sldMkLst>
        <pc:spChg chg="mod">
          <ac:chgData name="Smith, Sam (smiths28) (Postgraduate Researcher)" userId="9abd3dbb-b148-4a01-8595-441c89534f29" providerId="ADAL" clId="{D4C74B7A-3132-4A09-A77B-07729A486AD0}" dt="2022-09-08T12:38:36.328" v="4067" actId="1076"/>
          <ac:spMkLst>
            <pc:docMk/>
            <pc:sldMk cId="2222230974" sldId="395"/>
            <ac:spMk id="6" creationId="{AFCDF530-9DF2-4883-8EC1-EFA48724632E}"/>
          </ac:spMkLst>
        </pc:spChg>
        <pc:spChg chg="mod">
          <ac:chgData name="Smith, Sam (smiths28) (Postgraduate Researcher)" userId="9abd3dbb-b148-4a01-8595-441c89534f29" providerId="ADAL" clId="{D4C74B7A-3132-4A09-A77B-07729A486AD0}" dt="2022-09-08T16:21:27.250" v="5399" actId="20577"/>
          <ac:spMkLst>
            <pc:docMk/>
            <pc:sldMk cId="2222230974" sldId="395"/>
            <ac:spMk id="7" creationId="{92F62734-4449-4C5E-A02B-28E4B99B95CF}"/>
          </ac:spMkLst>
        </pc:spChg>
        <pc:spChg chg="add del mod">
          <ac:chgData name="Smith, Sam (smiths28) (Postgraduate Researcher)" userId="9abd3dbb-b148-4a01-8595-441c89534f29" providerId="ADAL" clId="{D4C74B7A-3132-4A09-A77B-07729A486AD0}" dt="2022-09-12T14:26:54.926" v="8584" actId="1076"/>
          <ac:spMkLst>
            <pc:docMk/>
            <pc:sldMk cId="2222230974" sldId="395"/>
            <ac:spMk id="11" creationId="{BFA238A7-BADD-4BF3-AF3B-0B3155132BEB}"/>
          </ac:spMkLst>
        </pc:spChg>
        <pc:spChg chg="add del mod">
          <ac:chgData name="Smith, Sam (smiths28) (Postgraduate Researcher)" userId="9abd3dbb-b148-4a01-8595-441c89534f29" providerId="ADAL" clId="{D4C74B7A-3132-4A09-A77B-07729A486AD0}" dt="2022-09-08T13:23:32.865" v="4563" actId="478"/>
          <ac:spMkLst>
            <pc:docMk/>
            <pc:sldMk cId="2222230974" sldId="395"/>
            <ac:spMk id="14" creationId="{73B46A57-F91F-44BC-A8FA-32F702CAACDA}"/>
          </ac:spMkLst>
        </pc:spChg>
        <pc:grpChg chg="add del">
          <ac:chgData name="Smith, Sam (smiths28) (Postgraduate Researcher)" userId="9abd3dbb-b148-4a01-8595-441c89534f29" providerId="ADAL" clId="{D4C74B7A-3132-4A09-A77B-07729A486AD0}" dt="2022-09-09T14:52:57.900" v="6051" actId="21"/>
          <ac:grpSpMkLst>
            <pc:docMk/>
            <pc:sldMk cId="2222230974" sldId="395"/>
            <ac:grpSpMk id="33" creationId="{C31AED6D-313F-4313-AD89-66B79C5BAE9B}"/>
          </ac:grpSpMkLst>
        </pc:grpChg>
        <pc:picChg chg="add del mod">
          <ac:chgData name="Smith, Sam (smiths28) (Postgraduate Researcher)" userId="9abd3dbb-b148-4a01-8595-441c89534f29" providerId="ADAL" clId="{D4C74B7A-3132-4A09-A77B-07729A486AD0}" dt="2022-09-08T12:38:22.156" v="4061" actId="478"/>
          <ac:picMkLst>
            <pc:docMk/>
            <pc:sldMk cId="2222230974" sldId="395"/>
            <ac:picMk id="3" creationId="{A142D837-7B14-4165-A821-F1B2EC95E065}"/>
          </ac:picMkLst>
        </pc:picChg>
        <pc:picChg chg="mod">
          <ac:chgData name="Smith, Sam (smiths28) (Postgraduate Researcher)" userId="9abd3dbb-b148-4a01-8595-441c89534f29" providerId="ADAL" clId="{D4C74B7A-3132-4A09-A77B-07729A486AD0}" dt="2022-09-08T16:23:11.572" v="5409" actId="1076"/>
          <ac:picMkLst>
            <pc:docMk/>
            <pc:sldMk cId="2222230974" sldId="395"/>
            <ac:picMk id="8" creationId="{7CD369DD-DCE2-45EB-A125-D6EDD5B192DB}"/>
          </ac:picMkLst>
        </pc:picChg>
        <pc:picChg chg="mod">
          <ac:chgData name="Smith, Sam (smiths28) (Postgraduate Researcher)" userId="9abd3dbb-b148-4a01-8595-441c89534f29" providerId="ADAL" clId="{D4C74B7A-3132-4A09-A77B-07729A486AD0}" dt="2022-09-08T15:35:54.340" v="5143" actId="1076"/>
          <ac:picMkLst>
            <pc:docMk/>
            <pc:sldMk cId="2222230974" sldId="395"/>
            <ac:picMk id="10" creationId="{93D61162-5136-4BA9-BEA8-E64B5F52BD28}"/>
          </ac:picMkLst>
        </pc:picChg>
        <pc:picChg chg="add mod">
          <ac:chgData name="Smith, Sam (smiths28) (Postgraduate Researcher)" userId="9abd3dbb-b148-4a01-8595-441c89534f29" providerId="ADAL" clId="{D4C74B7A-3132-4A09-A77B-07729A486AD0}" dt="2022-09-08T16:21:48.938" v="5400" actId="1076"/>
          <ac:picMkLst>
            <pc:docMk/>
            <pc:sldMk cId="2222230974" sldId="395"/>
            <ac:picMk id="12" creationId="{F346A4A0-2C8A-456C-A722-C2F73722CA40}"/>
          </ac:picMkLst>
        </pc:picChg>
      </pc:sldChg>
      <pc:sldChg chg="addSp delSp modSp mod ord">
        <pc:chgData name="Smith, Sam (smiths28) (Postgraduate Researcher)" userId="9abd3dbb-b148-4a01-8595-441c89534f29" providerId="ADAL" clId="{D4C74B7A-3132-4A09-A77B-07729A486AD0}" dt="2022-09-12T17:05:45.035" v="10209" actId="20577"/>
        <pc:sldMkLst>
          <pc:docMk/>
          <pc:sldMk cId="1038078573" sldId="396"/>
        </pc:sldMkLst>
        <pc:spChg chg="mod">
          <ac:chgData name="Smith, Sam (smiths28) (Postgraduate Researcher)" userId="9abd3dbb-b148-4a01-8595-441c89534f29" providerId="ADAL" clId="{D4C74B7A-3132-4A09-A77B-07729A486AD0}" dt="2022-09-12T17:05:45.035" v="10209" actId="20577"/>
          <ac:spMkLst>
            <pc:docMk/>
            <pc:sldMk cId="1038078573" sldId="396"/>
            <ac:spMk id="6" creationId="{AFCDF530-9DF2-4883-8EC1-EFA48724632E}"/>
          </ac:spMkLst>
        </pc:spChg>
        <pc:spChg chg="mod">
          <ac:chgData name="Smith, Sam (smiths28) (Postgraduate Researcher)" userId="9abd3dbb-b148-4a01-8595-441c89534f29" providerId="ADAL" clId="{D4C74B7A-3132-4A09-A77B-07729A486AD0}" dt="2022-09-08T15:21:52.236" v="4640" actId="5793"/>
          <ac:spMkLst>
            <pc:docMk/>
            <pc:sldMk cId="1038078573" sldId="396"/>
            <ac:spMk id="7" creationId="{92F62734-4449-4C5E-A02B-28E4B99B95CF}"/>
          </ac:spMkLst>
        </pc:spChg>
        <pc:spChg chg="add mod">
          <ac:chgData name="Smith, Sam (smiths28) (Postgraduate Researcher)" userId="9abd3dbb-b148-4a01-8595-441c89534f29" providerId="ADAL" clId="{D4C74B7A-3132-4A09-A77B-07729A486AD0}" dt="2022-09-08T13:08:26.630" v="4180" actId="14100"/>
          <ac:spMkLst>
            <pc:docMk/>
            <pc:sldMk cId="1038078573" sldId="396"/>
            <ac:spMk id="9" creationId="{0A3767DF-5C0A-48D0-9576-C3A4A361202C}"/>
          </ac:spMkLst>
        </pc:spChg>
        <pc:spChg chg="add del mod">
          <ac:chgData name="Smith, Sam (smiths28) (Postgraduate Researcher)" userId="9abd3dbb-b148-4a01-8595-441c89534f29" providerId="ADAL" clId="{D4C74B7A-3132-4A09-A77B-07729A486AD0}" dt="2022-09-08T13:09:45.963" v="4199" actId="478"/>
          <ac:spMkLst>
            <pc:docMk/>
            <pc:sldMk cId="1038078573" sldId="396"/>
            <ac:spMk id="15" creationId="{C3E3BFE7-BEC4-4C49-AB4C-3C00FEA3C132}"/>
          </ac:spMkLst>
        </pc:spChg>
        <pc:spChg chg="add del mod">
          <ac:chgData name="Smith, Sam (smiths28) (Postgraduate Researcher)" userId="9abd3dbb-b148-4a01-8595-441c89534f29" providerId="ADAL" clId="{D4C74B7A-3132-4A09-A77B-07729A486AD0}" dt="2022-09-08T13:21:57.573" v="4465" actId="478"/>
          <ac:spMkLst>
            <pc:docMk/>
            <pc:sldMk cId="1038078573" sldId="396"/>
            <ac:spMk id="17" creationId="{9572A643-534F-44DA-AF3E-EE7A5230D0FA}"/>
          </ac:spMkLst>
        </pc:spChg>
        <pc:grpChg chg="add mod">
          <ac:chgData name="Smith, Sam (smiths28) (Postgraduate Researcher)" userId="9abd3dbb-b148-4a01-8595-441c89534f29" providerId="ADAL" clId="{D4C74B7A-3132-4A09-A77B-07729A486AD0}" dt="2022-09-12T16:37:34.404" v="9513" actId="1076"/>
          <ac:grpSpMkLst>
            <pc:docMk/>
            <pc:sldMk cId="1038078573" sldId="396"/>
            <ac:grpSpMk id="10" creationId="{E975FC11-4C3A-4404-94A0-8FED5D9D86B0}"/>
          </ac:grpSpMkLst>
        </pc:grpChg>
        <pc:picChg chg="mod modCrop">
          <ac:chgData name="Smith, Sam (smiths28) (Postgraduate Researcher)" userId="9abd3dbb-b148-4a01-8595-441c89534f29" providerId="ADAL" clId="{D4C74B7A-3132-4A09-A77B-07729A486AD0}" dt="2022-09-08T13:08:15.979" v="4179" actId="164"/>
          <ac:picMkLst>
            <pc:docMk/>
            <pc:sldMk cId="1038078573" sldId="396"/>
            <ac:picMk id="3" creationId="{DF6ECC77-DF84-4283-8C1E-9387C21F596E}"/>
          </ac:picMkLst>
        </pc:picChg>
        <pc:picChg chg="add del mod">
          <ac:chgData name="Smith, Sam (smiths28) (Postgraduate Researcher)" userId="9abd3dbb-b148-4a01-8595-441c89534f29" providerId="ADAL" clId="{D4C74B7A-3132-4A09-A77B-07729A486AD0}" dt="2022-09-08T13:08:44.043" v="4188" actId="478"/>
          <ac:picMkLst>
            <pc:docMk/>
            <pc:sldMk cId="1038078573" sldId="396"/>
            <ac:picMk id="5" creationId="{D79BA1E0-06DC-485F-8287-5F13190FA3EB}"/>
          </ac:picMkLst>
        </pc:picChg>
        <pc:picChg chg="mod">
          <ac:chgData name="Smith, Sam (smiths28) (Postgraduate Researcher)" userId="9abd3dbb-b148-4a01-8595-441c89534f29" providerId="ADAL" clId="{D4C74B7A-3132-4A09-A77B-07729A486AD0}" dt="2022-09-08T13:32:27.819" v="4564" actId="1076"/>
          <ac:picMkLst>
            <pc:docMk/>
            <pc:sldMk cId="1038078573" sldId="396"/>
            <ac:picMk id="8" creationId="{F4FB2EF5-858C-45B9-BE42-EDC4DA9FB20F}"/>
          </ac:picMkLst>
        </pc:picChg>
      </pc:sldChg>
      <pc:sldChg chg="addSp delSp modSp mod ord">
        <pc:chgData name="Smith, Sam (smiths28) (Postgraduate Researcher)" userId="9abd3dbb-b148-4a01-8595-441c89534f29" providerId="ADAL" clId="{D4C74B7A-3132-4A09-A77B-07729A486AD0}" dt="2022-09-12T19:00:28.830" v="10307" actId="20577"/>
        <pc:sldMkLst>
          <pc:docMk/>
          <pc:sldMk cId="2938362823" sldId="397"/>
        </pc:sldMkLst>
        <pc:spChg chg="mod">
          <ac:chgData name="Smith, Sam (smiths28) (Postgraduate Researcher)" userId="9abd3dbb-b148-4a01-8595-441c89534f29" providerId="ADAL" clId="{D4C74B7A-3132-4A09-A77B-07729A486AD0}" dt="2022-09-12T13:00:42.335" v="8508" actId="20577"/>
          <ac:spMkLst>
            <pc:docMk/>
            <pc:sldMk cId="2938362823" sldId="397"/>
            <ac:spMk id="6" creationId="{AFCDF530-9DF2-4883-8EC1-EFA48724632E}"/>
          </ac:spMkLst>
        </pc:spChg>
        <pc:spChg chg="mod">
          <ac:chgData name="Smith, Sam (smiths28) (Postgraduate Researcher)" userId="9abd3dbb-b148-4a01-8595-441c89534f29" providerId="ADAL" clId="{D4C74B7A-3132-4A09-A77B-07729A486AD0}" dt="2022-09-12T19:00:28.830" v="10307" actId="20577"/>
          <ac:spMkLst>
            <pc:docMk/>
            <pc:sldMk cId="2938362823" sldId="397"/>
            <ac:spMk id="7" creationId="{92F62734-4449-4C5E-A02B-28E4B99B95CF}"/>
          </ac:spMkLst>
        </pc:spChg>
        <pc:spChg chg="mod">
          <ac:chgData name="Smith, Sam (smiths28) (Postgraduate Researcher)" userId="9abd3dbb-b148-4a01-8595-441c89534f29" providerId="ADAL" clId="{D4C74B7A-3132-4A09-A77B-07729A486AD0}" dt="2022-09-09T15:04:37.158" v="6635" actId="688"/>
          <ac:spMkLst>
            <pc:docMk/>
            <pc:sldMk cId="2938362823" sldId="397"/>
            <ac:spMk id="11" creationId="{D8EBFB30-D69E-4531-8CDE-3412599B1A79}"/>
          </ac:spMkLst>
        </pc:spChg>
        <pc:spChg chg="add del mod">
          <ac:chgData name="Smith, Sam (smiths28) (Postgraduate Researcher)" userId="9abd3dbb-b148-4a01-8595-441c89534f29" providerId="ADAL" clId="{D4C74B7A-3132-4A09-A77B-07729A486AD0}" dt="2022-09-07T16:37:06.156" v="1802" actId="21"/>
          <ac:spMkLst>
            <pc:docMk/>
            <pc:sldMk cId="2938362823" sldId="397"/>
            <ac:spMk id="13" creationId="{AD909355-06F8-4301-B349-74BC89E0D4E3}"/>
          </ac:spMkLst>
        </pc:spChg>
        <pc:spChg chg="mod">
          <ac:chgData name="Smith, Sam (smiths28) (Postgraduate Researcher)" userId="9abd3dbb-b148-4a01-8595-441c89534f29" providerId="ADAL" clId="{D4C74B7A-3132-4A09-A77B-07729A486AD0}" dt="2022-09-09T15:04:41.605" v="6636" actId="1076"/>
          <ac:spMkLst>
            <pc:docMk/>
            <pc:sldMk cId="2938362823" sldId="397"/>
            <ac:spMk id="15" creationId="{401CDAD4-3FFC-4ACA-A893-14CDA3996F5F}"/>
          </ac:spMkLst>
        </pc:spChg>
        <pc:picChg chg="mod">
          <ac:chgData name="Smith, Sam (smiths28) (Postgraduate Researcher)" userId="9abd3dbb-b148-4a01-8595-441c89534f29" providerId="ADAL" clId="{D4C74B7A-3132-4A09-A77B-07729A486AD0}" dt="2022-09-09T15:04:30.258" v="6632" actId="1076"/>
          <ac:picMkLst>
            <pc:docMk/>
            <pc:sldMk cId="2938362823" sldId="397"/>
            <ac:picMk id="3" creationId="{67AB96DE-E0A7-468B-9021-845768B60523}"/>
          </ac:picMkLst>
        </pc:picChg>
        <pc:picChg chg="mod">
          <ac:chgData name="Smith, Sam (smiths28) (Postgraduate Researcher)" userId="9abd3dbb-b148-4a01-8595-441c89534f29" providerId="ADAL" clId="{D4C74B7A-3132-4A09-A77B-07729A486AD0}" dt="2022-09-09T15:04:45.912" v="6638" actId="1076"/>
          <ac:picMkLst>
            <pc:docMk/>
            <pc:sldMk cId="2938362823" sldId="397"/>
            <ac:picMk id="8" creationId="{39AF21BA-5D9C-40EE-BD65-E4F478AA2ED5}"/>
          </ac:picMkLst>
        </pc:picChg>
        <pc:picChg chg="mod">
          <ac:chgData name="Smith, Sam (smiths28) (Postgraduate Researcher)" userId="9abd3dbb-b148-4a01-8595-441c89534f29" providerId="ADAL" clId="{D4C74B7A-3132-4A09-A77B-07729A486AD0}" dt="2022-09-09T15:04:33.949" v="6634" actId="1076"/>
          <ac:picMkLst>
            <pc:docMk/>
            <pc:sldMk cId="2938362823" sldId="397"/>
            <ac:picMk id="10" creationId="{D491A8E2-0C89-4BAD-BE5D-02F8BBA87048}"/>
          </ac:picMkLst>
        </pc:picChg>
      </pc:sldChg>
      <pc:sldChg chg="addSp delSp modSp mod ord">
        <pc:chgData name="Smith, Sam (smiths28) (Postgraduate Researcher)" userId="9abd3dbb-b148-4a01-8595-441c89534f29" providerId="ADAL" clId="{D4C74B7A-3132-4A09-A77B-07729A486AD0}" dt="2022-09-12T19:13:15.021" v="10454" actId="14100"/>
        <pc:sldMkLst>
          <pc:docMk/>
          <pc:sldMk cId="1667152331" sldId="398"/>
        </pc:sldMkLst>
        <pc:spChg chg="mod">
          <ac:chgData name="Smith, Sam (smiths28) (Postgraduate Researcher)" userId="9abd3dbb-b148-4a01-8595-441c89534f29" providerId="ADAL" clId="{D4C74B7A-3132-4A09-A77B-07729A486AD0}" dt="2022-09-08T16:27:25.771" v="5441" actId="1076"/>
          <ac:spMkLst>
            <pc:docMk/>
            <pc:sldMk cId="1667152331" sldId="398"/>
            <ac:spMk id="6" creationId="{AFCDF530-9DF2-4883-8EC1-EFA48724632E}"/>
          </ac:spMkLst>
        </pc:spChg>
        <pc:spChg chg="mod">
          <ac:chgData name="Smith, Sam (smiths28) (Postgraduate Researcher)" userId="9abd3dbb-b148-4a01-8595-441c89534f29" providerId="ADAL" clId="{D4C74B7A-3132-4A09-A77B-07729A486AD0}" dt="2022-09-12T19:13:15.021" v="10454" actId="14100"/>
          <ac:spMkLst>
            <pc:docMk/>
            <pc:sldMk cId="1667152331" sldId="398"/>
            <ac:spMk id="7" creationId="{92F62734-4449-4C5E-A02B-28E4B99B95CF}"/>
          </ac:spMkLst>
        </pc:spChg>
        <pc:spChg chg="add del mod">
          <ac:chgData name="Smith, Sam (smiths28) (Postgraduate Researcher)" userId="9abd3dbb-b148-4a01-8595-441c89534f29" providerId="ADAL" clId="{D4C74B7A-3132-4A09-A77B-07729A486AD0}" dt="2022-09-09T14:40:34.500" v="5941" actId="478"/>
          <ac:spMkLst>
            <pc:docMk/>
            <pc:sldMk cId="1667152331" sldId="398"/>
            <ac:spMk id="11" creationId="{ED49EA23-3DE9-4386-81A1-31566E3C48F5}"/>
          </ac:spMkLst>
        </pc:spChg>
        <pc:spChg chg="add mod">
          <ac:chgData name="Smith, Sam (smiths28) (Postgraduate Researcher)" userId="9abd3dbb-b148-4a01-8595-441c89534f29" providerId="ADAL" clId="{D4C74B7A-3132-4A09-A77B-07729A486AD0}" dt="2022-09-12T14:28:41.045" v="8589" actId="1076"/>
          <ac:spMkLst>
            <pc:docMk/>
            <pc:sldMk cId="1667152331" sldId="398"/>
            <ac:spMk id="12" creationId="{D36186AF-AD15-443F-B09D-B8F7572EB6FF}"/>
          </ac:spMkLst>
        </pc:spChg>
        <pc:picChg chg="mod">
          <ac:chgData name="Smith, Sam (smiths28) (Postgraduate Researcher)" userId="9abd3dbb-b148-4a01-8595-441c89534f29" providerId="ADAL" clId="{D4C74B7A-3132-4A09-A77B-07729A486AD0}" dt="2022-09-08T17:41:19.533" v="5449" actId="1076"/>
          <ac:picMkLst>
            <pc:docMk/>
            <pc:sldMk cId="1667152331" sldId="398"/>
            <ac:picMk id="3" creationId="{AAAF1244-37E4-4DCE-B0B6-8DBD375EB5C7}"/>
          </ac:picMkLst>
        </pc:picChg>
        <pc:picChg chg="add mod">
          <ac:chgData name="Smith, Sam (smiths28) (Postgraduate Researcher)" userId="9abd3dbb-b148-4a01-8595-441c89534f29" providerId="ADAL" clId="{D4C74B7A-3132-4A09-A77B-07729A486AD0}" dt="2022-09-12T14:28:42.477" v="8590" actId="1076"/>
          <ac:picMkLst>
            <pc:docMk/>
            <pc:sldMk cId="1667152331" sldId="398"/>
            <ac:picMk id="5" creationId="{19991A8E-6AB8-44AC-A76F-14362F4E9E52}"/>
          </ac:picMkLst>
        </pc:picChg>
        <pc:picChg chg="add del mod">
          <ac:chgData name="Smith, Sam (smiths28) (Postgraduate Researcher)" userId="9abd3dbb-b148-4a01-8595-441c89534f29" providerId="ADAL" clId="{D4C74B7A-3132-4A09-A77B-07729A486AD0}" dt="2022-09-12T13:00:26.085" v="8501" actId="21"/>
          <ac:picMkLst>
            <pc:docMk/>
            <pc:sldMk cId="1667152331" sldId="398"/>
            <ac:picMk id="9" creationId="{DB8D1D79-CCFB-434E-B7CC-18E2CC742327}"/>
          </ac:picMkLst>
        </pc:picChg>
      </pc:sldChg>
      <pc:sldChg chg="addSp delSp modSp mod">
        <pc:chgData name="Smith, Sam (smiths28) (Postgraduate Researcher)" userId="9abd3dbb-b148-4a01-8595-441c89534f29" providerId="ADAL" clId="{D4C74B7A-3132-4A09-A77B-07729A486AD0}" dt="2022-09-12T18:54:17.168" v="10246" actId="1076"/>
        <pc:sldMkLst>
          <pc:docMk/>
          <pc:sldMk cId="3696389339" sldId="400"/>
        </pc:sldMkLst>
        <pc:spChg chg="add mod">
          <ac:chgData name="Smith, Sam (smiths28) (Postgraduate Researcher)" userId="9abd3dbb-b148-4a01-8595-441c89534f29" providerId="ADAL" clId="{D4C74B7A-3132-4A09-A77B-07729A486AD0}" dt="2022-09-12T15:59:43.056" v="9314" actId="1076"/>
          <ac:spMkLst>
            <pc:docMk/>
            <pc:sldMk cId="3696389339" sldId="400"/>
            <ac:spMk id="6" creationId="{D1ABDD68-E0D6-400B-A2F1-30A75B5CCB57}"/>
          </ac:spMkLst>
        </pc:spChg>
        <pc:spChg chg="mod">
          <ac:chgData name="Smith, Sam (smiths28) (Postgraduate Researcher)" userId="9abd3dbb-b148-4a01-8595-441c89534f29" providerId="ADAL" clId="{D4C74B7A-3132-4A09-A77B-07729A486AD0}" dt="2022-09-08T10:06:19.063" v="2612"/>
          <ac:spMkLst>
            <pc:docMk/>
            <pc:sldMk cId="3696389339" sldId="400"/>
            <ac:spMk id="8" creationId="{CE440519-E120-43FF-B616-9C72C204D51D}"/>
          </ac:spMkLst>
        </pc:spChg>
        <pc:spChg chg="mod">
          <ac:chgData name="Smith, Sam (smiths28) (Postgraduate Researcher)" userId="9abd3dbb-b148-4a01-8595-441c89534f29" providerId="ADAL" clId="{D4C74B7A-3132-4A09-A77B-07729A486AD0}" dt="2022-09-08T10:06:19.063" v="2612"/>
          <ac:spMkLst>
            <pc:docMk/>
            <pc:sldMk cId="3696389339" sldId="400"/>
            <ac:spMk id="10" creationId="{B062387B-87D1-4504-8964-2435B73D80F2}"/>
          </ac:spMkLst>
        </pc:spChg>
        <pc:spChg chg="add mod">
          <ac:chgData name="Smith, Sam (smiths28) (Postgraduate Researcher)" userId="9abd3dbb-b148-4a01-8595-441c89534f29" providerId="ADAL" clId="{D4C74B7A-3132-4A09-A77B-07729A486AD0}" dt="2022-09-12T15:59:22.733" v="9274" actId="20577"/>
          <ac:spMkLst>
            <pc:docMk/>
            <pc:sldMk cId="3696389339" sldId="400"/>
            <ac:spMk id="11" creationId="{F2194493-C639-495E-99F1-D94F28281888}"/>
          </ac:spMkLst>
        </pc:spChg>
        <pc:spChg chg="add mod">
          <ac:chgData name="Smith, Sam (smiths28) (Postgraduate Researcher)" userId="9abd3dbb-b148-4a01-8595-441c89534f29" providerId="ADAL" clId="{D4C74B7A-3132-4A09-A77B-07729A486AD0}" dt="2022-09-12T15:48:05.469" v="9064" actId="403"/>
          <ac:spMkLst>
            <pc:docMk/>
            <pc:sldMk cId="3696389339" sldId="400"/>
            <ac:spMk id="15" creationId="{BD5300DE-5E3E-4A79-842A-03CBE3AEA258}"/>
          </ac:spMkLst>
        </pc:spChg>
        <pc:grpChg chg="add mod">
          <ac:chgData name="Smith, Sam (smiths28) (Postgraduate Researcher)" userId="9abd3dbb-b148-4a01-8595-441c89534f29" providerId="ADAL" clId="{D4C74B7A-3132-4A09-A77B-07729A486AD0}" dt="2022-09-12T09:28:31.528" v="7283" actId="1076"/>
          <ac:grpSpMkLst>
            <pc:docMk/>
            <pc:sldMk cId="3696389339" sldId="400"/>
            <ac:grpSpMk id="7" creationId="{565878BF-4956-4A9C-9F23-8D0FF1D913DE}"/>
          </ac:grpSpMkLst>
        </pc:grpChg>
        <pc:picChg chg="add del mod">
          <ac:chgData name="Smith, Sam (smiths28) (Postgraduate Researcher)" userId="9abd3dbb-b148-4a01-8595-441c89534f29" providerId="ADAL" clId="{D4C74B7A-3132-4A09-A77B-07729A486AD0}" dt="2022-09-12T15:44:00.199" v="9046" actId="478"/>
          <ac:picMkLst>
            <pc:docMk/>
            <pc:sldMk cId="3696389339" sldId="400"/>
            <ac:picMk id="4" creationId="{6C891295-A458-4F24-BDFC-AAC875693486}"/>
          </ac:picMkLst>
        </pc:picChg>
        <pc:picChg chg="del mod modCrop">
          <ac:chgData name="Smith, Sam (smiths28) (Postgraduate Researcher)" userId="9abd3dbb-b148-4a01-8595-441c89534f29" providerId="ADAL" clId="{D4C74B7A-3132-4A09-A77B-07729A486AD0}" dt="2022-09-12T14:25:49.522" v="8579" actId="21"/>
          <ac:picMkLst>
            <pc:docMk/>
            <pc:sldMk cId="3696389339" sldId="400"/>
            <ac:picMk id="5" creationId="{874D1516-D34E-4F32-AF51-302787863394}"/>
          </ac:picMkLst>
        </pc:picChg>
        <pc:picChg chg="del mod">
          <ac:chgData name="Smith, Sam (smiths28) (Postgraduate Researcher)" userId="9abd3dbb-b148-4a01-8595-441c89534f29" providerId="ADAL" clId="{D4C74B7A-3132-4A09-A77B-07729A486AD0}" dt="2022-09-07T16:34:55.475" v="1550" actId="21"/>
          <ac:picMkLst>
            <pc:docMk/>
            <pc:sldMk cId="3696389339" sldId="400"/>
            <ac:picMk id="6" creationId="{7DAF9681-C0A7-4D82-A506-B99DA0CF1495}"/>
          </ac:picMkLst>
        </pc:picChg>
        <pc:picChg chg="del mod">
          <ac:chgData name="Smith, Sam (smiths28) (Postgraduate Researcher)" userId="9abd3dbb-b148-4a01-8595-441c89534f29" providerId="ADAL" clId="{D4C74B7A-3132-4A09-A77B-07729A486AD0}" dt="2022-09-07T16:34:55.475" v="1550" actId="21"/>
          <ac:picMkLst>
            <pc:docMk/>
            <pc:sldMk cId="3696389339" sldId="400"/>
            <ac:picMk id="7" creationId="{E78B444D-BB22-48C8-8360-59ED7ECA45A8}"/>
          </ac:picMkLst>
        </pc:picChg>
        <pc:picChg chg="mod modCrop">
          <ac:chgData name="Smith, Sam (smiths28) (Postgraduate Researcher)" userId="9abd3dbb-b148-4a01-8595-441c89534f29" providerId="ADAL" clId="{D4C74B7A-3132-4A09-A77B-07729A486AD0}" dt="2022-09-12T15:59:28.071" v="9275" actId="1076"/>
          <ac:picMkLst>
            <pc:docMk/>
            <pc:sldMk cId="3696389339" sldId="400"/>
            <ac:picMk id="9" creationId="{ACB7F47D-8B88-49CA-AA8E-1F70F8A726A9}"/>
          </ac:picMkLst>
        </pc:picChg>
        <pc:picChg chg="add mod">
          <ac:chgData name="Smith, Sam (smiths28) (Postgraduate Researcher)" userId="9abd3dbb-b148-4a01-8595-441c89534f29" providerId="ADAL" clId="{D4C74B7A-3132-4A09-A77B-07729A486AD0}" dt="2022-09-12T15:48:08.691" v="9066" actId="1076"/>
          <ac:picMkLst>
            <pc:docMk/>
            <pc:sldMk cId="3696389339" sldId="400"/>
            <ac:picMk id="13" creationId="{9B6D17C4-417F-4863-A6C3-11793BE41A9B}"/>
          </ac:picMkLst>
        </pc:picChg>
        <pc:picChg chg="add mod">
          <ac:chgData name="Smith, Sam (smiths28) (Postgraduate Researcher)" userId="9abd3dbb-b148-4a01-8595-441c89534f29" providerId="ADAL" clId="{D4C74B7A-3132-4A09-A77B-07729A486AD0}" dt="2022-09-12T18:54:17.168" v="10246" actId="1076"/>
          <ac:picMkLst>
            <pc:docMk/>
            <pc:sldMk cId="3696389339" sldId="400"/>
            <ac:picMk id="14" creationId="{1687384D-EA5A-407B-92CD-77120C0CA322}"/>
          </ac:picMkLst>
        </pc:picChg>
      </pc:sldChg>
      <pc:sldChg chg="addSp modSp mod">
        <pc:chgData name="Smith, Sam (smiths28) (Postgraduate Researcher)" userId="9abd3dbb-b148-4a01-8595-441c89534f29" providerId="ADAL" clId="{D4C74B7A-3132-4A09-A77B-07729A486AD0}" dt="2022-09-07T16:17:10.790" v="1543" actId="14100"/>
        <pc:sldMkLst>
          <pc:docMk/>
          <pc:sldMk cId="3297162251" sldId="401"/>
        </pc:sldMkLst>
        <pc:spChg chg="add mod">
          <ac:chgData name="Smith, Sam (smiths28) (Postgraduate Researcher)" userId="9abd3dbb-b148-4a01-8595-441c89534f29" providerId="ADAL" clId="{D4C74B7A-3132-4A09-A77B-07729A486AD0}" dt="2022-09-07T16:17:10.790" v="1543" actId="14100"/>
          <ac:spMkLst>
            <pc:docMk/>
            <pc:sldMk cId="3297162251" sldId="401"/>
            <ac:spMk id="5" creationId="{FB632655-F223-4144-A9B2-005C0E8C0A64}"/>
          </ac:spMkLst>
        </pc:spChg>
        <pc:spChg chg="mod">
          <ac:chgData name="Smith, Sam (smiths28) (Postgraduate Researcher)" userId="9abd3dbb-b148-4a01-8595-441c89534f29" providerId="ADAL" clId="{D4C74B7A-3132-4A09-A77B-07729A486AD0}" dt="2022-09-07T16:16:53.184" v="1538"/>
          <ac:spMkLst>
            <pc:docMk/>
            <pc:sldMk cId="3297162251" sldId="401"/>
            <ac:spMk id="7" creationId="{AF0C7F2B-20E1-494F-8A36-F95417E61813}"/>
          </ac:spMkLst>
        </pc:spChg>
        <pc:spChg chg="mod">
          <ac:chgData name="Smith, Sam (smiths28) (Postgraduate Researcher)" userId="9abd3dbb-b148-4a01-8595-441c89534f29" providerId="ADAL" clId="{D4C74B7A-3132-4A09-A77B-07729A486AD0}" dt="2022-09-07T16:16:53.184" v="1538"/>
          <ac:spMkLst>
            <pc:docMk/>
            <pc:sldMk cId="3297162251" sldId="401"/>
            <ac:spMk id="8" creationId="{FF4F496E-57A3-4A85-994C-2B90CD013C72}"/>
          </ac:spMkLst>
        </pc:spChg>
        <pc:spChg chg="add mod">
          <ac:chgData name="Smith, Sam (smiths28) (Postgraduate Researcher)" userId="9abd3dbb-b148-4a01-8595-441c89534f29" providerId="ADAL" clId="{D4C74B7A-3132-4A09-A77B-07729A486AD0}" dt="2022-09-07T16:17:04.601" v="1541"/>
          <ac:spMkLst>
            <pc:docMk/>
            <pc:sldMk cId="3297162251" sldId="401"/>
            <ac:spMk id="9" creationId="{AB44B99D-1EC1-47D0-8F8E-D23B8C7D1CD6}"/>
          </ac:spMkLst>
        </pc:spChg>
        <pc:grpChg chg="add mod">
          <ac:chgData name="Smith, Sam (smiths28) (Postgraduate Researcher)" userId="9abd3dbb-b148-4a01-8595-441c89534f29" providerId="ADAL" clId="{D4C74B7A-3132-4A09-A77B-07729A486AD0}" dt="2022-09-07T16:16:53.184" v="1538"/>
          <ac:grpSpMkLst>
            <pc:docMk/>
            <pc:sldMk cId="3297162251" sldId="401"/>
            <ac:grpSpMk id="6" creationId="{B72776E7-F931-400E-92A9-3B8E9C3DA20D}"/>
          </ac:grpSpMkLst>
        </pc:grpChg>
        <pc:picChg chg="mod">
          <ac:chgData name="Smith, Sam (smiths28) (Postgraduate Researcher)" userId="9abd3dbb-b148-4a01-8595-441c89534f29" providerId="ADAL" clId="{D4C74B7A-3132-4A09-A77B-07729A486AD0}" dt="2022-09-07T16:17:07.002" v="1542" actId="14100"/>
          <ac:picMkLst>
            <pc:docMk/>
            <pc:sldMk cId="3297162251" sldId="401"/>
            <ac:picMk id="4" creationId="{44DA0198-75C1-438F-8E1A-3D5FD7A8D089}"/>
          </ac:picMkLst>
        </pc:picChg>
      </pc:sldChg>
      <pc:sldChg chg="addSp delSp modSp mod ord">
        <pc:chgData name="Smith, Sam (smiths28) (Postgraduate Researcher)" userId="9abd3dbb-b148-4a01-8595-441c89534f29" providerId="ADAL" clId="{D4C74B7A-3132-4A09-A77B-07729A486AD0}" dt="2022-09-12T16:37:47.627" v="9514" actId="1076"/>
        <pc:sldMkLst>
          <pc:docMk/>
          <pc:sldMk cId="2643333421" sldId="402"/>
        </pc:sldMkLst>
        <pc:spChg chg="add mod">
          <ac:chgData name="Smith, Sam (smiths28) (Postgraduate Researcher)" userId="9abd3dbb-b148-4a01-8595-441c89534f29" providerId="ADAL" clId="{D4C74B7A-3132-4A09-A77B-07729A486AD0}" dt="2022-09-09T14:53:10.923" v="6071" actId="1076"/>
          <ac:spMkLst>
            <pc:docMk/>
            <pc:sldMk cId="2643333421" sldId="402"/>
            <ac:spMk id="4" creationId="{002A82F0-E491-45E8-9EE5-31641C45FB75}"/>
          </ac:spMkLst>
        </pc:spChg>
        <pc:spChg chg="mod">
          <ac:chgData name="Smith, Sam (smiths28) (Postgraduate Researcher)" userId="9abd3dbb-b148-4a01-8595-441c89534f29" providerId="ADAL" clId="{D4C74B7A-3132-4A09-A77B-07729A486AD0}" dt="2022-09-09T14:53:01.302" v="6052"/>
          <ac:spMkLst>
            <pc:docMk/>
            <pc:sldMk cId="2643333421" sldId="402"/>
            <ac:spMk id="7" creationId="{9A2809C1-B527-4783-8C99-9931658E3BAF}"/>
          </ac:spMkLst>
        </pc:spChg>
        <pc:spChg chg="mod">
          <ac:chgData name="Smith, Sam (smiths28) (Postgraduate Researcher)" userId="9abd3dbb-b148-4a01-8595-441c89534f29" providerId="ADAL" clId="{D4C74B7A-3132-4A09-A77B-07729A486AD0}" dt="2022-09-09T14:53:01.302" v="6052"/>
          <ac:spMkLst>
            <pc:docMk/>
            <pc:sldMk cId="2643333421" sldId="402"/>
            <ac:spMk id="8" creationId="{F54AA22A-77DB-40EF-AB20-CD45714B6F4D}"/>
          </ac:spMkLst>
        </pc:spChg>
        <pc:spChg chg="add del mod">
          <ac:chgData name="Smith, Sam (smiths28) (Postgraduate Researcher)" userId="9abd3dbb-b148-4a01-8595-441c89534f29" providerId="ADAL" clId="{D4C74B7A-3132-4A09-A77B-07729A486AD0}" dt="2022-09-09T15:02:15.380" v="6622" actId="478"/>
          <ac:spMkLst>
            <pc:docMk/>
            <pc:sldMk cId="2643333421" sldId="402"/>
            <ac:spMk id="9" creationId="{26878F00-797C-4C93-B924-7BAF1966A322}"/>
          </ac:spMkLst>
        </pc:spChg>
        <pc:spChg chg="add mod">
          <ac:chgData name="Smith, Sam (smiths28) (Postgraduate Researcher)" userId="9abd3dbb-b148-4a01-8595-441c89534f29" providerId="ADAL" clId="{D4C74B7A-3132-4A09-A77B-07729A486AD0}" dt="2022-09-12T16:37:47.627" v="9514" actId="1076"/>
          <ac:spMkLst>
            <pc:docMk/>
            <pc:sldMk cId="2643333421" sldId="402"/>
            <ac:spMk id="10" creationId="{177F58D1-28A6-40B6-9709-9B28DA4756A8}"/>
          </ac:spMkLst>
        </pc:spChg>
        <pc:grpChg chg="add mod">
          <ac:chgData name="Smith, Sam (smiths28) (Postgraduate Researcher)" userId="9abd3dbb-b148-4a01-8595-441c89534f29" providerId="ADAL" clId="{D4C74B7A-3132-4A09-A77B-07729A486AD0}" dt="2022-09-09T14:53:01.302" v="6052"/>
          <ac:grpSpMkLst>
            <pc:docMk/>
            <pc:sldMk cId="2643333421" sldId="402"/>
            <ac:grpSpMk id="6" creationId="{67734DEB-8D86-4B72-A81E-8B0E304E91B0}"/>
          </ac:grpSpMkLst>
        </pc:grpChg>
        <pc:picChg chg="mod">
          <ac:chgData name="Smith, Sam (smiths28) (Postgraduate Researcher)" userId="9abd3dbb-b148-4a01-8595-441c89534f29" providerId="ADAL" clId="{D4C74B7A-3132-4A09-A77B-07729A486AD0}" dt="2022-09-09T14:57:45.123" v="6283" actId="1076"/>
          <ac:picMkLst>
            <pc:docMk/>
            <pc:sldMk cId="2643333421" sldId="402"/>
            <ac:picMk id="5" creationId="{FAB2258A-8982-4B1A-84E0-0A5F833F5DAA}"/>
          </ac:picMkLst>
        </pc:picChg>
      </pc:sldChg>
      <pc:sldChg chg="modSp mod ord">
        <pc:chgData name="Smith, Sam (smiths28) (Postgraduate Researcher)" userId="9abd3dbb-b148-4a01-8595-441c89534f29" providerId="ADAL" clId="{D4C74B7A-3132-4A09-A77B-07729A486AD0}" dt="2022-09-12T19:11:35.693" v="10447" actId="20577"/>
        <pc:sldMkLst>
          <pc:docMk/>
          <pc:sldMk cId="368335455" sldId="404"/>
        </pc:sldMkLst>
        <pc:spChg chg="mod">
          <ac:chgData name="Smith, Sam (smiths28) (Postgraduate Researcher)" userId="9abd3dbb-b148-4a01-8595-441c89534f29" providerId="ADAL" clId="{D4C74B7A-3132-4A09-A77B-07729A486AD0}" dt="2022-09-12T19:11:35.693" v="10447" actId="20577"/>
          <ac:spMkLst>
            <pc:docMk/>
            <pc:sldMk cId="368335455" sldId="404"/>
            <ac:spMk id="6" creationId="{AFCDF530-9DF2-4883-8EC1-EFA48724632E}"/>
          </ac:spMkLst>
        </pc:spChg>
      </pc:sldChg>
      <pc:sldChg chg="delSp new del mod ord">
        <pc:chgData name="Smith, Sam (smiths28) (Postgraduate Researcher)" userId="9abd3dbb-b148-4a01-8595-441c89534f29" providerId="ADAL" clId="{D4C74B7A-3132-4A09-A77B-07729A486AD0}" dt="2022-09-07T14:44:36.625" v="342" actId="47"/>
        <pc:sldMkLst>
          <pc:docMk/>
          <pc:sldMk cId="4218972442" sldId="405"/>
        </pc:sldMkLst>
        <pc:spChg chg="del">
          <ac:chgData name="Smith, Sam (smiths28) (Postgraduate Researcher)" userId="9abd3dbb-b148-4a01-8595-441c89534f29" providerId="ADAL" clId="{D4C74B7A-3132-4A09-A77B-07729A486AD0}" dt="2022-09-07T14:44:35.690" v="341" actId="478"/>
          <ac:spMkLst>
            <pc:docMk/>
            <pc:sldMk cId="4218972442" sldId="405"/>
            <ac:spMk id="2" creationId="{7DB70271-4C59-429A-88F7-D6920F49A898}"/>
          </ac:spMkLst>
        </pc:spChg>
      </pc:sldChg>
      <pc:sldChg chg="addSp delSp modSp mod">
        <pc:chgData name="Smith, Sam (smiths28) (Postgraduate Researcher)" userId="9abd3dbb-b148-4a01-8595-441c89534f29" providerId="ADAL" clId="{D4C74B7A-3132-4A09-A77B-07729A486AD0}" dt="2022-09-12T14:21:45.558" v="8569" actId="27636"/>
        <pc:sldMkLst>
          <pc:docMk/>
          <pc:sldMk cId="4276209562" sldId="405"/>
        </pc:sldMkLst>
        <pc:spChg chg="add mod">
          <ac:chgData name="Smith, Sam (smiths28) (Postgraduate Researcher)" userId="9abd3dbb-b148-4a01-8595-441c89534f29" providerId="ADAL" clId="{D4C74B7A-3132-4A09-A77B-07729A486AD0}" dt="2022-09-08T12:11:06.490" v="3650" actId="20577"/>
          <ac:spMkLst>
            <pc:docMk/>
            <pc:sldMk cId="4276209562" sldId="405"/>
            <ac:spMk id="2" creationId="{B8167EAA-3059-447E-B55C-E8B05B22754E}"/>
          </ac:spMkLst>
        </pc:spChg>
        <pc:spChg chg="del">
          <ac:chgData name="Smith, Sam (smiths28) (Postgraduate Researcher)" userId="9abd3dbb-b148-4a01-8595-441c89534f29" providerId="ADAL" clId="{D4C74B7A-3132-4A09-A77B-07729A486AD0}" dt="2022-09-07T14:47:23.359" v="360" actId="478"/>
          <ac:spMkLst>
            <pc:docMk/>
            <pc:sldMk cId="4276209562" sldId="405"/>
            <ac:spMk id="3" creationId="{EA9F8DB7-34DC-48CF-996C-EEC990DB6DD3}"/>
          </ac:spMkLst>
        </pc:spChg>
        <pc:spChg chg="mod">
          <ac:chgData name="Smith, Sam (smiths28) (Postgraduate Researcher)" userId="9abd3dbb-b148-4a01-8595-441c89534f29" providerId="ADAL" clId="{D4C74B7A-3132-4A09-A77B-07729A486AD0}" dt="2022-09-07T14:44:52.539" v="359" actId="1076"/>
          <ac:spMkLst>
            <pc:docMk/>
            <pc:sldMk cId="4276209562" sldId="405"/>
            <ac:spMk id="6" creationId="{AFCDF530-9DF2-4883-8EC1-EFA48724632E}"/>
          </ac:spMkLst>
        </pc:spChg>
        <pc:spChg chg="add mod">
          <ac:chgData name="Smith, Sam (smiths28) (Postgraduate Researcher)" userId="9abd3dbb-b148-4a01-8595-441c89534f29" providerId="ADAL" clId="{D4C74B7A-3132-4A09-A77B-07729A486AD0}" dt="2022-09-12T14:21:45.558" v="8569" actId="27636"/>
          <ac:spMkLst>
            <pc:docMk/>
            <pc:sldMk cId="4276209562" sldId="405"/>
            <ac:spMk id="22" creationId="{EE12A649-8649-4146-B630-DF7B4654F962}"/>
          </ac:spMkLst>
        </pc:spChg>
        <pc:spChg chg="del">
          <ac:chgData name="Smith, Sam (smiths28) (Postgraduate Researcher)" userId="9abd3dbb-b148-4a01-8595-441c89534f29" providerId="ADAL" clId="{D4C74B7A-3132-4A09-A77B-07729A486AD0}" dt="2022-09-07T14:47:25.159" v="362" actId="478"/>
          <ac:spMkLst>
            <pc:docMk/>
            <pc:sldMk cId="4276209562" sldId="405"/>
            <ac:spMk id="36" creationId="{3769E598-B380-4693-B5A3-5BAA3EAC18B4}"/>
          </ac:spMkLst>
        </pc:spChg>
        <pc:spChg chg="add mod">
          <ac:chgData name="Smith, Sam (smiths28) (Postgraduate Researcher)" userId="9abd3dbb-b148-4a01-8595-441c89534f29" providerId="ADAL" clId="{D4C74B7A-3132-4A09-A77B-07729A486AD0}" dt="2022-09-07T14:48:39.227" v="482" actId="14100"/>
          <ac:spMkLst>
            <pc:docMk/>
            <pc:sldMk cId="4276209562" sldId="405"/>
            <ac:spMk id="38" creationId="{05FF1A48-B791-43F0-A181-C0040E65C83B}"/>
          </ac:spMkLst>
        </pc:spChg>
        <pc:spChg chg="del">
          <ac:chgData name="Smith, Sam (smiths28) (Postgraduate Researcher)" userId="9abd3dbb-b148-4a01-8595-441c89534f29" providerId="ADAL" clId="{D4C74B7A-3132-4A09-A77B-07729A486AD0}" dt="2022-09-07T14:48:24.491" v="481" actId="478"/>
          <ac:spMkLst>
            <pc:docMk/>
            <pc:sldMk cId="4276209562" sldId="405"/>
            <ac:spMk id="39" creationId="{47BEC3A6-E2B0-4BC7-9A8B-AAB909B4B415}"/>
          </ac:spMkLst>
        </pc:spChg>
        <pc:spChg chg="add mod">
          <ac:chgData name="Smith, Sam (smiths28) (Postgraduate Researcher)" userId="9abd3dbb-b148-4a01-8595-441c89534f29" providerId="ADAL" clId="{D4C74B7A-3132-4A09-A77B-07729A486AD0}" dt="2022-09-07T15:36:39.982" v="943" actId="1076"/>
          <ac:spMkLst>
            <pc:docMk/>
            <pc:sldMk cId="4276209562" sldId="405"/>
            <ac:spMk id="42" creationId="{583D65CE-7163-498E-9EF5-BE92BAA46A92}"/>
          </ac:spMkLst>
        </pc:spChg>
        <pc:grpChg chg="del">
          <ac:chgData name="Smith, Sam (smiths28) (Postgraduate Researcher)" userId="9abd3dbb-b148-4a01-8595-441c89534f29" providerId="ADAL" clId="{D4C74B7A-3132-4A09-A77B-07729A486AD0}" dt="2022-09-07T14:48:11.891" v="473" actId="478"/>
          <ac:grpSpMkLst>
            <pc:docMk/>
            <pc:sldMk cId="4276209562" sldId="405"/>
            <ac:grpSpMk id="24" creationId="{C07E8F8E-886A-4655-A31B-742E88A148D4}"/>
          </ac:grpSpMkLst>
        </pc:grpChg>
        <pc:grpChg chg="del">
          <ac:chgData name="Smith, Sam (smiths28) (Postgraduate Researcher)" userId="9abd3dbb-b148-4a01-8595-441c89534f29" providerId="ADAL" clId="{D4C74B7A-3132-4A09-A77B-07729A486AD0}" dt="2022-09-07T14:48:23.051" v="480" actId="478"/>
          <ac:grpSpMkLst>
            <pc:docMk/>
            <pc:sldMk cId="4276209562" sldId="405"/>
            <ac:grpSpMk id="25" creationId="{DFE620F5-DEEA-4E75-8AC1-7F2AD8ECF205}"/>
          </ac:grpSpMkLst>
        </pc:grpChg>
        <pc:picChg chg="del">
          <ac:chgData name="Smith, Sam (smiths28) (Postgraduate Researcher)" userId="9abd3dbb-b148-4a01-8595-441c89534f29" providerId="ADAL" clId="{D4C74B7A-3132-4A09-A77B-07729A486AD0}" dt="2022-09-07T14:47:23.831" v="361" actId="478"/>
          <ac:picMkLst>
            <pc:docMk/>
            <pc:sldMk cId="4276209562" sldId="405"/>
            <ac:picMk id="19" creationId="{C0AFF013-D298-437D-BA8E-172FD612D662}"/>
          </ac:picMkLst>
        </pc:picChg>
        <pc:picChg chg="add mod">
          <ac:chgData name="Smith, Sam (smiths28) (Postgraduate Researcher)" userId="9abd3dbb-b148-4a01-8595-441c89534f29" providerId="ADAL" clId="{D4C74B7A-3132-4A09-A77B-07729A486AD0}" dt="2022-09-07T14:48:20.867" v="478" actId="1076"/>
          <ac:picMkLst>
            <pc:docMk/>
            <pc:sldMk cId="4276209562" sldId="405"/>
            <ac:picMk id="23" creationId="{211C6BE3-DCCF-4714-9CBA-40A0DEC734E2}"/>
          </ac:picMkLst>
        </pc:picChg>
        <pc:picChg chg="add del mod">
          <ac:chgData name="Smith, Sam (smiths28) (Postgraduate Researcher)" userId="9abd3dbb-b148-4a01-8595-441c89534f29" providerId="ADAL" clId="{D4C74B7A-3132-4A09-A77B-07729A486AD0}" dt="2022-09-07T15:36:37.360" v="942" actId="478"/>
          <ac:picMkLst>
            <pc:docMk/>
            <pc:sldMk cId="4276209562" sldId="405"/>
            <ac:picMk id="40" creationId="{C3117017-3C85-453E-9664-B73AF3E80CA4}"/>
          </ac:picMkLst>
        </pc:picChg>
        <pc:picChg chg="add mod">
          <ac:chgData name="Smith, Sam (smiths28) (Postgraduate Researcher)" userId="9abd3dbb-b148-4a01-8595-441c89534f29" providerId="ADAL" clId="{D4C74B7A-3132-4A09-A77B-07729A486AD0}" dt="2022-09-07T15:36:39.982" v="943" actId="1076"/>
          <ac:picMkLst>
            <pc:docMk/>
            <pc:sldMk cId="4276209562" sldId="405"/>
            <ac:picMk id="41" creationId="{DC801157-36FD-4ABD-A3E5-850ABB197D6D}"/>
          </ac:picMkLst>
        </pc:picChg>
      </pc:sldChg>
      <pc:sldChg chg="modSp add del mod">
        <pc:chgData name="Smith, Sam (smiths28) (Postgraduate Researcher)" userId="9abd3dbb-b148-4a01-8595-441c89534f29" providerId="ADAL" clId="{D4C74B7A-3132-4A09-A77B-07729A486AD0}" dt="2022-09-09T15:02:28.866" v="6623" actId="47"/>
        <pc:sldMkLst>
          <pc:docMk/>
          <pc:sldMk cId="139874877" sldId="406"/>
        </pc:sldMkLst>
        <pc:spChg chg="mod">
          <ac:chgData name="Smith, Sam (smiths28) (Postgraduate Researcher)" userId="9abd3dbb-b148-4a01-8595-441c89534f29" providerId="ADAL" clId="{D4C74B7A-3132-4A09-A77B-07729A486AD0}" dt="2022-09-07T16:37:30.548" v="1822" actId="1076"/>
          <ac:spMkLst>
            <pc:docMk/>
            <pc:sldMk cId="139874877" sldId="406"/>
            <ac:spMk id="6" creationId="{AFCDF530-9DF2-4883-8EC1-EFA48724632E}"/>
          </ac:spMkLst>
        </pc:spChg>
      </pc:sldChg>
      <pc:sldChg chg="del">
        <pc:chgData name="Smith, Sam (smiths28) (Postgraduate Researcher)" userId="9abd3dbb-b148-4a01-8595-441c89534f29" providerId="ADAL" clId="{D4C74B7A-3132-4A09-A77B-07729A486AD0}" dt="2022-09-12T09:19:02.067" v="7246" actId="2696"/>
        <pc:sldMkLst>
          <pc:docMk/>
          <pc:sldMk cId="2995922551" sldId="407"/>
        </pc:sldMkLst>
      </pc:sldChg>
      <pc:sldChg chg="addSp delSp modSp mod ord">
        <pc:chgData name="Smith, Sam (smiths28) (Postgraduate Researcher)" userId="9abd3dbb-b148-4a01-8595-441c89534f29" providerId="ADAL" clId="{D4C74B7A-3132-4A09-A77B-07729A486AD0}" dt="2022-09-12T19:46:38.115" v="10519" actId="20577"/>
        <pc:sldMkLst>
          <pc:docMk/>
          <pc:sldMk cId="1332930535" sldId="408"/>
        </pc:sldMkLst>
        <pc:spChg chg="mod">
          <ac:chgData name="Smith, Sam (smiths28) (Postgraduate Researcher)" userId="9abd3dbb-b148-4a01-8595-441c89534f29" providerId="ADAL" clId="{D4C74B7A-3132-4A09-A77B-07729A486AD0}" dt="2022-09-12T11:48:57.385" v="8026" actId="20577"/>
          <ac:spMkLst>
            <pc:docMk/>
            <pc:sldMk cId="1332930535" sldId="408"/>
            <ac:spMk id="3" creationId="{43307F05-F741-4FDE-A0A9-6D149D007684}"/>
          </ac:spMkLst>
        </pc:spChg>
        <pc:spChg chg="mod">
          <ac:chgData name="Smith, Sam (smiths28) (Postgraduate Researcher)" userId="9abd3dbb-b148-4a01-8595-441c89534f29" providerId="ADAL" clId="{D4C74B7A-3132-4A09-A77B-07729A486AD0}" dt="2022-09-12T11:48:52.796" v="8022" actId="20577"/>
          <ac:spMkLst>
            <pc:docMk/>
            <pc:sldMk cId="1332930535" sldId="408"/>
            <ac:spMk id="6" creationId="{3C491D17-A369-4AE5-842C-211C864FA0E4}"/>
          </ac:spMkLst>
        </pc:spChg>
        <pc:spChg chg="mod">
          <ac:chgData name="Smith, Sam (smiths28) (Postgraduate Researcher)" userId="9abd3dbb-b148-4a01-8595-441c89534f29" providerId="ADAL" clId="{D4C74B7A-3132-4A09-A77B-07729A486AD0}" dt="2022-09-12T11:48:59.387" v="8028" actId="20577"/>
          <ac:spMkLst>
            <pc:docMk/>
            <pc:sldMk cId="1332930535" sldId="408"/>
            <ac:spMk id="7" creationId="{FFB76165-CA17-495E-A171-5A4EB40FA3BF}"/>
          </ac:spMkLst>
        </pc:spChg>
        <pc:spChg chg="mod">
          <ac:chgData name="Smith, Sam (smiths28) (Postgraduate Researcher)" userId="9abd3dbb-b148-4a01-8595-441c89534f29" providerId="ADAL" clId="{D4C74B7A-3132-4A09-A77B-07729A486AD0}" dt="2022-09-12T11:47:35.517" v="7999" actId="164"/>
          <ac:spMkLst>
            <pc:docMk/>
            <pc:sldMk cId="1332930535" sldId="408"/>
            <ac:spMk id="9" creationId="{63856C2D-C0CA-4089-8509-7DACC3FEDC8E}"/>
          </ac:spMkLst>
        </pc:spChg>
        <pc:spChg chg="mod">
          <ac:chgData name="Smith, Sam (smiths28) (Postgraduate Researcher)" userId="9abd3dbb-b148-4a01-8595-441c89534f29" providerId="ADAL" clId="{D4C74B7A-3132-4A09-A77B-07729A486AD0}" dt="2022-09-12T11:48:55.204" v="8024" actId="20577"/>
          <ac:spMkLst>
            <pc:docMk/>
            <pc:sldMk cId="1332930535" sldId="408"/>
            <ac:spMk id="13" creationId="{45CB171B-C03A-4B78-B229-8E832E2B4894}"/>
          </ac:spMkLst>
        </pc:spChg>
        <pc:spChg chg="mod ord">
          <ac:chgData name="Smith, Sam (smiths28) (Postgraduate Researcher)" userId="9abd3dbb-b148-4a01-8595-441c89534f29" providerId="ADAL" clId="{D4C74B7A-3132-4A09-A77B-07729A486AD0}" dt="2022-09-12T12:19:10.674" v="8150" actId="20577"/>
          <ac:spMkLst>
            <pc:docMk/>
            <pc:sldMk cId="1332930535" sldId="408"/>
            <ac:spMk id="14" creationId="{63DDE20B-266C-4E3D-B847-AB3DD9556335}"/>
          </ac:spMkLst>
        </pc:spChg>
        <pc:spChg chg="add mod">
          <ac:chgData name="Smith, Sam (smiths28) (Postgraduate Researcher)" userId="9abd3dbb-b148-4a01-8595-441c89534f29" providerId="ADAL" clId="{D4C74B7A-3132-4A09-A77B-07729A486AD0}" dt="2022-09-12T09:28:01.176" v="7276" actId="1076"/>
          <ac:spMkLst>
            <pc:docMk/>
            <pc:sldMk cId="1332930535" sldId="408"/>
            <ac:spMk id="22" creationId="{94E01632-4559-413F-BBB6-A38ACDCF251A}"/>
          </ac:spMkLst>
        </pc:spChg>
        <pc:spChg chg="add del mod">
          <ac:chgData name="Smith, Sam (smiths28) (Postgraduate Researcher)" userId="9abd3dbb-b148-4a01-8595-441c89534f29" providerId="ADAL" clId="{D4C74B7A-3132-4A09-A77B-07729A486AD0}" dt="2022-09-12T09:28:27.361" v="7282" actId="478"/>
          <ac:spMkLst>
            <pc:docMk/>
            <pc:sldMk cId="1332930535" sldId="408"/>
            <ac:spMk id="23" creationId="{D5F923AB-F080-4C56-BCB7-BD83CAF0676F}"/>
          </ac:spMkLst>
        </pc:spChg>
        <pc:spChg chg="mod">
          <ac:chgData name="Smith, Sam (smiths28) (Postgraduate Researcher)" userId="9abd3dbb-b148-4a01-8595-441c89534f29" providerId="ADAL" clId="{D4C74B7A-3132-4A09-A77B-07729A486AD0}" dt="2022-09-12T11:50:11.441" v="8069" actId="1076"/>
          <ac:spMkLst>
            <pc:docMk/>
            <pc:sldMk cId="1332930535" sldId="408"/>
            <ac:spMk id="24" creationId="{45D243BC-B6EA-49E7-BFE9-82496C84A8B3}"/>
          </ac:spMkLst>
        </pc:spChg>
        <pc:spChg chg="mod">
          <ac:chgData name="Smith, Sam (smiths28) (Postgraduate Researcher)" userId="9abd3dbb-b148-4a01-8595-441c89534f29" providerId="ADAL" clId="{D4C74B7A-3132-4A09-A77B-07729A486AD0}" dt="2022-09-12T19:46:38.115" v="10519" actId="20577"/>
          <ac:spMkLst>
            <pc:docMk/>
            <pc:sldMk cId="1332930535" sldId="408"/>
            <ac:spMk id="25" creationId="{5A32BDAD-0687-4A9E-8A40-B67BAB5D9ED7}"/>
          </ac:spMkLst>
        </pc:spChg>
        <pc:spChg chg="add del mod">
          <ac:chgData name="Smith, Sam (smiths28) (Postgraduate Researcher)" userId="9abd3dbb-b148-4a01-8595-441c89534f29" providerId="ADAL" clId="{D4C74B7A-3132-4A09-A77B-07729A486AD0}" dt="2022-09-12T09:28:26.574" v="7281" actId="478"/>
          <ac:spMkLst>
            <pc:docMk/>
            <pc:sldMk cId="1332930535" sldId="408"/>
            <ac:spMk id="26" creationId="{A31EDD93-BD3A-45B5-AE39-E980C4FD061F}"/>
          </ac:spMkLst>
        </pc:spChg>
        <pc:spChg chg="mod">
          <ac:chgData name="Smith, Sam (smiths28) (Postgraduate Researcher)" userId="9abd3dbb-b148-4a01-8595-441c89534f29" providerId="ADAL" clId="{D4C74B7A-3132-4A09-A77B-07729A486AD0}" dt="2022-09-12T09:28:35.968" v="7284"/>
          <ac:spMkLst>
            <pc:docMk/>
            <pc:sldMk cId="1332930535" sldId="408"/>
            <ac:spMk id="29" creationId="{62725520-D68D-4AC8-BF32-820A652DDD06}"/>
          </ac:spMkLst>
        </pc:spChg>
        <pc:spChg chg="mod">
          <ac:chgData name="Smith, Sam (smiths28) (Postgraduate Researcher)" userId="9abd3dbb-b148-4a01-8595-441c89534f29" providerId="ADAL" clId="{D4C74B7A-3132-4A09-A77B-07729A486AD0}" dt="2022-09-12T09:28:35.968" v="7284"/>
          <ac:spMkLst>
            <pc:docMk/>
            <pc:sldMk cId="1332930535" sldId="408"/>
            <ac:spMk id="30" creationId="{FF3A731A-4F8B-4DEF-9512-606206127256}"/>
          </ac:spMkLst>
        </pc:spChg>
        <pc:spChg chg="add mod">
          <ac:chgData name="Smith, Sam (smiths28) (Postgraduate Researcher)" userId="9abd3dbb-b148-4a01-8595-441c89534f29" providerId="ADAL" clId="{D4C74B7A-3132-4A09-A77B-07729A486AD0}" dt="2022-09-12T12:20:24.762" v="8433" actId="20577"/>
          <ac:spMkLst>
            <pc:docMk/>
            <pc:sldMk cId="1332930535" sldId="408"/>
            <ac:spMk id="39" creationId="{71F6A9E1-7D1F-417F-A9D5-B8A4AA564182}"/>
          </ac:spMkLst>
        </pc:spChg>
        <pc:grpChg chg="add mod">
          <ac:chgData name="Smith, Sam (smiths28) (Postgraduate Researcher)" userId="9abd3dbb-b148-4a01-8595-441c89534f29" providerId="ADAL" clId="{D4C74B7A-3132-4A09-A77B-07729A486AD0}" dt="2022-09-12T09:31:27.116" v="7311" actId="1076"/>
          <ac:grpSpMkLst>
            <pc:docMk/>
            <pc:sldMk cId="1332930535" sldId="408"/>
            <ac:grpSpMk id="27" creationId="{4079137E-70BC-4A09-8B78-0F3515E12408}"/>
          </ac:grpSpMkLst>
        </pc:grpChg>
        <pc:grpChg chg="add mod">
          <ac:chgData name="Smith, Sam (smiths28) (Postgraduate Researcher)" userId="9abd3dbb-b148-4a01-8595-441c89534f29" providerId="ADAL" clId="{D4C74B7A-3132-4A09-A77B-07729A486AD0}" dt="2022-09-12T11:47:25.787" v="7998" actId="164"/>
          <ac:grpSpMkLst>
            <pc:docMk/>
            <pc:sldMk cId="1332930535" sldId="408"/>
            <ac:grpSpMk id="34" creationId="{32870E0E-AB16-4A99-B5F5-096AE80CAA7B}"/>
          </ac:grpSpMkLst>
        </pc:grpChg>
        <pc:grpChg chg="add mod">
          <ac:chgData name="Smith, Sam (smiths28) (Postgraduate Researcher)" userId="9abd3dbb-b148-4a01-8595-441c89534f29" providerId="ADAL" clId="{D4C74B7A-3132-4A09-A77B-07729A486AD0}" dt="2022-09-12T11:48:43.411" v="8018" actId="1076"/>
          <ac:grpSpMkLst>
            <pc:docMk/>
            <pc:sldMk cId="1332930535" sldId="408"/>
            <ac:grpSpMk id="35" creationId="{995E2492-8C9A-4ADF-B3FE-7F4026D11FA0}"/>
          </ac:grpSpMkLst>
        </pc:grpChg>
        <pc:picChg chg="mod modCrop">
          <ac:chgData name="Smith, Sam (smiths28) (Postgraduate Researcher)" userId="9abd3dbb-b148-4a01-8595-441c89534f29" providerId="ADAL" clId="{D4C74B7A-3132-4A09-A77B-07729A486AD0}" dt="2022-09-12T11:48:41.405" v="8016" actId="732"/>
          <ac:picMkLst>
            <pc:docMk/>
            <pc:sldMk cId="1332930535" sldId="408"/>
            <ac:picMk id="4" creationId="{CB7FBA4D-876C-4E5F-B9EA-B7E3656107F7}"/>
          </ac:picMkLst>
        </pc:picChg>
        <pc:picChg chg="mod">
          <ac:chgData name="Smith, Sam (smiths28) (Postgraduate Researcher)" userId="9abd3dbb-b148-4a01-8595-441c89534f29" providerId="ADAL" clId="{D4C74B7A-3132-4A09-A77B-07729A486AD0}" dt="2022-09-12T11:47:35.517" v="7999" actId="164"/>
          <ac:picMkLst>
            <pc:docMk/>
            <pc:sldMk cId="1332930535" sldId="408"/>
            <ac:picMk id="5" creationId="{2495CC22-8E2A-49C1-B4C3-3BD010D9BC4B}"/>
          </ac:picMkLst>
        </pc:picChg>
        <pc:picChg chg="add del">
          <ac:chgData name="Smith, Sam (smiths28) (Postgraduate Researcher)" userId="9abd3dbb-b148-4a01-8595-441c89534f29" providerId="ADAL" clId="{D4C74B7A-3132-4A09-A77B-07729A486AD0}" dt="2022-09-12T09:26:32.567" v="7263" actId="478"/>
          <ac:picMkLst>
            <pc:docMk/>
            <pc:sldMk cId="1332930535" sldId="408"/>
            <ac:picMk id="8" creationId="{215A3DA3-99F5-4226-B594-D7ECF74A9E08}"/>
          </ac:picMkLst>
        </pc:picChg>
        <pc:picChg chg="mod">
          <ac:chgData name="Smith, Sam (smiths28) (Postgraduate Researcher)" userId="9abd3dbb-b148-4a01-8595-441c89534f29" providerId="ADAL" clId="{D4C74B7A-3132-4A09-A77B-07729A486AD0}" dt="2022-09-12T11:47:35.517" v="7999" actId="164"/>
          <ac:picMkLst>
            <pc:docMk/>
            <pc:sldMk cId="1332930535" sldId="408"/>
            <ac:picMk id="10" creationId="{AF0D33CD-2AE1-45DE-AFFD-F02835E23DD6}"/>
          </ac:picMkLst>
        </pc:picChg>
        <pc:picChg chg="mod">
          <ac:chgData name="Smith, Sam (smiths28) (Postgraduate Researcher)" userId="9abd3dbb-b148-4a01-8595-441c89534f29" providerId="ADAL" clId="{D4C74B7A-3132-4A09-A77B-07729A486AD0}" dt="2022-09-12T11:47:35.517" v="7999" actId="164"/>
          <ac:picMkLst>
            <pc:docMk/>
            <pc:sldMk cId="1332930535" sldId="408"/>
            <ac:picMk id="11" creationId="{162B273A-EBB9-4C67-A6F7-3995E8B45CD5}"/>
          </ac:picMkLst>
        </pc:picChg>
        <pc:picChg chg="add mod modCrop">
          <ac:chgData name="Smith, Sam (smiths28) (Postgraduate Researcher)" userId="9abd3dbb-b148-4a01-8595-441c89534f29" providerId="ADAL" clId="{D4C74B7A-3132-4A09-A77B-07729A486AD0}" dt="2022-09-12T11:48:13.857" v="8009" actId="1076"/>
          <ac:picMkLst>
            <pc:docMk/>
            <pc:sldMk cId="1332930535" sldId="408"/>
            <ac:picMk id="18" creationId="{D6EA7440-D1D3-440C-BC2E-8F3BD78C679D}"/>
          </ac:picMkLst>
        </pc:picChg>
        <pc:picChg chg="mod">
          <ac:chgData name="Smith, Sam (smiths28) (Postgraduate Researcher)" userId="9abd3dbb-b148-4a01-8595-441c89534f29" providerId="ADAL" clId="{D4C74B7A-3132-4A09-A77B-07729A486AD0}" dt="2022-09-12T11:47:35.517" v="7999" actId="164"/>
          <ac:picMkLst>
            <pc:docMk/>
            <pc:sldMk cId="1332930535" sldId="408"/>
            <ac:picMk id="21" creationId="{D1456D1B-591E-4174-A637-10B3953D9FEE}"/>
          </ac:picMkLst>
        </pc:picChg>
        <pc:picChg chg="add mod">
          <ac:chgData name="Smith, Sam (smiths28) (Postgraduate Researcher)" userId="9abd3dbb-b148-4a01-8595-441c89534f29" providerId="ADAL" clId="{D4C74B7A-3132-4A09-A77B-07729A486AD0}" dt="2022-09-12T12:20:32.711" v="8435" actId="1076"/>
          <ac:picMkLst>
            <pc:docMk/>
            <pc:sldMk cId="1332930535" sldId="408"/>
            <ac:picMk id="37" creationId="{C2D365E3-46F4-4806-B553-7AB4EE5C3AF5}"/>
          </ac:picMkLst>
        </pc:picChg>
        <pc:cxnChg chg="mod">
          <ac:chgData name="Smith, Sam (smiths28) (Postgraduate Researcher)" userId="9abd3dbb-b148-4a01-8595-441c89534f29" providerId="ADAL" clId="{D4C74B7A-3132-4A09-A77B-07729A486AD0}" dt="2022-09-12T11:50:19.265" v="8071" actId="14100"/>
          <ac:cxnSpMkLst>
            <pc:docMk/>
            <pc:sldMk cId="1332930535" sldId="408"/>
            <ac:cxnSpMk id="16" creationId="{FF881762-4881-44CA-911F-42930AE5132C}"/>
          </ac:cxnSpMkLst>
        </pc:cxnChg>
        <pc:cxnChg chg="mod">
          <ac:chgData name="Smith, Sam (smiths28) (Postgraduate Researcher)" userId="9abd3dbb-b148-4a01-8595-441c89534f29" providerId="ADAL" clId="{D4C74B7A-3132-4A09-A77B-07729A486AD0}" dt="2022-09-12T11:47:35.517" v="7999" actId="164"/>
          <ac:cxnSpMkLst>
            <pc:docMk/>
            <pc:sldMk cId="1332930535" sldId="408"/>
            <ac:cxnSpMk id="17" creationId="{1721473B-DB41-4290-B858-34DB8D2F1E6D}"/>
          </ac:cxnSpMkLst>
        </pc:cxnChg>
        <pc:cxnChg chg="add mod">
          <ac:chgData name="Smith, Sam (smiths28) (Postgraduate Researcher)" userId="9abd3dbb-b148-4a01-8595-441c89534f29" providerId="ADAL" clId="{D4C74B7A-3132-4A09-A77B-07729A486AD0}" dt="2022-09-12T11:48:17.021" v="8010" actId="1076"/>
          <ac:cxnSpMkLst>
            <pc:docMk/>
            <pc:sldMk cId="1332930535" sldId="408"/>
            <ac:cxnSpMk id="20" creationId="{3BD81EC5-3938-4CF7-AF3B-01B07A2C9198}"/>
          </ac:cxnSpMkLst>
        </pc:cxnChg>
        <pc:cxnChg chg="mod">
          <ac:chgData name="Smith, Sam (smiths28) (Postgraduate Researcher)" userId="9abd3dbb-b148-4a01-8595-441c89534f29" providerId="ADAL" clId="{D4C74B7A-3132-4A09-A77B-07729A486AD0}" dt="2022-09-12T11:47:35.517" v="7999" actId="164"/>
          <ac:cxnSpMkLst>
            <pc:docMk/>
            <pc:sldMk cId="1332930535" sldId="408"/>
            <ac:cxnSpMk id="28" creationId="{DAADC954-12B0-4BE8-8A23-F763115EA600}"/>
          </ac:cxnSpMkLst>
        </pc:cxnChg>
        <pc:cxnChg chg="mod">
          <ac:chgData name="Smith, Sam (smiths28) (Postgraduate Researcher)" userId="9abd3dbb-b148-4a01-8595-441c89534f29" providerId="ADAL" clId="{D4C74B7A-3132-4A09-A77B-07729A486AD0}" dt="2022-09-12T11:47:35.517" v="7999" actId="164"/>
          <ac:cxnSpMkLst>
            <pc:docMk/>
            <pc:sldMk cId="1332930535" sldId="408"/>
            <ac:cxnSpMk id="32" creationId="{75EF9BAA-F6B6-419D-9629-89512ACE3031}"/>
          </ac:cxnSpMkLst>
        </pc:cxnChg>
      </pc:sldChg>
      <pc:sldChg chg="addSp delSp modSp add mod">
        <pc:chgData name="Smith, Sam (smiths28) (Postgraduate Researcher)" userId="9abd3dbb-b148-4a01-8595-441c89534f29" providerId="ADAL" clId="{D4C74B7A-3132-4A09-A77B-07729A486AD0}" dt="2022-09-12T15:42:12.773" v="9033" actId="20577"/>
        <pc:sldMkLst>
          <pc:docMk/>
          <pc:sldMk cId="1721411132" sldId="409"/>
        </pc:sldMkLst>
        <pc:spChg chg="mod">
          <ac:chgData name="Smith, Sam (smiths28) (Postgraduate Researcher)" userId="9abd3dbb-b148-4a01-8595-441c89534f29" providerId="ADAL" clId="{D4C74B7A-3132-4A09-A77B-07729A486AD0}" dt="2022-09-12T12:58:52.878" v="8456" actId="14100"/>
          <ac:spMkLst>
            <pc:docMk/>
            <pc:sldMk cId="1721411132" sldId="409"/>
            <ac:spMk id="3" creationId="{EA9F8DB7-34DC-48CF-996C-EEC990DB6DD3}"/>
          </ac:spMkLst>
        </pc:spChg>
        <pc:spChg chg="mod">
          <ac:chgData name="Smith, Sam (smiths28) (Postgraduate Researcher)" userId="9abd3dbb-b148-4a01-8595-441c89534f29" providerId="ADAL" clId="{D4C74B7A-3132-4A09-A77B-07729A486AD0}" dt="2022-09-12T15:42:12.773" v="9033" actId="20577"/>
          <ac:spMkLst>
            <pc:docMk/>
            <pc:sldMk cId="1721411132" sldId="409"/>
            <ac:spMk id="6" creationId="{AFCDF530-9DF2-4883-8EC1-EFA48724632E}"/>
          </ac:spMkLst>
        </pc:spChg>
        <pc:spChg chg="del">
          <ac:chgData name="Smith, Sam (smiths28) (Postgraduate Researcher)" userId="9abd3dbb-b148-4a01-8595-441c89534f29" providerId="ADAL" clId="{D4C74B7A-3132-4A09-A77B-07729A486AD0}" dt="2022-09-12T11:33:47.838" v="7603" actId="478"/>
          <ac:spMkLst>
            <pc:docMk/>
            <pc:sldMk cId="1721411132" sldId="409"/>
            <ac:spMk id="22" creationId="{65CD2825-3793-4DDD-B3A5-FB57A6301601}"/>
          </ac:spMkLst>
        </pc:spChg>
        <pc:spChg chg="del">
          <ac:chgData name="Smith, Sam (smiths28) (Postgraduate Researcher)" userId="9abd3dbb-b148-4a01-8595-441c89534f29" providerId="ADAL" clId="{D4C74B7A-3132-4A09-A77B-07729A486AD0}" dt="2022-09-12T11:33:48.939" v="7604" actId="478"/>
          <ac:spMkLst>
            <pc:docMk/>
            <pc:sldMk cId="1721411132" sldId="409"/>
            <ac:spMk id="23" creationId="{0F568E78-5810-4E9B-9D48-6D66BBECCDC6}"/>
          </ac:spMkLst>
        </pc:spChg>
        <pc:spChg chg="del">
          <ac:chgData name="Smith, Sam (smiths28) (Postgraduate Researcher)" userId="9abd3dbb-b148-4a01-8595-441c89534f29" providerId="ADAL" clId="{D4C74B7A-3132-4A09-A77B-07729A486AD0}" dt="2022-09-12T11:33:22.075" v="7592" actId="478"/>
          <ac:spMkLst>
            <pc:docMk/>
            <pc:sldMk cId="1721411132" sldId="409"/>
            <ac:spMk id="27" creationId="{7806EC55-652D-49E6-959F-47DAF765868B}"/>
          </ac:spMkLst>
        </pc:spChg>
        <pc:spChg chg="del">
          <ac:chgData name="Smith, Sam (smiths28) (Postgraduate Researcher)" userId="9abd3dbb-b148-4a01-8595-441c89534f29" providerId="ADAL" clId="{D4C74B7A-3132-4A09-A77B-07729A486AD0}" dt="2022-09-12T11:33:23.721" v="7593" actId="478"/>
          <ac:spMkLst>
            <pc:docMk/>
            <pc:sldMk cId="1721411132" sldId="409"/>
            <ac:spMk id="28" creationId="{E9F5145F-D0A6-496F-BCF2-F00D69DC5465}"/>
          </ac:spMkLst>
        </pc:spChg>
        <pc:spChg chg="mod">
          <ac:chgData name="Smith, Sam (smiths28) (Postgraduate Researcher)" userId="9abd3dbb-b148-4a01-8595-441c89534f29" providerId="ADAL" clId="{D4C74B7A-3132-4A09-A77B-07729A486AD0}" dt="2022-09-12T11:33:35.451" v="7599" actId="1076"/>
          <ac:spMkLst>
            <pc:docMk/>
            <pc:sldMk cId="1721411132" sldId="409"/>
            <ac:spMk id="29" creationId="{1BFE1920-423A-468D-85B2-0272BA88A335}"/>
          </ac:spMkLst>
        </pc:spChg>
        <pc:spChg chg="del">
          <ac:chgData name="Smith, Sam (smiths28) (Postgraduate Researcher)" userId="9abd3dbb-b148-4a01-8595-441c89534f29" providerId="ADAL" clId="{D4C74B7A-3132-4A09-A77B-07729A486AD0}" dt="2022-09-12T11:33:46.758" v="7602" actId="478"/>
          <ac:spMkLst>
            <pc:docMk/>
            <pc:sldMk cId="1721411132" sldId="409"/>
            <ac:spMk id="36" creationId="{3769E598-B380-4693-B5A3-5BAA3EAC18B4}"/>
          </ac:spMkLst>
        </pc:spChg>
        <pc:spChg chg="del">
          <ac:chgData name="Smith, Sam (smiths28) (Postgraduate Researcher)" userId="9abd3dbb-b148-4a01-8595-441c89534f29" providerId="ADAL" clId="{D4C74B7A-3132-4A09-A77B-07729A486AD0}" dt="2022-09-12T11:33:49.907" v="7605" actId="478"/>
          <ac:spMkLst>
            <pc:docMk/>
            <pc:sldMk cId="1721411132" sldId="409"/>
            <ac:spMk id="38" creationId="{B734C05C-79C9-4B86-A456-B858E02D1EAC}"/>
          </ac:spMkLst>
        </pc:spChg>
        <pc:spChg chg="del">
          <ac:chgData name="Smith, Sam (smiths28) (Postgraduate Researcher)" userId="9abd3dbb-b148-4a01-8595-441c89534f29" providerId="ADAL" clId="{D4C74B7A-3132-4A09-A77B-07729A486AD0}" dt="2022-09-12T11:23:26.046" v="7402" actId="478"/>
          <ac:spMkLst>
            <pc:docMk/>
            <pc:sldMk cId="1721411132" sldId="409"/>
            <ac:spMk id="39" creationId="{47BEC3A6-E2B0-4BC7-9A8B-AAB909B4B415}"/>
          </ac:spMkLst>
        </pc:spChg>
        <pc:spChg chg="add mod">
          <ac:chgData name="Smith, Sam (smiths28) (Postgraduate Researcher)" userId="9abd3dbb-b148-4a01-8595-441c89534f29" providerId="ADAL" clId="{D4C74B7A-3132-4A09-A77B-07729A486AD0}" dt="2022-09-12T11:33:42.433" v="7600" actId="1076"/>
          <ac:spMkLst>
            <pc:docMk/>
            <pc:sldMk cId="1721411132" sldId="409"/>
            <ac:spMk id="40" creationId="{8EC477D3-9EF7-4D48-AE7F-764914B1D0F1}"/>
          </ac:spMkLst>
        </pc:spChg>
        <pc:spChg chg="add mod">
          <ac:chgData name="Smith, Sam (smiths28) (Postgraduate Researcher)" userId="9abd3dbb-b148-4a01-8595-441c89534f29" providerId="ADAL" clId="{D4C74B7A-3132-4A09-A77B-07729A486AD0}" dt="2022-09-12T11:33:42.433" v="7600" actId="1076"/>
          <ac:spMkLst>
            <pc:docMk/>
            <pc:sldMk cId="1721411132" sldId="409"/>
            <ac:spMk id="41" creationId="{8B160BA7-478C-4671-8F23-9BDFD13A8050}"/>
          </ac:spMkLst>
        </pc:spChg>
        <pc:spChg chg="add mod">
          <ac:chgData name="Smith, Sam (smiths28) (Postgraduate Researcher)" userId="9abd3dbb-b148-4a01-8595-441c89534f29" providerId="ADAL" clId="{D4C74B7A-3132-4A09-A77B-07729A486AD0}" dt="2022-09-12T11:23:45.993" v="7411" actId="1035"/>
          <ac:spMkLst>
            <pc:docMk/>
            <pc:sldMk cId="1721411132" sldId="409"/>
            <ac:spMk id="42" creationId="{F15E196A-DC32-470D-8446-EA8CCFC5F1B4}"/>
          </ac:spMkLst>
        </pc:spChg>
        <pc:spChg chg="add mod">
          <ac:chgData name="Smith, Sam (smiths28) (Postgraduate Researcher)" userId="9abd3dbb-b148-4a01-8595-441c89534f29" providerId="ADAL" clId="{D4C74B7A-3132-4A09-A77B-07729A486AD0}" dt="2022-09-12T11:42:39.043" v="7992" actId="20577"/>
          <ac:spMkLst>
            <pc:docMk/>
            <pc:sldMk cId="1721411132" sldId="409"/>
            <ac:spMk id="43" creationId="{C5A89F4D-E4B9-44CD-B950-58C78F49BC36}"/>
          </ac:spMkLst>
        </pc:spChg>
        <pc:grpChg chg="del">
          <ac:chgData name="Smith, Sam (smiths28) (Postgraduate Researcher)" userId="9abd3dbb-b148-4a01-8595-441c89534f29" providerId="ADAL" clId="{D4C74B7A-3132-4A09-A77B-07729A486AD0}" dt="2022-09-12T11:33:27.814" v="7595" actId="478"/>
          <ac:grpSpMkLst>
            <pc:docMk/>
            <pc:sldMk cId="1721411132" sldId="409"/>
            <ac:grpSpMk id="24" creationId="{C07E8F8E-886A-4655-A31B-742E88A148D4}"/>
          </ac:grpSpMkLst>
        </pc:grpChg>
        <pc:grpChg chg="mod">
          <ac:chgData name="Smith, Sam (smiths28) (Postgraduate Researcher)" userId="9abd3dbb-b148-4a01-8595-441c89534f29" providerId="ADAL" clId="{D4C74B7A-3132-4A09-A77B-07729A486AD0}" dt="2022-09-12T11:33:29.315" v="7596" actId="1076"/>
          <ac:grpSpMkLst>
            <pc:docMk/>
            <pc:sldMk cId="1721411132" sldId="409"/>
            <ac:grpSpMk id="25" creationId="{DFE620F5-DEEA-4E75-8AC1-7F2AD8ECF205}"/>
          </ac:grpSpMkLst>
        </pc:grpChg>
        <pc:grpChg chg="del">
          <ac:chgData name="Smith, Sam (smiths28) (Postgraduate Researcher)" userId="9abd3dbb-b148-4a01-8595-441c89534f29" providerId="ADAL" clId="{D4C74B7A-3132-4A09-A77B-07729A486AD0}" dt="2022-09-12T11:33:20.140" v="7591" actId="478"/>
          <ac:grpSpMkLst>
            <pc:docMk/>
            <pc:sldMk cId="1721411132" sldId="409"/>
            <ac:grpSpMk id="26" creationId="{0EF98488-F257-44ED-901F-CE90A14A6E97}"/>
          </ac:grpSpMkLst>
        </pc:grpChg>
        <pc:picChg chg="add del mod">
          <ac:chgData name="Smith, Sam (smiths28) (Postgraduate Researcher)" userId="9abd3dbb-b148-4a01-8595-441c89534f29" providerId="ADAL" clId="{D4C74B7A-3132-4A09-A77B-07729A486AD0}" dt="2022-09-12T11:34:25.525" v="7609" actId="478"/>
          <ac:picMkLst>
            <pc:docMk/>
            <pc:sldMk cId="1721411132" sldId="409"/>
            <ac:picMk id="7" creationId="{0F1BB5F3-026B-4D6C-91F4-E5F44B2CE5EF}"/>
          </ac:picMkLst>
        </pc:picChg>
        <pc:picChg chg="add mod">
          <ac:chgData name="Smith, Sam (smiths28) (Postgraduate Researcher)" userId="9abd3dbb-b148-4a01-8595-441c89534f29" providerId="ADAL" clId="{D4C74B7A-3132-4A09-A77B-07729A486AD0}" dt="2022-09-12T12:59:00.407" v="8458" actId="1076"/>
          <ac:picMkLst>
            <pc:docMk/>
            <pc:sldMk cId="1721411132" sldId="409"/>
            <ac:picMk id="10" creationId="{23A62E27-1C31-4769-B05C-58FEBA70FE5F}"/>
          </ac:picMkLst>
        </pc:picChg>
        <pc:picChg chg="del">
          <ac:chgData name="Smith, Sam (smiths28) (Postgraduate Researcher)" userId="9abd3dbb-b148-4a01-8595-441c89534f29" providerId="ADAL" clId="{D4C74B7A-3132-4A09-A77B-07729A486AD0}" dt="2022-09-12T11:33:44.284" v="7601" actId="478"/>
          <ac:picMkLst>
            <pc:docMk/>
            <pc:sldMk cId="1721411132" sldId="409"/>
            <ac:picMk id="19" creationId="{C0AFF013-D298-437D-BA8E-172FD612D662}"/>
          </ac:picMkLst>
        </pc:picChg>
        <pc:picChg chg="del">
          <ac:chgData name="Smith, Sam (smiths28) (Postgraduate Researcher)" userId="9abd3dbb-b148-4a01-8595-441c89534f29" providerId="ADAL" clId="{D4C74B7A-3132-4A09-A77B-07729A486AD0}" dt="2022-09-12T11:33:19.082" v="7590" actId="478"/>
          <ac:picMkLst>
            <pc:docMk/>
            <pc:sldMk cId="1721411132" sldId="409"/>
            <ac:picMk id="30" creationId="{30433C94-78B2-4518-BE72-1F38E044E771}"/>
          </ac:picMkLst>
        </pc:picChg>
        <pc:picChg chg="del">
          <ac:chgData name="Smith, Sam (smiths28) (Postgraduate Researcher)" userId="9abd3dbb-b148-4a01-8595-441c89534f29" providerId="ADAL" clId="{D4C74B7A-3132-4A09-A77B-07729A486AD0}" dt="2022-09-12T11:33:20.140" v="7591" actId="478"/>
          <ac:picMkLst>
            <pc:docMk/>
            <pc:sldMk cId="1721411132" sldId="409"/>
            <ac:picMk id="31" creationId="{3FFA8490-9AEA-46E4-A465-692782EDA2A1}"/>
          </ac:picMkLst>
        </pc:picChg>
        <pc:picChg chg="mod">
          <ac:chgData name="Smith, Sam (smiths28) (Postgraduate Researcher)" userId="9abd3dbb-b148-4a01-8595-441c89534f29" providerId="ADAL" clId="{D4C74B7A-3132-4A09-A77B-07729A486AD0}" dt="2022-09-12T11:33:33.194" v="7598" actId="1076"/>
          <ac:picMkLst>
            <pc:docMk/>
            <pc:sldMk cId="1721411132" sldId="409"/>
            <ac:picMk id="32" creationId="{FA838452-274F-419D-8806-CCB4AAA15732}"/>
          </ac:picMkLst>
        </pc:picChg>
      </pc:sldChg>
      <pc:sldChg chg="modSp add mod">
        <pc:chgData name="Smith, Sam (smiths28) (Postgraduate Researcher)" userId="9abd3dbb-b148-4a01-8595-441c89534f29" providerId="ADAL" clId="{D4C74B7A-3132-4A09-A77B-07729A486AD0}" dt="2022-09-12T12:59:55.787" v="8497" actId="1076"/>
        <pc:sldMkLst>
          <pc:docMk/>
          <pc:sldMk cId="2515592461" sldId="410"/>
        </pc:sldMkLst>
        <pc:spChg chg="mod">
          <ac:chgData name="Smith, Sam (smiths28) (Postgraduate Researcher)" userId="9abd3dbb-b148-4a01-8595-441c89534f29" providerId="ADAL" clId="{D4C74B7A-3132-4A09-A77B-07729A486AD0}" dt="2022-09-12T12:59:55.787" v="8497" actId="1076"/>
          <ac:spMkLst>
            <pc:docMk/>
            <pc:sldMk cId="2515592461" sldId="410"/>
            <ac:spMk id="6" creationId="{AFCDF530-9DF2-4883-8EC1-EFA48724632E}"/>
          </ac:spMkLst>
        </pc:spChg>
      </pc:sldChg>
      <pc:sldChg chg="addSp delSp modSp new mod">
        <pc:chgData name="Smith, Sam (smiths28) (Postgraduate Researcher)" userId="9abd3dbb-b148-4a01-8595-441c89534f29" providerId="ADAL" clId="{D4C74B7A-3132-4A09-A77B-07729A486AD0}" dt="2022-09-12T19:01:25.260" v="10423" actId="20577"/>
        <pc:sldMkLst>
          <pc:docMk/>
          <pc:sldMk cId="2720270248" sldId="411"/>
        </pc:sldMkLst>
        <pc:spChg chg="del">
          <ac:chgData name="Smith, Sam (smiths28) (Postgraduate Researcher)" userId="9abd3dbb-b148-4a01-8595-441c89534f29" providerId="ADAL" clId="{D4C74B7A-3132-4A09-A77B-07729A486AD0}" dt="2022-09-12T13:00:18.620" v="8500" actId="478"/>
          <ac:spMkLst>
            <pc:docMk/>
            <pc:sldMk cId="2720270248" sldId="411"/>
            <ac:spMk id="2" creationId="{F6574B73-5D09-4A86-ACC8-39521746A934}"/>
          </ac:spMkLst>
        </pc:spChg>
        <pc:spChg chg="add mod">
          <ac:chgData name="Smith, Sam (smiths28) (Postgraduate Researcher)" userId="9abd3dbb-b148-4a01-8595-441c89534f29" providerId="ADAL" clId="{D4C74B7A-3132-4A09-A77B-07729A486AD0}" dt="2022-09-12T13:00:56.534" v="8512" actId="20577"/>
          <ac:spMkLst>
            <pc:docMk/>
            <pc:sldMk cId="2720270248" sldId="411"/>
            <ac:spMk id="5" creationId="{B44B27EA-F49A-4CB4-B77D-93B7BDA00FDB}"/>
          </ac:spMkLst>
        </pc:spChg>
        <pc:spChg chg="mod">
          <ac:chgData name="Smith, Sam (smiths28) (Postgraduate Researcher)" userId="9abd3dbb-b148-4a01-8595-441c89534f29" providerId="ADAL" clId="{D4C74B7A-3132-4A09-A77B-07729A486AD0}" dt="2022-09-12T13:00:54.216" v="8510"/>
          <ac:spMkLst>
            <pc:docMk/>
            <pc:sldMk cId="2720270248" sldId="411"/>
            <ac:spMk id="7" creationId="{09B97E7D-003C-481D-88DB-6B0B9992056C}"/>
          </ac:spMkLst>
        </pc:spChg>
        <pc:spChg chg="mod">
          <ac:chgData name="Smith, Sam (smiths28) (Postgraduate Researcher)" userId="9abd3dbb-b148-4a01-8595-441c89534f29" providerId="ADAL" clId="{D4C74B7A-3132-4A09-A77B-07729A486AD0}" dt="2022-09-12T13:00:54.216" v="8510"/>
          <ac:spMkLst>
            <pc:docMk/>
            <pc:sldMk cId="2720270248" sldId="411"/>
            <ac:spMk id="8" creationId="{E50AE458-1CD5-4D79-BDF1-11436D84CA65}"/>
          </ac:spMkLst>
        </pc:spChg>
        <pc:spChg chg="add mod">
          <ac:chgData name="Smith, Sam (smiths28) (Postgraduate Researcher)" userId="9abd3dbb-b148-4a01-8595-441c89534f29" providerId="ADAL" clId="{D4C74B7A-3132-4A09-A77B-07729A486AD0}" dt="2022-09-12T19:01:25.260" v="10423" actId="20577"/>
          <ac:spMkLst>
            <pc:docMk/>
            <pc:sldMk cId="2720270248" sldId="411"/>
            <ac:spMk id="9" creationId="{E4587B69-45F9-4BF0-A4E0-6111871FF97C}"/>
          </ac:spMkLst>
        </pc:spChg>
        <pc:grpChg chg="add mod">
          <ac:chgData name="Smith, Sam (smiths28) (Postgraduate Researcher)" userId="9abd3dbb-b148-4a01-8595-441c89534f29" providerId="ADAL" clId="{D4C74B7A-3132-4A09-A77B-07729A486AD0}" dt="2022-09-12T13:00:54.216" v="8510"/>
          <ac:grpSpMkLst>
            <pc:docMk/>
            <pc:sldMk cId="2720270248" sldId="411"/>
            <ac:grpSpMk id="6" creationId="{0FC076FD-446E-436D-8A15-BC8E2555C944}"/>
          </ac:grpSpMkLst>
        </pc:grpChg>
        <pc:graphicFrameChg chg="add mod modGraphic">
          <ac:chgData name="Smith, Sam (smiths28) (Postgraduate Researcher)" userId="9abd3dbb-b148-4a01-8595-441c89534f29" providerId="ADAL" clId="{D4C74B7A-3132-4A09-A77B-07729A486AD0}" dt="2022-09-12T15:00:57.761" v="9010" actId="1076"/>
          <ac:graphicFrameMkLst>
            <pc:docMk/>
            <pc:sldMk cId="2720270248" sldId="411"/>
            <ac:graphicFrameMk id="10" creationId="{E19B3030-DCA2-4447-ABD3-CF9F148DA76B}"/>
          </ac:graphicFrameMkLst>
        </pc:graphicFrameChg>
        <pc:picChg chg="add mod">
          <ac:chgData name="Smith, Sam (smiths28) (Postgraduate Researcher)" userId="9abd3dbb-b148-4a01-8595-441c89534f29" providerId="ADAL" clId="{D4C74B7A-3132-4A09-A77B-07729A486AD0}" dt="2022-09-12T14:58:31.652" v="8687" actId="1076"/>
          <ac:picMkLst>
            <pc:docMk/>
            <pc:sldMk cId="2720270248" sldId="411"/>
            <ac:picMk id="4" creationId="{A736D42B-412C-4E7E-86C9-889E44A33D80}"/>
          </ac:picMkLst>
        </pc:picChg>
        <pc:picChg chg="add mod modCrop">
          <ac:chgData name="Smith, Sam (smiths28) (Postgraduate Researcher)" userId="9abd3dbb-b148-4a01-8595-441c89534f29" providerId="ADAL" clId="{D4C74B7A-3132-4A09-A77B-07729A486AD0}" dt="2022-09-12T14:58:29.155" v="8686" actId="1076"/>
          <ac:picMkLst>
            <pc:docMk/>
            <pc:sldMk cId="2720270248" sldId="411"/>
            <ac:picMk id="12" creationId="{F02CA9DB-8318-4A38-86F3-010351CB7D74}"/>
          </ac:picMkLst>
        </pc:picChg>
      </pc:sldChg>
      <pc:sldChg chg="addSp delSp modSp add mod">
        <pc:chgData name="Smith, Sam (smiths28) (Postgraduate Researcher)" userId="9abd3dbb-b148-4a01-8595-441c89534f29" providerId="ADAL" clId="{D4C74B7A-3132-4A09-A77B-07729A486AD0}" dt="2022-09-12T18:54:28.405" v="10247" actId="14100"/>
        <pc:sldMkLst>
          <pc:docMk/>
          <pc:sldMk cId="4002523384" sldId="412"/>
        </pc:sldMkLst>
        <pc:spChg chg="add del mod">
          <ac:chgData name="Smith, Sam (smiths28) (Postgraduate Researcher)" userId="9abd3dbb-b148-4a01-8595-441c89534f29" providerId="ADAL" clId="{D4C74B7A-3132-4A09-A77B-07729A486AD0}" dt="2022-09-12T16:15:16.505" v="9488" actId="478"/>
          <ac:spMkLst>
            <pc:docMk/>
            <pc:sldMk cId="4002523384" sldId="412"/>
            <ac:spMk id="2" creationId="{10AFE009-6C20-4A62-80DE-4B41F4C7EB7F}"/>
          </ac:spMkLst>
        </pc:spChg>
        <pc:spChg chg="mod">
          <ac:chgData name="Smith, Sam (smiths28) (Postgraduate Researcher)" userId="9abd3dbb-b148-4a01-8595-441c89534f29" providerId="ADAL" clId="{D4C74B7A-3132-4A09-A77B-07729A486AD0}" dt="2022-09-12T16:15:29.331" v="9502" actId="20577"/>
          <ac:spMkLst>
            <pc:docMk/>
            <pc:sldMk cId="4002523384" sldId="412"/>
            <ac:spMk id="6" creationId="{AFCDF530-9DF2-4883-8EC1-EFA48724632E}"/>
          </ac:spMkLst>
        </pc:spChg>
        <pc:spChg chg="del">
          <ac:chgData name="Smith, Sam (smiths28) (Postgraduate Researcher)" userId="9abd3dbb-b148-4a01-8595-441c89534f29" providerId="ADAL" clId="{D4C74B7A-3132-4A09-A77B-07729A486AD0}" dt="2022-09-12T13:01:58.227" v="8520" actId="478"/>
          <ac:spMkLst>
            <pc:docMk/>
            <pc:sldMk cId="4002523384" sldId="412"/>
            <ac:spMk id="7" creationId="{92F62734-4449-4C5E-A02B-28E4B99B95CF}"/>
          </ac:spMkLst>
        </pc:spChg>
        <pc:spChg chg="add mod">
          <ac:chgData name="Smith, Sam (smiths28) (Postgraduate Researcher)" userId="9abd3dbb-b148-4a01-8595-441c89534f29" providerId="ADAL" clId="{D4C74B7A-3132-4A09-A77B-07729A486AD0}" dt="2022-09-12T18:54:28.405" v="10247" actId="14100"/>
          <ac:spMkLst>
            <pc:docMk/>
            <pc:sldMk cId="4002523384" sldId="412"/>
            <ac:spMk id="12" creationId="{C7D42659-8C6C-4E3C-B3DB-A5514DA2BE1A}"/>
          </ac:spMkLst>
        </pc:spChg>
        <pc:picChg chg="del">
          <ac:chgData name="Smith, Sam (smiths28) (Postgraduate Researcher)" userId="9abd3dbb-b148-4a01-8595-441c89534f29" providerId="ADAL" clId="{D4C74B7A-3132-4A09-A77B-07729A486AD0}" dt="2022-09-12T13:01:56.576" v="8519" actId="478"/>
          <ac:picMkLst>
            <pc:docMk/>
            <pc:sldMk cId="4002523384" sldId="412"/>
            <ac:picMk id="3" creationId="{AAAF1244-37E4-4DCE-B0B6-8DBD375EB5C7}"/>
          </ac:picMkLst>
        </pc:picChg>
        <pc:picChg chg="add mod">
          <ac:chgData name="Smith, Sam (smiths28) (Postgraduate Researcher)" userId="9abd3dbb-b148-4a01-8595-441c89534f29" providerId="ADAL" clId="{D4C74B7A-3132-4A09-A77B-07729A486AD0}" dt="2022-09-12T16:52:07.241" v="9943" actId="1076"/>
          <ac:picMkLst>
            <pc:docMk/>
            <pc:sldMk cId="4002523384" sldId="412"/>
            <ac:picMk id="9" creationId="{2CCE9EFE-F2E6-45C2-A49F-94823968DA6B}"/>
          </ac:picMkLst>
        </pc:picChg>
        <pc:picChg chg="add mod">
          <ac:chgData name="Smith, Sam (smiths28) (Postgraduate Researcher)" userId="9abd3dbb-b148-4a01-8595-441c89534f29" providerId="ADAL" clId="{D4C74B7A-3132-4A09-A77B-07729A486AD0}" dt="2022-09-12T16:52:08.726" v="9944" actId="1076"/>
          <ac:picMkLst>
            <pc:docMk/>
            <pc:sldMk cId="4002523384" sldId="412"/>
            <ac:picMk id="10" creationId="{BB731E4B-0437-4662-B00F-1BFBEAE0EE1C}"/>
          </ac:picMkLst>
        </pc:picChg>
      </pc:sldChg>
      <pc:sldMasterChg chg="delSldLayout">
        <pc:chgData name="Smith, Sam (smiths28) (Postgraduate Researcher)" userId="9abd3dbb-b148-4a01-8595-441c89534f29" providerId="ADAL" clId="{D4C74B7A-3132-4A09-A77B-07729A486AD0}" dt="2022-09-08T13:00:13.710" v="4113" actId="47"/>
        <pc:sldMasterMkLst>
          <pc:docMk/>
          <pc:sldMasterMk cId="0" sldId="2147483697"/>
        </pc:sldMasterMkLst>
        <pc:sldLayoutChg chg="del">
          <pc:chgData name="Smith, Sam (smiths28) (Postgraduate Researcher)" userId="9abd3dbb-b148-4a01-8595-441c89534f29" providerId="ADAL" clId="{D4C74B7A-3132-4A09-A77B-07729A486AD0}" dt="2022-09-08T12:10:32.264" v="3634" actId="47"/>
          <pc:sldLayoutMkLst>
            <pc:docMk/>
            <pc:sldMasterMk cId="0" sldId="2147483697"/>
            <pc:sldLayoutMk cId="0" sldId="2147483675"/>
          </pc:sldLayoutMkLst>
        </pc:sldLayoutChg>
        <pc:sldLayoutChg chg="del">
          <pc:chgData name="Smith, Sam (smiths28) (Postgraduate Researcher)" userId="9abd3dbb-b148-4a01-8595-441c89534f29" providerId="ADAL" clId="{D4C74B7A-3132-4A09-A77B-07729A486AD0}" dt="2022-09-08T13:00:13.710" v="4113" actId="47"/>
          <pc:sldLayoutMkLst>
            <pc:docMk/>
            <pc:sldMasterMk cId="0" sldId="2147483697"/>
            <pc:sldLayoutMk cId="2133289395" sldId="2147483711"/>
          </pc:sldLayoutMkLst>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4A1789B-17D3-4604-BE13-9DDACF58E97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BF7B810B-F362-450A-AE68-B295A679688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C3DA1F9-5765-44D0-B404-78495F71C406}" type="datetimeFigureOut">
              <a:rPr lang="en-US" smtClean="0"/>
              <a:t>9/12/2022</a:t>
            </a:fld>
            <a:endParaRPr lang="en-US"/>
          </a:p>
        </p:txBody>
      </p:sp>
      <p:sp>
        <p:nvSpPr>
          <p:cNvPr id="4" name="Footer Placeholder 3">
            <a:extLst>
              <a:ext uri="{FF2B5EF4-FFF2-40B4-BE49-F238E27FC236}">
                <a16:creationId xmlns:a16="http://schemas.microsoft.com/office/drawing/2014/main" id="{5CA46381-67CB-4CB6-82F3-14684B62BDA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E818AC5-EFBB-40DF-ADCA-9D808859682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34CF8BF-5906-4B42-A0CF-868DEEB24328}" type="slidenum">
              <a:rPr lang="en-US" smtClean="0"/>
              <a:t>‹#›</a:t>
            </a:fld>
            <a:endParaRPr lang="en-US"/>
          </a:p>
        </p:txBody>
      </p:sp>
    </p:spTree>
    <p:extLst>
      <p:ext uri="{BB962C8B-B14F-4D97-AF65-F5344CB8AC3E}">
        <p14:creationId xmlns:p14="http://schemas.microsoft.com/office/powerpoint/2010/main" val="2471097439"/>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199"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199"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199"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199"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199"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199"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199"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199"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199"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hf sldNum="0" hdr="0" ftr="0" dt="0"/>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199" b="0" i="0" u="none" strike="noStrike" cap="none" dirty="0">
              <a:solidFill>
                <a:schemeClr val="dk1"/>
              </a:solidFill>
              <a:effectLst/>
              <a:latin typeface="Calibri"/>
              <a:ea typeface="Calibri"/>
              <a:cs typeface="Calibri"/>
              <a:sym typeface="Calibri"/>
            </a:endParaRPr>
          </a:p>
        </p:txBody>
      </p:sp>
    </p:spTree>
    <p:extLst>
      <p:ext uri="{BB962C8B-B14F-4D97-AF65-F5344CB8AC3E}">
        <p14:creationId xmlns:p14="http://schemas.microsoft.com/office/powerpoint/2010/main" val="19667267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27" name="Google Shape;227;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49315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27" name="Google Shape;227;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169900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27" name="Google Shape;227;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534301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27" name="Google Shape;227;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053651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27" name="Google Shape;227;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5039109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27" name="Google Shape;227;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670859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27" name="Google Shape;227;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844872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27" name="Google Shape;227;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857827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27" name="Google Shape;227;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447465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27" name="Google Shape;227;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921568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lvl="0"/>
            <a:endParaRPr lang="en-US" sz="1199" b="0" i="0" u="none" strike="noStrike" cap="none" dirty="0">
              <a:solidFill>
                <a:schemeClr val="dk1"/>
              </a:solidFill>
              <a:effectLst/>
              <a:latin typeface="Calibri"/>
              <a:ea typeface="Calibri"/>
              <a:cs typeface="Calibri"/>
              <a:sym typeface="Calibri"/>
            </a:endParaRPr>
          </a:p>
        </p:txBody>
      </p:sp>
      <p:sp>
        <p:nvSpPr>
          <p:cNvPr id="178" name="Google Shape;178;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27" name="Google Shape;227;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414537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27" name="Google Shape;227;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56532226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27" name="Google Shape;227;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223426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27" name="Google Shape;227;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545138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27" name="Google Shape;227;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39475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27" name="Google Shape;227;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772534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27" name="Google Shape;227;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642499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27" name="Google Shape;227;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198019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27" name="Google Shape;227;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19765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27" name="Google Shape;227;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622913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29_Custom Layout">
  <p:cSld name="29_Custom Layout">
    <p:spTree>
      <p:nvGrpSpPr>
        <p:cNvPr id="1" name="Shape 14"/>
        <p:cNvGrpSpPr/>
        <p:nvPr/>
      </p:nvGrpSpPr>
      <p:grpSpPr>
        <a:xfrm>
          <a:off x="0" y="0"/>
          <a:ext cx="0" cy="0"/>
          <a:chOff x="0" y="0"/>
          <a:chExt cx="0" cy="0"/>
        </a:xfrm>
      </p:grpSpPr>
      <p:sp>
        <p:nvSpPr>
          <p:cNvPr id="15" name="Google Shape;15;p3"/>
          <p:cNvSpPr>
            <a:spLocks noGrp="1"/>
          </p:cNvSpPr>
          <p:nvPr>
            <p:ph type="pic" idx="2"/>
          </p:nvPr>
        </p:nvSpPr>
        <p:spPr>
          <a:xfrm>
            <a:off x="7129464" y="1360487"/>
            <a:ext cx="5062537" cy="4148138"/>
          </a:xfrm>
          <a:prstGeom prst="rect">
            <a:avLst/>
          </a:prstGeom>
          <a:solidFill>
            <a:srgbClr val="ECECEE"/>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1200"/>
              <a:buFont typeface="Arial"/>
              <a:buChar char="•"/>
              <a:defRPr sz="1200" b="0" i="0" u="none" strike="noStrike" cap="none">
                <a:solidFill>
                  <a:schemeClr val="dk1"/>
                </a:solidFill>
                <a:latin typeface="Verdana"/>
                <a:ea typeface="Verdana"/>
                <a:cs typeface="Verdana"/>
                <a:sym typeface="Verdana"/>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9pPr>
          </a:lstStyle>
          <a:p>
            <a:endParaRPr/>
          </a:p>
        </p:txBody>
      </p:sp>
      <p:sp>
        <p:nvSpPr>
          <p:cNvPr id="3" name="Slide Number Placeholder 1">
            <a:extLst>
              <a:ext uri="{FF2B5EF4-FFF2-40B4-BE49-F238E27FC236}">
                <a16:creationId xmlns:a16="http://schemas.microsoft.com/office/drawing/2014/main" id="{36427A05-844B-4EC9-8EB4-8701BC9C0557}"/>
              </a:ext>
            </a:extLst>
          </p:cNvPr>
          <p:cNvSpPr>
            <a:spLocks noGrp="1"/>
          </p:cNvSpPr>
          <p:nvPr>
            <p:ph type="sldNum" sz="quarter" idx="4"/>
          </p:nvPr>
        </p:nvSpPr>
        <p:spPr>
          <a:xfrm>
            <a:off x="5519061" y="6492875"/>
            <a:ext cx="894019"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0181BD-7B98-435C-8182-459C2BFB10B6}"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10_Custom Layout">
  <p:cSld name="10_Custom Layout">
    <p:spTree>
      <p:nvGrpSpPr>
        <p:cNvPr id="1" name="Shape 124"/>
        <p:cNvGrpSpPr/>
        <p:nvPr/>
      </p:nvGrpSpPr>
      <p:grpSpPr>
        <a:xfrm>
          <a:off x="0" y="0"/>
          <a:ext cx="0" cy="0"/>
          <a:chOff x="0" y="0"/>
          <a:chExt cx="0" cy="0"/>
        </a:xfrm>
      </p:grpSpPr>
      <p:sp>
        <p:nvSpPr>
          <p:cNvPr id="125" name="Google Shape;125;p43"/>
          <p:cNvSpPr>
            <a:spLocks noGrp="1"/>
          </p:cNvSpPr>
          <p:nvPr>
            <p:ph type="pic" idx="2"/>
          </p:nvPr>
        </p:nvSpPr>
        <p:spPr>
          <a:xfrm>
            <a:off x="5041345" y="0"/>
            <a:ext cx="2520000" cy="3417888"/>
          </a:xfrm>
          <a:prstGeom prst="rect">
            <a:avLst/>
          </a:prstGeom>
          <a:solidFill>
            <a:srgbClr val="7F7F7F"/>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Verdana"/>
                <a:ea typeface="Verdana"/>
                <a:cs typeface="Verdana"/>
                <a:sym typeface="Verdana"/>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9pPr>
          </a:lstStyle>
          <a:p>
            <a:endParaRPr/>
          </a:p>
        </p:txBody>
      </p:sp>
      <p:sp>
        <p:nvSpPr>
          <p:cNvPr id="126" name="Google Shape;126;p43"/>
          <p:cNvSpPr>
            <a:spLocks noGrp="1"/>
          </p:cNvSpPr>
          <p:nvPr>
            <p:ph type="pic" idx="3"/>
          </p:nvPr>
        </p:nvSpPr>
        <p:spPr>
          <a:xfrm>
            <a:off x="5041345" y="3417888"/>
            <a:ext cx="2520000" cy="3440112"/>
          </a:xfrm>
          <a:prstGeom prst="rect">
            <a:avLst/>
          </a:prstGeom>
          <a:solidFill>
            <a:srgbClr val="BFBFBF"/>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Verdana"/>
                <a:ea typeface="Verdana"/>
                <a:cs typeface="Verdana"/>
                <a:sym typeface="Verdana"/>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9pPr>
          </a:lstStyle>
          <a:p>
            <a:endParaRPr/>
          </a:p>
        </p:txBody>
      </p:sp>
      <p:sp>
        <p:nvSpPr>
          <p:cNvPr id="127" name="Google Shape;127;p43"/>
          <p:cNvSpPr>
            <a:spLocks noGrp="1"/>
          </p:cNvSpPr>
          <p:nvPr>
            <p:ph type="pic" idx="4"/>
          </p:nvPr>
        </p:nvSpPr>
        <p:spPr>
          <a:xfrm>
            <a:off x="2521345" y="0"/>
            <a:ext cx="2520000" cy="3417888"/>
          </a:xfrm>
          <a:prstGeom prst="rect">
            <a:avLst/>
          </a:prstGeom>
          <a:solidFill>
            <a:srgbClr val="BFBFBF"/>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Verdana"/>
                <a:ea typeface="Verdana"/>
                <a:cs typeface="Verdana"/>
                <a:sym typeface="Verdana"/>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9pPr>
          </a:lstStyle>
          <a:p>
            <a:endParaRPr/>
          </a:p>
        </p:txBody>
      </p:sp>
      <p:sp>
        <p:nvSpPr>
          <p:cNvPr id="128" name="Google Shape;128;p43"/>
          <p:cNvSpPr>
            <a:spLocks noGrp="1"/>
          </p:cNvSpPr>
          <p:nvPr>
            <p:ph type="pic" idx="5"/>
          </p:nvPr>
        </p:nvSpPr>
        <p:spPr>
          <a:xfrm>
            <a:off x="2521345" y="3417888"/>
            <a:ext cx="2520000" cy="3440112"/>
          </a:xfrm>
          <a:prstGeom prst="rect">
            <a:avLst/>
          </a:prstGeom>
          <a:solidFill>
            <a:srgbClr val="7F7F7F"/>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Verdana"/>
                <a:ea typeface="Verdana"/>
                <a:cs typeface="Verdana"/>
                <a:sym typeface="Verdana"/>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9pPr>
          </a:lstStyle>
          <a:p>
            <a:endParaRPr/>
          </a:p>
        </p:txBody>
      </p:sp>
      <p:sp>
        <p:nvSpPr>
          <p:cNvPr id="129" name="Google Shape;129;p43"/>
          <p:cNvSpPr>
            <a:spLocks noGrp="1"/>
          </p:cNvSpPr>
          <p:nvPr>
            <p:ph type="pic" idx="6"/>
          </p:nvPr>
        </p:nvSpPr>
        <p:spPr>
          <a:xfrm>
            <a:off x="0" y="0"/>
            <a:ext cx="2520000" cy="3417888"/>
          </a:xfrm>
          <a:prstGeom prst="rect">
            <a:avLst/>
          </a:prstGeom>
          <a:solidFill>
            <a:srgbClr val="7F7F7F"/>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Verdana"/>
                <a:ea typeface="Verdana"/>
                <a:cs typeface="Verdana"/>
                <a:sym typeface="Verdana"/>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9pPr>
          </a:lstStyle>
          <a:p>
            <a:endParaRPr/>
          </a:p>
        </p:txBody>
      </p:sp>
      <p:sp>
        <p:nvSpPr>
          <p:cNvPr id="130" name="Google Shape;130;p43"/>
          <p:cNvSpPr>
            <a:spLocks noGrp="1"/>
          </p:cNvSpPr>
          <p:nvPr>
            <p:ph type="pic" idx="7"/>
          </p:nvPr>
        </p:nvSpPr>
        <p:spPr>
          <a:xfrm>
            <a:off x="0" y="3417888"/>
            <a:ext cx="2520000" cy="3440112"/>
          </a:xfrm>
          <a:prstGeom prst="rect">
            <a:avLst/>
          </a:prstGeom>
          <a:solidFill>
            <a:srgbClr val="BFBFBF"/>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Verdana"/>
                <a:ea typeface="Verdana"/>
                <a:cs typeface="Verdana"/>
                <a:sym typeface="Verdana"/>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9pPr>
          </a:lstStyle>
          <a:p>
            <a:endParaRPr/>
          </a:p>
        </p:txBody>
      </p:sp>
      <p:sp>
        <p:nvSpPr>
          <p:cNvPr id="8" name="Slide Number Placeholder 1">
            <a:extLst>
              <a:ext uri="{FF2B5EF4-FFF2-40B4-BE49-F238E27FC236}">
                <a16:creationId xmlns:a16="http://schemas.microsoft.com/office/drawing/2014/main" id="{161526EF-5851-4B36-A498-3FAC807C1C99}"/>
              </a:ext>
            </a:extLst>
          </p:cNvPr>
          <p:cNvSpPr>
            <a:spLocks noGrp="1"/>
          </p:cNvSpPr>
          <p:nvPr>
            <p:ph type="sldNum" sz="quarter" idx="10"/>
          </p:nvPr>
        </p:nvSpPr>
        <p:spPr>
          <a:xfrm>
            <a:off x="5519061" y="6492875"/>
            <a:ext cx="894019"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0181BD-7B98-435C-8182-459C2BFB10B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4_Custom Layout">
  <p:cSld name="4_Custom Layout">
    <p:spTree>
      <p:nvGrpSpPr>
        <p:cNvPr id="1" name="Shape 131"/>
        <p:cNvGrpSpPr/>
        <p:nvPr/>
      </p:nvGrpSpPr>
      <p:grpSpPr>
        <a:xfrm>
          <a:off x="0" y="0"/>
          <a:ext cx="0" cy="0"/>
          <a:chOff x="0" y="0"/>
          <a:chExt cx="0" cy="0"/>
        </a:xfrm>
      </p:grpSpPr>
      <p:sp>
        <p:nvSpPr>
          <p:cNvPr id="132" name="Google Shape;132;p44"/>
          <p:cNvSpPr>
            <a:spLocks noGrp="1"/>
          </p:cNvSpPr>
          <p:nvPr>
            <p:ph type="pic" idx="2"/>
          </p:nvPr>
        </p:nvSpPr>
        <p:spPr>
          <a:xfrm>
            <a:off x="7203289" y="2509937"/>
            <a:ext cx="2093817" cy="2692401"/>
          </a:xfrm>
          <a:prstGeom prst="rect">
            <a:avLst/>
          </a:prstGeom>
          <a:solidFill>
            <a:srgbClr val="BFBFBF"/>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Verdana"/>
                <a:ea typeface="Verdana"/>
                <a:cs typeface="Verdana"/>
                <a:sym typeface="Verdana"/>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9pPr>
          </a:lstStyle>
          <a:p>
            <a:endParaRPr/>
          </a:p>
        </p:txBody>
      </p:sp>
      <p:sp>
        <p:nvSpPr>
          <p:cNvPr id="133" name="Google Shape;133;p44"/>
          <p:cNvSpPr>
            <a:spLocks noGrp="1"/>
          </p:cNvSpPr>
          <p:nvPr>
            <p:ph type="pic" idx="3"/>
          </p:nvPr>
        </p:nvSpPr>
        <p:spPr>
          <a:xfrm>
            <a:off x="9288370" y="2509937"/>
            <a:ext cx="2167127" cy="2692401"/>
          </a:xfrm>
          <a:prstGeom prst="rect">
            <a:avLst/>
          </a:prstGeom>
          <a:solidFill>
            <a:srgbClr val="D8D8D8"/>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Verdana"/>
                <a:ea typeface="Verdana"/>
                <a:cs typeface="Verdana"/>
                <a:sym typeface="Verdana"/>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9pPr>
          </a:lstStyle>
          <a:p>
            <a:endParaRPr/>
          </a:p>
        </p:txBody>
      </p:sp>
      <p:sp>
        <p:nvSpPr>
          <p:cNvPr id="134" name="Google Shape;134;p44"/>
          <p:cNvSpPr>
            <a:spLocks noGrp="1"/>
          </p:cNvSpPr>
          <p:nvPr>
            <p:ph type="pic" idx="4"/>
          </p:nvPr>
        </p:nvSpPr>
        <p:spPr>
          <a:xfrm>
            <a:off x="5042606" y="2509937"/>
            <a:ext cx="2160683" cy="2692401"/>
          </a:xfrm>
          <a:prstGeom prst="rect">
            <a:avLst/>
          </a:prstGeom>
          <a:solidFill>
            <a:srgbClr val="D8D8D8"/>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Verdana"/>
                <a:ea typeface="Verdana"/>
                <a:cs typeface="Verdana"/>
                <a:sym typeface="Verdana"/>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9pPr>
          </a:lstStyle>
          <a:p>
            <a:endParaRPr/>
          </a:p>
        </p:txBody>
      </p:sp>
      <p:sp>
        <p:nvSpPr>
          <p:cNvPr id="135" name="Google Shape;135;p44"/>
          <p:cNvSpPr>
            <a:spLocks noGrp="1"/>
          </p:cNvSpPr>
          <p:nvPr>
            <p:ph type="pic" idx="5"/>
          </p:nvPr>
        </p:nvSpPr>
        <p:spPr>
          <a:xfrm>
            <a:off x="2881923" y="2509937"/>
            <a:ext cx="2160683" cy="2692401"/>
          </a:xfrm>
          <a:prstGeom prst="rect">
            <a:avLst/>
          </a:prstGeom>
          <a:solidFill>
            <a:srgbClr val="BFBFBF"/>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Verdana"/>
                <a:ea typeface="Verdana"/>
                <a:cs typeface="Verdana"/>
                <a:sym typeface="Verdana"/>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9pPr>
          </a:lstStyle>
          <a:p>
            <a:endParaRPr/>
          </a:p>
        </p:txBody>
      </p:sp>
      <p:sp>
        <p:nvSpPr>
          <p:cNvPr id="136" name="Google Shape;136;p44"/>
          <p:cNvSpPr>
            <a:spLocks noGrp="1"/>
          </p:cNvSpPr>
          <p:nvPr>
            <p:ph type="pic" idx="6"/>
          </p:nvPr>
        </p:nvSpPr>
        <p:spPr>
          <a:xfrm>
            <a:off x="740575" y="2509937"/>
            <a:ext cx="2154239" cy="2692401"/>
          </a:xfrm>
          <a:prstGeom prst="rect">
            <a:avLst/>
          </a:prstGeom>
          <a:solidFill>
            <a:srgbClr val="D8D8D8"/>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Verdana"/>
                <a:ea typeface="Verdana"/>
                <a:cs typeface="Verdana"/>
                <a:sym typeface="Verdana"/>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9pPr>
          </a:lstStyle>
          <a:p>
            <a:endParaRPr/>
          </a:p>
        </p:txBody>
      </p:sp>
      <p:sp>
        <p:nvSpPr>
          <p:cNvPr id="7" name="Slide Number Placeholder 1">
            <a:extLst>
              <a:ext uri="{FF2B5EF4-FFF2-40B4-BE49-F238E27FC236}">
                <a16:creationId xmlns:a16="http://schemas.microsoft.com/office/drawing/2014/main" id="{CD42F6B3-7F67-4371-9B58-E6EDD7E54085}"/>
              </a:ext>
            </a:extLst>
          </p:cNvPr>
          <p:cNvSpPr>
            <a:spLocks noGrp="1"/>
          </p:cNvSpPr>
          <p:nvPr>
            <p:ph type="sldNum" sz="quarter" idx="10"/>
          </p:nvPr>
        </p:nvSpPr>
        <p:spPr>
          <a:xfrm>
            <a:off x="5519061" y="6492875"/>
            <a:ext cx="894019"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0181BD-7B98-435C-8182-459C2BFB10B6}"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9_Custom Layout">
  <p:cSld name="9_Custom Layout">
    <p:spTree>
      <p:nvGrpSpPr>
        <p:cNvPr id="1" name="Shape 137"/>
        <p:cNvGrpSpPr/>
        <p:nvPr/>
      </p:nvGrpSpPr>
      <p:grpSpPr>
        <a:xfrm>
          <a:off x="0" y="0"/>
          <a:ext cx="0" cy="0"/>
          <a:chOff x="0" y="0"/>
          <a:chExt cx="0" cy="0"/>
        </a:xfrm>
      </p:grpSpPr>
      <p:sp>
        <p:nvSpPr>
          <p:cNvPr id="138" name="Google Shape;138;p45"/>
          <p:cNvSpPr>
            <a:spLocks noGrp="1"/>
          </p:cNvSpPr>
          <p:nvPr>
            <p:ph type="pic" idx="2"/>
          </p:nvPr>
        </p:nvSpPr>
        <p:spPr>
          <a:xfrm>
            <a:off x="100013" y="0"/>
            <a:ext cx="4030662" cy="3430588"/>
          </a:xfrm>
          <a:prstGeom prst="rect">
            <a:avLst/>
          </a:prstGeom>
          <a:solidFill>
            <a:srgbClr val="E5E5E5"/>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Verdana"/>
                <a:ea typeface="Verdana"/>
                <a:cs typeface="Verdana"/>
                <a:sym typeface="Verdana"/>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9pPr>
          </a:lstStyle>
          <a:p>
            <a:endParaRPr/>
          </a:p>
        </p:txBody>
      </p:sp>
      <p:sp>
        <p:nvSpPr>
          <p:cNvPr id="139" name="Google Shape;139;p45"/>
          <p:cNvSpPr>
            <a:spLocks noGrp="1"/>
          </p:cNvSpPr>
          <p:nvPr>
            <p:ph type="pic" idx="3"/>
          </p:nvPr>
        </p:nvSpPr>
        <p:spPr>
          <a:xfrm>
            <a:off x="100013" y="3431011"/>
            <a:ext cx="4030662" cy="3430588"/>
          </a:xfrm>
          <a:prstGeom prst="rect">
            <a:avLst/>
          </a:prstGeom>
          <a:solidFill>
            <a:srgbClr val="BFBFBF"/>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Verdana"/>
                <a:ea typeface="Verdana"/>
                <a:cs typeface="Verdana"/>
                <a:sym typeface="Verdana"/>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9pPr>
          </a:lstStyle>
          <a:p>
            <a:endParaRPr/>
          </a:p>
        </p:txBody>
      </p:sp>
      <p:sp>
        <p:nvSpPr>
          <p:cNvPr id="140" name="Google Shape;140;p45"/>
          <p:cNvSpPr>
            <a:spLocks noGrp="1"/>
          </p:cNvSpPr>
          <p:nvPr>
            <p:ph type="pic" idx="4"/>
          </p:nvPr>
        </p:nvSpPr>
        <p:spPr>
          <a:xfrm>
            <a:off x="4130475" y="0"/>
            <a:ext cx="4030662" cy="3430588"/>
          </a:xfrm>
          <a:prstGeom prst="rect">
            <a:avLst/>
          </a:prstGeom>
          <a:solidFill>
            <a:srgbClr val="BFBFBF"/>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Verdana"/>
                <a:ea typeface="Verdana"/>
                <a:cs typeface="Verdana"/>
                <a:sym typeface="Verdana"/>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9pPr>
          </a:lstStyle>
          <a:p>
            <a:endParaRPr/>
          </a:p>
        </p:txBody>
      </p:sp>
      <p:sp>
        <p:nvSpPr>
          <p:cNvPr id="141" name="Google Shape;141;p45"/>
          <p:cNvSpPr>
            <a:spLocks noGrp="1"/>
          </p:cNvSpPr>
          <p:nvPr>
            <p:ph type="pic" idx="5"/>
          </p:nvPr>
        </p:nvSpPr>
        <p:spPr>
          <a:xfrm>
            <a:off x="4130475" y="3431011"/>
            <a:ext cx="4030662" cy="3430588"/>
          </a:xfrm>
          <a:prstGeom prst="rect">
            <a:avLst/>
          </a:prstGeom>
          <a:solidFill>
            <a:srgbClr val="E5E5E5"/>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Verdana"/>
                <a:ea typeface="Verdana"/>
                <a:cs typeface="Verdana"/>
                <a:sym typeface="Verdana"/>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9pPr>
          </a:lstStyle>
          <a:p>
            <a:endParaRPr/>
          </a:p>
        </p:txBody>
      </p:sp>
      <p:sp>
        <p:nvSpPr>
          <p:cNvPr id="142" name="Google Shape;142;p45"/>
          <p:cNvSpPr>
            <a:spLocks noGrp="1"/>
          </p:cNvSpPr>
          <p:nvPr>
            <p:ph type="pic" idx="6"/>
          </p:nvPr>
        </p:nvSpPr>
        <p:spPr>
          <a:xfrm>
            <a:off x="8161338" y="0"/>
            <a:ext cx="4030662" cy="3430588"/>
          </a:xfrm>
          <a:prstGeom prst="rect">
            <a:avLst/>
          </a:prstGeom>
          <a:solidFill>
            <a:srgbClr val="E5E5E5"/>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Verdana"/>
                <a:ea typeface="Verdana"/>
                <a:cs typeface="Verdana"/>
                <a:sym typeface="Verdana"/>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9pPr>
          </a:lstStyle>
          <a:p>
            <a:endParaRPr/>
          </a:p>
        </p:txBody>
      </p:sp>
      <p:sp>
        <p:nvSpPr>
          <p:cNvPr id="143" name="Google Shape;143;p45"/>
          <p:cNvSpPr>
            <a:spLocks noGrp="1"/>
          </p:cNvSpPr>
          <p:nvPr>
            <p:ph type="pic" idx="7"/>
          </p:nvPr>
        </p:nvSpPr>
        <p:spPr>
          <a:xfrm>
            <a:off x="8161338" y="3431011"/>
            <a:ext cx="4030662" cy="3430588"/>
          </a:xfrm>
          <a:prstGeom prst="rect">
            <a:avLst/>
          </a:prstGeom>
          <a:solidFill>
            <a:srgbClr val="BFBFBF"/>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Verdana"/>
                <a:ea typeface="Verdana"/>
                <a:cs typeface="Verdana"/>
                <a:sym typeface="Verdana"/>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9pPr>
          </a:lstStyle>
          <a:p>
            <a:endParaRPr/>
          </a:p>
        </p:txBody>
      </p:sp>
      <p:sp>
        <p:nvSpPr>
          <p:cNvPr id="8" name="Slide Number Placeholder 1">
            <a:extLst>
              <a:ext uri="{FF2B5EF4-FFF2-40B4-BE49-F238E27FC236}">
                <a16:creationId xmlns:a16="http://schemas.microsoft.com/office/drawing/2014/main" id="{B75D34AE-CD25-4EE3-9A3D-28EB1E40ECFE}"/>
              </a:ext>
            </a:extLst>
          </p:cNvPr>
          <p:cNvSpPr>
            <a:spLocks noGrp="1"/>
          </p:cNvSpPr>
          <p:nvPr>
            <p:ph type="sldNum" sz="quarter" idx="10"/>
          </p:nvPr>
        </p:nvSpPr>
        <p:spPr>
          <a:xfrm>
            <a:off x="5519061" y="6492875"/>
            <a:ext cx="894019"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0181BD-7B98-435C-8182-459C2BFB10B6}"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13_Custom Layout">
  <p:cSld name="13_Custom Layout">
    <p:spTree>
      <p:nvGrpSpPr>
        <p:cNvPr id="1" name="Shape 144"/>
        <p:cNvGrpSpPr/>
        <p:nvPr/>
      </p:nvGrpSpPr>
      <p:grpSpPr>
        <a:xfrm>
          <a:off x="0" y="0"/>
          <a:ext cx="0" cy="0"/>
          <a:chOff x="0" y="0"/>
          <a:chExt cx="0" cy="0"/>
        </a:xfrm>
      </p:grpSpPr>
      <p:sp>
        <p:nvSpPr>
          <p:cNvPr id="145" name="Google Shape;145;p46"/>
          <p:cNvSpPr>
            <a:spLocks noGrp="1"/>
          </p:cNvSpPr>
          <p:nvPr>
            <p:ph type="pic" idx="2"/>
          </p:nvPr>
        </p:nvSpPr>
        <p:spPr>
          <a:xfrm>
            <a:off x="6058629" y="1098984"/>
            <a:ext cx="1548000" cy="1548000"/>
          </a:xfrm>
          <a:prstGeom prst="rect">
            <a:avLst/>
          </a:prstGeom>
          <a:solidFill>
            <a:schemeClr val="lt2"/>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accent1"/>
              </a:buClr>
              <a:buSzPts val="1400"/>
              <a:buFont typeface="Arial"/>
              <a:buChar char="•"/>
              <a:defRPr sz="1400" b="0" i="0" u="none" strike="noStrike" cap="none">
                <a:solidFill>
                  <a:schemeClr val="accent1"/>
                </a:solidFill>
                <a:latin typeface="Verdana"/>
                <a:ea typeface="Verdana"/>
                <a:cs typeface="Verdana"/>
                <a:sym typeface="Verdana"/>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9pPr>
          </a:lstStyle>
          <a:p>
            <a:endParaRPr/>
          </a:p>
        </p:txBody>
      </p:sp>
      <p:sp>
        <p:nvSpPr>
          <p:cNvPr id="146" name="Google Shape;146;p46"/>
          <p:cNvSpPr>
            <a:spLocks noGrp="1"/>
          </p:cNvSpPr>
          <p:nvPr>
            <p:ph type="pic" idx="3"/>
          </p:nvPr>
        </p:nvSpPr>
        <p:spPr>
          <a:xfrm>
            <a:off x="7607739" y="1098984"/>
            <a:ext cx="1548000" cy="1548000"/>
          </a:xfrm>
          <a:prstGeom prst="rect">
            <a:avLst/>
          </a:prstGeom>
          <a:solidFill>
            <a:schemeClr val="lt2"/>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accent1"/>
              </a:buClr>
              <a:buSzPts val="1400"/>
              <a:buFont typeface="Arial"/>
              <a:buChar char="•"/>
              <a:defRPr sz="1400" b="0" i="0" u="none" strike="noStrike" cap="none">
                <a:solidFill>
                  <a:schemeClr val="accent1"/>
                </a:solidFill>
                <a:latin typeface="Verdana"/>
                <a:ea typeface="Verdana"/>
                <a:cs typeface="Verdana"/>
                <a:sym typeface="Verdana"/>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9pPr>
          </a:lstStyle>
          <a:p>
            <a:endParaRPr/>
          </a:p>
        </p:txBody>
      </p:sp>
      <p:sp>
        <p:nvSpPr>
          <p:cNvPr id="147" name="Google Shape;147;p46"/>
          <p:cNvSpPr>
            <a:spLocks noGrp="1"/>
          </p:cNvSpPr>
          <p:nvPr>
            <p:ph type="pic" idx="4"/>
          </p:nvPr>
        </p:nvSpPr>
        <p:spPr>
          <a:xfrm>
            <a:off x="9155739" y="1098984"/>
            <a:ext cx="1548000" cy="1548000"/>
          </a:xfrm>
          <a:prstGeom prst="rect">
            <a:avLst/>
          </a:prstGeom>
          <a:solidFill>
            <a:schemeClr val="lt2"/>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accent1"/>
              </a:buClr>
              <a:buSzPts val="1400"/>
              <a:buFont typeface="Arial"/>
              <a:buChar char="•"/>
              <a:defRPr sz="1400" b="0" i="0" u="none" strike="noStrike" cap="none">
                <a:solidFill>
                  <a:schemeClr val="accent1"/>
                </a:solidFill>
                <a:latin typeface="Verdana"/>
                <a:ea typeface="Verdana"/>
                <a:cs typeface="Verdana"/>
                <a:sym typeface="Verdana"/>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9pPr>
          </a:lstStyle>
          <a:p>
            <a:endParaRPr/>
          </a:p>
        </p:txBody>
      </p:sp>
      <p:sp>
        <p:nvSpPr>
          <p:cNvPr id="148" name="Google Shape;148;p46"/>
          <p:cNvSpPr>
            <a:spLocks noGrp="1"/>
          </p:cNvSpPr>
          <p:nvPr>
            <p:ph type="pic" idx="5"/>
          </p:nvPr>
        </p:nvSpPr>
        <p:spPr>
          <a:xfrm>
            <a:off x="6057519" y="2643663"/>
            <a:ext cx="1548000" cy="1548000"/>
          </a:xfrm>
          <a:prstGeom prst="rect">
            <a:avLst/>
          </a:prstGeom>
          <a:solidFill>
            <a:schemeClr val="lt2"/>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accent1"/>
              </a:buClr>
              <a:buSzPts val="1400"/>
              <a:buFont typeface="Arial"/>
              <a:buChar char="•"/>
              <a:defRPr sz="1400" b="0" i="0" u="none" strike="noStrike" cap="none">
                <a:solidFill>
                  <a:schemeClr val="accent1"/>
                </a:solidFill>
                <a:latin typeface="Verdana"/>
                <a:ea typeface="Verdana"/>
                <a:cs typeface="Verdana"/>
                <a:sym typeface="Verdana"/>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9pPr>
          </a:lstStyle>
          <a:p>
            <a:endParaRPr/>
          </a:p>
        </p:txBody>
      </p:sp>
      <p:sp>
        <p:nvSpPr>
          <p:cNvPr id="149" name="Google Shape;149;p46"/>
          <p:cNvSpPr>
            <a:spLocks noGrp="1"/>
          </p:cNvSpPr>
          <p:nvPr>
            <p:ph type="pic" idx="6"/>
          </p:nvPr>
        </p:nvSpPr>
        <p:spPr>
          <a:xfrm>
            <a:off x="7606629" y="2643663"/>
            <a:ext cx="1548000" cy="1548000"/>
          </a:xfrm>
          <a:prstGeom prst="rect">
            <a:avLst/>
          </a:prstGeom>
          <a:solidFill>
            <a:schemeClr val="lt2"/>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accent1"/>
              </a:buClr>
              <a:buSzPts val="1400"/>
              <a:buFont typeface="Arial"/>
              <a:buChar char="•"/>
              <a:defRPr sz="1400" b="0" i="0" u="none" strike="noStrike" cap="none">
                <a:solidFill>
                  <a:schemeClr val="accent1"/>
                </a:solidFill>
                <a:latin typeface="Verdana"/>
                <a:ea typeface="Verdana"/>
                <a:cs typeface="Verdana"/>
                <a:sym typeface="Verdana"/>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9pPr>
          </a:lstStyle>
          <a:p>
            <a:endParaRPr/>
          </a:p>
        </p:txBody>
      </p:sp>
      <p:sp>
        <p:nvSpPr>
          <p:cNvPr id="150" name="Google Shape;150;p46"/>
          <p:cNvSpPr>
            <a:spLocks noGrp="1"/>
          </p:cNvSpPr>
          <p:nvPr>
            <p:ph type="pic" idx="7"/>
          </p:nvPr>
        </p:nvSpPr>
        <p:spPr>
          <a:xfrm>
            <a:off x="9154629" y="2643663"/>
            <a:ext cx="1548000" cy="1548000"/>
          </a:xfrm>
          <a:prstGeom prst="rect">
            <a:avLst/>
          </a:prstGeom>
          <a:solidFill>
            <a:schemeClr val="lt2"/>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accent1"/>
              </a:buClr>
              <a:buSzPts val="1400"/>
              <a:buFont typeface="Arial"/>
              <a:buChar char="•"/>
              <a:defRPr sz="1400" b="0" i="0" u="none" strike="noStrike" cap="none">
                <a:solidFill>
                  <a:schemeClr val="accent1"/>
                </a:solidFill>
                <a:latin typeface="Verdana"/>
                <a:ea typeface="Verdana"/>
                <a:cs typeface="Verdana"/>
                <a:sym typeface="Verdana"/>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9pPr>
          </a:lstStyle>
          <a:p>
            <a:endParaRPr/>
          </a:p>
        </p:txBody>
      </p:sp>
      <p:sp>
        <p:nvSpPr>
          <p:cNvPr id="151" name="Google Shape;151;p46"/>
          <p:cNvSpPr>
            <a:spLocks noGrp="1"/>
          </p:cNvSpPr>
          <p:nvPr>
            <p:ph type="pic" idx="8"/>
          </p:nvPr>
        </p:nvSpPr>
        <p:spPr>
          <a:xfrm>
            <a:off x="6057519" y="4192021"/>
            <a:ext cx="1548000" cy="1548000"/>
          </a:xfrm>
          <a:prstGeom prst="rect">
            <a:avLst/>
          </a:prstGeom>
          <a:solidFill>
            <a:schemeClr val="lt2"/>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accent1"/>
              </a:buClr>
              <a:buSzPts val="1400"/>
              <a:buFont typeface="Arial"/>
              <a:buChar char="•"/>
              <a:defRPr sz="1400" b="0" i="0" u="none" strike="noStrike" cap="none">
                <a:solidFill>
                  <a:schemeClr val="accent1"/>
                </a:solidFill>
                <a:latin typeface="Verdana"/>
                <a:ea typeface="Verdana"/>
                <a:cs typeface="Verdana"/>
                <a:sym typeface="Verdana"/>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9pPr>
          </a:lstStyle>
          <a:p>
            <a:endParaRPr/>
          </a:p>
        </p:txBody>
      </p:sp>
      <p:sp>
        <p:nvSpPr>
          <p:cNvPr id="152" name="Google Shape;152;p46"/>
          <p:cNvSpPr>
            <a:spLocks noGrp="1"/>
          </p:cNvSpPr>
          <p:nvPr>
            <p:ph type="pic" idx="9"/>
          </p:nvPr>
        </p:nvSpPr>
        <p:spPr>
          <a:xfrm>
            <a:off x="7606629" y="4192021"/>
            <a:ext cx="1548000" cy="1548000"/>
          </a:xfrm>
          <a:prstGeom prst="rect">
            <a:avLst/>
          </a:prstGeom>
          <a:solidFill>
            <a:schemeClr val="lt2"/>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accent1"/>
              </a:buClr>
              <a:buSzPts val="1400"/>
              <a:buFont typeface="Arial"/>
              <a:buChar char="•"/>
              <a:defRPr sz="1400" b="0" i="0" u="none" strike="noStrike" cap="none">
                <a:solidFill>
                  <a:schemeClr val="accent1"/>
                </a:solidFill>
                <a:latin typeface="Verdana"/>
                <a:ea typeface="Verdana"/>
                <a:cs typeface="Verdana"/>
                <a:sym typeface="Verdana"/>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9pPr>
          </a:lstStyle>
          <a:p>
            <a:endParaRPr/>
          </a:p>
        </p:txBody>
      </p:sp>
      <p:sp>
        <p:nvSpPr>
          <p:cNvPr id="153" name="Google Shape;153;p46"/>
          <p:cNvSpPr>
            <a:spLocks noGrp="1"/>
          </p:cNvSpPr>
          <p:nvPr>
            <p:ph type="pic" idx="13"/>
          </p:nvPr>
        </p:nvSpPr>
        <p:spPr>
          <a:xfrm>
            <a:off x="9154629" y="4192021"/>
            <a:ext cx="1548000" cy="1548000"/>
          </a:xfrm>
          <a:prstGeom prst="rect">
            <a:avLst/>
          </a:prstGeom>
          <a:solidFill>
            <a:schemeClr val="lt2"/>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accent1"/>
              </a:buClr>
              <a:buSzPts val="1400"/>
              <a:buFont typeface="Arial"/>
              <a:buChar char="•"/>
              <a:defRPr sz="1400" b="0" i="0" u="none" strike="noStrike" cap="none">
                <a:solidFill>
                  <a:schemeClr val="accent1"/>
                </a:solidFill>
                <a:latin typeface="Verdana"/>
                <a:ea typeface="Verdana"/>
                <a:cs typeface="Verdana"/>
                <a:sym typeface="Verdana"/>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9pPr>
          </a:lstStyle>
          <a:p>
            <a:endParaRPr/>
          </a:p>
        </p:txBody>
      </p:sp>
      <p:sp>
        <p:nvSpPr>
          <p:cNvPr id="11" name="Slide Number Placeholder 1">
            <a:extLst>
              <a:ext uri="{FF2B5EF4-FFF2-40B4-BE49-F238E27FC236}">
                <a16:creationId xmlns:a16="http://schemas.microsoft.com/office/drawing/2014/main" id="{25A1CEFC-136A-43CF-AA29-A0B92BED9E25}"/>
              </a:ext>
            </a:extLst>
          </p:cNvPr>
          <p:cNvSpPr>
            <a:spLocks noGrp="1"/>
          </p:cNvSpPr>
          <p:nvPr>
            <p:ph type="sldNum" sz="quarter" idx="14"/>
          </p:nvPr>
        </p:nvSpPr>
        <p:spPr>
          <a:xfrm>
            <a:off x="5519061" y="6492875"/>
            <a:ext cx="894019"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0181BD-7B98-435C-8182-459C2BFB10B6}"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16_Custom Layout">
  <p:cSld name="16_Custom Layout">
    <p:spTree>
      <p:nvGrpSpPr>
        <p:cNvPr id="1" name="Shape 154"/>
        <p:cNvGrpSpPr/>
        <p:nvPr/>
      </p:nvGrpSpPr>
      <p:grpSpPr>
        <a:xfrm>
          <a:off x="0" y="0"/>
          <a:ext cx="0" cy="0"/>
          <a:chOff x="0" y="0"/>
          <a:chExt cx="0" cy="0"/>
        </a:xfrm>
      </p:grpSpPr>
      <p:sp>
        <p:nvSpPr>
          <p:cNvPr id="155" name="Google Shape;155;p47"/>
          <p:cNvSpPr>
            <a:spLocks noGrp="1"/>
          </p:cNvSpPr>
          <p:nvPr>
            <p:ph type="pic" idx="2"/>
          </p:nvPr>
        </p:nvSpPr>
        <p:spPr>
          <a:xfrm>
            <a:off x="1930399" y="1717600"/>
            <a:ext cx="1715929" cy="1715929"/>
          </a:xfrm>
          <a:prstGeom prst="ellipse">
            <a:avLst/>
          </a:prstGeom>
          <a:solidFill>
            <a:srgbClr val="E5E5E5"/>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Verdana"/>
                <a:ea typeface="Verdana"/>
                <a:cs typeface="Verdana"/>
                <a:sym typeface="Verdana"/>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9pPr>
          </a:lstStyle>
          <a:p>
            <a:endParaRPr/>
          </a:p>
        </p:txBody>
      </p:sp>
      <p:sp>
        <p:nvSpPr>
          <p:cNvPr id="156" name="Google Shape;156;p47"/>
          <p:cNvSpPr>
            <a:spLocks noGrp="1"/>
          </p:cNvSpPr>
          <p:nvPr>
            <p:ph type="pic" idx="3"/>
          </p:nvPr>
        </p:nvSpPr>
        <p:spPr>
          <a:xfrm>
            <a:off x="5238035" y="1717599"/>
            <a:ext cx="1715929" cy="1715929"/>
          </a:xfrm>
          <a:prstGeom prst="ellipse">
            <a:avLst/>
          </a:prstGeom>
          <a:solidFill>
            <a:srgbClr val="E5E5E5"/>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Verdana"/>
                <a:ea typeface="Verdana"/>
                <a:cs typeface="Verdana"/>
                <a:sym typeface="Verdana"/>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9pPr>
          </a:lstStyle>
          <a:p>
            <a:endParaRPr/>
          </a:p>
        </p:txBody>
      </p:sp>
      <p:sp>
        <p:nvSpPr>
          <p:cNvPr id="157" name="Google Shape;157;p47"/>
          <p:cNvSpPr>
            <a:spLocks noGrp="1"/>
          </p:cNvSpPr>
          <p:nvPr>
            <p:ph type="pic" idx="4"/>
          </p:nvPr>
        </p:nvSpPr>
        <p:spPr>
          <a:xfrm>
            <a:off x="8608337" y="1717598"/>
            <a:ext cx="1715929" cy="1715929"/>
          </a:xfrm>
          <a:prstGeom prst="ellipse">
            <a:avLst/>
          </a:prstGeom>
          <a:solidFill>
            <a:srgbClr val="E5E5E5"/>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Verdana"/>
                <a:ea typeface="Verdana"/>
                <a:cs typeface="Verdana"/>
                <a:sym typeface="Verdana"/>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9pPr>
          </a:lstStyle>
          <a:p>
            <a:endParaRPr/>
          </a:p>
        </p:txBody>
      </p:sp>
      <p:sp>
        <p:nvSpPr>
          <p:cNvPr id="5" name="Slide Number Placeholder 1">
            <a:extLst>
              <a:ext uri="{FF2B5EF4-FFF2-40B4-BE49-F238E27FC236}">
                <a16:creationId xmlns:a16="http://schemas.microsoft.com/office/drawing/2014/main" id="{51E06826-BA04-49B2-9801-361C1AD71FB3}"/>
              </a:ext>
            </a:extLst>
          </p:cNvPr>
          <p:cNvSpPr>
            <a:spLocks noGrp="1"/>
          </p:cNvSpPr>
          <p:nvPr>
            <p:ph type="sldNum" sz="quarter" idx="10"/>
          </p:nvPr>
        </p:nvSpPr>
        <p:spPr>
          <a:xfrm>
            <a:off x="5519061" y="6492875"/>
            <a:ext cx="894019"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0181BD-7B98-435C-8182-459C2BFB10B6}"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14_Custom Layout">
  <p:cSld name="14_Custom Layout">
    <p:spTree>
      <p:nvGrpSpPr>
        <p:cNvPr id="1" name="Shape 158"/>
        <p:cNvGrpSpPr/>
        <p:nvPr/>
      </p:nvGrpSpPr>
      <p:grpSpPr>
        <a:xfrm>
          <a:off x="0" y="0"/>
          <a:ext cx="0" cy="0"/>
          <a:chOff x="0" y="0"/>
          <a:chExt cx="0" cy="0"/>
        </a:xfrm>
      </p:grpSpPr>
      <p:sp>
        <p:nvSpPr>
          <p:cNvPr id="159" name="Google Shape;159;p48"/>
          <p:cNvSpPr>
            <a:spLocks noGrp="1"/>
          </p:cNvSpPr>
          <p:nvPr>
            <p:ph type="pic" idx="2"/>
          </p:nvPr>
        </p:nvSpPr>
        <p:spPr>
          <a:xfrm>
            <a:off x="0" y="0"/>
            <a:ext cx="5327651" cy="6858000"/>
          </a:xfrm>
          <a:prstGeom prst="rect">
            <a:avLst/>
          </a:prstGeom>
          <a:solidFill>
            <a:srgbClr val="F2F2F2"/>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Verdana"/>
                <a:ea typeface="Verdana"/>
                <a:cs typeface="Verdana"/>
                <a:sym typeface="Verdana"/>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9pPr>
          </a:lstStyle>
          <a:p>
            <a:endParaRPr/>
          </a:p>
        </p:txBody>
      </p:sp>
      <p:sp>
        <p:nvSpPr>
          <p:cNvPr id="3" name="Slide Number Placeholder 1">
            <a:extLst>
              <a:ext uri="{FF2B5EF4-FFF2-40B4-BE49-F238E27FC236}">
                <a16:creationId xmlns:a16="http://schemas.microsoft.com/office/drawing/2014/main" id="{C27B9E50-4552-491D-9999-BD4FFF47B7D9}"/>
              </a:ext>
            </a:extLst>
          </p:cNvPr>
          <p:cNvSpPr>
            <a:spLocks noGrp="1"/>
          </p:cNvSpPr>
          <p:nvPr>
            <p:ph type="sldNum" sz="quarter" idx="4"/>
          </p:nvPr>
        </p:nvSpPr>
        <p:spPr>
          <a:xfrm>
            <a:off x="5519061" y="6492875"/>
            <a:ext cx="894019"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0181BD-7B98-435C-8182-459C2BFB10B6}"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3_Custom Layout">
  <p:cSld name="3_Custom Layout">
    <p:spTree>
      <p:nvGrpSpPr>
        <p:cNvPr id="1" name="Shape 160"/>
        <p:cNvGrpSpPr/>
        <p:nvPr/>
      </p:nvGrpSpPr>
      <p:grpSpPr>
        <a:xfrm>
          <a:off x="0" y="0"/>
          <a:ext cx="0" cy="0"/>
          <a:chOff x="0" y="0"/>
          <a:chExt cx="0" cy="0"/>
        </a:xfrm>
      </p:grpSpPr>
      <p:sp>
        <p:nvSpPr>
          <p:cNvPr id="161" name="Google Shape;161;p49"/>
          <p:cNvSpPr>
            <a:spLocks noGrp="1"/>
          </p:cNvSpPr>
          <p:nvPr>
            <p:ph type="pic" idx="2"/>
          </p:nvPr>
        </p:nvSpPr>
        <p:spPr>
          <a:xfrm>
            <a:off x="6120000" y="0"/>
            <a:ext cx="6139737" cy="6858000"/>
          </a:xfrm>
          <a:prstGeom prst="rect">
            <a:avLst/>
          </a:prstGeom>
          <a:solidFill>
            <a:srgbClr val="F2F2F2"/>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Verdana"/>
                <a:ea typeface="Verdana"/>
                <a:cs typeface="Verdana"/>
                <a:sym typeface="Verdana"/>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9pPr>
          </a:lstStyle>
          <a:p>
            <a:endParaRPr/>
          </a:p>
        </p:txBody>
      </p:sp>
      <p:sp>
        <p:nvSpPr>
          <p:cNvPr id="3" name="Slide Number Placeholder 1">
            <a:extLst>
              <a:ext uri="{FF2B5EF4-FFF2-40B4-BE49-F238E27FC236}">
                <a16:creationId xmlns:a16="http://schemas.microsoft.com/office/drawing/2014/main" id="{677471D6-305D-4F91-B3B1-7164B7690102}"/>
              </a:ext>
            </a:extLst>
          </p:cNvPr>
          <p:cNvSpPr>
            <a:spLocks noGrp="1"/>
          </p:cNvSpPr>
          <p:nvPr>
            <p:ph type="sldNum" sz="quarter" idx="4"/>
          </p:nvPr>
        </p:nvSpPr>
        <p:spPr>
          <a:xfrm>
            <a:off x="5519061" y="6492875"/>
            <a:ext cx="894019"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0181BD-7B98-435C-8182-459C2BFB10B6}"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1_Заголовок и вертикальный текст">
  <p:cSld name="1_Заголовок и вертикальный текст">
    <p:spTree>
      <p:nvGrpSpPr>
        <p:cNvPr id="1" name="Shape 162"/>
        <p:cNvGrpSpPr/>
        <p:nvPr/>
      </p:nvGrpSpPr>
      <p:grpSpPr>
        <a:xfrm>
          <a:off x="0" y="0"/>
          <a:ext cx="0" cy="0"/>
          <a:chOff x="0" y="0"/>
          <a:chExt cx="0" cy="0"/>
        </a:xfrm>
      </p:grpSpPr>
      <p:sp>
        <p:nvSpPr>
          <p:cNvPr id="163" name="Google Shape;163;p50"/>
          <p:cNvSpPr>
            <a:spLocks noGrp="1"/>
          </p:cNvSpPr>
          <p:nvPr>
            <p:ph type="pic" idx="2"/>
          </p:nvPr>
        </p:nvSpPr>
        <p:spPr>
          <a:xfrm>
            <a:off x="4079776" y="0"/>
            <a:ext cx="8112224" cy="6870192"/>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267"/>
              </a:spcBef>
              <a:spcAft>
                <a:spcPts val="0"/>
              </a:spcAft>
              <a:buClr>
                <a:schemeClr val="dk1"/>
              </a:buClr>
              <a:buSzPts val="1333"/>
              <a:buFont typeface="Arial"/>
              <a:buNone/>
              <a:defRPr sz="1333" b="0" i="0" u="none" strike="noStrike" cap="none">
                <a:solidFill>
                  <a:schemeClr val="dk1"/>
                </a:solidFill>
                <a:latin typeface="Verdana"/>
                <a:ea typeface="Verdana"/>
                <a:cs typeface="Verdana"/>
                <a:sym typeface="Verdana"/>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9pPr>
          </a:lstStyle>
          <a:p>
            <a:endParaRPr/>
          </a:p>
        </p:txBody>
      </p:sp>
      <p:sp>
        <p:nvSpPr>
          <p:cNvPr id="3" name="Slide Number Placeholder 1">
            <a:extLst>
              <a:ext uri="{FF2B5EF4-FFF2-40B4-BE49-F238E27FC236}">
                <a16:creationId xmlns:a16="http://schemas.microsoft.com/office/drawing/2014/main" id="{45259D40-4E57-459F-A742-8F5044B44CAD}"/>
              </a:ext>
            </a:extLst>
          </p:cNvPr>
          <p:cNvSpPr>
            <a:spLocks noGrp="1"/>
          </p:cNvSpPr>
          <p:nvPr>
            <p:ph type="sldNum" sz="quarter" idx="4"/>
          </p:nvPr>
        </p:nvSpPr>
        <p:spPr>
          <a:xfrm>
            <a:off x="5519061" y="6492875"/>
            <a:ext cx="894019"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0181BD-7B98-435C-8182-459C2BFB10B6}" type="slidenum">
              <a:rPr lang="en-US" smtClean="0"/>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2_Title and Content">
  <p:cSld name="2_Title and Content">
    <p:spTree>
      <p:nvGrpSpPr>
        <p:cNvPr id="1" name="Shape 20"/>
        <p:cNvGrpSpPr/>
        <p:nvPr/>
      </p:nvGrpSpPr>
      <p:grpSpPr>
        <a:xfrm>
          <a:off x="0" y="0"/>
          <a:ext cx="0" cy="0"/>
          <a:chOff x="0" y="0"/>
          <a:chExt cx="0" cy="0"/>
        </a:xfrm>
      </p:grpSpPr>
      <p:sp>
        <p:nvSpPr>
          <p:cNvPr id="21" name="Google Shape;21;p6"/>
          <p:cNvSpPr>
            <a:spLocks noGrp="1"/>
          </p:cNvSpPr>
          <p:nvPr>
            <p:ph type="pic" idx="2"/>
          </p:nvPr>
        </p:nvSpPr>
        <p:spPr>
          <a:xfrm>
            <a:off x="0" y="1"/>
            <a:ext cx="12192000" cy="3212976"/>
          </a:xfrm>
          <a:prstGeom prst="rect">
            <a:avLst/>
          </a:prstGeom>
          <a:solidFill>
            <a:srgbClr val="E0E0E3"/>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Verdana"/>
                <a:ea typeface="Verdana"/>
                <a:cs typeface="Verdana"/>
                <a:sym typeface="Verdana"/>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9pPr>
          </a:lstStyle>
          <a:p>
            <a:endParaRPr/>
          </a:p>
        </p:txBody>
      </p:sp>
      <p:sp>
        <p:nvSpPr>
          <p:cNvPr id="3" name="Slide Number Placeholder 1">
            <a:extLst>
              <a:ext uri="{FF2B5EF4-FFF2-40B4-BE49-F238E27FC236}">
                <a16:creationId xmlns:a16="http://schemas.microsoft.com/office/drawing/2014/main" id="{530A2A6B-2454-4096-94D9-0C6157CA012D}"/>
              </a:ext>
            </a:extLst>
          </p:cNvPr>
          <p:cNvSpPr>
            <a:spLocks noGrp="1"/>
          </p:cNvSpPr>
          <p:nvPr>
            <p:ph type="sldNum" sz="quarter" idx="4"/>
          </p:nvPr>
        </p:nvSpPr>
        <p:spPr>
          <a:xfrm>
            <a:off x="5519061" y="6492875"/>
            <a:ext cx="894019"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0181BD-7B98-435C-8182-459C2BFB10B6}" type="slidenum">
              <a:rPr lang="en-US" smtClean="0"/>
              <a:t>‹#›</a:t>
            </a:fld>
            <a:endParaRPr lang="en-US"/>
          </a:p>
        </p:txBody>
      </p:sp>
    </p:spTree>
    <p:extLst>
      <p:ext uri="{BB962C8B-B14F-4D97-AF65-F5344CB8AC3E}">
        <p14:creationId xmlns:p14="http://schemas.microsoft.com/office/powerpoint/2010/main" val="8942816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DE8972-C677-4094-AA19-52E8821A996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CE2D506-BED6-4C9A-AD51-386C95D6D3C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C6FAC9A-224D-4FD2-8D22-4959D6FD60E2}"/>
              </a:ext>
            </a:extLst>
          </p:cNvPr>
          <p:cNvSpPr>
            <a:spLocks noGrp="1"/>
          </p:cNvSpPr>
          <p:nvPr>
            <p:ph type="dt" sz="half" idx="10"/>
          </p:nvPr>
        </p:nvSpPr>
        <p:spPr/>
        <p:txBody>
          <a:bodyPr/>
          <a:lstStyle/>
          <a:p>
            <a:fld id="{D94F7791-316C-465E-AA1E-220E3012D4FF}" type="datetimeFigureOut">
              <a:rPr lang="en-US" smtClean="0"/>
              <a:t>9/12/2022</a:t>
            </a:fld>
            <a:endParaRPr lang="en-US"/>
          </a:p>
        </p:txBody>
      </p:sp>
      <p:sp>
        <p:nvSpPr>
          <p:cNvPr id="5" name="Footer Placeholder 4">
            <a:extLst>
              <a:ext uri="{FF2B5EF4-FFF2-40B4-BE49-F238E27FC236}">
                <a16:creationId xmlns:a16="http://schemas.microsoft.com/office/drawing/2014/main" id="{78BDE15C-197F-4518-A795-F369E325EB4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D2ED523-3151-4A29-BEB1-28436BEFF84B}"/>
              </a:ext>
            </a:extLst>
          </p:cNvPr>
          <p:cNvSpPr>
            <a:spLocks noGrp="1"/>
          </p:cNvSpPr>
          <p:nvPr>
            <p:ph type="sldNum" sz="quarter" idx="12"/>
          </p:nvPr>
        </p:nvSpPr>
        <p:spPr/>
        <p:txBody>
          <a:bodyPr/>
          <a:lstStyle/>
          <a:p>
            <a:fld id="{E92052F3-BFC9-4218-92C2-9D6B2B740340}" type="slidenum">
              <a:rPr lang="en-US" smtClean="0"/>
              <a:t>‹#›</a:t>
            </a:fld>
            <a:endParaRPr lang="en-US"/>
          </a:p>
        </p:txBody>
      </p:sp>
    </p:spTree>
    <p:extLst>
      <p:ext uri="{BB962C8B-B14F-4D97-AF65-F5344CB8AC3E}">
        <p14:creationId xmlns:p14="http://schemas.microsoft.com/office/powerpoint/2010/main" val="6649873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1_Title and Content">
  <p:cSld name="1_Title and Content">
    <p:spTree>
      <p:nvGrpSpPr>
        <p:cNvPr id="1" name="Shape 16"/>
        <p:cNvGrpSpPr/>
        <p:nvPr/>
      </p:nvGrpSpPr>
      <p:grpSpPr>
        <a:xfrm>
          <a:off x="0" y="0"/>
          <a:ext cx="0" cy="0"/>
          <a:chOff x="0" y="0"/>
          <a:chExt cx="0" cy="0"/>
        </a:xfrm>
      </p:grpSpPr>
      <p:sp>
        <p:nvSpPr>
          <p:cNvPr id="17" name="Google Shape;17;p4"/>
          <p:cNvSpPr>
            <a:spLocks noGrp="1"/>
          </p:cNvSpPr>
          <p:nvPr>
            <p:ph type="pic" idx="2"/>
          </p:nvPr>
        </p:nvSpPr>
        <p:spPr>
          <a:xfrm>
            <a:off x="4464052" y="0"/>
            <a:ext cx="3152990" cy="6858000"/>
          </a:xfrm>
          <a:prstGeom prst="rect">
            <a:avLst/>
          </a:prstGeom>
          <a:solidFill>
            <a:srgbClr val="ECECEE"/>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2133"/>
              <a:buFont typeface="Arial"/>
              <a:buChar char="•"/>
              <a:defRPr sz="2133" b="0" i="0" u="none" strike="noStrike" cap="none">
                <a:solidFill>
                  <a:schemeClr val="dk1"/>
                </a:solidFill>
                <a:latin typeface="Tahoma"/>
                <a:ea typeface="Tahoma"/>
                <a:cs typeface="Tahoma"/>
                <a:sym typeface="Tahoma"/>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9pPr>
          </a:lstStyle>
          <a:p>
            <a:endParaRPr/>
          </a:p>
        </p:txBody>
      </p:sp>
      <p:sp>
        <p:nvSpPr>
          <p:cNvPr id="3" name="Slide Number Placeholder 1">
            <a:extLst>
              <a:ext uri="{FF2B5EF4-FFF2-40B4-BE49-F238E27FC236}">
                <a16:creationId xmlns:a16="http://schemas.microsoft.com/office/drawing/2014/main" id="{E2F508DE-F627-4FE4-8D9E-0D5C6522CCFD}"/>
              </a:ext>
            </a:extLst>
          </p:cNvPr>
          <p:cNvSpPr>
            <a:spLocks noGrp="1"/>
          </p:cNvSpPr>
          <p:nvPr>
            <p:ph type="sldNum" sz="quarter" idx="4"/>
          </p:nvPr>
        </p:nvSpPr>
        <p:spPr>
          <a:xfrm>
            <a:off x="5519061" y="6492875"/>
            <a:ext cx="894019"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0181BD-7B98-435C-8182-459C2BFB10B6}" type="slidenum">
              <a:rPr lang="en-US" smtClean="0"/>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DAB69C-5EAE-4E97-B70C-631B848F8A4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60D4A50-D6CA-4FF8-9896-0ABD2BCD68D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CBC4BD0-4985-49CA-B1ED-5D8BDBCE7E70}"/>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A8E0BD6E-EF77-43CD-A326-C676B4D238A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3115AB8-FC4A-4F7D-9105-D6B278DD41AE}"/>
              </a:ext>
            </a:extLst>
          </p:cNvPr>
          <p:cNvSpPr>
            <a:spLocks noGrp="1"/>
          </p:cNvSpPr>
          <p:nvPr>
            <p:ph type="sldNum" sz="quarter" idx="12"/>
          </p:nvPr>
        </p:nvSpPr>
        <p:spPr/>
        <p:txBody>
          <a:bodyPr/>
          <a:lstStyle/>
          <a:p>
            <a:fld id="{9356B5A5-4C53-4ED8-89CD-01C2D36F6693}" type="slidenum">
              <a:rPr lang="en-US" smtClean="0"/>
              <a:t>‹#›</a:t>
            </a:fld>
            <a:endParaRPr lang="en-US"/>
          </a:p>
        </p:txBody>
      </p:sp>
    </p:spTree>
    <p:extLst>
      <p:ext uri="{BB962C8B-B14F-4D97-AF65-F5344CB8AC3E}">
        <p14:creationId xmlns:p14="http://schemas.microsoft.com/office/powerpoint/2010/main" val="32898990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40929D-1612-4BDB-8795-1A19021AFBE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E33EBE6-08E3-420C-94C2-0D62DBB9F70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FDF4E5F-2308-49E0-8F29-FB1A02721A84}"/>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B5DA6AE2-02F8-4810-84A6-636DC3EA0BF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6CB8F8E-D4CD-4CFF-9B60-7B97AA1A7946}"/>
              </a:ext>
            </a:extLst>
          </p:cNvPr>
          <p:cNvSpPr>
            <a:spLocks noGrp="1"/>
          </p:cNvSpPr>
          <p:nvPr>
            <p:ph type="sldNum" sz="quarter" idx="12"/>
          </p:nvPr>
        </p:nvSpPr>
        <p:spPr/>
        <p:txBody>
          <a:bodyPr/>
          <a:lstStyle/>
          <a:p>
            <a:fld id="{9356B5A5-4C53-4ED8-89CD-01C2D36F6693}" type="slidenum">
              <a:rPr lang="en-US" smtClean="0"/>
              <a:t>‹#›</a:t>
            </a:fld>
            <a:endParaRPr lang="en-US"/>
          </a:p>
        </p:txBody>
      </p:sp>
    </p:spTree>
    <p:extLst>
      <p:ext uri="{BB962C8B-B14F-4D97-AF65-F5344CB8AC3E}">
        <p14:creationId xmlns:p14="http://schemas.microsoft.com/office/powerpoint/2010/main" val="4497985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D15A1B-02EC-460E-8FCB-CAB671510CB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9BA31F4-388E-4EF8-B276-8BE53EB36E6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162195E-2FB9-49B4-9CB5-CC9C84B6EDBF}"/>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7E6F5611-FD83-4ED2-AAF7-A6550D9257D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62929E9-0CE2-460D-90F3-95415185C04F}"/>
              </a:ext>
            </a:extLst>
          </p:cNvPr>
          <p:cNvSpPr>
            <a:spLocks noGrp="1"/>
          </p:cNvSpPr>
          <p:nvPr>
            <p:ph type="sldNum" sz="quarter" idx="12"/>
          </p:nvPr>
        </p:nvSpPr>
        <p:spPr/>
        <p:txBody>
          <a:bodyPr/>
          <a:lstStyle/>
          <a:p>
            <a:fld id="{9356B5A5-4C53-4ED8-89CD-01C2D36F6693}" type="slidenum">
              <a:rPr lang="en-US" smtClean="0"/>
              <a:t>‹#›</a:t>
            </a:fld>
            <a:endParaRPr lang="en-US"/>
          </a:p>
        </p:txBody>
      </p:sp>
    </p:spTree>
    <p:extLst>
      <p:ext uri="{BB962C8B-B14F-4D97-AF65-F5344CB8AC3E}">
        <p14:creationId xmlns:p14="http://schemas.microsoft.com/office/powerpoint/2010/main" val="321926976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A4BCD0-A2FB-4A73-B7E6-564E506B5DB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196D35C-23CC-47EE-948F-401A6B5DD0B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4467E37-29BB-4DF0-96C2-88DCED32A24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E0B0D81-C8B4-46C4-9F64-60A1E1EC864F}"/>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F19A0AA2-AB91-4226-8CFF-7B55691EAB0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AAB115C-9B4F-494B-BF21-F33D7E0111C7}"/>
              </a:ext>
            </a:extLst>
          </p:cNvPr>
          <p:cNvSpPr>
            <a:spLocks noGrp="1"/>
          </p:cNvSpPr>
          <p:nvPr>
            <p:ph type="sldNum" sz="quarter" idx="12"/>
          </p:nvPr>
        </p:nvSpPr>
        <p:spPr/>
        <p:txBody>
          <a:bodyPr/>
          <a:lstStyle/>
          <a:p>
            <a:fld id="{9356B5A5-4C53-4ED8-89CD-01C2D36F6693}" type="slidenum">
              <a:rPr lang="en-US" smtClean="0"/>
              <a:t>‹#›</a:t>
            </a:fld>
            <a:endParaRPr lang="en-US"/>
          </a:p>
        </p:txBody>
      </p:sp>
    </p:spTree>
    <p:extLst>
      <p:ext uri="{BB962C8B-B14F-4D97-AF65-F5344CB8AC3E}">
        <p14:creationId xmlns:p14="http://schemas.microsoft.com/office/powerpoint/2010/main" val="40106063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AD04FF-A81C-44E1-AECF-7BB96A27453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14FBE2E-AFA8-4174-BBE8-813335D3202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8488477-F174-4394-8D95-B201C8374EC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8C88117-102C-4AB6-9D0A-6FFD1CC1BA9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5E40F48-1444-48DB-A9C9-069653CD6EC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84E0890-5C91-49DF-BD11-DAA90F5D1146}"/>
              </a:ext>
            </a:extLst>
          </p:cNvPr>
          <p:cNvSpPr>
            <a:spLocks noGrp="1"/>
          </p:cNvSpPr>
          <p:nvPr>
            <p:ph type="dt" sz="half" idx="10"/>
          </p:nvPr>
        </p:nvSpPr>
        <p:spPr/>
        <p:txBody>
          <a:bodyPr/>
          <a:lstStyle/>
          <a:p>
            <a:endParaRPr lang="en-US"/>
          </a:p>
        </p:txBody>
      </p:sp>
      <p:sp>
        <p:nvSpPr>
          <p:cNvPr id="8" name="Footer Placeholder 7">
            <a:extLst>
              <a:ext uri="{FF2B5EF4-FFF2-40B4-BE49-F238E27FC236}">
                <a16:creationId xmlns:a16="http://schemas.microsoft.com/office/drawing/2014/main" id="{5BD092EA-9C02-4E76-A539-EE2B0E27A31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3BF224E-6D1B-43E9-AA3F-D30444DE68B7}"/>
              </a:ext>
            </a:extLst>
          </p:cNvPr>
          <p:cNvSpPr>
            <a:spLocks noGrp="1"/>
          </p:cNvSpPr>
          <p:nvPr>
            <p:ph type="sldNum" sz="quarter" idx="12"/>
          </p:nvPr>
        </p:nvSpPr>
        <p:spPr/>
        <p:txBody>
          <a:bodyPr/>
          <a:lstStyle/>
          <a:p>
            <a:fld id="{9356B5A5-4C53-4ED8-89CD-01C2D36F6693}" type="slidenum">
              <a:rPr lang="en-US" smtClean="0"/>
              <a:t>‹#›</a:t>
            </a:fld>
            <a:endParaRPr lang="en-US"/>
          </a:p>
        </p:txBody>
      </p:sp>
    </p:spTree>
    <p:extLst>
      <p:ext uri="{BB962C8B-B14F-4D97-AF65-F5344CB8AC3E}">
        <p14:creationId xmlns:p14="http://schemas.microsoft.com/office/powerpoint/2010/main" val="378979321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5F28A0-1F65-45F4-9D0E-0DE6F12B430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B07E9FA-7C68-4F90-B52F-2CE54866B92E}"/>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7E7F0ABA-6C96-41BB-AB6D-CB575D0BAE6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5E79BB1-17B5-47E8-A1BF-D36133A391F9}"/>
              </a:ext>
            </a:extLst>
          </p:cNvPr>
          <p:cNvSpPr>
            <a:spLocks noGrp="1"/>
          </p:cNvSpPr>
          <p:nvPr>
            <p:ph type="sldNum" sz="quarter" idx="12"/>
          </p:nvPr>
        </p:nvSpPr>
        <p:spPr/>
        <p:txBody>
          <a:bodyPr/>
          <a:lstStyle/>
          <a:p>
            <a:fld id="{9356B5A5-4C53-4ED8-89CD-01C2D36F6693}" type="slidenum">
              <a:rPr lang="en-US" smtClean="0"/>
              <a:t>‹#›</a:t>
            </a:fld>
            <a:endParaRPr lang="en-US"/>
          </a:p>
        </p:txBody>
      </p:sp>
    </p:spTree>
    <p:extLst>
      <p:ext uri="{BB962C8B-B14F-4D97-AF65-F5344CB8AC3E}">
        <p14:creationId xmlns:p14="http://schemas.microsoft.com/office/powerpoint/2010/main" val="133424464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122A847-D4EA-4688-970B-A3B9C941029B}"/>
              </a:ext>
            </a:extLst>
          </p:cNvPr>
          <p:cNvSpPr>
            <a:spLocks noGrp="1"/>
          </p:cNvSpPr>
          <p:nvPr>
            <p:ph type="dt" sz="half" idx="10"/>
          </p:nvPr>
        </p:nvSpPr>
        <p:spPr/>
        <p:txBody>
          <a:bodyPr/>
          <a:lstStyle/>
          <a:p>
            <a:endParaRPr lang="en-US"/>
          </a:p>
        </p:txBody>
      </p:sp>
      <p:sp>
        <p:nvSpPr>
          <p:cNvPr id="3" name="Footer Placeholder 2">
            <a:extLst>
              <a:ext uri="{FF2B5EF4-FFF2-40B4-BE49-F238E27FC236}">
                <a16:creationId xmlns:a16="http://schemas.microsoft.com/office/drawing/2014/main" id="{E6BD0B28-EFD7-4025-B4D4-F27CB68440E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91465DA-6AF7-4E11-9720-8F585E8EFE72}"/>
              </a:ext>
            </a:extLst>
          </p:cNvPr>
          <p:cNvSpPr>
            <a:spLocks noGrp="1"/>
          </p:cNvSpPr>
          <p:nvPr>
            <p:ph type="sldNum" sz="quarter" idx="12"/>
          </p:nvPr>
        </p:nvSpPr>
        <p:spPr/>
        <p:txBody>
          <a:bodyPr/>
          <a:lstStyle/>
          <a:p>
            <a:fld id="{9356B5A5-4C53-4ED8-89CD-01C2D36F6693}" type="slidenum">
              <a:rPr lang="en-US" smtClean="0"/>
              <a:t>‹#›</a:t>
            </a:fld>
            <a:endParaRPr lang="en-US"/>
          </a:p>
        </p:txBody>
      </p:sp>
    </p:spTree>
    <p:extLst>
      <p:ext uri="{BB962C8B-B14F-4D97-AF65-F5344CB8AC3E}">
        <p14:creationId xmlns:p14="http://schemas.microsoft.com/office/powerpoint/2010/main" val="40021133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C2EA20-3FE2-4380-94A3-89FA8A8D24C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D424C20-8310-494E-86F7-B42AADF7B8B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1E326EB-FA4C-4033-95C8-6C18AD2F1FF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7D3166D-396E-4636-A18D-0717BF5CBA65}"/>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80F6C1A0-F9E9-4063-99B1-E0FB4D67F91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9C27D40-E26B-43E4-9688-D914C0F96A53}"/>
              </a:ext>
            </a:extLst>
          </p:cNvPr>
          <p:cNvSpPr>
            <a:spLocks noGrp="1"/>
          </p:cNvSpPr>
          <p:nvPr>
            <p:ph type="sldNum" sz="quarter" idx="12"/>
          </p:nvPr>
        </p:nvSpPr>
        <p:spPr/>
        <p:txBody>
          <a:bodyPr/>
          <a:lstStyle/>
          <a:p>
            <a:fld id="{9356B5A5-4C53-4ED8-89CD-01C2D36F6693}" type="slidenum">
              <a:rPr lang="en-US" smtClean="0"/>
              <a:t>‹#›</a:t>
            </a:fld>
            <a:endParaRPr lang="en-US"/>
          </a:p>
        </p:txBody>
      </p:sp>
    </p:spTree>
    <p:extLst>
      <p:ext uri="{BB962C8B-B14F-4D97-AF65-F5344CB8AC3E}">
        <p14:creationId xmlns:p14="http://schemas.microsoft.com/office/powerpoint/2010/main" val="309760668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AC0530-05F9-48F1-B17F-4D4E44BB00F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9465B9D-CB4C-4E64-85FD-4D14E1C37CA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45B2605-0A17-4677-B559-D195472B34C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BFE3FE9-C2C3-48F1-99AC-7C79B1A8BB0C}"/>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B15481E2-994F-44AA-AAE4-3432D9C4B1C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EE9382C-0753-412D-AB15-1277DD2DAFB1}"/>
              </a:ext>
            </a:extLst>
          </p:cNvPr>
          <p:cNvSpPr>
            <a:spLocks noGrp="1"/>
          </p:cNvSpPr>
          <p:nvPr>
            <p:ph type="sldNum" sz="quarter" idx="12"/>
          </p:nvPr>
        </p:nvSpPr>
        <p:spPr/>
        <p:txBody>
          <a:bodyPr/>
          <a:lstStyle/>
          <a:p>
            <a:fld id="{9356B5A5-4C53-4ED8-89CD-01C2D36F6693}" type="slidenum">
              <a:rPr lang="en-US" smtClean="0"/>
              <a:t>‹#›</a:t>
            </a:fld>
            <a:endParaRPr lang="en-US"/>
          </a:p>
        </p:txBody>
      </p:sp>
    </p:spTree>
    <p:extLst>
      <p:ext uri="{BB962C8B-B14F-4D97-AF65-F5344CB8AC3E}">
        <p14:creationId xmlns:p14="http://schemas.microsoft.com/office/powerpoint/2010/main" val="321003578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E10A72-1438-41A9-A528-6B839718E12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4DC5003-F50F-47A7-959C-DE34EE4F1B6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B93D8AF-C8EB-411A-85E6-8E34C476BBDB}"/>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00F6F45A-9EC3-4C8E-B57D-2777850406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E0B92B7-205F-4308-AE18-AE8A5879FEA6}"/>
              </a:ext>
            </a:extLst>
          </p:cNvPr>
          <p:cNvSpPr>
            <a:spLocks noGrp="1"/>
          </p:cNvSpPr>
          <p:nvPr>
            <p:ph type="sldNum" sz="quarter" idx="12"/>
          </p:nvPr>
        </p:nvSpPr>
        <p:spPr/>
        <p:txBody>
          <a:bodyPr/>
          <a:lstStyle/>
          <a:p>
            <a:fld id="{9356B5A5-4C53-4ED8-89CD-01C2D36F6693}" type="slidenum">
              <a:rPr lang="en-US" smtClean="0"/>
              <a:t>‹#›</a:t>
            </a:fld>
            <a:endParaRPr lang="en-US"/>
          </a:p>
        </p:txBody>
      </p:sp>
    </p:spTree>
    <p:extLst>
      <p:ext uri="{BB962C8B-B14F-4D97-AF65-F5344CB8AC3E}">
        <p14:creationId xmlns:p14="http://schemas.microsoft.com/office/powerpoint/2010/main" val="28625133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25_Custom Layout">
  <p:cSld name="25_Custom Layout">
    <p:spTree>
      <p:nvGrpSpPr>
        <p:cNvPr id="1" name="Shape 94"/>
        <p:cNvGrpSpPr/>
        <p:nvPr/>
      </p:nvGrpSpPr>
      <p:grpSpPr>
        <a:xfrm>
          <a:off x="0" y="0"/>
          <a:ext cx="0" cy="0"/>
          <a:chOff x="0" y="0"/>
          <a:chExt cx="0" cy="0"/>
        </a:xfrm>
      </p:grpSpPr>
      <p:sp>
        <p:nvSpPr>
          <p:cNvPr id="95" name="Google Shape;95;p36"/>
          <p:cNvSpPr>
            <a:spLocks noGrp="1"/>
          </p:cNvSpPr>
          <p:nvPr>
            <p:ph type="pic" idx="2"/>
          </p:nvPr>
        </p:nvSpPr>
        <p:spPr>
          <a:xfrm>
            <a:off x="0" y="0"/>
            <a:ext cx="2973388" cy="68580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800"/>
              <a:buFont typeface="Arial"/>
              <a:buChar char="•"/>
              <a:defRPr sz="800" b="0" i="0" u="none" strike="noStrike" cap="none">
                <a:solidFill>
                  <a:schemeClr val="dk1"/>
                </a:solidFill>
                <a:latin typeface="Verdana"/>
                <a:ea typeface="Verdana"/>
                <a:cs typeface="Verdana"/>
                <a:sym typeface="Verdana"/>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9pPr>
          </a:lstStyle>
          <a:p>
            <a:endParaRPr/>
          </a:p>
        </p:txBody>
      </p:sp>
      <p:sp>
        <p:nvSpPr>
          <p:cNvPr id="96" name="Google Shape;96;p36"/>
          <p:cNvSpPr>
            <a:spLocks noGrp="1"/>
          </p:cNvSpPr>
          <p:nvPr>
            <p:ph type="pic" idx="3"/>
          </p:nvPr>
        </p:nvSpPr>
        <p:spPr>
          <a:xfrm>
            <a:off x="2968436" y="0"/>
            <a:ext cx="4374778" cy="2188508"/>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800"/>
              <a:buFont typeface="Arial"/>
              <a:buChar char="•"/>
              <a:defRPr sz="800" b="0" i="0" u="none" strike="noStrike" cap="none">
                <a:solidFill>
                  <a:schemeClr val="dk1"/>
                </a:solidFill>
                <a:latin typeface="Verdana"/>
                <a:ea typeface="Verdana"/>
                <a:cs typeface="Verdana"/>
                <a:sym typeface="Verdana"/>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9pPr>
          </a:lstStyle>
          <a:p>
            <a:endParaRPr/>
          </a:p>
        </p:txBody>
      </p:sp>
      <p:sp>
        <p:nvSpPr>
          <p:cNvPr id="97" name="Google Shape;97;p36"/>
          <p:cNvSpPr>
            <a:spLocks noGrp="1"/>
          </p:cNvSpPr>
          <p:nvPr>
            <p:ph type="pic" idx="4"/>
          </p:nvPr>
        </p:nvSpPr>
        <p:spPr>
          <a:xfrm>
            <a:off x="2968437" y="4267199"/>
            <a:ext cx="9223564" cy="2590801"/>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800"/>
              <a:buFont typeface="Arial"/>
              <a:buChar char="•"/>
              <a:defRPr sz="800" b="0" i="0" u="none" strike="noStrike" cap="none">
                <a:solidFill>
                  <a:schemeClr val="dk1"/>
                </a:solidFill>
                <a:latin typeface="Verdana"/>
                <a:ea typeface="Verdana"/>
                <a:cs typeface="Verdana"/>
                <a:sym typeface="Verdana"/>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9pPr>
          </a:lstStyle>
          <a:p>
            <a:endParaRPr/>
          </a:p>
        </p:txBody>
      </p:sp>
      <p:sp>
        <p:nvSpPr>
          <p:cNvPr id="98" name="Google Shape;98;p36"/>
          <p:cNvSpPr>
            <a:spLocks noGrp="1"/>
          </p:cNvSpPr>
          <p:nvPr>
            <p:ph type="pic" idx="5"/>
          </p:nvPr>
        </p:nvSpPr>
        <p:spPr>
          <a:xfrm>
            <a:off x="7343214" y="0"/>
            <a:ext cx="2333718" cy="4267197"/>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800"/>
              <a:buFont typeface="Arial"/>
              <a:buChar char="•"/>
              <a:defRPr sz="800" b="0" i="0" u="none" strike="noStrike" cap="none">
                <a:solidFill>
                  <a:schemeClr val="dk1"/>
                </a:solidFill>
                <a:latin typeface="Verdana"/>
                <a:ea typeface="Verdana"/>
                <a:cs typeface="Verdana"/>
                <a:sym typeface="Verdana"/>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9pPr>
          </a:lstStyle>
          <a:p>
            <a:endParaRPr/>
          </a:p>
        </p:txBody>
      </p:sp>
      <p:sp>
        <p:nvSpPr>
          <p:cNvPr id="99" name="Google Shape;99;p36"/>
          <p:cNvSpPr>
            <a:spLocks noGrp="1"/>
          </p:cNvSpPr>
          <p:nvPr>
            <p:ph type="pic" idx="6"/>
          </p:nvPr>
        </p:nvSpPr>
        <p:spPr>
          <a:xfrm>
            <a:off x="9676932" y="0"/>
            <a:ext cx="2515068" cy="4267197"/>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800"/>
              <a:buFont typeface="Arial"/>
              <a:buChar char="•"/>
              <a:defRPr sz="800" b="0" i="0" u="none" strike="noStrike" cap="none">
                <a:solidFill>
                  <a:schemeClr val="dk1"/>
                </a:solidFill>
                <a:latin typeface="Verdana"/>
                <a:ea typeface="Verdana"/>
                <a:cs typeface="Verdana"/>
                <a:sym typeface="Verdana"/>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9pPr>
          </a:lstStyle>
          <a:p>
            <a:endParaRPr/>
          </a:p>
        </p:txBody>
      </p:sp>
      <p:sp>
        <p:nvSpPr>
          <p:cNvPr id="7" name="Slide Number Placeholder 1">
            <a:extLst>
              <a:ext uri="{FF2B5EF4-FFF2-40B4-BE49-F238E27FC236}">
                <a16:creationId xmlns:a16="http://schemas.microsoft.com/office/drawing/2014/main" id="{85998040-51B5-44EB-9959-ECEBCF559077}"/>
              </a:ext>
            </a:extLst>
          </p:cNvPr>
          <p:cNvSpPr>
            <a:spLocks noGrp="1"/>
          </p:cNvSpPr>
          <p:nvPr>
            <p:ph type="sldNum" sz="quarter" idx="10"/>
          </p:nvPr>
        </p:nvSpPr>
        <p:spPr>
          <a:xfrm>
            <a:off x="5519061" y="6492875"/>
            <a:ext cx="894019"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0181BD-7B98-435C-8182-459C2BFB10B6}" type="slidenum">
              <a:rPr lang="en-US" smtClean="0"/>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BD5BD32-5EBD-4CFB-AEA7-FD4A679B7D1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1DC6314-1AE7-43F3-992B-D2D5B771051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A147E6D-DDC1-4B93-92BB-5ED11FFB04CD}"/>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4C9E0F5C-626F-4F67-B9AF-6EFBAE525A7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05A995C-A7C6-4E93-AE93-B37792437E26}"/>
              </a:ext>
            </a:extLst>
          </p:cNvPr>
          <p:cNvSpPr>
            <a:spLocks noGrp="1"/>
          </p:cNvSpPr>
          <p:nvPr>
            <p:ph type="sldNum" sz="quarter" idx="12"/>
          </p:nvPr>
        </p:nvSpPr>
        <p:spPr/>
        <p:txBody>
          <a:bodyPr/>
          <a:lstStyle/>
          <a:p>
            <a:fld id="{9356B5A5-4C53-4ED8-89CD-01C2D36F6693}" type="slidenum">
              <a:rPr lang="en-US" smtClean="0"/>
              <a:t>‹#›</a:t>
            </a:fld>
            <a:endParaRPr lang="en-US"/>
          </a:p>
        </p:txBody>
      </p:sp>
    </p:spTree>
    <p:extLst>
      <p:ext uri="{BB962C8B-B14F-4D97-AF65-F5344CB8AC3E}">
        <p14:creationId xmlns:p14="http://schemas.microsoft.com/office/powerpoint/2010/main" val="16829062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12_Custom Layout">
  <p:cSld name="12_Custom Layout">
    <p:spTree>
      <p:nvGrpSpPr>
        <p:cNvPr id="1" name="Shape 100"/>
        <p:cNvGrpSpPr/>
        <p:nvPr/>
      </p:nvGrpSpPr>
      <p:grpSpPr>
        <a:xfrm>
          <a:off x="0" y="0"/>
          <a:ext cx="0" cy="0"/>
          <a:chOff x="0" y="0"/>
          <a:chExt cx="0" cy="0"/>
        </a:xfrm>
      </p:grpSpPr>
      <p:sp>
        <p:nvSpPr>
          <p:cNvPr id="101" name="Google Shape;101;p37"/>
          <p:cNvSpPr>
            <a:spLocks noGrp="1"/>
          </p:cNvSpPr>
          <p:nvPr>
            <p:ph type="pic" idx="2"/>
          </p:nvPr>
        </p:nvSpPr>
        <p:spPr>
          <a:xfrm>
            <a:off x="0" y="0"/>
            <a:ext cx="7064188" cy="4312024"/>
          </a:xfrm>
          <a:prstGeom prst="rect">
            <a:avLst/>
          </a:prstGeom>
          <a:solidFill>
            <a:srgbClr val="C4FFF1"/>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1200"/>
              <a:buFont typeface="Arial"/>
              <a:buChar char="•"/>
              <a:defRPr sz="1200" b="0" i="0" u="none" strike="noStrike" cap="none">
                <a:solidFill>
                  <a:schemeClr val="dk1"/>
                </a:solidFill>
                <a:latin typeface="Verdana"/>
                <a:ea typeface="Verdana"/>
                <a:cs typeface="Verdana"/>
                <a:sym typeface="Verdana"/>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9pPr>
          </a:lstStyle>
          <a:p>
            <a:endParaRPr/>
          </a:p>
        </p:txBody>
      </p:sp>
      <p:sp>
        <p:nvSpPr>
          <p:cNvPr id="3" name="Slide Number Placeholder 1">
            <a:extLst>
              <a:ext uri="{FF2B5EF4-FFF2-40B4-BE49-F238E27FC236}">
                <a16:creationId xmlns:a16="http://schemas.microsoft.com/office/drawing/2014/main" id="{26FC2BB9-430D-44FD-A7FE-E7AD80E21DCB}"/>
              </a:ext>
            </a:extLst>
          </p:cNvPr>
          <p:cNvSpPr>
            <a:spLocks noGrp="1"/>
          </p:cNvSpPr>
          <p:nvPr>
            <p:ph type="sldNum" sz="quarter" idx="4"/>
          </p:nvPr>
        </p:nvSpPr>
        <p:spPr>
          <a:xfrm>
            <a:off x="5519061" y="6492875"/>
            <a:ext cx="894019"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0181BD-7B98-435C-8182-459C2BFB10B6}"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19_Custom Layout">
  <p:cSld name="19_Custom Layout">
    <p:spTree>
      <p:nvGrpSpPr>
        <p:cNvPr id="1" name="Shape 102"/>
        <p:cNvGrpSpPr/>
        <p:nvPr/>
      </p:nvGrpSpPr>
      <p:grpSpPr>
        <a:xfrm>
          <a:off x="0" y="0"/>
          <a:ext cx="0" cy="0"/>
          <a:chOff x="0" y="0"/>
          <a:chExt cx="0" cy="0"/>
        </a:xfrm>
      </p:grpSpPr>
      <p:sp>
        <p:nvSpPr>
          <p:cNvPr id="103" name="Google Shape;103;p38"/>
          <p:cNvSpPr>
            <a:spLocks noGrp="1"/>
          </p:cNvSpPr>
          <p:nvPr>
            <p:ph type="pic" idx="2"/>
          </p:nvPr>
        </p:nvSpPr>
        <p:spPr>
          <a:xfrm>
            <a:off x="8289925" y="-444500"/>
            <a:ext cx="4530725" cy="4775200"/>
          </a:xfrm>
          <a:prstGeom prst="rect">
            <a:avLst/>
          </a:prstGeom>
          <a:solidFill>
            <a:srgbClr val="C4FFF1"/>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Verdana"/>
                <a:ea typeface="Verdana"/>
                <a:cs typeface="Verdana"/>
                <a:sym typeface="Verdana"/>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9pPr>
          </a:lstStyle>
          <a:p>
            <a:endParaRPr/>
          </a:p>
        </p:txBody>
      </p:sp>
      <p:sp>
        <p:nvSpPr>
          <p:cNvPr id="3" name="Slide Number Placeholder 1">
            <a:extLst>
              <a:ext uri="{FF2B5EF4-FFF2-40B4-BE49-F238E27FC236}">
                <a16:creationId xmlns:a16="http://schemas.microsoft.com/office/drawing/2014/main" id="{3B97DC0F-D8AD-4E84-ABAA-4A52F15B3F4C}"/>
              </a:ext>
            </a:extLst>
          </p:cNvPr>
          <p:cNvSpPr>
            <a:spLocks noGrp="1"/>
          </p:cNvSpPr>
          <p:nvPr>
            <p:ph type="sldNum" sz="quarter" idx="4"/>
          </p:nvPr>
        </p:nvSpPr>
        <p:spPr>
          <a:xfrm>
            <a:off x="5519061" y="6492875"/>
            <a:ext cx="894019"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0181BD-7B98-435C-8182-459C2BFB10B6}"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18_Custom Layout">
  <p:cSld name="18_Custom Layout">
    <p:spTree>
      <p:nvGrpSpPr>
        <p:cNvPr id="1" name="Shape 104"/>
        <p:cNvGrpSpPr/>
        <p:nvPr/>
      </p:nvGrpSpPr>
      <p:grpSpPr>
        <a:xfrm>
          <a:off x="0" y="0"/>
          <a:ext cx="0" cy="0"/>
          <a:chOff x="0" y="0"/>
          <a:chExt cx="0" cy="0"/>
        </a:xfrm>
      </p:grpSpPr>
      <p:sp>
        <p:nvSpPr>
          <p:cNvPr id="105" name="Google Shape;105;p39"/>
          <p:cNvSpPr>
            <a:spLocks noGrp="1"/>
          </p:cNvSpPr>
          <p:nvPr>
            <p:ph type="pic" idx="2"/>
          </p:nvPr>
        </p:nvSpPr>
        <p:spPr>
          <a:xfrm>
            <a:off x="1713634" y="841809"/>
            <a:ext cx="4349750" cy="4794250"/>
          </a:xfrm>
          <a:prstGeom prst="rect">
            <a:avLst/>
          </a:prstGeom>
          <a:solidFill>
            <a:srgbClr val="C4FFF1"/>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9pPr>
          </a:lstStyle>
          <a:p>
            <a:endParaRPr/>
          </a:p>
        </p:txBody>
      </p:sp>
      <p:sp>
        <p:nvSpPr>
          <p:cNvPr id="3" name="Slide Number Placeholder 1">
            <a:extLst>
              <a:ext uri="{FF2B5EF4-FFF2-40B4-BE49-F238E27FC236}">
                <a16:creationId xmlns:a16="http://schemas.microsoft.com/office/drawing/2014/main" id="{0B3CAE95-476F-4F0F-9C88-CB4690E1DCDF}"/>
              </a:ext>
            </a:extLst>
          </p:cNvPr>
          <p:cNvSpPr>
            <a:spLocks noGrp="1"/>
          </p:cNvSpPr>
          <p:nvPr>
            <p:ph type="sldNum" sz="quarter" idx="4"/>
          </p:nvPr>
        </p:nvSpPr>
        <p:spPr>
          <a:xfrm>
            <a:off x="5519061" y="6492875"/>
            <a:ext cx="894019"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0181BD-7B98-435C-8182-459C2BFB10B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3_Vertical Title and Text">
  <p:cSld name="3_Vertical Title and Text">
    <p:spTree>
      <p:nvGrpSpPr>
        <p:cNvPr id="1" name="Shape 106"/>
        <p:cNvGrpSpPr/>
        <p:nvPr/>
      </p:nvGrpSpPr>
      <p:grpSpPr>
        <a:xfrm>
          <a:off x="0" y="0"/>
          <a:ext cx="0" cy="0"/>
          <a:chOff x="0" y="0"/>
          <a:chExt cx="0" cy="0"/>
        </a:xfrm>
      </p:grpSpPr>
      <p:sp>
        <p:nvSpPr>
          <p:cNvPr id="107" name="Google Shape;107;p40"/>
          <p:cNvSpPr>
            <a:spLocks noGrp="1"/>
          </p:cNvSpPr>
          <p:nvPr>
            <p:ph type="pic" idx="2"/>
          </p:nvPr>
        </p:nvSpPr>
        <p:spPr>
          <a:xfrm>
            <a:off x="4873841" y="0"/>
            <a:ext cx="3187852" cy="6858000"/>
          </a:xfrm>
          <a:prstGeom prst="rect">
            <a:avLst/>
          </a:prstGeom>
          <a:solidFill>
            <a:srgbClr val="A5A5A5"/>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Verdana"/>
                <a:ea typeface="Verdana"/>
                <a:cs typeface="Verdana"/>
                <a:sym typeface="Verdana"/>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9pPr>
          </a:lstStyle>
          <a:p>
            <a:endParaRPr/>
          </a:p>
        </p:txBody>
      </p:sp>
      <p:sp>
        <p:nvSpPr>
          <p:cNvPr id="108" name="Google Shape;108;p40"/>
          <p:cNvSpPr>
            <a:spLocks noGrp="1"/>
          </p:cNvSpPr>
          <p:nvPr>
            <p:ph type="pic" idx="3"/>
          </p:nvPr>
        </p:nvSpPr>
        <p:spPr>
          <a:xfrm>
            <a:off x="8272311" y="0"/>
            <a:ext cx="3187852" cy="2859824"/>
          </a:xfrm>
          <a:prstGeom prst="rect">
            <a:avLst/>
          </a:prstGeom>
          <a:solidFill>
            <a:srgbClr val="A5A5A5"/>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Verdana"/>
                <a:ea typeface="Verdana"/>
                <a:cs typeface="Verdana"/>
                <a:sym typeface="Verdana"/>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9pPr>
          </a:lstStyle>
          <a:p>
            <a:endParaRPr/>
          </a:p>
        </p:txBody>
      </p:sp>
      <p:sp>
        <p:nvSpPr>
          <p:cNvPr id="109" name="Google Shape;109;p40"/>
          <p:cNvSpPr>
            <a:spLocks noGrp="1"/>
          </p:cNvSpPr>
          <p:nvPr>
            <p:ph type="pic" idx="4"/>
          </p:nvPr>
        </p:nvSpPr>
        <p:spPr>
          <a:xfrm>
            <a:off x="8272311" y="3054578"/>
            <a:ext cx="3187852" cy="3803422"/>
          </a:xfrm>
          <a:prstGeom prst="rect">
            <a:avLst/>
          </a:prstGeom>
          <a:solidFill>
            <a:srgbClr val="A5A5A5"/>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Verdana"/>
                <a:ea typeface="Verdana"/>
                <a:cs typeface="Verdana"/>
                <a:sym typeface="Verdana"/>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9pPr>
          </a:lstStyle>
          <a:p>
            <a:endParaRPr/>
          </a:p>
        </p:txBody>
      </p:sp>
      <p:sp>
        <p:nvSpPr>
          <p:cNvPr id="5" name="Slide Number Placeholder 1">
            <a:extLst>
              <a:ext uri="{FF2B5EF4-FFF2-40B4-BE49-F238E27FC236}">
                <a16:creationId xmlns:a16="http://schemas.microsoft.com/office/drawing/2014/main" id="{AB93C148-259E-40F0-BE0C-4B0658BFBAE4}"/>
              </a:ext>
            </a:extLst>
          </p:cNvPr>
          <p:cNvSpPr>
            <a:spLocks noGrp="1"/>
          </p:cNvSpPr>
          <p:nvPr>
            <p:ph type="sldNum" sz="quarter" idx="10"/>
          </p:nvPr>
        </p:nvSpPr>
        <p:spPr>
          <a:xfrm>
            <a:off x="5519061" y="6492875"/>
            <a:ext cx="894019"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0181BD-7B98-435C-8182-459C2BFB10B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11_Custom Layout">
  <p:cSld name="11_Custom Layout">
    <p:spTree>
      <p:nvGrpSpPr>
        <p:cNvPr id="1" name="Shape 110"/>
        <p:cNvGrpSpPr/>
        <p:nvPr/>
      </p:nvGrpSpPr>
      <p:grpSpPr>
        <a:xfrm>
          <a:off x="0" y="0"/>
          <a:ext cx="0" cy="0"/>
          <a:chOff x="0" y="0"/>
          <a:chExt cx="0" cy="0"/>
        </a:xfrm>
      </p:grpSpPr>
      <p:sp>
        <p:nvSpPr>
          <p:cNvPr id="111" name="Google Shape;111;p41"/>
          <p:cNvSpPr>
            <a:spLocks noGrp="1"/>
          </p:cNvSpPr>
          <p:nvPr>
            <p:ph type="pic" idx="2"/>
          </p:nvPr>
        </p:nvSpPr>
        <p:spPr>
          <a:xfrm>
            <a:off x="3275305" y="638468"/>
            <a:ext cx="2526983" cy="2779436"/>
          </a:xfrm>
          <a:prstGeom prst="rect">
            <a:avLst/>
          </a:prstGeom>
          <a:solidFill>
            <a:srgbClr val="BFBFBF"/>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Verdana"/>
                <a:ea typeface="Verdana"/>
                <a:cs typeface="Verdana"/>
                <a:sym typeface="Verdana"/>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9pPr>
          </a:lstStyle>
          <a:p>
            <a:endParaRPr/>
          </a:p>
        </p:txBody>
      </p:sp>
      <p:sp>
        <p:nvSpPr>
          <p:cNvPr id="112" name="Google Shape;112;p41"/>
          <p:cNvSpPr>
            <a:spLocks noGrp="1"/>
          </p:cNvSpPr>
          <p:nvPr>
            <p:ph type="pic" idx="3"/>
          </p:nvPr>
        </p:nvSpPr>
        <p:spPr>
          <a:xfrm>
            <a:off x="5802288" y="638468"/>
            <a:ext cx="2542147" cy="2779436"/>
          </a:xfrm>
          <a:prstGeom prst="rect">
            <a:avLst/>
          </a:prstGeom>
          <a:solidFill>
            <a:srgbClr val="D8D8D8"/>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Verdana"/>
                <a:ea typeface="Verdana"/>
                <a:cs typeface="Verdana"/>
                <a:sym typeface="Verdana"/>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9pPr>
          </a:lstStyle>
          <a:p>
            <a:endParaRPr/>
          </a:p>
        </p:txBody>
      </p:sp>
      <p:sp>
        <p:nvSpPr>
          <p:cNvPr id="113" name="Google Shape;113;p41"/>
          <p:cNvSpPr>
            <a:spLocks noGrp="1"/>
          </p:cNvSpPr>
          <p:nvPr>
            <p:ph type="pic" idx="4"/>
          </p:nvPr>
        </p:nvSpPr>
        <p:spPr>
          <a:xfrm>
            <a:off x="3272931" y="3417904"/>
            <a:ext cx="2529357" cy="2800627"/>
          </a:xfrm>
          <a:prstGeom prst="rect">
            <a:avLst/>
          </a:prstGeom>
          <a:solidFill>
            <a:srgbClr val="BFBFBF"/>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Verdana"/>
                <a:ea typeface="Verdana"/>
                <a:cs typeface="Verdana"/>
                <a:sym typeface="Verdana"/>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9pPr>
          </a:lstStyle>
          <a:p>
            <a:endParaRPr/>
          </a:p>
        </p:txBody>
      </p:sp>
      <p:sp>
        <p:nvSpPr>
          <p:cNvPr id="114" name="Google Shape;114;p41"/>
          <p:cNvSpPr>
            <a:spLocks noGrp="1"/>
          </p:cNvSpPr>
          <p:nvPr>
            <p:ph type="pic" idx="5"/>
          </p:nvPr>
        </p:nvSpPr>
        <p:spPr>
          <a:xfrm>
            <a:off x="5802288" y="3417904"/>
            <a:ext cx="2542147" cy="2800627"/>
          </a:xfrm>
          <a:prstGeom prst="rect">
            <a:avLst/>
          </a:prstGeom>
          <a:solidFill>
            <a:srgbClr val="D8D8D8"/>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Verdana"/>
                <a:ea typeface="Verdana"/>
                <a:cs typeface="Verdana"/>
                <a:sym typeface="Verdana"/>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9pPr>
          </a:lstStyle>
          <a:p>
            <a:endParaRPr/>
          </a:p>
        </p:txBody>
      </p:sp>
      <p:sp>
        <p:nvSpPr>
          <p:cNvPr id="115" name="Google Shape;115;p41"/>
          <p:cNvSpPr>
            <a:spLocks noGrp="1"/>
          </p:cNvSpPr>
          <p:nvPr>
            <p:ph type="pic" idx="6"/>
          </p:nvPr>
        </p:nvSpPr>
        <p:spPr>
          <a:xfrm>
            <a:off x="759255" y="638468"/>
            <a:ext cx="2513676" cy="2779436"/>
          </a:xfrm>
          <a:prstGeom prst="rect">
            <a:avLst/>
          </a:prstGeom>
          <a:solidFill>
            <a:srgbClr val="D8D8D8"/>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Verdana"/>
                <a:ea typeface="Verdana"/>
                <a:cs typeface="Verdana"/>
                <a:sym typeface="Verdana"/>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9pPr>
          </a:lstStyle>
          <a:p>
            <a:endParaRPr/>
          </a:p>
        </p:txBody>
      </p:sp>
      <p:sp>
        <p:nvSpPr>
          <p:cNvPr id="116" name="Google Shape;116;p41"/>
          <p:cNvSpPr>
            <a:spLocks noGrp="1"/>
          </p:cNvSpPr>
          <p:nvPr>
            <p:ph type="pic" idx="7"/>
          </p:nvPr>
        </p:nvSpPr>
        <p:spPr>
          <a:xfrm>
            <a:off x="759255" y="3417904"/>
            <a:ext cx="2513676" cy="2800627"/>
          </a:xfrm>
          <a:prstGeom prst="rect">
            <a:avLst/>
          </a:prstGeom>
          <a:solidFill>
            <a:srgbClr val="D8D8D8"/>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Verdana"/>
                <a:ea typeface="Verdana"/>
                <a:cs typeface="Verdana"/>
                <a:sym typeface="Verdana"/>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9pPr>
          </a:lstStyle>
          <a:p>
            <a:endParaRPr/>
          </a:p>
        </p:txBody>
      </p:sp>
      <p:sp>
        <p:nvSpPr>
          <p:cNvPr id="8" name="Slide Number Placeholder 1">
            <a:extLst>
              <a:ext uri="{FF2B5EF4-FFF2-40B4-BE49-F238E27FC236}">
                <a16:creationId xmlns:a16="http://schemas.microsoft.com/office/drawing/2014/main" id="{33C68099-9398-43D1-BE7D-7581777FED26}"/>
              </a:ext>
            </a:extLst>
          </p:cNvPr>
          <p:cNvSpPr>
            <a:spLocks noGrp="1"/>
          </p:cNvSpPr>
          <p:nvPr>
            <p:ph type="sldNum" sz="quarter" idx="10"/>
          </p:nvPr>
        </p:nvSpPr>
        <p:spPr>
          <a:xfrm>
            <a:off x="5519061" y="6492875"/>
            <a:ext cx="894019"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0181BD-7B98-435C-8182-459C2BFB10B6}"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6_Custom Layout">
  <p:cSld name="6_Custom Layout">
    <p:spTree>
      <p:nvGrpSpPr>
        <p:cNvPr id="1" name="Shape 117"/>
        <p:cNvGrpSpPr/>
        <p:nvPr/>
      </p:nvGrpSpPr>
      <p:grpSpPr>
        <a:xfrm>
          <a:off x="0" y="0"/>
          <a:ext cx="0" cy="0"/>
          <a:chOff x="0" y="0"/>
          <a:chExt cx="0" cy="0"/>
        </a:xfrm>
      </p:grpSpPr>
      <p:sp>
        <p:nvSpPr>
          <p:cNvPr id="118" name="Google Shape;118;p42"/>
          <p:cNvSpPr>
            <a:spLocks noGrp="1"/>
          </p:cNvSpPr>
          <p:nvPr>
            <p:ph type="pic" idx="2"/>
          </p:nvPr>
        </p:nvSpPr>
        <p:spPr>
          <a:xfrm>
            <a:off x="9672000" y="0"/>
            <a:ext cx="2520000" cy="3417888"/>
          </a:xfrm>
          <a:prstGeom prst="rect">
            <a:avLst/>
          </a:prstGeom>
          <a:solidFill>
            <a:srgbClr val="7F7F7F"/>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accent1"/>
              </a:buClr>
              <a:buSzPts val="1400"/>
              <a:buFont typeface="Arial"/>
              <a:buChar char="•"/>
              <a:defRPr sz="1400" b="0" i="0" u="none" strike="noStrike" cap="none">
                <a:solidFill>
                  <a:schemeClr val="accent1"/>
                </a:solidFill>
                <a:latin typeface="Verdana"/>
                <a:ea typeface="Verdana"/>
                <a:cs typeface="Verdana"/>
                <a:sym typeface="Verdana"/>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9pPr>
          </a:lstStyle>
          <a:p>
            <a:endParaRPr/>
          </a:p>
        </p:txBody>
      </p:sp>
      <p:sp>
        <p:nvSpPr>
          <p:cNvPr id="119" name="Google Shape;119;p42"/>
          <p:cNvSpPr>
            <a:spLocks noGrp="1"/>
          </p:cNvSpPr>
          <p:nvPr>
            <p:ph type="pic" idx="3"/>
          </p:nvPr>
        </p:nvSpPr>
        <p:spPr>
          <a:xfrm>
            <a:off x="9672000" y="3417888"/>
            <a:ext cx="2520000" cy="3440112"/>
          </a:xfrm>
          <a:prstGeom prst="rect">
            <a:avLst/>
          </a:prstGeom>
          <a:solidFill>
            <a:srgbClr val="F2F2F2"/>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accent1"/>
              </a:buClr>
              <a:buSzPts val="1400"/>
              <a:buFont typeface="Arial"/>
              <a:buChar char="•"/>
              <a:defRPr sz="1400" b="0" i="0" u="none" strike="noStrike" cap="none">
                <a:solidFill>
                  <a:schemeClr val="accent1"/>
                </a:solidFill>
                <a:latin typeface="Verdana"/>
                <a:ea typeface="Verdana"/>
                <a:cs typeface="Verdana"/>
                <a:sym typeface="Verdana"/>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9pPr>
          </a:lstStyle>
          <a:p>
            <a:endParaRPr/>
          </a:p>
        </p:txBody>
      </p:sp>
      <p:sp>
        <p:nvSpPr>
          <p:cNvPr id="120" name="Google Shape;120;p42"/>
          <p:cNvSpPr>
            <a:spLocks noGrp="1"/>
          </p:cNvSpPr>
          <p:nvPr>
            <p:ph type="pic" idx="4"/>
          </p:nvPr>
        </p:nvSpPr>
        <p:spPr>
          <a:xfrm>
            <a:off x="7152000" y="0"/>
            <a:ext cx="2520000" cy="3417888"/>
          </a:xfrm>
          <a:prstGeom prst="rect">
            <a:avLst/>
          </a:prstGeom>
          <a:solidFill>
            <a:srgbClr val="F2F2F2"/>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accent1"/>
              </a:buClr>
              <a:buSzPts val="1400"/>
              <a:buFont typeface="Arial"/>
              <a:buChar char="•"/>
              <a:defRPr sz="1400" b="0" i="0" u="none" strike="noStrike" cap="none">
                <a:solidFill>
                  <a:schemeClr val="accent1"/>
                </a:solidFill>
                <a:latin typeface="Verdana"/>
                <a:ea typeface="Verdana"/>
                <a:cs typeface="Verdana"/>
                <a:sym typeface="Verdana"/>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9pPr>
          </a:lstStyle>
          <a:p>
            <a:endParaRPr/>
          </a:p>
        </p:txBody>
      </p:sp>
      <p:sp>
        <p:nvSpPr>
          <p:cNvPr id="121" name="Google Shape;121;p42"/>
          <p:cNvSpPr>
            <a:spLocks noGrp="1"/>
          </p:cNvSpPr>
          <p:nvPr>
            <p:ph type="pic" idx="5"/>
          </p:nvPr>
        </p:nvSpPr>
        <p:spPr>
          <a:xfrm>
            <a:off x="7152000" y="3417888"/>
            <a:ext cx="2520000" cy="3440112"/>
          </a:xfrm>
          <a:prstGeom prst="rect">
            <a:avLst/>
          </a:prstGeom>
          <a:solidFill>
            <a:srgbClr val="7F7F7F"/>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accent1"/>
              </a:buClr>
              <a:buSzPts val="1400"/>
              <a:buFont typeface="Arial"/>
              <a:buChar char="•"/>
              <a:defRPr sz="1400" b="0" i="0" u="none" strike="noStrike" cap="none">
                <a:solidFill>
                  <a:schemeClr val="accent1"/>
                </a:solidFill>
                <a:latin typeface="Verdana"/>
                <a:ea typeface="Verdana"/>
                <a:cs typeface="Verdana"/>
                <a:sym typeface="Verdana"/>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9pPr>
          </a:lstStyle>
          <a:p>
            <a:endParaRPr/>
          </a:p>
        </p:txBody>
      </p:sp>
      <p:sp>
        <p:nvSpPr>
          <p:cNvPr id="122" name="Google Shape;122;p42"/>
          <p:cNvSpPr>
            <a:spLocks noGrp="1"/>
          </p:cNvSpPr>
          <p:nvPr>
            <p:ph type="pic" idx="6"/>
          </p:nvPr>
        </p:nvSpPr>
        <p:spPr>
          <a:xfrm>
            <a:off x="4630655" y="0"/>
            <a:ext cx="2520000" cy="3417888"/>
          </a:xfrm>
          <a:prstGeom prst="rect">
            <a:avLst/>
          </a:prstGeom>
          <a:solidFill>
            <a:srgbClr val="7F7F7F"/>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accent1"/>
              </a:buClr>
              <a:buSzPts val="1400"/>
              <a:buFont typeface="Arial"/>
              <a:buChar char="•"/>
              <a:defRPr sz="1400" b="0" i="0" u="none" strike="noStrike" cap="none">
                <a:solidFill>
                  <a:schemeClr val="accent1"/>
                </a:solidFill>
                <a:latin typeface="Verdana"/>
                <a:ea typeface="Verdana"/>
                <a:cs typeface="Verdana"/>
                <a:sym typeface="Verdana"/>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9pPr>
          </a:lstStyle>
          <a:p>
            <a:endParaRPr/>
          </a:p>
        </p:txBody>
      </p:sp>
      <p:sp>
        <p:nvSpPr>
          <p:cNvPr id="123" name="Google Shape;123;p42"/>
          <p:cNvSpPr>
            <a:spLocks noGrp="1"/>
          </p:cNvSpPr>
          <p:nvPr>
            <p:ph type="pic" idx="7"/>
          </p:nvPr>
        </p:nvSpPr>
        <p:spPr>
          <a:xfrm>
            <a:off x="4630655" y="3417888"/>
            <a:ext cx="2520000" cy="3440112"/>
          </a:xfrm>
          <a:prstGeom prst="rect">
            <a:avLst/>
          </a:prstGeom>
          <a:solidFill>
            <a:srgbClr val="F2F2F2"/>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accent1"/>
              </a:buClr>
              <a:buSzPts val="1400"/>
              <a:buFont typeface="Arial"/>
              <a:buChar char="•"/>
              <a:defRPr sz="1400" b="0" i="0" u="none" strike="noStrike" cap="none">
                <a:solidFill>
                  <a:schemeClr val="accent1"/>
                </a:solidFill>
                <a:latin typeface="Verdana"/>
                <a:ea typeface="Verdana"/>
                <a:cs typeface="Verdana"/>
                <a:sym typeface="Verdana"/>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Verdana"/>
                <a:ea typeface="Verdana"/>
                <a:cs typeface="Verdana"/>
                <a:sym typeface="Verdana"/>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Verdana"/>
                <a:ea typeface="Verdana"/>
                <a:cs typeface="Verdana"/>
                <a:sym typeface="Verdana"/>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Verdana"/>
                <a:ea typeface="Verdana"/>
                <a:cs typeface="Verdana"/>
                <a:sym typeface="Verdana"/>
              </a:defRPr>
            </a:lvl9pPr>
          </a:lstStyle>
          <a:p>
            <a:endParaRPr/>
          </a:p>
        </p:txBody>
      </p:sp>
      <p:sp>
        <p:nvSpPr>
          <p:cNvPr id="8" name="Slide Number Placeholder 1">
            <a:extLst>
              <a:ext uri="{FF2B5EF4-FFF2-40B4-BE49-F238E27FC236}">
                <a16:creationId xmlns:a16="http://schemas.microsoft.com/office/drawing/2014/main" id="{B13A3431-C6E3-4074-BD9A-531ECA4C5A5B}"/>
              </a:ext>
            </a:extLst>
          </p:cNvPr>
          <p:cNvSpPr>
            <a:spLocks noGrp="1"/>
          </p:cNvSpPr>
          <p:nvPr>
            <p:ph type="sldNum" sz="quarter" idx="10"/>
          </p:nvPr>
        </p:nvSpPr>
        <p:spPr>
          <a:xfrm>
            <a:off x="5519061" y="6492875"/>
            <a:ext cx="894019"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0181BD-7B98-435C-8182-459C2BFB10B6}"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3.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theme" Target="../theme/theme2.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pic>
        <p:nvPicPr>
          <p:cNvPr id="11" name="Google Shape;11;p1"/>
          <p:cNvPicPr preferRelativeResize="0"/>
          <p:nvPr/>
        </p:nvPicPr>
        <p:blipFill rotWithShape="1">
          <a:blip r:embed="rId21">
            <a:alphaModFix/>
          </a:blip>
          <a:srcRect l="49736"/>
          <a:stretch/>
        </p:blipFill>
        <p:spPr>
          <a:xfrm>
            <a:off x="7696200" y="-261938"/>
            <a:ext cx="4789714" cy="7457395"/>
          </a:xfrm>
          <a:prstGeom prst="rect">
            <a:avLst/>
          </a:prstGeom>
          <a:noFill/>
          <a:ln>
            <a:noFill/>
          </a:ln>
        </p:spPr>
      </p:pic>
      <p:grpSp>
        <p:nvGrpSpPr>
          <p:cNvPr id="4" name="Group 3">
            <a:extLst>
              <a:ext uri="{FF2B5EF4-FFF2-40B4-BE49-F238E27FC236}">
                <a16:creationId xmlns:a16="http://schemas.microsoft.com/office/drawing/2014/main" id="{D5BD2B1A-D12C-45BB-9506-50A6B970FDED}"/>
              </a:ext>
            </a:extLst>
          </p:cNvPr>
          <p:cNvGrpSpPr/>
          <p:nvPr userDrawn="1"/>
        </p:nvGrpSpPr>
        <p:grpSpPr>
          <a:xfrm>
            <a:off x="66093" y="6112230"/>
            <a:ext cx="5164003" cy="713034"/>
            <a:chOff x="83700" y="6150330"/>
            <a:chExt cx="5164003" cy="713034"/>
          </a:xfrm>
        </p:grpSpPr>
        <p:pic>
          <p:nvPicPr>
            <p:cNvPr id="5" name="Picture 4" descr="A picture containing shape&#10;&#10;Description automatically generated">
              <a:extLst>
                <a:ext uri="{FF2B5EF4-FFF2-40B4-BE49-F238E27FC236}">
                  <a16:creationId xmlns:a16="http://schemas.microsoft.com/office/drawing/2014/main" id="{C0F2C47C-6EA6-4019-9285-DF5B490CAA46}"/>
                </a:ext>
              </a:extLst>
            </p:cNvPr>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83700" y="6170043"/>
              <a:ext cx="5135719" cy="693321"/>
            </a:xfrm>
            <a:prstGeom prst="rect">
              <a:avLst/>
            </a:prstGeom>
          </p:spPr>
        </p:pic>
        <p:pic>
          <p:nvPicPr>
            <p:cNvPr id="6" name="Picture 4" descr="logo">
              <a:extLst>
                <a:ext uri="{FF2B5EF4-FFF2-40B4-BE49-F238E27FC236}">
                  <a16:creationId xmlns:a16="http://schemas.microsoft.com/office/drawing/2014/main" id="{E04023A3-6E27-468C-9194-78C150A5CCC8}"/>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4020586" y="6150330"/>
              <a:ext cx="1227117" cy="693321"/>
            </a:xfrm>
            <a:prstGeom prst="rect">
              <a:avLst/>
            </a:prstGeom>
            <a:noFill/>
            <a:extLst>
              <a:ext uri="{909E8E84-426E-40DD-AFC4-6F175D3DCCD1}">
                <a14:hiddenFill xmlns:a14="http://schemas.microsoft.com/office/drawing/2010/main">
                  <a:solidFill>
                    <a:srgbClr val="FFFFFF"/>
                  </a:solidFill>
                </a14:hiddenFill>
              </a:ext>
            </a:extLst>
          </p:spPr>
        </p:pic>
      </p:grpSp>
      <p:sp>
        <p:nvSpPr>
          <p:cNvPr id="2" name="Slide Number Placeholder 1">
            <a:extLst>
              <a:ext uri="{FF2B5EF4-FFF2-40B4-BE49-F238E27FC236}">
                <a16:creationId xmlns:a16="http://schemas.microsoft.com/office/drawing/2014/main" id="{DC7DB415-79C6-4CED-83CB-D17E5776AE02}"/>
              </a:ext>
            </a:extLst>
          </p:cNvPr>
          <p:cNvSpPr>
            <a:spLocks noGrp="1"/>
          </p:cNvSpPr>
          <p:nvPr>
            <p:ph type="sldNum" sz="quarter" idx="4"/>
          </p:nvPr>
        </p:nvSpPr>
        <p:spPr>
          <a:xfrm>
            <a:off x="5519061" y="6492875"/>
            <a:ext cx="894019"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0181BD-7B98-435C-8182-459C2BFB10B6}" type="slidenum">
              <a:rPr lang="en-US" smtClean="0"/>
              <a:t>‹#›</a:t>
            </a:fld>
            <a:endParaRPr lang="en-US"/>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 id="2147483691" r:id="rId12"/>
    <p:sldLayoutId id="2147483692" r:id="rId13"/>
    <p:sldLayoutId id="2147483693" r:id="rId14"/>
    <p:sldLayoutId id="2147483694" r:id="rId15"/>
    <p:sldLayoutId id="2147483695" r:id="rId16"/>
    <p:sldLayoutId id="2147483696" r:id="rId17"/>
    <p:sldLayoutId id="2147483712" r:id="rId18"/>
    <p:sldLayoutId id="2147483713" r:id="rId19"/>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F4BAE14-27AA-481D-B6D5-FBE7175FBB7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4E398ED-3FE8-463D-BD37-5A897C8DF26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77A472D-36D4-44BE-BBBA-792BF0B7395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a:extLst>
              <a:ext uri="{FF2B5EF4-FFF2-40B4-BE49-F238E27FC236}">
                <a16:creationId xmlns:a16="http://schemas.microsoft.com/office/drawing/2014/main" id="{DB0DC318-FE3F-4875-A3FA-92D1E4E63C9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32BFD94-EE37-450D-B956-30D5D50992A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56B5A5-4C53-4ED8-89CD-01C2D36F6693}" type="slidenum">
              <a:rPr lang="en-US" smtClean="0"/>
              <a:t>‹#›</a:t>
            </a:fld>
            <a:endParaRPr lang="en-US"/>
          </a:p>
        </p:txBody>
      </p:sp>
    </p:spTree>
    <p:extLst>
      <p:ext uri="{BB962C8B-B14F-4D97-AF65-F5344CB8AC3E}">
        <p14:creationId xmlns:p14="http://schemas.microsoft.com/office/powerpoint/2010/main" val="1233335393"/>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0.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1.png"/><Relationship Id="rId7" Type="http://schemas.openxmlformats.org/officeDocument/2006/relationships/image" Target="../media/image24.png"/><Relationship Id="rId2" Type="http://schemas.openxmlformats.org/officeDocument/2006/relationships/notesSlide" Target="../notesSlides/notesSlide8.xml"/><Relationship Id="rId1" Type="http://schemas.openxmlformats.org/officeDocument/2006/relationships/slideLayout" Target="../slideLayouts/slideLayout18.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hyperlink" Target="https://www.3ds.com/products-services/simulia/products/isight-simulia-execution-engine/"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9.xml"/><Relationship Id="rId1" Type="http://schemas.openxmlformats.org/officeDocument/2006/relationships/slideLayout" Target="../slideLayouts/slideLayout18.xml"/><Relationship Id="rId5" Type="http://schemas.openxmlformats.org/officeDocument/2006/relationships/image" Target="../media/image28.emf"/><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image" Target="../media/image29.png"/><Relationship Id="rId1" Type="http://schemas.openxmlformats.org/officeDocument/2006/relationships/slideLayout" Target="../slideLayouts/slideLayout19.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emf"/></Relationships>
</file>

<file path=ppt/slides/_rels/slide1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8.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2.xml"/><Relationship Id="rId1" Type="http://schemas.openxmlformats.org/officeDocument/2006/relationships/slideLayout" Target="../slideLayouts/slideLayout18.xml"/><Relationship Id="rId4" Type="http://schemas.openxmlformats.org/officeDocument/2006/relationships/image" Target="../media/image40.png"/></Relationships>
</file>

<file path=ppt/slides/_rels/slide1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3.xml"/><Relationship Id="rId1" Type="http://schemas.openxmlformats.org/officeDocument/2006/relationships/slideLayout" Target="../slideLayouts/slideLayout18.xml"/><Relationship Id="rId4" Type="http://schemas.openxmlformats.org/officeDocument/2006/relationships/image" Target="../media/image42.png"/></Relationships>
</file>

<file path=ppt/slides/_rels/slide1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4.xml"/><Relationship Id="rId1" Type="http://schemas.openxmlformats.org/officeDocument/2006/relationships/slideLayout" Target="../slideLayouts/slideLayout18.xml"/><Relationship Id="rId4" Type="http://schemas.openxmlformats.org/officeDocument/2006/relationships/image" Target="../media/image44.png"/></Relationships>
</file>

<file path=ppt/slides/_rels/slide1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5.xml"/><Relationship Id="rId1" Type="http://schemas.openxmlformats.org/officeDocument/2006/relationships/slideLayout" Target="../slideLayouts/slideLayout18.xml"/><Relationship Id="rId5" Type="http://schemas.openxmlformats.org/officeDocument/2006/relationships/image" Target="../media/image47.png"/><Relationship Id="rId4" Type="http://schemas.openxmlformats.org/officeDocument/2006/relationships/image" Target="../media/image4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3" Type="http://schemas.openxmlformats.org/officeDocument/2006/relationships/image" Target="../media/image49.emf"/><Relationship Id="rId2" Type="http://schemas.openxmlformats.org/officeDocument/2006/relationships/notesSlide" Target="../notesSlides/notesSlide17.xml"/><Relationship Id="rId1" Type="http://schemas.openxmlformats.org/officeDocument/2006/relationships/slideLayout" Target="../slideLayouts/slideLayout18.xml"/><Relationship Id="rId4" Type="http://schemas.openxmlformats.org/officeDocument/2006/relationships/image" Target="../media/image50.png"/></Relationships>
</file>

<file path=ppt/slides/_rels/slide2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8.xml"/><Relationship Id="rId1" Type="http://schemas.openxmlformats.org/officeDocument/2006/relationships/slideLayout" Target="../slideLayouts/slideLayout18.xml"/><Relationship Id="rId6" Type="http://schemas.openxmlformats.org/officeDocument/2006/relationships/image" Target="../media/image54.png"/><Relationship Id="rId5" Type="http://schemas.openxmlformats.org/officeDocument/2006/relationships/image" Target="../media/image53.emf"/><Relationship Id="rId4" Type="http://schemas.openxmlformats.org/officeDocument/2006/relationships/image" Target="../media/image52.emf"/></Relationships>
</file>

<file path=ppt/slides/_rels/slide24.xml.rels><?xml version="1.0" encoding="UTF-8" standalone="yes"?>
<Relationships xmlns="http://schemas.openxmlformats.org/package/2006/relationships"><Relationship Id="rId2" Type="http://schemas.openxmlformats.org/officeDocument/2006/relationships/image" Target="../media/image55.emf"/><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19.xml"/><Relationship Id="rId1" Type="http://schemas.openxmlformats.org/officeDocument/2006/relationships/slideLayout" Target="../slideLayouts/slideLayout18.xml"/><Relationship Id="rId5" Type="http://schemas.openxmlformats.org/officeDocument/2006/relationships/image" Target="../media/image58.png"/><Relationship Id="rId4" Type="http://schemas.openxmlformats.org/officeDocument/2006/relationships/image" Target="../media/image57.emf"/></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1.xml"/><Relationship Id="rId1" Type="http://schemas.openxmlformats.org/officeDocument/2006/relationships/slideLayout" Target="../slideLayouts/slideLayout18.xml"/><Relationship Id="rId5" Type="http://schemas.openxmlformats.org/officeDocument/2006/relationships/image" Target="../media/image61.png"/><Relationship Id="rId4" Type="http://schemas.openxmlformats.org/officeDocument/2006/relationships/image" Target="../media/image60.png"/></Relationships>
</file>

<file path=ppt/slides/_rels/slide28.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18.xml"/><Relationship Id="rId4" Type="http://schemas.openxmlformats.org/officeDocument/2006/relationships/image" Target="../media/image64.png"/></Relationships>
</file>

<file path=ppt/slides/_rels/slide29.xml.rels><?xml version="1.0" encoding="UTF-8" standalone="yes"?>
<Relationships xmlns="http://schemas.openxmlformats.org/package/2006/relationships"><Relationship Id="rId8" Type="http://schemas.openxmlformats.org/officeDocument/2006/relationships/image" Target="../media/image70.emf"/><Relationship Id="rId3" Type="http://schemas.openxmlformats.org/officeDocument/2006/relationships/image" Target="../media/image65.png"/><Relationship Id="rId7" Type="http://schemas.openxmlformats.org/officeDocument/2006/relationships/image" Target="../media/image69.png"/><Relationship Id="rId2" Type="http://schemas.openxmlformats.org/officeDocument/2006/relationships/notesSlide" Target="../notesSlides/notesSlide22.xml"/><Relationship Id="rId1" Type="http://schemas.openxmlformats.org/officeDocument/2006/relationships/slideLayout" Target="../slideLayouts/slideLayout18.xml"/><Relationship Id="rId6" Type="http://schemas.openxmlformats.org/officeDocument/2006/relationships/image" Target="../media/image68.png"/><Relationship Id="rId5" Type="http://schemas.openxmlformats.org/officeDocument/2006/relationships/image" Target="../media/image67.png"/><Relationship Id="rId10" Type="http://schemas.openxmlformats.org/officeDocument/2006/relationships/image" Target="../media/image72.png"/><Relationship Id="rId4" Type="http://schemas.openxmlformats.org/officeDocument/2006/relationships/image" Target="../media/image66.PNG"/><Relationship Id="rId9" Type="http://schemas.openxmlformats.org/officeDocument/2006/relationships/image" Target="../media/image71.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8.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18.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 Id="rId9"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18.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83579B-9D5F-469D-86CF-A675F45E3FC7}"/>
              </a:ext>
            </a:extLst>
          </p:cNvPr>
          <p:cNvSpPr>
            <a:spLocks noGrp="1"/>
          </p:cNvSpPr>
          <p:nvPr>
            <p:ph type="ctrTitle"/>
          </p:nvPr>
        </p:nvSpPr>
        <p:spPr>
          <a:xfrm>
            <a:off x="518473" y="3012180"/>
            <a:ext cx="10987728" cy="789511"/>
          </a:xfrm>
        </p:spPr>
        <p:txBody>
          <a:bodyPr>
            <a:noAutofit/>
          </a:bodyPr>
          <a:lstStyle/>
          <a:p>
            <a:r>
              <a:rPr lang="en-US" sz="4400" b="1" i="0" dirty="0">
                <a:effectLst/>
                <a:latin typeface="Lato Black" panose="020F0502020204030203" pitchFamily="34" charset="0"/>
                <a:ea typeface="Lato Black" panose="020F0502020204030203" pitchFamily="34" charset="0"/>
                <a:cs typeface="Lato Black" panose="020F0502020204030203" pitchFamily="34" charset="0"/>
              </a:rPr>
              <a:t>Multi-objective optimization techniques for RF structure design</a:t>
            </a:r>
            <a:endParaRPr lang="en-US" sz="4400" dirty="0">
              <a:latin typeface="Lato Black" panose="020F0502020204030203" pitchFamily="34" charset="0"/>
              <a:ea typeface="Lato Black" panose="020F0502020204030203" pitchFamily="34" charset="0"/>
              <a:cs typeface="Lato Black" panose="020F0502020204030203" pitchFamily="34" charset="0"/>
            </a:endParaRPr>
          </a:p>
        </p:txBody>
      </p:sp>
      <p:sp>
        <p:nvSpPr>
          <p:cNvPr id="3" name="Subtitle 2">
            <a:extLst>
              <a:ext uri="{FF2B5EF4-FFF2-40B4-BE49-F238E27FC236}">
                <a16:creationId xmlns:a16="http://schemas.microsoft.com/office/drawing/2014/main" id="{BC6D8060-B246-4847-964C-437A4C981D3E}"/>
              </a:ext>
            </a:extLst>
          </p:cNvPr>
          <p:cNvSpPr>
            <a:spLocks noGrp="1"/>
          </p:cNvSpPr>
          <p:nvPr>
            <p:ph type="subTitle" idx="1"/>
          </p:nvPr>
        </p:nvSpPr>
        <p:spPr>
          <a:xfrm>
            <a:off x="313757" y="3996781"/>
            <a:ext cx="1671572" cy="564182"/>
          </a:xfrm>
        </p:spPr>
        <p:txBody>
          <a:bodyPr>
            <a:normAutofit fontScale="77500" lnSpcReduction="20000"/>
          </a:bodyPr>
          <a:lstStyle/>
          <a:p>
            <a:pPr algn="l"/>
            <a:r>
              <a:rPr lang="en-US" sz="2000" b="1" dirty="0"/>
              <a:t>Samuel Smith</a:t>
            </a:r>
          </a:p>
          <a:p>
            <a:pPr algn="l"/>
            <a:r>
              <a:rPr lang="en-US" sz="2000" dirty="0"/>
              <a:t>13/09/2022</a:t>
            </a:r>
          </a:p>
          <a:p>
            <a:pPr algn="l"/>
            <a:endParaRPr lang="en-US" sz="2000" dirty="0"/>
          </a:p>
        </p:txBody>
      </p:sp>
      <p:sp>
        <p:nvSpPr>
          <p:cNvPr id="8" name="Freeform 14">
            <a:extLst>
              <a:ext uri="{FF2B5EF4-FFF2-40B4-BE49-F238E27FC236}">
                <a16:creationId xmlns:a16="http://schemas.microsoft.com/office/drawing/2014/main" id="{C66F2F30-5DC0-44A0-BFA6-E12F46ED16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5920619" cy="2130951"/>
          </a:xfrm>
          <a:custGeom>
            <a:avLst/>
            <a:gdLst>
              <a:gd name="connsiteX0" fmla="*/ 0 w 5920619"/>
              <a:gd name="connsiteY0" fmla="*/ 0 h 2130951"/>
              <a:gd name="connsiteX1" fmla="*/ 3191370 w 5920619"/>
              <a:gd name="connsiteY1" fmla="*/ 0 h 2130951"/>
              <a:gd name="connsiteX2" fmla="*/ 3346315 w 5920619"/>
              <a:gd name="connsiteY2" fmla="*/ 0 h 2130951"/>
              <a:gd name="connsiteX3" fmla="*/ 5920619 w 5920619"/>
              <a:gd name="connsiteY3" fmla="*/ 0 h 2130951"/>
              <a:gd name="connsiteX4" fmla="*/ 4936971 w 5920619"/>
              <a:gd name="connsiteY4" fmla="*/ 2130951 h 2130951"/>
              <a:gd name="connsiteX5" fmla="*/ 0 w 5920619"/>
              <a:gd name="connsiteY5" fmla="*/ 2130951 h 2130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20619" h="2130951">
                <a:moveTo>
                  <a:pt x="0" y="0"/>
                </a:moveTo>
                <a:lnTo>
                  <a:pt x="3191370" y="0"/>
                </a:lnTo>
                <a:lnTo>
                  <a:pt x="3346315" y="0"/>
                </a:lnTo>
                <a:lnTo>
                  <a:pt x="5920619" y="0"/>
                </a:lnTo>
                <a:lnTo>
                  <a:pt x="4936971" y="2130951"/>
                </a:lnTo>
                <a:lnTo>
                  <a:pt x="0" y="2130951"/>
                </a:ln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Freeform 21">
            <a:extLst>
              <a:ext uri="{FF2B5EF4-FFF2-40B4-BE49-F238E27FC236}">
                <a16:creationId xmlns:a16="http://schemas.microsoft.com/office/drawing/2014/main" id="{85872F57-7F42-4F97-8391-DDC8D0054C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97839" y="0"/>
            <a:ext cx="7094160" cy="2130952"/>
          </a:xfrm>
          <a:custGeom>
            <a:avLst/>
            <a:gdLst>
              <a:gd name="connsiteX0" fmla="*/ 4417853 w 7094160"/>
              <a:gd name="connsiteY0" fmla="*/ 0 h 2130952"/>
              <a:gd name="connsiteX1" fmla="*/ 7094160 w 7094160"/>
              <a:gd name="connsiteY1" fmla="*/ 0 h 2130952"/>
              <a:gd name="connsiteX2" fmla="*/ 7094160 w 7094160"/>
              <a:gd name="connsiteY2" fmla="*/ 2130552 h 2130952"/>
              <a:gd name="connsiteX3" fmla="*/ 5920619 w 7094160"/>
              <a:gd name="connsiteY3" fmla="*/ 2130552 h 2130952"/>
              <a:gd name="connsiteX4" fmla="*/ 5920619 w 7094160"/>
              <a:gd name="connsiteY4" fmla="*/ 2130952 h 2130952"/>
              <a:gd name="connsiteX5" fmla="*/ 2729249 w 7094160"/>
              <a:gd name="connsiteY5" fmla="*/ 2130952 h 2130952"/>
              <a:gd name="connsiteX6" fmla="*/ 2574304 w 7094160"/>
              <a:gd name="connsiteY6" fmla="*/ 2130952 h 2130952"/>
              <a:gd name="connsiteX7" fmla="*/ 0 w 7094160"/>
              <a:gd name="connsiteY7" fmla="*/ 2130952 h 2130952"/>
              <a:gd name="connsiteX8" fmla="*/ 983648 w 7094160"/>
              <a:gd name="connsiteY8" fmla="*/ 1 h 2130952"/>
              <a:gd name="connsiteX9" fmla="*/ 4417853 w 7094160"/>
              <a:gd name="connsiteY9" fmla="*/ 1 h 2130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094160" h="2130952">
                <a:moveTo>
                  <a:pt x="4417853" y="0"/>
                </a:moveTo>
                <a:lnTo>
                  <a:pt x="7094160" y="0"/>
                </a:lnTo>
                <a:lnTo>
                  <a:pt x="7094160" y="2130552"/>
                </a:lnTo>
                <a:lnTo>
                  <a:pt x="5920619" y="2130552"/>
                </a:lnTo>
                <a:lnTo>
                  <a:pt x="5920619" y="2130952"/>
                </a:lnTo>
                <a:lnTo>
                  <a:pt x="2729249" y="2130952"/>
                </a:lnTo>
                <a:lnTo>
                  <a:pt x="2574304" y="2130952"/>
                </a:lnTo>
                <a:lnTo>
                  <a:pt x="0" y="2130952"/>
                </a:lnTo>
                <a:lnTo>
                  <a:pt x="983648" y="1"/>
                </a:lnTo>
                <a:lnTo>
                  <a:pt x="4417853" y="1"/>
                </a:lnTo>
                <a:close/>
              </a:path>
            </a:pathLst>
          </a:custGeom>
          <a:solidFill>
            <a:srgbClr val="7F7F7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Freeform: Shape 11">
            <a:extLst>
              <a:ext uri="{FF2B5EF4-FFF2-40B4-BE49-F238E27FC236}">
                <a16:creationId xmlns:a16="http://schemas.microsoft.com/office/drawing/2014/main" id="{04DC2037-48A0-4F22-B9D4-8EAEBC780A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149721" y="4682920"/>
            <a:ext cx="4522796" cy="2175080"/>
          </a:xfrm>
          <a:custGeom>
            <a:avLst/>
            <a:gdLst>
              <a:gd name="connsiteX0" fmla="*/ 3515449 w 4522796"/>
              <a:gd name="connsiteY0" fmla="*/ 0 h 2175080"/>
              <a:gd name="connsiteX1" fmla="*/ 0 w 4522796"/>
              <a:gd name="connsiteY1" fmla="*/ 0 h 2175080"/>
              <a:gd name="connsiteX2" fmla="*/ 0 w 4522796"/>
              <a:gd name="connsiteY2" fmla="*/ 2175080 h 2175080"/>
              <a:gd name="connsiteX3" fmla="*/ 4522796 w 4522796"/>
              <a:gd name="connsiteY3" fmla="*/ 2175080 h 2175080"/>
            </a:gdLst>
            <a:ahLst/>
            <a:cxnLst>
              <a:cxn ang="0">
                <a:pos x="connsiteX0" y="connsiteY0"/>
              </a:cxn>
              <a:cxn ang="0">
                <a:pos x="connsiteX1" y="connsiteY1"/>
              </a:cxn>
              <a:cxn ang="0">
                <a:pos x="connsiteX2" y="connsiteY2"/>
              </a:cxn>
              <a:cxn ang="0">
                <a:pos x="connsiteX3" y="connsiteY3"/>
              </a:cxn>
            </a:cxnLst>
            <a:rect l="l" t="t" r="r" b="b"/>
            <a:pathLst>
              <a:path w="4522796" h="2175080">
                <a:moveTo>
                  <a:pt x="3515449" y="0"/>
                </a:moveTo>
                <a:lnTo>
                  <a:pt x="0" y="0"/>
                </a:lnTo>
                <a:lnTo>
                  <a:pt x="0" y="2175080"/>
                </a:lnTo>
                <a:lnTo>
                  <a:pt x="4522796" y="217508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Freeform 22">
            <a:extLst>
              <a:ext uri="{FF2B5EF4-FFF2-40B4-BE49-F238E27FC236}">
                <a16:creationId xmlns:a16="http://schemas.microsoft.com/office/drawing/2014/main" id="{0006CBFD-ADA0-43D1-9332-9C34CA1C76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266810" y="4682920"/>
            <a:ext cx="5925190" cy="2175080"/>
          </a:xfrm>
          <a:custGeom>
            <a:avLst/>
            <a:gdLst>
              <a:gd name="connsiteX0" fmla="*/ 1007347 w 5925190"/>
              <a:gd name="connsiteY0" fmla="*/ 0 h 2175080"/>
              <a:gd name="connsiteX1" fmla="*/ 5925190 w 5925190"/>
              <a:gd name="connsiteY1" fmla="*/ 0 h 2175080"/>
              <a:gd name="connsiteX2" fmla="*/ 5925190 w 5925190"/>
              <a:gd name="connsiteY2" fmla="*/ 2175080 h 2175080"/>
              <a:gd name="connsiteX3" fmla="*/ 0 w 5925190"/>
              <a:gd name="connsiteY3" fmla="*/ 2175080 h 2175080"/>
            </a:gdLst>
            <a:ahLst/>
            <a:cxnLst>
              <a:cxn ang="0">
                <a:pos x="connsiteX0" y="connsiteY0"/>
              </a:cxn>
              <a:cxn ang="0">
                <a:pos x="connsiteX1" y="connsiteY1"/>
              </a:cxn>
              <a:cxn ang="0">
                <a:pos x="connsiteX2" y="connsiteY2"/>
              </a:cxn>
              <a:cxn ang="0">
                <a:pos x="connsiteX3" y="connsiteY3"/>
              </a:cxn>
            </a:cxnLst>
            <a:rect l="l" t="t" r="r" b="b"/>
            <a:pathLst>
              <a:path w="5925190" h="2175080">
                <a:moveTo>
                  <a:pt x="1007347" y="0"/>
                </a:moveTo>
                <a:lnTo>
                  <a:pt x="5925190" y="0"/>
                </a:lnTo>
                <a:lnTo>
                  <a:pt x="5925190" y="2175080"/>
                </a:lnTo>
                <a:lnTo>
                  <a:pt x="0" y="217508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Freeform 25">
            <a:extLst>
              <a:ext uri="{FF2B5EF4-FFF2-40B4-BE49-F238E27FC236}">
                <a16:creationId xmlns:a16="http://schemas.microsoft.com/office/drawing/2014/main" id="{2B931666-F28F-45F3-A074-66D2272D58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682920"/>
            <a:ext cx="7114535" cy="2175080"/>
          </a:xfrm>
          <a:custGeom>
            <a:avLst/>
            <a:gdLst>
              <a:gd name="connsiteX0" fmla="*/ 0 w 7114535"/>
              <a:gd name="connsiteY0" fmla="*/ 0 h 2175080"/>
              <a:gd name="connsiteX1" fmla="*/ 1189345 w 7114535"/>
              <a:gd name="connsiteY1" fmla="*/ 0 h 2175080"/>
              <a:gd name="connsiteX2" fmla="*/ 7114535 w 7114535"/>
              <a:gd name="connsiteY2" fmla="*/ 0 h 2175080"/>
              <a:gd name="connsiteX3" fmla="*/ 6107188 w 7114535"/>
              <a:gd name="connsiteY3" fmla="*/ 2175080 h 2175080"/>
              <a:gd name="connsiteX4" fmla="*/ 1189345 w 7114535"/>
              <a:gd name="connsiteY4" fmla="*/ 2175080 h 2175080"/>
              <a:gd name="connsiteX5" fmla="*/ 0 w 7114535"/>
              <a:gd name="connsiteY5" fmla="*/ 2175080 h 2175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4535" h="2175080">
                <a:moveTo>
                  <a:pt x="0" y="0"/>
                </a:moveTo>
                <a:lnTo>
                  <a:pt x="1189345" y="0"/>
                </a:lnTo>
                <a:lnTo>
                  <a:pt x="7114535" y="0"/>
                </a:lnTo>
                <a:lnTo>
                  <a:pt x="6107188" y="2175080"/>
                </a:lnTo>
                <a:lnTo>
                  <a:pt x="1189345" y="2175080"/>
                </a:lnTo>
                <a:lnTo>
                  <a:pt x="0" y="2175080"/>
                </a:lnTo>
                <a:close/>
              </a:path>
            </a:pathLst>
          </a:custGeom>
          <a:solidFill>
            <a:srgbClr val="7F7F7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6" name="Group 5">
            <a:extLst>
              <a:ext uri="{FF2B5EF4-FFF2-40B4-BE49-F238E27FC236}">
                <a16:creationId xmlns:a16="http://schemas.microsoft.com/office/drawing/2014/main" id="{2118AD0A-74BC-4D02-A926-3E1DE852F08D}"/>
              </a:ext>
            </a:extLst>
          </p:cNvPr>
          <p:cNvGrpSpPr/>
          <p:nvPr/>
        </p:nvGrpSpPr>
        <p:grpSpPr>
          <a:xfrm>
            <a:off x="6266812" y="4678821"/>
            <a:ext cx="5925187" cy="2179179"/>
            <a:chOff x="6266810" y="4676873"/>
            <a:chExt cx="5925187" cy="2179179"/>
          </a:xfrm>
          <a:solidFill>
            <a:srgbClr val="02AA94"/>
          </a:solidFill>
        </p:grpSpPr>
        <p:sp>
          <p:nvSpPr>
            <p:cNvPr id="4" name="Rectangle: Single Corner Snipped 3">
              <a:extLst>
                <a:ext uri="{FF2B5EF4-FFF2-40B4-BE49-F238E27FC236}">
                  <a16:creationId xmlns:a16="http://schemas.microsoft.com/office/drawing/2014/main" id="{63D5B04E-002A-4041-8C71-117FC85E49E7}"/>
                </a:ext>
              </a:extLst>
            </p:cNvPr>
            <p:cNvSpPr/>
            <p:nvPr/>
          </p:nvSpPr>
          <p:spPr>
            <a:xfrm flipH="1">
              <a:off x="7292590" y="4676873"/>
              <a:ext cx="4899407" cy="2179179"/>
            </a:xfrm>
            <a:prstGeom prst="snip1Rect">
              <a:avLst>
                <a:gd name="adj" fmla="val 0"/>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rapezoid 4">
              <a:extLst>
                <a:ext uri="{FF2B5EF4-FFF2-40B4-BE49-F238E27FC236}">
                  <a16:creationId xmlns:a16="http://schemas.microsoft.com/office/drawing/2014/main" id="{4611B774-F189-491C-AADF-13D57C728983}"/>
                </a:ext>
              </a:extLst>
            </p:cNvPr>
            <p:cNvSpPr/>
            <p:nvPr/>
          </p:nvSpPr>
          <p:spPr>
            <a:xfrm>
              <a:off x="6266810" y="4684868"/>
              <a:ext cx="2058157" cy="2171184"/>
            </a:xfrm>
            <a:prstGeom prst="trapezoid">
              <a:avLst>
                <a:gd name="adj" fmla="val 49182"/>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1" name="Group 10">
            <a:extLst>
              <a:ext uri="{FF2B5EF4-FFF2-40B4-BE49-F238E27FC236}">
                <a16:creationId xmlns:a16="http://schemas.microsoft.com/office/drawing/2014/main" id="{CFC345AC-2A9C-4118-A189-3E415D98F6D7}"/>
              </a:ext>
            </a:extLst>
          </p:cNvPr>
          <p:cNvGrpSpPr/>
          <p:nvPr/>
        </p:nvGrpSpPr>
        <p:grpSpPr>
          <a:xfrm>
            <a:off x="112275" y="6048819"/>
            <a:ext cx="5219419" cy="701316"/>
            <a:chOff x="83700" y="6086919"/>
            <a:chExt cx="5219419" cy="701316"/>
          </a:xfrm>
        </p:grpSpPr>
        <p:pic>
          <p:nvPicPr>
            <p:cNvPr id="9" name="Picture 8" descr="A picture containing shape&#10;&#10;Description automatically generated">
              <a:extLst>
                <a:ext uri="{FF2B5EF4-FFF2-40B4-BE49-F238E27FC236}">
                  <a16:creationId xmlns:a16="http://schemas.microsoft.com/office/drawing/2014/main" id="{4F0F8BB8-360A-40E6-A750-EBBCCB3FE12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700" y="6086919"/>
              <a:ext cx="5135719" cy="693321"/>
            </a:xfrm>
            <a:prstGeom prst="rect">
              <a:avLst/>
            </a:prstGeom>
          </p:spPr>
        </p:pic>
        <p:pic>
          <p:nvPicPr>
            <p:cNvPr id="1028" name="Picture 4" descr="logo">
              <a:extLst>
                <a:ext uri="{FF2B5EF4-FFF2-40B4-BE49-F238E27FC236}">
                  <a16:creationId xmlns:a16="http://schemas.microsoft.com/office/drawing/2014/main" id="{361C82ED-0513-4F84-A528-CF157EBBD08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76002" y="6094914"/>
              <a:ext cx="1227117" cy="693321"/>
            </a:xfrm>
            <a:prstGeom prst="rect">
              <a:avLst/>
            </a:prstGeom>
            <a:noFill/>
            <a:extLst>
              <a:ext uri="{909E8E84-426E-40DD-AFC4-6F175D3DCCD1}">
                <a14:hiddenFill xmlns:a14="http://schemas.microsoft.com/office/drawing/2010/main">
                  <a:solidFill>
                    <a:srgbClr val="FFFFFF"/>
                  </a:solidFill>
                </a14:hiddenFill>
              </a:ext>
            </a:extLst>
          </p:spPr>
        </p:pic>
      </p:grpSp>
      <p:sp>
        <p:nvSpPr>
          <p:cNvPr id="13" name="Slide Number Placeholder 12">
            <a:extLst>
              <a:ext uri="{FF2B5EF4-FFF2-40B4-BE49-F238E27FC236}">
                <a16:creationId xmlns:a16="http://schemas.microsoft.com/office/drawing/2014/main" id="{D880ADA1-EAE7-4922-B8BD-AF013ABAA68F}"/>
              </a:ext>
            </a:extLst>
          </p:cNvPr>
          <p:cNvSpPr>
            <a:spLocks noGrp="1"/>
          </p:cNvSpPr>
          <p:nvPr>
            <p:ph type="sldNum" sz="quarter" idx="12"/>
          </p:nvPr>
        </p:nvSpPr>
        <p:spPr/>
        <p:txBody>
          <a:bodyPr/>
          <a:lstStyle/>
          <a:p>
            <a:fld id="{9356B5A5-4C53-4ED8-89CD-01C2D36F6693}" type="slidenum">
              <a:rPr lang="en-US" smtClean="0"/>
              <a:t>1</a:t>
            </a:fld>
            <a:endParaRPr lang="en-US"/>
          </a:p>
        </p:txBody>
      </p:sp>
      <p:sp>
        <p:nvSpPr>
          <p:cNvPr id="17" name="Title 1">
            <a:extLst>
              <a:ext uri="{FF2B5EF4-FFF2-40B4-BE49-F238E27FC236}">
                <a16:creationId xmlns:a16="http://schemas.microsoft.com/office/drawing/2014/main" id="{50EE3E8C-D594-4741-8A1D-F1946C385904}"/>
              </a:ext>
            </a:extLst>
          </p:cNvPr>
          <p:cNvSpPr txBox="1">
            <a:spLocks/>
          </p:cNvSpPr>
          <p:nvPr/>
        </p:nvSpPr>
        <p:spPr>
          <a:xfrm>
            <a:off x="3563522" y="3501731"/>
            <a:ext cx="4761447" cy="1004271"/>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buClrTx/>
              <a:buFontTx/>
            </a:pPr>
            <a:r>
              <a:rPr lang="en-GB" sz="2000" b="1" dirty="0"/>
              <a:t>NVEC 2022</a:t>
            </a:r>
            <a:endParaRPr lang="en-US" sz="1000" b="1" dirty="0"/>
          </a:p>
        </p:txBody>
      </p:sp>
      <p:sp>
        <p:nvSpPr>
          <p:cNvPr id="7" name="Rectangle 6">
            <a:extLst>
              <a:ext uri="{FF2B5EF4-FFF2-40B4-BE49-F238E27FC236}">
                <a16:creationId xmlns:a16="http://schemas.microsoft.com/office/drawing/2014/main" id="{23B7C3CC-A511-4A8A-A715-8C1D749E1F60}"/>
              </a:ext>
            </a:extLst>
          </p:cNvPr>
          <p:cNvSpPr/>
          <p:nvPr/>
        </p:nvSpPr>
        <p:spPr>
          <a:xfrm>
            <a:off x="143950" y="4823776"/>
            <a:ext cx="6096000" cy="710131"/>
          </a:xfrm>
          <a:prstGeom prst="rect">
            <a:avLst/>
          </a:prstGeom>
        </p:spPr>
        <p:txBody>
          <a:bodyPr>
            <a:spAutoFit/>
          </a:bodyPr>
          <a:lstStyle/>
          <a:p>
            <a:pPr>
              <a:lnSpc>
                <a:spcPct val="107000"/>
              </a:lnSpc>
              <a:spcAft>
                <a:spcPts val="800"/>
              </a:spcAft>
            </a:pPr>
            <a:r>
              <a:rPr lang="en-US" sz="1600" b="1" dirty="0">
                <a:latin typeface="Calibri" panose="020F0502020204030204" pitchFamily="34" charset="0"/>
                <a:ea typeface="Times New Roman" panose="02020603050405020304" pitchFamily="18" charset="0"/>
                <a:cs typeface="Calibri" panose="020F0502020204030204" pitchFamily="34" charset="0"/>
              </a:rPr>
              <a:t>Supervisor:  Prof. Graeme Burt</a:t>
            </a:r>
          </a:p>
          <a:p>
            <a:pPr>
              <a:lnSpc>
                <a:spcPct val="107000"/>
              </a:lnSpc>
              <a:spcAft>
                <a:spcPts val="800"/>
              </a:spcAft>
            </a:pPr>
            <a:r>
              <a:rPr lang="en-US" sz="1600" b="1" dirty="0">
                <a:latin typeface="Calibri" panose="020F0502020204030204" pitchFamily="34" charset="0"/>
                <a:ea typeface="Calibri" panose="020F0502020204030204" pitchFamily="34" charset="0"/>
                <a:cs typeface="Calibri" panose="020F0502020204030204" pitchFamily="34" charset="0"/>
              </a:rPr>
              <a:t>Start date: October 2020</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67760598"/>
      </p:ext>
    </p:extLst>
  </p:cSld>
  <p:clrMapOvr>
    <a:masterClrMapping/>
  </p:clrMapOvr>
  <mc:AlternateContent xmlns:mc="http://schemas.openxmlformats.org/markup-compatibility/2006" xmlns:p14="http://schemas.microsoft.com/office/powerpoint/2010/main">
    <mc:Choice Requires="p14">
      <p:transition spd="slow" p14:dur="2000" advTm="17000"/>
    </mc:Choice>
    <mc:Fallback xmlns="">
      <p:transition spd="slow" advTm="1700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5BA1677-9181-44FD-9BAF-1C2AA5BA9CB0}"/>
              </a:ext>
            </a:extLst>
          </p:cNvPr>
          <p:cNvSpPr>
            <a:spLocks noGrp="1"/>
          </p:cNvSpPr>
          <p:nvPr>
            <p:ph type="sldNum" sz="quarter" idx="4"/>
          </p:nvPr>
        </p:nvSpPr>
        <p:spPr/>
        <p:txBody>
          <a:bodyPr/>
          <a:lstStyle/>
          <a:p>
            <a:fld id="{710181BD-7B98-435C-8182-459C2BFB10B6}" type="slidenum">
              <a:rPr lang="en-US" smtClean="0"/>
              <a:t>10</a:t>
            </a:fld>
            <a:endParaRPr lang="en-US"/>
          </a:p>
        </p:txBody>
      </p:sp>
      <p:sp>
        <p:nvSpPr>
          <p:cNvPr id="6" name="Rectangle 5">
            <a:extLst>
              <a:ext uri="{FF2B5EF4-FFF2-40B4-BE49-F238E27FC236}">
                <a16:creationId xmlns:a16="http://schemas.microsoft.com/office/drawing/2014/main" id="{AFCDF530-9DF2-4883-8EC1-EFA48724632E}"/>
              </a:ext>
            </a:extLst>
          </p:cNvPr>
          <p:cNvSpPr/>
          <p:nvPr/>
        </p:nvSpPr>
        <p:spPr>
          <a:xfrm>
            <a:off x="1067525" y="282611"/>
            <a:ext cx="4504759" cy="646331"/>
          </a:xfrm>
          <a:prstGeom prst="rect">
            <a:avLst/>
          </a:prstGeom>
        </p:spPr>
        <p:txBody>
          <a:bodyPr wrap="none">
            <a:spAutoFit/>
          </a:bodyPr>
          <a:lstStyle/>
          <a:p>
            <a:pPr lvl="0" algn="ctr"/>
            <a:r>
              <a:rPr lang="en-US" sz="3600" b="1" dirty="0">
                <a:solidFill>
                  <a:srgbClr val="C00000"/>
                </a:solidFill>
                <a:latin typeface="Lato Black" panose="020F0502020204030203" pitchFamily="34" charset="0"/>
                <a:ea typeface="Lato Black" panose="020F0502020204030203" pitchFamily="34" charset="0"/>
                <a:cs typeface="Lato Black" panose="020F0502020204030203" pitchFamily="34" charset="0"/>
                <a:sym typeface="Open Sans ExtraBold"/>
              </a:rPr>
              <a:t>Simulation Approach</a:t>
            </a:r>
          </a:p>
        </p:txBody>
      </p:sp>
      <p:grpSp>
        <p:nvGrpSpPr>
          <p:cNvPr id="33" name="Group 32">
            <a:extLst>
              <a:ext uri="{FF2B5EF4-FFF2-40B4-BE49-F238E27FC236}">
                <a16:creationId xmlns:a16="http://schemas.microsoft.com/office/drawing/2014/main" id="{C31AED6D-313F-4313-AD89-66B79C5BAE9B}"/>
              </a:ext>
            </a:extLst>
          </p:cNvPr>
          <p:cNvGrpSpPr>
            <a:grpSpLocks noChangeAspect="1"/>
          </p:cNvGrpSpPr>
          <p:nvPr/>
        </p:nvGrpSpPr>
        <p:grpSpPr>
          <a:xfrm>
            <a:off x="81037" y="137336"/>
            <a:ext cx="936882" cy="936882"/>
            <a:chOff x="3412215" y="2467322"/>
            <a:chExt cx="3600000" cy="3600000"/>
          </a:xfrm>
        </p:grpSpPr>
        <p:sp>
          <p:nvSpPr>
            <p:cNvPr id="34" name="Google Shape;221;p54">
              <a:extLst>
                <a:ext uri="{FF2B5EF4-FFF2-40B4-BE49-F238E27FC236}">
                  <a16:creationId xmlns:a16="http://schemas.microsoft.com/office/drawing/2014/main" id="{09B24620-169A-4A7A-B5E4-BED820A12FC6}"/>
                </a:ext>
              </a:extLst>
            </p:cNvPr>
            <p:cNvSpPr/>
            <p:nvPr/>
          </p:nvSpPr>
          <p:spPr>
            <a:xfrm>
              <a:off x="3412215" y="2467322"/>
              <a:ext cx="3600000" cy="3600000"/>
            </a:xfrm>
            <a:prstGeom prst="ellipse">
              <a:avLst/>
            </a:prstGeom>
            <a:solidFill>
              <a:srgbClr val="C00000">
                <a:alpha val="20000"/>
              </a:srgbClr>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7466">
                <a:solidFill>
                  <a:schemeClr val="dk1"/>
                </a:solidFill>
                <a:latin typeface="Gill Sans"/>
                <a:ea typeface="Gill Sans"/>
                <a:cs typeface="Gill Sans"/>
                <a:sym typeface="Gill Sans"/>
              </a:endParaRPr>
            </a:p>
          </p:txBody>
        </p:sp>
        <p:sp>
          <p:nvSpPr>
            <p:cNvPr id="35" name="Google Shape;222;p54">
              <a:extLst>
                <a:ext uri="{FF2B5EF4-FFF2-40B4-BE49-F238E27FC236}">
                  <a16:creationId xmlns:a16="http://schemas.microsoft.com/office/drawing/2014/main" id="{6A44C857-380B-45F0-9CD4-F60DCFBE6A1F}"/>
                </a:ext>
              </a:extLst>
            </p:cNvPr>
            <p:cNvSpPr/>
            <p:nvPr/>
          </p:nvSpPr>
          <p:spPr>
            <a:xfrm>
              <a:off x="3772215" y="2827322"/>
              <a:ext cx="2880000" cy="2880000"/>
            </a:xfrm>
            <a:prstGeom prst="ellipse">
              <a:avLst/>
            </a:prstGeom>
            <a:solidFill>
              <a:srgbClr val="C00000">
                <a:alpha val="36862"/>
              </a:srgbClr>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7466">
                <a:solidFill>
                  <a:schemeClr val="dk1"/>
                </a:solidFill>
                <a:latin typeface="Gill Sans"/>
                <a:ea typeface="Gill Sans"/>
                <a:cs typeface="Gill Sans"/>
                <a:sym typeface="Gill Sans"/>
              </a:endParaRPr>
            </a:p>
          </p:txBody>
        </p:sp>
      </p:grpSp>
      <p:sp>
        <p:nvSpPr>
          <p:cNvPr id="7" name="Rectangle 6">
            <a:extLst>
              <a:ext uri="{FF2B5EF4-FFF2-40B4-BE49-F238E27FC236}">
                <a16:creationId xmlns:a16="http://schemas.microsoft.com/office/drawing/2014/main" id="{92F62734-4449-4C5E-A02B-28E4B99B95CF}"/>
              </a:ext>
            </a:extLst>
          </p:cNvPr>
          <p:cNvSpPr/>
          <p:nvPr/>
        </p:nvSpPr>
        <p:spPr>
          <a:xfrm>
            <a:off x="81036" y="1148194"/>
            <a:ext cx="8121132" cy="923330"/>
          </a:xfrm>
          <a:prstGeom prst="rect">
            <a:avLst/>
          </a:prstGeom>
        </p:spPr>
        <p:txBody>
          <a:bodyPr wrap="square">
            <a:spAutoFit/>
          </a:bodyPr>
          <a:lstStyle/>
          <a:p>
            <a:pPr marL="342900" indent="-342900">
              <a:buFont typeface="Arial" panose="020B0604020202020204" pitchFamily="34" charset="0"/>
              <a:buChar char="•"/>
            </a:pPr>
            <a:r>
              <a:rPr lang="en-US" sz="1800" dirty="0">
                <a:latin typeface="Calibri" panose="020F0502020204030204" pitchFamily="34" charset="0"/>
                <a:ea typeface="Roboto" panose="020B0604020202020204" charset="0"/>
                <a:cs typeface="Calibri" panose="020F0502020204030204" pitchFamily="34" charset="0"/>
              </a:rPr>
              <a:t>Electromagnetic simulations were performed in CST studio suite, with optimisations performed using </a:t>
            </a:r>
            <a:r>
              <a:rPr lang="en-US" sz="1800" dirty="0" err="1">
                <a:latin typeface="Calibri" panose="020F0502020204030204" pitchFamily="34" charset="0"/>
                <a:ea typeface="Roboto" panose="020B0604020202020204" charset="0"/>
                <a:cs typeface="Calibri" panose="020F0502020204030204" pitchFamily="34" charset="0"/>
              </a:rPr>
              <a:t>Isight</a:t>
            </a:r>
            <a:r>
              <a:rPr lang="en-US" sz="1800" dirty="0">
                <a:latin typeface="Calibri" panose="020F0502020204030204" pitchFamily="34" charset="0"/>
                <a:ea typeface="Roboto" panose="020B0604020202020204" charset="0"/>
                <a:cs typeface="Calibri" panose="020F0502020204030204" pitchFamily="34" charset="0"/>
              </a:rPr>
              <a:t> (open system for integrating design and simulation models). </a:t>
            </a:r>
          </a:p>
        </p:txBody>
      </p:sp>
      <p:pic>
        <p:nvPicPr>
          <p:cNvPr id="8" name="Picture 7">
            <a:extLst>
              <a:ext uri="{FF2B5EF4-FFF2-40B4-BE49-F238E27FC236}">
                <a16:creationId xmlns:a16="http://schemas.microsoft.com/office/drawing/2014/main" id="{616AC836-9974-457A-8D14-58C2DD79FE85}"/>
              </a:ext>
            </a:extLst>
          </p:cNvPr>
          <p:cNvPicPr>
            <a:picLocks noChangeAspect="1"/>
          </p:cNvPicPr>
          <p:nvPr/>
        </p:nvPicPr>
        <p:blipFill>
          <a:blip r:embed="rId3"/>
          <a:stretch>
            <a:fillRect/>
          </a:stretch>
        </p:blipFill>
        <p:spPr>
          <a:xfrm>
            <a:off x="8647278" y="605776"/>
            <a:ext cx="1140989" cy="901750"/>
          </a:xfrm>
          <a:prstGeom prst="rect">
            <a:avLst/>
          </a:prstGeom>
          <a:ln>
            <a:noFill/>
          </a:ln>
          <a:effectLst/>
        </p:spPr>
      </p:pic>
      <p:sp>
        <p:nvSpPr>
          <p:cNvPr id="10" name="TextBox 9">
            <a:extLst>
              <a:ext uri="{FF2B5EF4-FFF2-40B4-BE49-F238E27FC236}">
                <a16:creationId xmlns:a16="http://schemas.microsoft.com/office/drawing/2014/main" id="{5903A0BC-5056-4DAF-8E21-30113580F9AE}"/>
              </a:ext>
            </a:extLst>
          </p:cNvPr>
          <p:cNvSpPr txBox="1"/>
          <p:nvPr/>
        </p:nvSpPr>
        <p:spPr>
          <a:xfrm>
            <a:off x="6413080" y="6306105"/>
            <a:ext cx="6240780" cy="738664"/>
          </a:xfrm>
          <a:prstGeom prst="rect">
            <a:avLst/>
          </a:prstGeom>
          <a:noFill/>
        </p:spPr>
        <p:txBody>
          <a:bodyPr wrap="square">
            <a:spAutoFit/>
          </a:bodyPr>
          <a:lstStyle/>
          <a:p>
            <a:r>
              <a:rPr lang="en-GB" dirty="0">
                <a:solidFill>
                  <a:srgbClr val="C00000"/>
                </a:solidFill>
                <a:hlinkClick r:id="rId4">
                  <a:extLst>
                    <a:ext uri="{A12FA001-AC4F-418D-AE19-62706E023703}">
                      <ahyp:hlinkClr xmlns:ahyp="http://schemas.microsoft.com/office/drawing/2018/hyperlinkcolor" val="tx"/>
                    </a:ext>
                  </a:extLst>
                </a:hlinkClick>
              </a:rPr>
              <a:t>https://www.3ds.com/products-services/simulia/products/isight-simulia-execution-engine/</a:t>
            </a:r>
            <a:endParaRPr lang="en-GB" dirty="0">
              <a:solidFill>
                <a:srgbClr val="C00000"/>
              </a:solidFill>
            </a:endParaRPr>
          </a:p>
          <a:p>
            <a:endParaRPr lang="en-GB" dirty="0">
              <a:solidFill>
                <a:srgbClr val="C00000"/>
              </a:solidFill>
            </a:endParaRPr>
          </a:p>
        </p:txBody>
      </p:sp>
      <p:pic>
        <p:nvPicPr>
          <p:cNvPr id="5" name="Picture 4">
            <a:extLst>
              <a:ext uri="{FF2B5EF4-FFF2-40B4-BE49-F238E27FC236}">
                <a16:creationId xmlns:a16="http://schemas.microsoft.com/office/drawing/2014/main" id="{E2B0EAE7-2297-47E6-95B2-9382D96C1B22}"/>
              </a:ext>
            </a:extLst>
          </p:cNvPr>
          <p:cNvPicPr>
            <a:picLocks noChangeAspect="1"/>
          </p:cNvPicPr>
          <p:nvPr/>
        </p:nvPicPr>
        <p:blipFill>
          <a:blip r:embed="rId5"/>
          <a:stretch>
            <a:fillRect/>
          </a:stretch>
        </p:blipFill>
        <p:spPr>
          <a:xfrm>
            <a:off x="3467824" y="3961908"/>
            <a:ext cx="2947554" cy="1450041"/>
          </a:xfrm>
          <a:prstGeom prst="rect">
            <a:avLst/>
          </a:prstGeom>
        </p:spPr>
      </p:pic>
      <p:pic>
        <p:nvPicPr>
          <p:cNvPr id="11" name="Picture 10">
            <a:extLst>
              <a:ext uri="{FF2B5EF4-FFF2-40B4-BE49-F238E27FC236}">
                <a16:creationId xmlns:a16="http://schemas.microsoft.com/office/drawing/2014/main" id="{808139CC-923D-4D53-B6D5-7DA7E6F3DB52}"/>
              </a:ext>
            </a:extLst>
          </p:cNvPr>
          <p:cNvPicPr>
            <a:picLocks noChangeAspect="1"/>
          </p:cNvPicPr>
          <p:nvPr/>
        </p:nvPicPr>
        <p:blipFill rotWithShape="1">
          <a:blip r:embed="rId6"/>
          <a:srcRect l="4628" t="1689" r="7542" b="1742"/>
          <a:stretch/>
        </p:blipFill>
        <p:spPr>
          <a:xfrm>
            <a:off x="7955890" y="2844716"/>
            <a:ext cx="3840480" cy="3319271"/>
          </a:xfrm>
          <a:prstGeom prst="rect">
            <a:avLst/>
          </a:prstGeom>
        </p:spPr>
      </p:pic>
      <p:sp>
        <p:nvSpPr>
          <p:cNvPr id="15" name="Rectangle 14">
            <a:extLst>
              <a:ext uri="{FF2B5EF4-FFF2-40B4-BE49-F238E27FC236}">
                <a16:creationId xmlns:a16="http://schemas.microsoft.com/office/drawing/2014/main" id="{906D3EAC-46DC-4A91-BC23-C6D6D5E11F15}"/>
              </a:ext>
            </a:extLst>
          </p:cNvPr>
          <p:cNvSpPr/>
          <p:nvPr/>
        </p:nvSpPr>
        <p:spPr>
          <a:xfrm>
            <a:off x="164916" y="2163393"/>
            <a:ext cx="7744130" cy="1754326"/>
          </a:xfrm>
          <a:prstGeom prst="rect">
            <a:avLst/>
          </a:prstGeom>
        </p:spPr>
        <p:txBody>
          <a:bodyPr wrap="square">
            <a:spAutoFit/>
          </a:bodyPr>
          <a:lstStyle/>
          <a:p>
            <a:pPr marL="285750" indent="-285750" algn="l">
              <a:buFont typeface="Arial" panose="020B0604020202020204" pitchFamily="34" charset="0"/>
              <a:buChar char="•"/>
            </a:pPr>
            <a:r>
              <a:rPr lang="en-GB" sz="1800" b="0" i="0" u="none" strike="noStrike" baseline="0" dirty="0">
                <a:latin typeface="Calibri" panose="020F0502020204030204" pitchFamily="34" charset="0"/>
                <a:cs typeface="Calibri" panose="020F0502020204030204" pitchFamily="34" charset="0"/>
              </a:rPr>
              <a:t>Fast Non-dominated Sorting Genetic Algorithm (NSGA-II)</a:t>
            </a:r>
            <a:r>
              <a:rPr lang="en-US" sz="1800" b="0" i="0" u="none" strike="noStrike" baseline="0" dirty="0">
                <a:latin typeface="Calibri" panose="020F0502020204030204" pitchFamily="34" charset="0"/>
                <a:cs typeface="Calibri" panose="020F0502020204030204" pitchFamily="34" charset="0"/>
              </a:rPr>
              <a:t>, and the Archive-Based Micro Genetic </a:t>
            </a:r>
            <a:r>
              <a:rPr lang="en-US" sz="1800" b="0" i="0" u="none" strike="noStrike" baseline="0" dirty="0" err="1">
                <a:latin typeface="Calibri" panose="020F0502020204030204" pitchFamily="34" charset="0"/>
                <a:cs typeface="Calibri" panose="020F0502020204030204" pitchFamily="34" charset="0"/>
              </a:rPr>
              <a:t>Algorthim</a:t>
            </a:r>
            <a:r>
              <a:rPr lang="en-US" sz="1800" dirty="0">
                <a:latin typeface="Calibri" panose="020F0502020204030204" pitchFamily="34" charset="0"/>
                <a:cs typeface="Calibri" panose="020F0502020204030204" pitchFamily="34" charset="0"/>
              </a:rPr>
              <a:t> </a:t>
            </a:r>
            <a:r>
              <a:rPr lang="en-US" sz="1800" b="0" i="0" u="none" strike="noStrike" baseline="0" dirty="0">
                <a:latin typeface="Calibri" panose="020F0502020204030204" pitchFamily="34" charset="0"/>
                <a:cs typeface="Calibri" panose="020F0502020204030204" pitchFamily="34" charset="0"/>
              </a:rPr>
              <a:t>(AMGA) used, which offers an improvement over NSGA-II by using an archive to maintain its search history.</a:t>
            </a:r>
          </a:p>
          <a:p>
            <a:pPr marL="285750" indent="-285750" algn="l">
              <a:buFont typeface="Arial" panose="020B0604020202020204" pitchFamily="34" charset="0"/>
              <a:buChar char="•"/>
            </a:pPr>
            <a:endParaRPr lang="en-US" sz="1800" dirty="0">
              <a:latin typeface="Calibri" panose="020F0502020204030204" pitchFamily="34" charset="0"/>
              <a:cs typeface="Calibri" panose="020F0502020204030204" pitchFamily="34" charset="0"/>
            </a:endParaRPr>
          </a:p>
          <a:p>
            <a:pPr marL="285750" indent="-285750" algn="l">
              <a:buFont typeface="Arial" panose="020B0604020202020204" pitchFamily="34" charset="0"/>
              <a:buChar char="•"/>
            </a:pPr>
            <a:r>
              <a:rPr lang="en-US" sz="1800" b="0" i="0" u="none" strike="noStrike" baseline="0" dirty="0">
                <a:latin typeface="Calibri" panose="020F0502020204030204" pitchFamily="34" charset="0"/>
                <a:cs typeface="Calibri" panose="020F0502020204030204" pitchFamily="34" charset="0"/>
              </a:rPr>
              <a:t>Frequency handled by estimating the maximum and minimum cavity radius, and then setting a constraints for a small value of </a:t>
            </a:r>
            <a:r>
              <a:rPr lang="el-GR" sz="1800" b="0" i="0" u="none" strike="noStrike" baseline="0" dirty="0">
                <a:latin typeface="Calibri" panose="020F0502020204030204" pitchFamily="34" charset="0"/>
                <a:cs typeface="Calibri" panose="020F0502020204030204" pitchFamily="34" charset="0"/>
              </a:rPr>
              <a:t>ε</a:t>
            </a:r>
            <a:r>
              <a:rPr lang="en-US" sz="1800" b="0" i="0" u="none" strike="noStrike" baseline="0" dirty="0">
                <a:latin typeface="Calibri" panose="020F0502020204030204" pitchFamily="34" charset="0"/>
                <a:cs typeface="Calibri" panose="020F0502020204030204" pitchFamily="34" charset="0"/>
              </a:rPr>
              <a:t> with </a:t>
            </a:r>
            <a:r>
              <a:rPr lang="el-GR" sz="1800" b="0" i="0" u="none" strike="noStrike" baseline="0" dirty="0">
                <a:latin typeface="Calibri" panose="020F0502020204030204" pitchFamily="34" charset="0"/>
                <a:cs typeface="Calibri" panose="020F0502020204030204" pitchFamily="34" charset="0"/>
              </a:rPr>
              <a:t>ε</a:t>
            </a:r>
            <a:r>
              <a:rPr lang="en-US" sz="1800" b="0" i="0" u="none" strike="noStrike" baseline="0" dirty="0">
                <a:latin typeface="Calibri" panose="020F0502020204030204" pitchFamily="34" charset="0"/>
                <a:cs typeface="Calibri" panose="020F0502020204030204" pitchFamily="34" charset="0"/>
              </a:rPr>
              <a:t> = 20 </a:t>
            </a:r>
            <a:r>
              <a:rPr lang="en-US" sz="1800" b="0" i="0" u="none" strike="noStrike" baseline="0" dirty="0" err="1">
                <a:latin typeface="Calibri" panose="020F0502020204030204" pitchFamily="34" charset="0"/>
                <a:cs typeface="Calibri" panose="020F0502020204030204" pitchFamily="34" charset="0"/>
              </a:rPr>
              <a:t>MHz.</a:t>
            </a:r>
            <a:endParaRPr lang="en-US" sz="1800" b="0" i="0" u="none" strike="noStrike" baseline="0" dirty="0">
              <a:latin typeface="Calibri" panose="020F0502020204030204" pitchFamily="34" charset="0"/>
              <a:cs typeface="Calibri" panose="020F0502020204030204" pitchFamily="34" charset="0"/>
            </a:endParaRPr>
          </a:p>
        </p:txBody>
      </p:sp>
      <p:pic>
        <p:nvPicPr>
          <p:cNvPr id="13" name="Picture 12">
            <a:extLst>
              <a:ext uri="{FF2B5EF4-FFF2-40B4-BE49-F238E27FC236}">
                <a16:creationId xmlns:a16="http://schemas.microsoft.com/office/drawing/2014/main" id="{14499D9E-CFE2-4655-AFF9-C921DB41F0A0}"/>
              </a:ext>
            </a:extLst>
          </p:cNvPr>
          <p:cNvPicPr>
            <a:picLocks noChangeAspect="1"/>
          </p:cNvPicPr>
          <p:nvPr/>
        </p:nvPicPr>
        <p:blipFill>
          <a:blip r:embed="rId7"/>
          <a:stretch>
            <a:fillRect/>
          </a:stretch>
        </p:blipFill>
        <p:spPr>
          <a:xfrm>
            <a:off x="395630" y="3908633"/>
            <a:ext cx="2503497" cy="479837"/>
          </a:xfrm>
          <a:prstGeom prst="rect">
            <a:avLst/>
          </a:prstGeom>
        </p:spPr>
      </p:pic>
      <p:pic>
        <p:nvPicPr>
          <p:cNvPr id="14" name="Picture 13" descr="Graphical user interface, text, application&#10;&#10;Description automatically generated">
            <a:extLst>
              <a:ext uri="{FF2B5EF4-FFF2-40B4-BE49-F238E27FC236}">
                <a16:creationId xmlns:a16="http://schemas.microsoft.com/office/drawing/2014/main" id="{89AC7A67-3EC9-468A-9410-0F35640CCC9D}"/>
              </a:ext>
            </a:extLst>
          </p:cNvPr>
          <p:cNvPicPr>
            <a:picLocks noChangeAspect="1"/>
          </p:cNvPicPr>
          <p:nvPr/>
        </p:nvPicPr>
        <p:blipFill rotWithShape="1">
          <a:blip r:embed="rId8"/>
          <a:srcRect r="57316"/>
          <a:stretch/>
        </p:blipFill>
        <p:spPr>
          <a:xfrm>
            <a:off x="9932219" y="310161"/>
            <a:ext cx="1864151" cy="2489505"/>
          </a:xfrm>
          <a:prstGeom prst="rect">
            <a:avLst/>
          </a:prstGeom>
          <a:ln>
            <a:noFill/>
          </a:ln>
          <a:effectLst/>
        </p:spPr>
      </p:pic>
      <p:sp>
        <p:nvSpPr>
          <p:cNvPr id="16" name="TextBox 15">
            <a:extLst>
              <a:ext uri="{FF2B5EF4-FFF2-40B4-BE49-F238E27FC236}">
                <a16:creationId xmlns:a16="http://schemas.microsoft.com/office/drawing/2014/main" id="{97995404-F36E-45E9-9FAE-E1E612374DE7}"/>
              </a:ext>
            </a:extLst>
          </p:cNvPr>
          <p:cNvSpPr txBox="1"/>
          <p:nvPr/>
        </p:nvSpPr>
        <p:spPr>
          <a:xfrm>
            <a:off x="294856" y="5200099"/>
            <a:ext cx="7166648" cy="861774"/>
          </a:xfrm>
          <a:prstGeom prst="rect">
            <a:avLst/>
          </a:prstGeom>
          <a:noFill/>
        </p:spPr>
        <p:txBody>
          <a:bodyPr wrap="square">
            <a:spAutoFit/>
          </a:bodyPr>
          <a:lstStyle/>
          <a:p>
            <a:pPr marL="285750" indent="-285750" algn="l">
              <a:buFont typeface="Arial" panose="020B0604020202020204" pitchFamily="34" charset="0"/>
              <a:buChar char="•"/>
            </a:pPr>
            <a:endParaRPr lang="en-US" sz="1400" dirty="0">
              <a:latin typeface="Calibri" panose="020F0502020204030204" pitchFamily="34" charset="0"/>
              <a:ea typeface="Roboto" panose="020B0604020202020204" charset="0"/>
              <a:cs typeface="Calibri" panose="020F0502020204030204" pitchFamily="34" charset="0"/>
            </a:endParaRPr>
          </a:p>
          <a:p>
            <a:pPr marL="285750" indent="-285750" algn="l">
              <a:buFont typeface="Arial" panose="020B0604020202020204" pitchFamily="34" charset="0"/>
              <a:buChar char="•"/>
            </a:pPr>
            <a:r>
              <a:rPr lang="en-US" sz="1800" dirty="0">
                <a:latin typeface="Calibri" panose="020F0502020204030204" pitchFamily="34" charset="0"/>
                <a:ea typeface="Roboto" panose="020B0604020202020204" charset="0"/>
                <a:cs typeface="Calibri" panose="020F0502020204030204" pitchFamily="34" charset="0"/>
              </a:rPr>
              <a:t>Convergence vs number of generations investigated for the Z vs. </a:t>
            </a:r>
            <a:r>
              <a:rPr lang="en-US" sz="1800" dirty="0" err="1">
                <a:latin typeface="Calibri" panose="020F0502020204030204" pitchFamily="34" charset="0"/>
                <a:ea typeface="Roboto" panose="020B0604020202020204" charset="0"/>
                <a:cs typeface="Calibri" panose="020F0502020204030204" pitchFamily="34" charset="0"/>
              </a:rPr>
              <a:t>E</a:t>
            </a:r>
            <a:r>
              <a:rPr lang="en-US" sz="1800" baseline="-25000" dirty="0" err="1">
                <a:latin typeface="Calibri" panose="020F0502020204030204" pitchFamily="34" charset="0"/>
                <a:ea typeface="Roboto" panose="020B0604020202020204" charset="0"/>
                <a:cs typeface="Calibri" panose="020F0502020204030204" pitchFamily="34" charset="0"/>
              </a:rPr>
              <a:t>pk</a:t>
            </a:r>
            <a:r>
              <a:rPr lang="en-US" sz="1800" dirty="0">
                <a:latin typeface="Calibri" panose="020F0502020204030204" pitchFamily="34" charset="0"/>
                <a:ea typeface="Roboto" panose="020B0604020202020204" charset="0"/>
                <a:cs typeface="Calibri" panose="020F0502020204030204" pitchFamily="34" charset="0"/>
              </a:rPr>
              <a:t>/</a:t>
            </a:r>
            <a:r>
              <a:rPr lang="en-US" sz="1800" dirty="0" err="1">
                <a:latin typeface="Calibri" panose="020F0502020204030204" pitchFamily="34" charset="0"/>
                <a:ea typeface="Roboto" panose="020B0604020202020204" charset="0"/>
                <a:cs typeface="Calibri" panose="020F0502020204030204" pitchFamily="34" charset="0"/>
              </a:rPr>
              <a:t>E</a:t>
            </a:r>
            <a:r>
              <a:rPr lang="en-US" sz="1800" baseline="-25000" dirty="0" err="1">
                <a:latin typeface="Calibri" panose="020F0502020204030204" pitchFamily="34" charset="0"/>
                <a:ea typeface="Roboto" panose="020B0604020202020204" charset="0"/>
                <a:cs typeface="Calibri" panose="020F0502020204030204" pitchFamily="34" charset="0"/>
              </a:rPr>
              <a:t>a</a:t>
            </a:r>
            <a:r>
              <a:rPr lang="en-US" sz="1800" dirty="0">
                <a:latin typeface="Calibri" panose="020F0502020204030204" pitchFamily="34" charset="0"/>
                <a:ea typeface="Roboto" panose="020B0604020202020204" charset="0"/>
                <a:cs typeface="Calibri" panose="020F0502020204030204" pitchFamily="34" charset="0"/>
              </a:rPr>
              <a:t> objectives. </a:t>
            </a:r>
          </a:p>
        </p:txBody>
      </p:sp>
    </p:spTree>
    <p:extLst>
      <p:ext uri="{BB962C8B-B14F-4D97-AF65-F5344CB8AC3E}">
        <p14:creationId xmlns:p14="http://schemas.microsoft.com/office/powerpoint/2010/main" val="2385550862"/>
      </p:ext>
    </p:extLst>
  </p:cSld>
  <p:clrMapOvr>
    <a:masterClrMapping/>
  </p:clrMapOvr>
  <mc:AlternateContent xmlns:mc="http://schemas.openxmlformats.org/markup-compatibility/2006" xmlns:p14="http://schemas.microsoft.com/office/powerpoint/2010/main">
    <mc:Choice Requires="p14">
      <p:transition spd="slow" p14:dur="2000" advTm="35000"/>
    </mc:Choice>
    <mc:Fallback xmlns="">
      <p:transition spd="slow" advTm="3500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5BA1677-9181-44FD-9BAF-1C2AA5BA9CB0}"/>
              </a:ext>
            </a:extLst>
          </p:cNvPr>
          <p:cNvSpPr>
            <a:spLocks noGrp="1"/>
          </p:cNvSpPr>
          <p:nvPr>
            <p:ph type="sldNum" sz="quarter" idx="4"/>
          </p:nvPr>
        </p:nvSpPr>
        <p:spPr/>
        <p:txBody>
          <a:bodyPr/>
          <a:lstStyle/>
          <a:p>
            <a:fld id="{710181BD-7B98-435C-8182-459C2BFB10B6}" type="slidenum">
              <a:rPr lang="en-US" smtClean="0"/>
              <a:t>11</a:t>
            </a:fld>
            <a:endParaRPr lang="en-US"/>
          </a:p>
        </p:txBody>
      </p:sp>
      <p:sp>
        <p:nvSpPr>
          <p:cNvPr id="6" name="Rectangle 5">
            <a:extLst>
              <a:ext uri="{FF2B5EF4-FFF2-40B4-BE49-F238E27FC236}">
                <a16:creationId xmlns:a16="http://schemas.microsoft.com/office/drawing/2014/main" id="{AFCDF530-9DF2-4883-8EC1-EFA48724632E}"/>
              </a:ext>
            </a:extLst>
          </p:cNvPr>
          <p:cNvSpPr/>
          <p:nvPr/>
        </p:nvSpPr>
        <p:spPr>
          <a:xfrm>
            <a:off x="1111607" y="288010"/>
            <a:ext cx="1691490" cy="646331"/>
          </a:xfrm>
          <a:prstGeom prst="rect">
            <a:avLst/>
          </a:prstGeom>
        </p:spPr>
        <p:txBody>
          <a:bodyPr wrap="none">
            <a:spAutoFit/>
          </a:bodyPr>
          <a:lstStyle/>
          <a:p>
            <a:pPr lvl="0" algn="ctr"/>
            <a:r>
              <a:rPr lang="en-US" sz="3600" b="1" dirty="0">
                <a:solidFill>
                  <a:srgbClr val="C00000"/>
                </a:solidFill>
                <a:latin typeface="Lato Black" panose="020F0502020204030203" pitchFamily="34" charset="0"/>
                <a:ea typeface="Lato Black" panose="020F0502020204030203" pitchFamily="34" charset="0"/>
                <a:cs typeface="Lato Black" panose="020F0502020204030203" pitchFamily="34" charset="0"/>
                <a:sym typeface="Open Sans ExtraBold"/>
              </a:rPr>
              <a:t>Results</a:t>
            </a:r>
          </a:p>
        </p:txBody>
      </p:sp>
      <p:grpSp>
        <p:nvGrpSpPr>
          <p:cNvPr id="33" name="Group 32">
            <a:extLst>
              <a:ext uri="{FF2B5EF4-FFF2-40B4-BE49-F238E27FC236}">
                <a16:creationId xmlns:a16="http://schemas.microsoft.com/office/drawing/2014/main" id="{C31AED6D-313F-4313-AD89-66B79C5BAE9B}"/>
              </a:ext>
            </a:extLst>
          </p:cNvPr>
          <p:cNvGrpSpPr>
            <a:grpSpLocks noChangeAspect="1"/>
          </p:cNvGrpSpPr>
          <p:nvPr/>
        </p:nvGrpSpPr>
        <p:grpSpPr>
          <a:xfrm>
            <a:off x="81037" y="137336"/>
            <a:ext cx="936882" cy="936882"/>
            <a:chOff x="3412215" y="2467322"/>
            <a:chExt cx="3600000" cy="3600000"/>
          </a:xfrm>
        </p:grpSpPr>
        <p:sp>
          <p:nvSpPr>
            <p:cNvPr id="34" name="Google Shape;221;p54">
              <a:extLst>
                <a:ext uri="{FF2B5EF4-FFF2-40B4-BE49-F238E27FC236}">
                  <a16:creationId xmlns:a16="http://schemas.microsoft.com/office/drawing/2014/main" id="{09B24620-169A-4A7A-B5E4-BED820A12FC6}"/>
                </a:ext>
              </a:extLst>
            </p:cNvPr>
            <p:cNvSpPr/>
            <p:nvPr/>
          </p:nvSpPr>
          <p:spPr>
            <a:xfrm>
              <a:off x="3412215" y="2467322"/>
              <a:ext cx="3600000" cy="3600000"/>
            </a:xfrm>
            <a:prstGeom prst="ellipse">
              <a:avLst/>
            </a:prstGeom>
            <a:solidFill>
              <a:srgbClr val="C00000">
                <a:alpha val="20000"/>
              </a:srgbClr>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7466">
                <a:solidFill>
                  <a:schemeClr val="dk1"/>
                </a:solidFill>
                <a:latin typeface="Gill Sans"/>
                <a:ea typeface="Gill Sans"/>
                <a:cs typeface="Gill Sans"/>
                <a:sym typeface="Gill Sans"/>
              </a:endParaRPr>
            </a:p>
          </p:txBody>
        </p:sp>
        <p:sp>
          <p:nvSpPr>
            <p:cNvPr id="35" name="Google Shape;222;p54">
              <a:extLst>
                <a:ext uri="{FF2B5EF4-FFF2-40B4-BE49-F238E27FC236}">
                  <a16:creationId xmlns:a16="http://schemas.microsoft.com/office/drawing/2014/main" id="{6A44C857-380B-45F0-9CD4-F60DCFBE6A1F}"/>
                </a:ext>
              </a:extLst>
            </p:cNvPr>
            <p:cNvSpPr/>
            <p:nvPr/>
          </p:nvSpPr>
          <p:spPr>
            <a:xfrm>
              <a:off x="3772215" y="2827322"/>
              <a:ext cx="2880000" cy="2880000"/>
            </a:xfrm>
            <a:prstGeom prst="ellipse">
              <a:avLst/>
            </a:prstGeom>
            <a:solidFill>
              <a:srgbClr val="C00000">
                <a:alpha val="36862"/>
              </a:srgbClr>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7466">
                <a:solidFill>
                  <a:schemeClr val="dk1"/>
                </a:solidFill>
                <a:latin typeface="Gill Sans"/>
                <a:ea typeface="Gill Sans"/>
                <a:cs typeface="Gill Sans"/>
                <a:sym typeface="Gill Sans"/>
              </a:endParaRPr>
            </a:p>
          </p:txBody>
        </p:sp>
      </p:grpSp>
      <p:pic>
        <p:nvPicPr>
          <p:cNvPr id="5" name="Picture 4" descr="Calendar&#10;&#10;Description automatically generated">
            <a:extLst>
              <a:ext uri="{FF2B5EF4-FFF2-40B4-BE49-F238E27FC236}">
                <a16:creationId xmlns:a16="http://schemas.microsoft.com/office/drawing/2014/main" id="{9773FAF6-BEEE-455B-B798-D263E928ABEC}"/>
              </a:ext>
            </a:extLst>
          </p:cNvPr>
          <p:cNvPicPr>
            <a:picLocks noChangeAspect="1"/>
          </p:cNvPicPr>
          <p:nvPr/>
        </p:nvPicPr>
        <p:blipFill rotWithShape="1">
          <a:blip r:embed="rId3"/>
          <a:srcRect r="50000" b="64884"/>
          <a:stretch/>
        </p:blipFill>
        <p:spPr>
          <a:xfrm>
            <a:off x="4680581" y="513198"/>
            <a:ext cx="3481268" cy="2909522"/>
          </a:xfrm>
          <a:prstGeom prst="rect">
            <a:avLst/>
          </a:prstGeom>
        </p:spPr>
      </p:pic>
      <p:sp>
        <p:nvSpPr>
          <p:cNvPr id="12" name="Rectangle 11">
            <a:extLst>
              <a:ext uri="{FF2B5EF4-FFF2-40B4-BE49-F238E27FC236}">
                <a16:creationId xmlns:a16="http://schemas.microsoft.com/office/drawing/2014/main" id="{7E9ADC0D-0E01-49A5-AB39-7A40C795D900}"/>
              </a:ext>
            </a:extLst>
          </p:cNvPr>
          <p:cNvSpPr/>
          <p:nvPr/>
        </p:nvSpPr>
        <p:spPr>
          <a:xfrm>
            <a:off x="81036" y="1148194"/>
            <a:ext cx="4599545" cy="2862322"/>
          </a:xfrm>
          <a:prstGeom prst="rect">
            <a:avLst/>
          </a:prstGeom>
        </p:spPr>
        <p:txBody>
          <a:bodyPr wrap="square">
            <a:spAutoFit/>
          </a:bodyPr>
          <a:lstStyle/>
          <a:p>
            <a:pPr marL="342900" indent="-342900">
              <a:buFont typeface="Arial" panose="020B0604020202020204" pitchFamily="34" charset="0"/>
              <a:buChar char="•"/>
            </a:pPr>
            <a:r>
              <a:rPr lang="en-US" sz="1800" dirty="0">
                <a:latin typeface="Calibri" panose="020F0502020204030204" pitchFamily="34" charset="0"/>
                <a:ea typeface="Roboto" panose="020B0604020202020204" charset="0"/>
                <a:cs typeface="Calibri" panose="020F0502020204030204" pitchFamily="34" charset="0"/>
              </a:rPr>
              <a:t>Optimisations produce thousands of Pareto optimal points, Pareto fronts for the objectives are shown. </a:t>
            </a:r>
          </a:p>
          <a:p>
            <a:endParaRPr lang="en-US" sz="1800" dirty="0">
              <a:latin typeface="Calibri" panose="020F0502020204030204" pitchFamily="34" charset="0"/>
              <a:ea typeface="Roboto" panose="020B0604020202020204" charset="0"/>
              <a:cs typeface="Calibri" panose="020F0502020204030204" pitchFamily="34" charset="0"/>
            </a:endParaRPr>
          </a:p>
          <a:p>
            <a:pPr marL="342900" indent="-342900">
              <a:buFont typeface="Arial" panose="020B0604020202020204" pitchFamily="34" charset="0"/>
              <a:buChar char="•"/>
            </a:pPr>
            <a:r>
              <a:rPr lang="en-US" sz="1800" dirty="0">
                <a:latin typeface="Calibri" panose="020F0502020204030204" pitchFamily="34" charset="0"/>
                <a:ea typeface="Roboto" panose="020B0604020202020204" charset="0"/>
                <a:cs typeface="Calibri" panose="020F0502020204030204" pitchFamily="34" charset="0"/>
              </a:rPr>
              <a:t>S</a:t>
            </a:r>
            <a:r>
              <a:rPr lang="en-US" sz="1800" baseline="-25000" dirty="0">
                <a:latin typeface="Calibri" panose="020F0502020204030204" pitchFamily="34" charset="0"/>
                <a:ea typeface="Roboto" panose="020B0604020202020204" charset="0"/>
                <a:cs typeface="Calibri" panose="020F0502020204030204" pitchFamily="34" charset="0"/>
              </a:rPr>
              <a:t>C</a:t>
            </a:r>
            <a:r>
              <a:rPr lang="en-US" sz="1800" dirty="0">
                <a:latin typeface="Calibri" panose="020F0502020204030204" pitchFamily="34" charset="0"/>
                <a:ea typeface="Roboto" panose="020B0604020202020204" charset="0"/>
                <a:cs typeface="Calibri" panose="020F0502020204030204" pitchFamily="34" charset="0"/>
              </a:rPr>
              <a:t> well within limits with a small Pareto front with </a:t>
            </a:r>
            <a:r>
              <a:rPr lang="en-US" sz="1800" dirty="0" err="1">
                <a:latin typeface="Calibri" panose="020F0502020204030204" pitchFamily="34" charset="0"/>
                <a:ea typeface="Roboto" panose="020B0604020202020204" charset="0"/>
                <a:cs typeface="Calibri" panose="020F0502020204030204" pitchFamily="34" charset="0"/>
              </a:rPr>
              <a:t>E</a:t>
            </a:r>
            <a:r>
              <a:rPr lang="en-US" sz="1800" baseline="-25000" dirty="0" err="1">
                <a:latin typeface="Calibri" panose="020F0502020204030204" pitchFamily="34" charset="0"/>
                <a:ea typeface="Roboto" panose="020B0604020202020204" charset="0"/>
                <a:cs typeface="Calibri" panose="020F0502020204030204" pitchFamily="34" charset="0"/>
              </a:rPr>
              <a:t>pk</a:t>
            </a:r>
            <a:r>
              <a:rPr lang="en-US" sz="1800" dirty="0">
                <a:latin typeface="Calibri" panose="020F0502020204030204" pitchFamily="34" charset="0"/>
                <a:ea typeface="Roboto" panose="020B0604020202020204" charset="0"/>
                <a:cs typeface="Calibri" panose="020F0502020204030204" pitchFamily="34" charset="0"/>
              </a:rPr>
              <a:t>/</a:t>
            </a:r>
            <a:r>
              <a:rPr lang="en-US" sz="1800" dirty="0" err="1">
                <a:latin typeface="Calibri" panose="020F0502020204030204" pitchFamily="34" charset="0"/>
                <a:ea typeface="Roboto" panose="020B0604020202020204" charset="0"/>
                <a:cs typeface="Calibri" panose="020F0502020204030204" pitchFamily="34" charset="0"/>
              </a:rPr>
              <a:t>E</a:t>
            </a:r>
            <a:r>
              <a:rPr lang="en-US" sz="1800" baseline="-25000" dirty="0" err="1">
                <a:latin typeface="Calibri" panose="020F0502020204030204" pitchFamily="34" charset="0"/>
                <a:ea typeface="Roboto" panose="020B0604020202020204" charset="0"/>
                <a:cs typeface="Calibri" panose="020F0502020204030204" pitchFamily="34" charset="0"/>
              </a:rPr>
              <a:t>acc</a:t>
            </a:r>
            <a:r>
              <a:rPr lang="en-US" sz="1800" dirty="0">
                <a:latin typeface="Calibri" panose="020F0502020204030204" pitchFamily="34" charset="0"/>
                <a:ea typeface="Roboto" panose="020B0604020202020204" charset="0"/>
                <a:cs typeface="Calibri" panose="020F0502020204030204" pitchFamily="34" charset="0"/>
              </a:rPr>
              <a:t>.</a:t>
            </a:r>
          </a:p>
          <a:p>
            <a:endParaRPr lang="en-US" sz="1800" dirty="0">
              <a:latin typeface="Calibri" panose="020F0502020204030204" pitchFamily="34" charset="0"/>
              <a:ea typeface="Roboto" panose="020B0604020202020204" charset="0"/>
              <a:cs typeface="Calibri" panose="020F0502020204030204" pitchFamily="34" charset="0"/>
            </a:endParaRPr>
          </a:p>
          <a:p>
            <a:pPr marL="342900" indent="-342900">
              <a:buFont typeface="Arial" panose="020B0604020202020204" pitchFamily="34" charset="0"/>
              <a:buChar char="•"/>
            </a:pPr>
            <a:r>
              <a:rPr lang="en-US" sz="1800" dirty="0">
                <a:latin typeface="Calibri" panose="020F0502020204030204" pitchFamily="34" charset="0"/>
                <a:ea typeface="Roboto" panose="020B0604020202020204" charset="0"/>
                <a:cs typeface="Calibri" panose="020F0502020204030204" pitchFamily="34" charset="0"/>
              </a:rPr>
              <a:t>Results were shown to not depend on </a:t>
            </a:r>
            <a:r>
              <a:rPr lang="en-US" sz="1800" dirty="0" err="1">
                <a:latin typeface="Calibri" panose="020F0502020204030204" pitchFamily="34" charset="0"/>
                <a:ea typeface="Roboto" panose="020B0604020202020204" charset="0"/>
                <a:cs typeface="Calibri" panose="020F0502020204030204" pitchFamily="34" charset="0"/>
              </a:rPr>
              <a:t>B</a:t>
            </a:r>
            <a:r>
              <a:rPr lang="en-US" sz="1800" baseline="-25000" dirty="0" err="1">
                <a:latin typeface="Calibri" panose="020F0502020204030204" pitchFamily="34" charset="0"/>
                <a:ea typeface="Roboto" panose="020B0604020202020204" charset="0"/>
                <a:cs typeface="Calibri" panose="020F0502020204030204" pitchFamily="34" charset="0"/>
              </a:rPr>
              <a:t>pk</a:t>
            </a:r>
            <a:r>
              <a:rPr lang="en-US" sz="1800" dirty="0">
                <a:latin typeface="Calibri" panose="020F0502020204030204" pitchFamily="34" charset="0"/>
                <a:ea typeface="Roboto" panose="020B0604020202020204" charset="0"/>
                <a:cs typeface="Calibri" panose="020F0502020204030204" pitchFamily="34" charset="0"/>
              </a:rPr>
              <a:t>/</a:t>
            </a:r>
            <a:r>
              <a:rPr lang="en-US" sz="1800" dirty="0" err="1">
                <a:latin typeface="Calibri" panose="020F0502020204030204" pitchFamily="34" charset="0"/>
                <a:ea typeface="Roboto" panose="020B0604020202020204" charset="0"/>
                <a:cs typeface="Calibri" panose="020F0502020204030204" pitchFamily="34" charset="0"/>
              </a:rPr>
              <a:t>E</a:t>
            </a:r>
            <a:r>
              <a:rPr lang="en-US" sz="1800" baseline="-25000" dirty="0" err="1">
                <a:latin typeface="Calibri" panose="020F0502020204030204" pitchFamily="34" charset="0"/>
                <a:ea typeface="Roboto" panose="020B0604020202020204" charset="0"/>
                <a:cs typeface="Calibri" panose="020F0502020204030204" pitchFamily="34" charset="0"/>
              </a:rPr>
              <a:t>acc</a:t>
            </a:r>
            <a:r>
              <a:rPr lang="en-US" sz="1800" dirty="0">
                <a:latin typeface="Calibri" panose="020F0502020204030204" pitchFamily="34" charset="0"/>
                <a:ea typeface="Roboto" panose="020B0604020202020204" charset="0"/>
                <a:cs typeface="Calibri" panose="020F0502020204030204" pitchFamily="34" charset="0"/>
              </a:rPr>
              <a:t> as there were no features that enhanced the magnetic field.</a:t>
            </a:r>
          </a:p>
        </p:txBody>
      </p:sp>
      <p:pic>
        <p:nvPicPr>
          <p:cNvPr id="8" name="Picture 7" descr="Calendar&#10;&#10;Description automatically generated">
            <a:extLst>
              <a:ext uri="{FF2B5EF4-FFF2-40B4-BE49-F238E27FC236}">
                <a16:creationId xmlns:a16="http://schemas.microsoft.com/office/drawing/2014/main" id="{8407321A-5C48-45D3-B5C9-E2DBE0BCD8CA}"/>
              </a:ext>
            </a:extLst>
          </p:cNvPr>
          <p:cNvPicPr>
            <a:picLocks noChangeAspect="1"/>
          </p:cNvPicPr>
          <p:nvPr/>
        </p:nvPicPr>
        <p:blipFill rotWithShape="1">
          <a:blip r:embed="rId3"/>
          <a:srcRect t="67523" r="50568"/>
          <a:stretch/>
        </p:blipFill>
        <p:spPr>
          <a:xfrm>
            <a:off x="8629696" y="3733517"/>
            <a:ext cx="3481268" cy="2721741"/>
          </a:xfrm>
          <a:prstGeom prst="rect">
            <a:avLst/>
          </a:prstGeom>
        </p:spPr>
      </p:pic>
      <mc:AlternateContent xmlns:mc="http://schemas.openxmlformats.org/markup-compatibility/2006">
        <mc:Choice xmlns:a14="http://schemas.microsoft.com/office/drawing/2010/main" Requires="a14">
          <p:graphicFrame>
            <p:nvGraphicFramePr>
              <p:cNvPr id="13" name="Table 23">
                <a:extLst>
                  <a:ext uri="{FF2B5EF4-FFF2-40B4-BE49-F238E27FC236}">
                    <a16:creationId xmlns:a16="http://schemas.microsoft.com/office/drawing/2014/main" id="{8CE1CE0F-7103-4FB7-A70B-AC033612B74B}"/>
                  </a:ext>
                </a:extLst>
              </p:cNvPr>
              <p:cNvGraphicFramePr>
                <a:graphicFrameLocks/>
              </p:cNvGraphicFramePr>
              <p:nvPr>
                <p:extLst>
                  <p:ext uri="{D42A27DB-BD31-4B8C-83A1-F6EECF244321}">
                    <p14:modId xmlns:p14="http://schemas.microsoft.com/office/powerpoint/2010/main" val="724440146"/>
                  </p:ext>
                </p:extLst>
              </p:nvPr>
            </p:nvGraphicFramePr>
            <p:xfrm>
              <a:off x="1724025" y="4196620"/>
              <a:ext cx="6619875" cy="1743266"/>
            </p:xfrm>
            <a:graphic>
              <a:graphicData uri="http://schemas.openxmlformats.org/drawingml/2006/table">
                <a:tbl>
                  <a:tblPr firstRow="1" bandRow="1">
                    <a:tableStyleId>{5C22544A-7EE6-4342-B048-85BDC9FD1C3A}</a:tableStyleId>
                  </a:tblPr>
                  <a:tblGrid>
                    <a:gridCol w="2206625">
                      <a:extLst>
                        <a:ext uri="{9D8B030D-6E8A-4147-A177-3AD203B41FA5}">
                          <a16:colId xmlns:a16="http://schemas.microsoft.com/office/drawing/2014/main" val="2321261198"/>
                        </a:ext>
                      </a:extLst>
                    </a:gridCol>
                    <a:gridCol w="1095165">
                      <a:extLst>
                        <a:ext uri="{9D8B030D-6E8A-4147-A177-3AD203B41FA5}">
                          <a16:colId xmlns:a16="http://schemas.microsoft.com/office/drawing/2014/main" val="1435827803"/>
                        </a:ext>
                      </a:extLst>
                    </a:gridCol>
                    <a:gridCol w="3318085">
                      <a:extLst>
                        <a:ext uri="{9D8B030D-6E8A-4147-A177-3AD203B41FA5}">
                          <a16:colId xmlns:a16="http://schemas.microsoft.com/office/drawing/2014/main" val="4230575416"/>
                        </a:ext>
                      </a:extLst>
                    </a:gridCol>
                  </a:tblGrid>
                  <a:tr h="181727">
                    <a:tc>
                      <a:txBody>
                        <a:bodyPr/>
                        <a:lstStyle/>
                        <a:p>
                          <a:r>
                            <a:rPr lang="en-US" dirty="0"/>
                            <a:t>Quantity </a:t>
                          </a:r>
                        </a:p>
                      </a:txBody>
                      <a:tcPr/>
                    </a:tc>
                    <a:tc>
                      <a:txBody>
                        <a:bodyPr/>
                        <a:lstStyle/>
                        <a:p>
                          <a:r>
                            <a:rPr lang="en-US" dirty="0"/>
                            <a:t>Limit </a:t>
                          </a:r>
                        </a:p>
                      </a:txBody>
                      <a:tcPr/>
                    </a:tc>
                    <a:tc>
                      <a:txBody>
                        <a:bodyPr/>
                        <a:lstStyle/>
                        <a:p>
                          <a:r>
                            <a:rPr lang="en-US" dirty="0"/>
                            <a:t>Limit @ 22 MV/m</a:t>
                          </a:r>
                        </a:p>
                      </a:txBody>
                      <a:tcPr/>
                    </a:tc>
                    <a:extLst>
                      <a:ext uri="{0D108BD9-81ED-4DB2-BD59-A6C34878D82A}">
                        <a16:rowId xmlns:a16="http://schemas.microsoft.com/office/drawing/2014/main" val="457188342"/>
                      </a:ext>
                    </a:extLst>
                  </a:tr>
                  <a:tr h="292428">
                    <a:tc>
                      <a:txBody>
                        <a:bodyPr/>
                        <a:lstStyle/>
                        <a:p>
                          <a:r>
                            <a:rPr lang="en-US" dirty="0"/>
                            <a:t>Peak E field </a:t>
                          </a:r>
                        </a:p>
                      </a:txBody>
                      <a:tcPr/>
                    </a:tc>
                    <a:tc>
                      <a:txBody>
                        <a:bodyPr/>
                        <a:lstStyle/>
                        <a:p>
                          <a:r>
                            <a:rPr lang="en-US" dirty="0"/>
                            <a:t>100 MV/m</a:t>
                          </a:r>
                        </a:p>
                      </a:txBody>
                      <a:tcPr/>
                    </a:tc>
                    <a:tc>
                      <a:txBody>
                        <a:bodyPr/>
                        <a:lstStyle/>
                        <a:p>
                          <a:r>
                            <a:rPr lang="en-US" dirty="0"/>
                            <a:t>Ep/</a:t>
                          </a:r>
                          <a:r>
                            <a:rPr lang="en-US" dirty="0" err="1"/>
                            <a:t>Ea</a:t>
                          </a:r>
                          <a:r>
                            <a:rPr lang="en-US" dirty="0"/>
                            <a:t> = 4.5</a:t>
                          </a:r>
                        </a:p>
                      </a:txBody>
                      <a:tcPr/>
                    </a:tc>
                    <a:extLst>
                      <a:ext uri="{0D108BD9-81ED-4DB2-BD59-A6C34878D82A}">
                        <a16:rowId xmlns:a16="http://schemas.microsoft.com/office/drawing/2014/main" val="432057866"/>
                      </a:ext>
                    </a:extLst>
                  </a:tr>
                  <a:tr h="292428">
                    <a:tc>
                      <a:txBody>
                        <a:bodyPr/>
                        <a:lstStyle/>
                        <a:p>
                          <a:r>
                            <a:rPr lang="en-US" dirty="0"/>
                            <a:t>Peak Sc</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dirty="0"/>
                            <a:t>1 W/</a:t>
                          </a:r>
                          <a:r>
                            <a:rPr lang="el-GR" dirty="0">
                              <a:latin typeface="Calibri" panose="020F0502020204030204" pitchFamily="34" charset="0"/>
                              <a:cs typeface="Calibri" panose="020F0502020204030204" pitchFamily="34" charset="0"/>
                            </a:rPr>
                            <a:t>μ</a:t>
                          </a:r>
                          <a:r>
                            <a:rPr lang="en-US" dirty="0">
                              <a:latin typeface="Calibri" panose="020F0502020204030204" pitchFamily="34" charset="0"/>
                              <a:cs typeface="Calibri" panose="020F0502020204030204" pitchFamily="34" charset="0"/>
                            </a:rPr>
                            <a:t>m</a:t>
                          </a:r>
                          <a:r>
                            <a:rPr lang="en-US" baseline="30000" dirty="0">
                              <a:latin typeface="Calibri" panose="020F0502020204030204" pitchFamily="34" charset="0"/>
                              <a:cs typeface="Calibri" panose="020F0502020204030204" pitchFamily="34" charset="0"/>
                            </a:rPr>
                            <a:t>2</a:t>
                          </a:r>
                          <a:endParaRPr lang="en-US" dirty="0"/>
                        </a:p>
                      </a:txBody>
                      <a:tcPr/>
                    </a:tc>
                    <a:tc>
                      <a:txBody>
                        <a:bodyPr/>
                        <a:lstStyle/>
                        <a:p>
                          <a14:m>
                            <m:oMath xmlns:m="http://schemas.openxmlformats.org/officeDocument/2006/math">
                              <m:rad>
                                <m:radPr>
                                  <m:degHide m:val="on"/>
                                  <m:ctrlPr>
                                    <a:rPr lang="en-US" i="1" smtClean="0">
                                      <a:latin typeface="Cambria Math" panose="02040503050406030204" pitchFamily="18" charset="0"/>
                                    </a:rPr>
                                  </m:ctrlPr>
                                </m:radPr>
                                <m:deg/>
                                <m:e>
                                  <m:r>
                                    <a:rPr lang="en-US" b="0" i="1" smtClean="0">
                                      <a:latin typeface="Cambria Math" panose="02040503050406030204" pitchFamily="18" charset="0"/>
                                    </a:rPr>
                                    <m:t>𝑚𝑝𝑣</m:t>
                                  </m:r>
                                </m:e>
                              </m:rad>
                            </m:oMath>
                          </a14:m>
                          <a:r>
                            <a:rPr lang="en-US" dirty="0"/>
                            <a:t>/</a:t>
                          </a:r>
                          <a:r>
                            <a:rPr lang="en-US" dirty="0" err="1"/>
                            <a:t>Eacc</a:t>
                          </a:r>
                          <a:r>
                            <a:rPr lang="en-US" dirty="0"/>
                            <a:t> = 0.0455</a:t>
                          </a:r>
                        </a:p>
                      </a:txBody>
                      <a:tcPr/>
                    </a:tc>
                    <a:extLst>
                      <a:ext uri="{0D108BD9-81ED-4DB2-BD59-A6C34878D82A}">
                        <a16:rowId xmlns:a16="http://schemas.microsoft.com/office/drawing/2014/main" val="2279535508"/>
                      </a:ext>
                    </a:extLst>
                  </a:tr>
                  <a:tr h="292428">
                    <a:tc>
                      <a:txBody>
                        <a:bodyPr/>
                        <a:lstStyle/>
                        <a:p>
                          <a:r>
                            <a:rPr lang="en-US" dirty="0"/>
                            <a:t>Surface temperature rise </a:t>
                          </a:r>
                        </a:p>
                      </a:txBody>
                      <a:tcPr/>
                    </a:tc>
                    <a:tc>
                      <a:txBody>
                        <a:bodyPr/>
                        <a:lstStyle/>
                        <a:p>
                          <a:r>
                            <a:rPr lang="en-US" dirty="0"/>
                            <a:t>20 K</a:t>
                          </a:r>
                        </a:p>
                      </a:txBody>
                      <a:tcPr/>
                    </a:tc>
                    <a:tc>
                      <a:txBody>
                        <a:bodyPr/>
                        <a:lstStyle/>
                        <a:p>
                          <a:endParaRPr lang="en-US" dirty="0"/>
                        </a:p>
                      </a:txBody>
                      <a:tcPr/>
                    </a:tc>
                    <a:extLst>
                      <a:ext uri="{0D108BD9-81ED-4DB2-BD59-A6C34878D82A}">
                        <a16:rowId xmlns:a16="http://schemas.microsoft.com/office/drawing/2014/main" val="2116504260"/>
                      </a:ext>
                    </a:extLst>
                  </a:tr>
                  <a:tr h="308936">
                    <a:tc>
                      <a:txBody>
                        <a:bodyPr/>
                        <a:lstStyle/>
                        <a:p>
                          <a:r>
                            <a:rPr lang="en-US" dirty="0"/>
                            <a:t>Peak B field (from surface temp rise)</a:t>
                          </a:r>
                        </a:p>
                      </a:txBody>
                      <a:tcPr/>
                    </a:tc>
                    <a:tc>
                      <a:txBody>
                        <a:bodyPr/>
                        <a:lstStyle/>
                        <a:p>
                          <a:r>
                            <a:rPr lang="en-US" dirty="0"/>
                            <a:t>229 </a:t>
                          </a:r>
                          <a:r>
                            <a:rPr lang="en-US" dirty="0" err="1"/>
                            <a:t>mT</a:t>
                          </a:r>
                          <a:endParaRPr lang="en-US" dirty="0"/>
                        </a:p>
                      </a:txBody>
                      <a:tcPr/>
                    </a:tc>
                    <a:tc>
                      <a:txBody>
                        <a:bodyPr/>
                        <a:lstStyle/>
                        <a:p>
                          <a:r>
                            <a:rPr lang="en-US" dirty="0"/>
                            <a:t>Bp/</a:t>
                          </a:r>
                          <a:r>
                            <a:rPr lang="en-US" dirty="0" err="1"/>
                            <a:t>Ea</a:t>
                          </a:r>
                          <a:r>
                            <a:rPr lang="en-US" dirty="0"/>
                            <a:t> = 10</a:t>
                          </a:r>
                        </a:p>
                      </a:txBody>
                      <a:tcPr/>
                    </a:tc>
                    <a:extLst>
                      <a:ext uri="{0D108BD9-81ED-4DB2-BD59-A6C34878D82A}">
                        <a16:rowId xmlns:a16="http://schemas.microsoft.com/office/drawing/2014/main" val="3255304135"/>
                      </a:ext>
                    </a:extLst>
                  </a:tr>
                </a:tbl>
              </a:graphicData>
            </a:graphic>
          </p:graphicFrame>
        </mc:Choice>
        <mc:Fallback>
          <p:graphicFrame>
            <p:nvGraphicFramePr>
              <p:cNvPr id="13" name="Table 23">
                <a:extLst>
                  <a:ext uri="{FF2B5EF4-FFF2-40B4-BE49-F238E27FC236}">
                    <a16:creationId xmlns:a16="http://schemas.microsoft.com/office/drawing/2014/main" id="{8CE1CE0F-7103-4FB7-A70B-AC033612B74B}"/>
                  </a:ext>
                </a:extLst>
              </p:cNvPr>
              <p:cNvGraphicFramePr>
                <a:graphicFrameLocks/>
              </p:cNvGraphicFramePr>
              <p:nvPr>
                <p:extLst>
                  <p:ext uri="{D42A27DB-BD31-4B8C-83A1-F6EECF244321}">
                    <p14:modId xmlns:p14="http://schemas.microsoft.com/office/powerpoint/2010/main" val="724440146"/>
                  </p:ext>
                </p:extLst>
              </p:nvPr>
            </p:nvGraphicFramePr>
            <p:xfrm>
              <a:off x="1724025" y="4196620"/>
              <a:ext cx="6619875" cy="1743266"/>
            </p:xfrm>
            <a:graphic>
              <a:graphicData uri="http://schemas.openxmlformats.org/drawingml/2006/table">
                <a:tbl>
                  <a:tblPr firstRow="1" bandRow="1">
                    <a:tableStyleId>{5C22544A-7EE6-4342-B048-85BDC9FD1C3A}</a:tableStyleId>
                  </a:tblPr>
                  <a:tblGrid>
                    <a:gridCol w="2206625">
                      <a:extLst>
                        <a:ext uri="{9D8B030D-6E8A-4147-A177-3AD203B41FA5}">
                          <a16:colId xmlns:a16="http://schemas.microsoft.com/office/drawing/2014/main" val="2321261198"/>
                        </a:ext>
                      </a:extLst>
                    </a:gridCol>
                    <a:gridCol w="1095165">
                      <a:extLst>
                        <a:ext uri="{9D8B030D-6E8A-4147-A177-3AD203B41FA5}">
                          <a16:colId xmlns:a16="http://schemas.microsoft.com/office/drawing/2014/main" val="1435827803"/>
                        </a:ext>
                      </a:extLst>
                    </a:gridCol>
                    <a:gridCol w="3318085">
                      <a:extLst>
                        <a:ext uri="{9D8B030D-6E8A-4147-A177-3AD203B41FA5}">
                          <a16:colId xmlns:a16="http://schemas.microsoft.com/office/drawing/2014/main" val="4230575416"/>
                        </a:ext>
                      </a:extLst>
                    </a:gridCol>
                  </a:tblGrid>
                  <a:tr h="304800">
                    <a:tc>
                      <a:txBody>
                        <a:bodyPr/>
                        <a:lstStyle/>
                        <a:p>
                          <a:r>
                            <a:rPr lang="en-US" dirty="0"/>
                            <a:t>Quantity </a:t>
                          </a:r>
                        </a:p>
                      </a:txBody>
                      <a:tcPr/>
                    </a:tc>
                    <a:tc>
                      <a:txBody>
                        <a:bodyPr/>
                        <a:lstStyle/>
                        <a:p>
                          <a:r>
                            <a:rPr lang="en-US" dirty="0"/>
                            <a:t>Limit </a:t>
                          </a:r>
                        </a:p>
                      </a:txBody>
                      <a:tcPr/>
                    </a:tc>
                    <a:tc>
                      <a:txBody>
                        <a:bodyPr/>
                        <a:lstStyle/>
                        <a:p>
                          <a:r>
                            <a:rPr lang="en-US" dirty="0"/>
                            <a:t>Limit @ 22 MV/m</a:t>
                          </a:r>
                        </a:p>
                      </a:txBody>
                      <a:tcPr/>
                    </a:tc>
                    <a:extLst>
                      <a:ext uri="{0D108BD9-81ED-4DB2-BD59-A6C34878D82A}">
                        <a16:rowId xmlns:a16="http://schemas.microsoft.com/office/drawing/2014/main" val="457188342"/>
                      </a:ext>
                    </a:extLst>
                  </a:tr>
                  <a:tr h="304800">
                    <a:tc>
                      <a:txBody>
                        <a:bodyPr/>
                        <a:lstStyle/>
                        <a:p>
                          <a:r>
                            <a:rPr lang="en-US" dirty="0"/>
                            <a:t>Peak E field </a:t>
                          </a:r>
                        </a:p>
                      </a:txBody>
                      <a:tcPr/>
                    </a:tc>
                    <a:tc>
                      <a:txBody>
                        <a:bodyPr/>
                        <a:lstStyle/>
                        <a:p>
                          <a:r>
                            <a:rPr lang="en-US" dirty="0"/>
                            <a:t>100 MV/m</a:t>
                          </a:r>
                        </a:p>
                      </a:txBody>
                      <a:tcPr/>
                    </a:tc>
                    <a:tc>
                      <a:txBody>
                        <a:bodyPr/>
                        <a:lstStyle/>
                        <a:p>
                          <a:r>
                            <a:rPr lang="en-US" dirty="0"/>
                            <a:t>Ep/</a:t>
                          </a:r>
                          <a:r>
                            <a:rPr lang="en-US" dirty="0" err="1"/>
                            <a:t>Ea</a:t>
                          </a:r>
                          <a:r>
                            <a:rPr lang="en-US" dirty="0"/>
                            <a:t> = 4.5</a:t>
                          </a:r>
                        </a:p>
                      </a:txBody>
                      <a:tcPr/>
                    </a:tc>
                    <a:extLst>
                      <a:ext uri="{0D108BD9-81ED-4DB2-BD59-A6C34878D82A}">
                        <a16:rowId xmlns:a16="http://schemas.microsoft.com/office/drawing/2014/main" val="432057866"/>
                      </a:ext>
                    </a:extLst>
                  </a:tr>
                  <a:tr h="310706">
                    <a:tc>
                      <a:txBody>
                        <a:bodyPr/>
                        <a:lstStyle/>
                        <a:p>
                          <a:r>
                            <a:rPr lang="en-US" dirty="0"/>
                            <a:t>Peak Sc</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dirty="0"/>
                            <a:t>1 W/</a:t>
                          </a:r>
                          <a:r>
                            <a:rPr lang="el-GR" dirty="0">
                              <a:latin typeface="Calibri" panose="020F0502020204030204" pitchFamily="34" charset="0"/>
                              <a:cs typeface="Calibri" panose="020F0502020204030204" pitchFamily="34" charset="0"/>
                            </a:rPr>
                            <a:t>μ</a:t>
                          </a:r>
                          <a:r>
                            <a:rPr lang="en-US" dirty="0">
                              <a:latin typeface="Calibri" panose="020F0502020204030204" pitchFamily="34" charset="0"/>
                              <a:cs typeface="Calibri" panose="020F0502020204030204" pitchFamily="34" charset="0"/>
                            </a:rPr>
                            <a:t>m</a:t>
                          </a:r>
                          <a:r>
                            <a:rPr lang="en-US" baseline="30000" dirty="0">
                              <a:latin typeface="Calibri" panose="020F0502020204030204" pitchFamily="34" charset="0"/>
                              <a:cs typeface="Calibri" panose="020F0502020204030204" pitchFamily="34" charset="0"/>
                            </a:rPr>
                            <a:t>2</a:t>
                          </a:r>
                          <a:endParaRPr lang="en-US" dirty="0"/>
                        </a:p>
                      </a:txBody>
                      <a:tcPr/>
                    </a:tc>
                    <a:tc>
                      <a:txBody>
                        <a:bodyPr/>
                        <a:lstStyle/>
                        <a:p>
                          <a:endParaRPr lang="en-US"/>
                        </a:p>
                      </a:txBody>
                      <a:tcPr>
                        <a:blipFill>
                          <a:blip r:embed="rId4"/>
                          <a:stretch>
                            <a:fillRect l="-99633" t="-194231" r="-734" b="-278846"/>
                          </a:stretch>
                        </a:blipFill>
                      </a:tcPr>
                    </a:tc>
                    <a:extLst>
                      <a:ext uri="{0D108BD9-81ED-4DB2-BD59-A6C34878D82A}">
                        <a16:rowId xmlns:a16="http://schemas.microsoft.com/office/drawing/2014/main" val="2279535508"/>
                      </a:ext>
                    </a:extLst>
                  </a:tr>
                  <a:tr h="304800">
                    <a:tc>
                      <a:txBody>
                        <a:bodyPr/>
                        <a:lstStyle/>
                        <a:p>
                          <a:r>
                            <a:rPr lang="en-US" dirty="0"/>
                            <a:t>Surface temperature rise </a:t>
                          </a:r>
                        </a:p>
                      </a:txBody>
                      <a:tcPr/>
                    </a:tc>
                    <a:tc>
                      <a:txBody>
                        <a:bodyPr/>
                        <a:lstStyle/>
                        <a:p>
                          <a:r>
                            <a:rPr lang="en-US" dirty="0"/>
                            <a:t>20 K</a:t>
                          </a:r>
                        </a:p>
                      </a:txBody>
                      <a:tcPr/>
                    </a:tc>
                    <a:tc>
                      <a:txBody>
                        <a:bodyPr/>
                        <a:lstStyle/>
                        <a:p>
                          <a:endParaRPr lang="en-US" dirty="0"/>
                        </a:p>
                      </a:txBody>
                      <a:tcPr/>
                    </a:tc>
                    <a:extLst>
                      <a:ext uri="{0D108BD9-81ED-4DB2-BD59-A6C34878D82A}">
                        <a16:rowId xmlns:a16="http://schemas.microsoft.com/office/drawing/2014/main" val="2116504260"/>
                      </a:ext>
                    </a:extLst>
                  </a:tr>
                  <a:tr h="518160">
                    <a:tc>
                      <a:txBody>
                        <a:bodyPr/>
                        <a:lstStyle/>
                        <a:p>
                          <a:r>
                            <a:rPr lang="en-US" dirty="0"/>
                            <a:t>Peak B field (from surface temp rise)</a:t>
                          </a:r>
                        </a:p>
                      </a:txBody>
                      <a:tcPr/>
                    </a:tc>
                    <a:tc>
                      <a:txBody>
                        <a:bodyPr/>
                        <a:lstStyle/>
                        <a:p>
                          <a:r>
                            <a:rPr lang="en-US" dirty="0"/>
                            <a:t>229 </a:t>
                          </a:r>
                          <a:r>
                            <a:rPr lang="en-US" dirty="0" err="1"/>
                            <a:t>mT</a:t>
                          </a:r>
                          <a:endParaRPr lang="en-US" dirty="0"/>
                        </a:p>
                      </a:txBody>
                      <a:tcPr/>
                    </a:tc>
                    <a:tc>
                      <a:txBody>
                        <a:bodyPr/>
                        <a:lstStyle/>
                        <a:p>
                          <a:r>
                            <a:rPr lang="en-US" dirty="0"/>
                            <a:t>Bp/</a:t>
                          </a:r>
                          <a:r>
                            <a:rPr lang="en-US" dirty="0" err="1"/>
                            <a:t>Ea</a:t>
                          </a:r>
                          <a:r>
                            <a:rPr lang="en-US" dirty="0"/>
                            <a:t> = 10</a:t>
                          </a:r>
                        </a:p>
                      </a:txBody>
                      <a:tcPr/>
                    </a:tc>
                    <a:extLst>
                      <a:ext uri="{0D108BD9-81ED-4DB2-BD59-A6C34878D82A}">
                        <a16:rowId xmlns:a16="http://schemas.microsoft.com/office/drawing/2014/main" val="3255304135"/>
                      </a:ext>
                    </a:extLst>
                  </a:tr>
                </a:tbl>
              </a:graphicData>
            </a:graphic>
          </p:graphicFrame>
        </mc:Fallback>
      </mc:AlternateContent>
      <p:grpSp>
        <p:nvGrpSpPr>
          <p:cNvPr id="14" name="Group 13">
            <a:extLst>
              <a:ext uri="{FF2B5EF4-FFF2-40B4-BE49-F238E27FC236}">
                <a16:creationId xmlns:a16="http://schemas.microsoft.com/office/drawing/2014/main" id="{AC101D07-A72F-43EA-902B-7368EEA36392}"/>
              </a:ext>
            </a:extLst>
          </p:cNvPr>
          <p:cNvGrpSpPr/>
          <p:nvPr/>
        </p:nvGrpSpPr>
        <p:grpSpPr>
          <a:xfrm>
            <a:off x="8199949" y="402742"/>
            <a:ext cx="4030151" cy="3130434"/>
            <a:chOff x="1463639" y="3059804"/>
            <a:chExt cx="4282489" cy="3130434"/>
          </a:xfrm>
        </p:grpSpPr>
        <p:grpSp>
          <p:nvGrpSpPr>
            <p:cNvPr id="15" name="Group 14">
              <a:extLst>
                <a:ext uri="{FF2B5EF4-FFF2-40B4-BE49-F238E27FC236}">
                  <a16:creationId xmlns:a16="http://schemas.microsoft.com/office/drawing/2014/main" id="{5D5D30E8-B8E6-4A4A-9678-59F5460AD182}"/>
                </a:ext>
              </a:extLst>
            </p:cNvPr>
            <p:cNvGrpSpPr/>
            <p:nvPr/>
          </p:nvGrpSpPr>
          <p:grpSpPr>
            <a:xfrm>
              <a:off x="1463639" y="3059804"/>
              <a:ext cx="4282489" cy="3130434"/>
              <a:chOff x="1463639" y="3059804"/>
              <a:chExt cx="4282489" cy="3130434"/>
            </a:xfrm>
          </p:grpSpPr>
          <p:pic>
            <p:nvPicPr>
              <p:cNvPr id="17" name="Picture 16">
                <a:extLst>
                  <a:ext uri="{FF2B5EF4-FFF2-40B4-BE49-F238E27FC236}">
                    <a16:creationId xmlns:a16="http://schemas.microsoft.com/office/drawing/2014/main" id="{B77ACA4D-7BD0-419F-85C4-62388601AFEA}"/>
                  </a:ext>
                </a:extLst>
              </p:cNvPr>
              <p:cNvPicPr>
                <a:picLocks noChangeAspect="1"/>
              </p:cNvPicPr>
              <p:nvPr/>
            </p:nvPicPr>
            <p:blipFill>
              <a:blip r:embed="rId5"/>
              <a:stretch>
                <a:fillRect/>
              </a:stretch>
            </p:blipFill>
            <p:spPr>
              <a:xfrm>
                <a:off x="1463639" y="3059804"/>
                <a:ext cx="4282489" cy="3130434"/>
              </a:xfrm>
              <a:prstGeom prst="rect">
                <a:avLst/>
              </a:prstGeom>
            </p:spPr>
          </p:pic>
          <p:cxnSp>
            <p:nvCxnSpPr>
              <p:cNvPr id="18" name="Straight Connector 17">
                <a:extLst>
                  <a:ext uri="{FF2B5EF4-FFF2-40B4-BE49-F238E27FC236}">
                    <a16:creationId xmlns:a16="http://schemas.microsoft.com/office/drawing/2014/main" id="{418D3E64-303F-4FF4-B838-E5BA5D3B9EC5}"/>
                  </a:ext>
                </a:extLst>
              </p:cNvPr>
              <p:cNvCxnSpPr>
                <a:cxnSpLocks/>
              </p:cNvCxnSpPr>
              <p:nvPr/>
            </p:nvCxnSpPr>
            <p:spPr>
              <a:xfrm flipH="1">
                <a:off x="2028825" y="3753584"/>
                <a:ext cx="31242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3769C3BB-28EF-40E4-A6B8-094B6CE78E10}"/>
                  </a:ext>
                </a:extLst>
              </p:cNvPr>
              <p:cNvCxnSpPr>
                <a:cxnSpLocks/>
              </p:cNvCxnSpPr>
              <p:nvPr/>
            </p:nvCxnSpPr>
            <p:spPr>
              <a:xfrm flipV="1">
                <a:off x="3132430" y="3308186"/>
                <a:ext cx="0" cy="2499725"/>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16" name="TextBox 15">
              <a:extLst>
                <a:ext uri="{FF2B5EF4-FFF2-40B4-BE49-F238E27FC236}">
                  <a16:creationId xmlns:a16="http://schemas.microsoft.com/office/drawing/2014/main" id="{748A9422-BF22-440E-8543-1E880D97F11B}"/>
                </a:ext>
              </a:extLst>
            </p:cNvPr>
            <p:cNvSpPr txBox="1"/>
            <p:nvPr/>
          </p:nvSpPr>
          <p:spPr>
            <a:xfrm>
              <a:off x="1935904" y="3778503"/>
              <a:ext cx="1327981" cy="307777"/>
            </a:xfrm>
            <a:prstGeom prst="rect">
              <a:avLst/>
            </a:prstGeom>
            <a:noFill/>
          </p:spPr>
          <p:txBody>
            <a:bodyPr wrap="square" rtlCol="0">
              <a:spAutoFit/>
            </a:bodyPr>
            <a:lstStyle/>
            <a:p>
              <a:r>
                <a:rPr lang="en-US" b="1" dirty="0"/>
                <a:t>Inside limits</a:t>
              </a:r>
            </a:p>
          </p:txBody>
        </p:sp>
      </p:grpSp>
    </p:spTree>
    <p:extLst>
      <p:ext uri="{BB962C8B-B14F-4D97-AF65-F5344CB8AC3E}">
        <p14:creationId xmlns:p14="http://schemas.microsoft.com/office/powerpoint/2010/main" val="1092860477"/>
      </p:ext>
    </p:extLst>
  </p:cSld>
  <p:clrMapOvr>
    <a:masterClrMapping/>
  </p:clrMapOvr>
  <mc:AlternateContent xmlns:mc="http://schemas.openxmlformats.org/markup-compatibility/2006" xmlns:p14="http://schemas.microsoft.com/office/powerpoint/2010/main">
    <mc:Choice Requires="p14">
      <p:transition spd="slow" p14:dur="2000" advTm="35000"/>
    </mc:Choice>
    <mc:Fallback xmlns="">
      <p:transition spd="slow" advTm="3500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3C491D17-A369-4AE5-842C-211C864FA0E4}"/>
              </a:ext>
            </a:extLst>
          </p:cNvPr>
          <p:cNvSpPr txBox="1"/>
          <p:nvPr/>
        </p:nvSpPr>
        <p:spPr>
          <a:xfrm>
            <a:off x="4819148" y="4941262"/>
            <a:ext cx="1802978" cy="523220"/>
          </a:xfrm>
          <a:prstGeom prst="rect">
            <a:avLst/>
          </a:prstGeom>
          <a:noFill/>
        </p:spPr>
        <p:txBody>
          <a:bodyPr wrap="square" rtlCol="0">
            <a:spAutoFit/>
          </a:bodyPr>
          <a:lstStyle/>
          <a:p>
            <a:r>
              <a:rPr lang="en-US" dirty="0" err="1">
                <a:solidFill>
                  <a:srgbClr val="FF0000"/>
                </a:solidFill>
                <a:highlight>
                  <a:srgbClr val="FFFF00"/>
                </a:highlight>
              </a:rPr>
              <a:t>Epk</a:t>
            </a:r>
            <a:r>
              <a:rPr lang="en-US" dirty="0">
                <a:solidFill>
                  <a:srgbClr val="FF0000"/>
                </a:solidFill>
                <a:highlight>
                  <a:srgbClr val="FFFF00"/>
                </a:highlight>
              </a:rPr>
              <a:t>/</a:t>
            </a:r>
            <a:r>
              <a:rPr lang="en-US" dirty="0" err="1">
                <a:solidFill>
                  <a:srgbClr val="FF0000"/>
                </a:solidFill>
                <a:highlight>
                  <a:srgbClr val="FFFF00"/>
                </a:highlight>
              </a:rPr>
              <a:t>Eacc</a:t>
            </a:r>
            <a:r>
              <a:rPr lang="en-US" dirty="0">
                <a:solidFill>
                  <a:srgbClr val="FF0000"/>
                </a:solidFill>
                <a:highlight>
                  <a:srgbClr val="FFFF00"/>
                </a:highlight>
              </a:rPr>
              <a:t> = 1.47</a:t>
            </a:r>
          </a:p>
          <a:p>
            <a:r>
              <a:rPr lang="en-US" dirty="0">
                <a:solidFill>
                  <a:srgbClr val="FF0000"/>
                </a:solidFill>
                <a:highlight>
                  <a:srgbClr val="FFFF00"/>
                </a:highlight>
              </a:rPr>
              <a:t>101 </a:t>
            </a:r>
            <a:r>
              <a:rPr lang="en-US" dirty="0" err="1">
                <a:solidFill>
                  <a:srgbClr val="FF0000"/>
                </a:solidFill>
                <a:highlight>
                  <a:srgbClr val="FFFF00"/>
                </a:highlight>
              </a:rPr>
              <a:t>Mohm</a:t>
            </a:r>
            <a:r>
              <a:rPr lang="en-US" dirty="0">
                <a:solidFill>
                  <a:srgbClr val="FF0000"/>
                </a:solidFill>
                <a:highlight>
                  <a:srgbClr val="FFFF00"/>
                </a:highlight>
              </a:rPr>
              <a:t>/m</a:t>
            </a:r>
          </a:p>
        </p:txBody>
      </p:sp>
      <p:sp>
        <p:nvSpPr>
          <p:cNvPr id="7" name="Rectangle 6">
            <a:extLst>
              <a:ext uri="{FF2B5EF4-FFF2-40B4-BE49-F238E27FC236}">
                <a16:creationId xmlns:a16="http://schemas.microsoft.com/office/drawing/2014/main" id="{FFB76165-CA17-495E-A171-5A4EB40FA3BF}"/>
              </a:ext>
            </a:extLst>
          </p:cNvPr>
          <p:cNvSpPr/>
          <p:nvPr/>
        </p:nvSpPr>
        <p:spPr>
          <a:xfrm>
            <a:off x="10433060" y="3583865"/>
            <a:ext cx="1878563" cy="523220"/>
          </a:xfrm>
          <a:prstGeom prst="rect">
            <a:avLst/>
          </a:prstGeom>
        </p:spPr>
        <p:txBody>
          <a:bodyPr wrap="square">
            <a:spAutoFit/>
          </a:bodyPr>
          <a:lstStyle/>
          <a:p>
            <a:r>
              <a:rPr lang="en-US" dirty="0" err="1">
                <a:solidFill>
                  <a:srgbClr val="FF0000"/>
                </a:solidFill>
                <a:highlight>
                  <a:srgbClr val="FFFF00"/>
                </a:highlight>
              </a:rPr>
              <a:t>Epk</a:t>
            </a:r>
            <a:r>
              <a:rPr lang="en-US" dirty="0">
                <a:solidFill>
                  <a:srgbClr val="FF0000"/>
                </a:solidFill>
                <a:highlight>
                  <a:srgbClr val="FFFF00"/>
                </a:highlight>
              </a:rPr>
              <a:t>/</a:t>
            </a:r>
            <a:r>
              <a:rPr lang="en-US" dirty="0" err="1">
                <a:solidFill>
                  <a:srgbClr val="FF0000"/>
                </a:solidFill>
                <a:highlight>
                  <a:srgbClr val="FFFF00"/>
                </a:highlight>
              </a:rPr>
              <a:t>Eacc</a:t>
            </a:r>
            <a:r>
              <a:rPr lang="en-US" dirty="0">
                <a:solidFill>
                  <a:srgbClr val="FF0000"/>
                </a:solidFill>
                <a:highlight>
                  <a:srgbClr val="FFFF00"/>
                </a:highlight>
              </a:rPr>
              <a:t> = 2.18</a:t>
            </a:r>
          </a:p>
          <a:p>
            <a:r>
              <a:rPr lang="en-US" dirty="0">
                <a:solidFill>
                  <a:srgbClr val="FF0000"/>
                </a:solidFill>
                <a:highlight>
                  <a:srgbClr val="FFFF00"/>
                </a:highlight>
              </a:rPr>
              <a:t>114.7 </a:t>
            </a:r>
            <a:r>
              <a:rPr lang="en-US" dirty="0" err="1">
                <a:solidFill>
                  <a:srgbClr val="FF0000"/>
                </a:solidFill>
                <a:highlight>
                  <a:srgbClr val="FFFF00"/>
                </a:highlight>
              </a:rPr>
              <a:t>Mohm</a:t>
            </a:r>
            <a:r>
              <a:rPr lang="en-US" dirty="0">
                <a:solidFill>
                  <a:srgbClr val="FF0000"/>
                </a:solidFill>
                <a:highlight>
                  <a:srgbClr val="FFFF00"/>
                </a:highlight>
              </a:rPr>
              <a:t>/m</a:t>
            </a:r>
          </a:p>
        </p:txBody>
      </p:sp>
      <p:sp>
        <p:nvSpPr>
          <p:cNvPr id="13" name="TextBox 12">
            <a:extLst>
              <a:ext uri="{FF2B5EF4-FFF2-40B4-BE49-F238E27FC236}">
                <a16:creationId xmlns:a16="http://schemas.microsoft.com/office/drawing/2014/main" id="{45CB171B-C03A-4B78-B229-8E832E2B4894}"/>
              </a:ext>
            </a:extLst>
          </p:cNvPr>
          <p:cNvSpPr txBox="1"/>
          <p:nvPr/>
        </p:nvSpPr>
        <p:spPr>
          <a:xfrm>
            <a:off x="6294166" y="5041743"/>
            <a:ext cx="1979226" cy="523220"/>
          </a:xfrm>
          <a:prstGeom prst="rect">
            <a:avLst/>
          </a:prstGeom>
          <a:noFill/>
        </p:spPr>
        <p:txBody>
          <a:bodyPr wrap="square" rtlCol="0">
            <a:spAutoFit/>
          </a:bodyPr>
          <a:lstStyle/>
          <a:p>
            <a:r>
              <a:rPr lang="en-US" dirty="0" err="1">
                <a:solidFill>
                  <a:srgbClr val="FF0000"/>
                </a:solidFill>
                <a:highlight>
                  <a:srgbClr val="FFFF00"/>
                </a:highlight>
              </a:rPr>
              <a:t>Epk</a:t>
            </a:r>
            <a:r>
              <a:rPr lang="en-US" dirty="0">
                <a:solidFill>
                  <a:srgbClr val="FF0000"/>
                </a:solidFill>
                <a:highlight>
                  <a:srgbClr val="FFFF00"/>
                </a:highlight>
              </a:rPr>
              <a:t>/</a:t>
            </a:r>
            <a:r>
              <a:rPr lang="en-US" dirty="0" err="1">
                <a:solidFill>
                  <a:srgbClr val="FF0000"/>
                </a:solidFill>
                <a:highlight>
                  <a:srgbClr val="FFFF00"/>
                </a:highlight>
              </a:rPr>
              <a:t>Eacc</a:t>
            </a:r>
            <a:r>
              <a:rPr lang="en-US" dirty="0">
                <a:solidFill>
                  <a:srgbClr val="FF0000"/>
                </a:solidFill>
                <a:highlight>
                  <a:srgbClr val="FFFF00"/>
                </a:highlight>
              </a:rPr>
              <a:t> = 2.02</a:t>
            </a:r>
          </a:p>
          <a:p>
            <a:r>
              <a:rPr lang="en-US" dirty="0">
                <a:solidFill>
                  <a:srgbClr val="FF0000"/>
                </a:solidFill>
                <a:highlight>
                  <a:srgbClr val="FFFF00"/>
                </a:highlight>
              </a:rPr>
              <a:t>112.98 </a:t>
            </a:r>
            <a:r>
              <a:rPr lang="en-US" dirty="0" err="1">
                <a:solidFill>
                  <a:srgbClr val="FF0000"/>
                </a:solidFill>
                <a:highlight>
                  <a:srgbClr val="FFFF00"/>
                </a:highlight>
              </a:rPr>
              <a:t>Mohm</a:t>
            </a:r>
            <a:r>
              <a:rPr lang="en-US" dirty="0">
                <a:solidFill>
                  <a:srgbClr val="FF0000"/>
                </a:solidFill>
                <a:highlight>
                  <a:srgbClr val="FFFF00"/>
                </a:highlight>
              </a:rPr>
              <a:t>/m</a:t>
            </a:r>
          </a:p>
        </p:txBody>
      </p:sp>
      <p:sp>
        <p:nvSpPr>
          <p:cNvPr id="3" name="Rectangle 2">
            <a:extLst>
              <a:ext uri="{FF2B5EF4-FFF2-40B4-BE49-F238E27FC236}">
                <a16:creationId xmlns:a16="http://schemas.microsoft.com/office/drawing/2014/main" id="{43307F05-F741-4FDE-A0A9-6D149D007684}"/>
              </a:ext>
            </a:extLst>
          </p:cNvPr>
          <p:cNvSpPr/>
          <p:nvPr/>
        </p:nvSpPr>
        <p:spPr>
          <a:xfrm>
            <a:off x="8301248" y="5053312"/>
            <a:ext cx="2693581" cy="523220"/>
          </a:xfrm>
          <a:prstGeom prst="rect">
            <a:avLst/>
          </a:prstGeom>
        </p:spPr>
        <p:txBody>
          <a:bodyPr wrap="square">
            <a:spAutoFit/>
          </a:bodyPr>
          <a:lstStyle/>
          <a:p>
            <a:r>
              <a:rPr lang="en-US" dirty="0">
                <a:solidFill>
                  <a:srgbClr val="FF0000"/>
                </a:solidFill>
                <a:highlight>
                  <a:srgbClr val="FFFF00"/>
                </a:highlight>
              </a:rPr>
              <a:t>SLAC: </a:t>
            </a:r>
            <a:r>
              <a:rPr lang="en-US" dirty="0" err="1">
                <a:solidFill>
                  <a:srgbClr val="FF0000"/>
                </a:solidFill>
                <a:highlight>
                  <a:srgbClr val="FFFF00"/>
                </a:highlight>
              </a:rPr>
              <a:t>Epk</a:t>
            </a:r>
            <a:r>
              <a:rPr lang="en-US" dirty="0">
                <a:solidFill>
                  <a:srgbClr val="FF0000"/>
                </a:solidFill>
                <a:highlight>
                  <a:srgbClr val="FFFF00"/>
                </a:highlight>
              </a:rPr>
              <a:t>/</a:t>
            </a:r>
            <a:r>
              <a:rPr lang="en-US" dirty="0" err="1">
                <a:solidFill>
                  <a:srgbClr val="FF0000"/>
                </a:solidFill>
                <a:highlight>
                  <a:srgbClr val="FFFF00"/>
                </a:highlight>
              </a:rPr>
              <a:t>Eacc</a:t>
            </a:r>
            <a:r>
              <a:rPr lang="en-US" dirty="0">
                <a:solidFill>
                  <a:srgbClr val="FF0000"/>
                </a:solidFill>
                <a:highlight>
                  <a:srgbClr val="FFFF00"/>
                </a:highlight>
              </a:rPr>
              <a:t> = 2</a:t>
            </a:r>
          </a:p>
          <a:p>
            <a:r>
              <a:rPr lang="en-US" dirty="0">
                <a:solidFill>
                  <a:srgbClr val="FF0000"/>
                </a:solidFill>
                <a:highlight>
                  <a:srgbClr val="FFFF00"/>
                </a:highlight>
              </a:rPr>
              <a:t>113 </a:t>
            </a:r>
            <a:r>
              <a:rPr lang="en-US" dirty="0" err="1">
                <a:solidFill>
                  <a:srgbClr val="FF0000"/>
                </a:solidFill>
                <a:highlight>
                  <a:srgbClr val="FFFF00"/>
                </a:highlight>
              </a:rPr>
              <a:t>Mohm</a:t>
            </a:r>
            <a:r>
              <a:rPr lang="en-US" dirty="0">
                <a:solidFill>
                  <a:srgbClr val="FF0000"/>
                </a:solidFill>
                <a:highlight>
                  <a:srgbClr val="FFFF00"/>
                </a:highlight>
              </a:rPr>
              <a:t>/m</a:t>
            </a:r>
          </a:p>
        </p:txBody>
      </p:sp>
      <p:grpSp>
        <p:nvGrpSpPr>
          <p:cNvPr id="35" name="Group 34">
            <a:extLst>
              <a:ext uri="{FF2B5EF4-FFF2-40B4-BE49-F238E27FC236}">
                <a16:creationId xmlns:a16="http://schemas.microsoft.com/office/drawing/2014/main" id="{995E2492-8C9A-4ADF-B3FE-7F4026D11FA0}"/>
              </a:ext>
            </a:extLst>
          </p:cNvPr>
          <p:cNvGrpSpPr>
            <a:grpSpLocks noChangeAspect="1"/>
          </p:cNvGrpSpPr>
          <p:nvPr/>
        </p:nvGrpSpPr>
        <p:grpSpPr>
          <a:xfrm>
            <a:off x="5129667" y="61683"/>
            <a:ext cx="6915116" cy="4916442"/>
            <a:chOff x="3131363" y="61682"/>
            <a:chExt cx="8913420" cy="6337177"/>
          </a:xfrm>
        </p:grpSpPr>
        <p:pic>
          <p:nvPicPr>
            <p:cNvPr id="4" name="Picture 3">
              <a:extLst>
                <a:ext uri="{FF2B5EF4-FFF2-40B4-BE49-F238E27FC236}">
                  <a16:creationId xmlns:a16="http://schemas.microsoft.com/office/drawing/2014/main" id="{CB7FBA4D-876C-4E5F-B9EA-B7E3656107F7}"/>
                </a:ext>
              </a:extLst>
            </p:cNvPr>
            <p:cNvPicPr>
              <a:picLocks noChangeAspect="1"/>
            </p:cNvPicPr>
            <p:nvPr/>
          </p:nvPicPr>
          <p:blipFill rotWithShape="1">
            <a:blip r:embed="rId2"/>
            <a:srcRect b="49942"/>
            <a:stretch/>
          </p:blipFill>
          <p:spPr>
            <a:xfrm>
              <a:off x="3131363" y="4862077"/>
              <a:ext cx="1278722" cy="1190092"/>
            </a:xfrm>
            <a:prstGeom prst="rect">
              <a:avLst/>
            </a:prstGeom>
          </p:spPr>
        </p:pic>
        <p:pic>
          <p:nvPicPr>
            <p:cNvPr id="5" name="Picture 4">
              <a:extLst>
                <a:ext uri="{FF2B5EF4-FFF2-40B4-BE49-F238E27FC236}">
                  <a16:creationId xmlns:a16="http://schemas.microsoft.com/office/drawing/2014/main" id="{2495CC22-8E2A-49C1-B4C3-3BD010D9BC4B}"/>
                </a:ext>
              </a:extLst>
            </p:cNvPr>
            <p:cNvPicPr>
              <a:picLocks noChangeAspect="1"/>
            </p:cNvPicPr>
            <p:nvPr/>
          </p:nvPicPr>
          <p:blipFill>
            <a:blip r:embed="rId3"/>
            <a:stretch>
              <a:fillRect/>
            </a:stretch>
          </p:blipFill>
          <p:spPr>
            <a:xfrm>
              <a:off x="9692380" y="190936"/>
              <a:ext cx="2352403" cy="4410755"/>
            </a:xfrm>
            <a:prstGeom prst="rect">
              <a:avLst/>
            </a:prstGeom>
          </p:spPr>
        </p:pic>
        <p:pic>
          <p:nvPicPr>
            <p:cNvPr id="11" name="Picture 10">
              <a:extLst>
                <a:ext uri="{FF2B5EF4-FFF2-40B4-BE49-F238E27FC236}">
                  <a16:creationId xmlns:a16="http://schemas.microsoft.com/office/drawing/2014/main" id="{162B273A-EBB9-4C67-A6F7-3995E8B45CD5}"/>
                </a:ext>
              </a:extLst>
            </p:cNvPr>
            <p:cNvPicPr>
              <a:picLocks noChangeAspect="1"/>
            </p:cNvPicPr>
            <p:nvPr/>
          </p:nvPicPr>
          <p:blipFill>
            <a:blip r:embed="rId4"/>
            <a:stretch>
              <a:fillRect/>
            </a:stretch>
          </p:blipFill>
          <p:spPr>
            <a:xfrm>
              <a:off x="3497186" y="61682"/>
              <a:ext cx="6349786" cy="4669265"/>
            </a:xfrm>
            <a:prstGeom prst="rect">
              <a:avLst/>
            </a:prstGeom>
          </p:spPr>
        </p:pic>
        <p:sp>
          <p:nvSpPr>
            <p:cNvPr id="9" name="Star: 5 Points 8">
              <a:extLst>
                <a:ext uri="{FF2B5EF4-FFF2-40B4-BE49-F238E27FC236}">
                  <a16:creationId xmlns:a16="http://schemas.microsoft.com/office/drawing/2014/main" id="{63856C2D-C0CA-4089-8509-7DACC3FEDC8E}"/>
                </a:ext>
              </a:extLst>
            </p:cNvPr>
            <p:cNvSpPr/>
            <p:nvPr/>
          </p:nvSpPr>
          <p:spPr>
            <a:xfrm>
              <a:off x="5175812" y="2763585"/>
              <a:ext cx="121820" cy="111698"/>
            </a:xfrm>
            <a:prstGeom prst="star5">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AF0D33CD-2AE1-45DE-AFFD-F02835E23DD6}"/>
                </a:ext>
              </a:extLst>
            </p:cNvPr>
            <p:cNvPicPr>
              <a:picLocks noChangeAspect="1"/>
            </p:cNvPicPr>
            <p:nvPr/>
          </p:nvPicPr>
          <p:blipFill rotWithShape="1">
            <a:blip r:embed="rId5"/>
            <a:srcRect t="8917"/>
            <a:stretch/>
          </p:blipFill>
          <p:spPr>
            <a:xfrm>
              <a:off x="6952178" y="4705528"/>
              <a:ext cx="2742159" cy="1504011"/>
            </a:xfrm>
            <a:prstGeom prst="rect">
              <a:avLst/>
            </a:prstGeom>
          </p:spPr>
        </p:pic>
        <p:cxnSp>
          <p:nvCxnSpPr>
            <p:cNvPr id="16" name="Straight Arrow Connector 15">
              <a:extLst>
                <a:ext uri="{FF2B5EF4-FFF2-40B4-BE49-F238E27FC236}">
                  <a16:creationId xmlns:a16="http://schemas.microsoft.com/office/drawing/2014/main" id="{FF881762-4881-44CA-911F-42930AE5132C}"/>
                </a:ext>
              </a:extLst>
            </p:cNvPr>
            <p:cNvCxnSpPr>
              <a:cxnSpLocks/>
            </p:cNvCxnSpPr>
            <p:nvPr/>
          </p:nvCxnSpPr>
          <p:spPr>
            <a:xfrm flipV="1">
              <a:off x="4015891" y="3535478"/>
              <a:ext cx="597431" cy="1195469"/>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1721473B-DB41-4290-B858-34DB8D2F1E6D}"/>
                </a:ext>
              </a:extLst>
            </p:cNvPr>
            <p:cNvCxnSpPr>
              <a:cxnSpLocks/>
            </p:cNvCxnSpPr>
            <p:nvPr/>
          </p:nvCxnSpPr>
          <p:spPr>
            <a:xfrm flipH="1" flipV="1">
              <a:off x="5329648" y="2744153"/>
              <a:ext cx="4043647" cy="684848"/>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DAADC954-12B0-4BE8-8A23-F763115EA600}"/>
                </a:ext>
              </a:extLst>
            </p:cNvPr>
            <p:cNvCxnSpPr>
              <a:cxnSpLocks/>
            </p:cNvCxnSpPr>
            <p:nvPr/>
          </p:nvCxnSpPr>
          <p:spPr>
            <a:xfrm flipH="1" flipV="1">
              <a:off x="5221462" y="2899745"/>
              <a:ext cx="108186" cy="186001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75EF9BAA-F6B6-419D-9629-89512ACE3031}"/>
                </a:ext>
              </a:extLst>
            </p:cNvPr>
            <p:cNvCxnSpPr>
              <a:cxnSpLocks/>
            </p:cNvCxnSpPr>
            <p:nvPr/>
          </p:nvCxnSpPr>
          <p:spPr>
            <a:xfrm flipH="1" flipV="1">
              <a:off x="5292535" y="2875283"/>
              <a:ext cx="2489009" cy="1930003"/>
            </a:xfrm>
            <a:prstGeom prst="straightConnector1">
              <a:avLst/>
            </a:prstGeom>
            <a:ln w="28575">
              <a:solidFill>
                <a:srgbClr val="92D050"/>
              </a:solidFill>
              <a:tailEnd type="triangle"/>
            </a:ln>
          </p:spPr>
          <p:style>
            <a:lnRef idx="1">
              <a:schemeClr val="accent1"/>
            </a:lnRef>
            <a:fillRef idx="0">
              <a:schemeClr val="accent1"/>
            </a:fillRef>
            <a:effectRef idx="0">
              <a:schemeClr val="accent1"/>
            </a:effectRef>
            <a:fontRef idx="minor">
              <a:schemeClr val="tx1"/>
            </a:fontRef>
          </p:style>
        </p:cxnSp>
        <p:pic>
          <p:nvPicPr>
            <p:cNvPr id="21" name="Picture 20">
              <a:extLst>
                <a:ext uri="{FF2B5EF4-FFF2-40B4-BE49-F238E27FC236}">
                  <a16:creationId xmlns:a16="http://schemas.microsoft.com/office/drawing/2014/main" id="{D1456D1B-591E-4174-A637-10B3953D9FEE}"/>
                </a:ext>
              </a:extLst>
            </p:cNvPr>
            <p:cNvPicPr>
              <a:picLocks noChangeAspect="1"/>
            </p:cNvPicPr>
            <p:nvPr/>
          </p:nvPicPr>
          <p:blipFill>
            <a:blip r:embed="rId6"/>
            <a:stretch>
              <a:fillRect/>
            </a:stretch>
          </p:blipFill>
          <p:spPr>
            <a:xfrm>
              <a:off x="4852925" y="4862077"/>
              <a:ext cx="1584067" cy="1536782"/>
            </a:xfrm>
            <a:prstGeom prst="rect">
              <a:avLst/>
            </a:prstGeom>
          </p:spPr>
        </p:pic>
      </p:grpSp>
      <p:sp>
        <p:nvSpPr>
          <p:cNvPr id="24" name="Google Shape;183;p52">
            <a:extLst>
              <a:ext uri="{FF2B5EF4-FFF2-40B4-BE49-F238E27FC236}">
                <a16:creationId xmlns:a16="http://schemas.microsoft.com/office/drawing/2014/main" id="{45D243BC-B6EA-49E7-BFE9-82496C84A8B3}"/>
              </a:ext>
            </a:extLst>
          </p:cNvPr>
          <p:cNvSpPr txBox="1"/>
          <p:nvPr/>
        </p:nvSpPr>
        <p:spPr>
          <a:xfrm>
            <a:off x="21783" y="30382"/>
            <a:ext cx="4968650" cy="735470"/>
          </a:xfrm>
          <a:prstGeom prst="rect">
            <a:avLst/>
          </a:prstGeom>
          <a:noFill/>
          <a:ln>
            <a:noFill/>
          </a:ln>
        </p:spPr>
        <p:txBody>
          <a:bodyPr spcFirstLastPara="1" wrap="square" lIns="91425" tIns="45700" rIns="91425" bIns="45700" anchor="t" anchorCtr="0">
            <a:noAutofit/>
          </a:bodyPr>
          <a:lstStyle/>
          <a:p>
            <a:pPr algn="ctr"/>
            <a:r>
              <a:rPr lang="en-US" sz="3600" dirty="0">
                <a:solidFill>
                  <a:srgbClr val="C00000"/>
                </a:solidFill>
                <a:latin typeface="Lato Black" panose="020F0502020204030203" pitchFamily="34" charset="0"/>
                <a:ea typeface="Lato Black" panose="020F0502020204030203" pitchFamily="34" charset="0"/>
                <a:cs typeface="Lato Black" panose="020F0502020204030203" pitchFamily="34" charset="0"/>
                <a:sym typeface="Open Sans ExtraBold"/>
              </a:rPr>
              <a:t>Single vs. MO optimization</a:t>
            </a:r>
          </a:p>
          <a:p>
            <a:pPr marL="0" marR="0" lvl="0" indent="0" algn="ctr" rtl="0">
              <a:spcBef>
                <a:spcPts val="0"/>
              </a:spcBef>
              <a:spcAft>
                <a:spcPts val="0"/>
              </a:spcAft>
              <a:buNone/>
            </a:pPr>
            <a:endParaRPr sz="3600" i="0" u="none" strike="noStrike" cap="none" dirty="0">
              <a:solidFill>
                <a:schemeClr val="dk1"/>
              </a:solidFill>
              <a:latin typeface="+mn-lt"/>
              <a:ea typeface="Open Sans ExtraBold"/>
              <a:cs typeface="Open Sans ExtraBold"/>
              <a:sym typeface="Open Sans ExtraBold"/>
            </a:endParaRPr>
          </a:p>
        </p:txBody>
      </p:sp>
      <p:sp>
        <p:nvSpPr>
          <p:cNvPr id="25" name="TextBox 24">
            <a:extLst>
              <a:ext uri="{FF2B5EF4-FFF2-40B4-BE49-F238E27FC236}">
                <a16:creationId xmlns:a16="http://schemas.microsoft.com/office/drawing/2014/main" id="{5A32BDAD-0687-4A9E-8A40-B67BAB5D9ED7}"/>
              </a:ext>
            </a:extLst>
          </p:cNvPr>
          <p:cNvSpPr txBox="1"/>
          <p:nvPr/>
        </p:nvSpPr>
        <p:spPr>
          <a:xfrm>
            <a:off x="57184" y="1324010"/>
            <a:ext cx="5452978" cy="1477328"/>
          </a:xfrm>
          <a:prstGeom prst="rect">
            <a:avLst/>
          </a:prstGeom>
          <a:noFill/>
        </p:spPr>
        <p:txBody>
          <a:bodyPr wrap="square" rtlCol="0">
            <a:spAutoFit/>
          </a:bodyPr>
          <a:lstStyle/>
          <a:p>
            <a:pPr marL="285750" indent="-285750">
              <a:buFont typeface="Arial" panose="020B0604020202020204" pitchFamily="34" charset="0"/>
              <a:buChar char="•"/>
            </a:pPr>
            <a:r>
              <a:rPr lang="en-US" sz="1800" dirty="0"/>
              <a:t>Comparison with results from SLAC paper, assumed wall thickness was 0.5 mm (not stated).</a:t>
            </a:r>
          </a:p>
          <a:p>
            <a:pPr marL="285750" indent="-285750">
              <a:buFont typeface="Arial" panose="020B0604020202020204" pitchFamily="34" charset="0"/>
              <a:buChar char="•"/>
            </a:pPr>
            <a:r>
              <a:rPr lang="en-US" sz="1800" dirty="0"/>
              <a:t>Similar cavity shapes found with similar performance.</a:t>
            </a:r>
          </a:p>
          <a:p>
            <a:pPr marL="285750" indent="-285750">
              <a:buFont typeface="Arial" panose="020B0604020202020204" pitchFamily="34" charset="0"/>
              <a:buChar char="•"/>
            </a:pPr>
            <a:endParaRPr lang="en-US" sz="1800" dirty="0"/>
          </a:p>
        </p:txBody>
      </p:sp>
      <p:sp>
        <p:nvSpPr>
          <p:cNvPr id="22" name="Rectangle 21">
            <a:extLst>
              <a:ext uri="{FF2B5EF4-FFF2-40B4-BE49-F238E27FC236}">
                <a16:creationId xmlns:a16="http://schemas.microsoft.com/office/drawing/2014/main" id="{94E01632-4559-413F-BBB6-A38ACDCF251A}"/>
              </a:ext>
            </a:extLst>
          </p:cNvPr>
          <p:cNvSpPr/>
          <p:nvPr/>
        </p:nvSpPr>
        <p:spPr>
          <a:xfrm>
            <a:off x="6597438" y="6313376"/>
            <a:ext cx="5549535" cy="507831"/>
          </a:xfrm>
          <a:prstGeom prst="rect">
            <a:avLst/>
          </a:prstGeom>
        </p:spPr>
        <p:txBody>
          <a:bodyPr wrap="square">
            <a:spAutoFit/>
          </a:bodyPr>
          <a:lstStyle/>
          <a:p>
            <a:pPr lvl="0" algn="just"/>
            <a:r>
              <a:rPr lang="en-US" sz="900" dirty="0">
                <a:solidFill>
                  <a:srgbClr val="222222"/>
                </a:solidFill>
                <a:latin typeface="Arial" panose="020B0604020202020204" pitchFamily="34" charset="0"/>
              </a:rPr>
              <a:t>Nasr, M. H., and S. G. Tantawi. </a:t>
            </a:r>
            <a:r>
              <a:rPr lang="en-US" sz="900" i="1" dirty="0">
                <a:solidFill>
                  <a:srgbClr val="222222"/>
                </a:solidFill>
                <a:latin typeface="Arial" panose="020B0604020202020204" pitchFamily="34" charset="0"/>
              </a:rPr>
              <a:t>New Geometrical-Optimization Approach using Splines for Enhanced Accelerator Cavities' Performance</a:t>
            </a:r>
            <a:r>
              <a:rPr lang="en-US" sz="900" dirty="0">
                <a:solidFill>
                  <a:srgbClr val="222222"/>
                </a:solidFill>
                <a:latin typeface="Arial" panose="020B0604020202020204" pitchFamily="34" charset="0"/>
              </a:rPr>
              <a:t>. No. thpmk049. SLAC National Accelerator Lab., Menlo Park, CA (United States), 2018.</a:t>
            </a:r>
            <a:endParaRPr lang="en-US" sz="900" dirty="0">
              <a:solidFill>
                <a:prstClr val="black"/>
              </a:solidFill>
            </a:endParaRPr>
          </a:p>
        </p:txBody>
      </p:sp>
      <p:grpSp>
        <p:nvGrpSpPr>
          <p:cNvPr id="27" name="Group 26">
            <a:extLst>
              <a:ext uri="{FF2B5EF4-FFF2-40B4-BE49-F238E27FC236}">
                <a16:creationId xmlns:a16="http://schemas.microsoft.com/office/drawing/2014/main" id="{4079137E-70BC-4A09-8B78-0F3515E12408}"/>
              </a:ext>
            </a:extLst>
          </p:cNvPr>
          <p:cNvGrpSpPr>
            <a:grpSpLocks noChangeAspect="1"/>
          </p:cNvGrpSpPr>
          <p:nvPr/>
        </p:nvGrpSpPr>
        <p:grpSpPr>
          <a:xfrm>
            <a:off x="0" y="55827"/>
            <a:ext cx="772639" cy="772639"/>
            <a:chOff x="3412215" y="2467322"/>
            <a:chExt cx="3600000" cy="3600000"/>
          </a:xfrm>
        </p:grpSpPr>
        <p:sp>
          <p:nvSpPr>
            <p:cNvPr id="29" name="Google Shape;221;p54">
              <a:extLst>
                <a:ext uri="{FF2B5EF4-FFF2-40B4-BE49-F238E27FC236}">
                  <a16:creationId xmlns:a16="http://schemas.microsoft.com/office/drawing/2014/main" id="{62725520-D68D-4AC8-BF32-820A652DDD06}"/>
                </a:ext>
              </a:extLst>
            </p:cNvPr>
            <p:cNvSpPr/>
            <p:nvPr/>
          </p:nvSpPr>
          <p:spPr>
            <a:xfrm>
              <a:off x="3412215" y="2467322"/>
              <a:ext cx="3600000" cy="3600000"/>
            </a:xfrm>
            <a:prstGeom prst="ellipse">
              <a:avLst/>
            </a:prstGeom>
            <a:solidFill>
              <a:srgbClr val="C00000">
                <a:alpha val="20000"/>
              </a:srgbClr>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7466">
                <a:solidFill>
                  <a:schemeClr val="dk1"/>
                </a:solidFill>
                <a:latin typeface="Gill Sans"/>
                <a:ea typeface="Gill Sans"/>
                <a:cs typeface="Gill Sans"/>
                <a:sym typeface="Gill Sans"/>
              </a:endParaRPr>
            </a:p>
          </p:txBody>
        </p:sp>
        <p:sp>
          <p:nvSpPr>
            <p:cNvPr id="30" name="Google Shape;222;p54">
              <a:extLst>
                <a:ext uri="{FF2B5EF4-FFF2-40B4-BE49-F238E27FC236}">
                  <a16:creationId xmlns:a16="http://schemas.microsoft.com/office/drawing/2014/main" id="{FF3A731A-4F8B-4DEF-9512-606206127256}"/>
                </a:ext>
              </a:extLst>
            </p:cNvPr>
            <p:cNvSpPr/>
            <p:nvPr/>
          </p:nvSpPr>
          <p:spPr>
            <a:xfrm>
              <a:off x="3772215" y="2827322"/>
              <a:ext cx="2880000" cy="2880000"/>
            </a:xfrm>
            <a:prstGeom prst="ellipse">
              <a:avLst/>
            </a:prstGeom>
            <a:solidFill>
              <a:srgbClr val="C00000">
                <a:alpha val="36862"/>
              </a:srgbClr>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7466">
                <a:solidFill>
                  <a:schemeClr val="dk1"/>
                </a:solidFill>
                <a:latin typeface="Gill Sans"/>
                <a:ea typeface="Gill Sans"/>
                <a:cs typeface="Gill Sans"/>
                <a:sym typeface="Gill Sans"/>
              </a:endParaRPr>
            </a:p>
          </p:txBody>
        </p:sp>
      </p:grpSp>
      <p:pic>
        <p:nvPicPr>
          <p:cNvPr id="18" name="Picture 17">
            <a:extLst>
              <a:ext uri="{FF2B5EF4-FFF2-40B4-BE49-F238E27FC236}">
                <a16:creationId xmlns:a16="http://schemas.microsoft.com/office/drawing/2014/main" id="{D6EA7440-D1D3-440C-BC2E-8F3BD78C679D}"/>
              </a:ext>
            </a:extLst>
          </p:cNvPr>
          <p:cNvPicPr>
            <a:picLocks noChangeAspect="1"/>
          </p:cNvPicPr>
          <p:nvPr/>
        </p:nvPicPr>
        <p:blipFill rotWithShape="1">
          <a:blip r:embed="rId7"/>
          <a:srcRect l="73997" t="17054" b="53850"/>
          <a:stretch/>
        </p:blipFill>
        <p:spPr>
          <a:xfrm>
            <a:off x="8561859" y="1270301"/>
            <a:ext cx="1200648" cy="1046128"/>
          </a:xfrm>
          <a:prstGeom prst="rect">
            <a:avLst/>
          </a:prstGeom>
        </p:spPr>
      </p:pic>
      <p:cxnSp>
        <p:nvCxnSpPr>
          <p:cNvPr id="20" name="Straight Arrow Connector 19">
            <a:extLst>
              <a:ext uri="{FF2B5EF4-FFF2-40B4-BE49-F238E27FC236}">
                <a16:creationId xmlns:a16="http://schemas.microsoft.com/office/drawing/2014/main" id="{3BD81EC5-3938-4CF7-AF3B-01B07A2C9198}"/>
              </a:ext>
            </a:extLst>
          </p:cNvPr>
          <p:cNvCxnSpPr>
            <a:cxnSpLocks/>
          </p:cNvCxnSpPr>
          <p:nvPr/>
        </p:nvCxnSpPr>
        <p:spPr>
          <a:xfrm flipH="1">
            <a:off x="7850999" y="1514722"/>
            <a:ext cx="710860" cy="0"/>
          </a:xfrm>
          <a:prstGeom prst="straightConnector1">
            <a:avLst/>
          </a:prstGeom>
          <a:ln>
            <a:solidFill>
              <a:schemeClr val="tx1"/>
            </a:solidFill>
            <a:tailEnd type="triangle"/>
          </a:ln>
        </p:spPr>
        <p:style>
          <a:lnRef idx="1">
            <a:schemeClr val="dk1"/>
          </a:lnRef>
          <a:fillRef idx="0">
            <a:schemeClr val="dk1"/>
          </a:fillRef>
          <a:effectRef idx="0">
            <a:schemeClr val="dk1"/>
          </a:effectRef>
          <a:fontRef idx="minor">
            <a:schemeClr val="tx1"/>
          </a:fontRef>
        </p:style>
      </p:cxnSp>
      <p:sp>
        <p:nvSpPr>
          <p:cNvPr id="14" name="TextBox 13">
            <a:extLst>
              <a:ext uri="{FF2B5EF4-FFF2-40B4-BE49-F238E27FC236}">
                <a16:creationId xmlns:a16="http://schemas.microsoft.com/office/drawing/2014/main" id="{63DDE20B-266C-4E3D-B847-AB3DD9556335}"/>
              </a:ext>
            </a:extLst>
          </p:cNvPr>
          <p:cNvSpPr txBox="1"/>
          <p:nvPr/>
        </p:nvSpPr>
        <p:spPr>
          <a:xfrm>
            <a:off x="6051353" y="690475"/>
            <a:ext cx="2615610" cy="738664"/>
          </a:xfrm>
          <a:prstGeom prst="rect">
            <a:avLst/>
          </a:prstGeom>
          <a:noFill/>
        </p:spPr>
        <p:txBody>
          <a:bodyPr wrap="square" rtlCol="0">
            <a:spAutoFit/>
          </a:bodyPr>
          <a:lstStyle/>
          <a:p>
            <a:r>
              <a:rPr lang="en-US" dirty="0">
                <a:solidFill>
                  <a:srgbClr val="FF0000"/>
                </a:solidFill>
              </a:rPr>
              <a:t>12 000 runs with AMGA algorithm</a:t>
            </a:r>
          </a:p>
          <a:p>
            <a:endParaRPr lang="en-US" dirty="0"/>
          </a:p>
        </p:txBody>
      </p:sp>
      <p:pic>
        <p:nvPicPr>
          <p:cNvPr id="37" name="Picture 36">
            <a:extLst>
              <a:ext uri="{FF2B5EF4-FFF2-40B4-BE49-F238E27FC236}">
                <a16:creationId xmlns:a16="http://schemas.microsoft.com/office/drawing/2014/main" id="{C2D365E3-46F4-4806-B553-7AB4EE5C3AF5}"/>
              </a:ext>
            </a:extLst>
          </p:cNvPr>
          <p:cNvPicPr>
            <a:picLocks noChangeAspect="1"/>
          </p:cNvPicPr>
          <p:nvPr/>
        </p:nvPicPr>
        <p:blipFill>
          <a:blip r:embed="rId8"/>
          <a:stretch>
            <a:fillRect/>
          </a:stretch>
        </p:blipFill>
        <p:spPr>
          <a:xfrm>
            <a:off x="909410" y="2756687"/>
            <a:ext cx="3263042" cy="766106"/>
          </a:xfrm>
          <a:prstGeom prst="rect">
            <a:avLst/>
          </a:prstGeom>
        </p:spPr>
      </p:pic>
      <p:sp>
        <p:nvSpPr>
          <p:cNvPr id="39" name="TextBox 38">
            <a:extLst>
              <a:ext uri="{FF2B5EF4-FFF2-40B4-BE49-F238E27FC236}">
                <a16:creationId xmlns:a16="http://schemas.microsoft.com/office/drawing/2014/main" id="{71F6A9E1-7D1F-417F-A9D5-B8A4AA564182}"/>
              </a:ext>
            </a:extLst>
          </p:cNvPr>
          <p:cNvSpPr txBox="1"/>
          <p:nvPr/>
        </p:nvSpPr>
        <p:spPr>
          <a:xfrm>
            <a:off x="77264" y="3667937"/>
            <a:ext cx="5089452" cy="2031325"/>
          </a:xfrm>
          <a:prstGeom prst="rect">
            <a:avLst/>
          </a:prstGeom>
          <a:noFill/>
        </p:spPr>
        <p:txBody>
          <a:bodyPr wrap="square" rtlCol="0">
            <a:spAutoFit/>
          </a:bodyPr>
          <a:lstStyle/>
          <a:p>
            <a:pPr marL="285750" indent="-285750">
              <a:buFont typeface="Arial" panose="020B0604020202020204" pitchFamily="34" charset="0"/>
              <a:buChar char="•"/>
            </a:pPr>
            <a:r>
              <a:rPr lang="en-US" sz="1800" dirty="0"/>
              <a:t>SLAC iterations: 20000, with a single optimisation function.</a:t>
            </a:r>
          </a:p>
          <a:p>
            <a:pPr marL="285750" indent="-285750">
              <a:buFont typeface="Arial" panose="020B0604020202020204" pitchFamily="34" charset="0"/>
              <a:buChar char="•"/>
            </a:pPr>
            <a:r>
              <a:rPr lang="en-US" sz="1800" dirty="0"/>
              <a:t>Although the MO Pareto front is not fully converged, the trade off between the objectives can be clearly seen allowing one to pick a different design.</a:t>
            </a:r>
          </a:p>
          <a:p>
            <a:pPr marL="285750" indent="-285750">
              <a:buFont typeface="Arial" panose="020B0604020202020204" pitchFamily="34" charset="0"/>
              <a:buChar char="•"/>
            </a:pPr>
            <a:endParaRPr lang="en-US" sz="1800" dirty="0"/>
          </a:p>
        </p:txBody>
      </p:sp>
    </p:spTree>
    <p:extLst>
      <p:ext uri="{BB962C8B-B14F-4D97-AF65-F5344CB8AC3E}">
        <p14:creationId xmlns:p14="http://schemas.microsoft.com/office/powerpoint/2010/main" val="13329305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B99A3FE-F2BF-4DEE-B1E1-4EC265B9C1A1}"/>
              </a:ext>
            </a:extLst>
          </p:cNvPr>
          <p:cNvSpPr>
            <a:spLocks noGrp="1"/>
          </p:cNvSpPr>
          <p:nvPr>
            <p:ph type="sldNum" sz="quarter" idx="4"/>
          </p:nvPr>
        </p:nvSpPr>
        <p:spPr/>
        <p:txBody>
          <a:bodyPr/>
          <a:lstStyle/>
          <a:p>
            <a:fld id="{710181BD-7B98-435C-8182-459C2BFB10B6}" type="slidenum">
              <a:rPr lang="en-US" smtClean="0"/>
              <a:t>13</a:t>
            </a:fld>
            <a:endParaRPr lang="en-US"/>
          </a:p>
        </p:txBody>
      </p:sp>
      <p:pic>
        <p:nvPicPr>
          <p:cNvPr id="9" name="Picture 8" descr="Chart&#10;&#10;Description automatically generated">
            <a:extLst>
              <a:ext uri="{FF2B5EF4-FFF2-40B4-BE49-F238E27FC236}">
                <a16:creationId xmlns:a16="http://schemas.microsoft.com/office/drawing/2014/main" id="{ACB7F47D-8B88-49CA-AA8E-1F70F8A726A9}"/>
              </a:ext>
            </a:extLst>
          </p:cNvPr>
          <p:cNvPicPr>
            <a:picLocks noChangeAspect="1"/>
          </p:cNvPicPr>
          <p:nvPr/>
        </p:nvPicPr>
        <p:blipFill rotWithShape="1">
          <a:blip r:embed="rId2"/>
          <a:srcRect r="4588"/>
          <a:stretch/>
        </p:blipFill>
        <p:spPr>
          <a:xfrm>
            <a:off x="6755673" y="354436"/>
            <a:ext cx="4362820" cy="3769640"/>
          </a:xfrm>
          <a:prstGeom prst="rect">
            <a:avLst/>
          </a:prstGeom>
        </p:spPr>
      </p:pic>
      <p:sp>
        <p:nvSpPr>
          <p:cNvPr id="6" name="Rectangle 5">
            <a:extLst>
              <a:ext uri="{FF2B5EF4-FFF2-40B4-BE49-F238E27FC236}">
                <a16:creationId xmlns:a16="http://schemas.microsoft.com/office/drawing/2014/main" id="{D1ABDD68-E0D6-400B-A2F1-30A75B5CCB57}"/>
              </a:ext>
            </a:extLst>
          </p:cNvPr>
          <p:cNvSpPr/>
          <p:nvPr/>
        </p:nvSpPr>
        <p:spPr>
          <a:xfrm>
            <a:off x="967925" y="174104"/>
            <a:ext cx="5756705" cy="646331"/>
          </a:xfrm>
          <a:prstGeom prst="rect">
            <a:avLst/>
          </a:prstGeom>
        </p:spPr>
        <p:txBody>
          <a:bodyPr wrap="none">
            <a:spAutoFit/>
          </a:bodyPr>
          <a:lstStyle/>
          <a:p>
            <a:pPr lvl="0" algn="ctr"/>
            <a:r>
              <a:rPr lang="en-US" sz="3600" b="1" dirty="0">
                <a:solidFill>
                  <a:srgbClr val="C00000"/>
                </a:solidFill>
                <a:latin typeface="Lato Black" panose="020F0502020204030203" pitchFamily="34" charset="0"/>
                <a:ea typeface="Lato Black" panose="020F0502020204030203" pitchFamily="34" charset="0"/>
                <a:cs typeface="Lato Black" panose="020F0502020204030203" pitchFamily="34" charset="0"/>
                <a:sym typeface="Open Sans ExtraBold"/>
              </a:rPr>
              <a:t>Splines vs Standard Shapes</a:t>
            </a:r>
          </a:p>
        </p:txBody>
      </p:sp>
      <p:grpSp>
        <p:nvGrpSpPr>
          <p:cNvPr id="7" name="Group 6">
            <a:extLst>
              <a:ext uri="{FF2B5EF4-FFF2-40B4-BE49-F238E27FC236}">
                <a16:creationId xmlns:a16="http://schemas.microsoft.com/office/drawing/2014/main" id="{565878BF-4956-4A9C-9F23-8D0FF1D913DE}"/>
              </a:ext>
            </a:extLst>
          </p:cNvPr>
          <p:cNvGrpSpPr>
            <a:grpSpLocks noChangeAspect="1"/>
          </p:cNvGrpSpPr>
          <p:nvPr/>
        </p:nvGrpSpPr>
        <p:grpSpPr>
          <a:xfrm>
            <a:off x="0" y="104386"/>
            <a:ext cx="936882" cy="936882"/>
            <a:chOff x="3412215" y="2467322"/>
            <a:chExt cx="3600000" cy="3600000"/>
          </a:xfrm>
        </p:grpSpPr>
        <p:sp>
          <p:nvSpPr>
            <p:cNvPr id="8" name="Google Shape;221;p54">
              <a:extLst>
                <a:ext uri="{FF2B5EF4-FFF2-40B4-BE49-F238E27FC236}">
                  <a16:creationId xmlns:a16="http://schemas.microsoft.com/office/drawing/2014/main" id="{CE440519-E120-43FF-B616-9C72C204D51D}"/>
                </a:ext>
              </a:extLst>
            </p:cNvPr>
            <p:cNvSpPr/>
            <p:nvPr/>
          </p:nvSpPr>
          <p:spPr>
            <a:xfrm>
              <a:off x="3412215" y="2467322"/>
              <a:ext cx="3600000" cy="3600000"/>
            </a:xfrm>
            <a:prstGeom prst="ellipse">
              <a:avLst/>
            </a:prstGeom>
            <a:solidFill>
              <a:srgbClr val="C00000">
                <a:alpha val="20000"/>
              </a:srgbClr>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7466">
                <a:solidFill>
                  <a:schemeClr val="dk1"/>
                </a:solidFill>
                <a:latin typeface="Gill Sans"/>
                <a:ea typeface="Gill Sans"/>
                <a:cs typeface="Gill Sans"/>
                <a:sym typeface="Gill Sans"/>
              </a:endParaRPr>
            </a:p>
          </p:txBody>
        </p:sp>
        <p:sp>
          <p:nvSpPr>
            <p:cNvPr id="10" name="Google Shape;222;p54">
              <a:extLst>
                <a:ext uri="{FF2B5EF4-FFF2-40B4-BE49-F238E27FC236}">
                  <a16:creationId xmlns:a16="http://schemas.microsoft.com/office/drawing/2014/main" id="{B062387B-87D1-4504-8964-2435B73D80F2}"/>
                </a:ext>
              </a:extLst>
            </p:cNvPr>
            <p:cNvSpPr/>
            <p:nvPr/>
          </p:nvSpPr>
          <p:spPr>
            <a:xfrm>
              <a:off x="3772215" y="2827322"/>
              <a:ext cx="2880000" cy="2880000"/>
            </a:xfrm>
            <a:prstGeom prst="ellipse">
              <a:avLst/>
            </a:prstGeom>
            <a:solidFill>
              <a:srgbClr val="C00000">
                <a:alpha val="36862"/>
              </a:srgbClr>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7466">
                <a:solidFill>
                  <a:schemeClr val="dk1"/>
                </a:solidFill>
                <a:latin typeface="Gill Sans"/>
                <a:ea typeface="Gill Sans"/>
                <a:cs typeface="Gill Sans"/>
                <a:sym typeface="Gill Sans"/>
              </a:endParaRPr>
            </a:p>
          </p:txBody>
        </p:sp>
      </p:grpSp>
      <p:sp>
        <p:nvSpPr>
          <p:cNvPr id="11" name="Rectangle 10">
            <a:extLst>
              <a:ext uri="{FF2B5EF4-FFF2-40B4-BE49-F238E27FC236}">
                <a16:creationId xmlns:a16="http://schemas.microsoft.com/office/drawing/2014/main" id="{F2194493-C639-495E-99F1-D94F28281888}"/>
              </a:ext>
            </a:extLst>
          </p:cNvPr>
          <p:cNvSpPr/>
          <p:nvPr/>
        </p:nvSpPr>
        <p:spPr>
          <a:xfrm>
            <a:off x="81036" y="1148194"/>
            <a:ext cx="6014964" cy="2585323"/>
          </a:xfrm>
          <a:prstGeom prst="rect">
            <a:avLst/>
          </a:prstGeom>
        </p:spPr>
        <p:txBody>
          <a:bodyPr wrap="square">
            <a:spAutoFit/>
          </a:bodyPr>
          <a:lstStyle/>
          <a:p>
            <a:pPr marL="342900" indent="-342900">
              <a:buFont typeface="Arial" panose="020B0604020202020204" pitchFamily="34" charset="0"/>
              <a:buChar char="•"/>
            </a:pPr>
            <a:r>
              <a:rPr lang="en-US" sz="1800" dirty="0">
                <a:latin typeface="Calibri" panose="020F0502020204030204" pitchFamily="34" charset="0"/>
                <a:ea typeface="Roboto" panose="020B0604020202020204" charset="0"/>
                <a:cs typeface="Calibri" panose="020F0502020204030204" pitchFamily="34" charset="0"/>
              </a:rPr>
              <a:t>A comparison was made between using the splines and standard modelling methods showing a 10 % improvement in the shunt impedance at low values of </a:t>
            </a:r>
            <a:r>
              <a:rPr lang="en-US" sz="1800" dirty="0" err="1">
                <a:latin typeface="Calibri" panose="020F0502020204030204" pitchFamily="34" charset="0"/>
                <a:ea typeface="Roboto" panose="020B0604020202020204" charset="0"/>
                <a:cs typeface="Calibri" panose="020F0502020204030204" pitchFamily="34" charset="0"/>
              </a:rPr>
              <a:t>E</a:t>
            </a:r>
            <a:r>
              <a:rPr lang="en-US" sz="1800" baseline="-25000" dirty="0" err="1">
                <a:latin typeface="Calibri" panose="020F0502020204030204" pitchFamily="34" charset="0"/>
                <a:ea typeface="Roboto" panose="020B0604020202020204" charset="0"/>
                <a:cs typeface="Calibri" panose="020F0502020204030204" pitchFamily="34" charset="0"/>
              </a:rPr>
              <a:t>pk</a:t>
            </a:r>
            <a:r>
              <a:rPr lang="en-US" sz="1800" dirty="0">
                <a:latin typeface="Calibri" panose="020F0502020204030204" pitchFamily="34" charset="0"/>
                <a:ea typeface="Roboto" panose="020B0604020202020204" charset="0"/>
                <a:cs typeface="Calibri" panose="020F0502020204030204" pitchFamily="34" charset="0"/>
              </a:rPr>
              <a:t>/</a:t>
            </a:r>
            <a:r>
              <a:rPr lang="en-US" sz="1800" dirty="0" err="1">
                <a:latin typeface="Calibri" panose="020F0502020204030204" pitchFamily="34" charset="0"/>
                <a:ea typeface="Roboto" panose="020B0604020202020204" charset="0"/>
                <a:cs typeface="Calibri" panose="020F0502020204030204" pitchFamily="34" charset="0"/>
              </a:rPr>
              <a:t>E</a:t>
            </a:r>
            <a:r>
              <a:rPr lang="en-US" sz="1800" baseline="-25000" dirty="0" err="1">
                <a:latin typeface="Calibri" panose="020F0502020204030204" pitchFamily="34" charset="0"/>
                <a:ea typeface="Roboto" panose="020B0604020202020204" charset="0"/>
                <a:cs typeface="Calibri" panose="020F0502020204030204" pitchFamily="34" charset="0"/>
              </a:rPr>
              <a:t>acc</a:t>
            </a:r>
            <a:r>
              <a:rPr lang="en-US" sz="1800" baseline="-25000" dirty="0">
                <a:latin typeface="Calibri" panose="020F0502020204030204" pitchFamily="34" charset="0"/>
                <a:ea typeface="Roboto" panose="020B0604020202020204" charset="0"/>
                <a:cs typeface="Calibri" panose="020F0502020204030204" pitchFamily="34" charset="0"/>
              </a:rPr>
              <a:t> </a:t>
            </a:r>
            <a:r>
              <a:rPr lang="en-US" sz="1800" dirty="0">
                <a:latin typeface="Calibri" panose="020F0502020204030204" pitchFamily="34" charset="0"/>
                <a:ea typeface="Roboto" panose="020B0604020202020204" charset="0"/>
                <a:cs typeface="Calibri" panose="020F0502020204030204" pitchFamily="34" charset="0"/>
              </a:rPr>
              <a:t>with the difference reducing at larger values as the longer nose cones are easier to replicate with standard shapes. </a:t>
            </a:r>
          </a:p>
          <a:p>
            <a:pPr marL="342900" indent="-342900">
              <a:buFont typeface="Arial" panose="020B0604020202020204" pitchFamily="34" charset="0"/>
              <a:buChar char="•"/>
            </a:pPr>
            <a:endParaRPr lang="en-US" sz="1800" dirty="0">
              <a:latin typeface="Calibri" panose="020F0502020204030204" pitchFamily="34" charset="0"/>
              <a:ea typeface="Roboto" panose="020B0604020202020204" charset="0"/>
              <a:cs typeface="Calibri" panose="020F0502020204030204" pitchFamily="34" charset="0"/>
            </a:endParaRPr>
          </a:p>
          <a:p>
            <a:pPr marL="342900" indent="-342900">
              <a:buFont typeface="Arial" panose="020B0604020202020204" pitchFamily="34" charset="0"/>
              <a:buChar char="•"/>
            </a:pPr>
            <a:r>
              <a:rPr lang="en-US" sz="1800" dirty="0">
                <a:latin typeface="Calibri" panose="020F0502020204030204" pitchFamily="34" charset="0"/>
                <a:ea typeface="Roboto" panose="020B0604020202020204" charset="0"/>
                <a:cs typeface="Calibri" panose="020F0502020204030204" pitchFamily="34" charset="0"/>
              </a:rPr>
              <a:t>Splines could also be used for more complicated features such as coupling slots, power couples or to shape fields for desired properties all allowing for improved performance.</a:t>
            </a:r>
          </a:p>
        </p:txBody>
      </p:sp>
      <p:pic>
        <p:nvPicPr>
          <p:cNvPr id="13" name="Picture 12">
            <a:extLst>
              <a:ext uri="{FF2B5EF4-FFF2-40B4-BE49-F238E27FC236}">
                <a16:creationId xmlns:a16="http://schemas.microsoft.com/office/drawing/2014/main" id="{9B6D17C4-417F-4863-A6C3-11793BE41A9B}"/>
              </a:ext>
            </a:extLst>
          </p:cNvPr>
          <p:cNvPicPr>
            <a:picLocks noChangeAspect="1"/>
          </p:cNvPicPr>
          <p:nvPr/>
        </p:nvPicPr>
        <p:blipFill>
          <a:blip r:embed="rId3"/>
          <a:stretch>
            <a:fillRect/>
          </a:stretch>
        </p:blipFill>
        <p:spPr>
          <a:xfrm>
            <a:off x="7066839" y="4231944"/>
            <a:ext cx="1959584" cy="2271620"/>
          </a:xfrm>
          <a:prstGeom prst="rect">
            <a:avLst/>
          </a:prstGeom>
        </p:spPr>
      </p:pic>
      <p:pic>
        <p:nvPicPr>
          <p:cNvPr id="14" name="Picture 13">
            <a:extLst>
              <a:ext uri="{FF2B5EF4-FFF2-40B4-BE49-F238E27FC236}">
                <a16:creationId xmlns:a16="http://schemas.microsoft.com/office/drawing/2014/main" id="{1687384D-EA5A-407B-92CD-77120C0CA322}"/>
              </a:ext>
            </a:extLst>
          </p:cNvPr>
          <p:cNvPicPr>
            <a:picLocks noChangeAspect="1"/>
          </p:cNvPicPr>
          <p:nvPr/>
        </p:nvPicPr>
        <p:blipFill>
          <a:blip r:embed="rId4"/>
          <a:stretch>
            <a:fillRect/>
          </a:stretch>
        </p:blipFill>
        <p:spPr>
          <a:xfrm>
            <a:off x="9680182" y="4221256"/>
            <a:ext cx="1791536" cy="2271619"/>
          </a:xfrm>
          <a:prstGeom prst="rect">
            <a:avLst/>
          </a:prstGeom>
          <a:ln>
            <a:noFill/>
          </a:ln>
          <a:effectLst/>
        </p:spPr>
      </p:pic>
      <p:sp>
        <p:nvSpPr>
          <p:cNvPr id="15" name="TextBox 14">
            <a:extLst>
              <a:ext uri="{FF2B5EF4-FFF2-40B4-BE49-F238E27FC236}">
                <a16:creationId xmlns:a16="http://schemas.microsoft.com/office/drawing/2014/main" id="{BD5300DE-5E3E-4A79-842A-03CBE3AEA258}"/>
              </a:ext>
            </a:extLst>
          </p:cNvPr>
          <p:cNvSpPr txBox="1"/>
          <p:nvPr/>
        </p:nvSpPr>
        <p:spPr>
          <a:xfrm>
            <a:off x="9115425" y="5029200"/>
            <a:ext cx="695325" cy="338554"/>
          </a:xfrm>
          <a:prstGeom prst="rect">
            <a:avLst/>
          </a:prstGeom>
          <a:noFill/>
        </p:spPr>
        <p:txBody>
          <a:bodyPr wrap="square" rtlCol="0">
            <a:spAutoFit/>
          </a:bodyPr>
          <a:lstStyle/>
          <a:p>
            <a:r>
              <a:rPr lang="en-US" sz="1600" b="1" dirty="0"/>
              <a:t>VS.</a:t>
            </a:r>
            <a:endParaRPr lang="en-GB" sz="1600" b="1" dirty="0"/>
          </a:p>
        </p:txBody>
      </p:sp>
    </p:spTree>
    <p:extLst>
      <p:ext uri="{BB962C8B-B14F-4D97-AF65-F5344CB8AC3E}">
        <p14:creationId xmlns:p14="http://schemas.microsoft.com/office/powerpoint/2010/main" val="36963893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5BA1677-9181-44FD-9BAF-1C2AA5BA9CB0}"/>
              </a:ext>
            </a:extLst>
          </p:cNvPr>
          <p:cNvSpPr>
            <a:spLocks noGrp="1"/>
          </p:cNvSpPr>
          <p:nvPr>
            <p:ph type="sldNum" sz="quarter" idx="4"/>
          </p:nvPr>
        </p:nvSpPr>
        <p:spPr/>
        <p:txBody>
          <a:bodyPr/>
          <a:lstStyle/>
          <a:p>
            <a:fld id="{710181BD-7B98-435C-8182-459C2BFB10B6}" type="slidenum">
              <a:rPr lang="en-US" smtClean="0"/>
              <a:t>14</a:t>
            </a:fld>
            <a:endParaRPr lang="en-US"/>
          </a:p>
        </p:txBody>
      </p:sp>
      <p:sp>
        <p:nvSpPr>
          <p:cNvPr id="6" name="Rectangle 5">
            <a:extLst>
              <a:ext uri="{FF2B5EF4-FFF2-40B4-BE49-F238E27FC236}">
                <a16:creationId xmlns:a16="http://schemas.microsoft.com/office/drawing/2014/main" id="{AFCDF530-9DF2-4883-8EC1-EFA48724632E}"/>
              </a:ext>
            </a:extLst>
          </p:cNvPr>
          <p:cNvSpPr/>
          <p:nvPr/>
        </p:nvSpPr>
        <p:spPr>
          <a:xfrm>
            <a:off x="4333366" y="3805254"/>
            <a:ext cx="5792222" cy="1938992"/>
          </a:xfrm>
          <a:prstGeom prst="rect">
            <a:avLst/>
          </a:prstGeom>
        </p:spPr>
        <p:txBody>
          <a:bodyPr wrap="square">
            <a:spAutoFit/>
          </a:bodyPr>
          <a:lstStyle/>
          <a:p>
            <a:pPr lvl="0" algn="ctr"/>
            <a:r>
              <a:rPr lang="en-US" sz="6000" b="1" dirty="0">
                <a:solidFill>
                  <a:srgbClr val="C00000"/>
                </a:solidFill>
                <a:latin typeface="Lato Black" panose="020F0502020204030203" pitchFamily="34" charset="0"/>
                <a:ea typeface="Lato Black" panose="020F0502020204030203" pitchFamily="34" charset="0"/>
                <a:cs typeface="Lato Black" panose="020F0502020204030203" pitchFamily="34" charset="0"/>
                <a:sym typeface="Open Sans ExtraBold"/>
              </a:rPr>
              <a:t>Visualisation</a:t>
            </a:r>
          </a:p>
          <a:p>
            <a:pPr lvl="0" algn="ctr"/>
            <a:r>
              <a:rPr lang="en-US" sz="6000" b="1" dirty="0">
                <a:solidFill>
                  <a:srgbClr val="C00000"/>
                </a:solidFill>
                <a:latin typeface="Lato Black" panose="020F0502020204030203" pitchFamily="34" charset="0"/>
                <a:ea typeface="Lato Black" panose="020F0502020204030203" pitchFamily="34" charset="0"/>
                <a:cs typeface="Lato Black" panose="020F0502020204030203" pitchFamily="34" charset="0"/>
                <a:sym typeface="Open Sans ExtraBold"/>
              </a:rPr>
              <a:t> Techniques</a:t>
            </a:r>
          </a:p>
        </p:txBody>
      </p:sp>
      <p:grpSp>
        <p:nvGrpSpPr>
          <p:cNvPr id="33" name="Group 32">
            <a:extLst>
              <a:ext uri="{FF2B5EF4-FFF2-40B4-BE49-F238E27FC236}">
                <a16:creationId xmlns:a16="http://schemas.microsoft.com/office/drawing/2014/main" id="{C31AED6D-313F-4313-AD89-66B79C5BAE9B}"/>
              </a:ext>
            </a:extLst>
          </p:cNvPr>
          <p:cNvGrpSpPr>
            <a:grpSpLocks noChangeAspect="1"/>
          </p:cNvGrpSpPr>
          <p:nvPr/>
        </p:nvGrpSpPr>
        <p:grpSpPr>
          <a:xfrm>
            <a:off x="81036" y="137335"/>
            <a:ext cx="4881489" cy="4881489"/>
            <a:chOff x="3412215" y="2467322"/>
            <a:chExt cx="3600000" cy="3600000"/>
          </a:xfrm>
        </p:grpSpPr>
        <p:sp>
          <p:nvSpPr>
            <p:cNvPr id="34" name="Google Shape;221;p54">
              <a:extLst>
                <a:ext uri="{FF2B5EF4-FFF2-40B4-BE49-F238E27FC236}">
                  <a16:creationId xmlns:a16="http://schemas.microsoft.com/office/drawing/2014/main" id="{09B24620-169A-4A7A-B5E4-BED820A12FC6}"/>
                </a:ext>
              </a:extLst>
            </p:cNvPr>
            <p:cNvSpPr/>
            <p:nvPr/>
          </p:nvSpPr>
          <p:spPr>
            <a:xfrm>
              <a:off x="3412215" y="2467322"/>
              <a:ext cx="3600000" cy="3600000"/>
            </a:xfrm>
            <a:prstGeom prst="ellipse">
              <a:avLst/>
            </a:prstGeom>
            <a:solidFill>
              <a:srgbClr val="C00000">
                <a:alpha val="20000"/>
              </a:srgbClr>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7466">
                <a:solidFill>
                  <a:schemeClr val="dk1"/>
                </a:solidFill>
                <a:latin typeface="Gill Sans"/>
                <a:ea typeface="Gill Sans"/>
                <a:cs typeface="Gill Sans"/>
                <a:sym typeface="Gill Sans"/>
              </a:endParaRPr>
            </a:p>
          </p:txBody>
        </p:sp>
        <p:sp>
          <p:nvSpPr>
            <p:cNvPr id="35" name="Google Shape;222;p54">
              <a:extLst>
                <a:ext uri="{FF2B5EF4-FFF2-40B4-BE49-F238E27FC236}">
                  <a16:creationId xmlns:a16="http://schemas.microsoft.com/office/drawing/2014/main" id="{6A44C857-380B-45F0-9CD4-F60DCFBE6A1F}"/>
                </a:ext>
              </a:extLst>
            </p:cNvPr>
            <p:cNvSpPr/>
            <p:nvPr/>
          </p:nvSpPr>
          <p:spPr>
            <a:xfrm>
              <a:off x="3772215" y="2827322"/>
              <a:ext cx="2880000" cy="2880000"/>
            </a:xfrm>
            <a:prstGeom prst="ellipse">
              <a:avLst/>
            </a:prstGeom>
            <a:solidFill>
              <a:srgbClr val="C00000">
                <a:alpha val="36862"/>
              </a:srgbClr>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7466">
                <a:solidFill>
                  <a:schemeClr val="dk1"/>
                </a:solidFill>
                <a:latin typeface="Gill Sans"/>
                <a:ea typeface="Gill Sans"/>
                <a:cs typeface="Gill Sans"/>
                <a:sym typeface="Gill Sans"/>
              </a:endParaRPr>
            </a:p>
          </p:txBody>
        </p:sp>
      </p:grpSp>
    </p:spTree>
    <p:extLst>
      <p:ext uri="{BB962C8B-B14F-4D97-AF65-F5344CB8AC3E}">
        <p14:creationId xmlns:p14="http://schemas.microsoft.com/office/powerpoint/2010/main" val="368335455"/>
      </p:ext>
    </p:extLst>
  </p:cSld>
  <p:clrMapOvr>
    <a:masterClrMapping/>
  </p:clrMapOvr>
  <mc:AlternateContent xmlns:mc="http://schemas.openxmlformats.org/markup-compatibility/2006" xmlns:p14="http://schemas.microsoft.com/office/powerpoint/2010/main">
    <mc:Choice Requires="p14">
      <p:transition spd="slow" p14:dur="2000" advTm="35000"/>
    </mc:Choice>
    <mc:Fallback xmlns="">
      <p:transition spd="slow" advTm="3500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5BA1677-9181-44FD-9BAF-1C2AA5BA9CB0}"/>
              </a:ext>
            </a:extLst>
          </p:cNvPr>
          <p:cNvSpPr>
            <a:spLocks noGrp="1"/>
          </p:cNvSpPr>
          <p:nvPr>
            <p:ph type="sldNum" sz="quarter" idx="4"/>
          </p:nvPr>
        </p:nvSpPr>
        <p:spPr/>
        <p:txBody>
          <a:bodyPr/>
          <a:lstStyle/>
          <a:p>
            <a:fld id="{710181BD-7B98-435C-8182-459C2BFB10B6}" type="slidenum">
              <a:rPr lang="en-US" smtClean="0"/>
              <a:t>15</a:t>
            </a:fld>
            <a:endParaRPr lang="en-US"/>
          </a:p>
        </p:txBody>
      </p:sp>
      <p:sp>
        <p:nvSpPr>
          <p:cNvPr id="6" name="Rectangle 5">
            <a:extLst>
              <a:ext uri="{FF2B5EF4-FFF2-40B4-BE49-F238E27FC236}">
                <a16:creationId xmlns:a16="http://schemas.microsoft.com/office/drawing/2014/main" id="{AFCDF530-9DF2-4883-8EC1-EFA48724632E}"/>
              </a:ext>
            </a:extLst>
          </p:cNvPr>
          <p:cNvSpPr/>
          <p:nvPr/>
        </p:nvSpPr>
        <p:spPr>
          <a:xfrm>
            <a:off x="792125" y="194506"/>
            <a:ext cx="10092060" cy="1200329"/>
          </a:xfrm>
          <a:prstGeom prst="rect">
            <a:avLst/>
          </a:prstGeom>
        </p:spPr>
        <p:txBody>
          <a:bodyPr wrap="square">
            <a:spAutoFit/>
          </a:bodyPr>
          <a:lstStyle/>
          <a:p>
            <a:pPr lvl="0" algn="ctr"/>
            <a:r>
              <a:rPr lang="en-US" sz="3600" b="1" dirty="0">
                <a:solidFill>
                  <a:srgbClr val="C00000"/>
                </a:solidFill>
                <a:latin typeface="Lato Black" panose="020F0502020204030203" pitchFamily="34" charset="0"/>
                <a:ea typeface="Lato Black" panose="020F0502020204030203" pitchFamily="34" charset="0"/>
                <a:cs typeface="Lato Black" panose="020F0502020204030203" pitchFamily="34" charset="0"/>
                <a:sym typeface="Open Sans ExtraBold"/>
              </a:rPr>
              <a:t>Visualising the N-dimensional Pareto Optimal Objective Space</a:t>
            </a:r>
          </a:p>
        </p:txBody>
      </p:sp>
      <p:grpSp>
        <p:nvGrpSpPr>
          <p:cNvPr id="33" name="Group 32">
            <a:extLst>
              <a:ext uri="{FF2B5EF4-FFF2-40B4-BE49-F238E27FC236}">
                <a16:creationId xmlns:a16="http://schemas.microsoft.com/office/drawing/2014/main" id="{C31AED6D-313F-4313-AD89-66B79C5BAE9B}"/>
              </a:ext>
            </a:extLst>
          </p:cNvPr>
          <p:cNvGrpSpPr>
            <a:grpSpLocks noChangeAspect="1"/>
          </p:cNvGrpSpPr>
          <p:nvPr/>
        </p:nvGrpSpPr>
        <p:grpSpPr>
          <a:xfrm>
            <a:off x="81037" y="137336"/>
            <a:ext cx="936882" cy="936882"/>
            <a:chOff x="3412215" y="2467322"/>
            <a:chExt cx="3600000" cy="3600000"/>
          </a:xfrm>
        </p:grpSpPr>
        <p:sp>
          <p:nvSpPr>
            <p:cNvPr id="34" name="Google Shape;221;p54">
              <a:extLst>
                <a:ext uri="{FF2B5EF4-FFF2-40B4-BE49-F238E27FC236}">
                  <a16:creationId xmlns:a16="http://schemas.microsoft.com/office/drawing/2014/main" id="{09B24620-169A-4A7A-B5E4-BED820A12FC6}"/>
                </a:ext>
              </a:extLst>
            </p:cNvPr>
            <p:cNvSpPr/>
            <p:nvPr/>
          </p:nvSpPr>
          <p:spPr>
            <a:xfrm>
              <a:off x="3412215" y="2467322"/>
              <a:ext cx="3600000" cy="3600000"/>
            </a:xfrm>
            <a:prstGeom prst="ellipse">
              <a:avLst/>
            </a:prstGeom>
            <a:solidFill>
              <a:srgbClr val="C00000">
                <a:alpha val="20000"/>
              </a:srgbClr>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7466">
                <a:solidFill>
                  <a:schemeClr val="dk1"/>
                </a:solidFill>
                <a:latin typeface="Gill Sans"/>
                <a:ea typeface="Gill Sans"/>
                <a:cs typeface="Gill Sans"/>
                <a:sym typeface="Gill Sans"/>
              </a:endParaRPr>
            </a:p>
          </p:txBody>
        </p:sp>
        <p:sp>
          <p:nvSpPr>
            <p:cNvPr id="35" name="Google Shape;222;p54">
              <a:extLst>
                <a:ext uri="{FF2B5EF4-FFF2-40B4-BE49-F238E27FC236}">
                  <a16:creationId xmlns:a16="http://schemas.microsoft.com/office/drawing/2014/main" id="{6A44C857-380B-45F0-9CD4-F60DCFBE6A1F}"/>
                </a:ext>
              </a:extLst>
            </p:cNvPr>
            <p:cNvSpPr/>
            <p:nvPr/>
          </p:nvSpPr>
          <p:spPr>
            <a:xfrm>
              <a:off x="3772215" y="2827322"/>
              <a:ext cx="2880000" cy="2880000"/>
            </a:xfrm>
            <a:prstGeom prst="ellipse">
              <a:avLst/>
            </a:prstGeom>
            <a:solidFill>
              <a:srgbClr val="C00000">
                <a:alpha val="36862"/>
              </a:srgbClr>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7466">
                <a:solidFill>
                  <a:schemeClr val="dk1"/>
                </a:solidFill>
                <a:latin typeface="Gill Sans"/>
                <a:ea typeface="Gill Sans"/>
                <a:cs typeface="Gill Sans"/>
                <a:sym typeface="Gill Sans"/>
              </a:endParaRPr>
            </a:p>
          </p:txBody>
        </p:sp>
      </p:grpSp>
      <p:sp>
        <p:nvSpPr>
          <p:cNvPr id="7" name="Rectangle 6">
            <a:extLst>
              <a:ext uri="{FF2B5EF4-FFF2-40B4-BE49-F238E27FC236}">
                <a16:creationId xmlns:a16="http://schemas.microsoft.com/office/drawing/2014/main" id="{92F62734-4449-4C5E-A02B-28E4B99B95CF}"/>
              </a:ext>
            </a:extLst>
          </p:cNvPr>
          <p:cNvSpPr/>
          <p:nvPr/>
        </p:nvSpPr>
        <p:spPr>
          <a:xfrm>
            <a:off x="81037" y="1506912"/>
            <a:ext cx="7429219" cy="3139321"/>
          </a:xfrm>
          <a:prstGeom prst="rect">
            <a:avLst/>
          </a:prstGeom>
        </p:spPr>
        <p:txBody>
          <a:bodyPr wrap="square">
            <a:spAutoFit/>
          </a:bodyPr>
          <a:lstStyle/>
          <a:p>
            <a:pPr marL="342900" indent="-342900">
              <a:buFont typeface="Arial" panose="020B0604020202020204" pitchFamily="34" charset="0"/>
              <a:buChar char="•"/>
            </a:pPr>
            <a:r>
              <a:rPr lang="en-US" sz="1800" dirty="0">
                <a:latin typeface="Calibri" panose="020F0502020204030204" pitchFamily="34" charset="0"/>
                <a:ea typeface="Roboto" panose="020B0604020202020204" charset="0"/>
                <a:cs typeface="Calibri" panose="020F0502020204030204" pitchFamily="34" charset="0"/>
              </a:rPr>
              <a:t>Once the number of dimensions of the problem is &gt; 4, and the number of Pareto Optimal solutions grows large it becomes increasingly difficult to visualise the data and select a final design from the set.</a:t>
            </a:r>
          </a:p>
          <a:p>
            <a:endParaRPr lang="en-US" sz="1800" dirty="0">
              <a:latin typeface="Calibri" panose="020F0502020204030204" pitchFamily="34" charset="0"/>
              <a:ea typeface="Roboto" panose="020B0604020202020204" charset="0"/>
              <a:cs typeface="Calibri" panose="020F0502020204030204" pitchFamily="34" charset="0"/>
            </a:endParaRPr>
          </a:p>
          <a:p>
            <a:pPr marL="342900" indent="-342900">
              <a:buFont typeface="Arial" panose="020B0604020202020204" pitchFamily="34" charset="0"/>
              <a:buChar char="•"/>
            </a:pPr>
            <a:r>
              <a:rPr lang="en-US" sz="1800" dirty="0">
                <a:latin typeface="Calibri" panose="020F0502020204030204" pitchFamily="34" charset="0"/>
                <a:ea typeface="Roboto" panose="020B0604020202020204" charset="0"/>
                <a:cs typeface="Calibri" panose="020F0502020204030204" pitchFamily="34" charset="0"/>
              </a:rPr>
              <a:t>2D scatter plots can be useful for quickly investigating trade offs, although </a:t>
            </a:r>
            <a:r>
              <a:rPr lang="en-US" sz="1800" dirty="0">
                <a:latin typeface="Calibri" panose="020F0502020204030204" pitchFamily="34" charset="0"/>
                <a:cs typeface="Calibri" panose="020F0502020204030204" pitchFamily="34" charset="0"/>
              </a:rPr>
              <a:t>if the number of objectives increases from two to N, the Pareto front is now a (N − 1)-dimensional hypersurface. There is no guarantee that points that lie on one Pareto front are close to the others. </a:t>
            </a:r>
          </a:p>
          <a:p>
            <a:pPr marL="342900" indent="-342900">
              <a:buFont typeface="Arial" panose="020B0604020202020204" pitchFamily="34" charset="0"/>
              <a:buChar char="•"/>
            </a:pPr>
            <a:endParaRPr lang="en-US" sz="1800" dirty="0">
              <a:latin typeface="Calibri" panose="020F0502020204030204" pitchFamily="34" charset="0"/>
              <a:ea typeface="Roboto" panose="020B0604020202020204" charset="0"/>
              <a:cs typeface="Calibri" panose="020F0502020204030204" pitchFamily="34" charset="0"/>
            </a:endParaRPr>
          </a:p>
          <a:p>
            <a:pPr marL="342900" indent="-342900">
              <a:buFont typeface="Arial" panose="020B0604020202020204" pitchFamily="34" charset="0"/>
              <a:buChar char="•"/>
            </a:pPr>
            <a:r>
              <a:rPr lang="en-US" sz="1800" dirty="0">
                <a:latin typeface="Calibri" panose="020F0502020204030204" pitchFamily="34" charset="0"/>
                <a:cs typeface="Calibri" panose="020F0502020204030204" pitchFamily="34" charset="0"/>
              </a:rPr>
              <a:t>Considering this, more intricate methods of visualisation must be implemented when N ≥ 3 in order to assist in the selection process</a:t>
            </a:r>
            <a:endParaRPr lang="en-US" sz="1800" dirty="0">
              <a:latin typeface="Calibri" panose="020F0502020204030204" pitchFamily="34" charset="0"/>
              <a:ea typeface="Roboto" panose="020B0604020202020204" charset="0"/>
              <a:cs typeface="Calibri" panose="020F0502020204030204" pitchFamily="34" charset="0"/>
            </a:endParaRPr>
          </a:p>
        </p:txBody>
      </p:sp>
      <p:pic>
        <p:nvPicPr>
          <p:cNvPr id="3" name="Picture 2" descr="Chart, scatter chart&#10;&#10;Description automatically generated">
            <a:extLst>
              <a:ext uri="{FF2B5EF4-FFF2-40B4-BE49-F238E27FC236}">
                <a16:creationId xmlns:a16="http://schemas.microsoft.com/office/drawing/2014/main" id="{D0AEEBE7-657B-47A0-82E0-36CFE17BE73B}"/>
              </a:ext>
            </a:extLst>
          </p:cNvPr>
          <p:cNvPicPr>
            <a:picLocks noChangeAspect="1"/>
          </p:cNvPicPr>
          <p:nvPr/>
        </p:nvPicPr>
        <p:blipFill>
          <a:blip r:embed="rId3"/>
          <a:stretch>
            <a:fillRect/>
          </a:stretch>
        </p:blipFill>
        <p:spPr>
          <a:xfrm>
            <a:off x="7601009" y="1525041"/>
            <a:ext cx="4509954" cy="3661961"/>
          </a:xfrm>
          <a:prstGeom prst="rect">
            <a:avLst/>
          </a:prstGeom>
        </p:spPr>
      </p:pic>
      <p:sp>
        <p:nvSpPr>
          <p:cNvPr id="9" name="TextBox 8">
            <a:extLst>
              <a:ext uri="{FF2B5EF4-FFF2-40B4-BE49-F238E27FC236}">
                <a16:creationId xmlns:a16="http://schemas.microsoft.com/office/drawing/2014/main" id="{A1561075-09BC-4021-8E2F-48B2CD0D323E}"/>
              </a:ext>
            </a:extLst>
          </p:cNvPr>
          <p:cNvSpPr txBox="1"/>
          <p:nvPr/>
        </p:nvSpPr>
        <p:spPr>
          <a:xfrm>
            <a:off x="5951220" y="5966493"/>
            <a:ext cx="6240780" cy="600164"/>
          </a:xfrm>
          <a:prstGeom prst="rect">
            <a:avLst/>
          </a:prstGeom>
          <a:noFill/>
        </p:spPr>
        <p:txBody>
          <a:bodyPr wrap="square">
            <a:spAutoFit/>
          </a:bodyPr>
          <a:lstStyle/>
          <a:p>
            <a:r>
              <a:rPr lang="en-US" sz="1100" b="0" i="0" dirty="0">
                <a:solidFill>
                  <a:srgbClr val="000000"/>
                </a:solidFill>
                <a:effectLst/>
                <a:latin typeface="Calibri" panose="020F0502020204030204" pitchFamily="34" charset="0"/>
                <a:cs typeface="Calibri" panose="020F0502020204030204" pitchFamily="34" charset="0"/>
              </a:rPr>
              <a:t>S.J. Smith, R. Apsimon, G. Burt, S. </a:t>
            </a:r>
            <a:r>
              <a:rPr lang="en-US" sz="1100" b="0" i="0" dirty="0" err="1">
                <a:solidFill>
                  <a:srgbClr val="000000"/>
                </a:solidFill>
                <a:effectLst/>
                <a:latin typeface="Calibri" panose="020F0502020204030204" pitchFamily="34" charset="0"/>
                <a:cs typeface="Calibri" panose="020F0502020204030204" pitchFamily="34" charset="0"/>
              </a:rPr>
              <a:t>Setiniyaz</a:t>
            </a:r>
            <a:r>
              <a:rPr lang="en-US" sz="1100" b="0" i="0" dirty="0">
                <a:solidFill>
                  <a:srgbClr val="000000"/>
                </a:solidFill>
                <a:effectLst/>
                <a:latin typeface="Calibri" panose="020F0502020204030204" pitchFamily="34" charset="0"/>
                <a:cs typeface="Calibri" panose="020F0502020204030204" pitchFamily="34" charset="0"/>
              </a:rPr>
              <a:t>, and M.J.W. Southerby, “Visualisation of Pareto Optimal Spaces and Optimisation Solution Selection Using Parallel Coordinate Plots”, in </a:t>
            </a:r>
            <a:r>
              <a:rPr lang="en-US" sz="1100" b="0" i="1" dirty="0">
                <a:solidFill>
                  <a:srgbClr val="000000"/>
                </a:solidFill>
                <a:effectLst/>
                <a:latin typeface="Calibri" panose="020F0502020204030204" pitchFamily="34" charset="0"/>
                <a:cs typeface="Calibri" panose="020F0502020204030204" pitchFamily="34" charset="0"/>
              </a:rPr>
              <a:t>Proc. IPAC'22</a:t>
            </a:r>
            <a:r>
              <a:rPr lang="en-US" sz="1100" b="0" i="0" dirty="0">
                <a:solidFill>
                  <a:srgbClr val="000000"/>
                </a:solidFill>
                <a:effectLst/>
                <a:latin typeface="Calibri" panose="020F0502020204030204" pitchFamily="34" charset="0"/>
                <a:cs typeface="Calibri" panose="020F0502020204030204" pitchFamily="34" charset="0"/>
              </a:rPr>
              <a:t>, Bangkok, Thailand, Jun. 2022, pp. 2487-2490. </a:t>
            </a:r>
            <a:r>
              <a:rPr lang="en-US" sz="1050" b="0" i="0" dirty="0">
                <a:solidFill>
                  <a:srgbClr val="000000"/>
                </a:solidFill>
                <a:effectLst/>
                <a:latin typeface="Calibri" panose="020F0502020204030204" pitchFamily="34" charset="0"/>
                <a:cs typeface="Calibri" panose="020F0502020204030204" pitchFamily="34" charset="0"/>
              </a:rPr>
              <a:t>doi:10.18429/JACoW-IPAC2022-THPOST020</a:t>
            </a:r>
            <a:endParaRPr lang="en-GB" sz="11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683441394"/>
      </p:ext>
    </p:extLst>
  </p:cSld>
  <p:clrMapOvr>
    <a:masterClrMapping/>
  </p:clrMapOvr>
  <mc:AlternateContent xmlns:mc="http://schemas.openxmlformats.org/markup-compatibility/2006" xmlns:p14="http://schemas.microsoft.com/office/powerpoint/2010/main">
    <mc:Choice Requires="p14">
      <p:transition spd="slow" p14:dur="2000" advTm="35000"/>
    </mc:Choice>
    <mc:Fallback xmlns="">
      <p:transition spd="slow" advTm="35000"/>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5BA1677-9181-44FD-9BAF-1C2AA5BA9CB0}"/>
              </a:ext>
            </a:extLst>
          </p:cNvPr>
          <p:cNvSpPr>
            <a:spLocks noGrp="1"/>
          </p:cNvSpPr>
          <p:nvPr>
            <p:ph type="sldNum" sz="quarter" idx="4"/>
          </p:nvPr>
        </p:nvSpPr>
        <p:spPr/>
        <p:txBody>
          <a:bodyPr/>
          <a:lstStyle/>
          <a:p>
            <a:fld id="{710181BD-7B98-435C-8182-459C2BFB10B6}" type="slidenum">
              <a:rPr lang="en-US" smtClean="0"/>
              <a:t>16</a:t>
            </a:fld>
            <a:endParaRPr lang="en-US"/>
          </a:p>
        </p:txBody>
      </p:sp>
      <p:sp>
        <p:nvSpPr>
          <p:cNvPr id="6" name="Rectangle 5">
            <a:extLst>
              <a:ext uri="{FF2B5EF4-FFF2-40B4-BE49-F238E27FC236}">
                <a16:creationId xmlns:a16="http://schemas.microsoft.com/office/drawing/2014/main" id="{AFCDF530-9DF2-4883-8EC1-EFA48724632E}"/>
              </a:ext>
            </a:extLst>
          </p:cNvPr>
          <p:cNvSpPr/>
          <p:nvPr/>
        </p:nvSpPr>
        <p:spPr>
          <a:xfrm>
            <a:off x="1111607" y="334199"/>
            <a:ext cx="2828018" cy="646331"/>
          </a:xfrm>
          <a:prstGeom prst="rect">
            <a:avLst/>
          </a:prstGeom>
        </p:spPr>
        <p:txBody>
          <a:bodyPr wrap="none">
            <a:spAutoFit/>
          </a:bodyPr>
          <a:lstStyle/>
          <a:p>
            <a:pPr lvl="0" algn="ctr"/>
            <a:r>
              <a:rPr lang="en-US" sz="3600" b="1" dirty="0">
                <a:solidFill>
                  <a:srgbClr val="C00000"/>
                </a:solidFill>
                <a:latin typeface="Lato Black" panose="020F0502020204030203" pitchFamily="34" charset="0"/>
                <a:ea typeface="Lato Black" panose="020F0502020204030203" pitchFamily="34" charset="0"/>
                <a:cs typeface="Lato Black" panose="020F0502020204030203" pitchFamily="34" charset="0"/>
                <a:sym typeface="Open Sans ExtraBold"/>
              </a:rPr>
              <a:t>Visualisation</a:t>
            </a:r>
          </a:p>
        </p:txBody>
      </p:sp>
      <p:grpSp>
        <p:nvGrpSpPr>
          <p:cNvPr id="33" name="Group 32">
            <a:extLst>
              <a:ext uri="{FF2B5EF4-FFF2-40B4-BE49-F238E27FC236}">
                <a16:creationId xmlns:a16="http://schemas.microsoft.com/office/drawing/2014/main" id="{C31AED6D-313F-4313-AD89-66B79C5BAE9B}"/>
              </a:ext>
            </a:extLst>
          </p:cNvPr>
          <p:cNvGrpSpPr>
            <a:grpSpLocks noChangeAspect="1"/>
          </p:cNvGrpSpPr>
          <p:nvPr/>
        </p:nvGrpSpPr>
        <p:grpSpPr>
          <a:xfrm>
            <a:off x="81037" y="137336"/>
            <a:ext cx="936882" cy="936882"/>
            <a:chOff x="3412215" y="2467322"/>
            <a:chExt cx="3600000" cy="3600000"/>
          </a:xfrm>
        </p:grpSpPr>
        <p:sp>
          <p:nvSpPr>
            <p:cNvPr id="34" name="Google Shape;221;p54">
              <a:extLst>
                <a:ext uri="{FF2B5EF4-FFF2-40B4-BE49-F238E27FC236}">
                  <a16:creationId xmlns:a16="http://schemas.microsoft.com/office/drawing/2014/main" id="{09B24620-169A-4A7A-B5E4-BED820A12FC6}"/>
                </a:ext>
              </a:extLst>
            </p:cNvPr>
            <p:cNvSpPr/>
            <p:nvPr/>
          </p:nvSpPr>
          <p:spPr>
            <a:xfrm>
              <a:off x="3412215" y="2467322"/>
              <a:ext cx="3600000" cy="3600000"/>
            </a:xfrm>
            <a:prstGeom prst="ellipse">
              <a:avLst/>
            </a:prstGeom>
            <a:solidFill>
              <a:srgbClr val="C00000">
                <a:alpha val="20000"/>
              </a:srgbClr>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7466">
                <a:solidFill>
                  <a:schemeClr val="dk1"/>
                </a:solidFill>
                <a:latin typeface="Gill Sans"/>
                <a:ea typeface="Gill Sans"/>
                <a:cs typeface="Gill Sans"/>
                <a:sym typeface="Gill Sans"/>
              </a:endParaRPr>
            </a:p>
          </p:txBody>
        </p:sp>
        <p:sp>
          <p:nvSpPr>
            <p:cNvPr id="35" name="Google Shape;222;p54">
              <a:extLst>
                <a:ext uri="{FF2B5EF4-FFF2-40B4-BE49-F238E27FC236}">
                  <a16:creationId xmlns:a16="http://schemas.microsoft.com/office/drawing/2014/main" id="{6A44C857-380B-45F0-9CD4-F60DCFBE6A1F}"/>
                </a:ext>
              </a:extLst>
            </p:cNvPr>
            <p:cNvSpPr/>
            <p:nvPr/>
          </p:nvSpPr>
          <p:spPr>
            <a:xfrm>
              <a:off x="3772215" y="2827322"/>
              <a:ext cx="2880000" cy="2880000"/>
            </a:xfrm>
            <a:prstGeom prst="ellipse">
              <a:avLst/>
            </a:prstGeom>
            <a:solidFill>
              <a:srgbClr val="C00000">
                <a:alpha val="36862"/>
              </a:srgbClr>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7466">
                <a:solidFill>
                  <a:schemeClr val="dk1"/>
                </a:solidFill>
                <a:latin typeface="Gill Sans"/>
                <a:ea typeface="Gill Sans"/>
                <a:cs typeface="Gill Sans"/>
                <a:sym typeface="Gill Sans"/>
              </a:endParaRPr>
            </a:p>
          </p:txBody>
        </p:sp>
      </p:grpSp>
      <p:sp>
        <p:nvSpPr>
          <p:cNvPr id="7" name="Rectangle 6">
            <a:extLst>
              <a:ext uri="{FF2B5EF4-FFF2-40B4-BE49-F238E27FC236}">
                <a16:creationId xmlns:a16="http://schemas.microsoft.com/office/drawing/2014/main" id="{92F62734-4449-4C5E-A02B-28E4B99B95CF}"/>
              </a:ext>
            </a:extLst>
          </p:cNvPr>
          <p:cNvSpPr/>
          <p:nvPr/>
        </p:nvSpPr>
        <p:spPr>
          <a:xfrm>
            <a:off x="81035" y="1148194"/>
            <a:ext cx="4075532" cy="4524315"/>
          </a:xfrm>
          <a:prstGeom prst="rect">
            <a:avLst/>
          </a:prstGeom>
        </p:spPr>
        <p:txBody>
          <a:bodyPr wrap="square">
            <a:spAutoFit/>
          </a:bodyPr>
          <a:lstStyle/>
          <a:p>
            <a:pPr marL="342900" indent="-342900">
              <a:buFont typeface="Arial" panose="020B0604020202020204" pitchFamily="34" charset="0"/>
              <a:buChar char="•"/>
            </a:pPr>
            <a:r>
              <a:rPr lang="en-US" sz="1800" dirty="0">
                <a:latin typeface="Calibri" panose="020F0502020204030204" pitchFamily="34" charset="0"/>
                <a:ea typeface="Roboto" panose="020B0604020202020204" charset="0"/>
                <a:cs typeface="Calibri" panose="020F0502020204030204" pitchFamily="34" charset="0"/>
              </a:rPr>
              <a:t>Heat maps display the interaction between matrix elements as a color of varying intensity. The entire input and objective space can be visualised in this way. </a:t>
            </a:r>
          </a:p>
          <a:p>
            <a:pPr marL="342900" indent="-342900">
              <a:buFont typeface="Arial" panose="020B0604020202020204" pitchFamily="34" charset="0"/>
              <a:buChar char="•"/>
            </a:pPr>
            <a:r>
              <a:rPr lang="en-US" sz="1800" dirty="0">
                <a:latin typeface="Calibri" panose="020F0502020204030204" pitchFamily="34" charset="0"/>
                <a:ea typeface="Roboto" panose="020B0604020202020204" charset="0"/>
                <a:cs typeface="Calibri" panose="020F0502020204030204" pitchFamily="34" charset="0"/>
              </a:rPr>
              <a:t>The data must be ordered to be useful for example using clustering or ranking by similarity. </a:t>
            </a:r>
          </a:p>
          <a:p>
            <a:pPr marL="342900" indent="-342900">
              <a:buFont typeface="Arial" panose="020B0604020202020204" pitchFamily="34" charset="0"/>
              <a:buChar char="•"/>
            </a:pPr>
            <a:endParaRPr lang="en-US" sz="1800" dirty="0">
              <a:latin typeface="Calibri" panose="020F0502020204030204" pitchFamily="34" charset="0"/>
              <a:ea typeface="Roboto" panose="020B0604020202020204" charset="0"/>
              <a:cs typeface="Calibri" panose="020F0502020204030204" pitchFamily="34" charset="0"/>
            </a:endParaRPr>
          </a:p>
          <a:p>
            <a:pPr marL="342900" indent="-342900">
              <a:buFont typeface="Arial" panose="020B0604020202020204" pitchFamily="34" charset="0"/>
              <a:buChar char="•"/>
            </a:pPr>
            <a:r>
              <a:rPr lang="en-US" sz="1800" dirty="0">
                <a:latin typeface="Calibri" panose="020F0502020204030204" pitchFamily="34" charset="0"/>
                <a:ea typeface="Roboto" panose="020B0604020202020204" charset="0"/>
                <a:cs typeface="Calibri" panose="020F0502020204030204" pitchFamily="34" charset="0"/>
              </a:rPr>
              <a:t>Decision maps display bi-objective Pareto fronts as a function of a third objective and a fourth objective can be included in colour. </a:t>
            </a:r>
          </a:p>
          <a:p>
            <a:pPr marL="342900" indent="-342900">
              <a:buFont typeface="Arial" panose="020B0604020202020204" pitchFamily="34" charset="0"/>
              <a:buChar char="•"/>
            </a:pPr>
            <a:r>
              <a:rPr lang="en-US" sz="1800" dirty="0">
                <a:latin typeface="Calibri" panose="020F0502020204030204" pitchFamily="34" charset="0"/>
                <a:ea typeface="Roboto" panose="020B0604020202020204" charset="0"/>
                <a:cs typeface="Calibri" panose="020F0502020204030204" pitchFamily="34" charset="0"/>
              </a:rPr>
              <a:t>Can deal with large data sets as the data is binned into 2 M</a:t>
            </a:r>
            <a:r>
              <a:rPr lang="el-GR" sz="1800" dirty="0">
                <a:latin typeface="Calibri" panose="020F0502020204030204" pitchFamily="34" charset="0"/>
                <a:ea typeface="Roboto" panose="020B0604020202020204" charset="0"/>
                <a:cs typeface="Calibri" panose="020F0502020204030204" pitchFamily="34" charset="0"/>
              </a:rPr>
              <a:t>Ω</a:t>
            </a:r>
            <a:r>
              <a:rPr lang="en-US" sz="1800" dirty="0">
                <a:latin typeface="Calibri" panose="020F0502020204030204" pitchFamily="34" charset="0"/>
                <a:ea typeface="Roboto" panose="020B0604020202020204" charset="0"/>
                <a:cs typeface="Calibri" panose="020F0502020204030204" pitchFamily="34" charset="0"/>
              </a:rPr>
              <a:t>/m bins, before finding 2D Pareto fronts.</a:t>
            </a:r>
          </a:p>
        </p:txBody>
      </p:sp>
      <p:pic>
        <p:nvPicPr>
          <p:cNvPr id="3" name="Picture 2" descr="Chart&#10;&#10;Description automatically generated">
            <a:extLst>
              <a:ext uri="{FF2B5EF4-FFF2-40B4-BE49-F238E27FC236}">
                <a16:creationId xmlns:a16="http://schemas.microsoft.com/office/drawing/2014/main" id="{AAAF1244-37E4-4DCE-B0B6-8DBD375EB5C7}"/>
              </a:ext>
            </a:extLst>
          </p:cNvPr>
          <p:cNvPicPr>
            <a:picLocks noChangeAspect="1"/>
          </p:cNvPicPr>
          <p:nvPr/>
        </p:nvPicPr>
        <p:blipFill>
          <a:blip r:embed="rId3"/>
          <a:stretch>
            <a:fillRect/>
          </a:stretch>
        </p:blipFill>
        <p:spPr>
          <a:xfrm>
            <a:off x="4325412" y="425024"/>
            <a:ext cx="7666555" cy="3299829"/>
          </a:xfrm>
          <a:prstGeom prst="rect">
            <a:avLst/>
          </a:prstGeom>
        </p:spPr>
      </p:pic>
      <p:pic>
        <p:nvPicPr>
          <p:cNvPr id="5" name="Picture 4" descr="Chart&#10;&#10;Description automatically generated">
            <a:extLst>
              <a:ext uri="{FF2B5EF4-FFF2-40B4-BE49-F238E27FC236}">
                <a16:creationId xmlns:a16="http://schemas.microsoft.com/office/drawing/2014/main" id="{19991A8E-6AB8-44AC-A76F-14362F4E9E52}"/>
              </a:ext>
            </a:extLst>
          </p:cNvPr>
          <p:cNvPicPr>
            <a:picLocks noChangeAspect="1"/>
          </p:cNvPicPr>
          <p:nvPr/>
        </p:nvPicPr>
        <p:blipFill>
          <a:blip r:embed="rId4"/>
          <a:stretch>
            <a:fillRect/>
          </a:stretch>
        </p:blipFill>
        <p:spPr>
          <a:xfrm>
            <a:off x="6413080" y="3630023"/>
            <a:ext cx="3646988" cy="2696073"/>
          </a:xfrm>
          <a:prstGeom prst="rect">
            <a:avLst/>
          </a:prstGeom>
        </p:spPr>
      </p:pic>
      <p:sp>
        <p:nvSpPr>
          <p:cNvPr id="12" name="TextBox 11">
            <a:extLst>
              <a:ext uri="{FF2B5EF4-FFF2-40B4-BE49-F238E27FC236}">
                <a16:creationId xmlns:a16="http://schemas.microsoft.com/office/drawing/2014/main" id="{D36186AF-AD15-443F-B09D-B8F7572EB6FF}"/>
              </a:ext>
            </a:extLst>
          </p:cNvPr>
          <p:cNvSpPr txBox="1"/>
          <p:nvPr/>
        </p:nvSpPr>
        <p:spPr>
          <a:xfrm>
            <a:off x="9684948" y="6231265"/>
            <a:ext cx="2631633" cy="523220"/>
          </a:xfrm>
          <a:prstGeom prst="rect">
            <a:avLst/>
          </a:prstGeom>
          <a:noFill/>
        </p:spPr>
        <p:txBody>
          <a:bodyPr wrap="square" rtlCol="0">
            <a:spAutoFit/>
          </a:bodyPr>
          <a:lstStyle/>
          <a:p>
            <a:r>
              <a:rPr lang="en-GB" b="1" dirty="0"/>
              <a:t>Thanks to M. Southerby for permission to use images</a:t>
            </a:r>
          </a:p>
        </p:txBody>
      </p:sp>
    </p:spTree>
    <p:extLst>
      <p:ext uri="{BB962C8B-B14F-4D97-AF65-F5344CB8AC3E}">
        <p14:creationId xmlns:p14="http://schemas.microsoft.com/office/powerpoint/2010/main" val="1667152331"/>
      </p:ext>
    </p:extLst>
  </p:cSld>
  <p:clrMapOvr>
    <a:masterClrMapping/>
  </p:clrMapOvr>
  <mc:AlternateContent xmlns:mc="http://schemas.openxmlformats.org/markup-compatibility/2006" xmlns:p14="http://schemas.microsoft.com/office/powerpoint/2010/main">
    <mc:Choice Requires="p14">
      <p:transition spd="slow" p14:dur="2000" advTm="35000"/>
    </mc:Choice>
    <mc:Fallback xmlns="">
      <p:transition spd="slow" advTm="35000"/>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5BA1677-9181-44FD-9BAF-1C2AA5BA9CB0}"/>
              </a:ext>
            </a:extLst>
          </p:cNvPr>
          <p:cNvSpPr>
            <a:spLocks noGrp="1"/>
          </p:cNvSpPr>
          <p:nvPr>
            <p:ph type="sldNum" sz="quarter" idx="4"/>
          </p:nvPr>
        </p:nvSpPr>
        <p:spPr/>
        <p:txBody>
          <a:bodyPr/>
          <a:lstStyle/>
          <a:p>
            <a:fld id="{710181BD-7B98-435C-8182-459C2BFB10B6}" type="slidenum">
              <a:rPr lang="en-US" smtClean="0"/>
              <a:t>17</a:t>
            </a:fld>
            <a:endParaRPr lang="en-US"/>
          </a:p>
        </p:txBody>
      </p:sp>
      <p:sp>
        <p:nvSpPr>
          <p:cNvPr id="6" name="Rectangle 5">
            <a:extLst>
              <a:ext uri="{FF2B5EF4-FFF2-40B4-BE49-F238E27FC236}">
                <a16:creationId xmlns:a16="http://schemas.microsoft.com/office/drawing/2014/main" id="{AFCDF530-9DF2-4883-8EC1-EFA48724632E}"/>
              </a:ext>
            </a:extLst>
          </p:cNvPr>
          <p:cNvSpPr/>
          <p:nvPr/>
        </p:nvSpPr>
        <p:spPr>
          <a:xfrm>
            <a:off x="1110809" y="334199"/>
            <a:ext cx="2829621" cy="646331"/>
          </a:xfrm>
          <a:prstGeom prst="rect">
            <a:avLst/>
          </a:prstGeom>
        </p:spPr>
        <p:txBody>
          <a:bodyPr wrap="none">
            <a:spAutoFit/>
          </a:bodyPr>
          <a:lstStyle/>
          <a:p>
            <a:pPr lvl="0" algn="ctr"/>
            <a:r>
              <a:rPr lang="en-US" sz="3600" b="1" dirty="0">
                <a:solidFill>
                  <a:srgbClr val="C00000"/>
                </a:solidFill>
                <a:latin typeface="Lato Black" panose="020F0502020204030203" pitchFamily="34" charset="0"/>
                <a:ea typeface="Lato Black" panose="020F0502020204030203" pitchFamily="34" charset="0"/>
                <a:cs typeface="Lato Black" panose="020F0502020204030203" pitchFamily="34" charset="0"/>
                <a:sym typeface="Open Sans ExtraBold"/>
              </a:rPr>
              <a:t>Scatter Plots</a:t>
            </a:r>
          </a:p>
        </p:txBody>
      </p:sp>
      <p:grpSp>
        <p:nvGrpSpPr>
          <p:cNvPr id="33" name="Group 32">
            <a:extLst>
              <a:ext uri="{FF2B5EF4-FFF2-40B4-BE49-F238E27FC236}">
                <a16:creationId xmlns:a16="http://schemas.microsoft.com/office/drawing/2014/main" id="{C31AED6D-313F-4313-AD89-66B79C5BAE9B}"/>
              </a:ext>
            </a:extLst>
          </p:cNvPr>
          <p:cNvGrpSpPr>
            <a:grpSpLocks noChangeAspect="1"/>
          </p:cNvGrpSpPr>
          <p:nvPr/>
        </p:nvGrpSpPr>
        <p:grpSpPr>
          <a:xfrm>
            <a:off x="81037" y="137336"/>
            <a:ext cx="936882" cy="936882"/>
            <a:chOff x="3412215" y="2467322"/>
            <a:chExt cx="3600000" cy="3600000"/>
          </a:xfrm>
        </p:grpSpPr>
        <p:sp>
          <p:nvSpPr>
            <p:cNvPr id="34" name="Google Shape;221;p54">
              <a:extLst>
                <a:ext uri="{FF2B5EF4-FFF2-40B4-BE49-F238E27FC236}">
                  <a16:creationId xmlns:a16="http://schemas.microsoft.com/office/drawing/2014/main" id="{09B24620-169A-4A7A-B5E4-BED820A12FC6}"/>
                </a:ext>
              </a:extLst>
            </p:cNvPr>
            <p:cNvSpPr/>
            <p:nvPr/>
          </p:nvSpPr>
          <p:spPr>
            <a:xfrm>
              <a:off x="3412215" y="2467322"/>
              <a:ext cx="3600000" cy="3600000"/>
            </a:xfrm>
            <a:prstGeom prst="ellipse">
              <a:avLst/>
            </a:prstGeom>
            <a:solidFill>
              <a:srgbClr val="C00000">
                <a:alpha val="20000"/>
              </a:srgbClr>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7466">
                <a:solidFill>
                  <a:schemeClr val="dk1"/>
                </a:solidFill>
                <a:latin typeface="Gill Sans"/>
                <a:ea typeface="Gill Sans"/>
                <a:cs typeface="Gill Sans"/>
                <a:sym typeface="Gill Sans"/>
              </a:endParaRPr>
            </a:p>
          </p:txBody>
        </p:sp>
        <p:sp>
          <p:nvSpPr>
            <p:cNvPr id="35" name="Google Shape;222;p54">
              <a:extLst>
                <a:ext uri="{FF2B5EF4-FFF2-40B4-BE49-F238E27FC236}">
                  <a16:creationId xmlns:a16="http://schemas.microsoft.com/office/drawing/2014/main" id="{6A44C857-380B-45F0-9CD4-F60DCFBE6A1F}"/>
                </a:ext>
              </a:extLst>
            </p:cNvPr>
            <p:cNvSpPr/>
            <p:nvPr/>
          </p:nvSpPr>
          <p:spPr>
            <a:xfrm>
              <a:off x="3772215" y="2827322"/>
              <a:ext cx="2880000" cy="2880000"/>
            </a:xfrm>
            <a:prstGeom prst="ellipse">
              <a:avLst/>
            </a:prstGeom>
            <a:solidFill>
              <a:srgbClr val="C00000">
                <a:alpha val="36862"/>
              </a:srgbClr>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7466">
                <a:solidFill>
                  <a:schemeClr val="dk1"/>
                </a:solidFill>
                <a:latin typeface="Gill Sans"/>
                <a:ea typeface="Gill Sans"/>
                <a:cs typeface="Gill Sans"/>
                <a:sym typeface="Gill Sans"/>
              </a:endParaRPr>
            </a:p>
          </p:txBody>
        </p:sp>
      </p:grpSp>
      <p:pic>
        <p:nvPicPr>
          <p:cNvPr id="9" name="Picture 8" descr="A picture containing timeline&#10;&#10;Description automatically generated">
            <a:extLst>
              <a:ext uri="{FF2B5EF4-FFF2-40B4-BE49-F238E27FC236}">
                <a16:creationId xmlns:a16="http://schemas.microsoft.com/office/drawing/2014/main" id="{2CCE9EFE-F2E6-45C2-A49F-94823968DA6B}"/>
              </a:ext>
            </a:extLst>
          </p:cNvPr>
          <p:cNvPicPr>
            <a:picLocks noChangeAspect="1"/>
          </p:cNvPicPr>
          <p:nvPr/>
        </p:nvPicPr>
        <p:blipFill rotWithShape="1">
          <a:blip r:embed="rId3"/>
          <a:srcRect b="51473"/>
          <a:stretch/>
        </p:blipFill>
        <p:spPr>
          <a:xfrm>
            <a:off x="5015219" y="605777"/>
            <a:ext cx="7095744" cy="2577356"/>
          </a:xfrm>
          <a:prstGeom prst="rect">
            <a:avLst/>
          </a:prstGeom>
        </p:spPr>
      </p:pic>
      <p:pic>
        <p:nvPicPr>
          <p:cNvPr id="10" name="Picture 9" descr="Graphical user interface, chart, scatter chart&#10;&#10;Description automatically generated">
            <a:extLst>
              <a:ext uri="{FF2B5EF4-FFF2-40B4-BE49-F238E27FC236}">
                <a16:creationId xmlns:a16="http://schemas.microsoft.com/office/drawing/2014/main" id="{BB731E4B-0437-4662-B00F-1BFBEAE0EE1C}"/>
              </a:ext>
            </a:extLst>
          </p:cNvPr>
          <p:cNvPicPr>
            <a:picLocks noChangeAspect="1"/>
          </p:cNvPicPr>
          <p:nvPr/>
        </p:nvPicPr>
        <p:blipFill rotWithShape="1">
          <a:blip r:embed="rId4"/>
          <a:srcRect l="2661" r="1139"/>
          <a:stretch/>
        </p:blipFill>
        <p:spPr>
          <a:xfrm>
            <a:off x="6648450" y="3289596"/>
            <a:ext cx="4108440" cy="3459653"/>
          </a:xfrm>
          <a:prstGeom prst="rect">
            <a:avLst/>
          </a:prstGeom>
        </p:spPr>
      </p:pic>
      <p:sp>
        <p:nvSpPr>
          <p:cNvPr id="12" name="Rectangle 11">
            <a:extLst>
              <a:ext uri="{FF2B5EF4-FFF2-40B4-BE49-F238E27FC236}">
                <a16:creationId xmlns:a16="http://schemas.microsoft.com/office/drawing/2014/main" id="{C7D42659-8C6C-4E3C-B3DB-A5514DA2BE1A}"/>
              </a:ext>
            </a:extLst>
          </p:cNvPr>
          <p:cNvSpPr/>
          <p:nvPr/>
        </p:nvSpPr>
        <p:spPr>
          <a:xfrm>
            <a:off x="81035" y="1148194"/>
            <a:ext cx="4934184" cy="4247317"/>
          </a:xfrm>
          <a:prstGeom prst="rect">
            <a:avLst/>
          </a:prstGeom>
        </p:spPr>
        <p:txBody>
          <a:bodyPr wrap="square">
            <a:spAutoFit/>
          </a:bodyPr>
          <a:lstStyle/>
          <a:p>
            <a:pPr marL="342900" indent="-342900">
              <a:buFont typeface="Arial" panose="020B0604020202020204" pitchFamily="34" charset="0"/>
              <a:buChar char="•"/>
            </a:pPr>
            <a:r>
              <a:rPr lang="en-US" sz="1800" dirty="0">
                <a:latin typeface="Calibri" panose="020F0502020204030204" pitchFamily="34" charset="0"/>
                <a:ea typeface="Roboto" panose="020B0604020202020204" charset="0"/>
                <a:cs typeface="Calibri" panose="020F0502020204030204" pitchFamily="34" charset="0"/>
              </a:rPr>
              <a:t>2D scatter plots provide an easy way to visualise the trade offs between 3 objectives and are the easiest to use for a low number of objectives.</a:t>
            </a:r>
          </a:p>
          <a:p>
            <a:pPr marL="342900" indent="-342900">
              <a:buFont typeface="Arial" panose="020B0604020202020204" pitchFamily="34" charset="0"/>
              <a:buChar char="•"/>
            </a:pPr>
            <a:endParaRPr lang="en-US" sz="1800" dirty="0">
              <a:latin typeface="Calibri" panose="020F0502020204030204" pitchFamily="34" charset="0"/>
              <a:ea typeface="Roboto" panose="020B0604020202020204" charset="0"/>
              <a:cs typeface="Calibri" panose="020F0502020204030204" pitchFamily="34" charset="0"/>
            </a:endParaRPr>
          </a:p>
          <a:p>
            <a:pPr marL="342900" indent="-342900">
              <a:buFont typeface="Arial" panose="020B0604020202020204" pitchFamily="34" charset="0"/>
              <a:buChar char="•"/>
            </a:pPr>
            <a:r>
              <a:rPr lang="en-US" sz="1800" dirty="0">
                <a:latin typeface="Calibri" panose="020F0502020204030204" pitchFamily="34" charset="0"/>
                <a:ea typeface="Roboto" panose="020B0604020202020204" charset="0"/>
                <a:cs typeface="Calibri" panose="020F0502020204030204" pitchFamily="34" charset="0"/>
              </a:rPr>
              <a:t>Geometry is shown along the Pareto front showing interesting geometries at low values of </a:t>
            </a:r>
            <a:r>
              <a:rPr lang="en-US" sz="1800" dirty="0" err="1">
                <a:latin typeface="Calibri" panose="020F0502020204030204" pitchFamily="34" charset="0"/>
                <a:ea typeface="Roboto" panose="020B0604020202020204" charset="0"/>
                <a:cs typeface="Calibri" panose="020F0502020204030204" pitchFamily="34" charset="0"/>
              </a:rPr>
              <a:t>E</a:t>
            </a:r>
            <a:r>
              <a:rPr lang="en-US" sz="1800" baseline="-25000" dirty="0" err="1">
                <a:latin typeface="Calibri" panose="020F0502020204030204" pitchFamily="34" charset="0"/>
                <a:ea typeface="Roboto" panose="020B0604020202020204" charset="0"/>
                <a:cs typeface="Calibri" panose="020F0502020204030204" pitchFamily="34" charset="0"/>
              </a:rPr>
              <a:t>pk</a:t>
            </a:r>
            <a:r>
              <a:rPr lang="en-US" sz="1800" dirty="0">
                <a:latin typeface="Calibri" panose="020F0502020204030204" pitchFamily="34" charset="0"/>
                <a:ea typeface="Roboto" panose="020B0604020202020204" charset="0"/>
                <a:cs typeface="Calibri" panose="020F0502020204030204" pitchFamily="34" charset="0"/>
              </a:rPr>
              <a:t>/</a:t>
            </a:r>
            <a:r>
              <a:rPr lang="en-US" sz="1800" dirty="0" err="1">
                <a:latin typeface="Calibri" panose="020F0502020204030204" pitchFamily="34" charset="0"/>
                <a:ea typeface="Roboto" panose="020B0604020202020204" charset="0"/>
                <a:cs typeface="Calibri" panose="020F0502020204030204" pitchFamily="34" charset="0"/>
              </a:rPr>
              <a:t>E</a:t>
            </a:r>
            <a:r>
              <a:rPr lang="en-US" sz="1800" baseline="-25000" dirty="0" err="1">
                <a:latin typeface="Calibri" panose="020F0502020204030204" pitchFamily="34" charset="0"/>
                <a:ea typeface="Roboto" panose="020B0604020202020204" charset="0"/>
                <a:cs typeface="Calibri" panose="020F0502020204030204" pitchFamily="34" charset="0"/>
              </a:rPr>
              <a:t>acc</a:t>
            </a:r>
            <a:r>
              <a:rPr lang="en-US" sz="1800" dirty="0">
                <a:latin typeface="Calibri" panose="020F0502020204030204" pitchFamily="34" charset="0"/>
                <a:ea typeface="Roboto" panose="020B0604020202020204" charset="0"/>
                <a:cs typeface="Calibri" panose="020F0502020204030204" pitchFamily="34" charset="0"/>
              </a:rPr>
              <a:t> that may not have been considered without the optimisation.</a:t>
            </a:r>
          </a:p>
          <a:p>
            <a:pPr marL="342900" indent="-342900">
              <a:buFont typeface="Arial" panose="020B0604020202020204" pitchFamily="34" charset="0"/>
              <a:buChar char="•"/>
            </a:pPr>
            <a:endParaRPr lang="en-US" sz="1800" dirty="0">
              <a:latin typeface="Calibri" panose="020F0502020204030204" pitchFamily="34" charset="0"/>
              <a:ea typeface="Roboto" panose="020B0604020202020204" charset="0"/>
              <a:cs typeface="Calibri" panose="020F0502020204030204" pitchFamily="34" charset="0"/>
            </a:endParaRPr>
          </a:p>
          <a:p>
            <a:pPr marL="342900" indent="-342900">
              <a:buFont typeface="Arial" panose="020B0604020202020204" pitchFamily="34" charset="0"/>
              <a:buChar char="•"/>
            </a:pPr>
            <a:r>
              <a:rPr lang="en-US" sz="1800" dirty="0">
                <a:latin typeface="Calibri" panose="020F0502020204030204" pitchFamily="34" charset="0"/>
                <a:ea typeface="Roboto" panose="020B0604020202020204" charset="0"/>
                <a:cs typeface="Calibri" panose="020F0502020204030204" pitchFamily="34" charset="0"/>
              </a:rPr>
              <a:t>3D scatter plots can be used when N &lt; 4 and can show the entire objective space, allowing for a visualisation of how the objectives interact. Projection onto the 2D aces can show the Pareto fronts clearly.</a:t>
            </a:r>
          </a:p>
        </p:txBody>
      </p:sp>
    </p:spTree>
    <p:extLst>
      <p:ext uri="{BB962C8B-B14F-4D97-AF65-F5344CB8AC3E}">
        <p14:creationId xmlns:p14="http://schemas.microsoft.com/office/powerpoint/2010/main" val="4002523384"/>
      </p:ext>
    </p:extLst>
  </p:cSld>
  <p:clrMapOvr>
    <a:masterClrMapping/>
  </p:clrMapOvr>
  <mc:AlternateContent xmlns:mc="http://schemas.openxmlformats.org/markup-compatibility/2006">
    <mc:Choice xmlns:p14="http://schemas.microsoft.com/office/powerpoint/2010/main" Requires="p14">
      <p:transition spd="slow" p14:dur="2000" advTm="35000"/>
    </mc:Choice>
    <mc:Fallback>
      <p:transition spd="slow" advTm="3500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5BA1677-9181-44FD-9BAF-1C2AA5BA9CB0}"/>
              </a:ext>
            </a:extLst>
          </p:cNvPr>
          <p:cNvSpPr>
            <a:spLocks noGrp="1"/>
          </p:cNvSpPr>
          <p:nvPr>
            <p:ph type="sldNum" sz="quarter" idx="4"/>
          </p:nvPr>
        </p:nvSpPr>
        <p:spPr/>
        <p:txBody>
          <a:bodyPr/>
          <a:lstStyle/>
          <a:p>
            <a:fld id="{710181BD-7B98-435C-8182-459C2BFB10B6}" type="slidenum">
              <a:rPr lang="en-US" smtClean="0"/>
              <a:t>18</a:t>
            </a:fld>
            <a:endParaRPr lang="en-US"/>
          </a:p>
        </p:txBody>
      </p:sp>
      <p:sp>
        <p:nvSpPr>
          <p:cNvPr id="6" name="Rectangle 5">
            <a:extLst>
              <a:ext uri="{FF2B5EF4-FFF2-40B4-BE49-F238E27FC236}">
                <a16:creationId xmlns:a16="http://schemas.microsoft.com/office/drawing/2014/main" id="{AFCDF530-9DF2-4883-8EC1-EFA48724632E}"/>
              </a:ext>
            </a:extLst>
          </p:cNvPr>
          <p:cNvSpPr/>
          <p:nvPr/>
        </p:nvSpPr>
        <p:spPr>
          <a:xfrm>
            <a:off x="977043" y="223235"/>
            <a:ext cx="6901249" cy="646331"/>
          </a:xfrm>
          <a:prstGeom prst="rect">
            <a:avLst/>
          </a:prstGeom>
        </p:spPr>
        <p:txBody>
          <a:bodyPr wrap="none">
            <a:spAutoFit/>
          </a:bodyPr>
          <a:lstStyle/>
          <a:p>
            <a:pPr lvl="0" algn="ctr"/>
            <a:r>
              <a:rPr lang="en-US" sz="3600" b="1" dirty="0">
                <a:solidFill>
                  <a:srgbClr val="C00000"/>
                </a:solidFill>
                <a:latin typeface="Lato Black" panose="020F0502020204030203" pitchFamily="34" charset="0"/>
                <a:ea typeface="Lato Black" panose="020F0502020204030203" pitchFamily="34" charset="0"/>
                <a:cs typeface="Lato Black" panose="020F0502020204030203" pitchFamily="34" charset="0"/>
                <a:sym typeface="Open Sans ExtraBold"/>
              </a:rPr>
              <a:t>Parallel Co-ordinate Plots (PCPs)</a:t>
            </a:r>
          </a:p>
        </p:txBody>
      </p:sp>
      <p:grpSp>
        <p:nvGrpSpPr>
          <p:cNvPr id="33" name="Group 32">
            <a:extLst>
              <a:ext uri="{FF2B5EF4-FFF2-40B4-BE49-F238E27FC236}">
                <a16:creationId xmlns:a16="http://schemas.microsoft.com/office/drawing/2014/main" id="{C31AED6D-313F-4313-AD89-66B79C5BAE9B}"/>
              </a:ext>
            </a:extLst>
          </p:cNvPr>
          <p:cNvGrpSpPr>
            <a:grpSpLocks noChangeAspect="1"/>
          </p:cNvGrpSpPr>
          <p:nvPr/>
        </p:nvGrpSpPr>
        <p:grpSpPr>
          <a:xfrm>
            <a:off x="81037" y="137336"/>
            <a:ext cx="936882" cy="936882"/>
            <a:chOff x="3412215" y="2467322"/>
            <a:chExt cx="3600000" cy="3600000"/>
          </a:xfrm>
        </p:grpSpPr>
        <p:sp>
          <p:nvSpPr>
            <p:cNvPr id="34" name="Google Shape;221;p54">
              <a:extLst>
                <a:ext uri="{FF2B5EF4-FFF2-40B4-BE49-F238E27FC236}">
                  <a16:creationId xmlns:a16="http://schemas.microsoft.com/office/drawing/2014/main" id="{09B24620-169A-4A7A-B5E4-BED820A12FC6}"/>
                </a:ext>
              </a:extLst>
            </p:cNvPr>
            <p:cNvSpPr/>
            <p:nvPr/>
          </p:nvSpPr>
          <p:spPr>
            <a:xfrm>
              <a:off x="3412215" y="2467322"/>
              <a:ext cx="3600000" cy="3600000"/>
            </a:xfrm>
            <a:prstGeom prst="ellipse">
              <a:avLst/>
            </a:prstGeom>
            <a:solidFill>
              <a:srgbClr val="C00000">
                <a:alpha val="20000"/>
              </a:srgbClr>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7466">
                <a:solidFill>
                  <a:schemeClr val="dk1"/>
                </a:solidFill>
                <a:latin typeface="Gill Sans"/>
                <a:ea typeface="Gill Sans"/>
                <a:cs typeface="Gill Sans"/>
                <a:sym typeface="Gill Sans"/>
              </a:endParaRPr>
            </a:p>
          </p:txBody>
        </p:sp>
        <p:sp>
          <p:nvSpPr>
            <p:cNvPr id="35" name="Google Shape;222;p54">
              <a:extLst>
                <a:ext uri="{FF2B5EF4-FFF2-40B4-BE49-F238E27FC236}">
                  <a16:creationId xmlns:a16="http://schemas.microsoft.com/office/drawing/2014/main" id="{6A44C857-380B-45F0-9CD4-F60DCFBE6A1F}"/>
                </a:ext>
              </a:extLst>
            </p:cNvPr>
            <p:cNvSpPr/>
            <p:nvPr/>
          </p:nvSpPr>
          <p:spPr>
            <a:xfrm>
              <a:off x="3772215" y="2827322"/>
              <a:ext cx="2880000" cy="2880000"/>
            </a:xfrm>
            <a:prstGeom prst="ellipse">
              <a:avLst/>
            </a:prstGeom>
            <a:solidFill>
              <a:srgbClr val="C00000">
                <a:alpha val="36862"/>
              </a:srgbClr>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7466">
                <a:solidFill>
                  <a:schemeClr val="dk1"/>
                </a:solidFill>
                <a:latin typeface="Gill Sans"/>
                <a:ea typeface="Gill Sans"/>
                <a:cs typeface="Gill Sans"/>
                <a:sym typeface="Gill Sans"/>
              </a:endParaRPr>
            </a:p>
          </p:txBody>
        </p:sp>
      </p:grpSp>
      <p:sp>
        <p:nvSpPr>
          <p:cNvPr id="7" name="Rectangle 6">
            <a:extLst>
              <a:ext uri="{FF2B5EF4-FFF2-40B4-BE49-F238E27FC236}">
                <a16:creationId xmlns:a16="http://schemas.microsoft.com/office/drawing/2014/main" id="{92F62734-4449-4C5E-A02B-28E4B99B95CF}"/>
              </a:ext>
            </a:extLst>
          </p:cNvPr>
          <p:cNvSpPr/>
          <p:nvPr/>
        </p:nvSpPr>
        <p:spPr>
          <a:xfrm>
            <a:off x="81036" y="1148194"/>
            <a:ext cx="6332044" cy="4801314"/>
          </a:xfrm>
          <a:prstGeom prst="rect">
            <a:avLst/>
          </a:prstGeom>
        </p:spPr>
        <p:txBody>
          <a:bodyPr wrap="square">
            <a:spAutoFit/>
          </a:bodyPr>
          <a:lstStyle/>
          <a:p>
            <a:pPr marL="285750" indent="-285750">
              <a:buFont typeface="Arial" panose="020B0604020202020204" pitchFamily="34" charset="0"/>
              <a:buChar char="•"/>
            </a:pPr>
            <a:r>
              <a:rPr lang="en-US" sz="1800" dirty="0">
                <a:latin typeface="Calibri" panose="020F0502020204030204" pitchFamily="34" charset="0"/>
                <a:ea typeface="Roboto" panose="020B0604020202020204" charset="0"/>
                <a:cs typeface="Calibri" panose="020F0502020204030204" pitchFamily="34" charset="0"/>
              </a:rPr>
              <a:t>After investigating several methods for visualisation including</a:t>
            </a:r>
            <a:r>
              <a:rPr lang="en-GB" sz="1800" b="0" i="0" u="none" strike="noStrike" baseline="0" dirty="0">
                <a:solidFill>
                  <a:srgbClr val="231F20"/>
                </a:solidFill>
                <a:latin typeface="Calibri" panose="020F0502020204030204" pitchFamily="34" charset="0"/>
                <a:cs typeface="Calibri" panose="020F0502020204030204" pitchFamily="34" charset="0"/>
              </a:rPr>
              <a:t> radar charts, polar plots, decision </a:t>
            </a:r>
            <a:r>
              <a:rPr lang="en-US" sz="1800" b="0" i="0" u="none" strike="noStrike" baseline="0" dirty="0">
                <a:solidFill>
                  <a:srgbClr val="231F20"/>
                </a:solidFill>
                <a:latin typeface="Calibri" panose="020F0502020204030204" pitchFamily="34" charset="0"/>
                <a:cs typeface="Calibri" panose="020F0502020204030204" pitchFamily="34" charset="0"/>
              </a:rPr>
              <a:t>maps (DMs), heat maps and 3D Pareto surface </a:t>
            </a:r>
            <a:r>
              <a:rPr lang="en-GB" sz="1800" b="0" i="0" u="none" strike="noStrike" baseline="0" dirty="0">
                <a:solidFill>
                  <a:srgbClr val="231F20"/>
                </a:solidFill>
                <a:latin typeface="Calibri" panose="020F0502020204030204" pitchFamily="34" charset="0"/>
                <a:cs typeface="Calibri" panose="020F0502020204030204" pitchFamily="34" charset="0"/>
              </a:rPr>
              <a:t>Approximations we found that Parallel coordinat</a:t>
            </a:r>
            <a:r>
              <a:rPr lang="en-GB" sz="1800" dirty="0">
                <a:solidFill>
                  <a:srgbClr val="231F20"/>
                </a:solidFill>
                <a:latin typeface="Calibri" panose="020F0502020204030204" pitchFamily="34" charset="0"/>
                <a:cs typeface="Calibri" panose="020F0502020204030204" pitchFamily="34" charset="0"/>
              </a:rPr>
              <a:t>e plots were the easiest to use when the number of dimensions is &gt; 4</a:t>
            </a:r>
            <a:r>
              <a:rPr lang="en-GB" sz="1800" b="0" i="0" u="none" strike="noStrike" baseline="0" dirty="0">
                <a:solidFill>
                  <a:srgbClr val="231F20"/>
                </a:solidFill>
                <a:latin typeface="Calibri" panose="020F0502020204030204" pitchFamily="34" charset="0"/>
                <a:cs typeface="Calibri" panose="020F0502020204030204" pitchFamily="34" charset="0"/>
              </a:rPr>
              <a:t>.</a:t>
            </a:r>
          </a:p>
          <a:p>
            <a:endParaRPr lang="en-GB" sz="18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800" dirty="0">
                <a:latin typeface="Calibri" panose="020F0502020204030204" pitchFamily="34" charset="0"/>
                <a:cs typeface="Calibri" panose="020F0502020204030204" pitchFamily="34" charset="0"/>
              </a:rPr>
              <a:t>PCPs display a solution as a line crossing equally spaced axes. Each axis represents an objective, and the objective value is given by the point at which the solution crosses the axis.</a:t>
            </a:r>
          </a:p>
          <a:p>
            <a:endParaRPr lang="en-US" sz="18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800" dirty="0">
                <a:latin typeface="Calibri" panose="020F0502020204030204" pitchFamily="34" charset="0"/>
                <a:cs typeface="Calibri" panose="020F0502020204030204" pitchFamily="34" charset="0"/>
              </a:rPr>
              <a:t> PCPs possesses four degrees of freedom: (</a:t>
            </a:r>
            <a:r>
              <a:rPr lang="en-US" sz="1800" dirty="0" err="1">
                <a:latin typeface="Calibri" panose="020F0502020204030204" pitchFamily="34" charset="0"/>
                <a:cs typeface="Calibri" panose="020F0502020204030204" pitchFamily="34" charset="0"/>
              </a:rPr>
              <a:t>i</a:t>
            </a:r>
            <a:r>
              <a:rPr lang="en-US" sz="1800" dirty="0">
                <a:latin typeface="Calibri" panose="020F0502020204030204" pitchFamily="34" charset="0"/>
                <a:cs typeface="Calibri" panose="020F0502020204030204" pitchFamily="34" charset="0"/>
              </a:rPr>
              <a:t>) objective axis order, (ii) axis scale (logarithmic, linear, etc.), (iii) axis rotation (maximizing or minimizing), and (iv) plot order of solutions (important for larger datasets).</a:t>
            </a:r>
          </a:p>
          <a:p>
            <a:endParaRPr lang="en-US" sz="18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800" dirty="0">
                <a:latin typeface="Calibri" panose="020F0502020204030204" pitchFamily="34" charset="0"/>
                <a:ea typeface="Roboto" panose="020B0604020202020204" charset="0"/>
                <a:cs typeface="Calibri" panose="020F0502020204030204" pitchFamily="34" charset="0"/>
              </a:rPr>
              <a:t>Can display as many objectives as the screen resolution will allow.</a:t>
            </a:r>
          </a:p>
        </p:txBody>
      </p:sp>
      <p:pic>
        <p:nvPicPr>
          <p:cNvPr id="8" name="Picture 7" descr="Chart&#10;&#10;Description automatically generated">
            <a:extLst>
              <a:ext uri="{FF2B5EF4-FFF2-40B4-BE49-F238E27FC236}">
                <a16:creationId xmlns:a16="http://schemas.microsoft.com/office/drawing/2014/main" id="{F4FB2EF5-858C-45B9-BE42-EDC4DA9FB20F}"/>
              </a:ext>
            </a:extLst>
          </p:cNvPr>
          <p:cNvPicPr>
            <a:picLocks noChangeAspect="1"/>
          </p:cNvPicPr>
          <p:nvPr/>
        </p:nvPicPr>
        <p:blipFill>
          <a:blip r:embed="rId3"/>
          <a:stretch>
            <a:fillRect/>
          </a:stretch>
        </p:blipFill>
        <p:spPr>
          <a:xfrm>
            <a:off x="6304741" y="1063044"/>
            <a:ext cx="5774009" cy="2542645"/>
          </a:xfrm>
          <a:prstGeom prst="rect">
            <a:avLst/>
          </a:prstGeom>
        </p:spPr>
      </p:pic>
      <p:grpSp>
        <p:nvGrpSpPr>
          <p:cNvPr id="10" name="Group 9">
            <a:extLst>
              <a:ext uri="{FF2B5EF4-FFF2-40B4-BE49-F238E27FC236}">
                <a16:creationId xmlns:a16="http://schemas.microsoft.com/office/drawing/2014/main" id="{E975FC11-4C3A-4404-94A0-8FED5D9D86B0}"/>
              </a:ext>
            </a:extLst>
          </p:cNvPr>
          <p:cNvGrpSpPr>
            <a:grpSpLocks noChangeAspect="1"/>
          </p:cNvGrpSpPr>
          <p:nvPr/>
        </p:nvGrpSpPr>
        <p:grpSpPr>
          <a:xfrm>
            <a:off x="6371677" y="4253668"/>
            <a:ext cx="5748477" cy="2104872"/>
            <a:chOff x="-173536" y="3099293"/>
            <a:chExt cx="9796001" cy="3586920"/>
          </a:xfrm>
        </p:grpSpPr>
        <p:pic>
          <p:nvPicPr>
            <p:cNvPr id="3" name="Picture 2" descr="Chart, histogram&#10;&#10;Description automatically generated">
              <a:extLst>
                <a:ext uri="{FF2B5EF4-FFF2-40B4-BE49-F238E27FC236}">
                  <a16:creationId xmlns:a16="http://schemas.microsoft.com/office/drawing/2014/main" id="{DF6ECC77-DF84-4283-8C1E-9387C21F596E}"/>
                </a:ext>
              </a:extLst>
            </p:cNvPr>
            <p:cNvPicPr>
              <a:picLocks noChangeAspect="1"/>
            </p:cNvPicPr>
            <p:nvPr/>
          </p:nvPicPr>
          <p:blipFill rotWithShape="1">
            <a:blip r:embed="rId4"/>
            <a:srcRect r="4917" b="6629"/>
            <a:stretch/>
          </p:blipFill>
          <p:spPr>
            <a:xfrm>
              <a:off x="-173536" y="3099293"/>
              <a:ext cx="9686214" cy="3586920"/>
            </a:xfrm>
            <a:prstGeom prst="rect">
              <a:avLst/>
            </a:prstGeom>
          </p:spPr>
        </p:pic>
        <p:sp>
          <p:nvSpPr>
            <p:cNvPr id="9" name="Rectangle 8">
              <a:extLst>
                <a:ext uri="{FF2B5EF4-FFF2-40B4-BE49-F238E27FC236}">
                  <a16:creationId xmlns:a16="http://schemas.microsoft.com/office/drawing/2014/main" id="{0A3767DF-5C0A-48D0-9576-C3A4A361202C}"/>
                </a:ext>
              </a:extLst>
            </p:cNvPr>
            <p:cNvSpPr/>
            <p:nvPr/>
          </p:nvSpPr>
          <p:spPr>
            <a:xfrm>
              <a:off x="9367283" y="3428999"/>
              <a:ext cx="255182" cy="267408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038078573"/>
      </p:ext>
    </p:extLst>
  </p:cSld>
  <p:clrMapOvr>
    <a:masterClrMapping/>
  </p:clrMapOvr>
  <mc:AlternateContent xmlns:mc="http://schemas.openxmlformats.org/markup-compatibility/2006" xmlns:p14="http://schemas.microsoft.com/office/powerpoint/2010/main">
    <mc:Choice Requires="p14">
      <p:transition spd="slow" p14:dur="2000" advTm="35000"/>
    </mc:Choice>
    <mc:Fallback xmlns="">
      <p:transition spd="slow" advTm="3500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5BA1677-9181-44FD-9BAF-1C2AA5BA9CB0}"/>
              </a:ext>
            </a:extLst>
          </p:cNvPr>
          <p:cNvSpPr>
            <a:spLocks noGrp="1"/>
          </p:cNvSpPr>
          <p:nvPr>
            <p:ph type="sldNum" sz="quarter" idx="4"/>
          </p:nvPr>
        </p:nvSpPr>
        <p:spPr/>
        <p:txBody>
          <a:bodyPr/>
          <a:lstStyle/>
          <a:p>
            <a:fld id="{710181BD-7B98-435C-8182-459C2BFB10B6}" type="slidenum">
              <a:rPr lang="en-US" smtClean="0"/>
              <a:t>19</a:t>
            </a:fld>
            <a:endParaRPr lang="en-US"/>
          </a:p>
        </p:txBody>
      </p:sp>
      <p:sp>
        <p:nvSpPr>
          <p:cNvPr id="6" name="Rectangle 5">
            <a:extLst>
              <a:ext uri="{FF2B5EF4-FFF2-40B4-BE49-F238E27FC236}">
                <a16:creationId xmlns:a16="http://schemas.microsoft.com/office/drawing/2014/main" id="{AFCDF530-9DF2-4883-8EC1-EFA48724632E}"/>
              </a:ext>
            </a:extLst>
          </p:cNvPr>
          <p:cNvSpPr/>
          <p:nvPr/>
        </p:nvSpPr>
        <p:spPr>
          <a:xfrm>
            <a:off x="1017919" y="282611"/>
            <a:ext cx="4649030" cy="646331"/>
          </a:xfrm>
          <a:prstGeom prst="rect">
            <a:avLst/>
          </a:prstGeom>
        </p:spPr>
        <p:txBody>
          <a:bodyPr wrap="none">
            <a:spAutoFit/>
          </a:bodyPr>
          <a:lstStyle/>
          <a:p>
            <a:pPr lvl="0" algn="ctr"/>
            <a:r>
              <a:rPr lang="en-US" sz="3600" b="1" dirty="0">
                <a:solidFill>
                  <a:srgbClr val="C00000"/>
                </a:solidFill>
                <a:latin typeface="Lato Black" panose="020F0502020204030203" pitchFamily="34" charset="0"/>
                <a:ea typeface="Lato Black" panose="020F0502020204030203" pitchFamily="34" charset="0"/>
                <a:cs typeface="Lato Black" panose="020F0502020204030203" pitchFamily="34" charset="0"/>
                <a:sym typeface="Open Sans ExtraBold"/>
              </a:rPr>
              <a:t>Reducing the data set</a:t>
            </a:r>
          </a:p>
        </p:txBody>
      </p:sp>
      <p:grpSp>
        <p:nvGrpSpPr>
          <p:cNvPr id="33" name="Group 32">
            <a:extLst>
              <a:ext uri="{FF2B5EF4-FFF2-40B4-BE49-F238E27FC236}">
                <a16:creationId xmlns:a16="http://schemas.microsoft.com/office/drawing/2014/main" id="{C31AED6D-313F-4313-AD89-66B79C5BAE9B}"/>
              </a:ext>
            </a:extLst>
          </p:cNvPr>
          <p:cNvGrpSpPr>
            <a:grpSpLocks noChangeAspect="1"/>
          </p:cNvGrpSpPr>
          <p:nvPr/>
        </p:nvGrpSpPr>
        <p:grpSpPr>
          <a:xfrm>
            <a:off x="81037" y="137336"/>
            <a:ext cx="936882" cy="936882"/>
            <a:chOff x="3412215" y="2467322"/>
            <a:chExt cx="3600000" cy="3600000"/>
          </a:xfrm>
        </p:grpSpPr>
        <p:sp>
          <p:nvSpPr>
            <p:cNvPr id="34" name="Google Shape;221;p54">
              <a:extLst>
                <a:ext uri="{FF2B5EF4-FFF2-40B4-BE49-F238E27FC236}">
                  <a16:creationId xmlns:a16="http://schemas.microsoft.com/office/drawing/2014/main" id="{09B24620-169A-4A7A-B5E4-BED820A12FC6}"/>
                </a:ext>
              </a:extLst>
            </p:cNvPr>
            <p:cNvSpPr/>
            <p:nvPr/>
          </p:nvSpPr>
          <p:spPr>
            <a:xfrm>
              <a:off x="3412215" y="2467322"/>
              <a:ext cx="3600000" cy="3600000"/>
            </a:xfrm>
            <a:prstGeom prst="ellipse">
              <a:avLst/>
            </a:prstGeom>
            <a:solidFill>
              <a:srgbClr val="C00000">
                <a:alpha val="20000"/>
              </a:srgbClr>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7466">
                <a:solidFill>
                  <a:schemeClr val="dk1"/>
                </a:solidFill>
                <a:latin typeface="Gill Sans"/>
                <a:ea typeface="Gill Sans"/>
                <a:cs typeface="Gill Sans"/>
                <a:sym typeface="Gill Sans"/>
              </a:endParaRPr>
            </a:p>
          </p:txBody>
        </p:sp>
        <p:sp>
          <p:nvSpPr>
            <p:cNvPr id="35" name="Google Shape;222;p54">
              <a:extLst>
                <a:ext uri="{FF2B5EF4-FFF2-40B4-BE49-F238E27FC236}">
                  <a16:creationId xmlns:a16="http://schemas.microsoft.com/office/drawing/2014/main" id="{6A44C857-380B-45F0-9CD4-F60DCFBE6A1F}"/>
                </a:ext>
              </a:extLst>
            </p:cNvPr>
            <p:cNvSpPr/>
            <p:nvPr/>
          </p:nvSpPr>
          <p:spPr>
            <a:xfrm>
              <a:off x="3772215" y="2827322"/>
              <a:ext cx="2880000" cy="2880000"/>
            </a:xfrm>
            <a:prstGeom prst="ellipse">
              <a:avLst/>
            </a:prstGeom>
            <a:solidFill>
              <a:srgbClr val="C00000">
                <a:alpha val="36862"/>
              </a:srgbClr>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7466">
                <a:solidFill>
                  <a:schemeClr val="dk1"/>
                </a:solidFill>
                <a:latin typeface="Gill Sans"/>
                <a:ea typeface="Gill Sans"/>
                <a:cs typeface="Gill Sans"/>
                <a:sym typeface="Gill Sans"/>
              </a:endParaRPr>
            </a:p>
          </p:txBody>
        </p:sp>
      </p:grpSp>
      <p:sp>
        <p:nvSpPr>
          <p:cNvPr id="7" name="Rectangle 6">
            <a:extLst>
              <a:ext uri="{FF2B5EF4-FFF2-40B4-BE49-F238E27FC236}">
                <a16:creationId xmlns:a16="http://schemas.microsoft.com/office/drawing/2014/main" id="{92F62734-4449-4C5E-A02B-28E4B99B95CF}"/>
              </a:ext>
            </a:extLst>
          </p:cNvPr>
          <p:cNvSpPr/>
          <p:nvPr/>
        </p:nvSpPr>
        <p:spPr>
          <a:xfrm>
            <a:off x="81036" y="1148194"/>
            <a:ext cx="6152744" cy="4770537"/>
          </a:xfrm>
          <a:prstGeom prst="rect">
            <a:avLst/>
          </a:prstGeom>
        </p:spPr>
        <p:txBody>
          <a:bodyPr wrap="square">
            <a:spAutoFit/>
          </a:bodyPr>
          <a:lstStyle/>
          <a:p>
            <a:pPr marL="342900" indent="-342900">
              <a:buFont typeface="Arial" panose="020B0604020202020204" pitchFamily="34" charset="0"/>
              <a:buChar char="•"/>
            </a:pPr>
            <a:r>
              <a:rPr lang="en-US" sz="1600" dirty="0">
                <a:latin typeface="Calibri" panose="020F0502020204030204" pitchFamily="34" charset="0"/>
                <a:ea typeface="Roboto" panose="020B0604020202020204" charset="0"/>
                <a:cs typeface="Calibri" panose="020F0502020204030204" pitchFamily="34" charset="0"/>
              </a:rPr>
              <a:t>Although PCPs are powerful tools for visualising the data, it is still difficult to select an individual solution for a final design.</a:t>
            </a:r>
          </a:p>
          <a:p>
            <a:endParaRPr lang="en-US" sz="1600" dirty="0">
              <a:latin typeface="Calibri" panose="020F0502020204030204" pitchFamily="34" charset="0"/>
              <a:ea typeface="Roboto" panose="020B0604020202020204" charset="0"/>
              <a:cs typeface="Calibri" panose="020F0502020204030204" pitchFamily="34" charset="0"/>
            </a:endParaRPr>
          </a:p>
          <a:p>
            <a:pPr marL="285750" indent="-285750">
              <a:buFont typeface="Arial" panose="020B0604020202020204" pitchFamily="34" charset="0"/>
              <a:buChar char="•"/>
            </a:pPr>
            <a:r>
              <a:rPr lang="en-US" sz="1600" dirty="0">
                <a:latin typeface="Calibri" panose="020F0502020204030204" pitchFamily="34" charset="0"/>
                <a:ea typeface="Roboto" panose="020B0604020202020204" charset="0"/>
                <a:cs typeface="Calibri" panose="020F0502020204030204" pitchFamily="34" charset="0"/>
              </a:rPr>
              <a:t>These data sets can contain many solutions that have similar values for objectives, either due to slight mesh differences or due to the definition of a non-dominated solution.</a:t>
            </a:r>
          </a:p>
          <a:p>
            <a:endParaRPr lang="en-US" sz="1600" dirty="0">
              <a:latin typeface="Calibri" panose="020F0502020204030204" pitchFamily="34" charset="0"/>
              <a:ea typeface="Roboto" panose="020B0604020202020204" charset="0"/>
              <a:cs typeface="Calibri" panose="020F0502020204030204" pitchFamily="34" charset="0"/>
            </a:endParaRPr>
          </a:p>
          <a:p>
            <a:pPr marL="285750" indent="-285750" algn="l">
              <a:buFont typeface="Arial" panose="020B0604020202020204" pitchFamily="34" charset="0"/>
              <a:buChar char="•"/>
            </a:pPr>
            <a:r>
              <a:rPr lang="en-US" sz="1600" dirty="0">
                <a:latin typeface="Calibri" panose="020F0502020204030204" pitchFamily="34" charset="0"/>
                <a:ea typeface="Roboto" panose="020B0604020202020204" charset="0"/>
                <a:cs typeface="Calibri" panose="020F0502020204030204" pitchFamily="34" charset="0"/>
              </a:rPr>
              <a:t>We require a way to reduce the data sets while still retaining the important information: </a:t>
            </a:r>
            <a:r>
              <a:rPr lang="en-US" sz="1600" b="0" i="0" u="none" strike="noStrike" baseline="0" dirty="0">
                <a:solidFill>
                  <a:srgbClr val="231F20"/>
                </a:solidFill>
                <a:latin typeface="Calibri" panose="020F0502020204030204" pitchFamily="34" charset="0"/>
                <a:cs typeface="Calibri" panose="020F0502020204030204" pitchFamily="34" charset="0"/>
              </a:rPr>
              <a:t>Various clustering algorithms exist that group similar solutions based on objective values, that could be used to reduce the dataset, while still retaining the </a:t>
            </a:r>
            <a:r>
              <a:rPr lang="en-GB" sz="1600" b="0" i="0" u="none" strike="noStrike" baseline="0" dirty="0">
                <a:solidFill>
                  <a:srgbClr val="231F20"/>
                </a:solidFill>
                <a:latin typeface="Calibri" panose="020F0502020204030204" pitchFamily="34" charset="0"/>
                <a:cs typeface="Calibri" panose="020F0502020204030204" pitchFamily="34" charset="0"/>
              </a:rPr>
              <a:t>important information.</a:t>
            </a:r>
          </a:p>
          <a:p>
            <a:pPr algn="l"/>
            <a:endParaRPr lang="en-GB" sz="1600" b="0" i="0" u="none" strike="noStrike" baseline="0" dirty="0">
              <a:solidFill>
                <a:srgbClr val="231F20"/>
              </a:solidFill>
              <a:latin typeface="Calibri" panose="020F0502020204030204" pitchFamily="34" charset="0"/>
              <a:cs typeface="Calibri" panose="020F0502020204030204" pitchFamily="34" charset="0"/>
            </a:endParaRPr>
          </a:p>
          <a:p>
            <a:pPr marL="285750" indent="-285750" algn="l">
              <a:buFont typeface="Arial" panose="020B0604020202020204" pitchFamily="34" charset="0"/>
              <a:buChar char="•"/>
            </a:pPr>
            <a:r>
              <a:rPr lang="en-US" sz="1600" dirty="0">
                <a:solidFill>
                  <a:srgbClr val="231F20"/>
                </a:solidFill>
                <a:latin typeface="Calibri" panose="020F0502020204030204" pitchFamily="34" charset="0"/>
                <a:ea typeface="Roboto" panose="020B0604020202020204" charset="0"/>
                <a:cs typeface="Calibri" panose="020F0502020204030204" pitchFamily="34" charset="0"/>
              </a:rPr>
              <a:t>We used the </a:t>
            </a:r>
            <a:r>
              <a:rPr lang="en-GB" sz="1600" b="0" i="0" u="none" strike="noStrike" baseline="0" dirty="0">
                <a:solidFill>
                  <a:srgbClr val="231F20"/>
                </a:solidFill>
                <a:latin typeface="Calibri" panose="020F0502020204030204" pitchFamily="34" charset="0"/>
                <a:cs typeface="Calibri" panose="020F0502020204030204" pitchFamily="34" charset="0"/>
              </a:rPr>
              <a:t>agglomerative hierarchical clustering algorithm to group similar solutions based on the Euclidean distance between the solutions in the objective space.</a:t>
            </a:r>
          </a:p>
          <a:p>
            <a:pPr marL="285750" indent="-285750" algn="l">
              <a:buFont typeface="Arial" panose="020B0604020202020204" pitchFamily="34" charset="0"/>
              <a:buChar char="•"/>
            </a:pPr>
            <a:endParaRPr lang="en-GB" sz="1600" dirty="0">
              <a:solidFill>
                <a:srgbClr val="231F20"/>
              </a:solidFill>
              <a:latin typeface="Calibri" panose="020F0502020204030204" pitchFamily="34" charset="0"/>
              <a:cs typeface="Calibri" panose="020F0502020204030204" pitchFamily="34" charset="0"/>
            </a:endParaRPr>
          </a:p>
          <a:p>
            <a:pPr marL="285750" indent="-285750" algn="l">
              <a:buFont typeface="Arial" panose="020B0604020202020204" pitchFamily="34" charset="0"/>
              <a:buChar char="•"/>
            </a:pPr>
            <a:r>
              <a:rPr lang="en-GB" sz="1600" b="0" i="0" u="none" strike="noStrike" baseline="0" dirty="0">
                <a:solidFill>
                  <a:srgbClr val="231F20"/>
                </a:solidFill>
                <a:latin typeface="Calibri" panose="020F0502020204030204" pitchFamily="34" charset="0"/>
                <a:cs typeface="Calibri" panose="020F0502020204030204" pitchFamily="34" charset="0"/>
              </a:rPr>
              <a:t>Representative point then chosen using:</a:t>
            </a:r>
          </a:p>
          <a:p>
            <a:pPr marL="285750" indent="-285750" algn="l">
              <a:buFont typeface="Arial" panose="020B0604020202020204" pitchFamily="34" charset="0"/>
              <a:buChar char="•"/>
            </a:pPr>
            <a:endParaRPr lang="en-GB" sz="1600" dirty="0">
              <a:solidFill>
                <a:srgbClr val="231F20"/>
              </a:solidFill>
              <a:latin typeface="Calibri" panose="020F0502020204030204" pitchFamily="34" charset="0"/>
              <a:ea typeface="Roboto" panose="020B0604020202020204" charset="0"/>
              <a:cs typeface="Calibri" panose="020F0502020204030204" pitchFamily="34" charset="0"/>
            </a:endParaRPr>
          </a:p>
        </p:txBody>
      </p:sp>
      <p:pic>
        <p:nvPicPr>
          <p:cNvPr id="8" name="Picture 7" descr="Chart, scatter chart&#10;&#10;Description automatically generated">
            <a:extLst>
              <a:ext uri="{FF2B5EF4-FFF2-40B4-BE49-F238E27FC236}">
                <a16:creationId xmlns:a16="http://schemas.microsoft.com/office/drawing/2014/main" id="{7CD369DD-DCE2-45EB-A125-D6EDD5B192DB}"/>
              </a:ext>
            </a:extLst>
          </p:cNvPr>
          <p:cNvPicPr>
            <a:picLocks noChangeAspect="1"/>
          </p:cNvPicPr>
          <p:nvPr/>
        </p:nvPicPr>
        <p:blipFill>
          <a:blip r:embed="rId3"/>
          <a:stretch>
            <a:fillRect/>
          </a:stretch>
        </p:blipFill>
        <p:spPr>
          <a:xfrm>
            <a:off x="7267070" y="2964037"/>
            <a:ext cx="4501238" cy="2976837"/>
          </a:xfrm>
          <a:prstGeom prst="rect">
            <a:avLst/>
          </a:prstGeom>
        </p:spPr>
      </p:pic>
      <p:pic>
        <p:nvPicPr>
          <p:cNvPr id="10" name="Picture 9" descr="Chart, histogram&#10;&#10;Description automatically generated">
            <a:extLst>
              <a:ext uri="{FF2B5EF4-FFF2-40B4-BE49-F238E27FC236}">
                <a16:creationId xmlns:a16="http://schemas.microsoft.com/office/drawing/2014/main" id="{93D61162-5136-4BA9-BEA8-E64B5F52BD28}"/>
              </a:ext>
            </a:extLst>
          </p:cNvPr>
          <p:cNvPicPr>
            <a:picLocks noChangeAspect="1"/>
          </p:cNvPicPr>
          <p:nvPr/>
        </p:nvPicPr>
        <p:blipFill>
          <a:blip r:embed="rId4"/>
          <a:stretch>
            <a:fillRect/>
          </a:stretch>
        </p:blipFill>
        <p:spPr>
          <a:xfrm>
            <a:off x="6439784" y="789144"/>
            <a:ext cx="5671179" cy="1958380"/>
          </a:xfrm>
          <a:prstGeom prst="rect">
            <a:avLst/>
          </a:prstGeom>
        </p:spPr>
      </p:pic>
      <p:sp>
        <p:nvSpPr>
          <p:cNvPr id="11" name="TextBox 10">
            <a:extLst>
              <a:ext uri="{FF2B5EF4-FFF2-40B4-BE49-F238E27FC236}">
                <a16:creationId xmlns:a16="http://schemas.microsoft.com/office/drawing/2014/main" id="{BFA238A7-BADD-4BF3-AF3B-0B3155132BEB}"/>
              </a:ext>
            </a:extLst>
          </p:cNvPr>
          <p:cNvSpPr txBox="1"/>
          <p:nvPr/>
        </p:nvSpPr>
        <p:spPr>
          <a:xfrm>
            <a:off x="9275373" y="6125073"/>
            <a:ext cx="2631633" cy="523220"/>
          </a:xfrm>
          <a:prstGeom prst="rect">
            <a:avLst/>
          </a:prstGeom>
          <a:noFill/>
        </p:spPr>
        <p:txBody>
          <a:bodyPr wrap="square" rtlCol="0">
            <a:spAutoFit/>
          </a:bodyPr>
          <a:lstStyle/>
          <a:p>
            <a:r>
              <a:rPr lang="en-GB" b="1" dirty="0"/>
              <a:t>Thanks to M. Southerby for permission to use images</a:t>
            </a:r>
          </a:p>
        </p:txBody>
      </p:sp>
      <p:pic>
        <p:nvPicPr>
          <p:cNvPr id="12" name="Picture 11">
            <a:extLst>
              <a:ext uri="{FF2B5EF4-FFF2-40B4-BE49-F238E27FC236}">
                <a16:creationId xmlns:a16="http://schemas.microsoft.com/office/drawing/2014/main" id="{F346A4A0-2C8A-456C-A722-C2F73722CA40}"/>
              </a:ext>
            </a:extLst>
          </p:cNvPr>
          <p:cNvPicPr>
            <a:picLocks noChangeAspect="1"/>
          </p:cNvPicPr>
          <p:nvPr/>
        </p:nvPicPr>
        <p:blipFill>
          <a:blip r:embed="rId5"/>
          <a:stretch>
            <a:fillRect/>
          </a:stretch>
        </p:blipFill>
        <p:spPr>
          <a:xfrm>
            <a:off x="3836459" y="5104506"/>
            <a:ext cx="2429982" cy="649392"/>
          </a:xfrm>
          <a:prstGeom prst="rect">
            <a:avLst/>
          </a:prstGeom>
        </p:spPr>
      </p:pic>
    </p:spTree>
    <p:extLst>
      <p:ext uri="{BB962C8B-B14F-4D97-AF65-F5344CB8AC3E}">
        <p14:creationId xmlns:p14="http://schemas.microsoft.com/office/powerpoint/2010/main" val="2222230974"/>
      </p:ext>
    </p:extLst>
  </p:cSld>
  <p:clrMapOvr>
    <a:masterClrMapping/>
  </p:clrMapOvr>
  <mc:AlternateContent xmlns:mc="http://schemas.openxmlformats.org/markup-compatibility/2006" xmlns:p14="http://schemas.microsoft.com/office/powerpoint/2010/main">
    <mc:Choice Requires="p14">
      <p:transition spd="slow" p14:dur="2000" advTm="35000"/>
    </mc:Choice>
    <mc:Fallback xmlns="">
      <p:transition spd="slow" advTm="3500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1" name="Google Shape;181;p52"/>
          <p:cNvSpPr/>
          <p:nvPr/>
        </p:nvSpPr>
        <p:spPr>
          <a:xfrm rot="2700000">
            <a:off x="10809843" y="-778203"/>
            <a:ext cx="2311333" cy="2397540"/>
          </a:xfrm>
          <a:custGeom>
            <a:avLst/>
            <a:gdLst/>
            <a:ahLst/>
            <a:cxnLst/>
            <a:rect l="l" t="t" r="r" b="b"/>
            <a:pathLst>
              <a:path w="2929245" h="3038499" extrusionOk="0">
                <a:moveTo>
                  <a:pt x="2790157" y="2974793"/>
                </a:moveTo>
                <a:cubicBezTo>
                  <a:pt x="2807749" y="2974793"/>
                  <a:pt x="2822010" y="2989054"/>
                  <a:pt x="2822010" y="3006646"/>
                </a:cubicBezTo>
                <a:cubicBezTo>
                  <a:pt x="2822010" y="3024238"/>
                  <a:pt x="2807749" y="3038499"/>
                  <a:pt x="2790157" y="3038499"/>
                </a:cubicBezTo>
                <a:cubicBezTo>
                  <a:pt x="2772565" y="3038499"/>
                  <a:pt x="2758304" y="3024238"/>
                  <a:pt x="2758304" y="3006646"/>
                </a:cubicBezTo>
                <a:cubicBezTo>
                  <a:pt x="2758304" y="2989054"/>
                  <a:pt x="2772565" y="2974793"/>
                  <a:pt x="2790157" y="2974793"/>
                </a:cubicBezTo>
                <a:close/>
                <a:moveTo>
                  <a:pt x="2682922" y="2974793"/>
                </a:moveTo>
                <a:cubicBezTo>
                  <a:pt x="2700514" y="2974793"/>
                  <a:pt x="2714775" y="2989054"/>
                  <a:pt x="2714775" y="3006646"/>
                </a:cubicBezTo>
                <a:cubicBezTo>
                  <a:pt x="2714775" y="3024238"/>
                  <a:pt x="2700514" y="3038499"/>
                  <a:pt x="2682922" y="3038499"/>
                </a:cubicBezTo>
                <a:cubicBezTo>
                  <a:pt x="2665330" y="3038499"/>
                  <a:pt x="2651069" y="3024238"/>
                  <a:pt x="2651069" y="3006646"/>
                </a:cubicBezTo>
                <a:cubicBezTo>
                  <a:pt x="2651069" y="2989054"/>
                  <a:pt x="2665330" y="2974793"/>
                  <a:pt x="2682922" y="2974793"/>
                </a:cubicBezTo>
                <a:close/>
                <a:moveTo>
                  <a:pt x="2575687" y="2974793"/>
                </a:moveTo>
                <a:cubicBezTo>
                  <a:pt x="2593279" y="2974793"/>
                  <a:pt x="2607540" y="2989054"/>
                  <a:pt x="2607540" y="3006646"/>
                </a:cubicBezTo>
                <a:cubicBezTo>
                  <a:pt x="2607540" y="3024238"/>
                  <a:pt x="2593279" y="3038499"/>
                  <a:pt x="2575687" y="3038499"/>
                </a:cubicBezTo>
                <a:cubicBezTo>
                  <a:pt x="2558095" y="3038499"/>
                  <a:pt x="2543834" y="3024238"/>
                  <a:pt x="2543834" y="3006646"/>
                </a:cubicBezTo>
                <a:cubicBezTo>
                  <a:pt x="2543834" y="2989054"/>
                  <a:pt x="2558095" y="2974793"/>
                  <a:pt x="2575687" y="2974793"/>
                </a:cubicBezTo>
                <a:close/>
                <a:moveTo>
                  <a:pt x="2483665" y="2974793"/>
                </a:moveTo>
                <a:cubicBezTo>
                  <a:pt x="2501257" y="2974793"/>
                  <a:pt x="2515518" y="2989054"/>
                  <a:pt x="2515518" y="3006646"/>
                </a:cubicBezTo>
                <a:cubicBezTo>
                  <a:pt x="2515518" y="3024238"/>
                  <a:pt x="2501257" y="3038499"/>
                  <a:pt x="2483665" y="3038499"/>
                </a:cubicBezTo>
                <a:cubicBezTo>
                  <a:pt x="2466073" y="3038499"/>
                  <a:pt x="2451812" y="3024238"/>
                  <a:pt x="2451812" y="3006646"/>
                </a:cubicBezTo>
                <a:cubicBezTo>
                  <a:pt x="2451812" y="2989054"/>
                  <a:pt x="2466073" y="2974793"/>
                  <a:pt x="2483665" y="2974793"/>
                </a:cubicBezTo>
                <a:close/>
                <a:moveTo>
                  <a:pt x="2375797" y="2974793"/>
                </a:moveTo>
                <a:cubicBezTo>
                  <a:pt x="2393388" y="2974793"/>
                  <a:pt x="2407650" y="2989054"/>
                  <a:pt x="2407650" y="3006646"/>
                </a:cubicBezTo>
                <a:cubicBezTo>
                  <a:pt x="2407650" y="3024238"/>
                  <a:pt x="2393388" y="3038499"/>
                  <a:pt x="2375797" y="3038499"/>
                </a:cubicBezTo>
                <a:cubicBezTo>
                  <a:pt x="2358205" y="3038499"/>
                  <a:pt x="2343943" y="3024238"/>
                  <a:pt x="2343943" y="3006646"/>
                </a:cubicBezTo>
                <a:cubicBezTo>
                  <a:pt x="2343943" y="2989054"/>
                  <a:pt x="2358205" y="2974793"/>
                  <a:pt x="2375797" y="2974793"/>
                </a:cubicBezTo>
                <a:close/>
                <a:moveTo>
                  <a:pt x="2268177" y="2974793"/>
                </a:moveTo>
                <a:cubicBezTo>
                  <a:pt x="2285769" y="2974793"/>
                  <a:pt x="2300030" y="2989054"/>
                  <a:pt x="2300030" y="3006646"/>
                </a:cubicBezTo>
                <a:cubicBezTo>
                  <a:pt x="2300030" y="3024238"/>
                  <a:pt x="2285769" y="3038499"/>
                  <a:pt x="2268177" y="3038499"/>
                </a:cubicBezTo>
                <a:cubicBezTo>
                  <a:pt x="2250585" y="3038499"/>
                  <a:pt x="2236324" y="3024238"/>
                  <a:pt x="2236324" y="3006646"/>
                </a:cubicBezTo>
                <a:cubicBezTo>
                  <a:pt x="2236324" y="2989054"/>
                  <a:pt x="2250585" y="2974793"/>
                  <a:pt x="2268177" y="2974793"/>
                </a:cubicBezTo>
                <a:close/>
                <a:moveTo>
                  <a:pt x="2160309" y="2974793"/>
                </a:moveTo>
                <a:cubicBezTo>
                  <a:pt x="2177900" y="2974793"/>
                  <a:pt x="2192162" y="2989054"/>
                  <a:pt x="2192162" y="3006646"/>
                </a:cubicBezTo>
                <a:cubicBezTo>
                  <a:pt x="2192162" y="3024238"/>
                  <a:pt x="2177900" y="3038499"/>
                  <a:pt x="2160309" y="3038499"/>
                </a:cubicBezTo>
                <a:cubicBezTo>
                  <a:pt x="2142717" y="3038499"/>
                  <a:pt x="2128455" y="3024238"/>
                  <a:pt x="2128455" y="3006646"/>
                </a:cubicBezTo>
                <a:cubicBezTo>
                  <a:pt x="2128455" y="2989054"/>
                  <a:pt x="2142717" y="2974793"/>
                  <a:pt x="2160309" y="2974793"/>
                </a:cubicBezTo>
                <a:close/>
                <a:moveTo>
                  <a:pt x="2055619" y="2974793"/>
                </a:moveTo>
                <a:cubicBezTo>
                  <a:pt x="2073211" y="2974793"/>
                  <a:pt x="2087472" y="2989054"/>
                  <a:pt x="2087472" y="3006646"/>
                </a:cubicBezTo>
                <a:cubicBezTo>
                  <a:pt x="2087472" y="3024238"/>
                  <a:pt x="2073211" y="3038499"/>
                  <a:pt x="2055619" y="3038499"/>
                </a:cubicBezTo>
                <a:cubicBezTo>
                  <a:pt x="2038027" y="3038499"/>
                  <a:pt x="2023766" y="3024238"/>
                  <a:pt x="2023766" y="3006646"/>
                </a:cubicBezTo>
                <a:cubicBezTo>
                  <a:pt x="2023766" y="2989054"/>
                  <a:pt x="2038027" y="2974793"/>
                  <a:pt x="2055619" y="2974793"/>
                </a:cubicBezTo>
                <a:close/>
                <a:moveTo>
                  <a:pt x="1947751" y="2974793"/>
                </a:moveTo>
                <a:cubicBezTo>
                  <a:pt x="1965342" y="2974793"/>
                  <a:pt x="1979604" y="2989054"/>
                  <a:pt x="1979604" y="3006646"/>
                </a:cubicBezTo>
                <a:cubicBezTo>
                  <a:pt x="1979604" y="3024238"/>
                  <a:pt x="1965342" y="3038499"/>
                  <a:pt x="1947751" y="3038499"/>
                </a:cubicBezTo>
                <a:cubicBezTo>
                  <a:pt x="1930159" y="3038499"/>
                  <a:pt x="1915897" y="3024238"/>
                  <a:pt x="1915897" y="3006646"/>
                </a:cubicBezTo>
                <a:cubicBezTo>
                  <a:pt x="1915897" y="2989054"/>
                  <a:pt x="1930159" y="2974793"/>
                  <a:pt x="1947751" y="2974793"/>
                </a:cubicBezTo>
                <a:close/>
                <a:moveTo>
                  <a:pt x="1840131" y="2974793"/>
                </a:moveTo>
                <a:cubicBezTo>
                  <a:pt x="1857723" y="2974793"/>
                  <a:pt x="1871984" y="2989054"/>
                  <a:pt x="1871984" y="3006646"/>
                </a:cubicBezTo>
                <a:cubicBezTo>
                  <a:pt x="1871984" y="3024238"/>
                  <a:pt x="1857723" y="3038499"/>
                  <a:pt x="1840131" y="3038499"/>
                </a:cubicBezTo>
                <a:cubicBezTo>
                  <a:pt x="1822539" y="3038499"/>
                  <a:pt x="1808278" y="3024238"/>
                  <a:pt x="1808278" y="3006646"/>
                </a:cubicBezTo>
                <a:cubicBezTo>
                  <a:pt x="1808278" y="2989054"/>
                  <a:pt x="1822539" y="2974793"/>
                  <a:pt x="1840131" y="2974793"/>
                </a:cubicBezTo>
                <a:close/>
                <a:moveTo>
                  <a:pt x="1732263" y="2974793"/>
                </a:moveTo>
                <a:cubicBezTo>
                  <a:pt x="1749854" y="2974793"/>
                  <a:pt x="1764116" y="2989054"/>
                  <a:pt x="1764116" y="3006646"/>
                </a:cubicBezTo>
                <a:cubicBezTo>
                  <a:pt x="1764116" y="3024238"/>
                  <a:pt x="1749854" y="3038499"/>
                  <a:pt x="1732263" y="3038499"/>
                </a:cubicBezTo>
                <a:cubicBezTo>
                  <a:pt x="1714671" y="3038499"/>
                  <a:pt x="1700409" y="3024238"/>
                  <a:pt x="1700409" y="3006646"/>
                </a:cubicBezTo>
                <a:cubicBezTo>
                  <a:pt x="1700409" y="2989054"/>
                  <a:pt x="1714671" y="2974793"/>
                  <a:pt x="1732263" y="2974793"/>
                </a:cubicBezTo>
                <a:close/>
                <a:moveTo>
                  <a:pt x="1635802" y="2974793"/>
                </a:moveTo>
                <a:cubicBezTo>
                  <a:pt x="1653394" y="2974793"/>
                  <a:pt x="1667655" y="2989054"/>
                  <a:pt x="1667655" y="3006646"/>
                </a:cubicBezTo>
                <a:cubicBezTo>
                  <a:pt x="1667655" y="3024238"/>
                  <a:pt x="1653394" y="3038499"/>
                  <a:pt x="1635802" y="3038499"/>
                </a:cubicBezTo>
                <a:cubicBezTo>
                  <a:pt x="1618210" y="3038499"/>
                  <a:pt x="1603949" y="3024238"/>
                  <a:pt x="1603949" y="3006646"/>
                </a:cubicBezTo>
                <a:cubicBezTo>
                  <a:pt x="1603949" y="2989054"/>
                  <a:pt x="1618210" y="2974793"/>
                  <a:pt x="1635802" y="2974793"/>
                </a:cubicBezTo>
                <a:close/>
                <a:moveTo>
                  <a:pt x="1527934" y="2974793"/>
                </a:moveTo>
                <a:cubicBezTo>
                  <a:pt x="1545525" y="2974793"/>
                  <a:pt x="1559787" y="2989054"/>
                  <a:pt x="1559787" y="3006646"/>
                </a:cubicBezTo>
                <a:cubicBezTo>
                  <a:pt x="1559787" y="3024238"/>
                  <a:pt x="1545525" y="3038499"/>
                  <a:pt x="1527934" y="3038499"/>
                </a:cubicBezTo>
                <a:cubicBezTo>
                  <a:pt x="1510342" y="3038499"/>
                  <a:pt x="1496080" y="3024238"/>
                  <a:pt x="1496080" y="3006646"/>
                </a:cubicBezTo>
                <a:cubicBezTo>
                  <a:pt x="1496080" y="2989054"/>
                  <a:pt x="1510342" y="2974793"/>
                  <a:pt x="1527934" y="2974793"/>
                </a:cubicBezTo>
                <a:close/>
                <a:moveTo>
                  <a:pt x="1420314" y="2974793"/>
                </a:moveTo>
                <a:cubicBezTo>
                  <a:pt x="1437906" y="2974793"/>
                  <a:pt x="1452167" y="2989054"/>
                  <a:pt x="1452167" y="3006646"/>
                </a:cubicBezTo>
                <a:cubicBezTo>
                  <a:pt x="1452167" y="3024238"/>
                  <a:pt x="1437906" y="3038499"/>
                  <a:pt x="1420314" y="3038499"/>
                </a:cubicBezTo>
                <a:cubicBezTo>
                  <a:pt x="1402722" y="3038499"/>
                  <a:pt x="1388461" y="3024238"/>
                  <a:pt x="1388461" y="3006646"/>
                </a:cubicBezTo>
                <a:cubicBezTo>
                  <a:pt x="1388461" y="2989054"/>
                  <a:pt x="1402722" y="2974793"/>
                  <a:pt x="1420314" y="2974793"/>
                </a:cubicBezTo>
                <a:close/>
                <a:moveTo>
                  <a:pt x="1312446" y="2974793"/>
                </a:moveTo>
                <a:cubicBezTo>
                  <a:pt x="1330037" y="2974793"/>
                  <a:pt x="1344299" y="2989054"/>
                  <a:pt x="1344299" y="3006646"/>
                </a:cubicBezTo>
                <a:cubicBezTo>
                  <a:pt x="1344299" y="3024238"/>
                  <a:pt x="1330037" y="3038499"/>
                  <a:pt x="1312446" y="3038499"/>
                </a:cubicBezTo>
                <a:cubicBezTo>
                  <a:pt x="1294854" y="3038499"/>
                  <a:pt x="1280592" y="3024238"/>
                  <a:pt x="1280592" y="3006646"/>
                </a:cubicBezTo>
                <a:cubicBezTo>
                  <a:pt x="1280592" y="2989054"/>
                  <a:pt x="1294854" y="2974793"/>
                  <a:pt x="1312446" y="2974793"/>
                </a:cubicBezTo>
                <a:close/>
                <a:moveTo>
                  <a:pt x="1207756" y="2974793"/>
                </a:moveTo>
                <a:cubicBezTo>
                  <a:pt x="1225348" y="2974793"/>
                  <a:pt x="1239609" y="2989054"/>
                  <a:pt x="1239609" y="3006646"/>
                </a:cubicBezTo>
                <a:cubicBezTo>
                  <a:pt x="1239609" y="3024238"/>
                  <a:pt x="1225348" y="3038499"/>
                  <a:pt x="1207756" y="3038499"/>
                </a:cubicBezTo>
                <a:cubicBezTo>
                  <a:pt x="1190164" y="3038499"/>
                  <a:pt x="1175903" y="3024238"/>
                  <a:pt x="1175903" y="3006646"/>
                </a:cubicBezTo>
                <a:cubicBezTo>
                  <a:pt x="1175903" y="2989054"/>
                  <a:pt x="1190164" y="2974793"/>
                  <a:pt x="1207756" y="2974793"/>
                </a:cubicBezTo>
                <a:close/>
                <a:moveTo>
                  <a:pt x="1099888" y="2974793"/>
                </a:moveTo>
                <a:cubicBezTo>
                  <a:pt x="1117479" y="2974793"/>
                  <a:pt x="1131741" y="2989054"/>
                  <a:pt x="1131741" y="3006646"/>
                </a:cubicBezTo>
                <a:cubicBezTo>
                  <a:pt x="1131741" y="3024238"/>
                  <a:pt x="1117479" y="3038499"/>
                  <a:pt x="1099888" y="3038499"/>
                </a:cubicBezTo>
                <a:cubicBezTo>
                  <a:pt x="1082296" y="3038499"/>
                  <a:pt x="1068034" y="3024238"/>
                  <a:pt x="1068034" y="3006646"/>
                </a:cubicBezTo>
                <a:cubicBezTo>
                  <a:pt x="1068034" y="2989054"/>
                  <a:pt x="1082296" y="2974793"/>
                  <a:pt x="1099888" y="2974793"/>
                </a:cubicBezTo>
                <a:close/>
                <a:moveTo>
                  <a:pt x="992268" y="2974793"/>
                </a:moveTo>
                <a:cubicBezTo>
                  <a:pt x="1009860" y="2974793"/>
                  <a:pt x="1024121" y="2989054"/>
                  <a:pt x="1024121" y="3006646"/>
                </a:cubicBezTo>
                <a:cubicBezTo>
                  <a:pt x="1024121" y="3024238"/>
                  <a:pt x="1009860" y="3038499"/>
                  <a:pt x="992268" y="3038499"/>
                </a:cubicBezTo>
                <a:cubicBezTo>
                  <a:pt x="974676" y="3038499"/>
                  <a:pt x="960415" y="3024238"/>
                  <a:pt x="960415" y="3006646"/>
                </a:cubicBezTo>
                <a:cubicBezTo>
                  <a:pt x="960415" y="2989054"/>
                  <a:pt x="974676" y="2974793"/>
                  <a:pt x="992268" y="2974793"/>
                </a:cubicBezTo>
                <a:close/>
                <a:moveTo>
                  <a:pt x="884400" y="2974793"/>
                </a:moveTo>
                <a:cubicBezTo>
                  <a:pt x="901991" y="2974793"/>
                  <a:pt x="916253" y="2989054"/>
                  <a:pt x="916253" y="3006646"/>
                </a:cubicBezTo>
                <a:cubicBezTo>
                  <a:pt x="916253" y="3024238"/>
                  <a:pt x="901991" y="3038499"/>
                  <a:pt x="884400" y="3038499"/>
                </a:cubicBezTo>
                <a:cubicBezTo>
                  <a:pt x="866808" y="3038499"/>
                  <a:pt x="852546" y="3024238"/>
                  <a:pt x="852546" y="3006646"/>
                </a:cubicBezTo>
                <a:cubicBezTo>
                  <a:pt x="852546" y="2989054"/>
                  <a:pt x="866808" y="2974793"/>
                  <a:pt x="884400" y="2974793"/>
                </a:cubicBezTo>
                <a:close/>
                <a:moveTo>
                  <a:pt x="784577" y="2974793"/>
                </a:moveTo>
                <a:cubicBezTo>
                  <a:pt x="802169" y="2974793"/>
                  <a:pt x="816430" y="2989054"/>
                  <a:pt x="816430" y="3006646"/>
                </a:cubicBezTo>
                <a:cubicBezTo>
                  <a:pt x="816430" y="3024238"/>
                  <a:pt x="802169" y="3038499"/>
                  <a:pt x="784577" y="3038499"/>
                </a:cubicBezTo>
                <a:cubicBezTo>
                  <a:pt x="766985" y="3038499"/>
                  <a:pt x="752724" y="3024238"/>
                  <a:pt x="752724" y="3006646"/>
                </a:cubicBezTo>
                <a:cubicBezTo>
                  <a:pt x="752724" y="2989054"/>
                  <a:pt x="766985" y="2974793"/>
                  <a:pt x="784577" y="2974793"/>
                </a:cubicBezTo>
                <a:close/>
                <a:moveTo>
                  <a:pt x="676709" y="2974793"/>
                </a:moveTo>
                <a:cubicBezTo>
                  <a:pt x="694300" y="2974793"/>
                  <a:pt x="708562" y="2989054"/>
                  <a:pt x="708562" y="3006646"/>
                </a:cubicBezTo>
                <a:cubicBezTo>
                  <a:pt x="708562" y="3024238"/>
                  <a:pt x="694300" y="3038499"/>
                  <a:pt x="676709" y="3038499"/>
                </a:cubicBezTo>
                <a:cubicBezTo>
                  <a:pt x="659117" y="3038499"/>
                  <a:pt x="644855" y="3024238"/>
                  <a:pt x="644855" y="3006646"/>
                </a:cubicBezTo>
                <a:cubicBezTo>
                  <a:pt x="644855" y="2989054"/>
                  <a:pt x="659117" y="2974793"/>
                  <a:pt x="676709" y="2974793"/>
                </a:cubicBezTo>
                <a:close/>
                <a:moveTo>
                  <a:pt x="569089" y="2974793"/>
                </a:moveTo>
                <a:cubicBezTo>
                  <a:pt x="586681" y="2974793"/>
                  <a:pt x="600942" y="2989054"/>
                  <a:pt x="600942" y="3006646"/>
                </a:cubicBezTo>
                <a:cubicBezTo>
                  <a:pt x="600942" y="3024238"/>
                  <a:pt x="586681" y="3038499"/>
                  <a:pt x="569089" y="3038499"/>
                </a:cubicBezTo>
                <a:cubicBezTo>
                  <a:pt x="551497" y="3038499"/>
                  <a:pt x="537236" y="3024238"/>
                  <a:pt x="537236" y="3006646"/>
                </a:cubicBezTo>
                <a:cubicBezTo>
                  <a:pt x="537236" y="2989054"/>
                  <a:pt x="551497" y="2974793"/>
                  <a:pt x="569089" y="2974793"/>
                </a:cubicBezTo>
                <a:close/>
                <a:moveTo>
                  <a:pt x="461221" y="2974793"/>
                </a:moveTo>
                <a:cubicBezTo>
                  <a:pt x="478812" y="2974793"/>
                  <a:pt x="493074" y="2989054"/>
                  <a:pt x="493074" y="3006646"/>
                </a:cubicBezTo>
                <a:cubicBezTo>
                  <a:pt x="493074" y="3024238"/>
                  <a:pt x="478812" y="3038499"/>
                  <a:pt x="461221" y="3038499"/>
                </a:cubicBezTo>
                <a:cubicBezTo>
                  <a:pt x="443629" y="3038499"/>
                  <a:pt x="429367" y="3024238"/>
                  <a:pt x="429367" y="3006646"/>
                </a:cubicBezTo>
                <a:cubicBezTo>
                  <a:pt x="429367" y="2989054"/>
                  <a:pt x="443629" y="2974793"/>
                  <a:pt x="461221" y="2974793"/>
                </a:cubicBezTo>
                <a:close/>
                <a:moveTo>
                  <a:pt x="356531" y="2974793"/>
                </a:moveTo>
                <a:cubicBezTo>
                  <a:pt x="374123" y="2974793"/>
                  <a:pt x="388384" y="2989054"/>
                  <a:pt x="388384" y="3006646"/>
                </a:cubicBezTo>
                <a:cubicBezTo>
                  <a:pt x="388384" y="3024238"/>
                  <a:pt x="374123" y="3038499"/>
                  <a:pt x="356531" y="3038499"/>
                </a:cubicBezTo>
                <a:cubicBezTo>
                  <a:pt x="338939" y="3038499"/>
                  <a:pt x="324678" y="3024238"/>
                  <a:pt x="324678" y="3006646"/>
                </a:cubicBezTo>
                <a:cubicBezTo>
                  <a:pt x="324678" y="2989054"/>
                  <a:pt x="338939" y="2974793"/>
                  <a:pt x="356531" y="2974793"/>
                </a:cubicBezTo>
                <a:close/>
                <a:moveTo>
                  <a:pt x="248663" y="2974793"/>
                </a:moveTo>
                <a:cubicBezTo>
                  <a:pt x="266254" y="2974793"/>
                  <a:pt x="280516" y="2989054"/>
                  <a:pt x="280516" y="3006646"/>
                </a:cubicBezTo>
                <a:cubicBezTo>
                  <a:pt x="280516" y="3024238"/>
                  <a:pt x="266254" y="3038499"/>
                  <a:pt x="248663" y="3038499"/>
                </a:cubicBezTo>
                <a:cubicBezTo>
                  <a:pt x="231071" y="3038499"/>
                  <a:pt x="216809" y="3024238"/>
                  <a:pt x="216809" y="3006646"/>
                </a:cubicBezTo>
                <a:cubicBezTo>
                  <a:pt x="216809" y="2989054"/>
                  <a:pt x="231071" y="2974793"/>
                  <a:pt x="248663" y="2974793"/>
                </a:cubicBezTo>
                <a:close/>
                <a:moveTo>
                  <a:pt x="141043" y="2974793"/>
                </a:moveTo>
                <a:cubicBezTo>
                  <a:pt x="158635" y="2974793"/>
                  <a:pt x="172896" y="2989054"/>
                  <a:pt x="172896" y="3006646"/>
                </a:cubicBezTo>
                <a:cubicBezTo>
                  <a:pt x="172896" y="3024238"/>
                  <a:pt x="158635" y="3038499"/>
                  <a:pt x="141043" y="3038499"/>
                </a:cubicBezTo>
                <a:cubicBezTo>
                  <a:pt x="123451" y="3038499"/>
                  <a:pt x="109190" y="3024238"/>
                  <a:pt x="109190" y="3006646"/>
                </a:cubicBezTo>
                <a:cubicBezTo>
                  <a:pt x="109190" y="2989054"/>
                  <a:pt x="123451" y="2974793"/>
                  <a:pt x="141043" y="2974793"/>
                </a:cubicBezTo>
                <a:close/>
                <a:moveTo>
                  <a:pt x="33175" y="2974793"/>
                </a:moveTo>
                <a:cubicBezTo>
                  <a:pt x="50766" y="2974793"/>
                  <a:pt x="65028" y="2989054"/>
                  <a:pt x="65028" y="3006646"/>
                </a:cubicBezTo>
                <a:cubicBezTo>
                  <a:pt x="65028" y="3024238"/>
                  <a:pt x="50766" y="3038499"/>
                  <a:pt x="33175" y="3038499"/>
                </a:cubicBezTo>
                <a:cubicBezTo>
                  <a:pt x="15583" y="3038499"/>
                  <a:pt x="1321" y="3024238"/>
                  <a:pt x="1321" y="3006646"/>
                </a:cubicBezTo>
                <a:cubicBezTo>
                  <a:pt x="1321" y="2989054"/>
                  <a:pt x="15583" y="2974793"/>
                  <a:pt x="33175" y="2974793"/>
                </a:cubicBezTo>
                <a:close/>
                <a:moveTo>
                  <a:pt x="2897392" y="2973472"/>
                </a:moveTo>
                <a:cubicBezTo>
                  <a:pt x="2914984" y="2973472"/>
                  <a:pt x="2929245" y="2987733"/>
                  <a:pt x="2929245" y="3005325"/>
                </a:cubicBezTo>
                <a:cubicBezTo>
                  <a:pt x="2929245" y="3022917"/>
                  <a:pt x="2914984" y="3037178"/>
                  <a:pt x="2897392" y="3037178"/>
                </a:cubicBezTo>
                <a:cubicBezTo>
                  <a:pt x="2879800" y="3037178"/>
                  <a:pt x="2865539" y="3022917"/>
                  <a:pt x="2865539" y="3005325"/>
                </a:cubicBezTo>
                <a:cubicBezTo>
                  <a:pt x="2865539" y="2987733"/>
                  <a:pt x="2879800" y="2973472"/>
                  <a:pt x="2897392" y="2973472"/>
                </a:cubicBezTo>
                <a:close/>
                <a:moveTo>
                  <a:pt x="2483665" y="2867558"/>
                </a:moveTo>
                <a:cubicBezTo>
                  <a:pt x="2501257" y="2867558"/>
                  <a:pt x="2515518" y="2881819"/>
                  <a:pt x="2515518" y="2899411"/>
                </a:cubicBezTo>
                <a:cubicBezTo>
                  <a:pt x="2515518" y="2917003"/>
                  <a:pt x="2501257" y="2931264"/>
                  <a:pt x="2483665" y="2931264"/>
                </a:cubicBezTo>
                <a:cubicBezTo>
                  <a:pt x="2466073" y="2931264"/>
                  <a:pt x="2451812" y="2917003"/>
                  <a:pt x="2451812" y="2899411"/>
                </a:cubicBezTo>
                <a:cubicBezTo>
                  <a:pt x="2451812" y="2881819"/>
                  <a:pt x="2466073" y="2867558"/>
                  <a:pt x="2483665" y="2867558"/>
                </a:cubicBezTo>
                <a:close/>
                <a:moveTo>
                  <a:pt x="2375797" y="2867558"/>
                </a:moveTo>
                <a:cubicBezTo>
                  <a:pt x="2393388" y="2867558"/>
                  <a:pt x="2407650" y="2881819"/>
                  <a:pt x="2407650" y="2899411"/>
                </a:cubicBezTo>
                <a:cubicBezTo>
                  <a:pt x="2407650" y="2917003"/>
                  <a:pt x="2393388" y="2931264"/>
                  <a:pt x="2375797" y="2931264"/>
                </a:cubicBezTo>
                <a:cubicBezTo>
                  <a:pt x="2358205" y="2931264"/>
                  <a:pt x="2343943" y="2917003"/>
                  <a:pt x="2343943" y="2899411"/>
                </a:cubicBezTo>
                <a:cubicBezTo>
                  <a:pt x="2343943" y="2881819"/>
                  <a:pt x="2358205" y="2867558"/>
                  <a:pt x="2375797" y="2867558"/>
                </a:cubicBezTo>
                <a:close/>
                <a:moveTo>
                  <a:pt x="2268177" y="2867558"/>
                </a:moveTo>
                <a:cubicBezTo>
                  <a:pt x="2285769" y="2867558"/>
                  <a:pt x="2300030" y="2881819"/>
                  <a:pt x="2300030" y="2899411"/>
                </a:cubicBezTo>
                <a:cubicBezTo>
                  <a:pt x="2300030" y="2917003"/>
                  <a:pt x="2285769" y="2931264"/>
                  <a:pt x="2268177" y="2931264"/>
                </a:cubicBezTo>
                <a:cubicBezTo>
                  <a:pt x="2250585" y="2931264"/>
                  <a:pt x="2236324" y="2917003"/>
                  <a:pt x="2236324" y="2899411"/>
                </a:cubicBezTo>
                <a:cubicBezTo>
                  <a:pt x="2236324" y="2881819"/>
                  <a:pt x="2250585" y="2867558"/>
                  <a:pt x="2268177" y="2867558"/>
                </a:cubicBezTo>
                <a:close/>
                <a:moveTo>
                  <a:pt x="2160309" y="2867558"/>
                </a:moveTo>
                <a:cubicBezTo>
                  <a:pt x="2177900" y="2867558"/>
                  <a:pt x="2192162" y="2881819"/>
                  <a:pt x="2192162" y="2899411"/>
                </a:cubicBezTo>
                <a:cubicBezTo>
                  <a:pt x="2192162" y="2917003"/>
                  <a:pt x="2177900" y="2931264"/>
                  <a:pt x="2160309" y="2931264"/>
                </a:cubicBezTo>
                <a:cubicBezTo>
                  <a:pt x="2142717" y="2931264"/>
                  <a:pt x="2128455" y="2917003"/>
                  <a:pt x="2128455" y="2899411"/>
                </a:cubicBezTo>
                <a:cubicBezTo>
                  <a:pt x="2128455" y="2881819"/>
                  <a:pt x="2142717" y="2867558"/>
                  <a:pt x="2160309" y="2867558"/>
                </a:cubicBezTo>
                <a:close/>
                <a:moveTo>
                  <a:pt x="2055619" y="2867558"/>
                </a:moveTo>
                <a:cubicBezTo>
                  <a:pt x="2073211" y="2867558"/>
                  <a:pt x="2087472" y="2881819"/>
                  <a:pt x="2087472" y="2899411"/>
                </a:cubicBezTo>
                <a:cubicBezTo>
                  <a:pt x="2087472" y="2917003"/>
                  <a:pt x="2073211" y="2931264"/>
                  <a:pt x="2055619" y="2931264"/>
                </a:cubicBezTo>
                <a:cubicBezTo>
                  <a:pt x="2038027" y="2931264"/>
                  <a:pt x="2023766" y="2917003"/>
                  <a:pt x="2023766" y="2899411"/>
                </a:cubicBezTo>
                <a:cubicBezTo>
                  <a:pt x="2023766" y="2881819"/>
                  <a:pt x="2038027" y="2867558"/>
                  <a:pt x="2055619" y="2867558"/>
                </a:cubicBezTo>
                <a:close/>
                <a:moveTo>
                  <a:pt x="1947751" y="2867558"/>
                </a:moveTo>
                <a:cubicBezTo>
                  <a:pt x="1965342" y="2867558"/>
                  <a:pt x="1979604" y="2881819"/>
                  <a:pt x="1979604" y="2899411"/>
                </a:cubicBezTo>
                <a:cubicBezTo>
                  <a:pt x="1979604" y="2917003"/>
                  <a:pt x="1965342" y="2931264"/>
                  <a:pt x="1947751" y="2931264"/>
                </a:cubicBezTo>
                <a:cubicBezTo>
                  <a:pt x="1930159" y="2931264"/>
                  <a:pt x="1915897" y="2917003"/>
                  <a:pt x="1915897" y="2899411"/>
                </a:cubicBezTo>
                <a:cubicBezTo>
                  <a:pt x="1915897" y="2881819"/>
                  <a:pt x="1930159" y="2867558"/>
                  <a:pt x="1947751" y="2867558"/>
                </a:cubicBezTo>
                <a:close/>
                <a:moveTo>
                  <a:pt x="1840131" y="2867558"/>
                </a:moveTo>
                <a:cubicBezTo>
                  <a:pt x="1857723" y="2867558"/>
                  <a:pt x="1871984" y="2881819"/>
                  <a:pt x="1871984" y="2899411"/>
                </a:cubicBezTo>
                <a:cubicBezTo>
                  <a:pt x="1871984" y="2917003"/>
                  <a:pt x="1857723" y="2931264"/>
                  <a:pt x="1840131" y="2931264"/>
                </a:cubicBezTo>
                <a:cubicBezTo>
                  <a:pt x="1822539" y="2931264"/>
                  <a:pt x="1808278" y="2917003"/>
                  <a:pt x="1808278" y="2899411"/>
                </a:cubicBezTo>
                <a:cubicBezTo>
                  <a:pt x="1808278" y="2881819"/>
                  <a:pt x="1822539" y="2867558"/>
                  <a:pt x="1840131" y="2867558"/>
                </a:cubicBezTo>
                <a:close/>
                <a:moveTo>
                  <a:pt x="1732263" y="2867558"/>
                </a:moveTo>
                <a:cubicBezTo>
                  <a:pt x="1749854" y="2867558"/>
                  <a:pt x="1764116" y="2881819"/>
                  <a:pt x="1764116" y="2899411"/>
                </a:cubicBezTo>
                <a:cubicBezTo>
                  <a:pt x="1764116" y="2917003"/>
                  <a:pt x="1749854" y="2931264"/>
                  <a:pt x="1732263" y="2931264"/>
                </a:cubicBezTo>
                <a:cubicBezTo>
                  <a:pt x="1714671" y="2931264"/>
                  <a:pt x="1700409" y="2917003"/>
                  <a:pt x="1700409" y="2899411"/>
                </a:cubicBezTo>
                <a:cubicBezTo>
                  <a:pt x="1700409" y="2881819"/>
                  <a:pt x="1714671" y="2867558"/>
                  <a:pt x="1732263" y="2867558"/>
                </a:cubicBezTo>
                <a:close/>
                <a:moveTo>
                  <a:pt x="1635802" y="2867558"/>
                </a:moveTo>
                <a:cubicBezTo>
                  <a:pt x="1653394" y="2867558"/>
                  <a:pt x="1667655" y="2881819"/>
                  <a:pt x="1667655" y="2899411"/>
                </a:cubicBezTo>
                <a:cubicBezTo>
                  <a:pt x="1667655" y="2917003"/>
                  <a:pt x="1653394" y="2931264"/>
                  <a:pt x="1635802" y="2931264"/>
                </a:cubicBezTo>
                <a:cubicBezTo>
                  <a:pt x="1618210" y="2931264"/>
                  <a:pt x="1603949" y="2917003"/>
                  <a:pt x="1603949" y="2899411"/>
                </a:cubicBezTo>
                <a:cubicBezTo>
                  <a:pt x="1603949" y="2881819"/>
                  <a:pt x="1618210" y="2867558"/>
                  <a:pt x="1635802" y="2867558"/>
                </a:cubicBezTo>
                <a:close/>
                <a:moveTo>
                  <a:pt x="1527934" y="2867558"/>
                </a:moveTo>
                <a:cubicBezTo>
                  <a:pt x="1545525" y="2867558"/>
                  <a:pt x="1559787" y="2881819"/>
                  <a:pt x="1559787" y="2899411"/>
                </a:cubicBezTo>
                <a:cubicBezTo>
                  <a:pt x="1559787" y="2917003"/>
                  <a:pt x="1545525" y="2931264"/>
                  <a:pt x="1527934" y="2931264"/>
                </a:cubicBezTo>
                <a:cubicBezTo>
                  <a:pt x="1510342" y="2931264"/>
                  <a:pt x="1496080" y="2917003"/>
                  <a:pt x="1496080" y="2899411"/>
                </a:cubicBezTo>
                <a:cubicBezTo>
                  <a:pt x="1496080" y="2881819"/>
                  <a:pt x="1510342" y="2867558"/>
                  <a:pt x="1527934" y="2867558"/>
                </a:cubicBezTo>
                <a:close/>
                <a:moveTo>
                  <a:pt x="1420314" y="2867558"/>
                </a:moveTo>
                <a:cubicBezTo>
                  <a:pt x="1437906" y="2867558"/>
                  <a:pt x="1452167" y="2881819"/>
                  <a:pt x="1452167" y="2899411"/>
                </a:cubicBezTo>
                <a:cubicBezTo>
                  <a:pt x="1452167" y="2917003"/>
                  <a:pt x="1437906" y="2931264"/>
                  <a:pt x="1420314" y="2931264"/>
                </a:cubicBezTo>
                <a:cubicBezTo>
                  <a:pt x="1402722" y="2931264"/>
                  <a:pt x="1388461" y="2917003"/>
                  <a:pt x="1388461" y="2899411"/>
                </a:cubicBezTo>
                <a:cubicBezTo>
                  <a:pt x="1388461" y="2881819"/>
                  <a:pt x="1402722" y="2867558"/>
                  <a:pt x="1420314" y="2867558"/>
                </a:cubicBezTo>
                <a:close/>
                <a:moveTo>
                  <a:pt x="1312446" y="2867558"/>
                </a:moveTo>
                <a:cubicBezTo>
                  <a:pt x="1330037" y="2867558"/>
                  <a:pt x="1344299" y="2881819"/>
                  <a:pt x="1344299" y="2899411"/>
                </a:cubicBezTo>
                <a:cubicBezTo>
                  <a:pt x="1344299" y="2917003"/>
                  <a:pt x="1330037" y="2931264"/>
                  <a:pt x="1312446" y="2931264"/>
                </a:cubicBezTo>
                <a:cubicBezTo>
                  <a:pt x="1294854" y="2931264"/>
                  <a:pt x="1280592" y="2917003"/>
                  <a:pt x="1280592" y="2899411"/>
                </a:cubicBezTo>
                <a:cubicBezTo>
                  <a:pt x="1280592" y="2881819"/>
                  <a:pt x="1294854" y="2867558"/>
                  <a:pt x="1312446" y="2867558"/>
                </a:cubicBezTo>
                <a:close/>
                <a:moveTo>
                  <a:pt x="1207756" y="2867558"/>
                </a:moveTo>
                <a:cubicBezTo>
                  <a:pt x="1225348" y="2867558"/>
                  <a:pt x="1239609" y="2881819"/>
                  <a:pt x="1239609" y="2899411"/>
                </a:cubicBezTo>
                <a:cubicBezTo>
                  <a:pt x="1239609" y="2917003"/>
                  <a:pt x="1225348" y="2931264"/>
                  <a:pt x="1207756" y="2931264"/>
                </a:cubicBezTo>
                <a:cubicBezTo>
                  <a:pt x="1190164" y="2931264"/>
                  <a:pt x="1175903" y="2917003"/>
                  <a:pt x="1175903" y="2899411"/>
                </a:cubicBezTo>
                <a:cubicBezTo>
                  <a:pt x="1175903" y="2881819"/>
                  <a:pt x="1190164" y="2867558"/>
                  <a:pt x="1207756" y="2867558"/>
                </a:cubicBezTo>
                <a:close/>
                <a:moveTo>
                  <a:pt x="1099888" y="2867558"/>
                </a:moveTo>
                <a:cubicBezTo>
                  <a:pt x="1117479" y="2867558"/>
                  <a:pt x="1131741" y="2881819"/>
                  <a:pt x="1131741" y="2899411"/>
                </a:cubicBezTo>
                <a:cubicBezTo>
                  <a:pt x="1131741" y="2917003"/>
                  <a:pt x="1117479" y="2931264"/>
                  <a:pt x="1099888" y="2931264"/>
                </a:cubicBezTo>
                <a:cubicBezTo>
                  <a:pt x="1082296" y="2931264"/>
                  <a:pt x="1068034" y="2917003"/>
                  <a:pt x="1068034" y="2899411"/>
                </a:cubicBezTo>
                <a:cubicBezTo>
                  <a:pt x="1068034" y="2881819"/>
                  <a:pt x="1082296" y="2867558"/>
                  <a:pt x="1099888" y="2867558"/>
                </a:cubicBezTo>
                <a:close/>
                <a:moveTo>
                  <a:pt x="992268" y="2867558"/>
                </a:moveTo>
                <a:cubicBezTo>
                  <a:pt x="1009860" y="2867558"/>
                  <a:pt x="1024121" y="2881819"/>
                  <a:pt x="1024121" y="2899411"/>
                </a:cubicBezTo>
                <a:cubicBezTo>
                  <a:pt x="1024121" y="2917003"/>
                  <a:pt x="1009860" y="2931264"/>
                  <a:pt x="992268" y="2931264"/>
                </a:cubicBezTo>
                <a:cubicBezTo>
                  <a:pt x="974676" y="2931264"/>
                  <a:pt x="960415" y="2917003"/>
                  <a:pt x="960415" y="2899411"/>
                </a:cubicBezTo>
                <a:cubicBezTo>
                  <a:pt x="960415" y="2881819"/>
                  <a:pt x="974676" y="2867558"/>
                  <a:pt x="992268" y="2867558"/>
                </a:cubicBezTo>
                <a:close/>
                <a:moveTo>
                  <a:pt x="884400" y="2867558"/>
                </a:moveTo>
                <a:cubicBezTo>
                  <a:pt x="901991" y="2867558"/>
                  <a:pt x="916253" y="2881819"/>
                  <a:pt x="916253" y="2899411"/>
                </a:cubicBezTo>
                <a:cubicBezTo>
                  <a:pt x="916253" y="2917003"/>
                  <a:pt x="901991" y="2931264"/>
                  <a:pt x="884400" y="2931264"/>
                </a:cubicBezTo>
                <a:cubicBezTo>
                  <a:pt x="866808" y="2931264"/>
                  <a:pt x="852546" y="2917003"/>
                  <a:pt x="852546" y="2899411"/>
                </a:cubicBezTo>
                <a:cubicBezTo>
                  <a:pt x="852546" y="2881819"/>
                  <a:pt x="866808" y="2867558"/>
                  <a:pt x="884400" y="2867558"/>
                </a:cubicBezTo>
                <a:close/>
                <a:moveTo>
                  <a:pt x="784577" y="2867558"/>
                </a:moveTo>
                <a:cubicBezTo>
                  <a:pt x="802169" y="2867558"/>
                  <a:pt x="816430" y="2881819"/>
                  <a:pt x="816430" y="2899411"/>
                </a:cubicBezTo>
                <a:cubicBezTo>
                  <a:pt x="816430" y="2917003"/>
                  <a:pt x="802169" y="2931264"/>
                  <a:pt x="784577" y="2931264"/>
                </a:cubicBezTo>
                <a:cubicBezTo>
                  <a:pt x="766985" y="2931264"/>
                  <a:pt x="752724" y="2917003"/>
                  <a:pt x="752724" y="2899411"/>
                </a:cubicBezTo>
                <a:cubicBezTo>
                  <a:pt x="752724" y="2881819"/>
                  <a:pt x="766985" y="2867558"/>
                  <a:pt x="784577" y="2867558"/>
                </a:cubicBezTo>
                <a:close/>
                <a:moveTo>
                  <a:pt x="676709" y="2867558"/>
                </a:moveTo>
                <a:cubicBezTo>
                  <a:pt x="694300" y="2867558"/>
                  <a:pt x="708562" y="2881819"/>
                  <a:pt x="708562" y="2899411"/>
                </a:cubicBezTo>
                <a:cubicBezTo>
                  <a:pt x="708562" y="2917003"/>
                  <a:pt x="694300" y="2931264"/>
                  <a:pt x="676709" y="2931264"/>
                </a:cubicBezTo>
                <a:cubicBezTo>
                  <a:pt x="659117" y="2931264"/>
                  <a:pt x="644855" y="2917003"/>
                  <a:pt x="644855" y="2899411"/>
                </a:cubicBezTo>
                <a:cubicBezTo>
                  <a:pt x="644855" y="2881819"/>
                  <a:pt x="659117" y="2867558"/>
                  <a:pt x="676709" y="2867558"/>
                </a:cubicBezTo>
                <a:close/>
                <a:moveTo>
                  <a:pt x="569089" y="2867558"/>
                </a:moveTo>
                <a:cubicBezTo>
                  <a:pt x="586681" y="2867558"/>
                  <a:pt x="600942" y="2881819"/>
                  <a:pt x="600942" y="2899411"/>
                </a:cubicBezTo>
                <a:cubicBezTo>
                  <a:pt x="600942" y="2917003"/>
                  <a:pt x="586681" y="2931264"/>
                  <a:pt x="569089" y="2931264"/>
                </a:cubicBezTo>
                <a:cubicBezTo>
                  <a:pt x="551497" y="2931264"/>
                  <a:pt x="537236" y="2917003"/>
                  <a:pt x="537236" y="2899411"/>
                </a:cubicBezTo>
                <a:cubicBezTo>
                  <a:pt x="537236" y="2881819"/>
                  <a:pt x="551497" y="2867558"/>
                  <a:pt x="569089" y="2867558"/>
                </a:cubicBezTo>
                <a:close/>
                <a:moveTo>
                  <a:pt x="461221" y="2867558"/>
                </a:moveTo>
                <a:cubicBezTo>
                  <a:pt x="478812" y="2867558"/>
                  <a:pt x="493074" y="2881819"/>
                  <a:pt x="493074" y="2899411"/>
                </a:cubicBezTo>
                <a:cubicBezTo>
                  <a:pt x="493074" y="2917003"/>
                  <a:pt x="478812" y="2931264"/>
                  <a:pt x="461221" y="2931264"/>
                </a:cubicBezTo>
                <a:cubicBezTo>
                  <a:pt x="443629" y="2931264"/>
                  <a:pt x="429367" y="2917003"/>
                  <a:pt x="429367" y="2899411"/>
                </a:cubicBezTo>
                <a:cubicBezTo>
                  <a:pt x="429367" y="2881819"/>
                  <a:pt x="443629" y="2867558"/>
                  <a:pt x="461221" y="2867558"/>
                </a:cubicBezTo>
                <a:close/>
                <a:moveTo>
                  <a:pt x="356531" y="2867558"/>
                </a:moveTo>
                <a:cubicBezTo>
                  <a:pt x="374123" y="2867558"/>
                  <a:pt x="388384" y="2881819"/>
                  <a:pt x="388384" y="2899411"/>
                </a:cubicBezTo>
                <a:cubicBezTo>
                  <a:pt x="388384" y="2917003"/>
                  <a:pt x="374123" y="2931264"/>
                  <a:pt x="356531" y="2931264"/>
                </a:cubicBezTo>
                <a:cubicBezTo>
                  <a:pt x="338939" y="2931264"/>
                  <a:pt x="324678" y="2917003"/>
                  <a:pt x="324678" y="2899411"/>
                </a:cubicBezTo>
                <a:cubicBezTo>
                  <a:pt x="324678" y="2881819"/>
                  <a:pt x="338939" y="2867558"/>
                  <a:pt x="356531" y="2867558"/>
                </a:cubicBezTo>
                <a:close/>
                <a:moveTo>
                  <a:pt x="248663" y="2867558"/>
                </a:moveTo>
                <a:cubicBezTo>
                  <a:pt x="266254" y="2867558"/>
                  <a:pt x="280516" y="2881819"/>
                  <a:pt x="280516" y="2899411"/>
                </a:cubicBezTo>
                <a:cubicBezTo>
                  <a:pt x="280516" y="2917003"/>
                  <a:pt x="266254" y="2931264"/>
                  <a:pt x="248663" y="2931264"/>
                </a:cubicBezTo>
                <a:cubicBezTo>
                  <a:pt x="231071" y="2931264"/>
                  <a:pt x="216809" y="2917003"/>
                  <a:pt x="216809" y="2899411"/>
                </a:cubicBezTo>
                <a:cubicBezTo>
                  <a:pt x="216809" y="2881819"/>
                  <a:pt x="231071" y="2867558"/>
                  <a:pt x="248663" y="2867558"/>
                </a:cubicBezTo>
                <a:close/>
                <a:moveTo>
                  <a:pt x="141043" y="2867558"/>
                </a:moveTo>
                <a:cubicBezTo>
                  <a:pt x="158635" y="2867558"/>
                  <a:pt x="172896" y="2881819"/>
                  <a:pt x="172896" y="2899411"/>
                </a:cubicBezTo>
                <a:cubicBezTo>
                  <a:pt x="172896" y="2917003"/>
                  <a:pt x="158635" y="2931264"/>
                  <a:pt x="141043" y="2931264"/>
                </a:cubicBezTo>
                <a:cubicBezTo>
                  <a:pt x="123451" y="2931264"/>
                  <a:pt x="109190" y="2917003"/>
                  <a:pt x="109190" y="2899411"/>
                </a:cubicBezTo>
                <a:cubicBezTo>
                  <a:pt x="109190" y="2881819"/>
                  <a:pt x="123451" y="2867558"/>
                  <a:pt x="141043" y="2867558"/>
                </a:cubicBezTo>
                <a:close/>
                <a:moveTo>
                  <a:pt x="33175" y="2867558"/>
                </a:moveTo>
                <a:cubicBezTo>
                  <a:pt x="50766" y="2867558"/>
                  <a:pt x="65028" y="2881819"/>
                  <a:pt x="65028" y="2899411"/>
                </a:cubicBezTo>
                <a:cubicBezTo>
                  <a:pt x="65028" y="2917003"/>
                  <a:pt x="50766" y="2931264"/>
                  <a:pt x="33175" y="2931264"/>
                </a:cubicBezTo>
                <a:cubicBezTo>
                  <a:pt x="15583" y="2931264"/>
                  <a:pt x="1321" y="2917003"/>
                  <a:pt x="1321" y="2899411"/>
                </a:cubicBezTo>
                <a:cubicBezTo>
                  <a:pt x="1321" y="2881819"/>
                  <a:pt x="15583" y="2867558"/>
                  <a:pt x="33175" y="2867558"/>
                </a:cubicBezTo>
                <a:close/>
                <a:moveTo>
                  <a:pt x="2790157" y="2866924"/>
                </a:moveTo>
                <a:cubicBezTo>
                  <a:pt x="2807749" y="2866924"/>
                  <a:pt x="2822010" y="2881186"/>
                  <a:pt x="2822010" y="2898777"/>
                </a:cubicBezTo>
                <a:cubicBezTo>
                  <a:pt x="2822010" y="2916369"/>
                  <a:pt x="2807749" y="2930630"/>
                  <a:pt x="2790157" y="2930630"/>
                </a:cubicBezTo>
                <a:cubicBezTo>
                  <a:pt x="2772565" y="2930630"/>
                  <a:pt x="2758304" y="2916369"/>
                  <a:pt x="2758304" y="2898777"/>
                </a:cubicBezTo>
                <a:cubicBezTo>
                  <a:pt x="2758304" y="2881186"/>
                  <a:pt x="2772565" y="2866924"/>
                  <a:pt x="2790157" y="2866924"/>
                </a:cubicBezTo>
                <a:close/>
                <a:moveTo>
                  <a:pt x="2682922" y="2866924"/>
                </a:moveTo>
                <a:cubicBezTo>
                  <a:pt x="2700514" y="2866924"/>
                  <a:pt x="2714775" y="2881186"/>
                  <a:pt x="2714775" y="2898777"/>
                </a:cubicBezTo>
                <a:cubicBezTo>
                  <a:pt x="2714775" y="2916369"/>
                  <a:pt x="2700514" y="2930630"/>
                  <a:pt x="2682922" y="2930630"/>
                </a:cubicBezTo>
                <a:cubicBezTo>
                  <a:pt x="2665330" y="2930630"/>
                  <a:pt x="2651069" y="2916369"/>
                  <a:pt x="2651069" y="2898777"/>
                </a:cubicBezTo>
                <a:cubicBezTo>
                  <a:pt x="2651069" y="2881186"/>
                  <a:pt x="2665330" y="2866924"/>
                  <a:pt x="2682922" y="2866924"/>
                </a:cubicBezTo>
                <a:close/>
                <a:moveTo>
                  <a:pt x="2575687" y="2866924"/>
                </a:moveTo>
                <a:cubicBezTo>
                  <a:pt x="2593279" y="2866924"/>
                  <a:pt x="2607540" y="2881186"/>
                  <a:pt x="2607540" y="2898777"/>
                </a:cubicBezTo>
                <a:cubicBezTo>
                  <a:pt x="2607540" y="2916369"/>
                  <a:pt x="2593279" y="2930630"/>
                  <a:pt x="2575687" y="2930630"/>
                </a:cubicBezTo>
                <a:cubicBezTo>
                  <a:pt x="2558095" y="2930630"/>
                  <a:pt x="2543834" y="2916369"/>
                  <a:pt x="2543834" y="2898777"/>
                </a:cubicBezTo>
                <a:cubicBezTo>
                  <a:pt x="2543834" y="2881186"/>
                  <a:pt x="2558095" y="2866924"/>
                  <a:pt x="2575687" y="2866924"/>
                </a:cubicBezTo>
                <a:close/>
                <a:moveTo>
                  <a:pt x="2897392" y="2865603"/>
                </a:moveTo>
                <a:cubicBezTo>
                  <a:pt x="2914984" y="2865603"/>
                  <a:pt x="2929245" y="2879865"/>
                  <a:pt x="2929245" y="2897457"/>
                </a:cubicBezTo>
                <a:cubicBezTo>
                  <a:pt x="2929245" y="2915048"/>
                  <a:pt x="2914984" y="2929310"/>
                  <a:pt x="2897392" y="2929310"/>
                </a:cubicBezTo>
                <a:cubicBezTo>
                  <a:pt x="2879800" y="2929310"/>
                  <a:pt x="2865539" y="2915048"/>
                  <a:pt x="2865539" y="2897457"/>
                </a:cubicBezTo>
                <a:cubicBezTo>
                  <a:pt x="2865539" y="2879865"/>
                  <a:pt x="2879800" y="2865603"/>
                  <a:pt x="2897392" y="2865603"/>
                </a:cubicBezTo>
                <a:close/>
                <a:moveTo>
                  <a:pt x="2483665" y="2760323"/>
                </a:moveTo>
                <a:cubicBezTo>
                  <a:pt x="2501257" y="2760323"/>
                  <a:pt x="2515518" y="2774584"/>
                  <a:pt x="2515518" y="2792176"/>
                </a:cubicBezTo>
                <a:cubicBezTo>
                  <a:pt x="2515518" y="2809768"/>
                  <a:pt x="2501257" y="2824029"/>
                  <a:pt x="2483665" y="2824029"/>
                </a:cubicBezTo>
                <a:cubicBezTo>
                  <a:pt x="2466073" y="2824029"/>
                  <a:pt x="2451812" y="2809768"/>
                  <a:pt x="2451812" y="2792176"/>
                </a:cubicBezTo>
                <a:cubicBezTo>
                  <a:pt x="2451812" y="2774584"/>
                  <a:pt x="2466073" y="2760323"/>
                  <a:pt x="2483665" y="2760323"/>
                </a:cubicBezTo>
                <a:close/>
                <a:moveTo>
                  <a:pt x="2375797" y="2760323"/>
                </a:moveTo>
                <a:cubicBezTo>
                  <a:pt x="2393388" y="2760323"/>
                  <a:pt x="2407650" y="2774584"/>
                  <a:pt x="2407650" y="2792176"/>
                </a:cubicBezTo>
                <a:cubicBezTo>
                  <a:pt x="2407650" y="2809768"/>
                  <a:pt x="2393388" y="2824029"/>
                  <a:pt x="2375797" y="2824029"/>
                </a:cubicBezTo>
                <a:cubicBezTo>
                  <a:pt x="2358205" y="2824029"/>
                  <a:pt x="2343943" y="2809768"/>
                  <a:pt x="2343943" y="2792176"/>
                </a:cubicBezTo>
                <a:cubicBezTo>
                  <a:pt x="2343943" y="2774584"/>
                  <a:pt x="2358205" y="2760323"/>
                  <a:pt x="2375797" y="2760323"/>
                </a:cubicBezTo>
                <a:close/>
                <a:moveTo>
                  <a:pt x="2268177" y="2760323"/>
                </a:moveTo>
                <a:cubicBezTo>
                  <a:pt x="2285769" y="2760323"/>
                  <a:pt x="2300030" y="2774584"/>
                  <a:pt x="2300030" y="2792176"/>
                </a:cubicBezTo>
                <a:cubicBezTo>
                  <a:pt x="2300030" y="2809768"/>
                  <a:pt x="2285769" y="2824029"/>
                  <a:pt x="2268177" y="2824029"/>
                </a:cubicBezTo>
                <a:cubicBezTo>
                  <a:pt x="2250585" y="2824029"/>
                  <a:pt x="2236324" y="2809768"/>
                  <a:pt x="2236324" y="2792176"/>
                </a:cubicBezTo>
                <a:cubicBezTo>
                  <a:pt x="2236324" y="2774584"/>
                  <a:pt x="2250585" y="2760323"/>
                  <a:pt x="2268177" y="2760323"/>
                </a:cubicBezTo>
                <a:close/>
                <a:moveTo>
                  <a:pt x="2160309" y="2760323"/>
                </a:moveTo>
                <a:cubicBezTo>
                  <a:pt x="2177900" y="2760323"/>
                  <a:pt x="2192162" y="2774584"/>
                  <a:pt x="2192162" y="2792176"/>
                </a:cubicBezTo>
                <a:cubicBezTo>
                  <a:pt x="2192162" y="2809768"/>
                  <a:pt x="2177900" y="2824029"/>
                  <a:pt x="2160309" y="2824029"/>
                </a:cubicBezTo>
                <a:cubicBezTo>
                  <a:pt x="2142717" y="2824029"/>
                  <a:pt x="2128455" y="2809768"/>
                  <a:pt x="2128455" y="2792176"/>
                </a:cubicBezTo>
                <a:cubicBezTo>
                  <a:pt x="2128455" y="2774584"/>
                  <a:pt x="2142717" y="2760323"/>
                  <a:pt x="2160309" y="2760323"/>
                </a:cubicBezTo>
                <a:close/>
                <a:moveTo>
                  <a:pt x="2055619" y="2760323"/>
                </a:moveTo>
                <a:cubicBezTo>
                  <a:pt x="2073211" y="2760323"/>
                  <a:pt x="2087472" y="2774584"/>
                  <a:pt x="2087472" y="2792176"/>
                </a:cubicBezTo>
                <a:cubicBezTo>
                  <a:pt x="2087472" y="2809768"/>
                  <a:pt x="2073211" y="2824029"/>
                  <a:pt x="2055619" y="2824029"/>
                </a:cubicBezTo>
                <a:cubicBezTo>
                  <a:pt x="2038027" y="2824029"/>
                  <a:pt x="2023766" y="2809768"/>
                  <a:pt x="2023766" y="2792176"/>
                </a:cubicBezTo>
                <a:cubicBezTo>
                  <a:pt x="2023766" y="2774584"/>
                  <a:pt x="2038027" y="2760323"/>
                  <a:pt x="2055619" y="2760323"/>
                </a:cubicBezTo>
                <a:close/>
                <a:moveTo>
                  <a:pt x="1947751" y="2760323"/>
                </a:moveTo>
                <a:cubicBezTo>
                  <a:pt x="1965342" y="2760323"/>
                  <a:pt x="1979604" y="2774584"/>
                  <a:pt x="1979604" y="2792176"/>
                </a:cubicBezTo>
                <a:cubicBezTo>
                  <a:pt x="1979604" y="2809768"/>
                  <a:pt x="1965342" y="2824029"/>
                  <a:pt x="1947751" y="2824029"/>
                </a:cubicBezTo>
                <a:cubicBezTo>
                  <a:pt x="1930159" y="2824029"/>
                  <a:pt x="1915897" y="2809768"/>
                  <a:pt x="1915897" y="2792176"/>
                </a:cubicBezTo>
                <a:cubicBezTo>
                  <a:pt x="1915897" y="2774584"/>
                  <a:pt x="1930159" y="2760323"/>
                  <a:pt x="1947751" y="2760323"/>
                </a:cubicBezTo>
                <a:close/>
                <a:moveTo>
                  <a:pt x="1840131" y="2760323"/>
                </a:moveTo>
                <a:cubicBezTo>
                  <a:pt x="1857723" y="2760323"/>
                  <a:pt x="1871984" y="2774584"/>
                  <a:pt x="1871984" y="2792176"/>
                </a:cubicBezTo>
                <a:cubicBezTo>
                  <a:pt x="1871984" y="2809768"/>
                  <a:pt x="1857723" y="2824029"/>
                  <a:pt x="1840131" y="2824029"/>
                </a:cubicBezTo>
                <a:cubicBezTo>
                  <a:pt x="1822539" y="2824029"/>
                  <a:pt x="1808278" y="2809768"/>
                  <a:pt x="1808278" y="2792176"/>
                </a:cubicBezTo>
                <a:cubicBezTo>
                  <a:pt x="1808278" y="2774584"/>
                  <a:pt x="1822539" y="2760323"/>
                  <a:pt x="1840131" y="2760323"/>
                </a:cubicBezTo>
                <a:close/>
                <a:moveTo>
                  <a:pt x="1732263" y="2760323"/>
                </a:moveTo>
                <a:cubicBezTo>
                  <a:pt x="1749854" y="2760323"/>
                  <a:pt x="1764116" y="2774584"/>
                  <a:pt x="1764116" y="2792176"/>
                </a:cubicBezTo>
                <a:cubicBezTo>
                  <a:pt x="1764116" y="2809768"/>
                  <a:pt x="1749854" y="2824029"/>
                  <a:pt x="1732263" y="2824029"/>
                </a:cubicBezTo>
                <a:cubicBezTo>
                  <a:pt x="1714671" y="2824029"/>
                  <a:pt x="1700409" y="2809768"/>
                  <a:pt x="1700409" y="2792176"/>
                </a:cubicBezTo>
                <a:cubicBezTo>
                  <a:pt x="1700409" y="2774584"/>
                  <a:pt x="1714671" y="2760323"/>
                  <a:pt x="1732263" y="2760323"/>
                </a:cubicBezTo>
                <a:close/>
                <a:moveTo>
                  <a:pt x="1635802" y="2760323"/>
                </a:moveTo>
                <a:cubicBezTo>
                  <a:pt x="1653394" y="2760323"/>
                  <a:pt x="1667655" y="2774584"/>
                  <a:pt x="1667655" y="2792176"/>
                </a:cubicBezTo>
                <a:cubicBezTo>
                  <a:pt x="1667655" y="2809768"/>
                  <a:pt x="1653394" y="2824029"/>
                  <a:pt x="1635802" y="2824029"/>
                </a:cubicBezTo>
                <a:cubicBezTo>
                  <a:pt x="1618210" y="2824029"/>
                  <a:pt x="1603949" y="2809768"/>
                  <a:pt x="1603949" y="2792176"/>
                </a:cubicBezTo>
                <a:cubicBezTo>
                  <a:pt x="1603949" y="2774584"/>
                  <a:pt x="1618210" y="2760323"/>
                  <a:pt x="1635802" y="2760323"/>
                </a:cubicBezTo>
                <a:close/>
                <a:moveTo>
                  <a:pt x="1527934" y="2760323"/>
                </a:moveTo>
                <a:cubicBezTo>
                  <a:pt x="1545525" y="2760323"/>
                  <a:pt x="1559787" y="2774584"/>
                  <a:pt x="1559787" y="2792176"/>
                </a:cubicBezTo>
                <a:cubicBezTo>
                  <a:pt x="1559787" y="2809768"/>
                  <a:pt x="1545525" y="2824029"/>
                  <a:pt x="1527934" y="2824029"/>
                </a:cubicBezTo>
                <a:cubicBezTo>
                  <a:pt x="1510342" y="2824029"/>
                  <a:pt x="1496080" y="2809768"/>
                  <a:pt x="1496080" y="2792176"/>
                </a:cubicBezTo>
                <a:cubicBezTo>
                  <a:pt x="1496080" y="2774584"/>
                  <a:pt x="1510342" y="2760323"/>
                  <a:pt x="1527934" y="2760323"/>
                </a:cubicBezTo>
                <a:close/>
                <a:moveTo>
                  <a:pt x="1420314" y="2760323"/>
                </a:moveTo>
                <a:cubicBezTo>
                  <a:pt x="1437906" y="2760323"/>
                  <a:pt x="1452167" y="2774584"/>
                  <a:pt x="1452167" y="2792176"/>
                </a:cubicBezTo>
                <a:cubicBezTo>
                  <a:pt x="1452167" y="2809768"/>
                  <a:pt x="1437906" y="2824029"/>
                  <a:pt x="1420314" y="2824029"/>
                </a:cubicBezTo>
                <a:cubicBezTo>
                  <a:pt x="1402722" y="2824029"/>
                  <a:pt x="1388461" y="2809768"/>
                  <a:pt x="1388461" y="2792176"/>
                </a:cubicBezTo>
                <a:cubicBezTo>
                  <a:pt x="1388461" y="2774584"/>
                  <a:pt x="1402722" y="2760323"/>
                  <a:pt x="1420314" y="2760323"/>
                </a:cubicBezTo>
                <a:close/>
                <a:moveTo>
                  <a:pt x="1312446" y="2760323"/>
                </a:moveTo>
                <a:cubicBezTo>
                  <a:pt x="1330037" y="2760323"/>
                  <a:pt x="1344299" y="2774584"/>
                  <a:pt x="1344299" y="2792176"/>
                </a:cubicBezTo>
                <a:cubicBezTo>
                  <a:pt x="1344299" y="2809768"/>
                  <a:pt x="1330037" y="2824029"/>
                  <a:pt x="1312446" y="2824029"/>
                </a:cubicBezTo>
                <a:cubicBezTo>
                  <a:pt x="1294854" y="2824029"/>
                  <a:pt x="1280592" y="2809768"/>
                  <a:pt x="1280592" y="2792176"/>
                </a:cubicBezTo>
                <a:cubicBezTo>
                  <a:pt x="1280592" y="2774584"/>
                  <a:pt x="1294854" y="2760323"/>
                  <a:pt x="1312446" y="2760323"/>
                </a:cubicBezTo>
                <a:close/>
                <a:moveTo>
                  <a:pt x="1207756" y="2760323"/>
                </a:moveTo>
                <a:cubicBezTo>
                  <a:pt x="1225348" y="2760323"/>
                  <a:pt x="1239609" y="2774584"/>
                  <a:pt x="1239609" y="2792176"/>
                </a:cubicBezTo>
                <a:cubicBezTo>
                  <a:pt x="1239609" y="2809768"/>
                  <a:pt x="1225348" y="2824029"/>
                  <a:pt x="1207756" y="2824029"/>
                </a:cubicBezTo>
                <a:cubicBezTo>
                  <a:pt x="1190164" y="2824029"/>
                  <a:pt x="1175903" y="2809768"/>
                  <a:pt x="1175903" y="2792176"/>
                </a:cubicBezTo>
                <a:cubicBezTo>
                  <a:pt x="1175903" y="2774584"/>
                  <a:pt x="1190164" y="2760323"/>
                  <a:pt x="1207756" y="2760323"/>
                </a:cubicBezTo>
                <a:close/>
                <a:moveTo>
                  <a:pt x="1099888" y="2760323"/>
                </a:moveTo>
                <a:cubicBezTo>
                  <a:pt x="1117479" y="2760323"/>
                  <a:pt x="1131741" y="2774584"/>
                  <a:pt x="1131741" y="2792176"/>
                </a:cubicBezTo>
                <a:cubicBezTo>
                  <a:pt x="1131741" y="2809768"/>
                  <a:pt x="1117479" y="2824029"/>
                  <a:pt x="1099888" y="2824029"/>
                </a:cubicBezTo>
                <a:cubicBezTo>
                  <a:pt x="1082296" y="2824029"/>
                  <a:pt x="1068034" y="2809768"/>
                  <a:pt x="1068034" y="2792176"/>
                </a:cubicBezTo>
                <a:cubicBezTo>
                  <a:pt x="1068034" y="2774584"/>
                  <a:pt x="1082296" y="2760323"/>
                  <a:pt x="1099888" y="2760323"/>
                </a:cubicBezTo>
                <a:close/>
                <a:moveTo>
                  <a:pt x="992268" y="2760323"/>
                </a:moveTo>
                <a:cubicBezTo>
                  <a:pt x="1009860" y="2760323"/>
                  <a:pt x="1024121" y="2774584"/>
                  <a:pt x="1024121" y="2792176"/>
                </a:cubicBezTo>
                <a:cubicBezTo>
                  <a:pt x="1024121" y="2809768"/>
                  <a:pt x="1009860" y="2824029"/>
                  <a:pt x="992268" y="2824029"/>
                </a:cubicBezTo>
                <a:cubicBezTo>
                  <a:pt x="974676" y="2824029"/>
                  <a:pt x="960415" y="2809768"/>
                  <a:pt x="960415" y="2792176"/>
                </a:cubicBezTo>
                <a:cubicBezTo>
                  <a:pt x="960415" y="2774584"/>
                  <a:pt x="974676" y="2760323"/>
                  <a:pt x="992268" y="2760323"/>
                </a:cubicBezTo>
                <a:close/>
                <a:moveTo>
                  <a:pt x="884400" y="2760323"/>
                </a:moveTo>
                <a:cubicBezTo>
                  <a:pt x="901991" y="2760323"/>
                  <a:pt x="916253" y="2774584"/>
                  <a:pt x="916253" y="2792176"/>
                </a:cubicBezTo>
                <a:cubicBezTo>
                  <a:pt x="916253" y="2809768"/>
                  <a:pt x="901991" y="2824029"/>
                  <a:pt x="884400" y="2824029"/>
                </a:cubicBezTo>
                <a:cubicBezTo>
                  <a:pt x="866808" y="2824029"/>
                  <a:pt x="852546" y="2809768"/>
                  <a:pt x="852546" y="2792176"/>
                </a:cubicBezTo>
                <a:cubicBezTo>
                  <a:pt x="852546" y="2774584"/>
                  <a:pt x="866808" y="2760323"/>
                  <a:pt x="884400" y="2760323"/>
                </a:cubicBezTo>
                <a:close/>
                <a:moveTo>
                  <a:pt x="784577" y="2760323"/>
                </a:moveTo>
                <a:cubicBezTo>
                  <a:pt x="802169" y="2760323"/>
                  <a:pt x="816430" y="2774584"/>
                  <a:pt x="816430" y="2792176"/>
                </a:cubicBezTo>
                <a:cubicBezTo>
                  <a:pt x="816430" y="2809768"/>
                  <a:pt x="802169" y="2824029"/>
                  <a:pt x="784577" y="2824029"/>
                </a:cubicBezTo>
                <a:cubicBezTo>
                  <a:pt x="766985" y="2824029"/>
                  <a:pt x="752724" y="2809768"/>
                  <a:pt x="752724" y="2792176"/>
                </a:cubicBezTo>
                <a:cubicBezTo>
                  <a:pt x="752724" y="2774584"/>
                  <a:pt x="766985" y="2760323"/>
                  <a:pt x="784577" y="2760323"/>
                </a:cubicBezTo>
                <a:close/>
                <a:moveTo>
                  <a:pt x="676709" y="2760323"/>
                </a:moveTo>
                <a:cubicBezTo>
                  <a:pt x="694300" y="2760323"/>
                  <a:pt x="708562" y="2774584"/>
                  <a:pt x="708562" y="2792176"/>
                </a:cubicBezTo>
                <a:cubicBezTo>
                  <a:pt x="708562" y="2809768"/>
                  <a:pt x="694300" y="2824029"/>
                  <a:pt x="676709" y="2824029"/>
                </a:cubicBezTo>
                <a:cubicBezTo>
                  <a:pt x="659117" y="2824029"/>
                  <a:pt x="644855" y="2809768"/>
                  <a:pt x="644855" y="2792176"/>
                </a:cubicBezTo>
                <a:cubicBezTo>
                  <a:pt x="644855" y="2774584"/>
                  <a:pt x="659117" y="2760323"/>
                  <a:pt x="676709" y="2760323"/>
                </a:cubicBezTo>
                <a:close/>
                <a:moveTo>
                  <a:pt x="569089" y="2760323"/>
                </a:moveTo>
                <a:cubicBezTo>
                  <a:pt x="586681" y="2760323"/>
                  <a:pt x="600942" y="2774584"/>
                  <a:pt x="600942" y="2792176"/>
                </a:cubicBezTo>
                <a:cubicBezTo>
                  <a:pt x="600942" y="2809768"/>
                  <a:pt x="586681" y="2824029"/>
                  <a:pt x="569089" y="2824029"/>
                </a:cubicBezTo>
                <a:cubicBezTo>
                  <a:pt x="551497" y="2824029"/>
                  <a:pt x="537236" y="2809768"/>
                  <a:pt x="537236" y="2792176"/>
                </a:cubicBezTo>
                <a:cubicBezTo>
                  <a:pt x="537236" y="2774584"/>
                  <a:pt x="551497" y="2760323"/>
                  <a:pt x="569089" y="2760323"/>
                </a:cubicBezTo>
                <a:close/>
                <a:moveTo>
                  <a:pt x="461221" y="2760323"/>
                </a:moveTo>
                <a:cubicBezTo>
                  <a:pt x="478812" y="2760323"/>
                  <a:pt x="493074" y="2774584"/>
                  <a:pt x="493074" y="2792176"/>
                </a:cubicBezTo>
                <a:cubicBezTo>
                  <a:pt x="493074" y="2809768"/>
                  <a:pt x="478812" y="2824029"/>
                  <a:pt x="461221" y="2824029"/>
                </a:cubicBezTo>
                <a:cubicBezTo>
                  <a:pt x="443629" y="2824029"/>
                  <a:pt x="429367" y="2809768"/>
                  <a:pt x="429367" y="2792176"/>
                </a:cubicBezTo>
                <a:cubicBezTo>
                  <a:pt x="429367" y="2774584"/>
                  <a:pt x="443629" y="2760323"/>
                  <a:pt x="461221" y="2760323"/>
                </a:cubicBezTo>
                <a:close/>
                <a:moveTo>
                  <a:pt x="356531" y="2760323"/>
                </a:moveTo>
                <a:cubicBezTo>
                  <a:pt x="374123" y="2760323"/>
                  <a:pt x="388384" y="2774584"/>
                  <a:pt x="388384" y="2792176"/>
                </a:cubicBezTo>
                <a:cubicBezTo>
                  <a:pt x="388384" y="2809768"/>
                  <a:pt x="374123" y="2824029"/>
                  <a:pt x="356531" y="2824029"/>
                </a:cubicBezTo>
                <a:cubicBezTo>
                  <a:pt x="338939" y="2824029"/>
                  <a:pt x="324678" y="2809768"/>
                  <a:pt x="324678" y="2792176"/>
                </a:cubicBezTo>
                <a:cubicBezTo>
                  <a:pt x="324678" y="2774584"/>
                  <a:pt x="338939" y="2760323"/>
                  <a:pt x="356531" y="2760323"/>
                </a:cubicBezTo>
                <a:close/>
                <a:moveTo>
                  <a:pt x="248663" y="2760323"/>
                </a:moveTo>
                <a:cubicBezTo>
                  <a:pt x="266254" y="2760323"/>
                  <a:pt x="280516" y="2774584"/>
                  <a:pt x="280516" y="2792176"/>
                </a:cubicBezTo>
                <a:cubicBezTo>
                  <a:pt x="280516" y="2809768"/>
                  <a:pt x="266254" y="2824029"/>
                  <a:pt x="248663" y="2824029"/>
                </a:cubicBezTo>
                <a:cubicBezTo>
                  <a:pt x="231071" y="2824029"/>
                  <a:pt x="216809" y="2809768"/>
                  <a:pt x="216809" y="2792176"/>
                </a:cubicBezTo>
                <a:cubicBezTo>
                  <a:pt x="216809" y="2774584"/>
                  <a:pt x="231071" y="2760323"/>
                  <a:pt x="248663" y="2760323"/>
                </a:cubicBezTo>
                <a:close/>
                <a:moveTo>
                  <a:pt x="141043" y="2760323"/>
                </a:moveTo>
                <a:cubicBezTo>
                  <a:pt x="158635" y="2760323"/>
                  <a:pt x="172896" y="2774584"/>
                  <a:pt x="172896" y="2792176"/>
                </a:cubicBezTo>
                <a:cubicBezTo>
                  <a:pt x="172896" y="2809768"/>
                  <a:pt x="158635" y="2824029"/>
                  <a:pt x="141043" y="2824029"/>
                </a:cubicBezTo>
                <a:cubicBezTo>
                  <a:pt x="123451" y="2824029"/>
                  <a:pt x="109190" y="2809768"/>
                  <a:pt x="109190" y="2792176"/>
                </a:cubicBezTo>
                <a:cubicBezTo>
                  <a:pt x="109190" y="2774584"/>
                  <a:pt x="123451" y="2760323"/>
                  <a:pt x="141043" y="2760323"/>
                </a:cubicBezTo>
                <a:close/>
                <a:moveTo>
                  <a:pt x="33175" y="2760323"/>
                </a:moveTo>
                <a:cubicBezTo>
                  <a:pt x="50766" y="2760323"/>
                  <a:pt x="65028" y="2774584"/>
                  <a:pt x="65028" y="2792176"/>
                </a:cubicBezTo>
                <a:cubicBezTo>
                  <a:pt x="65028" y="2809768"/>
                  <a:pt x="50766" y="2824029"/>
                  <a:pt x="33175" y="2824029"/>
                </a:cubicBezTo>
                <a:cubicBezTo>
                  <a:pt x="15583" y="2824029"/>
                  <a:pt x="1321" y="2809768"/>
                  <a:pt x="1321" y="2792176"/>
                </a:cubicBezTo>
                <a:cubicBezTo>
                  <a:pt x="1321" y="2774584"/>
                  <a:pt x="15583" y="2760323"/>
                  <a:pt x="33175" y="2760323"/>
                </a:cubicBezTo>
                <a:close/>
                <a:moveTo>
                  <a:pt x="2790157" y="2759305"/>
                </a:moveTo>
                <a:cubicBezTo>
                  <a:pt x="2807749" y="2759305"/>
                  <a:pt x="2822010" y="2773566"/>
                  <a:pt x="2822010" y="2791158"/>
                </a:cubicBezTo>
                <a:cubicBezTo>
                  <a:pt x="2822010" y="2808750"/>
                  <a:pt x="2807749" y="2823011"/>
                  <a:pt x="2790157" y="2823011"/>
                </a:cubicBezTo>
                <a:cubicBezTo>
                  <a:pt x="2772565" y="2823011"/>
                  <a:pt x="2758304" y="2808750"/>
                  <a:pt x="2758304" y="2791158"/>
                </a:cubicBezTo>
                <a:cubicBezTo>
                  <a:pt x="2758304" y="2773566"/>
                  <a:pt x="2772565" y="2759305"/>
                  <a:pt x="2790157" y="2759305"/>
                </a:cubicBezTo>
                <a:close/>
                <a:moveTo>
                  <a:pt x="2682922" y="2759305"/>
                </a:moveTo>
                <a:cubicBezTo>
                  <a:pt x="2700514" y="2759305"/>
                  <a:pt x="2714775" y="2773566"/>
                  <a:pt x="2714775" y="2791158"/>
                </a:cubicBezTo>
                <a:cubicBezTo>
                  <a:pt x="2714775" y="2808750"/>
                  <a:pt x="2700514" y="2823011"/>
                  <a:pt x="2682922" y="2823011"/>
                </a:cubicBezTo>
                <a:cubicBezTo>
                  <a:pt x="2665330" y="2823011"/>
                  <a:pt x="2651069" y="2808750"/>
                  <a:pt x="2651069" y="2791158"/>
                </a:cubicBezTo>
                <a:cubicBezTo>
                  <a:pt x="2651069" y="2773566"/>
                  <a:pt x="2665330" y="2759305"/>
                  <a:pt x="2682922" y="2759305"/>
                </a:cubicBezTo>
                <a:close/>
                <a:moveTo>
                  <a:pt x="2575687" y="2759305"/>
                </a:moveTo>
                <a:cubicBezTo>
                  <a:pt x="2593279" y="2759305"/>
                  <a:pt x="2607540" y="2773566"/>
                  <a:pt x="2607540" y="2791158"/>
                </a:cubicBezTo>
                <a:cubicBezTo>
                  <a:pt x="2607540" y="2808750"/>
                  <a:pt x="2593279" y="2823011"/>
                  <a:pt x="2575687" y="2823011"/>
                </a:cubicBezTo>
                <a:cubicBezTo>
                  <a:pt x="2558095" y="2823011"/>
                  <a:pt x="2543834" y="2808750"/>
                  <a:pt x="2543834" y="2791158"/>
                </a:cubicBezTo>
                <a:cubicBezTo>
                  <a:pt x="2543834" y="2773566"/>
                  <a:pt x="2558095" y="2759305"/>
                  <a:pt x="2575687" y="2759305"/>
                </a:cubicBezTo>
                <a:close/>
                <a:moveTo>
                  <a:pt x="2897392" y="2757984"/>
                </a:moveTo>
                <a:cubicBezTo>
                  <a:pt x="2914984" y="2757984"/>
                  <a:pt x="2929245" y="2772245"/>
                  <a:pt x="2929245" y="2789837"/>
                </a:cubicBezTo>
                <a:cubicBezTo>
                  <a:pt x="2929245" y="2807429"/>
                  <a:pt x="2914984" y="2821690"/>
                  <a:pt x="2897392" y="2821690"/>
                </a:cubicBezTo>
                <a:cubicBezTo>
                  <a:pt x="2879800" y="2821690"/>
                  <a:pt x="2865539" y="2807429"/>
                  <a:pt x="2865539" y="2789837"/>
                </a:cubicBezTo>
                <a:cubicBezTo>
                  <a:pt x="2865539" y="2772245"/>
                  <a:pt x="2879800" y="2757984"/>
                  <a:pt x="2897392" y="2757984"/>
                </a:cubicBezTo>
                <a:close/>
                <a:moveTo>
                  <a:pt x="2482344" y="2653088"/>
                </a:moveTo>
                <a:cubicBezTo>
                  <a:pt x="2499936" y="2653088"/>
                  <a:pt x="2514197" y="2667349"/>
                  <a:pt x="2514197" y="2684941"/>
                </a:cubicBezTo>
                <a:cubicBezTo>
                  <a:pt x="2514197" y="2702533"/>
                  <a:pt x="2499936" y="2716794"/>
                  <a:pt x="2482344" y="2716794"/>
                </a:cubicBezTo>
                <a:cubicBezTo>
                  <a:pt x="2464752" y="2716794"/>
                  <a:pt x="2450491" y="2702533"/>
                  <a:pt x="2450491" y="2684941"/>
                </a:cubicBezTo>
                <a:cubicBezTo>
                  <a:pt x="2450491" y="2667349"/>
                  <a:pt x="2464752" y="2653088"/>
                  <a:pt x="2482344" y="2653088"/>
                </a:cubicBezTo>
                <a:close/>
                <a:moveTo>
                  <a:pt x="2374476" y="2653088"/>
                </a:moveTo>
                <a:cubicBezTo>
                  <a:pt x="2392068" y="2653088"/>
                  <a:pt x="2406329" y="2667349"/>
                  <a:pt x="2406329" y="2684941"/>
                </a:cubicBezTo>
                <a:cubicBezTo>
                  <a:pt x="2406329" y="2702533"/>
                  <a:pt x="2392068" y="2716794"/>
                  <a:pt x="2374476" y="2716794"/>
                </a:cubicBezTo>
                <a:cubicBezTo>
                  <a:pt x="2356884" y="2716794"/>
                  <a:pt x="2342623" y="2702533"/>
                  <a:pt x="2342623" y="2684941"/>
                </a:cubicBezTo>
                <a:cubicBezTo>
                  <a:pt x="2342623" y="2667349"/>
                  <a:pt x="2356884" y="2653088"/>
                  <a:pt x="2374476" y="2653088"/>
                </a:cubicBezTo>
                <a:close/>
                <a:moveTo>
                  <a:pt x="2266856" y="2653088"/>
                </a:moveTo>
                <a:cubicBezTo>
                  <a:pt x="2284448" y="2653088"/>
                  <a:pt x="2298709" y="2667349"/>
                  <a:pt x="2298709" y="2684941"/>
                </a:cubicBezTo>
                <a:cubicBezTo>
                  <a:pt x="2298709" y="2702533"/>
                  <a:pt x="2284448" y="2716794"/>
                  <a:pt x="2266856" y="2716794"/>
                </a:cubicBezTo>
                <a:cubicBezTo>
                  <a:pt x="2249264" y="2716794"/>
                  <a:pt x="2235003" y="2702533"/>
                  <a:pt x="2235003" y="2684941"/>
                </a:cubicBezTo>
                <a:cubicBezTo>
                  <a:pt x="2235003" y="2667349"/>
                  <a:pt x="2249264" y="2653088"/>
                  <a:pt x="2266856" y="2653088"/>
                </a:cubicBezTo>
                <a:close/>
                <a:moveTo>
                  <a:pt x="2158988" y="2653088"/>
                </a:moveTo>
                <a:cubicBezTo>
                  <a:pt x="2176580" y="2653088"/>
                  <a:pt x="2190841" y="2667349"/>
                  <a:pt x="2190841" y="2684941"/>
                </a:cubicBezTo>
                <a:cubicBezTo>
                  <a:pt x="2190841" y="2702533"/>
                  <a:pt x="2176580" y="2716794"/>
                  <a:pt x="2158988" y="2716794"/>
                </a:cubicBezTo>
                <a:cubicBezTo>
                  <a:pt x="2141396" y="2716794"/>
                  <a:pt x="2127135" y="2702533"/>
                  <a:pt x="2127135" y="2684941"/>
                </a:cubicBezTo>
                <a:cubicBezTo>
                  <a:pt x="2127135" y="2667349"/>
                  <a:pt x="2141396" y="2653088"/>
                  <a:pt x="2158988" y="2653088"/>
                </a:cubicBezTo>
                <a:close/>
                <a:moveTo>
                  <a:pt x="2054298" y="2653088"/>
                </a:moveTo>
                <a:cubicBezTo>
                  <a:pt x="2071890" y="2653088"/>
                  <a:pt x="2086151" y="2667349"/>
                  <a:pt x="2086151" y="2684941"/>
                </a:cubicBezTo>
                <a:cubicBezTo>
                  <a:pt x="2086151" y="2702533"/>
                  <a:pt x="2071890" y="2716794"/>
                  <a:pt x="2054298" y="2716794"/>
                </a:cubicBezTo>
                <a:cubicBezTo>
                  <a:pt x="2036706" y="2716794"/>
                  <a:pt x="2022445" y="2702533"/>
                  <a:pt x="2022445" y="2684941"/>
                </a:cubicBezTo>
                <a:cubicBezTo>
                  <a:pt x="2022445" y="2667349"/>
                  <a:pt x="2036706" y="2653088"/>
                  <a:pt x="2054298" y="2653088"/>
                </a:cubicBezTo>
                <a:close/>
                <a:moveTo>
                  <a:pt x="1946430" y="2653088"/>
                </a:moveTo>
                <a:cubicBezTo>
                  <a:pt x="1964022" y="2653088"/>
                  <a:pt x="1978283" y="2667349"/>
                  <a:pt x="1978283" y="2684941"/>
                </a:cubicBezTo>
                <a:cubicBezTo>
                  <a:pt x="1978283" y="2702533"/>
                  <a:pt x="1964022" y="2716794"/>
                  <a:pt x="1946430" y="2716794"/>
                </a:cubicBezTo>
                <a:cubicBezTo>
                  <a:pt x="1928838" y="2716794"/>
                  <a:pt x="1914577" y="2702533"/>
                  <a:pt x="1914577" y="2684941"/>
                </a:cubicBezTo>
                <a:cubicBezTo>
                  <a:pt x="1914577" y="2667349"/>
                  <a:pt x="1928838" y="2653088"/>
                  <a:pt x="1946430" y="2653088"/>
                </a:cubicBezTo>
                <a:close/>
                <a:moveTo>
                  <a:pt x="1838810" y="2653088"/>
                </a:moveTo>
                <a:cubicBezTo>
                  <a:pt x="1856402" y="2653088"/>
                  <a:pt x="1870664" y="2667349"/>
                  <a:pt x="1870664" y="2684941"/>
                </a:cubicBezTo>
                <a:cubicBezTo>
                  <a:pt x="1870664" y="2702533"/>
                  <a:pt x="1856402" y="2716794"/>
                  <a:pt x="1838810" y="2716794"/>
                </a:cubicBezTo>
                <a:cubicBezTo>
                  <a:pt x="1821219" y="2716794"/>
                  <a:pt x="1806957" y="2702533"/>
                  <a:pt x="1806957" y="2684941"/>
                </a:cubicBezTo>
                <a:cubicBezTo>
                  <a:pt x="1806957" y="2667349"/>
                  <a:pt x="1821219" y="2653088"/>
                  <a:pt x="1838810" y="2653088"/>
                </a:cubicBezTo>
                <a:close/>
                <a:moveTo>
                  <a:pt x="1730942" y="2653088"/>
                </a:moveTo>
                <a:cubicBezTo>
                  <a:pt x="1748534" y="2653088"/>
                  <a:pt x="1762795" y="2667349"/>
                  <a:pt x="1762795" y="2684941"/>
                </a:cubicBezTo>
                <a:cubicBezTo>
                  <a:pt x="1762795" y="2702533"/>
                  <a:pt x="1748534" y="2716794"/>
                  <a:pt x="1730942" y="2716794"/>
                </a:cubicBezTo>
                <a:cubicBezTo>
                  <a:pt x="1713350" y="2716794"/>
                  <a:pt x="1699089" y="2702533"/>
                  <a:pt x="1699089" y="2684941"/>
                </a:cubicBezTo>
                <a:cubicBezTo>
                  <a:pt x="1699089" y="2667349"/>
                  <a:pt x="1713350" y="2653088"/>
                  <a:pt x="1730942" y="2653088"/>
                </a:cubicBezTo>
                <a:close/>
                <a:moveTo>
                  <a:pt x="1634481" y="2653088"/>
                </a:moveTo>
                <a:cubicBezTo>
                  <a:pt x="1652073" y="2653088"/>
                  <a:pt x="1666334" y="2667349"/>
                  <a:pt x="1666334" y="2684941"/>
                </a:cubicBezTo>
                <a:cubicBezTo>
                  <a:pt x="1666334" y="2702533"/>
                  <a:pt x="1652073" y="2716794"/>
                  <a:pt x="1634481" y="2716794"/>
                </a:cubicBezTo>
                <a:cubicBezTo>
                  <a:pt x="1616889" y="2716794"/>
                  <a:pt x="1602628" y="2702533"/>
                  <a:pt x="1602628" y="2684941"/>
                </a:cubicBezTo>
                <a:cubicBezTo>
                  <a:pt x="1602628" y="2667349"/>
                  <a:pt x="1616889" y="2653088"/>
                  <a:pt x="1634481" y="2653088"/>
                </a:cubicBezTo>
                <a:close/>
                <a:moveTo>
                  <a:pt x="1526613" y="2653088"/>
                </a:moveTo>
                <a:cubicBezTo>
                  <a:pt x="1544205" y="2653088"/>
                  <a:pt x="1558466" y="2667349"/>
                  <a:pt x="1558466" y="2684941"/>
                </a:cubicBezTo>
                <a:cubicBezTo>
                  <a:pt x="1558466" y="2702533"/>
                  <a:pt x="1544205" y="2716794"/>
                  <a:pt x="1526613" y="2716794"/>
                </a:cubicBezTo>
                <a:cubicBezTo>
                  <a:pt x="1509021" y="2716794"/>
                  <a:pt x="1494760" y="2702533"/>
                  <a:pt x="1494760" y="2684941"/>
                </a:cubicBezTo>
                <a:cubicBezTo>
                  <a:pt x="1494760" y="2667349"/>
                  <a:pt x="1509021" y="2653088"/>
                  <a:pt x="1526613" y="2653088"/>
                </a:cubicBezTo>
                <a:close/>
                <a:moveTo>
                  <a:pt x="1418993" y="2653088"/>
                </a:moveTo>
                <a:cubicBezTo>
                  <a:pt x="1436585" y="2653088"/>
                  <a:pt x="1450846" y="2667349"/>
                  <a:pt x="1450846" y="2684941"/>
                </a:cubicBezTo>
                <a:cubicBezTo>
                  <a:pt x="1450846" y="2702533"/>
                  <a:pt x="1436585" y="2716794"/>
                  <a:pt x="1418993" y="2716794"/>
                </a:cubicBezTo>
                <a:cubicBezTo>
                  <a:pt x="1401401" y="2716794"/>
                  <a:pt x="1387140" y="2702533"/>
                  <a:pt x="1387140" y="2684941"/>
                </a:cubicBezTo>
                <a:cubicBezTo>
                  <a:pt x="1387140" y="2667349"/>
                  <a:pt x="1401401" y="2653088"/>
                  <a:pt x="1418993" y="2653088"/>
                </a:cubicBezTo>
                <a:close/>
                <a:moveTo>
                  <a:pt x="1311125" y="2653088"/>
                </a:moveTo>
                <a:cubicBezTo>
                  <a:pt x="1328717" y="2653088"/>
                  <a:pt x="1342978" y="2667349"/>
                  <a:pt x="1342978" y="2684941"/>
                </a:cubicBezTo>
                <a:cubicBezTo>
                  <a:pt x="1342978" y="2702533"/>
                  <a:pt x="1328717" y="2716794"/>
                  <a:pt x="1311125" y="2716794"/>
                </a:cubicBezTo>
                <a:cubicBezTo>
                  <a:pt x="1293533" y="2716794"/>
                  <a:pt x="1279272" y="2702533"/>
                  <a:pt x="1279272" y="2684941"/>
                </a:cubicBezTo>
                <a:cubicBezTo>
                  <a:pt x="1279272" y="2667349"/>
                  <a:pt x="1293533" y="2653088"/>
                  <a:pt x="1311125" y="2653088"/>
                </a:cubicBezTo>
                <a:close/>
                <a:moveTo>
                  <a:pt x="1206435" y="2653088"/>
                </a:moveTo>
                <a:cubicBezTo>
                  <a:pt x="1224027" y="2653088"/>
                  <a:pt x="1238288" y="2667349"/>
                  <a:pt x="1238288" y="2684941"/>
                </a:cubicBezTo>
                <a:cubicBezTo>
                  <a:pt x="1238288" y="2702533"/>
                  <a:pt x="1224027" y="2716794"/>
                  <a:pt x="1206435" y="2716794"/>
                </a:cubicBezTo>
                <a:cubicBezTo>
                  <a:pt x="1188843" y="2716794"/>
                  <a:pt x="1174582" y="2702533"/>
                  <a:pt x="1174582" y="2684941"/>
                </a:cubicBezTo>
                <a:cubicBezTo>
                  <a:pt x="1174582" y="2667349"/>
                  <a:pt x="1188843" y="2653088"/>
                  <a:pt x="1206435" y="2653088"/>
                </a:cubicBezTo>
                <a:close/>
                <a:moveTo>
                  <a:pt x="1098567" y="2653088"/>
                </a:moveTo>
                <a:cubicBezTo>
                  <a:pt x="1116159" y="2653088"/>
                  <a:pt x="1130420" y="2667349"/>
                  <a:pt x="1130420" y="2684941"/>
                </a:cubicBezTo>
                <a:cubicBezTo>
                  <a:pt x="1130420" y="2702533"/>
                  <a:pt x="1116159" y="2716794"/>
                  <a:pt x="1098567" y="2716794"/>
                </a:cubicBezTo>
                <a:cubicBezTo>
                  <a:pt x="1080975" y="2716794"/>
                  <a:pt x="1066714" y="2702533"/>
                  <a:pt x="1066714" y="2684941"/>
                </a:cubicBezTo>
                <a:cubicBezTo>
                  <a:pt x="1066714" y="2667349"/>
                  <a:pt x="1080975" y="2653088"/>
                  <a:pt x="1098567" y="2653088"/>
                </a:cubicBezTo>
                <a:close/>
                <a:moveTo>
                  <a:pt x="990947" y="2653088"/>
                </a:moveTo>
                <a:cubicBezTo>
                  <a:pt x="1008539" y="2653088"/>
                  <a:pt x="1022800" y="2667349"/>
                  <a:pt x="1022800" y="2684941"/>
                </a:cubicBezTo>
                <a:cubicBezTo>
                  <a:pt x="1022800" y="2702533"/>
                  <a:pt x="1008539" y="2716794"/>
                  <a:pt x="990947" y="2716794"/>
                </a:cubicBezTo>
                <a:cubicBezTo>
                  <a:pt x="973355" y="2716794"/>
                  <a:pt x="959094" y="2702533"/>
                  <a:pt x="959094" y="2684941"/>
                </a:cubicBezTo>
                <a:cubicBezTo>
                  <a:pt x="959094" y="2667349"/>
                  <a:pt x="973355" y="2653088"/>
                  <a:pt x="990947" y="2653088"/>
                </a:cubicBezTo>
                <a:close/>
                <a:moveTo>
                  <a:pt x="883079" y="2653088"/>
                </a:moveTo>
                <a:cubicBezTo>
                  <a:pt x="900671" y="2653088"/>
                  <a:pt x="914932" y="2667349"/>
                  <a:pt x="914932" y="2684941"/>
                </a:cubicBezTo>
                <a:cubicBezTo>
                  <a:pt x="914932" y="2702533"/>
                  <a:pt x="900671" y="2716794"/>
                  <a:pt x="883079" y="2716794"/>
                </a:cubicBezTo>
                <a:cubicBezTo>
                  <a:pt x="865487" y="2716794"/>
                  <a:pt x="851226" y="2702533"/>
                  <a:pt x="851226" y="2684941"/>
                </a:cubicBezTo>
                <a:cubicBezTo>
                  <a:pt x="851226" y="2667349"/>
                  <a:pt x="865487" y="2653088"/>
                  <a:pt x="883079" y="2653088"/>
                </a:cubicBezTo>
                <a:close/>
                <a:moveTo>
                  <a:pt x="783256" y="2653088"/>
                </a:moveTo>
                <a:cubicBezTo>
                  <a:pt x="800848" y="2653088"/>
                  <a:pt x="815109" y="2667349"/>
                  <a:pt x="815109" y="2684941"/>
                </a:cubicBezTo>
                <a:cubicBezTo>
                  <a:pt x="815109" y="2702533"/>
                  <a:pt x="800848" y="2716794"/>
                  <a:pt x="783256" y="2716794"/>
                </a:cubicBezTo>
                <a:cubicBezTo>
                  <a:pt x="765664" y="2716794"/>
                  <a:pt x="751403" y="2702533"/>
                  <a:pt x="751403" y="2684941"/>
                </a:cubicBezTo>
                <a:cubicBezTo>
                  <a:pt x="751403" y="2667349"/>
                  <a:pt x="765664" y="2653088"/>
                  <a:pt x="783256" y="2653088"/>
                </a:cubicBezTo>
                <a:close/>
                <a:moveTo>
                  <a:pt x="675388" y="2653088"/>
                </a:moveTo>
                <a:cubicBezTo>
                  <a:pt x="692980" y="2653088"/>
                  <a:pt x="707241" y="2667349"/>
                  <a:pt x="707241" y="2684941"/>
                </a:cubicBezTo>
                <a:cubicBezTo>
                  <a:pt x="707241" y="2702533"/>
                  <a:pt x="692980" y="2716794"/>
                  <a:pt x="675388" y="2716794"/>
                </a:cubicBezTo>
                <a:cubicBezTo>
                  <a:pt x="657796" y="2716794"/>
                  <a:pt x="643535" y="2702533"/>
                  <a:pt x="643535" y="2684941"/>
                </a:cubicBezTo>
                <a:cubicBezTo>
                  <a:pt x="643535" y="2667349"/>
                  <a:pt x="657796" y="2653088"/>
                  <a:pt x="675388" y="2653088"/>
                </a:cubicBezTo>
                <a:close/>
                <a:moveTo>
                  <a:pt x="567768" y="2653088"/>
                </a:moveTo>
                <a:cubicBezTo>
                  <a:pt x="585360" y="2653088"/>
                  <a:pt x="599622" y="2667349"/>
                  <a:pt x="599622" y="2684941"/>
                </a:cubicBezTo>
                <a:cubicBezTo>
                  <a:pt x="599622" y="2702533"/>
                  <a:pt x="585360" y="2716794"/>
                  <a:pt x="567768" y="2716794"/>
                </a:cubicBezTo>
                <a:cubicBezTo>
                  <a:pt x="550177" y="2716794"/>
                  <a:pt x="535915" y="2702533"/>
                  <a:pt x="535915" y="2684941"/>
                </a:cubicBezTo>
                <a:cubicBezTo>
                  <a:pt x="535915" y="2667349"/>
                  <a:pt x="550177" y="2653088"/>
                  <a:pt x="567768" y="2653088"/>
                </a:cubicBezTo>
                <a:close/>
                <a:moveTo>
                  <a:pt x="459900" y="2653088"/>
                </a:moveTo>
                <a:cubicBezTo>
                  <a:pt x="477492" y="2653088"/>
                  <a:pt x="491753" y="2667349"/>
                  <a:pt x="491753" y="2684941"/>
                </a:cubicBezTo>
                <a:cubicBezTo>
                  <a:pt x="491753" y="2702533"/>
                  <a:pt x="477492" y="2716794"/>
                  <a:pt x="459900" y="2716794"/>
                </a:cubicBezTo>
                <a:cubicBezTo>
                  <a:pt x="442308" y="2716794"/>
                  <a:pt x="428047" y="2702533"/>
                  <a:pt x="428047" y="2684941"/>
                </a:cubicBezTo>
                <a:cubicBezTo>
                  <a:pt x="428047" y="2667349"/>
                  <a:pt x="442308" y="2653088"/>
                  <a:pt x="459900" y="2653088"/>
                </a:cubicBezTo>
                <a:close/>
                <a:moveTo>
                  <a:pt x="355210" y="2653088"/>
                </a:moveTo>
                <a:cubicBezTo>
                  <a:pt x="372802" y="2653088"/>
                  <a:pt x="387063" y="2667349"/>
                  <a:pt x="387063" y="2684941"/>
                </a:cubicBezTo>
                <a:cubicBezTo>
                  <a:pt x="387063" y="2702533"/>
                  <a:pt x="372802" y="2716794"/>
                  <a:pt x="355210" y="2716794"/>
                </a:cubicBezTo>
                <a:cubicBezTo>
                  <a:pt x="337618" y="2716794"/>
                  <a:pt x="323357" y="2702533"/>
                  <a:pt x="323357" y="2684941"/>
                </a:cubicBezTo>
                <a:cubicBezTo>
                  <a:pt x="323357" y="2667349"/>
                  <a:pt x="337618" y="2653088"/>
                  <a:pt x="355210" y="2653088"/>
                </a:cubicBezTo>
                <a:close/>
                <a:moveTo>
                  <a:pt x="247342" y="2653088"/>
                </a:moveTo>
                <a:cubicBezTo>
                  <a:pt x="264934" y="2653088"/>
                  <a:pt x="279195" y="2667349"/>
                  <a:pt x="279195" y="2684941"/>
                </a:cubicBezTo>
                <a:cubicBezTo>
                  <a:pt x="279195" y="2702533"/>
                  <a:pt x="264934" y="2716794"/>
                  <a:pt x="247342" y="2716794"/>
                </a:cubicBezTo>
                <a:cubicBezTo>
                  <a:pt x="229750" y="2716794"/>
                  <a:pt x="215489" y="2702533"/>
                  <a:pt x="215489" y="2684941"/>
                </a:cubicBezTo>
                <a:cubicBezTo>
                  <a:pt x="215489" y="2667349"/>
                  <a:pt x="229750" y="2653088"/>
                  <a:pt x="247342" y="2653088"/>
                </a:cubicBezTo>
                <a:close/>
                <a:moveTo>
                  <a:pt x="139722" y="2653088"/>
                </a:moveTo>
                <a:cubicBezTo>
                  <a:pt x="157314" y="2653088"/>
                  <a:pt x="171576" y="2667349"/>
                  <a:pt x="171576" y="2684941"/>
                </a:cubicBezTo>
                <a:cubicBezTo>
                  <a:pt x="171576" y="2702533"/>
                  <a:pt x="157314" y="2716794"/>
                  <a:pt x="139722" y="2716794"/>
                </a:cubicBezTo>
                <a:cubicBezTo>
                  <a:pt x="122131" y="2716794"/>
                  <a:pt x="107869" y="2702533"/>
                  <a:pt x="107869" y="2684941"/>
                </a:cubicBezTo>
                <a:cubicBezTo>
                  <a:pt x="107869" y="2667349"/>
                  <a:pt x="122131" y="2653088"/>
                  <a:pt x="139722" y="2653088"/>
                </a:cubicBezTo>
                <a:close/>
                <a:moveTo>
                  <a:pt x="31854" y="2653088"/>
                </a:moveTo>
                <a:cubicBezTo>
                  <a:pt x="49446" y="2653088"/>
                  <a:pt x="63707" y="2667349"/>
                  <a:pt x="63707" y="2684941"/>
                </a:cubicBezTo>
                <a:cubicBezTo>
                  <a:pt x="63707" y="2702533"/>
                  <a:pt x="49446" y="2716794"/>
                  <a:pt x="31854" y="2716794"/>
                </a:cubicBezTo>
                <a:cubicBezTo>
                  <a:pt x="14262" y="2716794"/>
                  <a:pt x="1" y="2702533"/>
                  <a:pt x="1" y="2684941"/>
                </a:cubicBezTo>
                <a:cubicBezTo>
                  <a:pt x="1" y="2667349"/>
                  <a:pt x="14262" y="2653088"/>
                  <a:pt x="31854" y="2653088"/>
                </a:cubicBezTo>
                <a:close/>
                <a:moveTo>
                  <a:pt x="2790157" y="2651436"/>
                </a:moveTo>
                <a:cubicBezTo>
                  <a:pt x="2807749" y="2651436"/>
                  <a:pt x="2822010" y="2665698"/>
                  <a:pt x="2822010" y="2683289"/>
                </a:cubicBezTo>
                <a:cubicBezTo>
                  <a:pt x="2822010" y="2700881"/>
                  <a:pt x="2807749" y="2715143"/>
                  <a:pt x="2790157" y="2715143"/>
                </a:cubicBezTo>
                <a:cubicBezTo>
                  <a:pt x="2772565" y="2715143"/>
                  <a:pt x="2758304" y="2700881"/>
                  <a:pt x="2758304" y="2683289"/>
                </a:cubicBezTo>
                <a:cubicBezTo>
                  <a:pt x="2758304" y="2665698"/>
                  <a:pt x="2772565" y="2651436"/>
                  <a:pt x="2790157" y="2651436"/>
                </a:cubicBezTo>
                <a:close/>
                <a:moveTo>
                  <a:pt x="2682922" y="2651436"/>
                </a:moveTo>
                <a:cubicBezTo>
                  <a:pt x="2700514" y="2651436"/>
                  <a:pt x="2714775" y="2665698"/>
                  <a:pt x="2714775" y="2683289"/>
                </a:cubicBezTo>
                <a:cubicBezTo>
                  <a:pt x="2714775" y="2700881"/>
                  <a:pt x="2700514" y="2715143"/>
                  <a:pt x="2682922" y="2715143"/>
                </a:cubicBezTo>
                <a:cubicBezTo>
                  <a:pt x="2665330" y="2715143"/>
                  <a:pt x="2651069" y="2700881"/>
                  <a:pt x="2651069" y="2683289"/>
                </a:cubicBezTo>
                <a:cubicBezTo>
                  <a:pt x="2651069" y="2665698"/>
                  <a:pt x="2665330" y="2651436"/>
                  <a:pt x="2682922" y="2651436"/>
                </a:cubicBezTo>
                <a:close/>
                <a:moveTo>
                  <a:pt x="2575687" y="2651436"/>
                </a:moveTo>
                <a:cubicBezTo>
                  <a:pt x="2593279" y="2651436"/>
                  <a:pt x="2607540" y="2665698"/>
                  <a:pt x="2607540" y="2683289"/>
                </a:cubicBezTo>
                <a:cubicBezTo>
                  <a:pt x="2607540" y="2700881"/>
                  <a:pt x="2593279" y="2715143"/>
                  <a:pt x="2575687" y="2715143"/>
                </a:cubicBezTo>
                <a:cubicBezTo>
                  <a:pt x="2558095" y="2715143"/>
                  <a:pt x="2543834" y="2700881"/>
                  <a:pt x="2543834" y="2683289"/>
                </a:cubicBezTo>
                <a:cubicBezTo>
                  <a:pt x="2543834" y="2665698"/>
                  <a:pt x="2558095" y="2651436"/>
                  <a:pt x="2575687" y="2651436"/>
                </a:cubicBezTo>
                <a:close/>
                <a:moveTo>
                  <a:pt x="2897392" y="2650116"/>
                </a:moveTo>
                <a:cubicBezTo>
                  <a:pt x="2914984" y="2650116"/>
                  <a:pt x="2929245" y="2664377"/>
                  <a:pt x="2929245" y="2681969"/>
                </a:cubicBezTo>
                <a:cubicBezTo>
                  <a:pt x="2929245" y="2699561"/>
                  <a:pt x="2914984" y="2713822"/>
                  <a:pt x="2897392" y="2713822"/>
                </a:cubicBezTo>
                <a:cubicBezTo>
                  <a:pt x="2879800" y="2713822"/>
                  <a:pt x="2865539" y="2699561"/>
                  <a:pt x="2865539" y="2681969"/>
                </a:cubicBezTo>
                <a:cubicBezTo>
                  <a:pt x="2865539" y="2664377"/>
                  <a:pt x="2879800" y="2650116"/>
                  <a:pt x="2897392" y="2650116"/>
                </a:cubicBezTo>
                <a:close/>
                <a:moveTo>
                  <a:pt x="246324" y="2553688"/>
                </a:moveTo>
                <a:cubicBezTo>
                  <a:pt x="263916" y="2553688"/>
                  <a:pt x="278177" y="2567949"/>
                  <a:pt x="278177" y="2585541"/>
                </a:cubicBezTo>
                <a:cubicBezTo>
                  <a:pt x="278177" y="2603133"/>
                  <a:pt x="263916" y="2617394"/>
                  <a:pt x="246324" y="2617394"/>
                </a:cubicBezTo>
                <a:cubicBezTo>
                  <a:pt x="228732" y="2617394"/>
                  <a:pt x="214471" y="2603133"/>
                  <a:pt x="214471" y="2585541"/>
                </a:cubicBezTo>
                <a:cubicBezTo>
                  <a:pt x="214471" y="2567949"/>
                  <a:pt x="228732" y="2553688"/>
                  <a:pt x="246324" y="2553688"/>
                </a:cubicBezTo>
                <a:close/>
                <a:moveTo>
                  <a:pt x="139089" y="2553688"/>
                </a:moveTo>
                <a:cubicBezTo>
                  <a:pt x="156681" y="2553688"/>
                  <a:pt x="170942" y="2567949"/>
                  <a:pt x="170942" y="2585541"/>
                </a:cubicBezTo>
                <a:cubicBezTo>
                  <a:pt x="170942" y="2603133"/>
                  <a:pt x="156681" y="2617394"/>
                  <a:pt x="139089" y="2617394"/>
                </a:cubicBezTo>
                <a:cubicBezTo>
                  <a:pt x="121497" y="2617394"/>
                  <a:pt x="107236" y="2603133"/>
                  <a:pt x="107236" y="2585541"/>
                </a:cubicBezTo>
                <a:cubicBezTo>
                  <a:pt x="107236" y="2567949"/>
                  <a:pt x="121497" y="2553688"/>
                  <a:pt x="139089" y="2553688"/>
                </a:cubicBezTo>
                <a:close/>
                <a:moveTo>
                  <a:pt x="31854" y="2553688"/>
                </a:moveTo>
                <a:cubicBezTo>
                  <a:pt x="49446" y="2553688"/>
                  <a:pt x="63707" y="2567949"/>
                  <a:pt x="63707" y="2585541"/>
                </a:cubicBezTo>
                <a:cubicBezTo>
                  <a:pt x="63707" y="2603133"/>
                  <a:pt x="49446" y="2617394"/>
                  <a:pt x="31854" y="2617394"/>
                </a:cubicBezTo>
                <a:cubicBezTo>
                  <a:pt x="14262" y="2617394"/>
                  <a:pt x="1" y="2603133"/>
                  <a:pt x="1" y="2585541"/>
                </a:cubicBezTo>
                <a:cubicBezTo>
                  <a:pt x="1" y="2567949"/>
                  <a:pt x="14262" y="2553688"/>
                  <a:pt x="31854" y="2553688"/>
                </a:cubicBezTo>
                <a:close/>
                <a:moveTo>
                  <a:pt x="353559" y="2552367"/>
                </a:moveTo>
                <a:cubicBezTo>
                  <a:pt x="371150" y="2552367"/>
                  <a:pt x="385412" y="2566628"/>
                  <a:pt x="385412" y="2584220"/>
                </a:cubicBezTo>
                <a:cubicBezTo>
                  <a:pt x="385412" y="2601812"/>
                  <a:pt x="371150" y="2616073"/>
                  <a:pt x="353559" y="2616073"/>
                </a:cubicBezTo>
                <a:cubicBezTo>
                  <a:pt x="335967" y="2616073"/>
                  <a:pt x="321705" y="2601812"/>
                  <a:pt x="321705" y="2584220"/>
                </a:cubicBezTo>
                <a:cubicBezTo>
                  <a:pt x="321705" y="2566628"/>
                  <a:pt x="335967" y="2552367"/>
                  <a:pt x="353559" y="2552367"/>
                </a:cubicBezTo>
                <a:close/>
                <a:moveTo>
                  <a:pt x="2790157" y="2546747"/>
                </a:moveTo>
                <a:cubicBezTo>
                  <a:pt x="2807749" y="2546747"/>
                  <a:pt x="2822010" y="2561008"/>
                  <a:pt x="2822010" y="2578600"/>
                </a:cubicBezTo>
                <a:cubicBezTo>
                  <a:pt x="2822010" y="2596192"/>
                  <a:pt x="2807749" y="2610453"/>
                  <a:pt x="2790157" y="2610453"/>
                </a:cubicBezTo>
                <a:cubicBezTo>
                  <a:pt x="2772565" y="2610453"/>
                  <a:pt x="2758304" y="2596192"/>
                  <a:pt x="2758304" y="2578600"/>
                </a:cubicBezTo>
                <a:cubicBezTo>
                  <a:pt x="2758304" y="2561008"/>
                  <a:pt x="2772565" y="2546747"/>
                  <a:pt x="2790157" y="2546747"/>
                </a:cubicBezTo>
                <a:close/>
                <a:moveTo>
                  <a:pt x="2682922" y="2546747"/>
                </a:moveTo>
                <a:cubicBezTo>
                  <a:pt x="2700514" y="2546747"/>
                  <a:pt x="2714775" y="2561008"/>
                  <a:pt x="2714775" y="2578600"/>
                </a:cubicBezTo>
                <a:cubicBezTo>
                  <a:pt x="2714775" y="2596192"/>
                  <a:pt x="2700514" y="2610453"/>
                  <a:pt x="2682922" y="2610453"/>
                </a:cubicBezTo>
                <a:cubicBezTo>
                  <a:pt x="2665330" y="2610453"/>
                  <a:pt x="2651069" y="2596192"/>
                  <a:pt x="2651069" y="2578600"/>
                </a:cubicBezTo>
                <a:cubicBezTo>
                  <a:pt x="2651069" y="2561008"/>
                  <a:pt x="2665330" y="2546747"/>
                  <a:pt x="2682922" y="2546747"/>
                </a:cubicBezTo>
                <a:close/>
                <a:moveTo>
                  <a:pt x="2575687" y="2546747"/>
                </a:moveTo>
                <a:cubicBezTo>
                  <a:pt x="2593279" y="2546747"/>
                  <a:pt x="2607540" y="2561008"/>
                  <a:pt x="2607540" y="2578600"/>
                </a:cubicBezTo>
                <a:cubicBezTo>
                  <a:pt x="2607540" y="2596192"/>
                  <a:pt x="2593279" y="2610453"/>
                  <a:pt x="2575687" y="2610453"/>
                </a:cubicBezTo>
                <a:cubicBezTo>
                  <a:pt x="2558095" y="2610453"/>
                  <a:pt x="2543834" y="2596192"/>
                  <a:pt x="2543834" y="2578600"/>
                </a:cubicBezTo>
                <a:cubicBezTo>
                  <a:pt x="2543834" y="2561008"/>
                  <a:pt x="2558095" y="2546747"/>
                  <a:pt x="2575687" y="2546747"/>
                </a:cubicBezTo>
                <a:close/>
                <a:moveTo>
                  <a:pt x="2897392" y="2545426"/>
                </a:moveTo>
                <a:cubicBezTo>
                  <a:pt x="2914984" y="2545426"/>
                  <a:pt x="2929245" y="2559687"/>
                  <a:pt x="2929245" y="2577279"/>
                </a:cubicBezTo>
                <a:cubicBezTo>
                  <a:pt x="2929245" y="2594871"/>
                  <a:pt x="2914984" y="2609132"/>
                  <a:pt x="2897392" y="2609132"/>
                </a:cubicBezTo>
                <a:cubicBezTo>
                  <a:pt x="2879800" y="2609132"/>
                  <a:pt x="2865539" y="2594871"/>
                  <a:pt x="2865539" y="2577279"/>
                </a:cubicBezTo>
                <a:cubicBezTo>
                  <a:pt x="2865539" y="2559687"/>
                  <a:pt x="2879800" y="2545426"/>
                  <a:pt x="2897392" y="2545426"/>
                </a:cubicBezTo>
                <a:close/>
                <a:moveTo>
                  <a:pt x="246324" y="2445819"/>
                </a:moveTo>
                <a:cubicBezTo>
                  <a:pt x="263916" y="2445819"/>
                  <a:pt x="278177" y="2460081"/>
                  <a:pt x="278177" y="2477672"/>
                </a:cubicBezTo>
                <a:cubicBezTo>
                  <a:pt x="278177" y="2495264"/>
                  <a:pt x="263916" y="2509526"/>
                  <a:pt x="246324" y="2509526"/>
                </a:cubicBezTo>
                <a:cubicBezTo>
                  <a:pt x="228732" y="2509526"/>
                  <a:pt x="214471" y="2495264"/>
                  <a:pt x="214471" y="2477672"/>
                </a:cubicBezTo>
                <a:cubicBezTo>
                  <a:pt x="214471" y="2460081"/>
                  <a:pt x="228732" y="2445819"/>
                  <a:pt x="246324" y="2445819"/>
                </a:cubicBezTo>
                <a:close/>
                <a:moveTo>
                  <a:pt x="139089" y="2445819"/>
                </a:moveTo>
                <a:cubicBezTo>
                  <a:pt x="156681" y="2445819"/>
                  <a:pt x="170942" y="2460081"/>
                  <a:pt x="170942" y="2477672"/>
                </a:cubicBezTo>
                <a:cubicBezTo>
                  <a:pt x="170942" y="2495264"/>
                  <a:pt x="156681" y="2509526"/>
                  <a:pt x="139089" y="2509526"/>
                </a:cubicBezTo>
                <a:cubicBezTo>
                  <a:pt x="121497" y="2509526"/>
                  <a:pt x="107236" y="2495264"/>
                  <a:pt x="107236" y="2477672"/>
                </a:cubicBezTo>
                <a:cubicBezTo>
                  <a:pt x="107236" y="2460081"/>
                  <a:pt x="121497" y="2445819"/>
                  <a:pt x="139089" y="2445819"/>
                </a:cubicBezTo>
                <a:close/>
                <a:moveTo>
                  <a:pt x="31854" y="2445819"/>
                </a:moveTo>
                <a:cubicBezTo>
                  <a:pt x="49446" y="2445819"/>
                  <a:pt x="63707" y="2460081"/>
                  <a:pt x="63707" y="2477672"/>
                </a:cubicBezTo>
                <a:cubicBezTo>
                  <a:pt x="63707" y="2495264"/>
                  <a:pt x="49446" y="2509526"/>
                  <a:pt x="31854" y="2509526"/>
                </a:cubicBezTo>
                <a:cubicBezTo>
                  <a:pt x="14262" y="2509526"/>
                  <a:pt x="1" y="2495264"/>
                  <a:pt x="1" y="2477672"/>
                </a:cubicBezTo>
                <a:cubicBezTo>
                  <a:pt x="1" y="2460081"/>
                  <a:pt x="14262" y="2445819"/>
                  <a:pt x="31854" y="2445819"/>
                </a:cubicBezTo>
                <a:close/>
                <a:moveTo>
                  <a:pt x="353559" y="2444499"/>
                </a:moveTo>
                <a:cubicBezTo>
                  <a:pt x="371150" y="2444499"/>
                  <a:pt x="385412" y="2458760"/>
                  <a:pt x="385412" y="2476352"/>
                </a:cubicBezTo>
                <a:cubicBezTo>
                  <a:pt x="385412" y="2493944"/>
                  <a:pt x="371150" y="2508205"/>
                  <a:pt x="353559" y="2508205"/>
                </a:cubicBezTo>
                <a:cubicBezTo>
                  <a:pt x="335967" y="2508205"/>
                  <a:pt x="321705" y="2493944"/>
                  <a:pt x="321705" y="2476352"/>
                </a:cubicBezTo>
                <a:cubicBezTo>
                  <a:pt x="321705" y="2458760"/>
                  <a:pt x="335967" y="2444499"/>
                  <a:pt x="353559" y="2444499"/>
                </a:cubicBezTo>
                <a:close/>
                <a:moveTo>
                  <a:pt x="2790157" y="2438878"/>
                </a:moveTo>
                <a:cubicBezTo>
                  <a:pt x="2807749" y="2438878"/>
                  <a:pt x="2822010" y="2453140"/>
                  <a:pt x="2822010" y="2470731"/>
                </a:cubicBezTo>
                <a:cubicBezTo>
                  <a:pt x="2822010" y="2488323"/>
                  <a:pt x="2807749" y="2502585"/>
                  <a:pt x="2790157" y="2502585"/>
                </a:cubicBezTo>
                <a:cubicBezTo>
                  <a:pt x="2772565" y="2502585"/>
                  <a:pt x="2758304" y="2488323"/>
                  <a:pt x="2758304" y="2470731"/>
                </a:cubicBezTo>
                <a:cubicBezTo>
                  <a:pt x="2758304" y="2453140"/>
                  <a:pt x="2772565" y="2438878"/>
                  <a:pt x="2790157" y="2438878"/>
                </a:cubicBezTo>
                <a:close/>
                <a:moveTo>
                  <a:pt x="2682922" y="2438878"/>
                </a:moveTo>
                <a:cubicBezTo>
                  <a:pt x="2700514" y="2438878"/>
                  <a:pt x="2714775" y="2453140"/>
                  <a:pt x="2714775" y="2470731"/>
                </a:cubicBezTo>
                <a:cubicBezTo>
                  <a:pt x="2714775" y="2488323"/>
                  <a:pt x="2700514" y="2502585"/>
                  <a:pt x="2682922" y="2502585"/>
                </a:cubicBezTo>
                <a:cubicBezTo>
                  <a:pt x="2665330" y="2502585"/>
                  <a:pt x="2651069" y="2488323"/>
                  <a:pt x="2651069" y="2470731"/>
                </a:cubicBezTo>
                <a:cubicBezTo>
                  <a:pt x="2651069" y="2453140"/>
                  <a:pt x="2665330" y="2438878"/>
                  <a:pt x="2682922" y="2438878"/>
                </a:cubicBezTo>
                <a:close/>
                <a:moveTo>
                  <a:pt x="2575687" y="2438878"/>
                </a:moveTo>
                <a:cubicBezTo>
                  <a:pt x="2593279" y="2438878"/>
                  <a:pt x="2607540" y="2453140"/>
                  <a:pt x="2607540" y="2470731"/>
                </a:cubicBezTo>
                <a:cubicBezTo>
                  <a:pt x="2607540" y="2488323"/>
                  <a:pt x="2593279" y="2502585"/>
                  <a:pt x="2575687" y="2502585"/>
                </a:cubicBezTo>
                <a:cubicBezTo>
                  <a:pt x="2558095" y="2502585"/>
                  <a:pt x="2543834" y="2488323"/>
                  <a:pt x="2543834" y="2470731"/>
                </a:cubicBezTo>
                <a:cubicBezTo>
                  <a:pt x="2543834" y="2453140"/>
                  <a:pt x="2558095" y="2438878"/>
                  <a:pt x="2575687" y="2438878"/>
                </a:cubicBezTo>
                <a:close/>
                <a:moveTo>
                  <a:pt x="2897392" y="2437558"/>
                </a:moveTo>
                <a:cubicBezTo>
                  <a:pt x="2914984" y="2437558"/>
                  <a:pt x="2929245" y="2451819"/>
                  <a:pt x="2929245" y="2469411"/>
                </a:cubicBezTo>
                <a:cubicBezTo>
                  <a:pt x="2929245" y="2487003"/>
                  <a:pt x="2914984" y="2501264"/>
                  <a:pt x="2897392" y="2501264"/>
                </a:cubicBezTo>
                <a:cubicBezTo>
                  <a:pt x="2879800" y="2501264"/>
                  <a:pt x="2865539" y="2487003"/>
                  <a:pt x="2865539" y="2469411"/>
                </a:cubicBezTo>
                <a:cubicBezTo>
                  <a:pt x="2865539" y="2451819"/>
                  <a:pt x="2879800" y="2437558"/>
                  <a:pt x="2897392" y="2437558"/>
                </a:cubicBezTo>
                <a:close/>
                <a:moveTo>
                  <a:pt x="246324" y="2338200"/>
                </a:moveTo>
                <a:cubicBezTo>
                  <a:pt x="263916" y="2338200"/>
                  <a:pt x="278177" y="2352461"/>
                  <a:pt x="278177" y="2370053"/>
                </a:cubicBezTo>
                <a:cubicBezTo>
                  <a:pt x="278177" y="2387645"/>
                  <a:pt x="263916" y="2401906"/>
                  <a:pt x="246324" y="2401906"/>
                </a:cubicBezTo>
                <a:cubicBezTo>
                  <a:pt x="228732" y="2401906"/>
                  <a:pt x="214471" y="2387645"/>
                  <a:pt x="214471" y="2370053"/>
                </a:cubicBezTo>
                <a:cubicBezTo>
                  <a:pt x="214471" y="2352461"/>
                  <a:pt x="228732" y="2338200"/>
                  <a:pt x="246324" y="2338200"/>
                </a:cubicBezTo>
                <a:close/>
                <a:moveTo>
                  <a:pt x="139089" y="2338200"/>
                </a:moveTo>
                <a:cubicBezTo>
                  <a:pt x="156681" y="2338200"/>
                  <a:pt x="170942" y="2352461"/>
                  <a:pt x="170942" y="2370053"/>
                </a:cubicBezTo>
                <a:cubicBezTo>
                  <a:pt x="170942" y="2387645"/>
                  <a:pt x="156681" y="2401906"/>
                  <a:pt x="139089" y="2401906"/>
                </a:cubicBezTo>
                <a:cubicBezTo>
                  <a:pt x="121497" y="2401906"/>
                  <a:pt x="107236" y="2387645"/>
                  <a:pt x="107236" y="2370053"/>
                </a:cubicBezTo>
                <a:cubicBezTo>
                  <a:pt x="107236" y="2352461"/>
                  <a:pt x="121497" y="2338200"/>
                  <a:pt x="139089" y="2338200"/>
                </a:cubicBezTo>
                <a:close/>
                <a:moveTo>
                  <a:pt x="31854" y="2338200"/>
                </a:moveTo>
                <a:cubicBezTo>
                  <a:pt x="49446" y="2338200"/>
                  <a:pt x="63707" y="2352461"/>
                  <a:pt x="63707" y="2370053"/>
                </a:cubicBezTo>
                <a:cubicBezTo>
                  <a:pt x="63707" y="2387645"/>
                  <a:pt x="49446" y="2401906"/>
                  <a:pt x="31854" y="2401906"/>
                </a:cubicBezTo>
                <a:cubicBezTo>
                  <a:pt x="14262" y="2401906"/>
                  <a:pt x="1" y="2387645"/>
                  <a:pt x="1" y="2370053"/>
                </a:cubicBezTo>
                <a:cubicBezTo>
                  <a:pt x="1" y="2352461"/>
                  <a:pt x="14262" y="2338200"/>
                  <a:pt x="31854" y="2338200"/>
                </a:cubicBezTo>
                <a:close/>
                <a:moveTo>
                  <a:pt x="353559" y="2336879"/>
                </a:moveTo>
                <a:cubicBezTo>
                  <a:pt x="371150" y="2336879"/>
                  <a:pt x="385412" y="2351140"/>
                  <a:pt x="385412" y="2368732"/>
                </a:cubicBezTo>
                <a:cubicBezTo>
                  <a:pt x="385412" y="2386324"/>
                  <a:pt x="371150" y="2400585"/>
                  <a:pt x="353559" y="2400585"/>
                </a:cubicBezTo>
                <a:cubicBezTo>
                  <a:pt x="335967" y="2400585"/>
                  <a:pt x="321705" y="2386324"/>
                  <a:pt x="321705" y="2368732"/>
                </a:cubicBezTo>
                <a:cubicBezTo>
                  <a:pt x="321705" y="2351140"/>
                  <a:pt x="335967" y="2336879"/>
                  <a:pt x="353559" y="2336879"/>
                </a:cubicBezTo>
                <a:close/>
                <a:moveTo>
                  <a:pt x="2790157" y="2331259"/>
                </a:moveTo>
                <a:cubicBezTo>
                  <a:pt x="2807749" y="2331259"/>
                  <a:pt x="2822010" y="2345520"/>
                  <a:pt x="2822010" y="2363112"/>
                </a:cubicBezTo>
                <a:cubicBezTo>
                  <a:pt x="2822010" y="2380704"/>
                  <a:pt x="2807749" y="2394965"/>
                  <a:pt x="2790157" y="2394965"/>
                </a:cubicBezTo>
                <a:cubicBezTo>
                  <a:pt x="2772565" y="2394965"/>
                  <a:pt x="2758304" y="2380704"/>
                  <a:pt x="2758304" y="2363112"/>
                </a:cubicBezTo>
                <a:cubicBezTo>
                  <a:pt x="2758304" y="2345520"/>
                  <a:pt x="2772565" y="2331259"/>
                  <a:pt x="2790157" y="2331259"/>
                </a:cubicBezTo>
                <a:close/>
                <a:moveTo>
                  <a:pt x="2682922" y="2331259"/>
                </a:moveTo>
                <a:cubicBezTo>
                  <a:pt x="2700514" y="2331259"/>
                  <a:pt x="2714775" y="2345520"/>
                  <a:pt x="2714775" y="2363112"/>
                </a:cubicBezTo>
                <a:cubicBezTo>
                  <a:pt x="2714775" y="2380704"/>
                  <a:pt x="2700514" y="2394965"/>
                  <a:pt x="2682922" y="2394965"/>
                </a:cubicBezTo>
                <a:cubicBezTo>
                  <a:pt x="2665330" y="2394965"/>
                  <a:pt x="2651069" y="2380704"/>
                  <a:pt x="2651069" y="2363112"/>
                </a:cubicBezTo>
                <a:cubicBezTo>
                  <a:pt x="2651069" y="2345520"/>
                  <a:pt x="2665330" y="2331259"/>
                  <a:pt x="2682922" y="2331259"/>
                </a:cubicBezTo>
                <a:close/>
                <a:moveTo>
                  <a:pt x="2575687" y="2331259"/>
                </a:moveTo>
                <a:cubicBezTo>
                  <a:pt x="2593279" y="2331259"/>
                  <a:pt x="2607540" y="2345520"/>
                  <a:pt x="2607540" y="2363112"/>
                </a:cubicBezTo>
                <a:cubicBezTo>
                  <a:pt x="2607540" y="2380704"/>
                  <a:pt x="2593279" y="2394965"/>
                  <a:pt x="2575687" y="2394965"/>
                </a:cubicBezTo>
                <a:cubicBezTo>
                  <a:pt x="2558095" y="2394965"/>
                  <a:pt x="2543834" y="2380704"/>
                  <a:pt x="2543834" y="2363112"/>
                </a:cubicBezTo>
                <a:cubicBezTo>
                  <a:pt x="2543834" y="2345520"/>
                  <a:pt x="2558095" y="2331259"/>
                  <a:pt x="2575687" y="2331259"/>
                </a:cubicBezTo>
                <a:close/>
                <a:moveTo>
                  <a:pt x="2897392" y="2329938"/>
                </a:moveTo>
                <a:cubicBezTo>
                  <a:pt x="2914984" y="2329938"/>
                  <a:pt x="2929245" y="2344199"/>
                  <a:pt x="2929245" y="2361791"/>
                </a:cubicBezTo>
                <a:cubicBezTo>
                  <a:pt x="2929245" y="2379383"/>
                  <a:pt x="2914984" y="2393644"/>
                  <a:pt x="2897392" y="2393644"/>
                </a:cubicBezTo>
                <a:cubicBezTo>
                  <a:pt x="2879800" y="2393644"/>
                  <a:pt x="2865539" y="2379383"/>
                  <a:pt x="2865539" y="2361791"/>
                </a:cubicBezTo>
                <a:cubicBezTo>
                  <a:pt x="2865539" y="2344199"/>
                  <a:pt x="2879800" y="2329938"/>
                  <a:pt x="2897392" y="2329938"/>
                </a:cubicBezTo>
                <a:close/>
                <a:moveTo>
                  <a:pt x="246324" y="2230331"/>
                </a:moveTo>
                <a:cubicBezTo>
                  <a:pt x="263916" y="2230331"/>
                  <a:pt x="278177" y="2244593"/>
                  <a:pt x="278177" y="2262185"/>
                </a:cubicBezTo>
                <a:cubicBezTo>
                  <a:pt x="278177" y="2279776"/>
                  <a:pt x="263916" y="2294038"/>
                  <a:pt x="246324" y="2294038"/>
                </a:cubicBezTo>
                <a:cubicBezTo>
                  <a:pt x="228732" y="2294038"/>
                  <a:pt x="214471" y="2279776"/>
                  <a:pt x="214471" y="2262185"/>
                </a:cubicBezTo>
                <a:cubicBezTo>
                  <a:pt x="214471" y="2244593"/>
                  <a:pt x="228732" y="2230331"/>
                  <a:pt x="246324" y="2230331"/>
                </a:cubicBezTo>
                <a:close/>
                <a:moveTo>
                  <a:pt x="139089" y="2230331"/>
                </a:moveTo>
                <a:cubicBezTo>
                  <a:pt x="156681" y="2230331"/>
                  <a:pt x="170942" y="2244593"/>
                  <a:pt x="170942" y="2262185"/>
                </a:cubicBezTo>
                <a:cubicBezTo>
                  <a:pt x="170942" y="2279776"/>
                  <a:pt x="156681" y="2294038"/>
                  <a:pt x="139089" y="2294038"/>
                </a:cubicBezTo>
                <a:cubicBezTo>
                  <a:pt x="121497" y="2294038"/>
                  <a:pt x="107236" y="2279776"/>
                  <a:pt x="107236" y="2262185"/>
                </a:cubicBezTo>
                <a:cubicBezTo>
                  <a:pt x="107236" y="2244593"/>
                  <a:pt x="121497" y="2230331"/>
                  <a:pt x="139089" y="2230331"/>
                </a:cubicBezTo>
                <a:close/>
                <a:moveTo>
                  <a:pt x="31854" y="2230331"/>
                </a:moveTo>
                <a:cubicBezTo>
                  <a:pt x="49446" y="2230331"/>
                  <a:pt x="63707" y="2244593"/>
                  <a:pt x="63707" y="2262185"/>
                </a:cubicBezTo>
                <a:cubicBezTo>
                  <a:pt x="63707" y="2279776"/>
                  <a:pt x="49446" y="2294038"/>
                  <a:pt x="31854" y="2294038"/>
                </a:cubicBezTo>
                <a:cubicBezTo>
                  <a:pt x="14262" y="2294038"/>
                  <a:pt x="1" y="2279776"/>
                  <a:pt x="1" y="2262185"/>
                </a:cubicBezTo>
                <a:cubicBezTo>
                  <a:pt x="1" y="2244593"/>
                  <a:pt x="14262" y="2230331"/>
                  <a:pt x="31854" y="2230331"/>
                </a:cubicBezTo>
                <a:close/>
                <a:moveTo>
                  <a:pt x="353559" y="2229011"/>
                </a:moveTo>
                <a:cubicBezTo>
                  <a:pt x="371150" y="2229011"/>
                  <a:pt x="385412" y="2243272"/>
                  <a:pt x="385412" y="2260864"/>
                </a:cubicBezTo>
                <a:cubicBezTo>
                  <a:pt x="385412" y="2278456"/>
                  <a:pt x="371150" y="2292717"/>
                  <a:pt x="353559" y="2292717"/>
                </a:cubicBezTo>
                <a:cubicBezTo>
                  <a:pt x="335967" y="2292717"/>
                  <a:pt x="321705" y="2278456"/>
                  <a:pt x="321705" y="2260864"/>
                </a:cubicBezTo>
                <a:cubicBezTo>
                  <a:pt x="321705" y="2243272"/>
                  <a:pt x="335967" y="2229011"/>
                  <a:pt x="353559" y="2229011"/>
                </a:cubicBezTo>
                <a:close/>
                <a:moveTo>
                  <a:pt x="2790157" y="2223390"/>
                </a:moveTo>
                <a:cubicBezTo>
                  <a:pt x="2807749" y="2223390"/>
                  <a:pt x="2822010" y="2237652"/>
                  <a:pt x="2822010" y="2255244"/>
                </a:cubicBezTo>
                <a:cubicBezTo>
                  <a:pt x="2822010" y="2272835"/>
                  <a:pt x="2807749" y="2287097"/>
                  <a:pt x="2790157" y="2287097"/>
                </a:cubicBezTo>
                <a:cubicBezTo>
                  <a:pt x="2772565" y="2287097"/>
                  <a:pt x="2758304" y="2272835"/>
                  <a:pt x="2758304" y="2255244"/>
                </a:cubicBezTo>
                <a:cubicBezTo>
                  <a:pt x="2758304" y="2237652"/>
                  <a:pt x="2772565" y="2223390"/>
                  <a:pt x="2790157" y="2223390"/>
                </a:cubicBezTo>
                <a:close/>
                <a:moveTo>
                  <a:pt x="2682922" y="2223390"/>
                </a:moveTo>
                <a:cubicBezTo>
                  <a:pt x="2700514" y="2223390"/>
                  <a:pt x="2714775" y="2237652"/>
                  <a:pt x="2714775" y="2255244"/>
                </a:cubicBezTo>
                <a:cubicBezTo>
                  <a:pt x="2714775" y="2272835"/>
                  <a:pt x="2700514" y="2287097"/>
                  <a:pt x="2682922" y="2287097"/>
                </a:cubicBezTo>
                <a:cubicBezTo>
                  <a:pt x="2665330" y="2287097"/>
                  <a:pt x="2651069" y="2272835"/>
                  <a:pt x="2651069" y="2255244"/>
                </a:cubicBezTo>
                <a:cubicBezTo>
                  <a:pt x="2651069" y="2237652"/>
                  <a:pt x="2665330" y="2223390"/>
                  <a:pt x="2682922" y="2223390"/>
                </a:cubicBezTo>
                <a:close/>
                <a:moveTo>
                  <a:pt x="2575687" y="2223390"/>
                </a:moveTo>
                <a:cubicBezTo>
                  <a:pt x="2593279" y="2223390"/>
                  <a:pt x="2607540" y="2237652"/>
                  <a:pt x="2607540" y="2255244"/>
                </a:cubicBezTo>
                <a:cubicBezTo>
                  <a:pt x="2607540" y="2272835"/>
                  <a:pt x="2593279" y="2287097"/>
                  <a:pt x="2575687" y="2287097"/>
                </a:cubicBezTo>
                <a:cubicBezTo>
                  <a:pt x="2558095" y="2287097"/>
                  <a:pt x="2543834" y="2272835"/>
                  <a:pt x="2543834" y="2255244"/>
                </a:cubicBezTo>
                <a:cubicBezTo>
                  <a:pt x="2543834" y="2237652"/>
                  <a:pt x="2558095" y="2223390"/>
                  <a:pt x="2575687" y="2223390"/>
                </a:cubicBezTo>
                <a:close/>
                <a:moveTo>
                  <a:pt x="2897392" y="2222070"/>
                </a:moveTo>
                <a:cubicBezTo>
                  <a:pt x="2914984" y="2222070"/>
                  <a:pt x="2929245" y="2236331"/>
                  <a:pt x="2929245" y="2253923"/>
                </a:cubicBezTo>
                <a:cubicBezTo>
                  <a:pt x="2929245" y="2271515"/>
                  <a:pt x="2914984" y="2285776"/>
                  <a:pt x="2897392" y="2285776"/>
                </a:cubicBezTo>
                <a:cubicBezTo>
                  <a:pt x="2879800" y="2285776"/>
                  <a:pt x="2865539" y="2271515"/>
                  <a:pt x="2865539" y="2253923"/>
                </a:cubicBezTo>
                <a:cubicBezTo>
                  <a:pt x="2865539" y="2236331"/>
                  <a:pt x="2879800" y="2222070"/>
                  <a:pt x="2897392" y="2222070"/>
                </a:cubicBezTo>
                <a:close/>
                <a:moveTo>
                  <a:pt x="2790157" y="2127958"/>
                </a:moveTo>
                <a:cubicBezTo>
                  <a:pt x="2807749" y="2127958"/>
                  <a:pt x="2822010" y="2142220"/>
                  <a:pt x="2822010" y="2159811"/>
                </a:cubicBezTo>
                <a:cubicBezTo>
                  <a:pt x="2822010" y="2177403"/>
                  <a:pt x="2807749" y="2191665"/>
                  <a:pt x="2790157" y="2191665"/>
                </a:cubicBezTo>
                <a:cubicBezTo>
                  <a:pt x="2772565" y="2191665"/>
                  <a:pt x="2758304" y="2177403"/>
                  <a:pt x="2758304" y="2159811"/>
                </a:cubicBezTo>
                <a:cubicBezTo>
                  <a:pt x="2758304" y="2142220"/>
                  <a:pt x="2772565" y="2127958"/>
                  <a:pt x="2790157" y="2127958"/>
                </a:cubicBezTo>
                <a:close/>
                <a:moveTo>
                  <a:pt x="2682922" y="2127958"/>
                </a:moveTo>
                <a:cubicBezTo>
                  <a:pt x="2700514" y="2127958"/>
                  <a:pt x="2714775" y="2142220"/>
                  <a:pt x="2714775" y="2159811"/>
                </a:cubicBezTo>
                <a:cubicBezTo>
                  <a:pt x="2714775" y="2177403"/>
                  <a:pt x="2700514" y="2191665"/>
                  <a:pt x="2682922" y="2191665"/>
                </a:cubicBezTo>
                <a:cubicBezTo>
                  <a:pt x="2665330" y="2191665"/>
                  <a:pt x="2651069" y="2177403"/>
                  <a:pt x="2651069" y="2159811"/>
                </a:cubicBezTo>
                <a:cubicBezTo>
                  <a:pt x="2651069" y="2142220"/>
                  <a:pt x="2665330" y="2127958"/>
                  <a:pt x="2682922" y="2127958"/>
                </a:cubicBezTo>
                <a:close/>
                <a:moveTo>
                  <a:pt x="2575687" y="2127958"/>
                </a:moveTo>
                <a:cubicBezTo>
                  <a:pt x="2593279" y="2127958"/>
                  <a:pt x="2607540" y="2142220"/>
                  <a:pt x="2607540" y="2159811"/>
                </a:cubicBezTo>
                <a:cubicBezTo>
                  <a:pt x="2607540" y="2177403"/>
                  <a:pt x="2593279" y="2191665"/>
                  <a:pt x="2575687" y="2191665"/>
                </a:cubicBezTo>
                <a:cubicBezTo>
                  <a:pt x="2558095" y="2191665"/>
                  <a:pt x="2543834" y="2177403"/>
                  <a:pt x="2543834" y="2159811"/>
                </a:cubicBezTo>
                <a:cubicBezTo>
                  <a:pt x="2543834" y="2142220"/>
                  <a:pt x="2558095" y="2127958"/>
                  <a:pt x="2575687" y="2127958"/>
                </a:cubicBezTo>
                <a:close/>
                <a:moveTo>
                  <a:pt x="2897392" y="2126638"/>
                </a:moveTo>
                <a:cubicBezTo>
                  <a:pt x="2914984" y="2126638"/>
                  <a:pt x="2929245" y="2140899"/>
                  <a:pt x="2929245" y="2158491"/>
                </a:cubicBezTo>
                <a:cubicBezTo>
                  <a:pt x="2929245" y="2176083"/>
                  <a:pt x="2914984" y="2190344"/>
                  <a:pt x="2897392" y="2190344"/>
                </a:cubicBezTo>
                <a:cubicBezTo>
                  <a:pt x="2879800" y="2190344"/>
                  <a:pt x="2865539" y="2176083"/>
                  <a:pt x="2865539" y="2158491"/>
                </a:cubicBezTo>
                <a:cubicBezTo>
                  <a:pt x="2865539" y="2140899"/>
                  <a:pt x="2879800" y="2126638"/>
                  <a:pt x="2897392" y="2126638"/>
                </a:cubicBezTo>
                <a:close/>
                <a:moveTo>
                  <a:pt x="246324" y="2125642"/>
                </a:moveTo>
                <a:cubicBezTo>
                  <a:pt x="263916" y="2125642"/>
                  <a:pt x="278177" y="2139903"/>
                  <a:pt x="278177" y="2157495"/>
                </a:cubicBezTo>
                <a:cubicBezTo>
                  <a:pt x="278177" y="2175087"/>
                  <a:pt x="263916" y="2189348"/>
                  <a:pt x="246324" y="2189348"/>
                </a:cubicBezTo>
                <a:cubicBezTo>
                  <a:pt x="228732" y="2189348"/>
                  <a:pt x="214471" y="2175087"/>
                  <a:pt x="214471" y="2157495"/>
                </a:cubicBezTo>
                <a:cubicBezTo>
                  <a:pt x="214471" y="2139903"/>
                  <a:pt x="228732" y="2125642"/>
                  <a:pt x="246324" y="2125642"/>
                </a:cubicBezTo>
                <a:close/>
                <a:moveTo>
                  <a:pt x="139089" y="2125642"/>
                </a:moveTo>
                <a:cubicBezTo>
                  <a:pt x="156681" y="2125642"/>
                  <a:pt x="170942" y="2139903"/>
                  <a:pt x="170942" y="2157495"/>
                </a:cubicBezTo>
                <a:cubicBezTo>
                  <a:pt x="170942" y="2175087"/>
                  <a:pt x="156681" y="2189348"/>
                  <a:pt x="139089" y="2189348"/>
                </a:cubicBezTo>
                <a:cubicBezTo>
                  <a:pt x="121497" y="2189348"/>
                  <a:pt x="107236" y="2175087"/>
                  <a:pt x="107236" y="2157495"/>
                </a:cubicBezTo>
                <a:cubicBezTo>
                  <a:pt x="107236" y="2139903"/>
                  <a:pt x="121497" y="2125642"/>
                  <a:pt x="139089" y="2125642"/>
                </a:cubicBezTo>
                <a:close/>
                <a:moveTo>
                  <a:pt x="31854" y="2125642"/>
                </a:moveTo>
                <a:cubicBezTo>
                  <a:pt x="49446" y="2125642"/>
                  <a:pt x="63707" y="2139903"/>
                  <a:pt x="63707" y="2157495"/>
                </a:cubicBezTo>
                <a:cubicBezTo>
                  <a:pt x="63707" y="2175087"/>
                  <a:pt x="49446" y="2189348"/>
                  <a:pt x="31854" y="2189348"/>
                </a:cubicBezTo>
                <a:cubicBezTo>
                  <a:pt x="14262" y="2189348"/>
                  <a:pt x="1" y="2175087"/>
                  <a:pt x="1" y="2157495"/>
                </a:cubicBezTo>
                <a:cubicBezTo>
                  <a:pt x="1" y="2139903"/>
                  <a:pt x="14262" y="2125642"/>
                  <a:pt x="31854" y="2125642"/>
                </a:cubicBezTo>
                <a:close/>
                <a:moveTo>
                  <a:pt x="353559" y="2124321"/>
                </a:moveTo>
                <a:cubicBezTo>
                  <a:pt x="371150" y="2124321"/>
                  <a:pt x="385412" y="2138582"/>
                  <a:pt x="385412" y="2156174"/>
                </a:cubicBezTo>
                <a:cubicBezTo>
                  <a:pt x="385412" y="2173766"/>
                  <a:pt x="371150" y="2188027"/>
                  <a:pt x="353559" y="2188027"/>
                </a:cubicBezTo>
                <a:cubicBezTo>
                  <a:pt x="335967" y="2188027"/>
                  <a:pt x="321705" y="2173766"/>
                  <a:pt x="321705" y="2156174"/>
                </a:cubicBezTo>
                <a:cubicBezTo>
                  <a:pt x="321705" y="2138582"/>
                  <a:pt x="335967" y="2124321"/>
                  <a:pt x="353559" y="2124321"/>
                </a:cubicBezTo>
                <a:close/>
                <a:moveTo>
                  <a:pt x="2790157" y="2020090"/>
                </a:moveTo>
                <a:cubicBezTo>
                  <a:pt x="2807749" y="2020090"/>
                  <a:pt x="2822010" y="2034351"/>
                  <a:pt x="2822010" y="2051943"/>
                </a:cubicBezTo>
                <a:cubicBezTo>
                  <a:pt x="2822010" y="2069535"/>
                  <a:pt x="2807749" y="2083796"/>
                  <a:pt x="2790157" y="2083796"/>
                </a:cubicBezTo>
                <a:cubicBezTo>
                  <a:pt x="2772565" y="2083796"/>
                  <a:pt x="2758304" y="2069535"/>
                  <a:pt x="2758304" y="2051943"/>
                </a:cubicBezTo>
                <a:cubicBezTo>
                  <a:pt x="2758304" y="2034351"/>
                  <a:pt x="2772565" y="2020090"/>
                  <a:pt x="2790157" y="2020090"/>
                </a:cubicBezTo>
                <a:close/>
                <a:moveTo>
                  <a:pt x="2682922" y="2020090"/>
                </a:moveTo>
                <a:cubicBezTo>
                  <a:pt x="2700514" y="2020090"/>
                  <a:pt x="2714775" y="2034351"/>
                  <a:pt x="2714775" y="2051943"/>
                </a:cubicBezTo>
                <a:cubicBezTo>
                  <a:pt x="2714775" y="2069535"/>
                  <a:pt x="2700514" y="2083796"/>
                  <a:pt x="2682922" y="2083796"/>
                </a:cubicBezTo>
                <a:cubicBezTo>
                  <a:pt x="2665330" y="2083796"/>
                  <a:pt x="2651069" y="2069535"/>
                  <a:pt x="2651069" y="2051943"/>
                </a:cubicBezTo>
                <a:cubicBezTo>
                  <a:pt x="2651069" y="2034351"/>
                  <a:pt x="2665330" y="2020090"/>
                  <a:pt x="2682922" y="2020090"/>
                </a:cubicBezTo>
                <a:close/>
                <a:moveTo>
                  <a:pt x="2575687" y="2020090"/>
                </a:moveTo>
                <a:cubicBezTo>
                  <a:pt x="2593279" y="2020090"/>
                  <a:pt x="2607540" y="2034351"/>
                  <a:pt x="2607540" y="2051943"/>
                </a:cubicBezTo>
                <a:cubicBezTo>
                  <a:pt x="2607540" y="2069535"/>
                  <a:pt x="2593279" y="2083796"/>
                  <a:pt x="2575687" y="2083796"/>
                </a:cubicBezTo>
                <a:cubicBezTo>
                  <a:pt x="2558095" y="2083796"/>
                  <a:pt x="2543834" y="2069535"/>
                  <a:pt x="2543834" y="2051943"/>
                </a:cubicBezTo>
                <a:cubicBezTo>
                  <a:pt x="2543834" y="2034351"/>
                  <a:pt x="2558095" y="2020090"/>
                  <a:pt x="2575687" y="2020090"/>
                </a:cubicBezTo>
                <a:close/>
                <a:moveTo>
                  <a:pt x="2897392" y="2018769"/>
                </a:moveTo>
                <a:cubicBezTo>
                  <a:pt x="2914984" y="2018769"/>
                  <a:pt x="2929245" y="2033030"/>
                  <a:pt x="2929245" y="2050622"/>
                </a:cubicBezTo>
                <a:cubicBezTo>
                  <a:pt x="2929245" y="2068214"/>
                  <a:pt x="2914984" y="2082475"/>
                  <a:pt x="2897392" y="2082475"/>
                </a:cubicBezTo>
                <a:cubicBezTo>
                  <a:pt x="2879800" y="2082475"/>
                  <a:pt x="2865539" y="2068214"/>
                  <a:pt x="2865539" y="2050622"/>
                </a:cubicBezTo>
                <a:cubicBezTo>
                  <a:pt x="2865539" y="2033030"/>
                  <a:pt x="2879800" y="2018769"/>
                  <a:pt x="2897392" y="2018769"/>
                </a:cubicBezTo>
                <a:close/>
                <a:moveTo>
                  <a:pt x="246324" y="2017773"/>
                </a:moveTo>
                <a:cubicBezTo>
                  <a:pt x="263916" y="2017773"/>
                  <a:pt x="278177" y="2032035"/>
                  <a:pt x="278177" y="2049627"/>
                </a:cubicBezTo>
                <a:cubicBezTo>
                  <a:pt x="278177" y="2067218"/>
                  <a:pt x="263916" y="2081480"/>
                  <a:pt x="246324" y="2081480"/>
                </a:cubicBezTo>
                <a:cubicBezTo>
                  <a:pt x="228732" y="2081480"/>
                  <a:pt x="214471" y="2067218"/>
                  <a:pt x="214471" y="2049627"/>
                </a:cubicBezTo>
                <a:cubicBezTo>
                  <a:pt x="214471" y="2032035"/>
                  <a:pt x="228732" y="2017773"/>
                  <a:pt x="246324" y="2017773"/>
                </a:cubicBezTo>
                <a:close/>
                <a:moveTo>
                  <a:pt x="139089" y="2017773"/>
                </a:moveTo>
                <a:cubicBezTo>
                  <a:pt x="156681" y="2017773"/>
                  <a:pt x="170942" y="2032035"/>
                  <a:pt x="170942" y="2049627"/>
                </a:cubicBezTo>
                <a:cubicBezTo>
                  <a:pt x="170942" y="2067218"/>
                  <a:pt x="156681" y="2081480"/>
                  <a:pt x="139089" y="2081480"/>
                </a:cubicBezTo>
                <a:cubicBezTo>
                  <a:pt x="121497" y="2081480"/>
                  <a:pt x="107236" y="2067218"/>
                  <a:pt x="107236" y="2049627"/>
                </a:cubicBezTo>
                <a:cubicBezTo>
                  <a:pt x="107236" y="2032035"/>
                  <a:pt x="121497" y="2017773"/>
                  <a:pt x="139089" y="2017773"/>
                </a:cubicBezTo>
                <a:close/>
                <a:moveTo>
                  <a:pt x="31854" y="2017773"/>
                </a:moveTo>
                <a:cubicBezTo>
                  <a:pt x="49446" y="2017773"/>
                  <a:pt x="63707" y="2032035"/>
                  <a:pt x="63707" y="2049627"/>
                </a:cubicBezTo>
                <a:cubicBezTo>
                  <a:pt x="63707" y="2067218"/>
                  <a:pt x="49446" y="2081480"/>
                  <a:pt x="31854" y="2081480"/>
                </a:cubicBezTo>
                <a:cubicBezTo>
                  <a:pt x="14262" y="2081480"/>
                  <a:pt x="1" y="2067218"/>
                  <a:pt x="1" y="2049627"/>
                </a:cubicBezTo>
                <a:cubicBezTo>
                  <a:pt x="1" y="2032035"/>
                  <a:pt x="14262" y="2017773"/>
                  <a:pt x="31854" y="2017773"/>
                </a:cubicBezTo>
                <a:close/>
                <a:moveTo>
                  <a:pt x="353559" y="2016453"/>
                </a:moveTo>
                <a:cubicBezTo>
                  <a:pt x="371150" y="2016453"/>
                  <a:pt x="385412" y="2030714"/>
                  <a:pt x="385412" y="2048306"/>
                </a:cubicBezTo>
                <a:cubicBezTo>
                  <a:pt x="385412" y="2065898"/>
                  <a:pt x="371150" y="2080159"/>
                  <a:pt x="353559" y="2080159"/>
                </a:cubicBezTo>
                <a:cubicBezTo>
                  <a:pt x="335967" y="2080159"/>
                  <a:pt x="321705" y="2065898"/>
                  <a:pt x="321705" y="2048306"/>
                </a:cubicBezTo>
                <a:cubicBezTo>
                  <a:pt x="321705" y="2030714"/>
                  <a:pt x="335967" y="2016453"/>
                  <a:pt x="353559" y="2016453"/>
                </a:cubicBezTo>
                <a:close/>
                <a:moveTo>
                  <a:pt x="2790157" y="1912470"/>
                </a:moveTo>
                <a:cubicBezTo>
                  <a:pt x="2807749" y="1912470"/>
                  <a:pt x="2822010" y="1926732"/>
                  <a:pt x="2822010" y="1944323"/>
                </a:cubicBezTo>
                <a:cubicBezTo>
                  <a:pt x="2822010" y="1961915"/>
                  <a:pt x="2807749" y="1976177"/>
                  <a:pt x="2790157" y="1976177"/>
                </a:cubicBezTo>
                <a:cubicBezTo>
                  <a:pt x="2772565" y="1976177"/>
                  <a:pt x="2758304" y="1961915"/>
                  <a:pt x="2758304" y="1944323"/>
                </a:cubicBezTo>
                <a:cubicBezTo>
                  <a:pt x="2758304" y="1926732"/>
                  <a:pt x="2772565" y="1912470"/>
                  <a:pt x="2790157" y="1912470"/>
                </a:cubicBezTo>
                <a:close/>
                <a:moveTo>
                  <a:pt x="2682922" y="1912470"/>
                </a:moveTo>
                <a:cubicBezTo>
                  <a:pt x="2700514" y="1912470"/>
                  <a:pt x="2714775" y="1926732"/>
                  <a:pt x="2714775" y="1944323"/>
                </a:cubicBezTo>
                <a:cubicBezTo>
                  <a:pt x="2714775" y="1961915"/>
                  <a:pt x="2700514" y="1976177"/>
                  <a:pt x="2682922" y="1976177"/>
                </a:cubicBezTo>
                <a:cubicBezTo>
                  <a:pt x="2665330" y="1976177"/>
                  <a:pt x="2651069" y="1961915"/>
                  <a:pt x="2651069" y="1944323"/>
                </a:cubicBezTo>
                <a:cubicBezTo>
                  <a:pt x="2651069" y="1926732"/>
                  <a:pt x="2665330" y="1912470"/>
                  <a:pt x="2682922" y="1912470"/>
                </a:cubicBezTo>
                <a:close/>
                <a:moveTo>
                  <a:pt x="2575687" y="1912470"/>
                </a:moveTo>
                <a:cubicBezTo>
                  <a:pt x="2593279" y="1912470"/>
                  <a:pt x="2607540" y="1926732"/>
                  <a:pt x="2607540" y="1944323"/>
                </a:cubicBezTo>
                <a:cubicBezTo>
                  <a:pt x="2607540" y="1961915"/>
                  <a:pt x="2593279" y="1976177"/>
                  <a:pt x="2575687" y="1976177"/>
                </a:cubicBezTo>
                <a:cubicBezTo>
                  <a:pt x="2558095" y="1976177"/>
                  <a:pt x="2543834" y="1961915"/>
                  <a:pt x="2543834" y="1944323"/>
                </a:cubicBezTo>
                <a:cubicBezTo>
                  <a:pt x="2543834" y="1926732"/>
                  <a:pt x="2558095" y="1912470"/>
                  <a:pt x="2575687" y="1912470"/>
                </a:cubicBezTo>
                <a:close/>
                <a:moveTo>
                  <a:pt x="2897392" y="1911150"/>
                </a:moveTo>
                <a:cubicBezTo>
                  <a:pt x="2914984" y="1911150"/>
                  <a:pt x="2929245" y="1925411"/>
                  <a:pt x="2929245" y="1943003"/>
                </a:cubicBezTo>
                <a:cubicBezTo>
                  <a:pt x="2929245" y="1960595"/>
                  <a:pt x="2914984" y="1974856"/>
                  <a:pt x="2897392" y="1974856"/>
                </a:cubicBezTo>
                <a:cubicBezTo>
                  <a:pt x="2879800" y="1974856"/>
                  <a:pt x="2865539" y="1960595"/>
                  <a:pt x="2865539" y="1943003"/>
                </a:cubicBezTo>
                <a:cubicBezTo>
                  <a:pt x="2865539" y="1925411"/>
                  <a:pt x="2879800" y="1911150"/>
                  <a:pt x="2897392" y="1911150"/>
                </a:cubicBezTo>
                <a:close/>
                <a:moveTo>
                  <a:pt x="246324" y="1910154"/>
                </a:moveTo>
                <a:cubicBezTo>
                  <a:pt x="263916" y="1910154"/>
                  <a:pt x="278177" y="1924415"/>
                  <a:pt x="278177" y="1942007"/>
                </a:cubicBezTo>
                <a:cubicBezTo>
                  <a:pt x="278177" y="1959599"/>
                  <a:pt x="263916" y="1973860"/>
                  <a:pt x="246324" y="1973860"/>
                </a:cubicBezTo>
                <a:cubicBezTo>
                  <a:pt x="228732" y="1973860"/>
                  <a:pt x="214471" y="1959599"/>
                  <a:pt x="214471" y="1942007"/>
                </a:cubicBezTo>
                <a:cubicBezTo>
                  <a:pt x="214471" y="1924415"/>
                  <a:pt x="228732" y="1910154"/>
                  <a:pt x="246324" y="1910154"/>
                </a:cubicBezTo>
                <a:close/>
                <a:moveTo>
                  <a:pt x="139089" y="1910154"/>
                </a:moveTo>
                <a:cubicBezTo>
                  <a:pt x="156681" y="1910154"/>
                  <a:pt x="170942" y="1924415"/>
                  <a:pt x="170942" y="1942007"/>
                </a:cubicBezTo>
                <a:cubicBezTo>
                  <a:pt x="170942" y="1959599"/>
                  <a:pt x="156681" y="1973860"/>
                  <a:pt x="139089" y="1973860"/>
                </a:cubicBezTo>
                <a:cubicBezTo>
                  <a:pt x="121497" y="1973860"/>
                  <a:pt x="107236" y="1959599"/>
                  <a:pt x="107236" y="1942007"/>
                </a:cubicBezTo>
                <a:cubicBezTo>
                  <a:pt x="107236" y="1924415"/>
                  <a:pt x="121497" y="1910154"/>
                  <a:pt x="139089" y="1910154"/>
                </a:cubicBezTo>
                <a:close/>
                <a:moveTo>
                  <a:pt x="31854" y="1910154"/>
                </a:moveTo>
                <a:cubicBezTo>
                  <a:pt x="49446" y="1910154"/>
                  <a:pt x="63707" y="1924415"/>
                  <a:pt x="63707" y="1942007"/>
                </a:cubicBezTo>
                <a:cubicBezTo>
                  <a:pt x="63707" y="1959599"/>
                  <a:pt x="49446" y="1973860"/>
                  <a:pt x="31854" y="1973860"/>
                </a:cubicBezTo>
                <a:cubicBezTo>
                  <a:pt x="14262" y="1973860"/>
                  <a:pt x="1" y="1959599"/>
                  <a:pt x="1" y="1942007"/>
                </a:cubicBezTo>
                <a:cubicBezTo>
                  <a:pt x="1" y="1924415"/>
                  <a:pt x="14262" y="1910154"/>
                  <a:pt x="31854" y="1910154"/>
                </a:cubicBezTo>
                <a:close/>
                <a:moveTo>
                  <a:pt x="353559" y="1908833"/>
                </a:moveTo>
                <a:cubicBezTo>
                  <a:pt x="371150" y="1908833"/>
                  <a:pt x="385412" y="1923095"/>
                  <a:pt x="385412" y="1940686"/>
                </a:cubicBezTo>
                <a:cubicBezTo>
                  <a:pt x="385412" y="1958278"/>
                  <a:pt x="371150" y="1972540"/>
                  <a:pt x="353559" y="1972540"/>
                </a:cubicBezTo>
                <a:cubicBezTo>
                  <a:pt x="335967" y="1972540"/>
                  <a:pt x="321705" y="1958278"/>
                  <a:pt x="321705" y="1940686"/>
                </a:cubicBezTo>
                <a:cubicBezTo>
                  <a:pt x="321705" y="1923095"/>
                  <a:pt x="335967" y="1908833"/>
                  <a:pt x="353559" y="1908833"/>
                </a:cubicBezTo>
                <a:close/>
                <a:moveTo>
                  <a:pt x="2790157" y="1804602"/>
                </a:moveTo>
                <a:cubicBezTo>
                  <a:pt x="2807749" y="1804602"/>
                  <a:pt x="2822010" y="1818863"/>
                  <a:pt x="2822010" y="1836455"/>
                </a:cubicBezTo>
                <a:cubicBezTo>
                  <a:pt x="2822010" y="1854047"/>
                  <a:pt x="2807749" y="1868308"/>
                  <a:pt x="2790157" y="1868308"/>
                </a:cubicBezTo>
                <a:cubicBezTo>
                  <a:pt x="2772565" y="1868308"/>
                  <a:pt x="2758304" y="1854047"/>
                  <a:pt x="2758304" y="1836455"/>
                </a:cubicBezTo>
                <a:cubicBezTo>
                  <a:pt x="2758304" y="1818863"/>
                  <a:pt x="2772565" y="1804602"/>
                  <a:pt x="2790157" y="1804602"/>
                </a:cubicBezTo>
                <a:close/>
                <a:moveTo>
                  <a:pt x="2682922" y="1804602"/>
                </a:moveTo>
                <a:cubicBezTo>
                  <a:pt x="2700514" y="1804602"/>
                  <a:pt x="2714775" y="1818863"/>
                  <a:pt x="2714775" y="1836455"/>
                </a:cubicBezTo>
                <a:cubicBezTo>
                  <a:pt x="2714775" y="1854047"/>
                  <a:pt x="2700514" y="1868308"/>
                  <a:pt x="2682922" y="1868308"/>
                </a:cubicBezTo>
                <a:cubicBezTo>
                  <a:pt x="2665330" y="1868308"/>
                  <a:pt x="2651069" y="1854047"/>
                  <a:pt x="2651069" y="1836455"/>
                </a:cubicBezTo>
                <a:cubicBezTo>
                  <a:pt x="2651069" y="1818863"/>
                  <a:pt x="2665330" y="1804602"/>
                  <a:pt x="2682922" y="1804602"/>
                </a:cubicBezTo>
                <a:close/>
                <a:moveTo>
                  <a:pt x="2575687" y="1804602"/>
                </a:moveTo>
                <a:cubicBezTo>
                  <a:pt x="2593279" y="1804602"/>
                  <a:pt x="2607540" y="1818863"/>
                  <a:pt x="2607540" y="1836455"/>
                </a:cubicBezTo>
                <a:cubicBezTo>
                  <a:pt x="2607540" y="1854047"/>
                  <a:pt x="2593279" y="1868308"/>
                  <a:pt x="2575687" y="1868308"/>
                </a:cubicBezTo>
                <a:cubicBezTo>
                  <a:pt x="2558095" y="1868308"/>
                  <a:pt x="2543834" y="1854047"/>
                  <a:pt x="2543834" y="1836455"/>
                </a:cubicBezTo>
                <a:cubicBezTo>
                  <a:pt x="2543834" y="1818863"/>
                  <a:pt x="2558095" y="1804602"/>
                  <a:pt x="2575687" y="1804602"/>
                </a:cubicBezTo>
                <a:close/>
                <a:moveTo>
                  <a:pt x="2897392" y="1803281"/>
                </a:moveTo>
                <a:cubicBezTo>
                  <a:pt x="2914984" y="1803281"/>
                  <a:pt x="2929245" y="1817543"/>
                  <a:pt x="2929245" y="1835134"/>
                </a:cubicBezTo>
                <a:cubicBezTo>
                  <a:pt x="2929245" y="1852726"/>
                  <a:pt x="2914984" y="1866988"/>
                  <a:pt x="2897392" y="1866988"/>
                </a:cubicBezTo>
                <a:cubicBezTo>
                  <a:pt x="2879800" y="1866988"/>
                  <a:pt x="2865539" y="1852726"/>
                  <a:pt x="2865539" y="1835134"/>
                </a:cubicBezTo>
                <a:cubicBezTo>
                  <a:pt x="2865539" y="1817543"/>
                  <a:pt x="2879800" y="1803281"/>
                  <a:pt x="2897392" y="1803281"/>
                </a:cubicBezTo>
                <a:close/>
                <a:moveTo>
                  <a:pt x="246324" y="1802286"/>
                </a:moveTo>
                <a:cubicBezTo>
                  <a:pt x="263916" y="1802286"/>
                  <a:pt x="278177" y="1816547"/>
                  <a:pt x="278177" y="1834139"/>
                </a:cubicBezTo>
                <a:cubicBezTo>
                  <a:pt x="278177" y="1851731"/>
                  <a:pt x="263916" y="1865992"/>
                  <a:pt x="246324" y="1865992"/>
                </a:cubicBezTo>
                <a:cubicBezTo>
                  <a:pt x="228732" y="1865992"/>
                  <a:pt x="214471" y="1851731"/>
                  <a:pt x="214471" y="1834139"/>
                </a:cubicBezTo>
                <a:cubicBezTo>
                  <a:pt x="214471" y="1816547"/>
                  <a:pt x="228732" y="1802286"/>
                  <a:pt x="246324" y="1802286"/>
                </a:cubicBezTo>
                <a:close/>
                <a:moveTo>
                  <a:pt x="139089" y="1802286"/>
                </a:moveTo>
                <a:cubicBezTo>
                  <a:pt x="156681" y="1802286"/>
                  <a:pt x="170942" y="1816547"/>
                  <a:pt x="170942" y="1834139"/>
                </a:cubicBezTo>
                <a:cubicBezTo>
                  <a:pt x="170942" y="1851731"/>
                  <a:pt x="156681" y="1865992"/>
                  <a:pt x="139089" y="1865992"/>
                </a:cubicBezTo>
                <a:cubicBezTo>
                  <a:pt x="121497" y="1865992"/>
                  <a:pt x="107236" y="1851731"/>
                  <a:pt x="107236" y="1834139"/>
                </a:cubicBezTo>
                <a:cubicBezTo>
                  <a:pt x="107236" y="1816547"/>
                  <a:pt x="121497" y="1802286"/>
                  <a:pt x="139089" y="1802286"/>
                </a:cubicBezTo>
                <a:close/>
                <a:moveTo>
                  <a:pt x="31854" y="1802286"/>
                </a:moveTo>
                <a:cubicBezTo>
                  <a:pt x="49446" y="1802286"/>
                  <a:pt x="63707" y="1816547"/>
                  <a:pt x="63707" y="1834139"/>
                </a:cubicBezTo>
                <a:cubicBezTo>
                  <a:pt x="63707" y="1851731"/>
                  <a:pt x="49446" y="1865992"/>
                  <a:pt x="31854" y="1865992"/>
                </a:cubicBezTo>
                <a:cubicBezTo>
                  <a:pt x="14262" y="1865992"/>
                  <a:pt x="1" y="1851731"/>
                  <a:pt x="1" y="1834139"/>
                </a:cubicBezTo>
                <a:cubicBezTo>
                  <a:pt x="1" y="1816547"/>
                  <a:pt x="14262" y="1802286"/>
                  <a:pt x="31854" y="1802286"/>
                </a:cubicBezTo>
                <a:close/>
                <a:moveTo>
                  <a:pt x="353559" y="1800965"/>
                </a:moveTo>
                <a:cubicBezTo>
                  <a:pt x="371150" y="1800965"/>
                  <a:pt x="385412" y="1815226"/>
                  <a:pt x="385412" y="1832818"/>
                </a:cubicBezTo>
                <a:cubicBezTo>
                  <a:pt x="385412" y="1850410"/>
                  <a:pt x="371150" y="1864671"/>
                  <a:pt x="353559" y="1864671"/>
                </a:cubicBezTo>
                <a:cubicBezTo>
                  <a:pt x="335967" y="1864671"/>
                  <a:pt x="321705" y="1850410"/>
                  <a:pt x="321705" y="1832818"/>
                </a:cubicBezTo>
                <a:cubicBezTo>
                  <a:pt x="321705" y="1815226"/>
                  <a:pt x="335967" y="1800965"/>
                  <a:pt x="353559" y="1800965"/>
                </a:cubicBezTo>
                <a:close/>
                <a:moveTo>
                  <a:pt x="246323" y="1706853"/>
                </a:moveTo>
                <a:cubicBezTo>
                  <a:pt x="263915" y="1706853"/>
                  <a:pt x="278176" y="1721114"/>
                  <a:pt x="278176" y="1738706"/>
                </a:cubicBezTo>
                <a:cubicBezTo>
                  <a:pt x="278176" y="1756298"/>
                  <a:pt x="263915" y="1770559"/>
                  <a:pt x="246323" y="1770559"/>
                </a:cubicBezTo>
                <a:cubicBezTo>
                  <a:pt x="228731" y="1770559"/>
                  <a:pt x="214470" y="1756298"/>
                  <a:pt x="214470" y="1738706"/>
                </a:cubicBezTo>
                <a:cubicBezTo>
                  <a:pt x="214470" y="1721114"/>
                  <a:pt x="228731" y="1706853"/>
                  <a:pt x="246323" y="1706853"/>
                </a:cubicBezTo>
                <a:close/>
                <a:moveTo>
                  <a:pt x="139088" y="1706853"/>
                </a:moveTo>
                <a:cubicBezTo>
                  <a:pt x="156680" y="1706853"/>
                  <a:pt x="170941" y="1721114"/>
                  <a:pt x="170941" y="1738706"/>
                </a:cubicBezTo>
                <a:cubicBezTo>
                  <a:pt x="170941" y="1756298"/>
                  <a:pt x="156680" y="1770559"/>
                  <a:pt x="139088" y="1770559"/>
                </a:cubicBezTo>
                <a:cubicBezTo>
                  <a:pt x="121496" y="1770559"/>
                  <a:pt x="107235" y="1756298"/>
                  <a:pt x="107235" y="1738706"/>
                </a:cubicBezTo>
                <a:cubicBezTo>
                  <a:pt x="107235" y="1721114"/>
                  <a:pt x="121496" y="1706853"/>
                  <a:pt x="139088" y="1706853"/>
                </a:cubicBezTo>
                <a:close/>
                <a:moveTo>
                  <a:pt x="31853" y="1706853"/>
                </a:moveTo>
                <a:cubicBezTo>
                  <a:pt x="49445" y="1706853"/>
                  <a:pt x="63706" y="1721114"/>
                  <a:pt x="63706" y="1738706"/>
                </a:cubicBezTo>
                <a:cubicBezTo>
                  <a:pt x="63706" y="1756298"/>
                  <a:pt x="49445" y="1770559"/>
                  <a:pt x="31853" y="1770559"/>
                </a:cubicBezTo>
                <a:cubicBezTo>
                  <a:pt x="14262" y="1770559"/>
                  <a:pt x="0" y="1756298"/>
                  <a:pt x="0" y="1738706"/>
                </a:cubicBezTo>
                <a:cubicBezTo>
                  <a:pt x="0" y="1721114"/>
                  <a:pt x="14262" y="1706853"/>
                  <a:pt x="31853" y="1706853"/>
                </a:cubicBezTo>
                <a:close/>
                <a:moveTo>
                  <a:pt x="353558" y="1705532"/>
                </a:moveTo>
                <a:cubicBezTo>
                  <a:pt x="371150" y="1705532"/>
                  <a:pt x="385411" y="1719793"/>
                  <a:pt x="385411" y="1737385"/>
                </a:cubicBezTo>
                <a:cubicBezTo>
                  <a:pt x="385411" y="1754977"/>
                  <a:pt x="371150" y="1769238"/>
                  <a:pt x="353558" y="1769238"/>
                </a:cubicBezTo>
                <a:cubicBezTo>
                  <a:pt x="335966" y="1769238"/>
                  <a:pt x="321705" y="1754977"/>
                  <a:pt x="321705" y="1737385"/>
                </a:cubicBezTo>
                <a:cubicBezTo>
                  <a:pt x="321705" y="1719793"/>
                  <a:pt x="335966" y="1705532"/>
                  <a:pt x="353558" y="1705532"/>
                </a:cubicBezTo>
                <a:close/>
                <a:moveTo>
                  <a:pt x="2790157" y="1699912"/>
                </a:moveTo>
                <a:cubicBezTo>
                  <a:pt x="2807749" y="1699912"/>
                  <a:pt x="2822010" y="1714174"/>
                  <a:pt x="2822010" y="1731765"/>
                </a:cubicBezTo>
                <a:cubicBezTo>
                  <a:pt x="2822010" y="1749357"/>
                  <a:pt x="2807749" y="1763619"/>
                  <a:pt x="2790157" y="1763619"/>
                </a:cubicBezTo>
                <a:cubicBezTo>
                  <a:pt x="2772565" y="1763619"/>
                  <a:pt x="2758304" y="1749357"/>
                  <a:pt x="2758304" y="1731765"/>
                </a:cubicBezTo>
                <a:cubicBezTo>
                  <a:pt x="2758304" y="1714174"/>
                  <a:pt x="2772565" y="1699912"/>
                  <a:pt x="2790157" y="1699912"/>
                </a:cubicBezTo>
                <a:close/>
                <a:moveTo>
                  <a:pt x="2682922" y="1699912"/>
                </a:moveTo>
                <a:cubicBezTo>
                  <a:pt x="2700514" y="1699912"/>
                  <a:pt x="2714775" y="1714174"/>
                  <a:pt x="2714775" y="1731765"/>
                </a:cubicBezTo>
                <a:cubicBezTo>
                  <a:pt x="2714775" y="1749357"/>
                  <a:pt x="2700514" y="1763619"/>
                  <a:pt x="2682922" y="1763619"/>
                </a:cubicBezTo>
                <a:cubicBezTo>
                  <a:pt x="2665330" y="1763619"/>
                  <a:pt x="2651069" y="1749357"/>
                  <a:pt x="2651069" y="1731765"/>
                </a:cubicBezTo>
                <a:cubicBezTo>
                  <a:pt x="2651069" y="1714174"/>
                  <a:pt x="2665330" y="1699912"/>
                  <a:pt x="2682922" y="1699912"/>
                </a:cubicBezTo>
                <a:close/>
                <a:moveTo>
                  <a:pt x="2575687" y="1699912"/>
                </a:moveTo>
                <a:cubicBezTo>
                  <a:pt x="2593279" y="1699912"/>
                  <a:pt x="2607540" y="1714174"/>
                  <a:pt x="2607540" y="1731765"/>
                </a:cubicBezTo>
                <a:cubicBezTo>
                  <a:pt x="2607540" y="1749357"/>
                  <a:pt x="2593279" y="1763619"/>
                  <a:pt x="2575687" y="1763619"/>
                </a:cubicBezTo>
                <a:cubicBezTo>
                  <a:pt x="2558095" y="1763619"/>
                  <a:pt x="2543834" y="1749357"/>
                  <a:pt x="2543834" y="1731765"/>
                </a:cubicBezTo>
                <a:cubicBezTo>
                  <a:pt x="2543834" y="1714174"/>
                  <a:pt x="2558095" y="1699912"/>
                  <a:pt x="2575687" y="1699912"/>
                </a:cubicBezTo>
                <a:close/>
                <a:moveTo>
                  <a:pt x="1210190" y="1699643"/>
                </a:moveTo>
                <a:lnTo>
                  <a:pt x="1214009" y="1701225"/>
                </a:lnTo>
                <a:lnTo>
                  <a:pt x="1206371" y="1701225"/>
                </a:lnTo>
                <a:close/>
                <a:moveTo>
                  <a:pt x="1102321" y="1699643"/>
                </a:moveTo>
                <a:lnTo>
                  <a:pt x="1106140" y="1701225"/>
                </a:lnTo>
                <a:lnTo>
                  <a:pt x="1098502" y="1701225"/>
                </a:lnTo>
                <a:close/>
                <a:moveTo>
                  <a:pt x="994702" y="1699643"/>
                </a:moveTo>
                <a:lnTo>
                  <a:pt x="998521" y="1701225"/>
                </a:lnTo>
                <a:lnTo>
                  <a:pt x="990883" y="1701225"/>
                </a:lnTo>
                <a:close/>
                <a:moveTo>
                  <a:pt x="886833" y="1699643"/>
                </a:moveTo>
                <a:lnTo>
                  <a:pt x="890652" y="1701225"/>
                </a:lnTo>
                <a:lnTo>
                  <a:pt x="883014" y="1701225"/>
                </a:lnTo>
                <a:close/>
                <a:moveTo>
                  <a:pt x="782144" y="1699643"/>
                </a:moveTo>
                <a:lnTo>
                  <a:pt x="785963" y="1701225"/>
                </a:lnTo>
                <a:lnTo>
                  <a:pt x="778325" y="1701225"/>
                </a:lnTo>
                <a:close/>
                <a:moveTo>
                  <a:pt x="674275" y="1699643"/>
                </a:moveTo>
                <a:lnTo>
                  <a:pt x="678094" y="1701225"/>
                </a:lnTo>
                <a:lnTo>
                  <a:pt x="670456" y="1701225"/>
                </a:lnTo>
                <a:close/>
                <a:moveTo>
                  <a:pt x="566656" y="1699643"/>
                </a:moveTo>
                <a:lnTo>
                  <a:pt x="570475" y="1701225"/>
                </a:lnTo>
                <a:lnTo>
                  <a:pt x="562837" y="1701225"/>
                </a:lnTo>
                <a:close/>
                <a:moveTo>
                  <a:pt x="458787" y="1699643"/>
                </a:moveTo>
                <a:lnTo>
                  <a:pt x="462606" y="1701225"/>
                </a:lnTo>
                <a:lnTo>
                  <a:pt x="454968" y="1701225"/>
                </a:lnTo>
                <a:close/>
                <a:moveTo>
                  <a:pt x="2897392" y="1698592"/>
                </a:moveTo>
                <a:cubicBezTo>
                  <a:pt x="2914984" y="1698592"/>
                  <a:pt x="2929245" y="1712853"/>
                  <a:pt x="2929245" y="1730445"/>
                </a:cubicBezTo>
                <a:cubicBezTo>
                  <a:pt x="2929245" y="1748037"/>
                  <a:pt x="2914984" y="1762298"/>
                  <a:pt x="2897392" y="1762298"/>
                </a:cubicBezTo>
                <a:cubicBezTo>
                  <a:pt x="2879800" y="1762298"/>
                  <a:pt x="2865539" y="1748037"/>
                  <a:pt x="2865539" y="1730445"/>
                </a:cubicBezTo>
                <a:cubicBezTo>
                  <a:pt x="2865539" y="1712853"/>
                  <a:pt x="2879800" y="1698592"/>
                  <a:pt x="2897392" y="1698592"/>
                </a:cubicBezTo>
                <a:close/>
                <a:moveTo>
                  <a:pt x="353558" y="1697992"/>
                </a:moveTo>
                <a:lnTo>
                  <a:pt x="361363" y="1701225"/>
                </a:lnTo>
                <a:lnTo>
                  <a:pt x="345753" y="1701225"/>
                </a:lnTo>
                <a:close/>
                <a:moveTo>
                  <a:pt x="246323" y="1696671"/>
                </a:moveTo>
                <a:lnTo>
                  <a:pt x="257318" y="1701225"/>
                </a:lnTo>
                <a:lnTo>
                  <a:pt x="235329" y="1701225"/>
                </a:lnTo>
                <a:close/>
                <a:moveTo>
                  <a:pt x="139088" y="1696671"/>
                </a:moveTo>
                <a:lnTo>
                  <a:pt x="150083" y="1701225"/>
                </a:lnTo>
                <a:lnTo>
                  <a:pt x="128094" y="1701225"/>
                </a:lnTo>
                <a:close/>
                <a:moveTo>
                  <a:pt x="31853" y="1696671"/>
                </a:moveTo>
                <a:lnTo>
                  <a:pt x="42848" y="1701225"/>
                </a:lnTo>
                <a:lnTo>
                  <a:pt x="20859" y="1701225"/>
                </a:lnTo>
                <a:close/>
                <a:moveTo>
                  <a:pt x="1624113" y="1694354"/>
                </a:moveTo>
                <a:lnTo>
                  <a:pt x="1640701" y="1701225"/>
                </a:lnTo>
                <a:lnTo>
                  <a:pt x="1607525" y="1701225"/>
                </a:lnTo>
                <a:close/>
                <a:moveTo>
                  <a:pt x="1516245" y="1694354"/>
                </a:moveTo>
                <a:lnTo>
                  <a:pt x="1532833" y="1701225"/>
                </a:lnTo>
                <a:lnTo>
                  <a:pt x="1499657" y="1701225"/>
                </a:lnTo>
                <a:close/>
                <a:moveTo>
                  <a:pt x="1408625" y="1694354"/>
                </a:moveTo>
                <a:lnTo>
                  <a:pt x="1425213" y="1701225"/>
                </a:lnTo>
                <a:lnTo>
                  <a:pt x="1392037" y="1701225"/>
                </a:lnTo>
                <a:close/>
                <a:moveTo>
                  <a:pt x="1300757" y="1694354"/>
                </a:moveTo>
                <a:lnTo>
                  <a:pt x="1317345" y="1701225"/>
                </a:lnTo>
                <a:lnTo>
                  <a:pt x="1284169" y="1701225"/>
                </a:lnTo>
                <a:close/>
                <a:moveTo>
                  <a:pt x="346851" y="1658592"/>
                </a:moveTo>
                <a:lnTo>
                  <a:pt x="360265" y="1658592"/>
                </a:lnTo>
                <a:lnTo>
                  <a:pt x="353558" y="1661370"/>
                </a:lnTo>
                <a:close/>
                <a:moveTo>
                  <a:pt x="236428" y="1658592"/>
                </a:moveTo>
                <a:lnTo>
                  <a:pt x="256219" y="1658592"/>
                </a:lnTo>
                <a:lnTo>
                  <a:pt x="246323" y="1662691"/>
                </a:lnTo>
                <a:close/>
                <a:moveTo>
                  <a:pt x="129193" y="1658592"/>
                </a:moveTo>
                <a:lnTo>
                  <a:pt x="148984" y="1658592"/>
                </a:lnTo>
                <a:lnTo>
                  <a:pt x="139088" y="1662691"/>
                </a:lnTo>
                <a:close/>
                <a:moveTo>
                  <a:pt x="21958" y="1658592"/>
                </a:moveTo>
                <a:lnTo>
                  <a:pt x="41749" y="1658592"/>
                </a:lnTo>
                <a:lnTo>
                  <a:pt x="31853" y="1662691"/>
                </a:lnTo>
                <a:close/>
                <a:moveTo>
                  <a:pt x="2897392" y="1599557"/>
                </a:moveTo>
                <a:cubicBezTo>
                  <a:pt x="2914984" y="1599557"/>
                  <a:pt x="2929245" y="1613819"/>
                  <a:pt x="2929245" y="1631411"/>
                </a:cubicBezTo>
                <a:cubicBezTo>
                  <a:pt x="2929245" y="1649002"/>
                  <a:pt x="2914984" y="1663264"/>
                  <a:pt x="2897392" y="1663264"/>
                </a:cubicBezTo>
                <a:cubicBezTo>
                  <a:pt x="2879800" y="1663264"/>
                  <a:pt x="2865539" y="1649002"/>
                  <a:pt x="2865539" y="1631411"/>
                </a:cubicBezTo>
                <a:cubicBezTo>
                  <a:pt x="2865539" y="1613819"/>
                  <a:pt x="2879800" y="1599557"/>
                  <a:pt x="2897392" y="1599557"/>
                </a:cubicBezTo>
                <a:close/>
                <a:moveTo>
                  <a:pt x="2790157" y="1598237"/>
                </a:moveTo>
                <a:cubicBezTo>
                  <a:pt x="2807749" y="1598237"/>
                  <a:pt x="2822010" y="1612498"/>
                  <a:pt x="2822010" y="1630090"/>
                </a:cubicBezTo>
                <a:cubicBezTo>
                  <a:pt x="2822010" y="1647682"/>
                  <a:pt x="2807749" y="1661943"/>
                  <a:pt x="2790157" y="1661943"/>
                </a:cubicBezTo>
                <a:cubicBezTo>
                  <a:pt x="2772565" y="1661943"/>
                  <a:pt x="2758304" y="1647682"/>
                  <a:pt x="2758304" y="1630090"/>
                </a:cubicBezTo>
                <a:cubicBezTo>
                  <a:pt x="2758304" y="1612498"/>
                  <a:pt x="2772565" y="1598237"/>
                  <a:pt x="2790157" y="1598237"/>
                </a:cubicBezTo>
                <a:close/>
                <a:moveTo>
                  <a:pt x="2682922" y="1598237"/>
                </a:moveTo>
                <a:cubicBezTo>
                  <a:pt x="2700514" y="1598237"/>
                  <a:pt x="2714775" y="1612498"/>
                  <a:pt x="2714775" y="1630090"/>
                </a:cubicBezTo>
                <a:cubicBezTo>
                  <a:pt x="2714775" y="1647682"/>
                  <a:pt x="2700514" y="1661943"/>
                  <a:pt x="2682922" y="1661943"/>
                </a:cubicBezTo>
                <a:cubicBezTo>
                  <a:pt x="2665330" y="1661943"/>
                  <a:pt x="2651069" y="1647682"/>
                  <a:pt x="2651069" y="1630090"/>
                </a:cubicBezTo>
                <a:cubicBezTo>
                  <a:pt x="2651069" y="1612498"/>
                  <a:pt x="2665330" y="1598237"/>
                  <a:pt x="2682922" y="1598237"/>
                </a:cubicBezTo>
                <a:close/>
                <a:moveTo>
                  <a:pt x="2575687" y="1598237"/>
                </a:moveTo>
                <a:cubicBezTo>
                  <a:pt x="2593279" y="1598237"/>
                  <a:pt x="2607540" y="1612498"/>
                  <a:pt x="2607540" y="1630090"/>
                </a:cubicBezTo>
                <a:cubicBezTo>
                  <a:pt x="2607540" y="1647682"/>
                  <a:pt x="2593279" y="1661943"/>
                  <a:pt x="2575687" y="1661943"/>
                </a:cubicBezTo>
                <a:cubicBezTo>
                  <a:pt x="2558095" y="1661943"/>
                  <a:pt x="2543834" y="1647682"/>
                  <a:pt x="2543834" y="1630090"/>
                </a:cubicBezTo>
                <a:cubicBezTo>
                  <a:pt x="2543834" y="1612498"/>
                  <a:pt x="2558095" y="1598237"/>
                  <a:pt x="2575687" y="1598237"/>
                </a:cubicBezTo>
                <a:close/>
                <a:moveTo>
                  <a:pt x="353558" y="1593302"/>
                </a:moveTo>
                <a:cubicBezTo>
                  <a:pt x="371150" y="1593302"/>
                  <a:pt x="385411" y="1607563"/>
                  <a:pt x="385411" y="1625155"/>
                </a:cubicBezTo>
                <a:cubicBezTo>
                  <a:pt x="385411" y="1642747"/>
                  <a:pt x="371150" y="1657008"/>
                  <a:pt x="353558" y="1657008"/>
                </a:cubicBezTo>
                <a:cubicBezTo>
                  <a:pt x="335966" y="1657008"/>
                  <a:pt x="321705" y="1642747"/>
                  <a:pt x="321705" y="1625155"/>
                </a:cubicBezTo>
                <a:cubicBezTo>
                  <a:pt x="321705" y="1607563"/>
                  <a:pt x="335966" y="1593302"/>
                  <a:pt x="353558" y="1593302"/>
                </a:cubicBezTo>
                <a:close/>
                <a:moveTo>
                  <a:pt x="246323" y="1591981"/>
                </a:moveTo>
                <a:cubicBezTo>
                  <a:pt x="263915" y="1591981"/>
                  <a:pt x="278176" y="1606243"/>
                  <a:pt x="278176" y="1623834"/>
                </a:cubicBezTo>
                <a:cubicBezTo>
                  <a:pt x="278176" y="1641426"/>
                  <a:pt x="263915" y="1655688"/>
                  <a:pt x="246323" y="1655688"/>
                </a:cubicBezTo>
                <a:cubicBezTo>
                  <a:pt x="228731" y="1655688"/>
                  <a:pt x="214470" y="1641426"/>
                  <a:pt x="214470" y="1623834"/>
                </a:cubicBezTo>
                <a:cubicBezTo>
                  <a:pt x="214470" y="1606243"/>
                  <a:pt x="228731" y="1591981"/>
                  <a:pt x="246323" y="1591981"/>
                </a:cubicBezTo>
                <a:close/>
                <a:moveTo>
                  <a:pt x="139088" y="1591981"/>
                </a:moveTo>
                <a:cubicBezTo>
                  <a:pt x="156680" y="1591981"/>
                  <a:pt x="170941" y="1606243"/>
                  <a:pt x="170941" y="1623834"/>
                </a:cubicBezTo>
                <a:cubicBezTo>
                  <a:pt x="170941" y="1641426"/>
                  <a:pt x="156680" y="1655688"/>
                  <a:pt x="139088" y="1655688"/>
                </a:cubicBezTo>
                <a:cubicBezTo>
                  <a:pt x="121496" y="1655688"/>
                  <a:pt x="107235" y="1641426"/>
                  <a:pt x="107235" y="1623834"/>
                </a:cubicBezTo>
                <a:cubicBezTo>
                  <a:pt x="107235" y="1606243"/>
                  <a:pt x="121496" y="1591981"/>
                  <a:pt x="139088" y="1591981"/>
                </a:cubicBezTo>
                <a:close/>
                <a:moveTo>
                  <a:pt x="31853" y="1591981"/>
                </a:moveTo>
                <a:cubicBezTo>
                  <a:pt x="49445" y="1591981"/>
                  <a:pt x="63706" y="1606243"/>
                  <a:pt x="63706" y="1623834"/>
                </a:cubicBezTo>
                <a:cubicBezTo>
                  <a:pt x="63706" y="1641426"/>
                  <a:pt x="49445" y="1655688"/>
                  <a:pt x="31853" y="1655688"/>
                </a:cubicBezTo>
                <a:cubicBezTo>
                  <a:pt x="14262" y="1655688"/>
                  <a:pt x="0" y="1641426"/>
                  <a:pt x="0" y="1623834"/>
                </a:cubicBezTo>
                <a:cubicBezTo>
                  <a:pt x="0" y="1606243"/>
                  <a:pt x="14262" y="1591981"/>
                  <a:pt x="31853" y="1591981"/>
                </a:cubicBezTo>
                <a:close/>
                <a:moveTo>
                  <a:pt x="2897392" y="1491689"/>
                </a:moveTo>
                <a:cubicBezTo>
                  <a:pt x="2914984" y="1491689"/>
                  <a:pt x="2929245" y="1505950"/>
                  <a:pt x="2929245" y="1523542"/>
                </a:cubicBezTo>
                <a:cubicBezTo>
                  <a:pt x="2929245" y="1541134"/>
                  <a:pt x="2914984" y="1555395"/>
                  <a:pt x="2897392" y="1555395"/>
                </a:cubicBezTo>
                <a:cubicBezTo>
                  <a:pt x="2879800" y="1555395"/>
                  <a:pt x="2865539" y="1541134"/>
                  <a:pt x="2865539" y="1523542"/>
                </a:cubicBezTo>
                <a:cubicBezTo>
                  <a:pt x="2865539" y="1505950"/>
                  <a:pt x="2879800" y="1491689"/>
                  <a:pt x="2897392" y="1491689"/>
                </a:cubicBezTo>
                <a:close/>
                <a:moveTo>
                  <a:pt x="2790157" y="1490368"/>
                </a:moveTo>
                <a:cubicBezTo>
                  <a:pt x="2807749" y="1490368"/>
                  <a:pt x="2822010" y="1504630"/>
                  <a:pt x="2822010" y="1522221"/>
                </a:cubicBezTo>
                <a:cubicBezTo>
                  <a:pt x="2822010" y="1539813"/>
                  <a:pt x="2807749" y="1554075"/>
                  <a:pt x="2790157" y="1554075"/>
                </a:cubicBezTo>
                <a:cubicBezTo>
                  <a:pt x="2772565" y="1554075"/>
                  <a:pt x="2758304" y="1539813"/>
                  <a:pt x="2758304" y="1522221"/>
                </a:cubicBezTo>
                <a:cubicBezTo>
                  <a:pt x="2758304" y="1504630"/>
                  <a:pt x="2772565" y="1490368"/>
                  <a:pt x="2790157" y="1490368"/>
                </a:cubicBezTo>
                <a:close/>
                <a:moveTo>
                  <a:pt x="2682922" y="1490368"/>
                </a:moveTo>
                <a:cubicBezTo>
                  <a:pt x="2700514" y="1490368"/>
                  <a:pt x="2714775" y="1504630"/>
                  <a:pt x="2714775" y="1522221"/>
                </a:cubicBezTo>
                <a:cubicBezTo>
                  <a:pt x="2714775" y="1539813"/>
                  <a:pt x="2700514" y="1554075"/>
                  <a:pt x="2682922" y="1554075"/>
                </a:cubicBezTo>
                <a:cubicBezTo>
                  <a:pt x="2665330" y="1554075"/>
                  <a:pt x="2651069" y="1539813"/>
                  <a:pt x="2651069" y="1522221"/>
                </a:cubicBezTo>
                <a:cubicBezTo>
                  <a:pt x="2651069" y="1504630"/>
                  <a:pt x="2665330" y="1490368"/>
                  <a:pt x="2682922" y="1490368"/>
                </a:cubicBezTo>
                <a:close/>
                <a:moveTo>
                  <a:pt x="2575687" y="1490368"/>
                </a:moveTo>
                <a:cubicBezTo>
                  <a:pt x="2593279" y="1490368"/>
                  <a:pt x="2607540" y="1504630"/>
                  <a:pt x="2607540" y="1522221"/>
                </a:cubicBezTo>
                <a:cubicBezTo>
                  <a:pt x="2607540" y="1539813"/>
                  <a:pt x="2593279" y="1554075"/>
                  <a:pt x="2575687" y="1554075"/>
                </a:cubicBezTo>
                <a:cubicBezTo>
                  <a:pt x="2558095" y="1554075"/>
                  <a:pt x="2543834" y="1539813"/>
                  <a:pt x="2543834" y="1522221"/>
                </a:cubicBezTo>
                <a:cubicBezTo>
                  <a:pt x="2543834" y="1504630"/>
                  <a:pt x="2558095" y="1490368"/>
                  <a:pt x="2575687" y="1490368"/>
                </a:cubicBezTo>
                <a:close/>
                <a:moveTo>
                  <a:pt x="353558" y="1485434"/>
                </a:moveTo>
                <a:cubicBezTo>
                  <a:pt x="371150" y="1485434"/>
                  <a:pt x="385411" y="1499695"/>
                  <a:pt x="385411" y="1517287"/>
                </a:cubicBezTo>
                <a:cubicBezTo>
                  <a:pt x="385411" y="1534879"/>
                  <a:pt x="371150" y="1549140"/>
                  <a:pt x="353558" y="1549140"/>
                </a:cubicBezTo>
                <a:cubicBezTo>
                  <a:pt x="335966" y="1549140"/>
                  <a:pt x="321705" y="1534879"/>
                  <a:pt x="321705" y="1517287"/>
                </a:cubicBezTo>
                <a:cubicBezTo>
                  <a:pt x="321705" y="1499695"/>
                  <a:pt x="335966" y="1485434"/>
                  <a:pt x="353558" y="1485434"/>
                </a:cubicBezTo>
                <a:close/>
                <a:moveTo>
                  <a:pt x="246323" y="1484113"/>
                </a:moveTo>
                <a:cubicBezTo>
                  <a:pt x="263915" y="1484113"/>
                  <a:pt x="278176" y="1498374"/>
                  <a:pt x="278176" y="1515966"/>
                </a:cubicBezTo>
                <a:cubicBezTo>
                  <a:pt x="278176" y="1533558"/>
                  <a:pt x="263915" y="1547819"/>
                  <a:pt x="246323" y="1547819"/>
                </a:cubicBezTo>
                <a:cubicBezTo>
                  <a:pt x="228731" y="1547819"/>
                  <a:pt x="214470" y="1533558"/>
                  <a:pt x="214470" y="1515966"/>
                </a:cubicBezTo>
                <a:cubicBezTo>
                  <a:pt x="214470" y="1498374"/>
                  <a:pt x="228731" y="1484113"/>
                  <a:pt x="246323" y="1484113"/>
                </a:cubicBezTo>
                <a:close/>
                <a:moveTo>
                  <a:pt x="139088" y="1484113"/>
                </a:moveTo>
                <a:cubicBezTo>
                  <a:pt x="156680" y="1484113"/>
                  <a:pt x="170941" y="1498374"/>
                  <a:pt x="170941" y="1515966"/>
                </a:cubicBezTo>
                <a:cubicBezTo>
                  <a:pt x="170941" y="1533558"/>
                  <a:pt x="156680" y="1547819"/>
                  <a:pt x="139088" y="1547819"/>
                </a:cubicBezTo>
                <a:cubicBezTo>
                  <a:pt x="121496" y="1547819"/>
                  <a:pt x="107235" y="1533558"/>
                  <a:pt x="107235" y="1515966"/>
                </a:cubicBezTo>
                <a:cubicBezTo>
                  <a:pt x="107235" y="1498374"/>
                  <a:pt x="121496" y="1484113"/>
                  <a:pt x="139088" y="1484113"/>
                </a:cubicBezTo>
                <a:close/>
                <a:moveTo>
                  <a:pt x="31853" y="1484113"/>
                </a:moveTo>
                <a:cubicBezTo>
                  <a:pt x="49445" y="1484113"/>
                  <a:pt x="63706" y="1498374"/>
                  <a:pt x="63706" y="1515966"/>
                </a:cubicBezTo>
                <a:cubicBezTo>
                  <a:pt x="63706" y="1533558"/>
                  <a:pt x="49445" y="1547819"/>
                  <a:pt x="31853" y="1547819"/>
                </a:cubicBezTo>
                <a:cubicBezTo>
                  <a:pt x="14262" y="1547819"/>
                  <a:pt x="0" y="1533558"/>
                  <a:pt x="0" y="1515966"/>
                </a:cubicBezTo>
                <a:cubicBezTo>
                  <a:pt x="0" y="1498374"/>
                  <a:pt x="14262" y="1484113"/>
                  <a:pt x="31853" y="1484113"/>
                </a:cubicBezTo>
                <a:close/>
                <a:moveTo>
                  <a:pt x="2897392" y="1384070"/>
                </a:moveTo>
                <a:cubicBezTo>
                  <a:pt x="2914984" y="1384070"/>
                  <a:pt x="2929245" y="1398331"/>
                  <a:pt x="2929245" y="1415923"/>
                </a:cubicBezTo>
                <a:cubicBezTo>
                  <a:pt x="2929245" y="1433514"/>
                  <a:pt x="2914984" y="1447776"/>
                  <a:pt x="2897392" y="1447776"/>
                </a:cubicBezTo>
                <a:cubicBezTo>
                  <a:pt x="2879800" y="1447776"/>
                  <a:pt x="2865539" y="1433514"/>
                  <a:pt x="2865539" y="1415923"/>
                </a:cubicBezTo>
                <a:cubicBezTo>
                  <a:pt x="2865539" y="1398331"/>
                  <a:pt x="2879800" y="1384070"/>
                  <a:pt x="2897392" y="1384070"/>
                </a:cubicBezTo>
                <a:close/>
                <a:moveTo>
                  <a:pt x="2790157" y="1382749"/>
                </a:moveTo>
                <a:cubicBezTo>
                  <a:pt x="2807749" y="1382749"/>
                  <a:pt x="2822010" y="1397010"/>
                  <a:pt x="2822010" y="1414602"/>
                </a:cubicBezTo>
                <a:cubicBezTo>
                  <a:pt x="2822010" y="1432194"/>
                  <a:pt x="2807749" y="1446455"/>
                  <a:pt x="2790157" y="1446455"/>
                </a:cubicBezTo>
                <a:cubicBezTo>
                  <a:pt x="2772565" y="1446455"/>
                  <a:pt x="2758304" y="1432194"/>
                  <a:pt x="2758304" y="1414602"/>
                </a:cubicBezTo>
                <a:cubicBezTo>
                  <a:pt x="2758304" y="1397010"/>
                  <a:pt x="2772565" y="1382749"/>
                  <a:pt x="2790157" y="1382749"/>
                </a:cubicBezTo>
                <a:close/>
                <a:moveTo>
                  <a:pt x="2682922" y="1382749"/>
                </a:moveTo>
                <a:cubicBezTo>
                  <a:pt x="2700514" y="1382749"/>
                  <a:pt x="2714775" y="1397010"/>
                  <a:pt x="2714775" y="1414602"/>
                </a:cubicBezTo>
                <a:cubicBezTo>
                  <a:pt x="2714775" y="1432194"/>
                  <a:pt x="2700514" y="1446455"/>
                  <a:pt x="2682922" y="1446455"/>
                </a:cubicBezTo>
                <a:cubicBezTo>
                  <a:pt x="2665330" y="1446455"/>
                  <a:pt x="2651069" y="1432194"/>
                  <a:pt x="2651069" y="1414602"/>
                </a:cubicBezTo>
                <a:cubicBezTo>
                  <a:pt x="2651069" y="1397010"/>
                  <a:pt x="2665330" y="1382749"/>
                  <a:pt x="2682922" y="1382749"/>
                </a:cubicBezTo>
                <a:close/>
                <a:moveTo>
                  <a:pt x="2575687" y="1382749"/>
                </a:moveTo>
                <a:cubicBezTo>
                  <a:pt x="2593279" y="1382749"/>
                  <a:pt x="2607540" y="1397010"/>
                  <a:pt x="2607540" y="1414602"/>
                </a:cubicBezTo>
                <a:cubicBezTo>
                  <a:pt x="2607540" y="1432194"/>
                  <a:pt x="2593279" y="1446455"/>
                  <a:pt x="2575687" y="1446455"/>
                </a:cubicBezTo>
                <a:cubicBezTo>
                  <a:pt x="2558095" y="1446455"/>
                  <a:pt x="2543834" y="1432194"/>
                  <a:pt x="2543834" y="1414602"/>
                </a:cubicBezTo>
                <a:cubicBezTo>
                  <a:pt x="2543834" y="1397010"/>
                  <a:pt x="2558095" y="1382749"/>
                  <a:pt x="2575687" y="1382749"/>
                </a:cubicBezTo>
                <a:close/>
                <a:moveTo>
                  <a:pt x="353558" y="1377814"/>
                </a:moveTo>
                <a:cubicBezTo>
                  <a:pt x="371150" y="1377814"/>
                  <a:pt x="385411" y="1392075"/>
                  <a:pt x="385411" y="1409667"/>
                </a:cubicBezTo>
                <a:cubicBezTo>
                  <a:pt x="385411" y="1427259"/>
                  <a:pt x="371150" y="1441520"/>
                  <a:pt x="353558" y="1441520"/>
                </a:cubicBezTo>
                <a:cubicBezTo>
                  <a:pt x="335966" y="1441520"/>
                  <a:pt x="321705" y="1427259"/>
                  <a:pt x="321705" y="1409667"/>
                </a:cubicBezTo>
                <a:cubicBezTo>
                  <a:pt x="321705" y="1392075"/>
                  <a:pt x="335966" y="1377814"/>
                  <a:pt x="353558" y="1377814"/>
                </a:cubicBezTo>
                <a:close/>
                <a:moveTo>
                  <a:pt x="246323" y="1376493"/>
                </a:moveTo>
                <a:cubicBezTo>
                  <a:pt x="263915" y="1376493"/>
                  <a:pt x="278176" y="1390755"/>
                  <a:pt x="278176" y="1408347"/>
                </a:cubicBezTo>
                <a:cubicBezTo>
                  <a:pt x="278176" y="1425938"/>
                  <a:pt x="263915" y="1440200"/>
                  <a:pt x="246323" y="1440200"/>
                </a:cubicBezTo>
                <a:cubicBezTo>
                  <a:pt x="228731" y="1440200"/>
                  <a:pt x="214470" y="1425938"/>
                  <a:pt x="214470" y="1408347"/>
                </a:cubicBezTo>
                <a:cubicBezTo>
                  <a:pt x="214470" y="1390755"/>
                  <a:pt x="228731" y="1376493"/>
                  <a:pt x="246323" y="1376493"/>
                </a:cubicBezTo>
                <a:close/>
                <a:moveTo>
                  <a:pt x="139088" y="1376493"/>
                </a:moveTo>
                <a:cubicBezTo>
                  <a:pt x="156680" y="1376493"/>
                  <a:pt x="170941" y="1390755"/>
                  <a:pt x="170941" y="1408347"/>
                </a:cubicBezTo>
                <a:cubicBezTo>
                  <a:pt x="170941" y="1425938"/>
                  <a:pt x="156680" y="1440200"/>
                  <a:pt x="139088" y="1440200"/>
                </a:cubicBezTo>
                <a:cubicBezTo>
                  <a:pt x="121496" y="1440200"/>
                  <a:pt x="107235" y="1425938"/>
                  <a:pt x="107235" y="1408347"/>
                </a:cubicBezTo>
                <a:cubicBezTo>
                  <a:pt x="107235" y="1390755"/>
                  <a:pt x="121496" y="1376493"/>
                  <a:pt x="139088" y="1376493"/>
                </a:cubicBezTo>
                <a:close/>
                <a:moveTo>
                  <a:pt x="31853" y="1376493"/>
                </a:moveTo>
                <a:cubicBezTo>
                  <a:pt x="49445" y="1376493"/>
                  <a:pt x="63706" y="1390755"/>
                  <a:pt x="63706" y="1408347"/>
                </a:cubicBezTo>
                <a:cubicBezTo>
                  <a:pt x="63706" y="1425938"/>
                  <a:pt x="49445" y="1440200"/>
                  <a:pt x="31853" y="1440200"/>
                </a:cubicBezTo>
                <a:cubicBezTo>
                  <a:pt x="14262" y="1440200"/>
                  <a:pt x="0" y="1425938"/>
                  <a:pt x="0" y="1408347"/>
                </a:cubicBezTo>
                <a:cubicBezTo>
                  <a:pt x="0" y="1390755"/>
                  <a:pt x="14262" y="1376493"/>
                  <a:pt x="31853" y="1376493"/>
                </a:cubicBezTo>
                <a:close/>
                <a:moveTo>
                  <a:pt x="2897392" y="1276201"/>
                </a:moveTo>
                <a:cubicBezTo>
                  <a:pt x="2914984" y="1276201"/>
                  <a:pt x="2929245" y="1290462"/>
                  <a:pt x="2929245" y="1308054"/>
                </a:cubicBezTo>
                <a:cubicBezTo>
                  <a:pt x="2929245" y="1325646"/>
                  <a:pt x="2914984" y="1339907"/>
                  <a:pt x="2897392" y="1339907"/>
                </a:cubicBezTo>
                <a:cubicBezTo>
                  <a:pt x="2879800" y="1339907"/>
                  <a:pt x="2865539" y="1325646"/>
                  <a:pt x="2865539" y="1308054"/>
                </a:cubicBezTo>
                <a:cubicBezTo>
                  <a:pt x="2865539" y="1290462"/>
                  <a:pt x="2879800" y="1276201"/>
                  <a:pt x="2897392" y="1276201"/>
                </a:cubicBezTo>
                <a:close/>
                <a:moveTo>
                  <a:pt x="2790157" y="1274880"/>
                </a:moveTo>
                <a:cubicBezTo>
                  <a:pt x="2807749" y="1274880"/>
                  <a:pt x="2822010" y="1289142"/>
                  <a:pt x="2822010" y="1306734"/>
                </a:cubicBezTo>
                <a:cubicBezTo>
                  <a:pt x="2822010" y="1324325"/>
                  <a:pt x="2807749" y="1338587"/>
                  <a:pt x="2790157" y="1338587"/>
                </a:cubicBezTo>
                <a:cubicBezTo>
                  <a:pt x="2772565" y="1338587"/>
                  <a:pt x="2758304" y="1324325"/>
                  <a:pt x="2758304" y="1306734"/>
                </a:cubicBezTo>
                <a:cubicBezTo>
                  <a:pt x="2758304" y="1289142"/>
                  <a:pt x="2772565" y="1274880"/>
                  <a:pt x="2790157" y="1274880"/>
                </a:cubicBezTo>
                <a:close/>
                <a:moveTo>
                  <a:pt x="2682922" y="1274880"/>
                </a:moveTo>
                <a:cubicBezTo>
                  <a:pt x="2700514" y="1274880"/>
                  <a:pt x="2714775" y="1289142"/>
                  <a:pt x="2714775" y="1306734"/>
                </a:cubicBezTo>
                <a:cubicBezTo>
                  <a:pt x="2714775" y="1324325"/>
                  <a:pt x="2700514" y="1338587"/>
                  <a:pt x="2682922" y="1338587"/>
                </a:cubicBezTo>
                <a:cubicBezTo>
                  <a:pt x="2665330" y="1338587"/>
                  <a:pt x="2651069" y="1324325"/>
                  <a:pt x="2651069" y="1306734"/>
                </a:cubicBezTo>
                <a:cubicBezTo>
                  <a:pt x="2651069" y="1289142"/>
                  <a:pt x="2665330" y="1274880"/>
                  <a:pt x="2682922" y="1274880"/>
                </a:cubicBezTo>
                <a:close/>
                <a:moveTo>
                  <a:pt x="2575687" y="1274880"/>
                </a:moveTo>
                <a:cubicBezTo>
                  <a:pt x="2593279" y="1274880"/>
                  <a:pt x="2607540" y="1289142"/>
                  <a:pt x="2607540" y="1306734"/>
                </a:cubicBezTo>
                <a:cubicBezTo>
                  <a:pt x="2607540" y="1324325"/>
                  <a:pt x="2593279" y="1338587"/>
                  <a:pt x="2575687" y="1338587"/>
                </a:cubicBezTo>
                <a:cubicBezTo>
                  <a:pt x="2558095" y="1338587"/>
                  <a:pt x="2543834" y="1324325"/>
                  <a:pt x="2543834" y="1306734"/>
                </a:cubicBezTo>
                <a:cubicBezTo>
                  <a:pt x="2543834" y="1289142"/>
                  <a:pt x="2558095" y="1274880"/>
                  <a:pt x="2575687" y="1274880"/>
                </a:cubicBezTo>
                <a:close/>
                <a:moveTo>
                  <a:pt x="353558" y="1269946"/>
                </a:moveTo>
                <a:cubicBezTo>
                  <a:pt x="371150" y="1269946"/>
                  <a:pt x="385411" y="1284207"/>
                  <a:pt x="385411" y="1301799"/>
                </a:cubicBezTo>
                <a:cubicBezTo>
                  <a:pt x="385411" y="1319391"/>
                  <a:pt x="371150" y="1333652"/>
                  <a:pt x="353558" y="1333652"/>
                </a:cubicBezTo>
                <a:cubicBezTo>
                  <a:pt x="335966" y="1333652"/>
                  <a:pt x="321705" y="1319391"/>
                  <a:pt x="321705" y="1301799"/>
                </a:cubicBezTo>
                <a:cubicBezTo>
                  <a:pt x="321705" y="1284207"/>
                  <a:pt x="335966" y="1269946"/>
                  <a:pt x="353558" y="1269946"/>
                </a:cubicBezTo>
                <a:close/>
                <a:moveTo>
                  <a:pt x="246323" y="1268625"/>
                </a:moveTo>
                <a:cubicBezTo>
                  <a:pt x="263915" y="1268625"/>
                  <a:pt x="278176" y="1282886"/>
                  <a:pt x="278176" y="1300478"/>
                </a:cubicBezTo>
                <a:cubicBezTo>
                  <a:pt x="278176" y="1318070"/>
                  <a:pt x="263915" y="1332331"/>
                  <a:pt x="246323" y="1332331"/>
                </a:cubicBezTo>
                <a:cubicBezTo>
                  <a:pt x="228731" y="1332331"/>
                  <a:pt x="214470" y="1318070"/>
                  <a:pt x="214470" y="1300478"/>
                </a:cubicBezTo>
                <a:cubicBezTo>
                  <a:pt x="214470" y="1282886"/>
                  <a:pt x="228731" y="1268625"/>
                  <a:pt x="246323" y="1268625"/>
                </a:cubicBezTo>
                <a:close/>
                <a:moveTo>
                  <a:pt x="139088" y="1268625"/>
                </a:moveTo>
                <a:cubicBezTo>
                  <a:pt x="156680" y="1268625"/>
                  <a:pt x="170941" y="1282886"/>
                  <a:pt x="170941" y="1300478"/>
                </a:cubicBezTo>
                <a:cubicBezTo>
                  <a:pt x="170941" y="1318070"/>
                  <a:pt x="156680" y="1332331"/>
                  <a:pt x="139088" y="1332331"/>
                </a:cubicBezTo>
                <a:cubicBezTo>
                  <a:pt x="121496" y="1332331"/>
                  <a:pt x="107235" y="1318070"/>
                  <a:pt x="107235" y="1300478"/>
                </a:cubicBezTo>
                <a:cubicBezTo>
                  <a:pt x="107235" y="1282886"/>
                  <a:pt x="121496" y="1268625"/>
                  <a:pt x="139088" y="1268625"/>
                </a:cubicBezTo>
                <a:close/>
                <a:moveTo>
                  <a:pt x="31853" y="1268625"/>
                </a:moveTo>
                <a:cubicBezTo>
                  <a:pt x="49445" y="1268625"/>
                  <a:pt x="63706" y="1282886"/>
                  <a:pt x="63706" y="1300478"/>
                </a:cubicBezTo>
                <a:cubicBezTo>
                  <a:pt x="63706" y="1318070"/>
                  <a:pt x="49445" y="1332331"/>
                  <a:pt x="31853" y="1332331"/>
                </a:cubicBezTo>
                <a:cubicBezTo>
                  <a:pt x="14262" y="1332331"/>
                  <a:pt x="0" y="1318070"/>
                  <a:pt x="0" y="1300478"/>
                </a:cubicBezTo>
                <a:cubicBezTo>
                  <a:pt x="0" y="1282886"/>
                  <a:pt x="14262" y="1268625"/>
                  <a:pt x="31853" y="1268625"/>
                </a:cubicBezTo>
                <a:close/>
                <a:moveTo>
                  <a:pt x="353559" y="1174513"/>
                </a:moveTo>
                <a:cubicBezTo>
                  <a:pt x="371150" y="1174513"/>
                  <a:pt x="385412" y="1188774"/>
                  <a:pt x="385412" y="1206366"/>
                </a:cubicBezTo>
                <a:cubicBezTo>
                  <a:pt x="385412" y="1223958"/>
                  <a:pt x="371150" y="1238219"/>
                  <a:pt x="353559" y="1238219"/>
                </a:cubicBezTo>
                <a:cubicBezTo>
                  <a:pt x="335967" y="1238219"/>
                  <a:pt x="321705" y="1223958"/>
                  <a:pt x="321705" y="1206366"/>
                </a:cubicBezTo>
                <a:cubicBezTo>
                  <a:pt x="321705" y="1188774"/>
                  <a:pt x="335967" y="1174513"/>
                  <a:pt x="353559" y="1174513"/>
                </a:cubicBezTo>
                <a:close/>
                <a:moveTo>
                  <a:pt x="246324" y="1173192"/>
                </a:moveTo>
                <a:cubicBezTo>
                  <a:pt x="263916" y="1173192"/>
                  <a:pt x="278177" y="1187453"/>
                  <a:pt x="278177" y="1205045"/>
                </a:cubicBezTo>
                <a:cubicBezTo>
                  <a:pt x="278177" y="1222637"/>
                  <a:pt x="263916" y="1236898"/>
                  <a:pt x="246324" y="1236898"/>
                </a:cubicBezTo>
                <a:cubicBezTo>
                  <a:pt x="228732" y="1236898"/>
                  <a:pt x="214471" y="1222637"/>
                  <a:pt x="214471" y="1205045"/>
                </a:cubicBezTo>
                <a:cubicBezTo>
                  <a:pt x="214471" y="1187453"/>
                  <a:pt x="228732" y="1173192"/>
                  <a:pt x="246324" y="1173192"/>
                </a:cubicBezTo>
                <a:close/>
                <a:moveTo>
                  <a:pt x="139089" y="1173192"/>
                </a:moveTo>
                <a:cubicBezTo>
                  <a:pt x="156681" y="1173192"/>
                  <a:pt x="170942" y="1187453"/>
                  <a:pt x="170942" y="1205045"/>
                </a:cubicBezTo>
                <a:cubicBezTo>
                  <a:pt x="170942" y="1222637"/>
                  <a:pt x="156681" y="1236898"/>
                  <a:pt x="139089" y="1236898"/>
                </a:cubicBezTo>
                <a:cubicBezTo>
                  <a:pt x="121497" y="1236898"/>
                  <a:pt x="107236" y="1222637"/>
                  <a:pt x="107236" y="1205045"/>
                </a:cubicBezTo>
                <a:cubicBezTo>
                  <a:pt x="107236" y="1187453"/>
                  <a:pt x="121497" y="1173192"/>
                  <a:pt x="139089" y="1173192"/>
                </a:cubicBezTo>
                <a:close/>
                <a:moveTo>
                  <a:pt x="31854" y="1173192"/>
                </a:moveTo>
                <a:cubicBezTo>
                  <a:pt x="49446" y="1173192"/>
                  <a:pt x="63707" y="1187453"/>
                  <a:pt x="63707" y="1205045"/>
                </a:cubicBezTo>
                <a:cubicBezTo>
                  <a:pt x="63707" y="1222637"/>
                  <a:pt x="49446" y="1236898"/>
                  <a:pt x="31854" y="1236898"/>
                </a:cubicBezTo>
                <a:cubicBezTo>
                  <a:pt x="14262" y="1236898"/>
                  <a:pt x="1" y="1222637"/>
                  <a:pt x="1" y="1205045"/>
                </a:cubicBezTo>
                <a:cubicBezTo>
                  <a:pt x="1" y="1187453"/>
                  <a:pt x="14262" y="1173192"/>
                  <a:pt x="31854" y="1173192"/>
                </a:cubicBezTo>
                <a:close/>
                <a:moveTo>
                  <a:pt x="2897392" y="1171511"/>
                </a:moveTo>
                <a:cubicBezTo>
                  <a:pt x="2914984" y="1171511"/>
                  <a:pt x="2929245" y="1185773"/>
                  <a:pt x="2929245" y="1203365"/>
                </a:cubicBezTo>
                <a:cubicBezTo>
                  <a:pt x="2929245" y="1220956"/>
                  <a:pt x="2914984" y="1235218"/>
                  <a:pt x="2897392" y="1235218"/>
                </a:cubicBezTo>
                <a:cubicBezTo>
                  <a:pt x="2879800" y="1235218"/>
                  <a:pt x="2865539" y="1220956"/>
                  <a:pt x="2865539" y="1203365"/>
                </a:cubicBezTo>
                <a:cubicBezTo>
                  <a:pt x="2865539" y="1185773"/>
                  <a:pt x="2879800" y="1171511"/>
                  <a:pt x="2897392" y="1171511"/>
                </a:cubicBezTo>
                <a:close/>
                <a:moveTo>
                  <a:pt x="2790157" y="1170191"/>
                </a:moveTo>
                <a:cubicBezTo>
                  <a:pt x="2807749" y="1170191"/>
                  <a:pt x="2822010" y="1184452"/>
                  <a:pt x="2822010" y="1202044"/>
                </a:cubicBezTo>
                <a:cubicBezTo>
                  <a:pt x="2822010" y="1219636"/>
                  <a:pt x="2807749" y="1233897"/>
                  <a:pt x="2790157" y="1233897"/>
                </a:cubicBezTo>
                <a:cubicBezTo>
                  <a:pt x="2772565" y="1233897"/>
                  <a:pt x="2758304" y="1219636"/>
                  <a:pt x="2758304" y="1202044"/>
                </a:cubicBezTo>
                <a:cubicBezTo>
                  <a:pt x="2758304" y="1184452"/>
                  <a:pt x="2772565" y="1170191"/>
                  <a:pt x="2790157" y="1170191"/>
                </a:cubicBezTo>
                <a:close/>
                <a:moveTo>
                  <a:pt x="2682922" y="1170191"/>
                </a:moveTo>
                <a:cubicBezTo>
                  <a:pt x="2700514" y="1170191"/>
                  <a:pt x="2714775" y="1184452"/>
                  <a:pt x="2714775" y="1202044"/>
                </a:cubicBezTo>
                <a:cubicBezTo>
                  <a:pt x="2714775" y="1219636"/>
                  <a:pt x="2700514" y="1233897"/>
                  <a:pt x="2682922" y="1233897"/>
                </a:cubicBezTo>
                <a:cubicBezTo>
                  <a:pt x="2665330" y="1233897"/>
                  <a:pt x="2651069" y="1219636"/>
                  <a:pt x="2651069" y="1202044"/>
                </a:cubicBezTo>
                <a:cubicBezTo>
                  <a:pt x="2651069" y="1184452"/>
                  <a:pt x="2665330" y="1170191"/>
                  <a:pt x="2682922" y="1170191"/>
                </a:cubicBezTo>
                <a:close/>
                <a:moveTo>
                  <a:pt x="2575687" y="1170191"/>
                </a:moveTo>
                <a:cubicBezTo>
                  <a:pt x="2593279" y="1170191"/>
                  <a:pt x="2607540" y="1184452"/>
                  <a:pt x="2607540" y="1202044"/>
                </a:cubicBezTo>
                <a:cubicBezTo>
                  <a:pt x="2607540" y="1219636"/>
                  <a:pt x="2593279" y="1233897"/>
                  <a:pt x="2575687" y="1233897"/>
                </a:cubicBezTo>
                <a:cubicBezTo>
                  <a:pt x="2558095" y="1233897"/>
                  <a:pt x="2543834" y="1219636"/>
                  <a:pt x="2543834" y="1202044"/>
                </a:cubicBezTo>
                <a:cubicBezTo>
                  <a:pt x="2543834" y="1184452"/>
                  <a:pt x="2558095" y="1170191"/>
                  <a:pt x="2575687" y="1170191"/>
                </a:cubicBezTo>
                <a:close/>
                <a:moveTo>
                  <a:pt x="353559" y="1066644"/>
                </a:moveTo>
                <a:cubicBezTo>
                  <a:pt x="371150" y="1066644"/>
                  <a:pt x="385412" y="1080906"/>
                  <a:pt x="385412" y="1098498"/>
                </a:cubicBezTo>
                <a:cubicBezTo>
                  <a:pt x="385412" y="1116089"/>
                  <a:pt x="371150" y="1130351"/>
                  <a:pt x="353559" y="1130351"/>
                </a:cubicBezTo>
                <a:cubicBezTo>
                  <a:pt x="335967" y="1130351"/>
                  <a:pt x="321705" y="1116089"/>
                  <a:pt x="321705" y="1098498"/>
                </a:cubicBezTo>
                <a:cubicBezTo>
                  <a:pt x="321705" y="1080906"/>
                  <a:pt x="335967" y="1066644"/>
                  <a:pt x="353559" y="1066644"/>
                </a:cubicBezTo>
                <a:close/>
                <a:moveTo>
                  <a:pt x="246324" y="1065324"/>
                </a:moveTo>
                <a:cubicBezTo>
                  <a:pt x="263916" y="1065324"/>
                  <a:pt x="278177" y="1079585"/>
                  <a:pt x="278177" y="1097177"/>
                </a:cubicBezTo>
                <a:cubicBezTo>
                  <a:pt x="278177" y="1114769"/>
                  <a:pt x="263916" y="1129030"/>
                  <a:pt x="246324" y="1129030"/>
                </a:cubicBezTo>
                <a:cubicBezTo>
                  <a:pt x="228732" y="1129030"/>
                  <a:pt x="214471" y="1114769"/>
                  <a:pt x="214471" y="1097177"/>
                </a:cubicBezTo>
                <a:cubicBezTo>
                  <a:pt x="214471" y="1079585"/>
                  <a:pt x="228732" y="1065324"/>
                  <a:pt x="246324" y="1065324"/>
                </a:cubicBezTo>
                <a:close/>
                <a:moveTo>
                  <a:pt x="139089" y="1065324"/>
                </a:moveTo>
                <a:cubicBezTo>
                  <a:pt x="156681" y="1065324"/>
                  <a:pt x="170942" y="1079585"/>
                  <a:pt x="170942" y="1097177"/>
                </a:cubicBezTo>
                <a:cubicBezTo>
                  <a:pt x="170942" y="1114769"/>
                  <a:pt x="156681" y="1129030"/>
                  <a:pt x="139089" y="1129030"/>
                </a:cubicBezTo>
                <a:cubicBezTo>
                  <a:pt x="121497" y="1129030"/>
                  <a:pt x="107236" y="1114769"/>
                  <a:pt x="107236" y="1097177"/>
                </a:cubicBezTo>
                <a:cubicBezTo>
                  <a:pt x="107236" y="1079585"/>
                  <a:pt x="121497" y="1065324"/>
                  <a:pt x="139089" y="1065324"/>
                </a:cubicBezTo>
                <a:close/>
                <a:moveTo>
                  <a:pt x="31854" y="1065324"/>
                </a:moveTo>
                <a:cubicBezTo>
                  <a:pt x="49446" y="1065324"/>
                  <a:pt x="63707" y="1079585"/>
                  <a:pt x="63707" y="1097177"/>
                </a:cubicBezTo>
                <a:cubicBezTo>
                  <a:pt x="63707" y="1114769"/>
                  <a:pt x="49446" y="1129030"/>
                  <a:pt x="31854" y="1129030"/>
                </a:cubicBezTo>
                <a:cubicBezTo>
                  <a:pt x="14262" y="1129030"/>
                  <a:pt x="1" y="1114769"/>
                  <a:pt x="1" y="1097177"/>
                </a:cubicBezTo>
                <a:cubicBezTo>
                  <a:pt x="1" y="1079585"/>
                  <a:pt x="14262" y="1065324"/>
                  <a:pt x="31854" y="1065324"/>
                </a:cubicBezTo>
                <a:close/>
                <a:moveTo>
                  <a:pt x="2897392" y="1063643"/>
                </a:moveTo>
                <a:cubicBezTo>
                  <a:pt x="2914984" y="1063643"/>
                  <a:pt x="2929245" y="1077904"/>
                  <a:pt x="2929245" y="1095496"/>
                </a:cubicBezTo>
                <a:cubicBezTo>
                  <a:pt x="2929245" y="1113088"/>
                  <a:pt x="2914984" y="1127349"/>
                  <a:pt x="2897392" y="1127349"/>
                </a:cubicBezTo>
                <a:cubicBezTo>
                  <a:pt x="2879800" y="1127349"/>
                  <a:pt x="2865539" y="1113088"/>
                  <a:pt x="2865539" y="1095496"/>
                </a:cubicBezTo>
                <a:cubicBezTo>
                  <a:pt x="2865539" y="1077904"/>
                  <a:pt x="2879800" y="1063643"/>
                  <a:pt x="2897392" y="1063643"/>
                </a:cubicBezTo>
                <a:close/>
                <a:moveTo>
                  <a:pt x="2790157" y="1062322"/>
                </a:moveTo>
                <a:cubicBezTo>
                  <a:pt x="2807749" y="1062322"/>
                  <a:pt x="2822010" y="1076584"/>
                  <a:pt x="2822010" y="1094176"/>
                </a:cubicBezTo>
                <a:cubicBezTo>
                  <a:pt x="2822010" y="1111767"/>
                  <a:pt x="2807749" y="1126029"/>
                  <a:pt x="2790157" y="1126029"/>
                </a:cubicBezTo>
                <a:cubicBezTo>
                  <a:pt x="2772565" y="1126029"/>
                  <a:pt x="2758304" y="1111767"/>
                  <a:pt x="2758304" y="1094176"/>
                </a:cubicBezTo>
                <a:cubicBezTo>
                  <a:pt x="2758304" y="1076584"/>
                  <a:pt x="2772565" y="1062322"/>
                  <a:pt x="2790157" y="1062322"/>
                </a:cubicBezTo>
                <a:close/>
                <a:moveTo>
                  <a:pt x="2682922" y="1062322"/>
                </a:moveTo>
                <a:cubicBezTo>
                  <a:pt x="2700514" y="1062322"/>
                  <a:pt x="2714775" y="1076584"/>
                  <a:pt x="2714775" y="1094176"/>
                </a:cubicBezTo>
                <a:cubicBezTo>
                  <a:pt x="2714775" y="1111767"/>
                  <a:pt x="2700514" y="1126029"/>
                  <a:pt x="2682922" y="1126029"/>
                </a:cubicBezTo>
                <a:cubicBezTo>
                  <a:pt x="2665330" y="1126029"/>
                  <a:pt x="2651069" y="1111767"/>
                  <a:pt x="2651069" y="1094176"/>
                </a:cubicBezTo>
                <a:cubicBezTo>
                  <a:pt x="2651069" y="1076584"/>
                  <a:pt x="2665330" y="1062322"/>
                  <a:pt x="2682922" y="1062322"/>
                </a:cubicBezTo>
                <a:close/>
                <a:moveTo>
                  <a:pt x="2575687" y="1062322"/>
                </a:moveTo>
                <a:cubicBezTo>
                  <a:pt x="2593279" y="1062322"/>
                  <a:pt x="2607540" y="1076584"/>
                  <a:pt x="2607540" y="1094176"/>
                </a:cubicBezTo>
                <a:cubicBezTo>
                  <a:pt x="2607540" y="1111767"/>
                  <a:pt x="2593279" y="1126029"/>
                  <a:pt x="2575687" y="1126029"/>
                </a:cubicBezTo>
                <a:cubicBezTo>
                  <a:pt x="2558095" y="1126029"/>
                  <a:pt x="2543834" y="1111767"/>
                  <a:pt x="2543834" y="1094176"/>
                </a:cubicBezTo>
                <a:cubicBezTo>
                  <a:pt x="2543834" y="1076584"/>
                  <a:pt x="2558095" y="1062322"/>
                  <a:pt x="2575687" y="1062322"/>
                </a:cubicBezTo>
                <a:close/>
                <a:moveTo>
                  <a:pt x="353559" y="959025"/>
                </a:moveTo>
                <a:cubicBezTo>
                  <a:pt x="371150" y="959025"/>
                  <a:pt x="385412" y="973286"/>
                  <a:pt x="385412" y="990878"/>
                </a:cubicBezTo>
                <a:cubicBezTo>
                  <a:pt x="385412" y="1008470"/>
                  <a:pt x="371150" y="1022731"/>
                  <a:pt x="353559" y="1022731"/>
                </a:cubicBezTo>
                <a:cubicBezTo>
                  <a:pt x="335967" y="1022731"/>
                  <a:pt x="321705" y="1008470"/>
                  <a:pt x="321705" y="990878"/>
                </a:cubicBezTo>
                <a:cubicBezTo>
                  <a:pt x="321705" y="973286"/>
                  <a:pt x="335967" y="959025"/>
                  <a:pt x="353559" y="959025"/>
                </a:cubicBezTo>
                <a:close/>
                <a:moveTo>
                  <a:pt x="246324" y="957704"/>
                </a:moveTo>
                <a:cubicBezTo>
                  <a:pt x="263916" y="957704"/>
                  <a:pt x="278177" y="971966"/>
                  <a:pt x="278177" y="989557"/>
                </a:cubicBezTo>
                <a:cubicBezTo>
                  <a:pt x="278177" y="1007149"/>
                  <a:pt x="263916" y="1021411"/>
                  <a:pt x="246324" y="1021411"/>
                </a:cubicBezTo>
                <a:cubicBezTo>
                  <a:pt x="228732" y="1021411"/>
                  <a:pt x="214471" y="1007149"/>
                  <a:pt x="214471" y="989557"/>
                </a:cubicBezTo>
                <a:cubicBezTo>
                  <a:pt x="214471" y="971966"/>
                  <a:pt x="228732" y="957704"/>
                  <a:pt x="246324" y="957704"/>
                </a:cubicBezTo>
                <a:close/>
                <a:moveTo>
                  <a:pt x="139089" y="957704"/>
                </a:moveTo>
                <a:cubicBezTo>
                  <a:pt x="156681" y="957704"/>
                  <a:pt x="170942" y="971966"/>
                  <a:pt x="170942" y="989557"/>
                </a:cubicBezTo>
                <a:cubicBezTo>
                  <a:pt x="170942" y="1007149"/>
                  <a:pt x="156681" y="1021411"/>
                  <a:pt x="139089" y="1021411"/>
                </a:cubicBezTo>
                <a:cubicBezTo>
                  <a:pt x="121497" y="1021411"/>
                  <a:pt x="107236" y="1007149"/>
                  <a:pt x="107236" y="989557"/>
                </a:cubicBezTo>
                <a:cubicBezTo>
                  <a:pt x="107236" y="971966"/>
                  <a:pt x="121497" y="957704"/>
                  <a:pt x="139089" y="957704"/>
                </a:cubicBezTo>
                <a:close/>
                <a:moveTo>
                  <a:pt x="31854" y="957704"/>
                </a:moveTo>
                <a:cubicBezTo>
                  <a:pt x="49446" y="957704"/>
                  <a:pt x="63707" y="971966"/>
                  <a:pt x="63707" y="989557"/>
                </a:cubicBezTo>
                <a:cubicBezTo>
                  <a:pt x="63707" y="1007149"/>
                  <a:pt x="49446" y="1021411"/>
                  <a:pt x="31854" y="1021411"/>
                </a:cubicBezTo>
                <a:cubicBezTo>
                  <a:pt x="14262" y="1021411"/>
                  <a:pt x="1" y="1007149"/>
                  <a:pt x="1" y="989557"/>
                </a:cubicBezTo>
                <a:cubicBezTo>
                  <a:pt x="1" y="971966"/>
                  <a:pt x="14262" y="957704"/>
                  <a:pt x="31854" y="957704"/>
                </a:cubicBezTo>
                <a:close/>
                <a:moveTo>
                  <a:pt x="2897392" y="956024"/>
                </a:moveTo>
                <a:cubicBezTo>
                  <a:pt x="2914984" y="956024"/>
                  <a:pt x="2929245" y="970285"/>
                  <a:pt x="2929245" y="987877"/>
                </a:cubicBezTo>
                <a:cubicBezTo>
                  <a:pt x="2929245" y="1005469"/>
                  <a:pt x="2914984" y="1019730"/>
                  <a:pt x="2897392" y="1019730"/>
                </a:cubicBezTo>
                <a:cubicBezTo>
                  <a:pt x="2879800" y="1019730"/>
                  <a:pt x="2865539" y="1005469"/>
                  <a:pt x="2865539" y="987877"/>
                </a:cubicBezTo>
                <a:cubicBezTo>
                  <a:pt x="2865539" y="970285"/>
                  <a:pt x="2879800" y="956024"/>
                  <a:pt x="2897392" y="956024"/>
                </a:cubicBezTo>
                <a:close/>
                <a:moveTo>
                  <a:pt x="2790157" y="954703"/>
                </a:moveTo>
                <a:cubicBezTo>
                  <a:pt x="2807749" y="954703"/>
                  <a:pt x="2822010" y="968964"/>
                  <a:pt x="2822010" y="986556"/>
                </a:cubicBezTo>
                <a:cubicBezTo>
                  <a:pt x="2822010" y="1004148"/>
                  <a:pt x="2807749" y="1018409"/>
                  <a:pt x="2790157" y="1018409"/>
                </a:cubicBezTo>
                <a:cubicBezTo>
                  <a:pt x="2772565" y="1018409"/>
                  <a:pt x="2758304" y="1004148"/>
                  <a:pt x="2758304" y="986556"/>
                </a:cubicBezTo>
                <a:cubicBezTo>
                  <a:pt x="2758304" y="968964"/>
                  <a:pt x="2772565" y="954703"/>
                  <a:pt x="2790157" y="954703"/>
                </a:cubicBezTo>
                <a:close/>
                <a:moveTo>
                  <a:pt x="2682922" y="954703"/>
                </a:moveTo>
                <a:cubicBezTo>
                  <a:pt x="2700514" y="954703"/>
                  <a:pt x="2714775" y="968964"/>
                  <a:pt x="2714775" y="986556"/>
                </a:cubicBezTo>
                <a:cubicBezTo>
                  <a:pt x="2714775" y="1004148"/>
                  <a:pt x="2700514" y="1018409"/>
                  <a:pt x="2682922" y="1018409"/>
                </a:cubicBezTo>
                <a:cubicBezTo>
                  <a:pt x="2665330" y="1018409"/>
                  <a:pt x="2651069" y="1004148"/>
                  <a:pt x="2651069" y="986556"/>
                </a:cubicBezTo>
                <a:cubicBezTo>
                  <a:pt x="2651069" y="968964"/>
                  <a:pt x="2665330" y="954703"/>
                  <a:pt x="2682922" y="954703"/>
                </a:cubicBezTo>
                <a:close/>
                <a:moveTo>
                  <a:pt x="2575687" y="954703"/>
                </a:moveTo>
                <a:cubicBezTo>
                  <a:pt x="2593279" y="954703"/>
                  <a:pt x="2607540" y="968964"/>
                  <a:pt x="2607540" y="986556"/>
                </a:cubicBezTo>
                <a:cubicBezTo>
                  <a:pt x="2607540" y="1004148"/>
                  <a:pt x="2593279" y="1018409"/>
                  <a:pt x="2575687" y="1018409"/>
                </a:cubicBezTo>
                <a:cubicBezTo>
                  <a:pt x="2558095" y="1018409"/>
                  <a:pt x="2543834" y="1004148"/>
                  <a:pt x="2543834" y="986556"/>
                </a:cubicBezTo>
                <a:cubicBezTo>
                  <a:pt x="2543834" y="968964"/>
                  <a:pt x="2558095" y="954703"/>
                  <a:pt x="2575687" y="954703"/>
                </a:cubicBezTo>
                <a:close/>
                <a:moveTo>
                  <a:pt x="353559" y="851157"/>
                </a:moveTo>
                <a:cubicBezTo>
                  <a:pt x="371150" y="851157"/>
                  <a:pt x="385412" y="865418"/>
                  <a:pt x="385412" y="883010"/>
                </a:cubicBezTo>
                <a:cubicBezTo>
                  <a:pt x="385412" y="900602"/>
                  <a:pt x="371150" y="914863"/>
                  <a:pt x="353559" y="914863"/>
                </a:cubicBezTo>
                <a:cubicBezTo>
                  <a:pt x="335967" y="914863"/>
                  <a:pt x="321705" y="900602"/>
                  <a:pt x="321705" y="883010"/>
                </a:cubicBezTo>
                <a:cubicBezTo>
                  <a:pt x="321705" y="865418"/>
                  <a:pt x="335967" y="851157"/>
                  <a:pt x="353559" y="851157"/>
                </a:cubicBezTo>
                <a:close/>
                <a:moveTo>
                  <a:pt x="246324" y="849836"/>
                </a:moveTo>
                <a:cubicBezTo>
                  <a:pt x="263916" y="849836"/>
                  <a:pt x="278177" y="864097"/>
                  <a:pt x="278177" y="881689"/>
                </a:cubicBezTo>
                <a:cubicBezTo>
                  <a:pt x="278177" y="899281"/>
                  <a:pt x="263916" y="913542"/>
                  <a:pt x="246324" y="913542"/>
                </a:cubicBezTo>
                <a:cubicBezTo>
                  <a:pt x="228732" y="913542"/>
                  <a:pt x="214471" y="899281"/>
                  <a:pt x="214471" y="881689"/>
                </a:cubicBezTo>
                <a:cubicBezTo>
                  <a:pt x="214471" y="864097"/>
                  <a:pt x="228732" y="849836"/>
                  <a:pt x="246324" y="849836"/>
                </a:cubicBezTo>
                <a:close/>
                <a:moveTo>
                  <a:pt x="139089" y="849836"/>
                </a:moveTo>
                <a:cubicBezTo>
                  <a:pt x="156681" y="849836"/>
                  <a:pt x="170942" y="864097"/>
                  <a:pt x="170942" y="881689"/>
                </a:cubicBezTo>
                <a:cubicBezTo>
                  <a:pt x="170942" y="899281"/>
                  <a:pt x="156681" y="913542"/>
                  <a:pt x="139089" y="913542"/>
                </a:cubicBezTo>
                <a:cubicBezTo>
                  <a:pt x="121497" y="913542"/>
                  <a:pt x="107236" y="899281"/>
                  <a:pt x="107236" y="881689"/>
                </a:cubicBezTo>
                <a:cubicBezTo>
                  <a:pt x="107236" y="864097"/>
                  <a:pt x="121497" y="849836"/>
                  <a:pt x="139089" y="849836"/>
                </a:cubicBezTo>
                <a:close/>
                <a:moveTo>
                  <a:pt x="31854" y="849836"/>
                </a:moveTo>
                <a:cubicBezTo>
                  <a:pt x="49446" y="849836"/>
                  <a:pt x="63707" y="864097"/>
                  <a:pt x="63707" y="881689"/>
                </a:cubicBezTo>
                <a:cubicBezTo>
                  <a:pt x="63707" y="899281"/>
                  <a:pt x="49446" y="913542"/>
                  <a:pt x="31854" y="913542"/>
                </a:cubicBezTo>
                <a:cubicBezTo>
                  <a:pt x="14262" y="913542"/>
                  <a:pt x="1" y="899281"/>
                  <a:pt x="1" y="881689"/>
                </a:cubicBezTo>
                <a:cubicBezTo>
                  <a:pt x="1" y="864097"/>
                  <a:pt x="14262" y="849836"/>
                  <a:pt x="31854" y="849836"/>
                </a:cubicBezTo>
                <a:close/>
                <a:moveTo>
                  <a:pt x="2897392" y="848155"/>
                </a:moveTo>
                <a:cubicBezTo>
                  <a:pt x="2914984" y="848155"/>
                  <a:pt x="2929245" y="862416"/>
                  <a:pt x="2929245" y="880008"/>
                </a:cubicBezTo>
                <a:cubicBezTo>
                  <a:pt x="2929245" y="897600"/>
                  <a:pt x="2914984" y="911861"/>
                  <a:pt x="2897392" y="911861"/>
                </a:cubicBezTo>
                <a:cubicBezTo>
                  <a:pt x="2879800" y="911861"/>
                  <a:pt x="2865539" y="897600"/>
                  <a:pt x="2865539" y="880008"/>
                </a:cubicBezTo>
                <a:cubicBezTo>
                  <a:pt x="2865539" y="862416"/>
                  <a:pt x="2879800" y="848155"/>
                  <a:pt x="2897392" y="848155"/>
                </a:cubicBezTo>
                <a:close/>
                <a:moveTo>
                  <a:pt x="2790157" y="846834"/>
                </a:moveTo>
                <a:cubicBezTo>
                  <a:pt x="2807749" y="846834"/>
                  <a:pt x="2822010" y="861096"/>
                  <a:pt x="2822010" y="878688"/>
                </a:cubicBezTo>
                <a:cubicBezTo>
                  <a:pt x="2822010" y="896279"/>
                  <a:pt x="2807749" y="910541"/>
                  <a:pt x="2790157" y="910541"/>
                </a:cubicBezTo>
                <a:cubicBezTo>
                  <a:pt x="2772565" y="910541"/>
                  <a:pt x="2758304" y="896279"/>
                  <a:pt x="2758304" y="878688"/>
                </a:cubicBezTo>
                <a:cubicBezTo>
                  <a:pt x="2758304" y="861096"/>
                  <a:pt x="2772565" y="846834"/>
                  <a:pt x="2790157" y="846834"/>
                </a:cubicBezTo>
                <a:close/>
                <a:moveTo>
                  <a:pt x="2682922" y="846834"/>
                </a:moveTo>
                <a:cubicBezTo>
                  <a:pt x="2700514" y="846834"/>
                  <a:pt x="2714775" y="861096"/>
                  <a:pt x="2714775" y="878688"/>
                </a:cubicBezTo>
                <a:cubicBezTo>
                  <a:pt x="2714775" y="896279"/>
                  <a:pt x="2700514" y="910541"/>
                  <a:pt x="2682922" y="910541"/>
                </a:cubicBezTo>
                <a:cubicBezTo>
                  <a:pt x="2665330" y="910541"/>
                  <a:pt x="2651069" y="896279"/>
                  <a:pt x="2651069" y="878688"/>
                </a:cubicBezTo>
                <a:cubicBezTo>
                  <a:pt x="2651069" y="861096"/>
                  <a:pt x="2665330" y="846834"/>
                  <a:pt x="2682922" y="846834"/>
                </a:cubicBezTo>
                <a:close/>
                <a:moveTo>
                  <a:pt x="2575687" y="846834"/>
                </a:moveTo>
                <a:cubicBezTo>
                  <a:pt x="2593279" y="846834"/>
                  <a:pt x="2607540" y="861096"/>
                  <a:pt x="2607540" y="878688"/>
                </a:cubicBezTo>
                <a:cubicBezTo>
                  <a:pt x="2607540" y="896279"/>
                  <a:pt x="2593279" y="910541"/>
                  <a:pt x="2575687" y="910541"/>
                </a:cubicBezTo>
                <a:cubicBezTo>
                  <a:pt x="2558095" y="910541"/>
                  <a:pt x="2543834" y="896279"/>
                  <a:pt x="2543834" y="878688"/>
                </a:cubicBezTo>
                <a:cubicBezTo>
                  <a:pt x="2543834" y="861096"/>
                  <a:pt x="2558095" y="846834"/>
                  <a:pt x="2575687" y="846834"/>
                </a:cubicBezTo>
                <a:close/>
                <a:moveTo>
                  <a:pt x="2897392" y="752723"/>
                </a:moveTo>
                <a:cubicBezTo>
                  <a:pt x="2914984" y="752723"/>
                  <a:pt x="2929245" y="766984"/>
                  <a:pt x="2929245" y="784576"/>
                </a:cubicBezTo>
                <a:cubicBezTo>
                  <a:pt x="2929245" y="802168"/>
                  <a:pt x="2914984" y="816429"/>
                  <a:pt x="2897392" y="816429"/>
                </a:cubicBezTo>
                <a:cubicBezTo>
                  <a:pt x="2879800" y="816429"/>
                  <a:pt x="2865539" y="802168"/>
                  <a:pt x="2865539" y="784576"/>
                </a:cubicBezTo>
                <a:cubicBezTo>
                  <a:pt x="2865539" y="766984"/>
                  <a:pt x="2879800" y="752723"/>
                  <a:pt x="2897392" y="752723"/>
                </a:cubicBezTo>
                <a:close/>
                <a:moveTo>
                  <a:pt x="2790157" y="751402"/>
                </a:moveTo>
                <a:cubicBezTo>
                  <a:pt x="2807749" y="751402"/>
                  <a:pt x="2822010" y="765664"/>
                  <a:pt x="2822010" y="783255"/>
                </a:cubicBezTo>
                <a:cubicBezTo>
                  <a:pt x="2822010" y="800847"/>
                  <a:pt x="2807749" y="815109"/>
                  <a:pt x="2790157" y="815109"/>
                </a:cubicBezTo>
                <a:cubicBezTo>
                  <a:pt x="2772565" y="815109"/>
                  <a:pt x="2758304" y="800847"/>
                  <a:pt x="2758304" y="783255"/>
                </a:cubicBezTo>
                <a:cubicBezTo>
                  <a:pt x="2758304" y="765664"/>
                  <a:pt x="2772565" y="751402"/>
                  <a:pt x="2790157" y="751402"/>
                </a:cubicBezTo>
                <a:close/>
                <a:moveTo>
                  <a:pt x="2682922" y="751402"/>
                </a:moveTo>
                <a:cubicBezTo>
                  <a:pt x="2700514" y="751402"/>
                  <a:pt x="2714775" y="765664"/>
                  <a:pt x="2714775" y="783255"/>
                </a:cubicBezTo>
                <a:cubicBezTo>
                  <a:pt x="2714775" y="800847"/>
                  <a:pt x="2700514" y="815109"/>
                  <a:pt x="2682922" y="815109"/>
                </a:cubicBezTo>
                <a:cubicBezTo>
                  <a:pt x="2665330" y="815109"/>
                  <a:pt x="2651069" y="800847"/>
                  <a:pt x="2651069" y="783255"/>
                </a:cubicBezTo>
                <a:cubicBezTo>
                  <a:pt x="2651069" y="765664"/>
                  <a:pt x="2665330" y="751402"/>
                  <a:pt x="2682922" y="751402"/>
                </a:cubicBezTo>
                <a:close/>
                <a:moveTo>
                  <a:pt x="2575687" y="751402"/>
                </a:moveTo>
                <a:cubicBezTo>
                  <a:pt x="2593279" y="751402"/>
                  <a:pt x="2607540" y="765664"/>
                  <a:pt x="2607540" y="783255"/>
                </a:cubicBezTo>
                <a:cubicBezTo>
                  <a:pt x="2607540" y="800847"/>
                  <a:pt x="2593279" y="815109"/>
                  <a:pt x="2575687" y="815109"/>
                </a:cubicBezTo>
                <a:cubicBezTo>
                  <a:pt x="2558095" y="815109"/>
                  <a:pt x="2543834" y="800847"/>
                  <a:pt x="2543834" y="783255"/>
                </a:cubicBezTo>
                <a:cubicBezTo>
                  <a:pt x="2543834" y="765664"/>
                  <a:pt x="2558095" y="751402"/>
                  <a:pt x="2575687" y="751402"/>
                </a:cubicBezTo>
                <a:close/>
                <a:moveTo>
                  <a:pt x="353559" y="746467"/>
                </a:moveTo>
                <a:cubicBezTo>
                  <a:pt x="371150" y="746467"/>
                  <a:pt x="385412" y="760728"/>
                  <a:pt x="385412" y="778320"/>
                </a:cubicBezTo>
                <a:cubicBezTo>
                  <a:pt x="385412" y="795912"/>
                  <a:pt x="371150" y="810173"/>
                  <a:pt x="353559" y="810173"/>
                </a:cubicBezTo>
                <a:cubicBezTo>
                  <a:pt x="335967" y="810173"/>
                  <a:pt x="321705" y="795912"/>
                  <a:pt x="321705" y="778320"/>
                </a:cubicBezTo>
                <a:cubicBezTo>
                  <a:pt x="321705" y="760728"/>
                  <a:pt x="335967" y="746467"/>
                  <a:pt x="353559" y="746467"/>
                </a:cubicBezTo>
                <a:close/>
                <a:moveTo>
                  <a:pt x="246324" y="745146"/>
                </a:moveTo>
                <a:cubicBezTo>
                  <a:pt x="263916" y="745146"/>
                  <a:pt x="278177" y="759408"/>
                  <a:pt x="278177" y="776999"/>
                </a:cubicBezTo>
                <a:cubicBezTo>
                  <a:pt x="278177" y="794591"/>
                  <a:pt x="263916" y="808853"/>
                  <a:pt x="246324" y="808853"/>
                </a:cubicBezTo>
                <a:cubicBezTo>
                  <a:pt x="228732" y="808853"/>
                  <a:pt x="214471" y="794591"/>
                  <a:pt x="214471" y="776999"/>
                </a:cubicBezTo>
                <a:cubicBezTo>
                  <a:pt x="214471" y="759408"/>
                  <a:pt x="228732" y="745146"/>
                  <a:pt x="246324" y="745146"/>
                </a:cubicBezTo>
                <a:close/>
                <a:moveTo>
                  <a:pt x="139089" y="745146"/>
                </a:moveTo>
                <a:cubicBezTo>
                  <a:pt x="156681" y="745146"/>
                  <a:pt x="170942" y="759408"/>
                  <a:pt x="170942" y="776999"/>
                </a:cubicBezTo>
                <a:cubicBezTo>
                  <a:pt x="170942" y="794591"/>
                  <a:pt x="156681" y="808853"/>
                  <a:pt x="139089" y="808853"/>
                </a:cubicBezTo>
                <a:cubicBezTo>
                  <a:pt x="121497" y="808853"/>
                  <a:pt x="107236" y="794591"/>
                  <a:pt x="107236" y="776999"/>
                </a:cubicBezTo>
                <a:cubicBezTo>
                  <a:pt x="107236" y="759408"/>
                  <a:pt x="121497" y="745146"/>
                  <a:pt x="139089" y="745146"/>
                </a:cubicBezTo>
                <a:close/>
                <a:moveTo>
                  <a:pt x="31854" y="745146"/>
                </a:moveTo>
                <a:cubicBezTo>
                  <a:pt x="49446" y="745146"/>
                  <a:pt x="63707" y="759408"/>
                  <a:pt x="63707" y="776999"/>
                </a:cubicBezTo>
                <a:cubicBezTo>
                  <a:pt x="63707" y="794591"/>
                  <a:pt x="49446" y="808853"/>
                  <a:pt x="31854" y="808853"/>
                </a:cubicBezTo>
                <a:cubicBezTo>
                  <a:pt x="14262" y="808853"/>
                  <a:pt x="1" y="794591"/>
                  <a:pt x="1" y="776999"/>
                </a:cubicBezTo>
                <a:cubicBezTo>
                  <a:pt x="1" y="759408"/>
                  <a:pt x="14262" y="745146"/>
                  <a:pt x="31854" y="745146"/>
                </a:cubicBezTo>
                <a:close/>
                <a:moveTo>
                  <a:pt x="2897392" y="644855"/>
                </a:moveTo>
                <a:cubicBezTo>
                  <a:pt x="2914984" y="644855"/>
                  <a:pt x="2929245" y="659116"/>
                  <a:pt x="2929245" y="676708"/>
                </a:cubicBezTo>
                <a:cubicBezTo>
                  <a:pt x="2929245" y="694300"/>
                  <a:pt x="2914984" y="708561"/>
                  <a:pt x="2897392" y="708561"/>
                </a:cubicBezTo>
                <a:cubicBezTo>
                  <a:pt x="2879800" y="708561"/>
                  <a:pt x="2865539" y="694300"/>
                  <a:pt x="2865539" y="676708"/>
                </a:cubicBezTo>
                <a:cubicBezTo>
                  <a:pt x="2865539" y="659116"/>
                  <a:pt x="2879800" y="644855"/>
                  <a:pt x="2897392" y="644855"/>
                </a:cubicBezTo>
                <a:close/>
                <a:moveTo>
                  <a:pt x="2790157" y="643534"/>
                </a:moveTo>
                <a:cubicBezTo>
                  <a:pt x="2807749" y="643534"/>
                  <a:pt x="2822010" y="657795"/>
                  <a:pt x="2822010" y="675387"/>
                </a:cubicBezTo>
                <a:cubicBezTo>
                  <a:pt x="2822010" y="692979"/>
                  <a:pt x="2807749" y="707240"/>
                  <a:pt x="2790157" y="707240"/>
                </a:cubicBezTo>
                <a:cubicBezTo>
                  <a:pt x="2772565" y="707240"/>
                  <a:pt x="2758304" y="692979"/>
                  <a:pt x="2758304" y="675387"/>
                </a:cubicBezTo>
                <a:cubicBezTo>
                  <a:pt x="2758304" y="657795"/>
                  <a:pt x="2772565" y="643534"/>
                  <a:pt x="2790157" y="643534"/>
                </a:cubicBezTo>
                <a:close/>
                <a:moveTo>
                  <a:pt x="2682922" y="643534"/>
                </a:moveTo>
                <a:cubicBezTo>
                  <a:pt x="2700514" y="643534"/>
                  <a:pt x="2714775" y="657795"/>
                  <a:pt x="2714775" y="675387"/>
                </a:cubicBezTo>
                <a:cubicBezTo>
                  <a:pt x="2714775" y="692979"/>
                  <a:pt x="2700514" y="707240"/>
                  <a:pt x="2682922" y="707240"/>
                </a:cubicBezTo>
                <a:cubicBezTo>
                  <a:pt x="2665330" y="707240"/>
                  <a:pt x="2651069" y="692979"/>
                  <a:pt x="2651069" y="675387"/>
                </a:cubicBezTo>
                <a:cubicBezTo>
                  <a:pt x="2651069" y="657795"/>
                  <a:pt x="2665330" y="643534"/>
                  <a:pt x="2682922" y="643534"/>
                </a:cubicBezTo>
                <a:close/>
                <a:moveTo>
                  <a:pt x="2575687" y="643534"/>
                </a:moveTo>
                <a:cubicBezTo>
                  <a:pt x="2593279" y="643534"/>
                  <a:pt x="2607540" y="657795"/>
                  <a:pt x="2607540" y="675387"/>
                </a:cubicBezTo>
                <a:cubicBezTo>
                  <a:pt x="2607540" y="692979"/>
                  <a:pt x="2593279" y="707240"/>
                  <a:pt x="2575687" y="707240"/>
                </a:cubicBezTo>
                <a:cubicBezTo>
                  <a:pt x="2558095" y="707240"/>
                  <a:pt x="2543834" y="692979"/>
                  <a:pt x="2543834" y="675387"/>
                </a:cubicBezTo>
                <a:cubicBezTo>
                  <a:pt x="2543834" y="657795"/>
                  <a:pt x="2558095" y="643534"/>
                  <a:pt x="2575687" y="643534"/>
                </a:cubicBezTo>
                <a:close/>
                <a:moveTo>
                  <a:pt x="353559" y="638599"/>
                </a:moveTo>
                <a:cubicBezTo>
                  <a:pt x="371150" y="638599"/>
                  <a:pt x="385412" y="652860"/>
                  <a:pt x="385412" y="670452"/>
                </a:cubicBezTo>
                <a:cubicBezTo>
                  <a:pt x="385412" y="688044"/>
                  <a:pt x="371150" y="702305"/>
                  <a:pt x="353559" y="702305"/>
                </a:cubicBezTo>
                <a:cubicBezTo>
                  <a:pt x="335967" y="702305"/>
                  <a:pt x="321705" y="688044"/>
                  <a:pt x="321705" y="670452"/>
                </a:cubicBezTo>
                <a:cubicBezTo>
                  <a:pt x="321705" y="652860"/>
                  <a:pt x="335967" y="638599"/>
                  <a:pt x="353559" y="638599"/>
                </a:cubicBezTo>
                <a:close/>
                <a:moveTo>
                  <a:pt x="246324" y="637278"/>
                </a:moveTo>
                <a:cubicBezTo>
                  <a:pt x="263916" y="637278"/>
                  <a:pt x="278177" y="651539"/>
                  <a:pt x="278177" y="669131"/>
                </a:cubicBezTo>
                <a:cubicBezTo>
                  <a:pt x="278177" y="686723"/>
                  <a:pt x="263916" y="700984"/>
                  <a:pt x="246324" y="700984"/>
                </a:cubicBezTo>
                <a:cubicBezTo>
                  <a:pt x="228732" y="700984"/>
                  <a:pt x="214471" y="686723"/>
                  <a:pt x="214471" y="669131"/>
                </a:cubicBezTo>
                <a:cubicBezTo>
                  <a:pt x="214471" y="651539"/>
                  <a:pt x="228732" y="637278"/>
                  <a:pt x="246324" y="637278"/>
                </a:cubicBezTo>
                <a:close/>
                <a:moveTo>
                  <a:pt x="139089" y="637278"/>
                </a:moveTo>
                <a:cubicBezTo>
                  <a:pt x="156681" y="637278"/>
                  <a:pt x="170942" y="651539"/>
                  <a:pt x="170942" y="669131"/>
                </a:cubicBezTo>
                <a:cubicBezTo>
                  <a:pt x="170942" y="686723"/>
                  <a:pt x="156681" y="700984"/>
                  <a:pt x="139089" y="700984"/>
                </a:cubicBezTo>
                <a:cubicBezTo>
                  <a:pt x="121497" y="700984"/>
                  <a:pt x="107236" y="686723"/>
                  <a:pt x="107236" y="669131"/>
                </a:cubicBezTo>
                <a:cubicBezTo>
                  <a:pt x="107236" y="651539"/>
                  <a:pt x="121497" y="637278"/>
                  <a:pt x="139089" y="637278"/>
                </a:cubicBezTo>
                <a:close/>
                <a:moveTo>
                  <a:pt x="31854" y="637278"/>
                </a:moveTo>
                <a:cubicBezTo>
                  <a:pt x="49446" y="637278"/>
                  <a:pt x="63707" y="651539"/>
                  <a:pt x="63707" y="669131"/>
                </a:cubicBezTo>
                <a:cubicBezTo>
                  <a:pt x="63707" y="686723"/>
                  <a:pt x="49446" y="700984"/>
                  <a:pt x="31854" y="700984"/>
                </a:cubicBezTo>
                <a:cubicBezTo>
                  <a:pt x="14262" y="700984"/>
                  <a:pt x="1" y="686723"/>
                  <a:pt x="1" y="669131"/>
                </a:cubicBezTo>
                <a:cubicBezTo>
                  <a:pt x="1" y="651539"/>
                  <a:pt x="14262" y="637278"/>
                  <a:pt x="31854" y="637278"/>
                </a:cubicBezTo>
                <a:close/>
                <a:moveTo>
                  <a:pt x="2897392" y="537235"/>
                </a:moveTo>
                <a:cubicBezTo>
                  <a:pt x="2914984" y="537235"/>
                  <a:pt x="2929245" y="551496"/>
                  <a:pt x="2929245" y="569088"/>
                </a:cubicBezTo>
                <a:cubicBezTo>
                  <a:pt x="2929245" y="586680"/>
                  <a:pt x="2914984" y="600941"/>
                  <a:pt x="2897392" y="600941"/>
                </a:cubicBezTo>
                <a:cubicBezTo>
                  <a:pt x="2879800" y="600941"/>
                  <a:pt x="2865539" y="586680"/>
                  <a:pt x="2865539" y="569088"/>
                </a:cubicBezTo>
                <a:cubicBezTo>
                  <a:pt x="2865539" y="551496"/>
                  <a:pt x="2879800" y="537235"/>
                  <a:pt x="2897392" y="537235"/>
                </a:cubicBezTo>
                <a:close/>
                <a:moveTo>
                  <a:pt x="2790157" y="535914"/>
                </a:moveTo>
                <a:cubicBezTo>
                  <a:pt x="2807749" y="535914"/>
                  <a:pt x="2822010" y="550176"/>
                  <a:pt x="2822010" y="567768"/>
                </a:cubicBezTo>
                <a:cubicBezTo>
                  <a:pt x="2822010" y="585359"/>
                  <a:pt x="2807749" y="599621"/>
                  <a:pt x="2790157" y="599621"/>
                </a:cubicBezTo>
                <a:cubicBezTo>
                  <a:pt x="2772565" y="599621"/>
                  <a:pt x="2758304" y="585359"/>
                  <a:pt x="2758304" y="567768"/>
                </a:cubicBezTo>
                <a:cubicBezTo>
                  <a:pt x="2758304" y="550176"/>
                  <a:pt x="2772565" y="535914"/>
                  <a:pt x="2790157" y="535914"/>
                </a:cubicBezTo>
                <a:close/>
                <a:moveTo>
                  <a:pt x="2682922" y="535914"/>
                </a:moveTo>
                <a:cubicBezTo>
                  <a:pt x="2700514" y="535914"/>
                  <a:pt x="2714775" y="550176"/>
                  <a:pt x="2714775" y="567768"/>
                </a:cubicBezTo>
                <a:cubicBezTo>
                  <a:pt x="2714775" y="585359"/>
                  <a:pt x="2700514" y="599621"/>
                  <a:pt x="2682922" y="599621"/>
                </a:cubicBezTo>
                <a:cubicBezTo>
                  <a:pt x="2665330" y="599621"/>
                  <a:pt x="2651069" y="585359"/>
                  <a:pt x="2651069" y="567768"/>
                </a:cubicBezTo>
                <a:cubicBezTo>
                  <a:pt x="2651069" y="550176"/>
                  <a:pt x="2665330" y="535914"/>
                  <a:pt x="2682922" y="535914"/>
                </a:cubicBezTo>
                <a:close/>
                <a:moveTo>
                  <a:pt x="2575687" y="535914"/>
                </a:moveTo>
                <a:cubicBezTo>
                  <a:pt x="2593279" y="535914"/>
                  <a:pt x="2607540" y="550176"/>
                  <a:pt x="2607540" y="567768"/>
                </a:cubicBezTo>
                <a:cubicBezTo>
                  <a:pt x="2607540" y="585359"/>
                  <a:pt x="2593279" y="599621"/>
                  <a:pt x="2575687" y="599621"/>
                </a:cubicBezTo>
                <a:cubicBezTo>
                  <a:pt x="2558095" y="599621"/>
                  <a:pt x="2543834" y="585359"/>
                  <a:pt x="2543834" y="567768"/>
                </a:cubicBezTo>
                <a:cubicBezTo>
                  <a:pt x="2543834" y="550176"/>
                  <a:pt x="2558095" y="535914"/>
                  <a:pt x="2575687" y="535914"/>
                </a:cubicBezTo>
                <a:close/>
                <a:moveTo>
                  <a:pt x="353559" y="530979"/>
                </a:moveTo>
                <a:cubicBezTo>
                  <a:pt x="371150" y="530979"/>
                  <a:pt x="385412" y="545240"/>
                  <a:pt x="385412" y="562832"/>
                </a:cubicBezTo>
                <a:cubicBezTo>
                  <a:pt x="385412" y="580424"/>
                  <a:pt x="371150" y="594685"/>
                  <a:pt x="353559" y="594685"/>
                </a:cubicBezTo>
                <a:cubicBezTo>
                  <a:pt x="335967" y="594685"/>
                  <a:pt x="321705" y="580424"/>
                  <a:pt x="321705" y="562832"/>
                </a:cubicBezTo>
                <a:cubicBezTo>
                  <a:pt x="321705" y="545240"/>
                  <a:pt x="335967" y="530979"/>
                  <a:pt x="353559" y="530979"/>
                </a:cubicBezTo>
                <a:close/>
                <a:moveTo>
                  <a:pt x="246324" y="529658"/>
                </a:moveTo>
                <a:cubicBezTo>
                  <a:pt x="263916" y="529658"/>
                  <a:pt x="278177" y="543920"/>
                  <a:pt x="278177" y="561512"/>
                </a:cubicBezTo>
                <a:cubicBezTo>
                  <a:pt x="278177" y="579103"/>
                  <a:pt x="263916" y="593365"/>
                  <a:pt x="246324" y="593365"/>
                </a:cubicBezTo>
                <a:cubicBezTo>
                  <a:pt x="228732" y="593365"/>
                  <a:pt x="214471" y="579103"/>
                  <a:pt x="214471" y="561512"/>
                </a:cubicBezTo>
                <a:cubicBezTo>
                  <a:pt x="214471" y="543920"/>
                  <a:pt x="228732" y="529658"/>
                  <a:pt x="246324" y="529658"/>
                </a:cubicBezTo>
                <a:close/>
                <a:moveTo>
                  <a:pt x="139089" y="529658"/>
                </a:moveTo>
                <a:cubicBezTo>
                  <a:pt x="156681" y="529658"/>
                  <a:pt x="170942" y="543920"/>
                  <a:pt x="170942" y="561512"/>
                </a:cubicBezTo>
                <a:cubicBezTo>
                  <a:pt x="170942" y="579103"/>
                  <a:pt x="156681" y="593365"/>
                  <a:pt x="139089" y="593365"/>
                </a:cubicBezTo>
                <a:cubicBezTo>
                  <a:pt x="121497" y="593365"/>
                  <a:pt x="107236" y="579103"/>
                  <a:pt x="107236" y="561512"/>
                </a:cubicBezTo>
                <a:cubicBezTo>
                  <a:pt x="107236" y="543920"/>
                  <a:pt x="121497" y="529658"/>
                  <a:pt x="139089" y="529658"/>
                </a:cubicBezTo>
                <a:close/>
                <a:moveTo>
                  <a:pt x="31854" y="529658"/>
                </a:moveTo>
                <a:cubicBezTo>
                  <a:pt x="49446" y="529658"/>
                  <a:pt x="63707" y="543920"/>
                  <a:pt x="63707" y="561512"/>
                </a:cubicBezTo>
                <a:cubicBezTo>
                  <a:pt x="63707" y="579103"/>
                  <a:pt x="49446" y="593365"/>
                  <a:pt x="31854" y="593365"/>
                </a:cubicBezTo>
                <a:cubicBezTo>
                  <a:pt x="14262" y="593365"/>
                  <a:pt x="1" y="579103"/>
                  <a:pt x="1" y="561512"/>
                </a:cubicBezTo>
                <a:cubicBezTo>
                  <a:pt x="1" y="543920"/>
                  <a:pt x="14262" y="529658"/>
                  <a:pt x="31854" y="529658"/>
                </a:cubicBezTo>
                <a:close/>
                <a:moveTo>
                  <a:pt x="2897392" y="429367"/>
                </a:moveTo>
                <a:cubicBezTo>
                  <a:pt x="2914984" y="429367"/>
                  <a:pt x="2929245" y="443628"/>
                  <a:pt x="2929245" y="461220"/>
                </a:cubicBezTo>
                <a:cubicBezTo>
                  <a:pt x="2929245" y="478812"/>
                  <a:pt x="2914984" y="493073"/>
                  <a:pt x="2897392" y="493073"/>
                </a:cubicBezTo>
                <a:cubicBezTo>
                  <a:pt x="2879800" y="493073"/>
                  <a:pt x="2865539" y="478812"/>
                  <a:pt x="2865539" y="461220"/>
                </a:cubicBezTo>
                <a:cubicBezTo>
                  <a:pt x="2865539" y="443628"/>
                  <a:pt x="2879800" y="429367"/>
                  <a:pt x="2897392" y="429367"/>
                </a:cubicBezTo>
                <a:close/>
                <a:moveTo>
                  <a:pt x="2790157" y="428046"/>
                </a:moveTo>
                <a:cubicBezTo>
                  <a:pt x="2807749" y="428046"/>
                  <a:pt x="2822010" y="442307"/>
                  <a:pt x="2822010" y="459899"/>
                </a:cubicBezTo>
                <a:cubicBezTo>
                  <a:pt x="2822010" y="477491"/>
                  <a:pt x="2807749" y="491752"/>
                  <a:pt x="2790157" y="491752"/>
                </a:cubicBezTo>
                <a:cubicBezTo>
                  <a:pt x="2772565" y="491752"/>
                  <a:pt x="2758304" y="477491"/>
                  <a:pt x="2758304" y="459899"/>
                </a:cubicBezTo>
                <a:cubicBezTo>
                  <a:pt x="2758304" y="442307"/>
                  <a:pt x="2772565" y="428046"/>
                  <a:pt x="2790157" y="428046"/>
                </a:cubicBezTo>
                <a:close/>
                <a:moveTo>
                  <a:pt x="2682922" y="428046"/>
                </a:moveTo>
                <a:cubicBezTo>
                  <a:pt x="2700514" y="428046"/>
                  <a:pt x="2714775" y="442307"/>
                  <a:pt x="2714775" y="459899"/>
                </a:cubicBezTo>
                <a:cubicBezTo>
                  <a:pt x="2714775" y="477491"/>
                  <a:pt x="2700514" y="491752"/>
                  <a:pt x="2682922" y="491752"/>
                </a:cubicBezTo>
                <a:cubicBezTo>
                  <a:pt x="2665330" y="491752"/>
                  <a:pt x="2651069" y="477491"/>
                  <a:pt x="2651069" y="459899"/>
                </a:cubicBezTo>
                <a:cubicBezTo>
                  <a:pt x="2651069" y="442307"/>
                  <a:pt x="2665330" y="428046"/>
                  <a:pt x="2682922" y="428046"/>
                </a:cubicBezTo>
                <a:close/>
                <a:moveTo>
                  <a:pt x="2575687" y="428046"/>
                </a:moveTo>
                <a:cubicBezTo>
                  <a:pt x="2593279" y="428046"/>
                  <a:pt x="2607540" y="442307"/>
                  <a:pt x="2607540" y="459899"/>
                </a:cubicBezTo>
                <a:cubicBezTo>
                  <a:pt x="2607540" y="477491"/>
                  <a:pt x="2593279" y="491752"/>
                  <a:pt x="2575687" y="491752"/>
                </a:cubicBezTo>
                <a:cubicBezTo>
                  <a:pt x="2558095" y="491752"/>
                  <a:pt x="2543834" y="477491"/>
                  <a:pt x="2543834" y="459899"/>
                </a:cubicBezTo>
                <a:cubicBezTo>
                  <a:pt x="2543834" y="442307"/>
                  <a:pt x="2558095" y="428046"/>
                  <a:pt x="2575687" y="428046"/>
                </a:cubicBezTo>
                <a:close/>
                <a:moveTo>
                  <a:pt x="353559" y="423111"/>
                </a:moveTo>
                <a:cubicBezTo>
                  <a:pt x="371150" y="423111"/>
                  <a:pt x="385412" y="437372"/>
                  <a:pt x="385412" y="454964"/>
                </a:cubicBezTo>
                <a:cubicBezTo>
                  <a:pt x="385412" y="472556"/>
                  <a:pt x="371150" y="486817"/>
                  <a:pt x="353559" y="486817"/>
                </a:cubicBezTo>
                <a:cubicBezTo>
                  <a:pt x="335967" y="486817"/>
                  <a:pt x="321705" y="472556"/>
                  <a:pt x="321705" y="454964"/>
                </a:cubicBezTo>
                <a:cubicBezTo>
                  <a:pt x="321705" y="437372"/>
                  <a:pt x="335967" y="423111"/>
                  <a:pt x="353559" y="423111"/>
                </a:cubicBezTo>
                <a:close/>
                <a:moveTo>
                  <a:pt x="246324" y="421790"/>
                </a:moveTo>
                <a:cubicBezTo>
                  <a:pt x="263916" y="421790"/>
                  <a:pt x="278177" y="436051"/>
                  <a:pt x="278177" y="453643"/>
                </a:cubicBezTo>
                <a:cubicBezTo>
                  <a:pt x="278177" y="471235"/>
                  <a:pt x="263916" y="485496"/>
                  <a:pt x="246324" y="485496"/>
                </a:cubicBezTo>
                <a:cubicBezTo>
                  <a:pt x="228732" y="485496"/>
                  <a:pt x="214471" y="471235"/>
                  <a:pt x="214471" y="453643"/>
                </a:cubicBezTo>
                <a:cubicBezTo>
                  <a:pt x="214471" y="436051"/>
                  <a:pt x="228732" y="421790"/>
                  <a:pt x="246324" y="421790"/>
                </a:cubicBezTo>
                <a:close/>
                <a:moveTo>
                  <a:pt x="139089" y="421790"/>
                </a:moveTo>
                <a:cubicBezTo>
                  <a:pt x="156681" y="421790"/>
                  <a:pt x="170942" y="436051"/>
                  <a:pt x="170942" y="453643"/>
                </a:cubicBezTo>
                <a:cubicBezTo>
                  <a:pt x="170942" y="471235"/>
                  <a:pt x="156681" y="485496"/>
                  <a:pt x="139089" y="485496"/>
                </a:cubicBezTo>
                <a:cubicBezTo>
                  <a:pt x="121497" y="485496"/>
                  <a:pt x="107236" y="471235"/>
                  <a:pt x="107236" y="453643"/>
                </a:cubicBezTo>
                <a:cubicBezTo>
                  <a:pt x="107236" y="436051"/>
                  <a:pt x="121497" y="421790"/>
                  <a:pt x="139089" y="421790"/>
                </a:cubicBezTo>
                <a:close/>
                <a:moveTo>
                  <a:pt x="31854" y="421790"/>
                </a:moveTo>
                <a:cubicBezTo>
                  <a:pt x="49446" y="421790"/>
                  <a:pt x="63707" y="436051"/>
                  <a:pt x="63707" y="453643"/>
                </a:cubicBezTo>
                <a:cubicBezTo>
                  <a:pt x="63707" y="471235"/>
                  <a:pt x="49446" y="485496"/>
                  <a:pt x="31854" y="485496"/>
                </a:cubicBezTo>
                <a:cubicBezTo>
                  <a:pt x="14262" y="485496"/>
                  <a:pt x="1" y="471235"/>
                  <a:pt x="1" y="453643"/>
                </a:cubicBezTo>
                <a:cubicBezTo>
                  <a:pt x="1" y="436051"/>
                  <a:pt x="14262" y="421790"/>
                  <a:pt x="31854" y="421790"/>
                </a:cubicBezTo>
                <a:close/>
                <a:moveTo>
                  <a:pt x="2897392" y="324677"/>
                </a:moveTo>
                <a:cubicBezTo>
                  <a:pt x="2914984" y="324677"/>
                  <a:pt x="2929245" y="338938"/>
                  <a:pt x="2929245" y="356530"/>
                </a:cubicBezTo>
                <a:cubicBezTo>
                  <a:pt x="2929245" y="374122"/>
                  <a:pt x="2914984" y="388383"/>
                  <a:pt x="2897392" y="388383"/>
                </a:cubicBezTo>
                <a:cubicBezTo>
                  <a:pt x="2879800" y="388383"/>
                  <a:pt x="2865539" y="374122"/>
                  <a:pt x="2865539" y="356530"/>
                </a:cubicBezTo>
                <a:cubicBezTo>
                  <a:pt x="2865539" y="338938"/>
                  <a:pt x="2879800" y="324677"/>
                  <a:pt x="2897392" y="324677"/>
                </a:cubicBezTo>
                <a:close/>
                <a:moveTo>
                  <a:pt x="2790157" y="323356"/>
                </a:moveTo>
                <a:cubicBezTo>
                  <a:pt x="2807749" y="323356"/>
                  <a:pt x="2822010" y="337618"/>
                  <a:pt x="2822010" y="355210"/>
                </a:cubicBezTo>
                <a:cubicBezTo>
                  <a:pt x="2822010" y="372801"/>
                  <a:pt x="2807749" y="387063"/>
                  <a:pt x="2790157" y="387063"/>
                </a:cubicBezTo>
                <a:cubicBezTo>
                  <a:pt x="2772565" y="387063"/>
                  <a:pt x="2758304" y="372801"/>
                  <a:pt x="2758304" y="355210"/>
                </a:cubicBezTo>
                <a:cubicBezTo>
                  <a:pt x="2758304" y="337618"/>
                  <a:pt x="2772565" y="323356"/>
                  <a:pt x="2790157" y="323356"/>
                </a:cubicBezTo>
                <a:close/>
                <a:moveTo>
                  <a:pt x="2682922" y="323356"/>
                </a:moveTo>
                <a:cubicBezTo>
                  <a:pt x="2700514" y="323356"/>
                  <a:pt x="2714775" y="337618"/>
                  <a:pt x="2714775" y="355210"/>
                </a:cubicBezTo>
                <a:cubicBezTo>
                  <a:pt x="2714775" y="372801"/>
                  <a:pt x="2700514" y="387063"/>
                  <a:pt x="2682922" y="387063"/>
                </a:cubicBezTo>
                <a:cubicBezTo>
                  <a:pt x="2665330" y="387063"/>
                  <a:pt x="2651069" y="372801"/>
                  <a:pt x="2651069" y="355210"/>
                </a:cubicBezTo>
                <a:cubicBezTo>
                  <a:pt x="2651069" y="337618"/>
                  <a:pt x="2665330" y="323356"/>
                  <a:pt x="2682922" y="323356"/>
                </a:cubicBezTo>
                <a:close/>
                <a:moveTo>
                  <a:pt x="2575687" y="323356"/>
                </a:moveTo>
                <a:cubicBezTo>
                  <a:pt x="2593279" y="323356"/>
                  <a:pt x="2607540" y="337618"/>
                  <a:pt x="2607540" y="355210"/>
                </a:cubicBezTo>
                <a:cubicBezTo>
                  <a:pt x="2607540" y="372801"/>
                  <a:pt x="2593279" y="387063"/>
                  <a:pt x="2575687" y="387063"/>
                </a:cubicBezTo>
                <a:cubicBezTo>
                  <a:pt x="2558095" y="387063"/>
                  <a:pt x="2543834" y="372801"/>
                  <a:pt x="2543834" y="355210"/>
                </a:cubicBezTo>
                <a:cubicBezTo>
                  <a:pt x="2543834" y="337618"/>
                  <a:pt x="2558095" y="323356"/>
                  <a:pt x="2575687" y="323356"/>
                </a:cubicBezTo>
                <a:close/>
                <a:moveTo>
                  <a:pt x="1634481" y="322390"/>
                </a:moveTo>
                <a:cubicBezTo>
                  <a:pt x="1652073" y="322390"/>
                  <a:pt x="1666334" y="336651"/>
                  <a:pt x="1666334" y="354243"/>
                </a:cubicBezTo>
                <a:cubicBezTo>
                  <a:pt x="1666334" y="371835"/>
                  <a:pt x="1652073" y="386096"/>
                  <a:pt x="1634481" y="386096"/>
                </a:cubicBezTo>
                <a:cubicBezTo>
                  <a:pt x="1616889" y="386096"/>
                  <a:pt x="1602628" y="371835"/>
                  <a:pt x="1602628" y="354243"/>
                </a:cubicBezTo>
                <a:cubicBezTo>
                  <a:pt x="1602628" y="336651"/>
                  <a:pt x="1616889" y="322390"/>
                  <a:pt x="1634481" y="322390"/>
                </a:cubicBezTo>
                <a:close/>
                <a:moveTo>
                  <a:pt x="1526613" y="322390"/>
                </a:moveTo>
                <a:cubicBezTo>
                  <a:pt x="1544205" y="322390"/>
                  <a:pt x="1558466" y="336651"/>
                  <a:pt x="1558466" y="354243"/>
                </a:cubicBezTo>
                <a:cubicBezTo>
                  <a:pt x="1558466" y="371835"/>
                  <a:pt x="1544205" y="386096"/>
                  <a:pt x="1526613" y="386096"/>
                </a:cubicBezTo>
                <a:cubicBezTo>
                  <a:pt x="1509021" y="386096"/>
                  <a:pt x="1494760" y="371835"/>
                  <a:pt x="1494760" y="354243"/>
                </a:cubicBezTo>
                <a:cubicBezTo>
                  <a:pt x="1494760" y="336651"/>
                  <a:pt x="1509021" y="322390"/>
                  <a:pt x="1526613" y="322390"/>
                </a:cubicBezTo>
                <a:close/>
                <a:moveTo>
                  <a:pt x="1418993" y="322390"/>
                </a:moveTo>
                <a:cubicBezTo>
                  <a:pt x="1436585" y="322390"/>
                  <a:pt x="1450846" y="336651"/>
                  <a:pt x="1450846" y="354243"/>
                </a:cubicBezTo>
                <a:cubicBezTo>
                  <a:pt x="1450846" y="371835"/>
                  <a:pt x="1436585" y="386096"/>
                  <a:pt x="1418993" y="386096"/>
                </a:cubicBezTo>
                <a:cubicBezTo>
                  <a:pt x="1401401" y="386096"/>
                  <a:pt x="1387140" y="371835"/>
                  <a:pt x="1387140" y="354243"/>
                </a:cubicBezTo>
                <a:cubicBezTo>
                  <a:pt x="1387140" y="336651"/>
                  <a:pt x="1401401" y="322390"/>
                  <a:pt x="1418993" y="322390"/>
                </a:cubicBezTo>
                <a:close/>
                <a:moveTo>
                  <a:pt x="1311125" y="322390"/>
                </a:moveTo>
                <a:cubicBezTo>
                  <a:pt x="1328717" y="322390"/>
                  <a:pt x="1342978" y="336651"/>
                  <a:pt x="1342978" y="354243"/>
                </a:cubicBezTo>
                <a:cubicBezTo>
                  <a:pt x="1342978" y="371835"/>
                  <a:pt x="1328717" y="386096"/>
                  <a:pt x="1311125" y="386096"/>
                </a:cubicBezTo>
                <a:cubicBezTo>
                  <a:pt x="1293533" y="386096"/>
                  <a:pt x="1279272" y="371835"/>
                  <a:pt x="1279272" y="354243"/>
                </a:cubicBezTo>
                <a:cubicBezTo>
                  <a:pt x="1279272" y="336651"/>
                  <a:pt x="1293533" y="322390"/>
                  <a:pt x="1311125" y="322390"/>
                </a:cubicBezTo>
                <a:close/>
                <a:moveTo>
                  <a:pt x="1206435" y="322390"/>
                </a:moveTo>
                <a:cubicBezTo>
                  <a:pt x="1224027" y="322390"/>
                  <a:pt x="1238288" y="336651"/>
                  <a:pt x="1238288" y="354243"/>
                </a:cubicBezTo>
                <a:cubicBezTo>
                  <a:pt x="1238288" y="371835"/>
                  <a:pt x="1224027" y="386096"/>
                  <a:pt x="1206435" y="386096"/>
                </a:cubicBezTo>
                <a:cubicBezTo>
                  <a:pt x="1188843" y="386096"/>
                  <a:pt x="1174582" y="371835"/>
                  <a:pt x="1174582" y="354243"/>
                </a:cubicBezTo>
                <a:cubicBezTo>
                  <a:pt x="1174582" y="336651"/>
                  <a:pt x="1188843" y="322390"/>
                  <a:pt x="1206435" y="322390"/>
                </a:cubicBezTo>
                <a:close/>
                <a:moveTo>
                  <a:pt x="1098567" y="322390"/>
                </a:moveTo>
                <a:cubicBezTo>
                  <a:pt x="1116159" y="322390"/>
                  <a:pt x="1130420" y="336651"/>
                  <a:pt x="1130420" y="354243"/>
                </a:cubicBezTo>
                <a:cubicBezTo>
                  <a:pt x="1130420" y="371835"/>
                  <a:pt x="1116159" y="386096"/>
                  <a:pt x="1098567" y="386096"/>
                </a:cubicBezTo>
                <a:cubicBezTo>
                  <a:pt x="1080975" y="386096"/>
                  <a:pt x="1066714" y="371835"/>
                  <a:pt x="1066714" y="354243"/>
                </a:cubicBezTo>
                <a:cubicBezTo>
                  <a:pt x="1066714" y="336651"/>
                  <a:pt x="1080975" y="322390"/>
                  <a:pt x="1098567" y="322390"/>
                </a:cubicBezTo>
                <a:close/>
                <a:moveTo>
                  <a:pt x="990947" y="322390"/>
                </a:moveTo>
                <a:cubicBezTo>
                  <a:pt x="1008539" y="322390"/>
                  <a:pt x="1022800" y="336651"/>
                  <a:pt x="1022800" y="354243"/>
                </a:cubicBezTo>
                <a:cubicBezTo>
                  <a:pt x="1022800" y="371835"/>
                  <a:pt x="1008539" y="386096"/>
                  <a:pt x="990947" y="386096"/>
                </a:cubicBezTo>
                <a:cubicBezTo>
                  <a:pt x="973355" y="386096"/>
                  <a:pt x="959094" y="371835"/>
                  <a:pt x="959094" y="354243"/>
                </a:cubicBezTo>
                <a:cubicBezTo>
                  <a:pt x="959094" y="336651"/>
                  <a:pt x="973355" y="322390"/>
                  <a:pt x="990947" y="322390"/>
                </a:cubicBezTo>
                <a:close/>
                <a:moveTo>
                  <a:pt x="883079" y="322390"/>
                </a:moveTo>
                <a:cubicBezTo>
                  <a:pt x="900671" y="322390"/>
                  <a:pt x="914932" y="336651"/>
                  <a:pt x="914932" y="354243"/>
                </a:cubicBezTo>
                <a:cubicBezTo>
                  <a:pt x="914932" y="371835"/>
                  <a:pt x="900671" y="386096"/>
                  <a:pt x="883079" y="386096"/>
                </a:cubicBezTo>
                <a:cubicBezTo>
                  <a:pt x="865487" y="386096"/>
                  <a:pt x="851226" y="371835"/>
                  <a:pt x="851226" y="354243"/>
                </a:cubicBezTo>
                <a:cubicBezTo>
                  <a:pt x="851226" y="336651"/>
                  <a:pt x="865487" y="322390"/>
                  <a:pt x="883079" y="322390"/>
                </a:cubicBezTo>
                <a:close/>
                <a:moveTo>
                  <a:pt x="783256" y="322390"/>
                </a:moveTo>
                <a:cubicBezTo>
                  <a:pt x="800848" y="322390"/>
                  <a:pt x="815109" y="336651"/>
                  <a:pt x="815109" y="354243"/>
                </a:cubicBezTo>
                <a:cubicBezTo>
                  <a:pt x="815109" y="371835"/>
                  <a:pt x="800848" y="386096"/>
                  <a:pt x="783256" y="386096"/>
                </a:cubicBezTo>
                <a:cubicBezTo>
                  <a:pt x="765664" y="386096"/>
                  <a:pt x="751403" y="371835"/>
                  <a:pt x="751403" y="354243"/>
                </a:cubicBezTo>
                <a:cubicBezTo>
                  <a:pt x="751403" y="336651"/>
                  <a:pt x="765664" y="322390"/>
                  <a:pt x="783256" y="322390"/>
                </a:cubicBezTo>
                <a:close/>
                <a:moveTo>
                  <a:pt x="675388" y="322390"/>
                </a:moveTo>
                <a:cubicBezTo>
                  <a:pt x="692980" y="322390"/>
                  <a:pt x="707241" y="336651"/>
                  <a:pt x="707241" y="354243"/>
                </a:cubicBezTo>
                <a:cubicBezTo>
                  <a:pt x="707241" y="371835"/>
                  <a:pt x="692980" y="386096"/>
                  <a:pt x="675388" y="386096"/>
                </a:cubicBezTo>
                <a:cubicBezTo>
                  <a:pt x="657796" y="386096"/>
                  <a:pt x="643535" y="371835"/>
                  <a:pt x="643535" y="354243"/>
                </a:cubicBezTo>
                <a:cubicBezTo>
                  <a:pt x="643535" y="336651"/>
                  <a:pt x="657796" y="322390"/>
                  <a:pt x="675388" y="322390"/>
                </a:cubicBezTo>
                <a:close/>
                <a:moveTo>
                  <a:pt x="567768" y="322390"/>
                </a:moveTo>
                <a:cubicBezTo>
                  <a:pt x="585360" y="322390"/>
                  <a:pt x="599622" y="336651"/>
                  <a:pt x="599622" y="354243"/>
                </a:cubicBezTo>
                <a:cubicBezTo>
                  <a:pt x="599622" y="371835"/>
                  <a:pt x="585360" y="386096"/>
                  <a:pt x="567768" y="386096"/>
                </a:cubicBezTo>
                <a:cubicBezTo>
                  <a:pt x="550177" y="386096"/>
                  <a:pt x="535915" y="371835"/>
                  <a:pt x="535915" y="354243"/>
                </a:cubicBezTo>
                <a:cubicBezTo>
                  <a:pt x="535915" y="336651"/>
                  <a:pt x="550177" y="322390"/>
                  <a:pt x="567768" y="322390"/>
                </a:cubicBezTo>
                <a:close/>
                <a:moveTo>
                  <a:pt x="459900" y="322390"/>
                </a:moveTo>
                <a:cubicBezTo>
                  <a:pt x="477492" y="322390"/>
                  <a:pt x="491753" y="336651"/>
                  <a:pt x="491753" y="354243"/>
                </a:cubicBezTo>
                <a:cubicBezTo>
                  <a:pt x="491753" y="371835"/>
                  <a:pt x="477492" y="386096"/>
                  <a:pt x="459900" y="386096"/>
                </a:cubicBezTo>
                <a:cubicBezTo>
                  <a:pt x="442308" y="386096"/>
                  <a:pt x="428047" y="371835"/>
                  <a:pt x="428047" y="354243"/>
                </a:cubicBezTo>
                <a:cubicBezTo>
                  <a:pt x="428047" y="336651"/>
                  <a:pt x="442308" y="322390"/>
                  <a:pt x="459900" y="322390"/>
                </a:cubicBezTo>
                <a:close/>
                <a:moveTo>
                  <a:pt x="355210" y="322390"/>
                </a:moveTo>
                <a:cubicBezTo>
                  <a:pt x="372802" y="322390"/>
                  <a:pt x="387063" y="336651"/>
                  <a:pt x="387063" y="354243"/>
                </a:cubicBezTo>
                <a:cubicBezTo>
                  <a:pt x="387063" y="371835"/>
                  <a:pt x="372802" y="386096"/>
                  <a:pt x="355210" y="386096"/>
                </a:cubicBezTo>
                <a:cubicBezTo>
                  <a:pt x="337618" y="386096"/>
                  <a:pt x="323357" y="371835"/>
                  <a:pt x="323357" y="354243"/>
                </a:cubicBezTo>
                <a:cubicBezTo>
                  <a:pt x="323357" y="336651"/>
                  <a:pt x="337618" y="322390"/>
                  <a:pt x="355210" y="322390"/>
                </a:cubicBezTo>
                <a:close/>
                <a:moveTo>
                  <a:pt x="247342" y="322390"/>
                </a:moveTo>
                <a:cubicBezTo>
                  <a:pt x="264934" y="322390"/>
                  <a:pt x="279195" y="336651"/>
                  <a:pt x="279195" y="354243"/>
                </a:cubicBezTo>
                <a:cubicBezTo>
                  <a:pt x="279195" y="371835"/>
                  <a:pt x="264934" y="386096"/>
                  <a:pt x="247342" y="386096"/>
                </a:cubicBezTo>
                <a:cubicBezTo>
                  <a:pt x="229750" y="386096"/>
                  <a:pt x="215489" y="371835"/>
                  <a:pt x="215489" y="354243"/>
                </a:cubicBezTo>
                <a:cubicBezTo>
                  <a:pt x="215489" y="336651"/>
                  <a:pt x="229750" y="322390"/>
                  <a:pt x="247342" y="322390"/>
                </a:cubicBezTo>
                <a:close/>
                <a:moveTo>
                  <a:pt x="139722" y="322390"/>
                </a:moveTo>
                <a:cubicBezTo>
                  <a:pt x="157314" y="322390"/>
                  <a:pt x="171576" y="336651"/>
                  <a:pt x="171576" y="354243"/>
                </a:cubicBezTo>
                <a:cubicBezTo>
                  <a:pt x="171576" y="371835"/>
                  <a:pt x="157314" y="386096"/>
                  <a:pt x="139722" y="386096"/>
                </a:cubicBezTo>
                <a:cubicBezTo>
                  <a:pt x="122131" y="386096"/>
                  <a:pt x="107869" y="371835"/>
                  <a:pt x="107869" y="354243"/>
                </a:cubicBezTo>
                <a:cubicBezTo>
                  <a:pt x="107869" y="336651"/>
                  <a:pt x="122131" y="322390"/>
                  <a:pt x="139722" y="322390"/>
                </a:cubicBezTo>
                <a:close/>
                <a:moveTo>
                  <a:pt x="31854" y="322390"/>
                </a:moveTo>
                <a:cubicBezTo>
                  <a:pt x="49446" y="322390"/>
                  <a:pt x="63707" y="336651"/>
                  <a:pt x="63707" y="354243"/>
                </a:cubicBezTo>
                <a:cubicBezTo>
                  <a:pt x="63707" y="371835"/>
                  <a:pt x="49446" y="386096"/>
                  <a:pt x="31854" y="386096"/>
                </a:cubicBezTo>
                <a:cubicBezTo>
                  <a:pt x="14262" y="386096"/>
                  <a:pt x="1" y="371835"/>
                  <a:pt x="1" y="354243"/>
                </a:cubicBezTo>
                <a:cubicBezTo>
                  <a:pt x="1" y="336651"/>
                  <a:pt x="14262" y="322390"/>
                  <a:pt x="31854" y="322390"/>
                </a:cubicBezTo>
                <a:close/>
                <a:moveTo>
                  <a:pt x="2482344" y="321705"/>
                </a:moveTo>
                <a:cubicBezTo>
                  <a:pt x="2499936" y="321705"/>
                  <a:pt x="2514197" y="335966"/>
                  <a:pt x="2514197" y="353558"/>
                </a:cubicBezTo>
                <a:cubicBezTo>
                  <a:pt x="2514197" y="371150"/>
                  <a:pt x="2499936" y="385411"/>
                  <a:pt x="2482344" y="385411"/>
                </a:cubicBezTo>
                <a:cubicBezTo>
                  <a:pt x="2464752" y="385411"/>
                  <a:pt x="2450491" y="371150"/>
                  <a:pt x="2450491" y="353558"/>
                </a:cubicBezTo>
                <a:cubicBezTo>
                  <a:pt x="2450491" y="335966"/>
                  <a:pt x="2464752" y="321705"/>
                  <a:pt x="2482344" y="321705"/>
                </a:cubicBezTo>
                <a:close/>
                <a:moveTo>
                  <a:pt x="2374476" y="321705"/>
                </a:moveTo>
                <a:cubicBezTo>
                  <a:pt x="2392068" y="321705"/>
                  <a:pt x="2406329" y="335966"/>
                  <a:pt x="2406329" y="353558"/>
                </a:cubicBezTo>
                <a:cubicBezTo>
                  <a:pt x="2406329" y="371150"/>
                  <a:pt x="2392068" y="385411"/>
                  <a:pt x="2374476" y="385411"/>
                </a:cubicBezTo>
                <a:cubicBezTo>
                  <a:pt x="2356884" y="385411"/>
                  <a:pt x="2342623" y="371150"/>
                  <a:pt x="2342623" y="353558"/>
                </a:cubicBezTo>
                <a:cubicBezTo>
                  <a:pt x="2342623" y="335966"/>
                  <a:pt x="2356884" y="321705"/>
                  <a:pt x="2374476" y="321705"/>
                </a:cubicBezTo>
                <a:close/>
                <a:moveTo>
                  <a:pt x="2266856" y="321705"/>
                </a:moveTo>
                <a:cubicBezTo>
                  <a:pt x="2284448" y="321705"/>
                  <a:pt x="2298709" y="335966"/>
                  <a:pt x="2298709" y="353558"/>
                </a:cubicBezTo>
                <a:cubicBezTo>
                  <a:pt x="2298709" y="371150"/>
                  <a:pt x="2284448" y="385411"/>
                  <a:pt x="2266856" y="385411"/>
                </a:cubicBezTo>
                <a:cubicBezTo>
                  <a:pt x="2249264" y="385411"/>
                  <a:pt x="2235003" y="371150"/>
                  <a:pt x="2235003" y="353558"/>
                </a:cubicBezTo>
                <a:cubicBezTo>
                  <a:pt x="2235003" y="335966"/>
                  <a:pt x="2249264" y="321705"/>
                  <a:pt x="2266856" y="321705"/>
                </a:cubicBezTo>
                <a:close/>
                <a:moveTo>
                  <a:pt x="2158988" y="321705"/>
                </a:moveTo>
                <a:cubicBezTo>
                  <a:pt x="2176580" y="321705"/>
                  <a:pt x="2190841" y="335966"/>
                  <a:pt x="2190841" y="353558"/>
                </a:cubicBezTo>
                <a:cubicBezTo>
                  <a:pt x="2190841" y="371150"/>
                  <a:pt x="2176580" y="385411"/>
                  <a:pt x="2158988" y="385411"/>
                </a:cubicBezTo>
                <a:cubicBezTo>
                  <a:pt x="2141396" y="385411"/>
                  <a:pt x="2127135" y="371150"/>
                  <a:pt x="2127135" y="353558"/>
                </a:cubicBezTo>
                <a:cubicBezTo>
                  <a:pt x="2127135" y="335966"/>
                  <a:pt x="2141396" y="321705"/>
                  <a:pt x="2158988" y="321705"/>
                </a:cubicBezTo>
                <a:close/>
                <a:moveTo>
                  <a:pt x="2054298" y="321705"/>
                </a:moveTo>
                <a:cubicBezTo>
                  <a:pt x="2071890" y="321705"/>
                  <a:pt x="2086151" y="335966"/>
                  <a:pt x="2086151" y="353558"/>
                </a:cubicBezTo>
                <a:cubicBezTo>
                  <a:pt x="2086151" y="371150"/>
                  <a:pt x="2071890" y="385411"/>
                  <a:pt x="2054298" y="385411"/>
                </a:cubicBezTo>
                <a:cubicBezTo>
                  <a:pt x="2036706" y="385411"/>
                  <a:pt x="2022445" y="371150"/>
                  <a:pt x="2022445" y="353558"/>
                </a:cubicBezTo>
                <a:cubicBezTo>
                  <a:pt x="2022445" y="335966"/>
                  <a:pt x="2036706" y="321705"/>
                  <a:pt x="2054298" y="321705"/>
                </a:cubicBezTo>
                <a:close/>
                <a:moveTo>
                  <a:pt x="1946430" y="321705"/>
                </a:moveTo>
                <a:cubicBezTo>
                  <a:pt x="1964022" y="321705"/>
                  <a:pt x="1978283" y="335966"/>
                  <a:pt x="1978283" y="353558"/>
                </a:cubicBezTo>
                <a:cubicBezTo>
                  <a:pt x="1978283" y="371150"/>
                  <a:pt x="1964022" y="385411"/>
                  <a:pt x="1946430" y="385411"/>
                </a:cubicBezTo>
                <a:cubicBezTo>
                  <a:pt x="1928838" y="385411"/>
                  <a:pt x="1914577" y="371150"/>
                  <a:pt x="1914577" y="353558"/>
                </a:cubicBezTo>
                <a:cubicBezTo>
                  <a:pt x="1914577" y="335966"/>
                  <a:pt x="1928838" y="321705"/>
                  <a:pt x="1946430" y="321705"/>
                </a:cubicBezTo>
                <a:close/>
                <a:moveTo>
                  <a:pt x="1838810" y="321705"/>
                </a:moveTo>
                <a:cubicBezTo>
                  <a:pt x="1856402" y="321705"/>
                  <a:pt x="1870664" y="335966"/>
                  <a:pt x="1870664" y="353558"/>
                </a:cubicBezTo>
                <a:cubicBezTo>
                  <a:pt x="1870664" y="371150"/>
                  <a:pt x="1856402" y="385411"/>
                  <a:pt x="1838810" y="385411"/>
                </a:cubicBezTo>
                <a:cubicBezTo>
                  <a:pt x="1821219" y="385411"/>
                  <a:pt x="1806957" y="371150"/>
                  <a:pt x="1806957" y="353558"/>
                </a:cubicBezTo>
                <a:cubicBezTo>
                  <a:pt x="1806957" y="335966"/>
                  <a:pt x="1821219" y="321705"/>
                  <a:pt x="1838810" y="321705"/>
                </a:cubicBezTo>
                <a:close/>
                <a:moveTo>
                  <a:pt x="1730942" y="321705"/>
                </a:moveTo>
                <a:cubicBezTo>
                  <a:pt x="1748534" y="321705"/>
                  <a:pt x="1762795" y="335966"/>
                  <a:pt x="1762795" y="353558"/>
                </a:cubicBezTo>
                <a:cubicBezTo>
                  <a:pt x="1762795" y="371150"/>
                  <a:pt x="1748534" y="385411"/>
                  <a:pt x="1730942" y="385411"/>
                </a:cubicBezTo>
                <a:cubicBezTo>
                  <a:pt x="1713350" y="385411"/>
                  <a:pt x="1699089" y="371150"/>
                  <a:pt x="1699089" y="353558"/>
                </a:cubicBezTo>
                <a:cubicBezTo>
                  <a:pt x="1699089" y="335966"/>
                  <a:pt x="1713350" y="321705"/>
                  <a:pt x="1730942" y="321705"/>
                </a:cubicBezTo>
                <a:close/>
                <a:moveTo>
                  <a:pt x="2897392" y="216809"/>
                </a:moveTo>
                <a:cubicBezTo>
                  <a:pt x="2914984" y="216809"/>
                  <a:pt x="2929245" y="231070"/>
                  <a:pt x="2929245" y="248662"/>
                </a:cubicBezTo>
                <a:cubicBezTo>
                  <a:pt x="2929245" y="266254"/>
                  <a:pt x="2914984" y="280515"/>
                  <a:pt x="2897392" y="280515"/>
                </a:cubicBezTo>
                <a:cubicBezTo>
                  <a:pt x="2879800" y="280515"/>
                  <a:pt x="2865539" y="266254"/>
                  <a:pt x="2865539" y="248662"/>
                </a:cubicBezTo>
                <a:cubicBezTo>
                  <a:pt x="2865539" y="231070"/>
                  <a:pt x="2879800" y="216809"/>
                  <a:pt x="2897392" y="216809"/>
                </a:cubicBezTo>
                <a:close/>
                <a:moveTo>
                  <a:pt x="2790157" y="215488"/>
                </a:moveTo>
                <a:cubicBezTo>
                  <a:pt x="2807749" y="215488"/>
                  <a:pt x="2822010" y="229749"/>
                  <a:pt x="2822010" y="247341"/>
                </a:cubicBezTo>
                <a:cubicBezTo>
                  <a:pt x="2822010" y="264933"/>
                  <a:pt x="2807749" y="279194"/>
                  <a:pt x="2790157" y="279194"/>
                </a:cubicBezTo>
                <a:cubicBezTo>
                  <a:pt x="2772565" y="279194"/>
                  <a:pt x="2758304" y="264933"/>
                  <a:pt x="2758304" y="247341"/>
                </a:cubicBezTo>
                <a:cubicBezTo>
                  <a:pt x="2758304" y="229749"/>
                  <a:pt x="2772565" y="215488"/>
                  <a:pt x="2790157" y="215488"/>
                </a:cubicBezTo>
                <a:close/>
                <a:moveTo>
                  <a:pt x="2682922" y="215488"/>
                </a:moveTo>
                <a:cubicBezTo>
                  <a:pt x="2700514" y="215488"/>
                  <a:pt x="2714775" y="229749"/>
                  <a:pt x="2714775" y="247341"/>
                </a:cubicBezTo>
                <a:cubicBezTo>
                  <a:pt x="2714775" y="264933"/>
                  <a:pt x="2700514" y="279194"/>
                  <a:pt x="2682922" y="279194"/>
                </a:cubicBezTo>
                <a:cubicBezTo>
                  <a:pt x="2665330" y="279194"/>
                  <a:pt x="2651069" y="264933"/>
                  <a:pt x="2651069" y="247341"/>
                </a:cubicBezTo>
                <a:cubicBezTo>
                  <a:pt x="2651069" y="229749"/>
                  <a:pt x="2665330" y="215488"/>
                  <a:pt x="2682922" y="215488"/>
                </a:cubicBezTo>
                <a:close/>
                <a:moveTo>
                  <a:pt x="2575687" y="215488"/>
                </a:moveTo>
                <a:cubicBezTo>
                  <a:pt x="2593279" y="215488"/>
                  <a:pt x="2607540" y="229749"/>
                  <a:pt x="2607540" y="247341"/>
                </a:cubicBezTo>
                <a:cubicBezTo>
                  <a:pt x="2607540" y="264933"/>
                  <a:pt x="2593279" y="279194"/>
                  <a:pt x="2575687" y="279194"/>
                </a:cubicBezTo>
                <a:cubicBezTo>
                  <a:pt x="2558095" y="279194"/>
                  <a:pt x="2543834" y="264933"/>
                  <a:pt x="2543834" y="247341"/>
                </a:cubicBezTo>
                <a:cubicBezTo>
                  <a:pt x="2543834" y="229749"/>
                  <a:pt x="2558095" y="215488"/>
                  <a:pt x="2575687" y="215488"/>
                </a:cubicBezTo>
                <a:close/>
                <a:moveTo>
                  <a:pt x="1635802" y="215155"/>
                </a:moveTo>
                <a:cubicBezTo>
                  <a:pt x="1653394" y="215155"/>
                  <a:pt x="1667655" y="229416"/>
                  <a:pt x="1667655" y="247008"/>
                </a:cubicBezTo>
                <a:cubicBezTo>
                  <a:pt x="1667655" y="264600"/>
                  <a:pt x="1653394" y="278861"/>
                  <a:pt x="1635802" y="278861"/>
                </a:cubicBezTo>
                <a:cubicBezTo>
                  <a:pt x="1618210" y="278861"/>
                  <a:pt x="1603949" y="264600"/>
                  <a:pt x="1603949" y="247008"/>
                </a:cubicBezTo>
                <a:cubicBezTo>
                  <a:pt x="1603949" y="229416"/>
                  <a:pt x="1618210" y="215155"/>
                  <a:pt x="1635802" y="215155"/>
                </a:cubicBezTo>
                <a:close/>
                <a:moveTo>
                  <a:pt x="1527934" y="215155"/>
                </a:moveTo>
                <a:cubicBezTo>
                  <a:pt x="1545525" y="215155"/>
                  <a:pt x="1559787" y="229416"/>
                  <a:pt x="1559787" y="247008"/>
                </a:cubicBezTo>
                <a:cubicBezTo>
                  <a:pt x="1559787" y="264600"/>
                  <a:pt x="1545525" y="278861"/>
                  <a:pt x="1527934" y="278861"/>
                </a:cubicBezTo>
                <a:cubicBezTo>
                  <a:pt x="1510342" y="278861"/>
                  <a:pt x="1496080" y="264600"/>
                  <a:pt x="1496080" y="247008"/>
                </a:cubicBezTo>
                <a:cubicBezTo>
                  <a:pt x="1496080" y="229416"/>
                  <a:pt x="1510342" y="215155"/>
                  <a:pt x="1527934" y="215155"/>
                </a:cubicBezTo>
                <a:close/>
                <a:moveTo>
                  <a:pt x="1420314" y="215155"/>
                </a:moveTo>
                <a:cubicBezTo>
                  <a:pt x="1437906" y="215155"/>
                  <a:pt x="1452167" y="229416"/>
                  <a:pt x="1452167" y="247008"/>
                </a:cubicBezTo>
                <a:cubicBezTo>
                  <a:pt x="1452167" y="264600"/>
                  <a:pt x="1437906" y="278861"/>
                  <a:pt x="1420314" y="278861"/>
                </a:cubicBezTo>
                <a:cubicBezTo>
                  <a:pt x="1402722" y="278861"/>
                  <a:pt x="1388461" y="264600"/>
                  <a:pt x="1388461" y="247008"/>
                </a:cubicBezTo>
                <a:cubicBezTo>
                  <a:pt x="1388461" y="229416"/>
                  <a:pt x="1402722" y="215155"/>
                  <a:pt x="1420314" y="215155"/>
                </a:cubicBezTo>
                <a:close/>
                <a:moveTo>
                  <a:pt x="1312446" y="215155"/>
                </a:moveTo>
                <a:cubicBezTo>
                  <a:pt x="1330037" y="215155"/>
                  <a:pt x="1344299" y="229416"/>
                  <a:pt x="1344299" y="247008"/>
                </a:cubicBezTo>
                <a:cubicBezTo>
                  <a:pt x="1344299" y="264600"/>
                  <a:pt x="1330037" y="278861"/>
                  <a:pt x="1312446" y="278861"/>
                </a:cubicBezTo>
                <a:cubicBezTo>
                  <a:pt x="1294854" y="278861"/>
                  <a:pt x="1280592" y="264600"/>
                  <a:pt x="1280592" y="247008"/>
                </a:cubicBezTo>
                <a:cubicBezTo>
                  <a:pt x="1280592" y="229416"/>
                  <a:pt x="1294854" y="215155"/>
                  <a:pt x="1312446" y="215155"/>
                </a:cubicBezTo>
                <a:close/>
                <a:moveTo>
                  <a:pt x="1207756" y="215155"/>
                </a:moveTo>
                <a:cubicBezTo>
                  <a:pt x="1225348" y="215155"/>
                  <a:pt x="1239609" y="229416"/>
                  <a:pt x="1239609" y="247008"/>
                </a:cubicBezTo>
                <a:cubicBezTo>
                  <a:pt x="1239609" y="264600"/>
                  <a:pt x="1225348" y="278861"/>
                  <a:pt x="1207756" y="278861"/>
                </a:cubicBezTo>
                <a:cubicBezTo>
                  <a:pt x="1190164" y="278861"/>
                  <a:pt x="1175903" y="264600"/>
                  <a:pt x="1175903" y="247008"/>
                </a:cubicBezTo>
                <a:cubicBezTo>
                  <a:pt x="1175903" y="229416"/>
                  <a:pt x="1190164" y="215155"/>
                  <a:pt x="1207756" y="215155"/>
                </a:cubicBezTo>
                <a:close/>
                <a:moveTo>
                  <a:pt x="1099888" y="215155"/>
                </a:moveTo>
                <a:cubicBezTo>
                  <a:pt x="1117479" y="215155"/>
                  <a:pt x="1131741" y="229416"/>
                  <a:pt x="1131741" y="247008"/>
                </a:cubicBezTo>
                <a:cubicBezTo>
                  <a:pt x="1131741" y="264600"/>
                  <a:pt x="1117479" y="278861"/>
                  <a:pt x="1099888" y="278861"/>
                </a:cubicBezTo>
                <a:cubicBezTo>
                  <a:pt x="1082296" y="278861"/>
                  <a:pt x="1068034" y="264600"/>
                  <a:pt x="1068034" y="247008"/>
                </a:cubicBezTo>
                <a:cubicBezTo>
                  <a:pt x="1068034" y="229416"/>
                  <a:pt x="1082296" y="215155"/>
                  <a:pt x="1099888" y="215155"/>
                </a:cubicBezTo>
                <a:close/>
                <a:moveTo>
                  <a:pt x="992268" y="215155"/>
                </a:moveTo>
                <a:cubicBezTo>
                  <a:pt x="1009860" y="215155"/>
                  <a:pt x="1024121" y="229416"/>
                  <a:pt x="1024121" y="247008"/>
                </a:cubicBezTo>
                <a:cubicBezTo>
                  <a:pt x="1024121" y="264600"/>
                  <a:pt x="1009860" y="278861"/>
                  <a:pt x="992268" y="278861"/>
                </a:cubicBezTo>
                <a:cubicBezTo>
                  <a:pt x="974676" y="278861"/>
                  <a:pt x="960415" y="264600"/>
                  <a:pt x="960415" y="247008"/>
                </a:cubicBezTo>
                <a:cubicBezTo>
                  <a:pt x="960415" y="229416"/>
                  <a:pt x="974676" y="215155"/>
                  <a:pt x="992268" y="215155"/>
                </a:cubicBezTo>
                <a:close/>
                <a:moveTo>
                  <a:pt x="884400" y="215155"/>
                </a:moveTo>
                <a:cubicBezTo>
                  <a:pt x="901991" y="215155"/>
                  <a:pt x="916253" y="229416"/>
                  <a:pt x="916253" y="247008"/>
                </a:cubicBezTo>
                <a:cubicBezTo>
                  <a:pt x="916253" y="264600"/>
                  <a:pt x="901991" y="278861"/>
                  <a:pt x="884400" y="278861"/>
                </a:cubicBezTo>
                <a:cubicBezTo>
                  <a:pt x="866808" y="278861"/>
                  <a:pt x="852546" y="264600"/>
                  <a:pt x="852546" y="247008"/>
                </a:cubicBezTo>
                <a:cubicBezTo>
                  <a:pt x="852546" y="229416"/>
                  <a:pt x="866808" y="215155"/>
                  <a:pt x="884400" y="215155"/>
                </a:cubicBezTo>
                <a:close/>
                <a:moveTo>
                  <a:pt x="784577" y="215155"/>
                </a:moveTo>
                <a:cubicBezTo>
                  <a:pt x="802169" y="215155"/>
                  <a:pt x="816430" y="229416"/>
                  <a:pt x="816430" y="247008"/>
                </a:cubicBezTo>
                <a:cubicBezTo>
                  <a:pt x="816430" y="264600"/>
                  <a:pt x="802169" y="278861"/>
                  <a:pt x="784577" y="278861"/>
                </a:cubicBezTo>
                <a:cubicBezTo>
                  <a:pt x="766985" y="278861"/>
                  <a:pt x="752724" y="264600"/>
                  <a:pt x="752724" y="247008"/>
                </a:cubicBezTo>
                <a:cubicBezTo>
                  <a:pt x="752724" y="229416"/>
                  <a:pt x="766985" y="215155"/>
                  <a:pt x="784577" y="215155"/>
                </a:cubicBezTo>
                <a:close/>
                <a:moveTo>
                  <a:pt x="676709" y="215155"/>
                </a:moveTo>
                <a:cubicBezTo>
                  <a:pt x="694300" y="215155"/>
                  <a:pt x="708562" y="229416"/>
                  <a:pt x="708562" y="247008"/>
                </a:cubicBezTo>
                <a:cubicBezTo>
                  <a:pt x="708562" y="264600"/>
                  <a:pt x="694300" y="278861"/>
                  <a:pt x="676709" y="278861"/>
                </a:cubicBezTo>
                <a:cubicBezTo>
                  <a:pt x="659117" y="278861"/>
                  <a:pt x="644855" y="264600"/>
                  <a:pt x="644855" y="247008"/>
                </a:cubicBezTo>
                <a:cubicBezTo>
                  <a:pt x="644855" y="229416"/>
                  <a:pt x="659117" y="215155"/>
                  <a:pt x="676709" y="215155"/>
                </a:cubicBezTo>
                <a:close/>
                <a:moveTo>
                  <a:pt x="569089" y="215155"/>
                </a:moveTo>
                <a:cubicBezTo>
                  <a:pt x="586681" y="215155"/>
                  <a:pt x="600942" y="229416"/>
                  <a:pt x="600942" y="247008"/>
                </a:cubicBezTo>
                <a:cubicBezTo>
                  <a:pt x="600942" y="264600"/>
                  <a:pt x="586681" y="278861"/>
                  <a:pt x="569089" y="278861"/>
                </a:cubicBezTo>
                <a:cubicBezTo>
                  <a:pt x="551497" y="278861"/>
                  <a:pt x="537236" y="264600"/>
                  <a:pt x="537236" y="247008"/>
                </a:cubicBezTo>
                <a:cubicBezTo>
                  <a:pt x="537236" y="229416"/>
                  <a:pt x="551497" y="215155"/>
                  <a:pt x="569089" y="215155"/>
                </a:cubicBezTo>
                <a:close/>
                <a:moveTo>
                  <a:pt x="461221" y="215155"/>
                </a:moveTo>
                <a:cubicBezTo>
                  <a:pt x="478812" y="215155"/>
                  <a:pt x="493074" y="229416"/>
                  <a:pt x="493074" y="247008"/>
                </a:cubicBezTo>
                <a:cubicBezTo>
                  <a:pt x="493074" y="264600"/>
                  <a:pt x="478812" y="278861"/>
                  <a:pt x="461221" y="278861"/>
                </a:cubicBezTo>
                <a:cubicBezTo>
                  <a:pt x="443629" y="278861"/>
                  <a:pt x="429367" y="264600"/>
                  <a:pt x="429367" y="247008"/>
                </a:cubicBezTo>
                <a:cubicBezTo>
                  <a:pt x="429367" y="229416"/>
                  <a:pt x="443629" y="215155"/>
                  <a:pt x="461221" y="215155"/>
                </a:cubicBezTo>
                <a:close/>
                <a:moveTo>
                  <a:pt x="356531" y="215155"/>
                </a:moveTo>
                <a:cubicBezTo>
                  <a:pt x="374123" y="215155"/>
                  <a:pt x="388384" y="229416"/>
                  <a:pt x="388384" y="247008"/>
                </a:cubicBezTo>
                <a:cubicBezTo>
                  <a:pt x="388384" y="264600"/>
                  <a:pt x="374123" y="278861"/>
                  <a:pt x="356531" y="278861"/>
                </a:cubicBezTo>
                <a:cubicBezTo>
                  <a:pt x="338939" y="278861"/>
                  <a:pt x="324678" y="264600"/>
                  <a:pt x="324678" y="247008"/>
                </a:cubicBezTo>
                <a:cubicBezTo>
                  <a:pt x="324678" y="229416"/>
                  <a:pt x="338939" y="215155"/>
                  <a:pt x="356531" y="215155"/>
                </a:cubicBezTo>
                <a:close/>
                <a:moveTo>
                  <a:pt x="248663" y="215155"/>
                </a:moveTo>
                <a:cubicBezTo>
                  <a:pt x="266254" y="215155"/>
                  <a:pt x="280516" y="229416"/>
                  <a:pt x="280516" y="247008"/>
                </a:cubicBezTo>
                <a:cubicBezTo>
                  <a:pt x="280516" y="264600"/>
                  <a:pt x="266254" y="278861"/>
                  <a:pt x="248663" y="278861"/>
                </a:cubicBezTo>
                <a:cubicBezTo>
                  <a:pt x="231071" y="278861"/>
                  <a:pt x="216809" y="264600"/>
                  <a:pt x="216809" y="247008"/>
                </a:cubicBezTo>
                <a:cubicBezTo>
                  <a:pt x="216809" y="229416"/>
                  <a:pt x="231071" y="215155"/>
                  <a:pt x="248663" y="215155"/>
                </a:cubicBezTo>
                <a:close/>
                <a:moveTo>
                  <a:pt x="141043" y="215155"/>
                </a:moveTo>
                <a:cubicBezTo>
                  <a:pt x="158635" y="215155"/>
                  <a:pt x="172896" y="229416"/>
                  <a:pt x="172896" y="247008"/>
                </a:cubicBezTo>
                <a:cubicBezTo>
                  <a:pt x="172896" y="264600"/>
                  <a:pt x="158635" y="278861"/>
                  <a:pt x="141043" y="278861"/>
                </a:cubicBezTo>
                <a:cubicBezTo>
                  <a:pt x="123451" y="278861"/>
                  <a:pt x="109190" y="264600"/>
                  <a:pt x="109190" y="247008"/>
                </a:cubicBezTo>
                <a:cubicBezTo>
                  <a:pt x="109190" y="229416"/>
                  <a:pt x="123451" y="215155"/>
                  <a:pt x="141043" y="215155"/>
                </a:cubicBezTo>
                <a:close/>
                <a:moveTo>
                  <a:pt x="33175" y="215155"/>
                </a:moveTo>
                <a:cubicBezTo>
                  <a:pt x="50766" y="215155"/>
                  <a:pt x="65028" y="229416"/>
                  <a:pt x="65028" y="247008"/>
                </a:cubicBezTo>
                <a:cubicBezTo>
                  <a:pt x="65028" y="264600"/>
                  <a:pt x="50766" y="278861"/>
                  <a:pt x="33175" y="278861"/>
                </a:cubicBezTo>
                <a:cubicBezTo>
                  <a:pt x="15583" y="278861"/>
                  <a:pt x="1321" y="264600"/>
                  <a:pt x="1321" y="247008"/>
                </a:cubicBezTo>
                <a:cubicBezTo>
                  <a:pt x="1321" y="229416"/>
                  <a:pt x="15583" y="215155"/>
                  <a:pt x="33175" y="215155"/>
                </a:cubicBezTo>
                <a:close/>
                <a:moveTo>
                  <a:pt x="2483665" y="214470"/>
                </a:moveTo>
                <a:cubicBezTo>
                  <a:pt x="2501257" y="214470"/>
                  <a:pt x="2515518" y="228731"/>
                  <a:pt x="2515518" y="246323"/>
                </a:cubicBezTo>
                <a:cubicBezTo>
                  <a:pt x="2515518" y="263915"/>
                  <a:pt x="2501257" y="278176"/>
                  <a:pt x="2483665" y="278176"/>
                </a:cubicBezTo>
                <a:cubicBezTo>
                  <a:pt x="2466073" y="278176"/>
                  <a:pt x="2451812" y="263915"/>
                  <a:pt x="2451812" y="246323"/>
                </a:cubicBezTo>
                <a:cubicBezTo>
                  <a:pt x="2451812" y="228731"/>
                  <a:pt x="2466073" y="214470"/>
                  <a:pt x="2483665" y="214470"/>
                </a:cubicBezTo>
                <a:close/>
                <a:moveTo>
                  <a:pt x="2375797" y="214470"/>
                </a:moveTo>
                <a:cubicBezTo>
                  <a:pt x="2393388" y="214470"/>
                  <a:pt x="2407650" y="228731"/>
                  <a:pt x="2407650" y="246323"/>
                </a:cubicBezTo>
                <a:cubicBezTo>
                  <a:pt x="2407650" y="263915"/>
                  <a:pt x="2393388" y="278176"/>
                  <a:pt x="2375797" y="278176"/>
                </a:cubicBezTo>
                <a:cubicBezTo>
                  <a:pt x="2358205" y="278176"/>
                  <a:pt x="2343943" y="263915"/>
                  <a:pt x="2343943" y="246323"/>
                </a:cubicBezTo>
                <a:cubicBezTo>
                  <a:pt x="2343943" y="228731"/>
                  <a:pt x="2358205" y="214470"/>
                  <a:pt x="2375797" y="214470"/>
                </a:cubicBezTo>
                <a:close/>
                <a:moveTo>
                  <a:pt x="2268177" y="214470"/>
                </a:moveTo>
                <a:cubicBezTo>
                  <a:pt x="2285769" y="214470"/>
                  <a:pt x="2300030" y="228731"/>
                  <a:pt x="2300030" y="246323"/>
                </a:cubicBezTo>
                <a:cubicBezTo>
                  <a:pt x="2300030" y="263915"/>
                  <a:pt x="2285769" y="278176"/>
                  <a:pt x="2268177" y="278176"/>
                </a:cubicBezTo>
                <a:cubicBezTo>
                  <a:pt x="2250585" y="278176"/>
                  <a:pt x="2236324" y="263915"/>
                  <a:pt x="2236324" y="246323"/>
                </a:cubicBezTo>
                <a:cubicBezTo>
                  <a:pt x="2236324" y="228731"/>
                  <a:pt x="2250585" y="214470"/>
                  <a:pt x="2268177" y="214470"/>
                </a:cubicBezTo>
                <a:close/>
                <a:moveTo>
                  <a:pt x="2160309" y="214470"/>
                </a:moveTo>
                <a:cubicBezTo>
                  <a:pt x="2177900" y="214470"/>
                  <a:pt x="2192162" y="228731"/>
                  <a:pt x="2192162" y="246323"/>
                </a:cubicBezTo>
                <a:cubicBezTo>
                  <a:pt x="2192162" y="263915"/>
                  <a:pt x="2177900" y="278176"/>
                  <a:pt x="2160309" y="278176"/>
                </a:cubicBezTo>
                <a:cubicBezTo>
                  <a:pt x="2142717" y="278176"/>
                  <a:pt x="2128455" y="263915"/>
                  <a:pt x="2128455" y="246323"/>
                </a:cubicBezTo>
                <a:cubicBezTo>
                  <a:pt x="2128455" y="228731"/>
                  <a:pt x="2142717" y="214470"/>
                  <a:pt x="2160309" y="214470"/>
                </a:cubicBezTo>
                <a:close/>
                <a:moveTo>
                  <a:pt x="2055619" y="214470"/>
                </a:moveTo>
                <a:cubicBezTo>
                  <a:pt x="2073211" y="214470"/>
                  <a:pt x="2087472" y="228731"/>
                  <a:pt x="2087472" y="246323"/>
                </a:cubicBezTo>
                <a:cubicBezTo>
                  <a:pt x="2087472" y="263915"/>
                  <a:pt x="2073211" y="278176"/>
                  <a:pt x="2055619" y="278176"/>
                </a:cubicBezTo>
                <a:cubicBezTo>
                  <a:pt x="2038027" y="278176"/>
                  <a:pt x="2023766" y="263915"/>
                  <a:pt x="2023766" y="246323"/>
                </a:cubicBezTo>
                <a:cubicBezTo>
                  <a:pt x="2023766" y="228731"/>
                  <a:pt x="2038027" y="214470"/>
                  <a:pt x="2055619" y="214470"/>
                </a:cubicBezTo>
                <a:close/>
                <a:moveTo>
                  <a:pt x="1947751" y="214470"/>
                </a:moveTo>
                <a:cubicBezTo>
                  <a:pt x="1965342" y="214470"/>
                  <a:pt x="1979604" y="228731"/>
                  <a:pt x="1979604" y="246323"/>
                </a:cubicBezTo>
                <a:cubicBezTo>
                  <a:pt x="1979604" y="263915"/>
                  <a:pt x="1965342" y="278176"/>
                  <a:pt x="1947751" y="278176"/>
                </a:cubicBezTo>
                <a:cubicBezTo>
                  <a:pt x="1930159" y="278176"/>
                  <a:pt x="1915897" y="263915"/>
                  <a:pt x="1915897" y="246323"/>
                </a:cubicBezTo>
                <a:cubicBezTo>
                  <a:pt x="1915897" y="228731"/>
                  <a:pt x="1930159" y="214470"/>
                  <a:pt x="1947751" y="214470"/>
                </a:cubicBezTo>
                <a:close/>
                <a:moveTo>
                  <a:pt x="1840131" y="214470"/>
                </a:moveTo>
                <a:cubicBezTo>
                  <a:pt x="1857723" y="214470"/>
                  <a:pt x="1871984" y="228731"/>
                  <a:pt x="1871984" y="246323"/>
                </a:cubicBezTo>
                <a:cubicBezTo>
                  <a:pt x="1871984" y="263915"/>
                  <a:pt x="1857723" y="278176"/>
                  <a:pt x="1840131" y="278176"/>
                </a:cubicBezTo>
                <a:cubicBezTo>
                  <a:pt x="1822539" y="278176"/>
                  <a:pt x="1808278" y="263915"/>
                  <a:pt x="1808278" y="246323"/>
                </a:cubicBezTo>
                <a:cubicBezTo>
                  <a:pt x="1808278" y="228731"/>
                  <a:pt x="1822539" y="214470"/>
                  <a:pt x="1840131" y="214470"/>
                </a:cubicBezTo>
                <a:close/>
                <a:moveTo>
                  <a:pt x="1732263" y="214470"/>
                </a:moveTo>
                <a:cubicBezTo>
                  <a:pt x="1749854" y="214470"/>
                  <a:pt x="1764116" y="228731"/>
                  <a:pt x="1764116" y="246323"/>
                </a:cubicBezTo>
                <a:cubicBezTo>
                  <a:pt x="1764116" y="263915"/>
                  <a:pt x="1749854" y="278176"/>
                  <a:pt x="1732263" y="278176"/>
                </a:cubicBezTo>
                <a:cubicBezTo>
                  <a:pt x="1714671" y="278176"/>
                  <a:pt x="1700409" y="263915"/>
                  <a:pt x="1700409" y="246323"/>
                </a:cubicBezTo>
                <a:cubicBezTo>
                  <a:pt x="1700409" y="228731"/>
                  <a:pt x="1714671" y="214470"/>
                  <a:pt x="1732263" y="214470"/>
                </a:cubicBezTo>
                <a:close/>
                <a:moveTo>
                  <a:pt x="2897392" y="109189"/>
                </a:moveTo>
                <a:cubicBezTo>
                  <a:pt x="2914984" y="109189"/>
                  <a:pt x="2929245" y="123451"/>
                  <a:pt x="2929245" y="141042"/>
                </a:cubicBezTo>
                <a:cubicBezTo>
                  <a:pt x="2929245" y="158634"/>
                  <a:pt x="2914984" y="172896"/>
                  <a:pt x="2897392" y="172896"/>
                </a:cubicBezTo>
                <a:cubicBezTo>
                  <a:pt x="2879800" y="172896"/>
                  <a:pt x="2865539" y="158634"/>
                  <a:pt x="2865539" y="141042"/>
                </a:cubicBezTo>
                <a:cubicBezTo>
                  <a:pt x="2865539" y="123451"/>
                  <a:pt x="2879800" y="109189"/>
                  <a:pt x="2897392" y="109189"/>
                </a:cubicBezTo>
                <a:close/>
                <a:moveTo>
                  <a:pt x="1635802" y="107920"/>
                </a:moveTo>
                <a:cubicBezTo>
                  <a:pt x="1653394" y="107920"/>
                  <a:pt x="1667655" y="122181"/>
                  <a:pt x="1667655" y="139773"/>
                </a:cubicBezTo>
                <a:cubicBezTo>
                  <a:pt x="1667655" y="157365"/>
                  <a:pt x="1653394" y="171626"/>
                  <a:pt x="1635802" y="171626"/>
                </a:cubicBezTo>
                <a:cubicBezTo>
                  <a:pt x="1618210" y="171626"/>
                  <a:pt x="1603949" y="157365"/>
                  <a:pt x="1603949" y="139773"/>
                </a:cubicBezTo>
                <a:cubicBezTo>
                  <a:pt x="1603949" y="122181"/>
                  <a:pt x="1618210" y="107920"/>
                  <a:pt x="1635802" y="107920"/>
                </a:cubicBezTo>
                <a:close/>
                <a:moveTo>
                  <a:pt x="1527934" y="107920"/>
                </a:moveTo>
                <a:cubicBezTo>
                  <a:pt x="1545525" y="107920"/>
                  <a:pt x="1559787" y="122181"/>
                  <a:pt x="1559787" y="139773"/>
                </a:cubicBezTo>
                <a:cubicBezTo>
                  <a:pt x="1559787" y="157365"/>
                  <a:pt x="1545525" y="171626"/>
                  <a:pt x="1527934" y="171626"/>
                </a:cubicBezTo>
                <a:cubicBezTo>
                  <a:pt x="1510342" y="171626"/>
                  <a:pt x="1496080" y="157365"/>
                  <a:pt x="1496080" y="139773"/>
                </a:cubicBezTo>
                <a:cubicBezTo>
                  <a:pt x="1496080" y="122181"/>
                  <a:pt x="1510342" y="107920"/>
                  <a:pt x="1527934" y="107920"/>
                </a:cubicBezTo>
                <a:close/>
                <a:moveTo>
                  <a:pt x="1420314" y="107920"/>
                </a:moveTo>
                <a:cubicBezTo>
                  <a:pt x="1437906" y="107920"/>
                  <a:pt x="1452167" y="122181"/>
                  <a:pt x="1452167" y="139773"/>
                </a:cubicBezTo>
                <a:cubicBezTo>
                  <a:pt x="1452167" y="157365"/>
                  <a:pt x="1437906" y="171626"/>
                  <a:pt x="1420314" y="171626"/>
                </a:cubicBezTo>
                <a:cubicBezTo>
                  <a:pt x="1402722" y="171626"/>
                  <a:pt x="1388461" y="157365"/>
                  <a:pt x="1388461" y="139773"/>
                </a:cubicBezTo>
                <a:cubicBezTo>
                  <a:pt x="1388461" y="122181"/>
                  <a:pt x="1402722" y="107920"/>
                  <a:pt x="1420314" y="107920"/>
                </a:cubicBezTo>
                <a:close/>
                <a:moveTo>
                  <a:pt x="1312446" y="107920"/>
                </a:moveTo>
                <a:cubicBezTo>
                  <a:pt x="1330037" y="107920"/>
                  <a:pt x="1344299" y="122181"/>
                  <a:pt x="1344299" y="139773"/>
                </a:cubicBezTo>
                <a:cubicBezTo>
                  <a:pt x="1344299" y="157365"/>
                  <a:pt x="1330037" y="171626"/>
                  <a:pt x="1312446" y="171626"/>
                </a:cubicBezTo>
                <a:cubicBezTo>
                  <a:pt x="1294854" y="171626"/>
                  <a:pt x="1280592" y="157365"/>
                  <a:pt x="1280592" y="139773"/>
                </a:cubicBezTo>
                <a:cubicBezTo>
                  <a:pt x="1280592" y="122181"/>
                  <a:pt x="1294854" y="107920"/>
                  <a:pt x="1312446" y="107920"/>
                </a:cubicBezTo>
                <a:close/>
                <a:moveTo>
                  <a:pt x="1207756" y="107920"/>
                </a:moveTo>
                <a:cubicBezTo>
                  <a:pt x="1225348" y="107920"/>
                  <a:pt x="1239609" y="122181"/>
                  <a:pt x="1239609" y="139773"/>
                </a:cubicBezTo>
                <a:cubicBezTo>
                  <a:pt x="1239609" y="157365"/>
                  <a:pt x="1225348" y="171626"/>
                  <a:pt x="1207756" y="171626"/>
                </a:cubicBezTo>
                <a:cubicBezTo>
                  <a:pt x="1190164" y="171626"/>
                  <a:pt x="1175903" y="157365"/>
                  <a:pt x="1175903" y="139773"/>
                </a:cubicBezTo>
                <a:cubicBezTo>
                  <a:pt x="1175903" y="122181"/>
                  <a:pt x="1190164" y="107920"/>
                  <a:pt x="1207756" y="107920"/>
                </a:cubicBezTo>
                <a:close/>
                <a:moveTo>
                  <a:pt x="1099888" y="107920"/>
                </a:moveTo>
                <a:cubicBezTo>
                  <a:pt x="1117479" y="107920"/>
                  <a:pt x="1131741" y="122181"/>
                  <a:pt x="1131741" y="139773"/>
                </a:cubicBezTo>
                <a:cubicBezTo>
                  <a:pt x="1131741" y="157365"/>
                  <a:pt x="1117479" y="171626"/>
                  <a:pt x="1099888" y="171626"/>
                </a:cubicBezTo>
                <a:cubicBezTo>
                  <a:pt x="1082296" y="171626"/>
                  <a:pt x="1068034" y="157365"/>
                  <a:pt x="1068034" y="139773"/>
                </a:cubicBezTo>
                <a:cubicBezTo>
                  <a:pt x="1068034" y="122181"/>
                  <a:pt x="1082296" y="107920"/>
                  <a:pt x="1099888" y="107920"/>
                </a:cubicBezTo>
                <a:close/>
                <a:moveTo>
                  <a:pt x="992268" y="107920"/>
                </a:moveTo>
                <a:cubicBezTo>
                  <a:pt x="1009860" y="107920"/>
                  <a:pt x="1024121" y="122181"/>
                  <a:pt x="1024121" y="139773"/>
                </a:cubicBezTo>
                <a:cubicBezTo>
                  <a:pt x="1024121" y="157365"/>
                  <a:pt x="1009860" y="171626"/>
                  <a:pt x="992268" y="171626"/>
                </a:cubicBezTo>
                <a:cubicBezTo>
                  <a:pt x="974676" y="171626"/>
                  <a:pt x="960415" y="157365"/>
                  <a:pt x="960415" y="139773"/>
                </a:cubicBezTo>
                <a:cubicBezTo>
                  <a:pt x="960415" y="122181"/>
                  <a:pt x="974676" y="107920"/>
                  <a:pt x="992268" y="107920"/>
                </a:cubicBezTo>
                <a:close/>
                <a:moveTo>
                  <a:pt x="884400" y="107920"/>
                </a:moveTo>
                <a:cubicBezTo>
                  <a:pt x="901991" y="107920"/>
                  <a:pt x="916253" y="122181"/>
                  <a:pt x="916253" y="139773"/>
                </a:cubicBezTo>
                <a:cubicBezTo>
                  <a:pt x="916253" y="157365"/>
                  <a:pt x="901991" y="171626"/>
                  <a:pt x="884400" y="171626"/>
                </a:cubicBezTo>
                <a:cubicBezTo>
                  <a:pt x="866808" y="171626"/>
                  <a:pt x="852546" y="157365"/>
                  <a:pt x="852546" y="139773"/>
                </a:cubicBezTo>
                <a:cubicBezTo>
                  <a:pt x="852546" y="122181"/>
                  <a:pt x="866808" y="107920"/>
                  <a:pt x="884400" y="107920"/>
                </a:cubicBezTo>
                <a:close/>
                <a:moveTo>
                  <a:pt x="784577" y="107920"/>
                </a:moveTo>
                <a:cubicBezTo>
                  <a:pt x="802169" y="107920"/>
                  <a:pt x="816430" y="122181"/>
                  <a:pt x="816430" y="139773"/>
                </a:cubicBezTo>
                <a:cubicBezTo>
                  <a:pt x="816430" y="157365"/>
                  <a:pt x="802169" y="171626"/>
                  <a:pt x="784577" y="171626"/>
                </a:cubicBezTo>
                <a:cubicBezTo>
                  <a:pt x="766985" y="171626"/>
                  <a:pt x="752724" y="157365"/>
                  <a:pt x="752724" y="139773"/>
                </a:cubicBezTo>
                <a:cubicBezTo>
                  <a:pt x="752724" y="122181"/>
                  <a:pt x="766985" y="107920"/>
                  <a:pt x="784577" y="107920"/>
                </a:cubicBezTo>
                <a:close/>
                <a:moveTo>
                  <a:pt x="676709" y="107920"/>
                </a:moveTo>
                <a:cubicBezTo>
                  <a:pt x="694300" y="107920"/>
                  <a:pt x="708562" y="122181"/>
                  <a:pt x="708562" y="139773"/>
                </a:cubicBezTo>
                <a:cubicBezTo>
                  <a:pt x="708562" y="157365"/>
                  <a:pt x="694300" y="171626"/>
                  <a:pt x="676709" y="171626"/>
                </a:cubicBezTo>
                <a:cubicBezTo>
                  <a:pt x="659117" y="171626"/>
                  <a:pt x="644855" y="157365"/>
                  <a:pt x="644855" y="139773"/>
                </a:cubicBezTo>
                <a:cubicBezTo>
                  <a:pt x="644855" y="122181"/>
                  <a:pt x="659117" y="107920"/>
                  <a:pt x="676709" y="107920"/>
                </a:cubicBezTo>
                <a:close/>
                <a:moveTo>
                  <a:pt x="569089" y="107920"/>
                </a:moveTo>
                <a:cubicBezTo>
                  <a:pt x="586681" y="107920"/>
                  <a:pt x="600942" y="122181"/>
                  <a:pt x="600942" y="139773"/>
                </a:cubicBezTo>
                <a:cubicBezTo>
                  <a:pt x="600942" y="157365"/>
                  <a:pt x="586681" y="171626"/>
                  <a:pt x="569089" y="171626"/>
                </a:cubicBezTo>
                <a:cubicBezTo>
                  <a:pt x="551497" y="171626"/>
                  <a:pt x="537236" y="157365"/>
                  <a:pt x="537236" y="139773"/>
                </a:cubicBezTo>
                <a:cubicBezTo>
                  <a:pt x="537236" y="122181"/>
                  <a:pt x="551497" y="107920"/>
                  <a:pt x="569089" y="107920"/>
                </a:cubicBezTo>
                <a:close/>
                <a:moveTo>
                  <a:pt x="461221" y="107920"/>
                </a:moveTo>
                <a:cubicBezTo>
                  <a:pt x="478812" y="107920"/>
                  <a:pt x="493074" y="122181"/>
                  <a:pt x="493074" y="139773"/>
                </a:cubicBezTo>
                <a:cubicBezTo>
                  <a:pt x="493074" y="157365"/>
                  <a:pt x="478812" y="171626"/>
                  <a:pt x="461221" y="171626"/>
                </a:cubicBezTo>
                <a:cubicBezTo>
                  <a:pt x="443629" y="171626"/>
                  <a:pt x="429367" y="157365"/>
                  <a:pt x="429367" y="139773"/>
                </a:cubicBezTo>
                <a:cubicBezTo>
                  <a:pt x="429367" y="122181"/>
                  <a:pt x="443629" y="107920"/>
                  <a:pt x="461221" y="107920"/>
                </a:cubicBezTo>
                <a:close/>
                <a:moveTo>
                  <a:pt x="356531" y="107920"/>
                </a:moveTo>
                <a:cubicBezTo>
                  <a:pt x="374123" y="107920"/>
                  <a:pt x="388384" y="122181"/>
                  <a:pt x="388384" y="139773"/>
                </a:cubicBezTo>
                <a:cubicBezTo>
                  <a:pt x="388384" y="157365"/>
                  <a:pt x="374123" y="171626"/>
                  <a:pt x="356531" y="171626"/>
                </a:cubicBezTo>
                <a:cubicBezTo>
                  <a:pt x="338939" y="171626"/>
                  <a:pt x="324678" y="157365"/>
                  <a:pt x="324678" y="139773"/>
                </a:cubicBezTo>
                <a:cubicBezTo>
                  <a:pt x="324678" y="122181"/>
                  <a:pt x="338939" y="107920"/>
                  <a:pt x="356531" y="107920"/>
                </a:cubicBezTo>
                <a:close/>
                <a:moveTo>
                  <a:pt x="248663" y="107920"/>
                </a:moveTo>
                <a:cubicBezTo>
                  <a:pt x="266254" y="107920"/>
                  <a:pt x="280516" y="122181"/>
                  <a:pt x="280516" y="139773"/>
                </a:cubicBezTo>
                <a:cubicBezTo>
                  <a:pt x="280516" y="157365"/>
                  <a:pt x="266254" y="171626"/>
                  <a:pt x="248663" y="171626"/>
                </a:cubicBezTo>
                <a:cubicBezTo>
                  <a:pt x="231071" y="171626"/>
                  <a:pt x="216809" y="157365"/>
                  <a:pt x="216809" y="139773"/>
                </a:cubicBezTo>
                <a:cubicBezTo>
                  <a:pt x="216809" y="122181"/>
                  <a:pt x="231071" y="107920"/>
                  <a:pt x="248663" y="107920"/>
                </a:cubicBezTo>
                <a:close/>
                <a:moveTo>
                  <a:pt x="141043" y="107920"/>
                </a:moveTo>
                <a:cubicBezTo>
                  <a:pt x="158635" y="107920"/>
                  <a:pt x="172896" y="122181"/>
                  <a:pt x="172896" y="139773"/>
                </a:cubicBezTo>
                <a:cubicBezTo>
                  <a:pt x="172896" y="157365"/>
                  <a:pt x="158635" y="171626"/>
                  <a:pt x="141043" y="171626"/>
                </a:cubicBezTo>
                <a:cubicBezTo>
                  <a:pt x="123451" y="171626"/>
                  <a:pt x="109190" y="157365"/>
                  <a:pt x="109190" y="139773"/>
                </a:cubicBezTo>
                <a:cubicBezTo>
                  <a:pt x="109190" y="122181"/>
                  <a:pt x="123451" y="107920"/>
                  <a:pt x="141043" y="107920"/>
                </a:cubicBezTo>
                <a:close/>
                <a:moveTo>
                  <a:pt x="33175" y="107920"/>
                </a:moveTo>
                <a:cubicBezTo>
                  <a:pt x="50766" y="107920"/>
                  <a:pt x="65028" y="122181"/>
                  <a:pt x="65028" y="139773"/>
                </a:cubicBezTo>
                <a:cubicBezTo>
                  <a:pt x="65028" y="157365"/>
                  <a:pt x="50766" y="171626"/>
                  <a:pt x="33175" y="171626"/>
                </a:cubicBezTo>
                <a:cubicBezTo>
                  <a:pt x="15583" y="171626"/>
                  <a:pt x="1321" y="157365"/>
                  <a:pt x="1321" y="139773"/>
                </a:cubicBezTo>
                <a:cubicBezTo>
                  <a:pt x="1321" y="122181"/>
                  <a:pt x="15583" y="107920"/>
                  <a:pt x="33175" y="107920"/>
                </a:cubicBezTo>
                <a:close/>
                <a:moveTo>
                  <a:pt x="2790157" y="107869"/>
                </a:moveTo>
                <a:cubicBezTo>
                  <a:pt x="2807749" y="107869"/>
                  <a:pt x="2822010" y="122130"/>
                  <a:pt x="2822010" y="139722"/>
                </a:cubicBezTo>
                <a:cubicBezTo>
                  <a:pt x="2822010" y="157313"/>
                  <a:pt x="2807749" y="171575"/>
                  <a:pt x="2790157" y="171575"/>
                </a:cubicBezTo>
                <a:cubicBezTo>
                  <a:pt x="2772565" y="171575"/>
                  <a:pt x="2758304" y="157313"/>
                  <a:pt x="2758304" y="139722"/>
                </a:cubicBezTo>
                <a:cubicBezTo>
                  <a:pt x="2758304" y="122130"/>
                  <a:pt x="2772565" y="107869"/>
                  <a:pt x="2790157" y="107869"/>
                </a:cubicBezTo>
                <a:close/>
                <a:moveTo>
                  <a:pt x="2682922" y="107869"/>
                </a:moveTo>
                <a:cubicBezTo>
                  <a:pt x="2700514" y="107869"/>
                  <a:pt x="2714775" y="122130"/>
                  <a:pt x="2714775" y="139722"/>
                </a:cubicBezTo>
                <a:cubicBezTo>
                  <a:pt x="2714775" y="157313"/>
                  <a:pt x="2700514" y="171575"/>
                  <a:pt x="2682922" y="171575"/>
                </a:cubicBezTo>
                <a:cubicBezTo>
                  <a:pt x="2665330" y="171575"/>
                  <a:pt x="2651069" y="157313"/>
                  <a:pt x="2651069" y="139722"/>
                </a:cubicBezTo>
                <a:cubicBezTo>
                  <a:pt x="2651069" y="122130"/>
                  <a:pt x="2665330" y="107869"/>
                  <a:pt x="2682922" y="107869"/>
                </a:cubicBezTo>
                <a:close/>
                <a:moveTo>
                  <a:pt x="2575687" y="107869"/>
                </a:moveTo>
                <a:cubicBezTo>
                  <a:pt x="2593279" y="107869"/>
                  <a:pt x="2607540" y="122130"/>
                  <a:pt x="2607540" y="139722"/>
                </a:cubicBezTo>
                <a:cubicBezTo>
                  <a:pt x="2607540" y="157313"/>
                  <a:pt x="2593279" y="171575"/>
                  <a:pt x="2575687" y="171575"/>
                </a:cubicBezTo>
                <a:cubicBezTo>
                  <a:pt x="2558095" y="171575"/>
                  <a:pt x="2543834" y="157313"/>
                  <a:pt x="2543834" y="139722"/>
                </a:cubicBezTo>
                <a:cubicBezTo>
                  <a:pt x="2543834" y="122130"/>
                  <a:pt x="2558095" y="107869"/>
                  <a:pt x="2575687" y="107869"/>
                </a:cubicBezTo>
                <a:close/>
                <a:moveTo>
                  <a:pt x="2483665" y="107235"/>
                </a:moveTo>
                <a:cubicBezTo>
                  <a:pt x="2501257" y="107235"/>
                  <a:pt x="2515518" y="121496"/>
                  <a:pt x="2515518" y="139088"/>
                </a:cubicBezTo>
                <a:cubicBezTo>
                  <a:pt x="2515518" y="156680"/>
                  <a:pt x="2501257" y="170941"/>
                  <a:pt x="2483665" y="170941"/>
                </a:cubicBezTo>
                <a:cubicBezTo>
                  <a:pt x="2466073" y="170941"/>
                  <a:pt x="2451812" y="156680"/>
                  <a:pt x="2451812" y="139088"/>
                </a:cubicBezTo>
                <a:cubicBezTo>
                  <a:pt x="2451812" y="121496"/>
                  <a:pt x="2466073" y="107235"/>
                  <a:pt x="2483665" y="107235"/>
                </a:cubicBezTo>
                <a:close/>
                <a:moveTo>
                  <a:pt x="2375797" y="107235"/>
                </a:moveTo>
                <a:cubicBezTo>
                  <a:pt x="2393388" y="107235"/>
                  <a:pt x="2407650" y="121496"/>
                  <a:pt x="2407650" y="139088"/>
                </a:cubicBezTo>
                <a:cubicBezTo>
                  <a:pt x="2407650" y="156680"/>
                  <a:pt x="2393388" y="170941"/>
                  <a:pt x="2375797" y="170941"/>
                </a:cubicBezTo>
                <a:cubicBezTo>
                  <a:pt x="2358205" y="170941"/>
                  <a:pt x="2343943" y="156680"/>
                  <a:pt x="2343943" y="139088"/>
                </a:cubicBezTo>
                <a:cubicBezTo>
                  <a:pt x="2343943" y="121496"/>
                  <a:pt x="2358205" y="107235"/>
                  <a:pt x="2375797" y="107235"/>
                </a:cubicBezTo>
                <a:close/>
                <a:moveTo>
                  <a:pt x="2268177" y="107235"/>
                </a:moveTo>
                <a:cubicBezTo>
                  <a:pt x="2285769" y="107235"/>
                  <a:pt x="2300030" y="121496"/>
                  <a:pt x="2300030" y="139088"/>
                </a:cubicBezTo>
                <a:cubicBezTo>
                  <a:pt x="2300030" y="156680"/>
                  <a:pt x="2285769" y="170941"/>
                  <a:pt x="2268177" y="170941"/>
                </a:cubicBezTo>
                <a:cubicBezTo>
                  <a:pt x="2250585" y="170941"/>
                  <a:pt x="2236324" y="156680"/>
                  <a:pt x="2236324" y="139088"/>
                </a:cubicBezTo>
                <a:cubicBezTo>
                  <a:pt x="2236324" y="121496"/>
                  <a:pt x="2250585" y="107235"/>
                  <a:pt x="2268177" y="107235"/>
                </a:cubicBezTo>
                <a:close/>
                <a:moveTo>
                  <a:pt x="2160309" y="107235"/>
                </a:moveTo>
                <a:cubicBezTo>
                  <a:pt x="2177900" y="107235"/>
                  <a:pt x="2192162" y="121496"/>
                  <a:pt x="2192162" y="139088"/>
                </a:cubicBezTo>
                <a:cubicBezTo>
                  <a:pt x="2192162" y="156680"/>
                  <a:pt x="2177900" y="170941"/>
                  <a:pt x="2160309" y="170941"/>
                </a:cubicBezTo>
                <a:cubicBezTo>
                  <a:pt x="2142717" y="170941"/>
                  <a:pt x="2128455" y="156680"/>
                  <a:pt x="2128455" y="139088"/>
                </a:cubicBezTo>
                <a:cubicBezTo>
                  <a:pt x="2128455" y="121496"/>
                  <a:pt x="2142717" y="107235"/>
                  <a:pt x="2160309" y="107235"/>
                </a:cubicBezTo>
                <a:close/>
                <a:moveTo>
                  <a:pt x="2055619" y="107235"/>
                </a:moveTo>
                <a:cubicBezTo>
                  <a:pt x="2073211" y="107235"/>
                  <a:pt x="2087472" y="121496"/>
                  <a:pt x="2087472" y="139088"/>
                </a:cubicBezTo>
                <a:cubicBezTo>
                  <a:pt x="2087472" y="156680"/>
                  <a:pt x="2073211" y="170941"/>
                  <a:pt x="2055619" y="170941"/>
                </a:cubicBezTo>
                <a:cubicBezTo>
                  <a:pt x="2038027" y="170941"/>
                  <a:pt x="2023766" y="156680"/>
                  <a:pt x="2023766" y="139088"/>
                </a:cubicBezTo>
                <a:cubicBezTo>
                  <a:pt x="2023766" y="121496"/>
                  <a:pt x="2038027" y="107235"/>
                  <a:pt x="2055619" y="107235"/>
                </a:cubicBezTo>
                <a:close/>
                <a:moveTo>
                  <a:pt x="1947751" y="107235"/>
                </a:moveTo>
                <a:cubicBezTo>
                  <a:pt x="1965342" y="107235"/>
                  <a:pt x="1979604" y="121496"/>
                  <a:pt x="1979604" y="139088"/>
                </a:cubicBezTo>
                <a:cubicBezTo>
                  <a:pt x="1979604" y="156680"/>
                  <a:pt x="1965342" y="170941"/>
                  <a:pt x="1947751" y="170941"/>
                </a:cubicBezTo>
                <a:cubicBezTo>
                  <a:pt x="1930159" y="170941"/>
                  <a:pt x="1915897" y="156680"/>
                  <a:pt x="1915897" y="139088"/>
                </a:cubicBezTo>
                <a:cubicBezTo>
                  <a:pt x="1915897" y="121496"/>
                  <a:pt x="1930159" y="107235"/>
                  <a:pt x="1947751" y="107235"/>
                </a:cubicBezTo>
                <a:close/>
                <a:moveTo>
                  <a:pt x="1840131" y="107235"/>
                </a:moveTo>
                <a:cubicBezTo>
                  <a:pt x="1857723" y="107235"/>
                  <a:pt x="1871984" y="121496"/>
                  <a:pt x="1871984" y="139088"/>
                </a:cubicBezTo>
                <a:cubicBezTo>
                  <a:pt x="1871984" y="156680"/>
                  <a:pt x="1857723" y="170941"/>
                  <a:pt x="1840131" y="170941"/>
                </a:cubicBezTo>
                <a:cubicBezTo>
                  <a:pt x="1822539" y="170941"/>
                  <a:pt x="1808278" y="156680"/>
                  <a:pt x="1808278" y="139088"/>
                </a:cubicBezTo>
                <a:cubicBezTo>
                  <a:pt x="1808278" y="121496"/>
                  <a:pt x="1822539" y="107235"/>
                  <a:pt x="1840131" y="107235"/>
                </a:cubicBezTo>
                <a:close/>
                <a:moveTo>
                  <a:pt x="1732263" y="107235"/>
                </a:moveTo>
                <a:cubicBezTo>
                  <a:pt x="1749854" y="107235"/>
                  <a:pt x="1764116" y="121496"/>
                  <a:pt x="1764116" y="139088"/>
                </a:cubicBezTo>
                <a:cubicBezTo>
                  <a:pt x="1764116" y="156680"/>
                  <a:pt x="1749854" y="170941"/>
                  <a:pt x="1732263" y="170941"/>
                </a:cubicBezTo>
                <a:cubicBezTo>
                  <a:pt x="1714671" y="170941"/>
                  <a:pt x="1700409" y="156680"/>
                  <a:pt x="1700409" y="139088"/>
                </a:cubicBezTo>
                <a:cubicBezTo>
                  <a:pt x="1700409" y="121496"/>
                  <a:pt x="1714671" y="107235"/>
                  <a:pt x="1732263" y="107235"/>
                </a:cubicBezTo>
                <a:close/>
                <a:moveTo>
                  <a:pt x="2897392" y="1321"/>
                </a:moveTo>
                <a:cubicBezTo>
                  <a:pt x="2914984" y="1321"/>
                  <a:pt x="2929245" y="15582"/>
                  <a:pt x="2929245" y="33174"/>
                </a:cubicBezTo>
                <a:cubicBezTo>
                  <a:pt x="2929245" y="50766"/>
                  <a:pt x="2914984" y="65027"/>
                  <a:pt x="2897392" y="65027"/>
                </a:cubicBezTo>
                <a:cubicBezTo>
                  <a:pt x="2879800" y="65027"/>
                  <a:pt x="2865539" y="50766"/>
                  <a:pt x="2865539" y="33174"/>
                </a:cubicBezTo>
                <a:cubicBezTo>
                  <a:pt x="2865539" y="15582"/>
                  <a:pt x="2879800" y="1321"/>
                  <a:pt x="2897392" y="1321"/>
                </a:cubicBezTo>
                <a:close/>
                <a:moveTo>
                  <a:pt x="1635802" y="685"/>
                </a:moveTo>
                <a:cubicBezTo>
                  <a:pt x="1653394" y="685"/>
                  <a:pt x="1667655" y="14946"/>
                  <a:pt x="1667655" y="32538"/>
                </a:cubicBezTo>
                <a:cubicBezTo>
                  <a:pt x="1667655" y="50130"/>
                  <a:pt x="1653394" y="64391"/>
                  <a:pt x="1635802" y="64391"/>
                </a:cubicBezTo>
                <a:cubicBezTo>
                  <a:pt x="1618210" y="64391"/>
                  <a:pt x="1603949" y="50130"/>
                  <a:pt x="1603949" y="32538"/>
                </a:cubicBezTo>
                <a:cubicBezTo>
                  <a:pt x="1603949" y="14946"/>
                  <a:pt x="1618210" y="685"/>
                  <a:pt x="1635802" y="685"/>
                </a:cubicBezTo>
                <a:close/>
                <a:moveTo>
                  <a:pt x="1527934" y="685"/>
                </a:moveTo>
                <a:cubicBezTo>
                  <a:pt x="1545525" y="685"/>
                  <a:pt x="1559787" y="14946"/>
                  <a:pt x="1559787" y="32538"/>
                </a:cubicBezTo>
                <a:cubicBezTo>
                  <a:pt x="1559787" y="50130"/>
                  <a:pt x="1545525" y="64391"/>
                  <a:pt x="1527934" y="64391"/>
                </a:cubicBezTo>
                <a:cubicBezTo>
                  <a:pt x="1510342" y="64391"/>
                  <a:pt x="1496080" y="50130"/>
                  <a:pt x="1496080" y="32538"/>
                </a:cubicBezTo>
                <a:cubicBezTo>
                  <a:pt x="1496080" y="14946"/>
                  <a:pt x="1510342" y="685"/>
                  <a:pt x="1527934" y="685"/>
                </a:cubicBezTo>
                <a:close/>
                <a:moveTo>
                  <a:pt x="1420314" y="685"/>
                </a:moveTo>
                <a:cubicBezTo>
                  <a:pt x="1437906" y="685"/>
                  <a:pt x="1452167" y="14946"/>
                  <a:pt x="1452167" y="32538"/>
                </a:cubicBezTo>
                <a:cubicBezTo>
                  <a:pt x="1452167" y="50130"/>
                  <a:pt x="1437906" y="64391"/>
                  <a:pt x="1420314" y="64391"/>
                </a:cubicBezTo>
                <a:cubicBezTo>
                  <a:pt x="1402722" y="64391"/>
                  <a:pt x="1388461" y="50130"/>
                  <a:pt x="1388461" y="32538"/>
                </a:cubicBezTo>
                <a:cubicBezTo>
                  <a:pt x="1388461" y="14946"/>
                  <a:pt x="1402722" y="685"/>
                  <a:pt x="1420314" y="685"/>
                </a:cubicBezTo>
                <a:close/>
                <a:moveTo>
                  <a:pt x="1312446" y="685"/>
                </a:moveTo>
                <a:cubicBezTo>
                  <a:pt x="1330037" y="685"/>
                  <a:pt x="1344299" y="14946"/>
                  <a:pt x="1344299" y="32538"/>
                </a:cubicBezTo>
                <a:cubicBezTo>
                  <a:pt x="1344299" y="50130"/>
                  <a:pt x="1330037" y="64391"/>
                  <a:pt x="1312446" y="64391"/>
                </a:cubicBezTo>
                <a:cubicBezTo>
                  <a:pt x="1294854" y="64391"/>
                  <a:pt x="1280592" y="50130"/>
                  <a:pt x="1280592" y="32538"/>
                </a:cubicBezTo>
                <a:cubicBezTo>
                  <a:pt x="1280592" y="14946"/>
                  <a:pt x="1294854" y="685"/>
                  <a:pt x="1312446" y="685"/>
                </a:cubicBezTo>
                <a:close/>
                <a:moveTo>
                  <a:pt x="1207756" y="685"/>
                </a:moveTo>
                <a:cubicBezTo>
                  <a:pt x="1225348" y="685"/>
                  <a:pt x="1239609" y="14946"/>
                  <a:pt x="1239609" y="32538"/>
                </a:cubicBezTo>
                <a:cubicBezTo>
                  <a:pt x="1239609" y="50130"/>
                  <a:pt x="1225348" y="64391"/>
                  <a:pt x="1207756" y="64391"/>
                </a:cubicBezTo>
                <a:cubicBezTo>
                  <a:pt x="1190164" y="64391"/>
                  <a:pt x="1175903" y="50130"/>
                  <a:pt x="1175903" y="32538"/>
                </a:cubicBezTo>
                <a:cubicBezTo>
                  <a:pt x="1175903" y="14946"/>
                  <a:pt x="1190164" y="685"/>
                  <a:pt x="1207756" y="685"/>
                </a:cubicBezTo>
                <a:close/>
                <a:moveTo>
                  <a:pt x="1099888" y="685"/>
                </a:moveTo>
                <a:cubicBezTo>
                  <a:pt x="1117479" y="685"/>
                  <a:pt x="1131741" y="14946"/>
                  <a:pt x="1131741" y="32538"/>
                </a:cubicBezTo>
                <a:cubicBezTo>
                  <a:pt x="1131741" y="50130"/>
                  <a:pt x="1117479" y="64391"/>
                  <a:pt x="1099888" y="64391"/>
                </a:cubicBezTo>
                <a:cubicBezTo>
                  <a:pt x="1082296" y="64391"/>
                  <a:pt x="1068034" y="50130"/>
                  <a:pt x="1068034" y="32538"/>
                </a:cubicBezTo>
                <a:cubicBezTo>
                  <a:pt x="1068034" y="14946"/>
                  <a:pt x="1082296" y="685"/>
                  <a:pt x="1099888" y="685"/>
                </a:cubicBezTo>
                <a:close/>
                <a:moveTo>
                  <a:pt x="992268" y="685"/>
                </a:moveTo>
                <a:cubicBezTo>
                  <a:pt x="1009860" y="685"/>
                  <a:pt x="1024121" y="14946"/>
                  <a:pt x="1024121" y="32538"/>
                </a:cubicBezTo>
                <a:cubicBezTo>
                  <a:pt x="1024121" y="50130"/>
                  <a:pt x="1009860" y="64391"/>
                  <a:pt x="992268" y="64391"/>
                </a:cubicBezTo>
                <a:cubicBezTo>
                  <a:pt x="974676" y="64391"/>
                  <a:pt x="960415" y="50130"/>
                  <a:pt x="960415" y="32538"/>
                </a:cubicBezTo>
                <a:cubicBezTo>
                  <a:pt x="960415" y="14946"/>
                  <a:pt x="974676" y="685"/>
                  <a:pt x="992268" y="685"/>
                </a:cubicBezTo>
                <a:close/>
                <a:moveTo>
                  <a:pt x="884400" y="685"/>
                </a:moveTo>
                <a:cubicBezTo>
                  <a:pt x="901991" y="685"/>
                  <a:pt x="916253" y="14946"/>
                  <a:pt x="916253" y="32538"/>
                </a:cubicBezTo>
                <a:cubicBezTo>
                  <a:pt x="916253" y="50130"/>
                  <a:pt x="901991" y="64391"/>
                  <a:pt x="884400" y="64391"/>
                </a:cubicBezTo>
                <a:cubicBezTo>
                  <a:pt x="866808" y="64391"/>
                  <a:pt x="852546" y="50130"/>
                  <a:pt x="852546" y="32538"/>
                </a:cubicBezTo>
                <a:cubicBezTo>
                  <a:pt x="852546" y="14946"/>
                  <a:pt x="866808" y="685"/>
                  <a:pt x="884400" y="685"/>
                </a:cubicBezTo>
                <a:close/>
                <a:moveTo>
                  <a:pt x="784577" y="685"/>
                </a:moveTo>
                <a:cubicBezTo>
                  <a:pt x="802169" y="685"/>
                  <a:pt x="816430" y="14946"/>
                  <a:pt x="816430" y="32538"/>
                </a:cubicBezTo>
                <a:cubicBezTo>
                  <a:pt x="816430" y="50130"/>
                  <a:pt x="802169" y="64391"/>
                  <a:pt x="784577" y="64391"/>
                </a:cubicBezTo>
                <a:cubicBezTo>
                  <a:pt x="766985" y="64391"/>
                  <a:pt x="752724" y="50130"/>
                  <a:pt x="752724" y="32538"/>
                </a:cubicBezTo>
                <a:cubicBezTo>
                  <a:pt x="752724" y="14946"/>
                  <a:pt x="766985" y="685"/>
                  <a:pt x="784577" y="685"/>
                </a:cubicBezTo>
                <a:close/>
                <a:moveTo>
                  <a:pt x="676709" y="685"/>
                </a:moveTo>
                <a:cubicBezTo>
                  <a:pt x="694300" y="685"/>
                  <a:pt x="708562" y="14946"/>
                  <a:pt x="708562" y="32538"/>
                </a:cubicBezTo>
                <a:cubicBezTo>
                  <a:pt x="708562" y="50130"/>
                  <a:pt x="694300" y="64391"/>
                  <a:pt x="676709" y="64391"/>
                </a:cubicBezTo>
                <a:cubicBezTo>
                  <a:pt x="659117" y="64391"/>
                  <a:pt x="644855" y="50130"/>
                  <a:pt x="644855" y="32538"/>
                </a:cubicBezTo>
                <a:cubicBezTo>
                  <a:pt x="644855" y="14946"/>
                  <a:pt x="659117" y="685"/>
                  <a:pt x="676709" y="685"/>
                </a:cubicBezTo>
                <a:close/>
                <a:moveTo>
                  <a:pt x="569089" y="685"/>
                </a:moveTo>
                <a:cubicBezTo>
                  <a:pt x="586681" y="685"/>
                  <a:pt x="600942" y="14946"/>
                  <a:pt x="600942" y="32538"/>
                </a:cubicBezTo>
                <a:cubicBezTo>
                  <a:pt x="600942" y="50130"/>
                  <a:pt x="586681" y="64391"/>
                  <a:pt x="569089" y="64391"/>
                </a:cubicBezTo>
                <a:cubicBezTo>
                  <a:pt x="551497" y="64391"/>
                  <a:pt x="537236" y="50130"/>
                  <a:pt x="537236" y="32538"/>
                </a:cubicBezTo>
                <a:cubicBezTo>
                  <a:pt x="537236" y="14946"/>
                  <a:pt x="551497" y="685"/>
                  <a:pt x="569089" y="685"/>
                </a:cubicBezTo>
                <a:close/>
                <a:moveTo>
                  <a:pt x="461221" y="685"/>
                </a:moveTo>
                <a:cubicBezTo>
                  <a:pt x="478812" y="685"/>
                  <a:pt x="493074" y="14946"/>
                  <a:pt x="493074" y="32538"/>
                </a:cubicBezTo>
                <a:cubicBezTo>
                  <a:pt x="493074" y="50130"/>
                  <a:pt x="478812" y="64391"/>
                  <a:pt x="461221" y="64391"/>
                </a:cubicBezTo>
                <a:cubicBezTo>
                  <a:pt x="443629" y="64391"/>
                  <a:pt x="429367" y="50130"/>
                  <a:pt x="429367" y="32538"/>
                </a:cubicBezTo>
                <a:cubicBezTo>
                  <a:pt x="429367" y="14946"/>
                  <a:pt x="443629" y="685"/>
                  <a:pt x="461221" y="685"/>
                </a:cubicBezTo>
                <a:close/>
                <a:moveTo>
                  <a:pt x="356531" y="685"/>
                </a:moveTo>
                <a:cubicBezTo>
                  <a:pt x="374123" y="685"/>
                  <a:pt x="388384" y="14946"/>
                  <a:pt x="388384" y="32538"/>
                </a:cubicBezTo>
                <a:cubicBezTo>
                  <a:pt x="388384" y="50130"/>
                  <a:pt x="374123" y="64391"/>
                  <a:pt x="356531" y="64391"/>
                </a:cubicBezTo>
                <a:cubicBezTo>
                  <a:pt x="338939" y="64391"/>
                  <a:pt x="324678" y="50130"/>
                  <a:pt x="324678" y="32538"/>
                </a:cubicBezTo>
                <a:cubicBezTo>
                  <a:pt x="324678" y="14946"/>
                  <a:pt x="338939" y="685"/>
                  <a:pt x="356531" y="685"/>
                </a:cubicBezTo>
                <a:close/>
                <a:moveTo>
                  <a:pt x="248663" y="685"/>
                </a:moveTo>
                <a:cubicBezTo>
                  <a:pt x="266254" y="685"/>
                  <a:pt x="280516" y="14946"/>
                  <a:pt x="280516" y="32538"/>
                </a:cubicBezTo>
                <a:cubicBezTo>
                  <a:pt x="280516" y="50130"/>
                  <a:pt x="266254" y="64391"/>
                  <a:pt x="248663" y="64391"/>
                </a:cubicBezTo>
                <a:cubicBezTo>
                  <a:pt x="231071" y="64391"/>
                  <a:pt x="216809" y="50130"/>
                  <a:pt x="216809" y="32538"/>
                </a:cubicBezTo>
                <a:cubicBezTo>
                  <a:pt x="216809" y="14946"/>
                  <a:pt x="231071" y="685"/>
                  <a:pt x="248663" y="685"/>
                </a:cubicBezTo>
                <a:close/>
                <a:moveTo>
                  <a:pt x="141043" y="685"/>
                </a:moveTo>
                <a:cubicBezTo>
                  <a:pt x="158635" y="685"/>
                  <a:pt x="172896" y="14946"/>
                  <a:pt x="172896" y="32538"/>
                </a:cubicBezTo>
                <a:cubicBezTo>
                  <a:pt x="172896" y="50130"/>
                  <a:pt x="158635" y="64391"/>
                  <a:pt x="141043" y="64391"/>
                </a:cubicBezTo>
                <a:cubicBezTo>
                  <a:pt x="123451" y="64391"/>
                  <a:pt x="109190" y="50130"/>
                  <a:pt x="109190" y="32538"/>
                </a:cubicBezTo>
                <a:cubicBezTo>
                  <a:pt x="109190" y="14946"/>
                  <a:pt x="123451" y="685"/>
                  <a:pt x="141043" y="685"/>
                </a:cubicBezTo>
                <a:close/>
                <a:moveTo>
                  <a:pt x="33175" y="685"/>
                </a:moveTo>
                <a:cubicBezTo>
                  <a:pt x="50766" y="685"/>
                  <a:pt x="65028" y="14946"/>
                  <a:pt x="65028" y="32538"/>
                </a:cubicBezTo>
                <a:cubicBezTo>
                  <a:pt x="65028" y="50130"/>
                  <a:pt x="50766" y="64391"/>
                  <a:pt x="33175" y="64391"/>
                </a:cubicBezTo>
                <a:cubicBezTo>
                  <a:pt x="15583" y="64391"/>
                  <a:pt x="1321" y="50130"/>
                  <a:pt x="1321" y="32538"/>
                </a:cubicBezTo>
                <a:cubicBezTo>
                  <a:pt x="1321" y="14946"/>
                  <a:pt x="15583" y="685"/>
                  <a:pt x="33175" y="685"/>
                </a:cubicBezTo>
                <a:close/>
                <a:moveTo>
                  <a:pt x="2790157" y="0"/>
                </a:moveTo>
                <a:cubicBezTo>
                  <a:pt x="2807749" y="0"/>
                  <a:pt x="2822010" y="14261"/>
                  <a:pt x="2822010" y="31853"/>
                </a:cubicBezTo>
                <a:cubicBezTo>
                  <a:pt x="2822010" y="49445"/>
                  <a:pt x="2807749" y="63706"/>
                  <a:pt x="2790157" y="63706"/>
                </a:cubicBezTo>
                <a:cubicBezTo>
                  <a:pt x="2772565" y="63706"/>
                  <a:pt x="2758304" y="49445"/>
                  <a:pt x="2758304" y="31853"/>
                </a:cubicBezTo>
                <a:cubicBezTo>
                  <a:pt x="2758304" y="14261"/>
                  <a:pt x="2772565" y="0"/>
                  <a:pt x="2790157" y="0"/>
                </a:cubicBezTo>
                <a:close/>
                <a:moveTo>
                  <a:pt x="2682922" y="0"/>
                </a:moveTo>
                <a:cubicBezTo>
                  <a:pt x="2700514" y="0"/>
                  <a:pt x="2714775" y="14261"/>
                  <a:pt x="2714775" y="31853"/>
                </a:cubicBezTo>
                <a:cubicBezTo>
                  <a:pt x="2714775" y="49445"/>
                  <a:pt x="2700514" y="63706"/>
                  <a:pt x="2682922" y="63706"/>
                </a:cubicBezTo>
                <a:cubicBezTo>
                  <a:pt x="2665330" y="63706"/>
                  <a:pt x="2651069" y="49445"/>
                  <a:pt x="2651069" y="31853"/>
                </a:cubicBezTo>
                <a:cubicBezTo>
                  <a:pt x="2651069" y="14261"/>
                  <a:pt x="2665330" y="0"/>
                  <a:pt x="2682922" y="0"/>
                </a:cubicBezTo>
                <a:close/>
                <a:moveTo>
                  <a:pt x="2575687" y="0"/>
                </a:moveTo>
                <a:cubicBezTo>
                  <a:pt x="2593279" y="0"/>
                  <a:pt x="2607540" y="14261"/>
                  <a:pt x="2607540" y="31853"/>
                </a:cubicBezTo>
                <a:cubicBezTo>
                  <a:pt x="2607540" y="49445"/>
                  <a:pt x="2593279" y="63706"/>
                  <a:pt x="2575687" y="63706"/>
                </a:cubicBezTo>
                <a:cubicBezTo>
                  <a:pt x="2558095" y="63706"/>
                  <a:pt x="2543834" y="49445"/>
                  <a:pt x="2543834" y="31853"/>
                </a:cubicBezTo>
                <a:cubicBezTo>
                  <a:pt x="2543834" y="14261"/>
                  <a:pt x="2558095" y="0"/>
                  <a:pt x="2575687" y="0"/>
                </a:cubicBezTo>
                <a:close/>
                <a:moveTo>
                  <a:pt x="2483665" y="0"/>
                </a:moveTo>
                <a:cubicBezTo>
                  <a:pt x="2501257" y="0"/>
                  <a:pt x="2515518" y="14261"/>
                  <a:pt x="2515518" y="31853"/>
                </a:cubicBezTo>
                <a:cubicBezTo>
                  <a:pt x="2515518" y="49445"/>
                  <a:pt x="2501257" y="63706"/>
                  <a:pt x="2483665" y="63706"/>
                </a:cubicBezTo>
                <a:cubicBezTo>
                  <a:pt x="2466073" y="63706"/>
                  <a:pt x="2451812" y="49445"/>
                  <a:pt x="2451812" y="31853"/>
                </a:cubicBezTo>
                <a:cubicBezTo>
                  <a:pt x="2451812" y="14261"/>
                  <a:pt x="2466073" y="0"/>
                  <a:pt x="2483665" y="0"/>
                </a:cubicBezTo>
                <a:close/>
                <a:moveTo>
                  <a:pt x="2375797" y="0"/>
                </a:moveTo>
                <a:cubicBezTo>
                  <a:pt x="2393388" y="0"/>
                  <a:pt x="2407650" y="14261"/>
                  <a:pt x="2407650" y="31853"/>
                </a:cubicBezTo>
                <a:cubicBezTo>
                  <a:pt x="2407650" y="49445"/>
                  <a:pt x="2393388" y="63706"/>
                  <a:pt x="2375797" y="63706"/>
                </a:cubicBezTo>
                <a:cubicBezTo>
                  <a:pt x="2358205" y="63706"/>
                  <a:pt x="2343943" y="49445"/>
                  <a:pt x="2343943" y="31853"/>
                </a:cubicBezTo>
                <a:cubicBezTo>
                  <a:pt x="2343943" y="14261"/>
                  <a:pt x="2358205" y="0"/>
                  <a:pt x="2375797" y="0"/>
                </a:cubicBezTo>
                <a:close/>
                <a:moveTo>
                  <a:pt x="2268177" y="0"/>
                </a:moveTo>
                <a:cubicBezTo>
                  <a:pt x="2285769" y="0"/>
                  <a:pt x="2300030" y="14261"/>
                  <a:pt x="2300030" y="31853"/>
                </a:cubicBezTo>
                <a:cubicBezTo>
                  <a:pt x="2300030" y="49445"/>
                  <a:pt x="2285769" y="63706"/>
                  <a:pt x="2268177" y="63706"/>
                </a:cubicBezTo>
                <a:cubicBezTo>
                  <a:pt x="2250585" y="63706"/>
                  <a:pt x="2236324" y="49445"/>
                  <a:pt x="2236324" y="31853"/>
                </a:cubicBezTo>
                <a:cubicBezTo>
                  <a:pt x="2236324" y="14261"/>
                  <a:pt x="2250585" y="0"/>
                  <a:pt x="2268177" y="0"/>
                </a:cubicBezTo>
                <a:close/>
                <a:moveTo>
                  <a:pt x="2160309" y="0"/>
                </a:moveTo>
                <a:cubicBezTo>
                  <a:pt x="2177900" y="0"/>
                  <a:pt x="2192162" y="14261"/>
                  <a:pt x="2192162" y="31853"/>
                </a:cubicBezTo>
                <a:cubicBezTo>
                  <a:pt x="2192162" y="49445"/>
                  <a:pt x="2177900" y="63706"/>
                  <a:pt x="2160309" y="63706"/>
                </a:cubicBezTo>
                <a:cubicBezTo>
                  <a:pt x="2142717" y="63706"/>
                  <a:pt x="2128455" y="49445"/>
                  <a:pt x="2128455" y="31853"/>
                </a:cubicBezTo>
                <a:cubicBezTo>
                  <a:pt x="2128455" y="14261"/>
                  <a:pt x="2142717" y="0"/>
                  <a:pt x="2160309" y="0"/>
                </a:cubicBezTo>
                <a:close/>
                <a:moveTo>
                  <a:pt x="2055619" y="0"/>
                </a:moveTo>
                <a:cubicBezTo>
                  <a:pt x="2073211" y="0"/>
                  <a:pt x="2087472" y="14261"/>
                  <a:pt x="2087472" y="31853"/>
                </a:cubicBezTo>
                <a:cubicBezTo>
                  <a:pt x="2087472" y="49445"/>
                  <a:pt x="2073211" y="63706"/>
                  <a:pt x="2055619" y="63706"/>
                </a:cubicBezTo>
                <a:cubicBezTo>
                  <a:pt x="2038027" y="63706"/>
                  <a:pt x="2023766" y="49445"/>
                  <a:pt x="2023766" y="31853"/>
                </a:cubicBezTo>
                <a:cubicBezTo>
                  <a:pt x="2023766" y="14261"/>
                  <a:pt x="2038027" y="0"/>
                  <a:pt x="2055619" y="0"/>
                </a:cubicBezTo>
                <a:close/>
                <a:moveTo>
                  <a:pt x="1947751" y="0"/>
                </a:moveTo>
                <a:cubicBezTo>
                  <a:pt x="1965342" y="0"/>
                  <a:pt x="1979604" y="14261"/>
                  <a:pt x="1979604" y="31853"/>
                </a:cubicBezTo>
                <a:cubicBezTo>
                  <a:pt x="1979604" y="49445"/>
                  <a:pt x="1965342" y="63706"/>
                  <a:pt x="1947751" y="63706"/>
                </a:cubicBezTo>
                <a:cubicBezTo>
                  <a:pt x="1930159" y="63706"/>
                  <a:pt x="1915897" y="49445"/>
                  <a:pt x="1915897" y="31853"/>
                </a:cubicBezTo>
                <a:cubicBezTo>
                  <a:pt x="1915897" y="14261"/>
                  <a:pt x="1930159" y="0"/>
                  <a:pt x="1947751" y="0"/>
                </a:cubicBezTo>
                <a:close/>
                <a:moveTo>
                  <a:pt x="1840131" y="0"/>
                </a:moveTo>
                <a:cubicBezTo>
                  <a:pt x="1857723" y="0"/>
                  <a:pt x="1871984" y="14261"/>
                  <a:pt x="1871984" y="31853"/>
                </a:cubicBezTo>
                <a:cubicBezTo>
                  <a:pt x="1871984" y="49445"/>
                  <a:pt x="1857723" y="63706"/>
                  <a:pt x="1840131" y="63706"/>
                </a:cubicBezTo>
                <a:cubicBezTo>
                  <a:pt x="1822539" y="63706"/>
                  <a:pt x="1808278" y="49445"/>
                  <a:pt x="1808278" y="31853"/>
                </a:cubicBezTo>
                <a:cubicBezTo>
                  <a:pt x="1808278" y="14261"/>
                  <a:pt x="1822539" y="0"/>
                  <a:pt x="1840131" y="0"/>
                </a:cubicBezTo>
                <a:close/>
                <a:moveTo>
                  <a:pt x="1732263" y="0"/>
                </a:moveTo>
                <a:cubicBezTo>
                  <a:pt x="1749854" y="0"/>
                  <a:pt x="1764116" y="14261"/>
                  <a:pt x="1764116" y="31853"/>
                </a:cubicBezTo>
                <a:cubicBezTo>
                  <a:pt x="1764116" y="49445"/>
                  <a:pt x="1749854" y="63706"/>
                  <a:pt x="1732263" y="63706"/>
                </a:cubicBezTo>
                <a:cubicBezTo>
                  <a:pt x="1714671" y="63706"/>
                  <a:pt x="1700409" y="49445"/>
                  <a:pt x="1700409" y="31853"/>
                </a:cubicBezTo>
                <a:cubicBezTo>
                  <a:pt x="1700409" y="14261"/>
                  <a:pt x="1714671" y="0"/>
                  <a:pt x="1732263" y="0"/>
                </a:cubicBezTo>
                <a:close/>
              </a:path>
            </a:pathLst>
          </a:custGeom>
          <a:solidFill>
            <a:schemeClr val="dk2">
              <a:alpha val="4705"/>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Verdana"/>
              <a:ea typeface="Verdana"/>
              <a:cs typeface="Verdana"/>
              <a:sym typeface="Verdana"/>
            </a:endParaRPr>
          </a:p>
        </p:txBody>
      </p:sp>
      <p:sp>
        <p:nvSpPr>
          <p:cNvPr id="183" name="Google Shape;183;p52"/>
          <p:cNvSpPr txBox="1"/>
          <p:nvPr/>
        </p:nvSpPr>
        <p:spPr>
          <a:xfrm>
            <a:off x="-1228907" y="334407"/>
            <a:ext cx="6747968" cy="624739"/>
          </a:xfrm>
          <a:prstGeom prst="rect">
            <a:avLst/>
          </a:prstGeom>
          <a:noFill/>
          <a:ln>
            <a:noFill/>
          </a:ln>
        </p:spPr>
        <p:txBody>
          <a:bodyPr spcFirstLastPara="1" wrap="square" lIns="91425" tIns="45700" rIns="91425" bIns="45700" anchor="t" anchorCtr="0">
            <a:noAutofit/>
          </a:bodyPr>
          <a:lstStyle/>
          <a:p>
            <a:pPr algn="ctr"/>
            <a:r>
              <a:rPr lang="en-US" sz="3600" b="1" dirty="0">
                <a:solidFill>
                  <a:srgbClr val="C00000"/>
                </a:solidFill>
                <a:latin typeface="Lato Black" panose="020F0502020204030203" pitchFamily="34" charset="0"/>
                <a:ea typeface="Lato Black" panose="020F0502020204030203" pitchFamily="34" charset="0"/>
                <a:cs typeface="Lato Black" panose="020F0502020204030203" pitchFamily="34" charset="0"/>
                <a:sym typeface="Open Sans ExtraBold"/>
              </a:rPr>
              <a:t>Contents</a:t>
            </a:r>
          </a:p>
          <a:p>
            <a:pPr marL="0" marR="0" lvl="0" indent="0" algn="ctr" rtl="0">
              <a:spcBef>
                <a:spcPts val="0"/>
              </a:spcBef>
              <a:spcAft>
                <a:spcPts val="0"/>
              </a:spcAft>
              <a:buNone/>
            </a:pPr>
            <a:endParaRPr sz="3600" b="1" i="0" u="none" strike="noStrike" cap="none" dirty="0">
              <a:solidFill>
                <a:schemeClr val="dk1"/>
              </a:solidFill>
              <a:latin typeface="Lato Black" panose="020F0502020204030203" pitchFamily="34" charset="0"/>
              <a:ea typeface="Lato Black" panose="020F0502020204030203" pitchFamily="34" charset="0"/>
              <a:cs typeface="Lato Black" panose="020F0502020204030203" pitchFamily="34" charset="0"/>
              <a:sym typeface="Open Sans ExtraBold"/>
            </a:endParaRPr>
          </a:p>
        </p:txBody>
      </p:sp>
      <p:sp>
        <p:nvSpPr>
          <p:cNvPr id="3" name="Rectangle 2">
            <a:extLst>
              <a:ext uri="{FF2B5EF4-FFF2-40B4-BE49-F238E27FC236}">
                <a16:creationId xmlns:a16="http://schemas.microsoft.com/office/drawing/2014/main" id="{D9B16115-7E65-4DCB-ADDB-DB8A9220AB4F}"/>
              </a:ext>
            </a:extLst>
          </p:cNvPr>
          <p:cNvSpPr/>
          <p:nvPr/>
        </p:nvSpPr>
        <p:spPr>
          <a:xfrm>
            <a:off x="839210" y="1468813"/>
            <a:ext cx="9002374" cy="2727926"/>
          </a:xfrm>
          <a:prstGeom prst="rect">
            <a:avLst/>
          </a:prstGeom>
        </p:spPr>
        <p:txBody>
          <a:bodyPr wrap="square">
            <a:spAutoFit/>
          </a:bodyPr>
          <a:lstStyle/>
          <a:p>
            <a:pPr marL="228600" lvl="0" indent="-228600">
              <a:lnSpc>
                <a:spcPct val="90000"/>
              </a:lnSpc>
              <a:spcBef>
                <a:spcPts val="1000"/>
              </a:spcBef>
              <a:buClrTx/>
              <a:buFont typeface="Arial" panose="020B0604020202020204" pitchFamily="34" charset="0"/>
              <a:buChar char="•"/>
            </a:pPr>
            <a:r>
              <a:rPr lang="en-US" sz="2400" kern="1200" dirty="0">
                <a:solidFill>
                  <a:prstClr val="black"/>
                </a:solidFill>
                <a:latin typeface="Calibri" panose="020F0502020204030204"/>
                <a:ea typeface="+mn-ea"/>
                <a:cs typeface="+mn-cs"/>
              </a:rPr>
              <a:t>Introduction to multi-objective optimisation</a:t>
            </a:r>
          </a:p>
          <a:p>
            <a:pPr marL="228600" lvl="0" indent="-228600">
              <a:lnSpc>
                <a:spcPct val="90000"/>
              </a:lnSpc>
              <a:spcBef>
                <a:spcPts val="1000"/>
              </a:spcBef>
              <a:buClrTx/>
              <a:buFont typeface="Arial" panose="020B0604020202020204" pitchFamily="34" charset="0"/>
              <a:buChar char="•"/>
            </a:pPr>
            <a:r>
              <a:rPr lang="en-US" sz="2400" kern="1200" dirty="0">
                <a:solidFill>
                  <a:prstClr val="black"/>
                </a:solidFill>
                <a:latin typeface="Calibri" panose="020F0502020204030204"/>
                <a:ea typeface="+mn-ea"/>
                <a:cs typeface="+mn-cs"/>
              </a:rPr>
              <a:t>Optimisation 1: Optmisation of RF structures</a:t>
            </a:r>
          </a:p>
          <a:p>
            <a:pPr marL="228600" lvl="0" indent="-228600">
              <a:lnSpc>
                <a:spcPct val="90000"/>
              </a:lnSpc>
              <a:spcBef>
                <a:spcPts val="1000"/>
              </a:spcBef>
              <a:buClrTx/>
              <a:buFont typeface="Arial" panose="020B0604020202020204" pitchFamily="34" charset="0"/>
              <a:buChar char="•"/>
            </a:pPr>
            <a:r>
              <a:rPr lang="en-US" sz="2400" kern="1200" dirty="0">
                <a:solidFill>
                  <a:prstClr val="black"/>
                </a:solidFill>
                <a:latin typeface="Calibri" panose="020F0502020204030204"/>
                <a:ea typeface="+mn-ea"/>
                <a:cs typeface="+mn-cs"/>
              </a:rPr>
              <a:t>Appropriate visualisation techniques and solution selection methods</a:t>
            </a:r>
          </a:p>
          <a:p>
            <a:pPr marL="228600" indent="-228600">
              <a:lnSpc>
                <a:spcPct val="90000"/>
              </a:lnSpc>
              <a:spcBef>
                <a:spcPts val="1000"/>
              </a:spcBef>
              <a:buClrTx/>
              <a:buFont typeface="Arial" panose="020B0604020202020204" pitchFamily="34" charset="0"/>
              <a:buChar char="•"/>
            </a:pPr>
            <a:r>
              <a:rPr lang="en-US" sz="2400" kern="1200" dirty="0">
                <a:solidFill>
                  <a:prstClr val="black"/>
                </a:solidFill>
                <a:latin typeface="Calibri" panose="020F0502020204030204"/>
                <a:ea typeface="+mn-ea"/>
                <a:cs typeface="+mn-cs"/>
              </a:rPr>
              <a:t>Optimisation 2: Beam capture optimisation</a:t>
            </a:r>
          </a:p>
          <a:p>
            <a:pPr marL="228600" lvl="0" indent="-228600">
              <a:lnSpc>
                <a:spcPct val="90000"/>
              </a:lnSpc>
              <a:spcBef>
                <a:spcPts val="1000"/>
              </a:spcBef>
              <a:buClrTx/>
              <a:buFont typeface="Arial" panose="020B0604020202020204" pitchFamily="34" charset="0"/>
              <a:buChar char="•"/>
            </a:pPr>
            <a:r>
              <a:rPr lang="en-US" sz="2400" kern="1200" dirty="0">
                <a:solidFill>
                  <a:prstClr val="black"/>
                </a:solidFill>
                <a:latin typeface="Calibri" panose="020F0502020204030204"/>
                <a:ea typeface="+mn-ea"/>
                <a:cs typeface="+mn-cs"/>
              </a:rPr>
              <a:t>Final selection and final design </a:t>
            </a:r>
          </a:p>
          <a:p>
            <a:pPr marL="228600" lvl="0" indent="-228600">
              <a:lnSpc>
                <a:spcPct val="90000"/>
              </a:lnSpc>
              <a:spcBef>
                <a:spcPts val="1000"/>
              </a:spcBef>
              <a:buClrTx/>
              <a:buFont typeface="Arial" panose="020B0604020202020204" pitchFamily="34" charset="0"/>
              <a:buChar char="•"/>
            </a:pPr>
            <a:r>
              <a:rPr lang="en-US" sz="2400" kern="1200" dirty="0">
                <a:solidFill>
                  <a:prstClr val="black"/>
                </a:solidFill>
                <a:latin typeface="Calibri" panose="020F0502020204030204"/>
                <a:ea typeface="+mn-ea"/>
                <a:cs typeface="+mn-cs"/>
              </a:rPr>
              <a:t>Conclusions</a:t>
            </a:r>
          </a:p>
        </p:txBody>
      </p:sp>
      <p:sp>
        <p:nvSpPr>
          <p:cNvPr id="2" name="Slide Number Placeholder 1">
            <a:extLst>
              <a:ext uri="{FF2B5EF4-FFF2-40B4-BE49-F238E27FC236}">
                <a16:creationId xmlns:a16="http://schemas.microsoft.com/office/drawing/2014/main" id="{08C099A2-105B-482E-A13D-DA6E5E97DF1C}"/>
              </a:ext>
            </a:extLst>
          </p:cNvPr>
          <p:cNvSpPr>
            <a:spLocks noGrp="1"/>
          </p:cNvSpPr>
          <p:nvPr>
            <p:ph type="sldNum" sz="quarter" idx="4"/>
          </p:nvPr>
        </p:nvSpPr>
        <p:spPr/>
        <p:txBody>
          <a:bodyPr/>
          <a:lstStyle/>
          <a:p>
            <a:fld id="{710181BD-7B98-435C-8182-459C2BFB10B6}" type="slidenum">
              <a:rPr lang="en-US" smtClean="0"/>
              <a:t>2</a:t>
            </a:fld>
            <a:endParaRPr lang="en-US"/>
          </a:p>
        </p:txBody>
      </p:sp>
      <p:grpSp>
        <p:nvGrpSpPr>
          <p:cNvPr id="6" name="Group 5">
            <a:extLst>
              <a:ext uri="{FF2B5EF4-FFF2-40B4-BE49-F238E27FC236}">
                <a16:creationId xmlns:a16="http://schemas.microsoft.com/office/drawing/2014/main" id="{8F9ED5AA-FFCA-4CFC-B181-FF865327E9DC}"/>
              </a:ext>
            </a:extLst>
          </p:cNvPr>
          <p:cNvGrpSpPr>
            <a:grpSpLocks noChangeAspect="1"/>
          </p:cNvGrpSpPr>
          <p:nvPr/>
        </p:nvGrpSpPr>
        <p:grpSpPr>
          <a:xfrm>
            <a:off x="81037" y="137336"/>
            <a:ext cx="936882" cy="936882"/>
            <a:chOff x="3412215" y="2467322"/>
            <a:chExt cx="3600000" cy="3600000"/>
          </a:xfrm>
        </p:grpSpPr>
        <p:sp>
          <p:nvSpPr>
            <p:cNvPr id="7" name="Google Shape;221;p54">
              <a:extLst>
                <a:ext uri="{FF2B5EF4-FFF2-40B4-BE49-F238E27FC236}">
                  <a16:creationId xmlns:a16="http://schemas.microsoft.com/office/drawing/2014/main" id="{2162FF31-DE64-4687-AF4F-27B51207D4DC}"/>
                </a:ext>
              </a:extLst>
            </p:cNvPr>
            <p:cNvSpPr/>
            <p:nvPr/>
          </p:nvSpPr>
          <p:spPr>
            <a:xfrm>
              <a:off x="3412215" y="2467322"/>
              <a:ext cx="3600000" cy="3600000"/>
            </a:xfrm>
            <a:prstGeom prst="ellipse">
              <a:avLst/>
            </a:prstGeom>
            <a:solidFill>
              <a:srgbClr val="C00000">
                <a:alpha val="20000"/>
              </a:srgbClr>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7466">
                <a:solidFill>
                  <a:schemeClr val="dk1"/>
                </a:solidFill>
                <a:latin typeface="Gill Sans"/>
                <a:ea typeface="Gill Sans"/>
                <a:cs typeface="Gill Sans"/>
                <a:sym typeface="Gill Sans"/>
              </a:endParaRPr>
            </a:p>
          </p:txBody>
        </p:sp>
        <p:sp>
          <p:nvSpPr>
            <p:cNvPr id="8" name="Google Shape;222;p54">
              <a:extLst>
                <a:ext uri="{FF2B5EF4-FFF2-40B4-BE49-F238E27FC236}">
                  <a16:creationId xmlns:a16="http://schemas.microsoft.com/office/drawing/2014/main" id="{8E6F903E-8DEC-4872-93EE-7B43B48136A6}"/>
                </a:ext>
              </a:extLst>
            </p:cNvPr>
            <p:cNvSpPr/>
            <p:nvPr/>
          </p:nvSpPr>
          <p:spPr>
            <a:xfrm>
              <a:off x="3772215" y="2827322"/>
              <a:ext cx="2880000" cy="2880000"/>
            </a:xfrm>
            <a:prstGeom prst="ellipse">
              <a:avLst/>
            </a:prstGeom>
            <a:solidFill>
              <a:srgbClr val="C00000">
                <a:alpha val="36862"/>
              </a:srgbClr>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7466">
                <a:solidFill>
                  <a:schemeClr val="dk1"/>
                </a:solidFill>
                <a:latin typeface="Gill Sans"/>
                <a:ea typeface="Gill Sans"/>
                <a:cs typeface="Gill Sans"/>
                <a:sym typeface="Gill Sans"/>
              </a:endParaRPr>
            </a:p>
          </p:txBody>
        </p:sp>
      </p:grpSp>
    </p:spTree>
  </p:cSld>
  <p:clrMapOvr>
    <a:masterClrMapping/>
  </p:clrMapOvr>
  <mc:AlternateContent xmlns:mc="http://schemas.openxmlformats.org/markup-compatibility/2006" xmlns:p14="http://schemas.microsoft.com/office/powerpoint/2010/main">
    <mc:Choice Requires="p14">
      <p:transition spd="slow" p14:dur="2000" advTm="23000"/>
    </mc:Choice>
    <mc:Fallback xmlns="">
      <p:transition spd="slow" advTm="23000"/>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F83FC4E-64BB-43DE-B751-8C2C40C83E43}"/>
              </a:ext>
            </a:extLst>
          </p:cNvPr>
          <p:cNvSpPr>
            <a:spLocks noGrp="1"/>
          </p:cNvSpPr>
          <p:nvPr>
            <p:ph type="sldNum" sz="quarter" idx="4"/>
          </p:nvPr>
        </p:nvSpPr>
        <p:spPr/>
        <p:txBody>
          <a:bodyPr/>
          <a:lstStyle/>
          <a:p>
            <a:fld id="{710181BD-7B98-435C-8182-459C2BFB10B6}" type="slidenum">
              <a:rPr lang="en-US" smtClean="0"/>
              <a:t>20</a:t>
            </a:fld>
            <a:endParaRPr lang="en-US"/>
          </a:p>
        </p:txBody>
      </p:sp>
      <p:pic>
        <p:nvPicPr>
          <p:cNvPr id="5" name="Picture 4" descr="Chart, radar chart&#10;&#10;Description automatically generated">
            <a:extLst>
              <a:ext uri="{FF2B5EF4-FFF2-40B4-BE49-F238E27FC236}">
                <a16:creationId xmlns:a16="http://schemas.microsoft.com/office/drawing/2014/main" id="{FAB2258A-8982-4B1A-84E0-0A5F833F5DAA}"/>
              </a:ext>
            </a:extLst>
          </p:cNvPr>
          <p:cNvPicPr>
            <a:picLocks noChangeAspect="1"/>
          </p:cNvPicPr>
          <p:nvPr/>
        </p:nvPicPr>
        <p:blipFill>
          <a:blip r:embed="rId2"/>
          <a:stretch>
            <a:fillRect/>
          </a:stretch>
        </p:blipFill>
        <p:spPr>
          <a:xfrm>
            <a:off x="5966070" y="892465"/>
            <a:ext cx="6037523" cy="5073070"/>
          </a:xfrm>
          <a:prstGeom prst="rect">
            <a:avLst/>
          </a:prstGeom>
        </p:spPr>
      </p:pic>
      <p:sp>
        <p:nvSpPr>
          <p:cNvPr id="4" name="Rectangle 3">
            <a:extLst>
              <a:ext uri="{FF2B5EF4-FFF2-40B4-BE49-F238E27FC236}">
                <a16:creationId xmlns:a16="http://schemas.microsoft.com/office/drawing/2014/main" id="{002A82F0-E491-45E8-9EE5-31641C45FB75}"/>
              </a:ext>
            </a:extLst>
          </p:cNvPr>
          <p:cNvSpPr/>
          <p:nvPr/>
        </p:nvSpPr>
        <p:spPr>
          <a:xfrm>
            <a:off x="1111607" y="282611"/>
            <a:ext cx="3520516" cy="646331"/>
          </a:xfrm>
          <a:prstGeom prst="rect">
            <a:avLst/>
          </a:prstGeom>
        </p:spPr>
        <p:txBody>
          <a:bodyPr wrap="none">
            <a:spAutoFit/>
          </a:bodyPr>
          <a:lstStyle/>
          <a:p>
            <a:pPr lvl="0" algn="ctr"/>
            <a:r>
              <a:rPr lang="en-US" sz="3600" b="1" dirty="0">
                <a:solidFill>
                  <a:srgbClr val="C00000"/>
                </a:solidFill>
                <a:latin typeface="Lato Black" panose="020F0502020204030203" pitchFamily="34" charset="0"/>
                <a:ea typeface="Lato Black" panose="020F0502020204030203" pitchFamily="34" charset="0"/>
                <a:cs typeface="Lato Black" panose="020F0502020204030203" pitchFamily="34" charset="0"/>
                <a:sym typeface="Open Sans ExtraBold"/>
              </a:rPr>
              <a:t>Cluster variance</a:t>
            </a:r>
          </a:p>
        </p:txBody>
      </p:sp>
      <p:grpSp>
        <p:nvGrpSpPr>
          <p:cNvPr id="6" name="Group 5">
            <a:extLst>
              <a:ext uri="{FF2B5EF4-FFF2-40B4-BE49-F238E27FC236}">
                <a16:creationId xmlns:a16="http://schemas.microsoft.com/office/drawing/2014/main" id="{67734DEB-8D86-4B72-A81E-8B0E304E91B0}"/>
              </a:ext>
            </a:extLst>
          </p:cNvPr>
          <p:cNvGrpSpPr>
            <a:grpSpLocks noChangeAspect="1"/>
          </p:cNvGrpSpPr>
          <p:nvPr/>
        </p:nvGrpSpPr>
        <p:grpSpPr>
          <a:xfrm>
            <a:off x="81037" y="137336"/>
            <a:ext cx="936882" cy="936882"/>
            <a:chOff x="3412215" y="2467322"/>
            <a:chExt cx="3600000" cy="3600000"/>
          </a:xfrm>
        </p:grpSpPr>
        <p:sp>
          <p:nvSpPr>
            <p:cNvPr id="7" name="Google Shape;221;p54">
              <a:extLst>
                <a:ext uri="{FF2B5EF4-FFF2-40B4-BE49-F238E27FC236}">
                  <a16:creationId xmlns:a16="http://schemas.microsoft.com/office/drawing/2014/main" id="{9A2809C1-B527-4783-8C99-9931658E3BAF}"/>
                </a:ext>
              </a:extLst>
            </p:cNvPr>
            <p:cNvSpPr/>
            <p:nvPr/>
          </p:nvSpPr>
          <p:spPr>
            <a:xfrm>
              <a:off x="3412215" y="2467322"/>
              <a:ext cx="3600000" cy="3600000"/>
            </a:xfrm>
            <a:prstGeom prst="ellipse">
              <a:avLst/>
            </a:prstGeom>
            <a:solidFill>
              <a:srgbClr val="C00000">
                <a:alpha val="20000"/>
              </a:srgbClr>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7466">
                <a:solidFill>
                  <a:schemeClr val="dk1"/>
                </a:solidFill>
                <a:latin typeface="Gill Sans"/>
                <a:ea typeface="Gill Sans"/>
                <a:cs typeface="Gill Sans"/>
                <a:sym typeface="Gill Sans"/>
              </a:endParaRPr>
            </a:p>
          </p:txBody>
        </p:sp>
        <p:sp>
          <p:nvSpPr>
            <p:cNvPr id="8" name="Google Shape;222;p54">
              <a:extLst>
                <a:ext uri="{FF2B5EF4-FFF2-40B4-BE49-F238E27FC236}">
                  <a16:creationId xmlns:a16="http://schemas.microsoft.com/office/drawing/2014/main" id="{F54AA22A-77DB-40EF-AB20-CD45714B6F4D}"/>
                </a:ext>
              </a:extLst>
            </p:cNvPr>
            <p:cNvSpPr/>
            <p:nvPr/>
          </p:nvSpPr>
          <p:spPr>
            <a:xfrm>
              <a:off x="3772215" y="2827322"/>
              <a:ext cx="2880000" cy="2880000"/>
            </a:xfrm>
            <a:prstGeom prst="ellipse">
              <a:avLst/>
            </a:prstGeom>
            <a:solidFill>
              <a:srgbClr val="C00000">
                <a:alpha val="36862"/>
              </a:srgbClr>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7466">
                <a:solidFill>
                  <a:schemeClr val="dk1"/>
                </a:solidFill>
                <a:latin typeface="Gill Sans"/>
                <a:ea typeface="Gill Sans"/>
                <a:cs typeface="Gill Sans"/>
                <a:sym typeface="Gill Sans"/>
              </a:endParaRPr>
            </a:p>
          </p:txBody>
        </p:sp>
      </p:grpSp>
      <p:sp>
        <p:nvSpPr>
          <p:cNvPr id="10" name="Rectangle 9">
            <a:extLst>
              <a:ext uri="{FF2B5EF4-FFF2-40B4-BE49-F238E27FC236}">
                <a16:creationId xmlns:a16="http://schemas.microsoft.com/office/drawing/2014/main" id="{177F58D1-28A6-40B6-9709-9B28DA4756A8}"/>
              </a:ext>
            </a:extLst>
          </p:cNvPr>
          <p:cNvSpPr/>
          <p:nvPr/>
        </p:nvSpPr>
        <p:spPr>
          <a:xfrm>
            <a:off x="0" y="1601558"/>
            <a:ext cx="6402060" cy="3139321"/>
          </a:xfrm>
          <a:prstGeom prst="rect">
            <a:avLst/>
          </a:prstGeom>
        </p:spPr>
        <p:txBody>
          <a:bodyPr wrap="square">
            <a:spAutoFit/>
          </a:bodyPr>
          <a:lstStyle/>
          <a:p>
            <a:pPr marL="285750" indent="-285750">
              <a:buFont typeface="Arial" panose="020B0604020202020204" pitchFamily="34" charset="0"/>
              <a:buChar char="•"/>
            </a:pPr>
            <a:r>
              <a:rPr lang="en-US" sz="1800" dirty="0">
                <a:latin typeface="Calibri" panose="020F0502020204030204" pitchFamily="34" charset="0"/>
                <a:ea typeface="Roboto" panose="020B0604020202020204" charset="0"/>
                <a:cs typeface="Calibri" panose="020F0502020204030204" pitchFamily="34" charset="0"/>
              </a:rPr>
              <a:t>Four graphs show the cases for 12, 24, 36 and 48 clusters.</a:t>
            </a:r>
          </a:p>
          <a:p>
            <a:endParaRPr lang="en-US" sz="1800" dirty="0">
              <a:latin typeface="Calibri" panose="020F0502020204030204" pitchFamily="34" charset="0"/>
              <a:ea typeface="Roboto" panose="020B0604020202020204" charset="0"/>
              <a:cs typeface="Calibri" panose="020F0502020204030204" pitchFamily="34" charset="0"/>
            </a:endParaRPr>
          </a:p>
          <a:p>
            <a:pPr marL="285750" indent="-285750">
              <a:buFont typeface="Arial" panose="020B0604020202020204" pitchFamily="34" charset="0"/>
              <a:buChar char="•"/>
            </a:pPr>
            <a:r>
              <a:rPr lang="en-US" sz="1800" dirty="0">
                <a:latin typeface="Calibri" panose="020F0502020204030204" pitchFamily="34" charset="0"/>
                <a:ea typeface="Roboto" panose="020B0604020202020204" charset="0"/>
                <a:cs typeface="Calibri" panose="020F0502020204030204" pitchFamily="34" charset="0"/>
              </a:rPr>
              <a:t>Clusters are represented with their 25 % and 75 % percentiles.</a:t>
            </a:r>
          </a:p>
          <a:p>
            <a:r>
              <a:rPr lang="en-US" sz="1800" dirty="0">
                <a:latin typeface="Calibri" panose="020F0502020204030204" pitchFamily="34" charset="0"/>
                <a:ea typeface="Roboto" panose="020B0604020202020204" charset="0"/>
                <a:cs typeface="Calibri" panose="020F0502020204030204" pitchFamily="34" charset="0"/>
              </a:rPr>
              <a:t> </a:t>
            </a:r>
          </a:p>
          <a:p>
            <a:pPr marL="285750" indent="-285750">
              <a:buFont typeface="Arial" panose="020B0604020202020204" pitchFamily="34" charset="0"/>
              <a:buChar char="•"/>
            </a:pPr>
            <a:r>
              <a:rPr lang="en-US" sz="1800" dirty="0">
                <a:latin typeface="Calibri" panose="020F0502020204030204" pitchFamily="34" charset="0"/>
                <a:ea typeface="Roboto" panose="020B0604020202020204" charset="0"/>
                <a:cs typeface="Calibri" panose="020F0502020204030204" pitchFamily="34" charset="0"/>
              </a:rPr>
              <a:t>With 12 clusters there is significant overlap between the clusters meaning that by picking one cluster, other solutions that fall into the others will be missed.</a:t>
            </a:r>
          </a:p>
          <a:p>
            <a:endParaRPr lang="en-US" sz="1800" dirty="0">
              <a:latin typeface="Calibri" panose="020F0502020204030204" pitchFamily="34" charset="0"/>
              <a:ea typeface="Roboto" panose="020B0604020202020204" charset="0"/>
              <a:cs typeface="Calibri" panose="020F0502020204030204" pitchFamily="34" charset="0"/>
            </a:endParaRPr>
          </a:p>
          <a:p>
            <a:pPr marL="285750" indent="-285750">
              <a:buFont typeface="Arial" panose="020B0604020202020204" pitchFamily="34" charset="0"/>
              <a:buChar char="•"/>
            </a:pPr>
            <a:r>
              <a:rPr lang="en-US" sz="1800" dirty="0">
                <a:latin typeface="Calibri" panose="020F0502020204030204" pitchFamily="34" charset="0"/>
                <a:ea typeface="Roboto" panose="020B0604020202020204" charset="0"/>
                <a:cs typeface="Calibri" panose="020F0502020204030204" pitchFamily="34" charset="0"/>
              </a:rPr>
              <a:t>For 24-36 clusters they are easily distinguishable and can be read on a single PCP plot, making this range ideal. </a:t>
            </a:r>
          </a:p>
          <a:p>
            <a:pPr marL="285750" indent="-285750">
              <a:buFont typeface="Arial" panose="020B0604020202020204" pitchFamily="34" charset="0"/>
              <a:buChar char="•"/>
            </a:pPr>
            <a:endParaRPr lang="en-US" sz="1800" dirty="0">
              <a:latin typeface="Calibri" panose="020F0502020204030204" pitchFamily="34" charset="0"/>
              <a:ea typeface="Roboto" panose="020B0604020202020204" charset="0"/>
              <a:cs typeface="Calibri" panose="020F0502020204030204" pitchFamily="34" charset="0"/>
            </a:endParaRPr>
          </a:p>
        </p:txBody>
      </p:sp>
    </p:spTree>
    <p:extLst>
      <p:ext uri="{BB962C8B-B14F-4D97-AF65-F5344CB8AC3E}">
        <p14:creationId xmlns:p14="http://schemas.microsoft.com/office/powerpoint/2010/main" val="26433334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5BA1677-9181-44FD-9BAF-1C2AA5BA9CB0}"/>
              </a:ext>
            </a:extLst>
          </p:cNvPr>
          <p:cNvSpPr>
            <a:spLocks noGrp="1"/>
          </p:cNvSpPr>
          <p:nvPr>
            <p:ph type="sldNum" sz="quarter" idx="4"/>
          </p:nvPr>
        </p:nvSpPr>
        <p:spPr/>
        <p:txBody>
          <a:bodyPr/>
          <a:lstStyle/>
          <a:p>
            <a:fld id="{710181BD-7B98-435C-8182-459C2BFB10B6}" type="slidenum">
              <a:rPr lang="en-US" smtClean="0"/>
              <a:t>21</a:t>
            </a:fld>
            <a:endParaRPr lang="en-US"/>
          </a:p>
        </p:txBody>
      </p:sp>
      <p:sp>
        <p:nvSpPr>
          <p:cNvPr id="6" name="Rectangle 5">
            <a:extLst>
              <a:ext uri="{FF2B5EF4-FFF2-40B4-BE49-F238E27FC236}">
                <a16:creationId xmlns:a16="http://schemas.microsoft.com/office/drawing/2014/main" id="{AFCDF530-9DF2-4883-8EC1-EFA48724632E}"/>
              </a:ext>
            </a:extLst>
          </p:cNvPr>
          <p:cNvSpPr/>
          <p:nvPr/>
        </p:nvSpPr>
        <p:spPr>
          <a:xfrm>
            <a:off x="4569133" y="4022843"/>
            <a:ext cx="5320687" cy="1015663"/>
          </a:xfrm>
          <a:prstGeom prst="rect">
            <a:avLst/>
          </a:prstGeom>
        </p:spPr>
        <p:txBody>
          <a:bodyPr wrap="none">
            <a:spAutoFit/>
          </a:bodyPr>
          <a:lstStyle/>
          <a:p>
            <a:pPr lvl="0" algn="ctr"/>
            <a:r>
              <a:rPr lang="en-US" sz="6000" b="1" dirty="0">
                <a:solidFill>
                  <a:srgbClr val="C00000"/>
                </a:solidFill>
                <a:latin typeface="Lato Black" panose="020F0502020204030203" pitchFamily="34" charset="0"/>
                <a:ea typeface="Lato Black" panose="020F0502020204030203" pitchFamily="34" charset="0"/>
                <a:cs typeface="Lato Black" panose="020F0502020204030203" pitchFamily="34" charset="0"/>
                <a:sym typeface="Open Sans ExtraBold"/>
              </a:rPr>
              <a:t>Optimisation 2</a:t>
            </a:r>
          </a:p>
        </p:txBody>
      </p:sp>
      <p:grpSp>
        <p:nvGrpSpPr>
          <p:cNvPr id="33" name="Group 32">
            <a:extLst>
              <a:ext uri="{FF2B5EF4-FFF2-40B4-BE49-F238E27FC236}">
                <a16:creationId xmlns:a16="http://schemas.microsoft.com/office/drawing/2014/main" id="{C31AED6D-313F-4313-AD89-66B79C5BAE9B}"/>
              </a:ext>
            </a:extLst>
          </p:cNvPr>
          <p:cNvGrpSpPr>
            <a:grpSpLocks noChangeAspect="1"/>
          </p:cNvGrpSpPr>
          <p:nvPr/>
        </p:nvGrpSpPr>
        <p:grpSpPr>
          <a:xfrm>
            <a:off x="81036" y="137335"/>
            <a:ext cx="4881489" cy="4881489"/>
            <a:chOff x="3412215" y="2467322"/>
            <a:chExt cx="3600000" cy="3600000"/>
          </a:xfrm>
        </p:grpSpPr>
        <p:sp>
          <p:nvSpPr>
            <p:cNvPr id="34" name="Google Shape;221;p54">
              <a:extLst>
                <a:ext uri="{FF2B5EF4-FFF2-40B4-BE49-F238E27FC236}">
                  <a16:creationId xmlns:a16="http://schemas.microsoft.com/office/drawing/2014/main" id="{09B24620-169A-4A7A-B5E4-BED820A12FC6}"/>
                </a:ext>
              </a:extLst>
            </p:cNvPr>
            <p:cNvSpPr/>
            <p:nvPr/>
          </p:nvSpPr>
          <p:spPr>
            <a:xfrm>
              <a:off x="3412215" y="2467322"/>
              <a:ext cx="3600000" cy="3600000"/>
            </a:xfrm>
            <a:prstGeom prst="ellipse">
              <a:avLst/>
            </a:prstGeom>
            <a:solidFill>
              <a:srgbClr val="C00000">
                <a:alpha val="20000"/>
              </a:srgbClr>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7466">
                <a:solidFill>
                  <a:schemeClr val="dk1"/>
                </a:solidFill>
                <a:latin typeface="Gill Sans"/>
                <a:ea typeface="Gill Sans"/>
                <a:cs typeface="Gill Sans"/>
                <a:sym typeface="Gill Sans"/>
              </a:endParaRPr>
            </a:p>
          </p:txBody>
        </p:sp>
        <p:sp>
          <p:nvSpPr>
            <p:cNvPr id="35" name="Google Shape;222;p54">
              <a:extLst>
                <a:ext uri="{FF2B5EF4-FFF2-40B4-BE49-F238E27FC236}">
                  <a16:creationId xmlns:a16="http://schemas.microsoft.com/office/drawing/2014/main" id="{6A44C857-380B-45F0-9CD4-F60DCFBE6A1F}"/>
                </a:ext>
              </a:extLst>
            </p:cNvPr>
            <p:cNvSpPr/>
            <p:nvPr/>
          </p:nvSpPr>
          <p:spPr>
            <a:xfrm>
              <a:off x="3772215" y="2827322"/>
              <a:ext cx="2880000" cy="2880000"/>
            </a:xfrm>
            <a:prstGeom prst="ellipse">
              <a:avLst/>
            </a:prstGeom>
            <a:solidFill>
              <a:srgbClr val="C00000">
                <a:alpha val="36862"/>
              </a:srgbClr>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7466">
                <a:solidFill>
                  <a:schemeClr val="dk1"/>
                </a:solidFill>
                <a:latin typeface="Gill Sans"/>
                <a:ea typeface="Gill Sans"/>
                <a:cs typeface="Gill Sans"/>
                <a:sym typeface="Gill Sans"/>
              </a:endParaRPr>
            </a:p>
          </p:txBody>
        </p:sp>
      </p:grpSp>
    </p:spTree>
    <p:extLst>
      <p:ext uri="{BB962C8B-B14F-4D97-AF65-F5344CB8AC3E}">
        <p14:creationId xmlns:p14="http://schemas.microsoft.com/office/powerpoint/2010/main" val="323156923"/>
      </p:ext>
    </p:extLst>
  </p:cSld>
  <p:clrMapOvr>
    <a:masterClrMapping/>
  </p:clrMapOvr>
  <mc:AlternateContent xmlns:mc="http://schemas.openxmlformats.org/markup-compatibility/2006" xmlns:p14="http://schemas.microsoft.com/office/powerpoint/2010/main">
    <mc:Choice Requires="p14">
      <p:transition spd="slow" p14:dur="2000" advTm="35000"/>
    </mc:Choice>
    <mc:Fallback xmlns="">
      <p:transition spd="slow" advTm="35000"/>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5BA1677-9181-44FD-9BAF-1C2AA5BA9CB0}"/>
              </a:ext>
            </a:extLst>
          </p:cNvPr>
          <p:cNvSpPr>
            <a:spLocks noGrp="1"/>
          </p:cNvSpPr>
          <p:nvPr>
            <p:ph type="sldNum" sz="quarter" idx="4"/>
          </p:nvPr>
        </p:nvSpPr>
        <p:spPr/>
        <p:txBody>
          <a:bodyPr/>
          <a:lstStyle/>
          <a:p>
            <a:fld id="{710181BD-7B98-435C-8182-459C2BFB10B6}" type="slidenum">
              <a:rPr lang="en-US" smtClean="0"/>
              <a:t>22</a:t>
            </a:fld>
            <a:endParaRPr lang="en-US"/>
          </a:p>
        </p:txBody>
      </p:sp>
      <p:sp>
        <p:nvSpPr>
          <p:cNvPr id="6" name="Rectangle 5">
            <a:extLst>
              <a:ext uri="{FF2B5EF4-FFF2-40B4-BE49-F238E27FC236}">
                <a16:creationId xmlns:a16="http://schemas.microsoft.com/office/drawing/2014/main" id="{AFCDF530-9DF2-4883-8EC1-EFA48724632E}"/>
              </a:ext>
            </a:extLst>
          </p:cNvPr>
          <p:cNvSpPr/>
          <p:nvPr/>
        </p:nvSpPr>
        <p:spPr>
          <a:xfrm>
            <a:off x="1111607" y="240252"/>
            <a:ext cx="4523995" cy="646331"/>
          </a:xfrm>
          <a:prstGeom prst="rect">
            <a:avLst/>
          </a:prstGeom>
        </p:spPr>
        <p:txBody>
          <a:bodyPr wrap="none">
            <a:spAutoFit/>
          </a:bodyPr>
          <a:lstStyle/>
          <a:p>
            <a:pPr lvl="0" algn="ctr"/>
            <a:r>
              <a:rPr lang="en-US" sz="3600" b="1" dirty="0">
                <a:solidFill>
                  <a:srgbClr val="C00000"/>
                </a:solidFill>
                <a:latin typeface="Lato Black" panose="020F0502020204030203" pitchFamily="34" charset="0"/>
                <a:ea typeface="Lato Black" panose="020F0502020204030203" pitchFamily="34" charset="0"/>
                <a:cs typeface="Lato Black" panose="020F0502020204030203" pitchFamily="34" charset="0"/>
                <a:sym typeface="Open Sans ExtraBold"/>
              </a:rPr>
              <a:t>Optimisation 2 setup</a:t>
            </a:r>
          </a:p>
        </p:txBody>
      </p:sp>
      <p:grpSp>
        <p:nvGrpSpPr>
          <p:cNvPr id="33" name="Group 32">
            <a:extLst>
              <a:ext uri="{FF2B5EF4-FFF2-40B4-BE49-F238E27FC236}">
                <a16:creationId xmlns:a16="http://schemas.microsoft.com/office/drawing/2014/main" id="{C31AED6D-313F-4313-AD89-66B79C5BAE9B}"/>
              </a:ext>
            </a:extLst>
          </p:cNvPr>
          <p:cNvGrpSpPr>
            <a:grpSpLocks noChangeAspect="1"/>
          </p:cNvGrpSpPr>
          <p:nvPr/>
        </p:nvGrpSpPr>
        <p:grpSpPr>
          <a:xfrm>
            <a:off x="81037" y="137336"/>
            <a:ext cx="936882" cy="936882"/>
            <a:chOff x="3412215" y="2467322"/>
            <a:chExt cx="3600000" cy="3600000"/>
          </a:xfrm>
        </p:grpSpPr>
        <p:sp>
          <p:nvSpPr>
            <p:cNvPr id="34" name="Google Shape;221;p54">
              <a:extLst>
                <a:ext uri="{FF2B5EF4-FFF2-40B4-BE49-F238E27FC236}">
                  <a16:creationId xmlns:a16="http://schemas.microsoft.com/office/drawing/2014/main" id="{09B24620-169A-4A7A-B5E4-BED820A12FC6}"/>
                </a:ext>
              </a:extLst>
            </p:cNvPr>
            <p:cNvSpPr/>
            <p:nvPr/>
          </p:nvSpPr>
          <p:spPr>
            <a:xfrm>
              <a:off x="3412215" y="2467322"/>
              <a:ext cx="3600000" cy="3600000"/>
            </a:xfrm>
            <a:prstGeom prst="ellipse">
              <a:avLst/>
            </a:prstGeom>
            <a:solidFill>
              <a:srgbClr val="C00000">
                <a:alpha val="20000"/>
              </a:srgbClr>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7466">
                <a:solidFill>
                  <a:schemeClr val="dk1"/>
                </a:solidFill>
                <a:latin typeface="Gill Sans"/>
                <a:ea typeface="Gill Sans"/>
                <a:cs typeface="Gill Sans"/>
                <a:sym typeface="Gill Sans"/>
              </a:endParaRPr>
            </a:p>
          </p:txBody>
        </p:sp>
        <p:sp>
          <p:nvSpPr>
            <p:cNvPr id="35" name="Google Shape;222;p54">
              <a:extLst>
                <a:ext uri="{FF2B5EF4-FFF2-40B4-BE49-F238E27FC236}">
                  <a16:creationId xmlns:a16="http://schemas.microsoft.com/office/drawing/2014/main" id="{6A44C857-380B-45F0-9CD4-F60DCFBE6A1F}"/>
                </a:ext>
              </a:extLst>
            </p:cNvPr>
            <p:cNvSpPr/>
            <p:nvPr/>
          </p:nvSpPr>
          <p:spPr>
            <a:xfrm>
              <a:off x="3772215" y="2827322"/>
              <a:ext cx="2880000" cy="2880000"/>
            </a:xfrm>
            <a:prstGeom prst="ellipse">
              <a:avLst/>
            </a:prstGeom>
            <a:solidFill>
              <a:srgbClr val="C00000">
                <a:alpha val="36862"/>
              </a:srgbClr>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7466">
                <a:solidFill>
                  <a:schemeClr val="dk1"/>
                </a:solidFill>
                <a:latin typeface="Gill Sans"/>
                <a:ea typeface="Gill Sans"/>
                <a:cs typeface="Gill Sans"/>
                <a:sym typeface="Gill Sans"/>
              </a:endParaRPr>
            </a:p>
          </p:txBody>
        </p:sp>
      </p:grpSp>
      <p:sp>
        <p:nvSpPr>
          <p:cNvPr id="7" name="Rectangle 6">
            <a:extLst>
              <a:ext uri="{FF2B5EF4-FFF2-40B4-BE49-F238E27FC236}">
                <a16:creationId xmlns:a16="http://schemas.microsoft.com/office/drawing/2014/main" id="{92F62734-4449-4C5E-A02B-28E4B99B95CF}"/>
              </a:ext>
            </a:extLst>
          </p:cNvPr>
          <p:cNvSpPr/>
          <p:nvPr/>
        </p:nvSpPr>
        <p:spPr>
          <a:xfrm>
            <a:off x="81036" y="1148194"/>
            <a:ext cx="7740507" cy="2862322"/>
          </a:xfrm>
          <a:prstGeom prst="rect">
            <a:avLst/>
          </a:prstGeom>
        </p:spPr>
        <p:txBody>
          <a:bodyPr wrap="square">
            <a:spAutoFit/>
          </a:bodyPr>
          <a:lstStyle/>
          <a:p>
            <a:pPr marL="342900" indent="-342900">
              <a:buFont typeface="Arial" panose="020B0604020202020204" pitchFamily="34" charset="0"/>
              <a:buChar char="•"/>
            </a:pPr>
            <a:r>
              <a:rPr lang="en-US" sz="1800" dirty="0" err="1">
                <a:latin typeface="Calibri" panose="020F0502020204030204" pitchFamily="34" charset="0"/>
                <a:ea typeface="Roboto" panose="020B0604020202020204" charset="0"/>
                <a:cs typeface="Calibri" panose="020F0502020204030204" pitchFamily="34" charset="0"/>
              </a:rPr>
              <a:t>Linac</a:t>
            </a:r>
            <a:r>
              <a:rPr lang="en-US" sz="1800" dirty="0">
                <a:latin typeface="Calibri" panose="020F0502020204030204" pitchFamily="34" charset="0"/>
                <a:ea typeface="Roboto" panose="020B0604020202020204" charset="0"/>
                <a:cs typeface="Calibri" panose="020F0502020204030204" pitchFamily="34" charset="0"/>
              </a:rPr>
              <a:t> lifetime can be driven by number of electrons that backstream to the cathode, therefore maximizing the capture and minimizing the bombardment is desirable.</a:t>
            </a:r>
          </a:p>
          <a:p>
            <a:pPr marL="342900" indent="-342900">
              <a:buFont typeface="Arial" panose="020B0604020202020204" pitchFamily="34" charset="0"/>
              <a:buChar char="•"/>
            </a:pPr>
            <a:r>
              <a:rPr lang="en-US" sz="1800" dirty="0">
                <a:latin typeface="Calibri" panose="020F0502020204030204" pitchFamily="34" charset="0"/>
                <a:ea typeface="Roboto" panose="020B0604020202020204" charset="0"/>
                <a:cs typeface="Calibri" panose="020F0502020204030204" pitchFamily="34" charset="0"/>
              </a:rPr>
              <a:t>Optimisation of field lengths and amplitudes for an electron buncher cavity to capture a 1 ns long (~6 RF periods) electron beam.</a:t>
            </a:r>
          </a:p>
          <a:p>
            <a:pPr marL="342900" indent="-342900">
              <a:buFont typeface="Arial" panose="020B0604020202020204" pitchFamily="34" charset="0"/>
              <a:buChar char="•"/>
            </a:pPr>
            <a:r>
              <a:rPr lang="en-US" sz="1800" dirty="0">
                <a:latin typeface="Calibri" panose="020F0502020204030204" pitchFamily="34" charset="0"/>
                <a:ea typeface="Roboto" panose="020B0604020202020204" charset="0"/>
                <a:cs typeface="Calibri" panose="020F0502020204030204" pitchFamily="34" charset="0"/>
              </a:rPr>
              <a:t>ASTRA tracking code used for optimization with </a:t>
            </a:r>
            <a:r>
              <a:rPr lang="en-US" sz="1800" dirty="0" err="1">
                <a:latin typeface="Calibri" panose="020F0502020204030204" pitchFamily="34" charset="0"/>
                <a:ea typeface="Roboto" panose="020B0604020202020204" charset="0"/>
                <a:cs typeface="Calibri" panose="020F0502020204030204" pitchFamily="34" charset="0"/>
              </a:rPr>
              <a:t>Matlab</a:t>
            </a:r>
            <a:r>
              <a:rPr lang="en-US" sz="1800" dirty="0">
                <a:latin typeface="Calibri" panose="020F0502020204030204" pitchFamily="34" charset="0"/>
                <a:ea typeface="Roboto" panose="020B0604020202020204" charset="0"/>
                <a:cs typeface="Calibri" panose="020F0502020204030204" pitchFamily="34" charset="0"/>
              </a:rPr>
              <a:t> interface and algorithm (</a:t>
            </a:r>
            <a:r>
              <a:rPr lang="en-US" sz="1800" dirty="0" err="1">
                <a:latin typeface="Calibri" panose="020F0502020204030204" pitchFamily="34" charset="0"/>
                <a:ea typeface="Roboto" panose="020B0604020202020204" charset="0"/>
                <a:cs typeface="Calibri" panose="020F0502020204030204" pitchFamily="34" charset="0"/>
              </a:rPr>
              <a:t>Gamultiobj</a:t>
            </a:r>
            <a:r>
              <a:rPr lang="en-US" sz="1800" dirty="0">
                <a:latin typeface="Calibri" panose="020F0502020204030204" pitchFamily="34" charset="0"/>
                <a:ea typeface="Roboto" panose="020B0604020202020204" charset="0"/>
                <a:cs typeface="Calibri" panose="020F0502020204030204" pitchFamily="34" charset="0"/>
              </a:rPr>
              <a:t> – a NSGA-II variant).</a:t>
            </a:r>
          </a:p>
          <a:p>
            <a:pPr marL="342900" indent="-342900">
              <a:buFont typeface="Arial" panose="020B0604020202020204" pitchFamily="34" charset="0"/>
              <a:buChar char="•"/>
            </a:pPr>
            <a:r>
              <a:rPr lang="en-US" sz="1800" dirty="0">
                <a:latin typeface="Calibri" panose="020F0502020204030204" pitchFamily="34" charset="0"/>
                <a:ea typeface="Roboto" panose="020B0604020202020204" charset="0"/>
                <a:cs typeface="Calibri" panose="020F0502020204030204" pitchFamily="34" charset="0"/>
              </a:rPr>
              <a:t>Inputs were the first 3 cell lengths, and first 3 cell amplitudes.</a:t>
            </a:r>
          </a:p>
          <a:p>
            <a:pPr marL="342900" indent="-342900">
              <a:buFont typeface="Arial" panose="020B0604020202020204" pitchFamily="34" charset="0"/>
              <a:buChar char="•"/>
            </a:pPr>
            <a:r>
              <a:rPr lang="en-US" sz="1800" dirty="0">
                <a:latin typeface="Calibri" panose="020F0502020204030204" pitchFamily="34" charset="0"/>
                <a:ea typeface="Roboto" panose="020B0604020202020204" charset="0"/>
                <a:cs typeface="Calibri" panose="020F0502020204030204" pitchFamily="34" charset="0"/>
              </a:rPr>
              <a:t>Individual fields were taken from β =1 and β = 0.5 cavities, scaled and combined. </a:t>
            </a:r>
          </a:p>
        </p:txBody>
      </p:sp>
      <p:pic>
        <p:nvPicPr>
          <p:cNvPr id="13" name="Picture 12">
            <a:extLst>
              <a:ext uri="{FF2B5EF4-FFF2-40B4-BE49-F238E27FC236}">
                <a16:creationId xmlns:a16="http://schemas.microsoft.com/office/drawing/2014/main" id="{F1D20EC2-2635-40E7-8708-4F28B2704E3C}"/>
              </a:ext>
            </a:extLst>
          </p:cNvPr>
          <p:cNvPicPr>
            <a:picLocks noChangeAspect="1"/>
          </p:cNvPicPr>
          <p:nvPr/>
        </p:nvPicPr>
        <p:blipFill>
          <a:blip r:embed="rId3"/>
          <a:stretch>
            <a:fillRect/>
          </a:stretch>
        </p:blipFill>
        <p:spPr>
          <a:xfrm>
            <a:off x="8281573" y="4175750"/>
            <a:ext cx="3576333" cy="2682250"/>
          </a:xfrm>
          <a:prstGeom prst="rect">
            <a:avLst/>
          </a:prstGeom>
        </p:spPr>
      </p:pic>
      <p:graphicFrame>
        <p:nvGraphicFramePr>
          <p:cNvPr id="14" name="Table 4">
            <a:extLst>
              <a:ext uri="{FF2B5EF4-FFF2-40B4-BE49-F238E27FC236}">
                <a16:creationId xmlns:a16="http://schemas.microsoft.com/office/drawing/2014/main" id="{AB7B9B7F-E6D7-405D-84B5-2639BB0579FE}"/>
              </a:ext>
            </a:extLst>
          </p:cNvPr>
          <p:cNvGraphicFramePr>
            <a:graphicFrameLocks noGrp="1"/>
          </p:cNvGraphicFramePr>
          <p:nvPr>
            <p:extLst>
              <p:ext uri="{D42A27DB-BD31-4B8C-83A1-F6EECF244321}">
                <p14:modId xmlns:p14="http://schemas.microsoft.com/office/powerpoint/2010/main" val="2572777577"/>
              </p:ext>
            </p:extLst>
          </p:nvPr>
        </p:nvGraphicFramePr>
        <p:xfrm>
          <a:off x="174725" y="4254904"/>
          <a:ext cx="6833804" cy="667710"/>
        </p:xfrm>
        <a:graphic>
          <a:graphicData uri="http://schemas.openxmlformats.org/drawingml/2006/table">
            <a:tbl>
              <a:tblPr firstRow="1" bandRow="1">
                <a:tableStyleId>{5C22544A-7EE6-4342-B048-85BDC9FD1C3A}</a:tableStyleId>
              </a:tblPr>
              <a:tblGrid>
                <a:gridCol w="945068">
                  <a:extLst>
                    <a:ext uri="{9D8B030D-6E8A-4147-A177-3AD203B41FA5}">
                      <a16:colId xmlns:a16="http://schemas.microsoft.com/office/drawing/2014/main" val="679534253"/>
                    </a:ext>
                  </a:extLst>
                </a:gridCol>
                <a:gridCol w="612648">
                  <a:extLst>
                    <a:ext uri="{9D8B030D-6E8A-4147-A177-3AD203B41FA5}">
                      <a16:colId xmlns:a16="http://schemas.microsoft.com/office/drawing/2014/main" val="2037998289"/>
                    </a:ext>
                  </a:extLst>
                </a:gridCol>
                <a:gridCol w="649224">
                  <a:extLst>
                    <a:ext uri="{9D8B030D-6E8A-4147-A177-3AD203B41FA5}">
                      <a16:colId xmlns:a16="http://schemas.microsoft.com/office/drawing/2014/main" val="1872640968"/>
                    </a:ext>
                  </a:extLst>
                </a:gridCol>
                <a:gridCol w="557784">
                  <a:extLst>
                    <a:ext uri="{9D8B030D-6E8A-4147-A177-3AD203B41FA5}">
                      <a16:colId xmlns:a16="http://schemas.microsoft.com/office/drawing/2014/main" val="3375787489"/>
                    </a:ext>
                  </a:extLst>
                </a:gridCol>
                <a:gridCol w="395298">
                  <a:extLst>
                    <a:ext uri="{9D8B030D-6E8A-4147-A177-3AD203B41FA5}">
                      <a16:colId xmlns:a16="http://schemas.microsoft.com/office/drawing/2014/main" val="2992340954"/>
                    </a:ext>
                  </a:extLst>
                </a:gridCol>
                <a:gridCol w="461621">
                  <a:extLst>
                    <a:ext uri="{9D8B030D-6E8A-4147-A177-3AD203B41FA5}">
                      <a16:colId xmlns:a16="http://schemas.microsoft.com/office/drawing/2014/main" val="2771572624"/>
                    </a:ext>
                  </a:extLst>
                </a:gridCol>
                <a:gridCol w="889585">
                  <a:extLst>
                    <a:ext uri="{9D8B030D-6E8A-4147-A177-3AD203B41FA5}">
                      <a16:colId xmlns:a16="http://schemas.microsoft.com/office/drawing/2014/main" val="1192370088"/>
                    </a:ext>
                  </a:extLst>
                </a:gridCol>
                <a:gridCol w="621792">
                  <a:extLst>
                    <a:ext uri="{9D8B030D-6E8A-4147-A177-3AD203B41FA5}">
                      <a16:colId xmlns:a16="http://schemas.microsoft.com/office/drawing/2014/main" val="3148943339"/>
                    </a:ext>
                  </a:extLst>
                </a:gridCol>
                <a:gridCol w="539496">
                  <a:extLst>
                    <a:ext uri="{9D8B030D-6E8A-4147-A177-3AD203B41FA5}">
                      <a16:colId xmlns:a16="http://schemas.microsoft.com/office/drawing/2014/main" val="888934928"/>
                    </a:ext>
                  </a:extLst>
                </a:gridCol>
                <a:gridCol w="521208">
                  <a:extLst>
                    <a:ext uri="{9D8B030D-6E8A-4147-A177-3AD203B41FA5}">
                      <a16:colId xmlns:a16="http://schemas.microsoft.com/office/drawing/2014/main" val="1367870077"/>
                    </a:ext>
                  </a:extLst>
                </a:gridCol>
                <a:gridCol w="640080">
                  <a:extLst>
                    <a:ext uri="{9D8B030D-6E8A-4147-A177-3AD203B41FA5}">
                      <a16:colId xmlns:a16="http://schemas.microsoft.com/office/drawing/2014/main" val="2925740711"/>
                    </a:ext>
                  </a:extLst>
                </a:gridCol>
              </a:tblGrid>
              <a:tr h="360620">
                <a:tc>
                  <a:txBody>
                    <a:bodyPr/>
                    <a:lstStyle/>
                    <a:p>
                      <a:r>
                        <a:rPr lang="en-US" sz="1600" b="1" dirty="0">
                          <a:solidFill>
                            <a:schemeClr val="tx1"/>
                          </a:solidFill>
                        </a:rPr>
                        <a:t>INPUT</a:t>
                      </a:r>
                    </a:p>
                  </a:txBody>
                  <a:tcPr/>
                </a:tc>
                <a:tc>
                  <a:txBody>
                    <a:bodyPr/>
                    <a:lstStyle/>
                    <a:p>
                      <a:r>
                        <a:rPr lang="el-GR" sz="1050" b="1" dirty="0"/>
                        <a:t>β</a:t>
                      </a:r>
                      <a:r>
                        <a:rPr lang="en-US" sz="1050" b="1" dirty="0"/>
                        <a:t>1</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l-GR" sz="1050" b="1" dirty="0"/>
                        <a:t>β</a:t>
                      </a:r>
                      <a:r>
                        <a:rPr lang="en-US" sz="1050" b="1" dirty="0"/>
                        <a:t>2</a:t>
                      </a:r>
                    </a:p>
                    <a:p>
                      <a:endParaRPr lang="en-US" sz="1050" b="1" dirty="0"/>
                    </a:p>
                  </a:txBody>
                  <a:tcPr/>
                </a:tc>
                <a:tc>
                  <a:txBody>
                    <a:bodyPr/>
                    <a:lstStyle/>
                    <a:p>
                      <a:r>
                        <a:rPr lang="el-GR" sz="1050" b="1" dirty="0"/>
                        <a:t>β</a:t>
                      </a:r>
                      <a:r>
                        <a:rPr lang="en-US" sz="1050" b="1" dirty="0"/>
                        <a:t>3</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l-GR" sz="1050" b="1" dirty="0"/>
                        <a:t>β</a:t>
                      </a:r>
                      <a:r>
                        <a:rPr lang="en-US" sz="1050" b="1" dirty="0"/>
                        <a:t>4</a:t>
                      </a:r>
                    </a:p>
                    <a:p>
                      <a:endParaRPr lang="en-US" sz="1050" b="1" dirty="0"/>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l-GR" sz="1050" b="1" dirty="0"/>
                        <a:t>β</a:t>
                      </a:r>
                      <a:r>
                        <a:rPr lang="en-US" sz="1050" b="1" dirty="0"/>
                        <a:t>5</a:t>
                      </a:r>
                    </a:p>
                    <a:p>
                      <a:endParaRPr lang="en-US" sz="1050" b="1" dirty="0"/>
                    </a:p>
                  </a:txBody>
                  <a:tcPr/>
                </a:tc>
                <a:tc>
                  <a:txBody>
                    <a:bodyPr/>
                    <a:lstStyle/>
                    <a:p>
                      <a:r>
                        <a:rPr lang="en-US" sz="1050" b="1" dirty="0"/>
                        <a:t>A1</a:t>
                      </a:r>
                    </a:p>
                  </a:txBody>
                  <a:tcPr/>
                </a:tc>
                <a:tc>
                  <a:txBody>
                    <a:bodyPr/>
                    <a:lstStyle/>
                    <a:p>
                      <a:r>
                        <a:rPr lang="en-US" sz="1050" b="1" dirty="0"/>
                        <a:t>A2</a:t>
                      </a:r>
                    </a:p>
                  </a:txBody>
                  <a:tcPr/>
                </a:tc>
                <a:tc>
                  <a:txBody>
                    <a:bodyPr/>
                    <a:lstStyle/>
                    <a:p>
                      <a:r>
                        <a:rPr lang="en-US" sz="1050" b="1" dirty="0"/>
                        <a:t>A3</a:t>
                      </a:r>
                    </a:p>
                  </a:txBody>
                  <a:tcPr/>
                </a:tc>
                <a:tc>
                  <a:txBody>
                    <a:bodyPr/>
                    <a:lstStyle/>
                    <a:p>
                      <a:r>
                        <a:rPr lang="en-US" sz="1050" b="1" dirty="0"/>
                        <a:t>A4</a:t>
                      </a:r>
                    </a:p>
                  </a:txBody>
                  <a:tcPr/>
                </a:tc>
                <a:tc>
                  <a:txBody>
                    <a:bodyPr/>
                    <a:lstStyle/>
                    <a:p>
                      <a:r>
                        <a:rPr lang="en-US" sz="1050" b="1" dirty="0"/>
                        <a:t>A5</a:t>
                      </a:r>
                    </a:p>
                  </a:txBody>
                  <a:tcPr/>
                </a:tc>
                <a:extLst>
                  <a:ext uri="{0D108BD9-81ED-4DB2-BD59-A6C34878D82A}">
                    <a16:rowId xmlns:a16="http://schemas.microsoft.com/office/drawing/2014/main" val="3396133010"/>
                  </a:ext>
                </a:extLst>
              </a:tr>
              <a:tr h="256230">
                <a:tc>
                  <a:txBody>
                    <a:bodyPr/>
                    <a:lstStyle/>
                    <a:p>
                      <a:r>
                        <a:rPr lang="en-US" sz="1050" b="1" dirty="0"/>
                        <a:t>Range</a:t>
                      </a:r>
                    </a:p>
                  </a:txBody>
                  <a:tcPr/>
                </a:tc>
                <a:tc>
                  <a:txBody>
                    <a:bodyPr/>
                    <a:lstStyle/>
                    <a:p>
                      <a:r>
                        <a:rPr lang="en-US" sz="1050" b="1" dirty="0"/>
                        <a:t>0.2-0.5</a:t>
                      </a:r>
                    </a:p>
                  </a:txBody>
                  <a:tcPr/>
                </a:tc>
                <a:tc>
                  <a:txBody>
                    <a:bodyPr/>
                    <a:lstStyle/>
                    <a:p>
                      <a:r>
                        <a:rPr lang="en-US" sz="1050" b="1" dirty="0"/>
                        <a:t>0.5-0.8</a:t>
                      </a:r>
                    </a:p>
                  </a:txBody>
                  <a:tcPr/>
                </a:tc>
                <a:tc>
                  <a:txBody>
                    <a:bodyPr/>
                    <a:lstStyle/>
                    <a:p>
                      <a:r>
                        <a:rPr lang="en-US" sz="1050" b="1" dirty="0"/>
                        <a:t>0.8-1</a:t>
                      </a:r>
                    </a:p>
                  </a:txBody>
                  <a:tcPr/>
                </a:tc>
                <a:tc>
                  <a:txBody>
                    <a:bodyPr/>
                    <a:lstStyle/>
                    <a:p>
                      <a:r>
                        <a:rPr lang="en-US" sz="1050" b="1" dirty="0"/>
                        <a:t>1</a:t>
                      </a:r>
                    </a:p>
                  </a:txBody>
                  <a:tcPr/>
                </a:tc>
                <a:tc>
                  <a:txBody>
                    <a:bodyPr/>
                    <a:lstStyle/>
                    <a:p>
                      <a:r>
                        <a:rPr lang="en-US" sz="1050" b="1" dirty="0"/>
                        <a:t>1</a:t>
                      </a:r>
                    </a:p>
                  </a:txBody>
                  <a:tcPr/>
                </a:tc>
                <a:tc>
                  <a:txBody>
                    <a:bodyPr/>
                    <a:lstStyle/>
                    <a:p>
                      <a:r>
                        <a:rPr lang="en-US" sz="1050" b="1" dirty="0"/>
                        <a:t>0.25-0.5</a:t>
                      </a:r>
                    </a:p>
                  </a:txBody>
                  <a:tcPr/>
                </a:tc>
                <a:tc>
                  <a:txBody>
                    <a:bodyPr/>
                    <a:lstStyle/>
                    <a:p>
                      <a:r>
                        <a:rPr lang="en-US" sz="1050" b="1" dirty="0"/>
                        <a:t>0.75-1</a:t>
                      </a:r>
                    </a:p>
                  </a:txBody>
                  <a:tcPr/>
                </a:tc>
                <a:tc>
                  <a:txBody>
                    <a:bodyPr/>
                    <a:lstStyle/>
                    <a:p>
                      <a:r>
                        <a:rPr lang="en-US" sz="1050" b="1" dirty="0"/>
                        <a:t>0.8-1</a:t>
                      </a:r>
                    </a:p>
                  </a:txBody>
                  <a:tcPr/>
                </a:tc>
                <a:tc>
                  <a:txBody>
                    <a:bodyPr/>
                    <a:lstStyle/>
                    <a:p>
                      <a:r>
                        <a:rPr lang="en-US" sz="1050" b="1" dirty="0"/>
                        <a:t>1</a:t>
                      </a:r>
                    </a:p>
                  </a:txBody>
                  <a:tcPr/>
                </a:tc>
                <a:tc>
                  <a:txBody>
                    <a:bodyPr/>
                    <a:lstStyle/>
                    <a:p>
                      <a:r>
                        <a:rPr lang="en-US" sz="1050" b="1" dirty="0"/>
                        <a:t>1</a:t>
                      </a:r>
                    </a:p>
                  </a:txBody>
                  <a:tcPr/>
                </a:tc>
                <a:extLst>
                  <a:ext uri="{0D108BD9-81ED-4DB2-BD59-A6C34878D82A}">
                    <a16:rowId xmlns:a16="http://schemas.microsoft.com/office/drawing/2014/main" val="3935139034"/>
                  </a:ext>
                </a:extLst>
              </a:tr>
            </a:tbl>
          </a:graphicData>
        </a:graphic>
      </p:graphicFrame>
      <p:graphicFrame>
        <p:nvGraphicFramePr>
          <p:cNvPr id="16" name="Table 4">
            <a:extLst>
              <a:ext uri="{FF2B5EF4-FFF2-40B4-BE49-F238E27FC236}">
                <a16:creationId xmlns:a16="http://schemas.microsoft.com/office/drawing/2014/main" id="{B6482CD8-9467-4634-A669-03F5FF2D783B}"/>
              </a:ext>
            </a:extLst>
          </p:cNvPr>
          <p:cNvGraphicFramePr>
            <a:graphicFrameLocks noGrp="1"/>
          </p:cNvGraphicFramePr>
          <p:nvPr>
            <p:extLst>
              <p:ext uri="{D42A27DB-BD31-4B8C-83A1-F6EECF244321}">
                <p14:modId xmlns:p14="http://schemas.microsoft.com/office/powerpoint/2010/main" val="399176486"/>
              </p:ext>
            </p:extLst>
          </p:nvPr>
        </p:nvGraphicFramePr>
        <p:xfrm>
          <a:off x="174726" y="4922614"/>
          <a:ext cx="6833804" cy="619450"/>
        </p:xfrm>
        <a:graphic>
          <a:graphicData uri="http://schemas.openxmlformats.org/drawingml/2006/table">
            <a:tbl>
              <a:tblPr firstRow="1" bandRow="1">
                <a:tableStyleId>{00A15C55-8517-42AA-B614-E9B94910E393}</a:tableStyleId>
              </a:tblPr>
              <a:tblGrid>
                <a:gridCol w="1508276">
                  <a:extLst>
                    <a:ext uri="{9D8B030D-6E8A-4147-A177-3AD203B41FA5}">
                      <a16:colId xmlns:a16="http://schemas.microsoft.com/office/drawing/2014/main" val="679534253"/>
                    </a:ext>
                  </a:extLst>
                </a:gridCol>
                <a:gridCol w="1336317">
                  <a:extLst>
                    <a:ext uri="{9D8B030D-6E8A-4147-A177-3AD203B41FA5}">
                      <a16:colId xmlns:a16="http://schemas.microsoft.com/office/drawing/2014/main" val="2037998289"/>
                    </a:ext>
                  </a:extLst>
                </a:gridCol>
                <a:gridCol w="1195656">
                  <a:extLst>
                    <a:ext uri="{9D8B030D-6E8A-4147-A177-3AD203B41FA5}">
                      <a16:colId xmlns:a16="http://schemas.microsoft.com/office/drawing/2014/main" val="1872640968"/>
                    </a:ext>
                  </a:extLst>
                </a:gridCol>
                <a:gridCol w="1526174">
                  <a:extLst>
                    <a:ext uri="{9D8B030D-6E8A-4147-A177-3AD203B41FA5}">
                      <a16:colId xmlns:a16="http://schemas.microsoft.com/office/drawing/2014/main" val="3375787489"/>
                    </a:ext>
                  </a:extLst>
                </a:gridCol>
                <a:gridCol w="1267381">
                  <a:extLst>
                    <a:ext uri="{9D8B030D-6E8A-4147-A177-3AD203B41FA5}">
                      <a16:colId xmlns:a16="http://schemas.microsoft.com/office/drawing/2014/main" val="1192370088"/>
                    </a:ext>
                  </a:extLst>
                </a:gridCol>
              </a:tblGrid>
              <a:tr h="619450">
                <a:tc>
                  <a:txBody>
                    <a:bodyPr/>
                    <a:lstStyle/>
                    <a:p>
                      <a:r>
                        <a:rPr lang="en-US" sz="1800" b="1" dirty="0">
                          <a:solidFill>
                            <a:schemeClr val="tx1"/>
                          </a:solidFill>
                        </a:rPr>
                        <a:t>Output</a:t>
                      </a:r>
                    </a:p>
                  </a:txBody>
                  <a:tcPr>
                    <a:solidFill>
                      <a:srgbClr val="CB130F"/>
                    </a:solidFill>
                  </a:tcPr>
                </a:tc>
                <a:tc>
                  <a:txBody>
                    <a:bodyPr/>
                    <a:lstStyle/>
                    <a:p>
                      <a:r>
                        <a:rPr lang="en-US" sz="1050" dirty="0"/>
                        <a:t>Total capture %</a:t>
                      </a:r>
                    </a:p>
                  </a:txBody>
                  <a:tcPr>
                    <a:solidFill>
                      <a:srgbClr val="CB130F"/>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050" dirty="0"/>
                        <a:t>Capture with E &gt; 1.5 MeV</a:t>
                      </a:r>
                    </a:p>
                    <a:p>
                      <a:endParaRPr lang="en-US" sz="1050" dirty="0"/>
                    </a:p>
                  </a:txBody>
                  <a:tcPr>
                    <a:solidFill>
                      <a:srgbClr val="CB130F"/>
                    </a:solidFill>
                  </a:tcPr>
                </a:tc>
                <a:tc>
                  <a:txBody>
                    <a:bodyPr/>
                    <a:lstStyle/>
                    <a:p>
                      <a:r>
                        <a:rPr lang="en-US" sz="1050" dirty="0"/>
                        <a:t>Average KE &gt; 1.5MeV</a:t>
                      </a:r>
                    </a:p>
                  </a:txBody>
                  <a:tcPr>
                    <a:solidFill>
                      <a:srgbClr val="CB130F"/>
                    </a:solidFill>
                  </a:tcPr>
                </a:tc>
                <a:tc>
                  <a:txBody>
                    <a:bodyPr/>
                    <a:lstStyle/>
                    <a:p>
                      <a:r>
                        <a:rPr lang="en-US" sz="1050" dirty="0"/>
                        <a:t>% electrons return to cathode</a:t>
                      </a:r>
                    </a:p>
                  </a:txBody>
                  <a:tcPr>
                    <a:solidFill>
                      <a:srgbClr val="CB130F"/>
                    </a:solidFill>
                  </a:tcPr>
                </a:tc>
                <a:extLst>
                  <a:ext uri="{0D108BD9-81ED-4DB2-BD59-A6C34878D82A}">
                    <a16:rowId xmlns:a16="http://schemas.microsoft.com/office/drawing/2014/main" val="3396133010"/>
                  </a:ext>
                </a:extLst>
              </a:tr>
            </a:tbl>
          </a:graphicData>
        </a:graphic>
      </p:graphicFrame>
      <p:pic>
        <p:nvPicPr>
          <p:cNvPr id="18" name="Picture 17">
            <a:extLst>
              <a:ext uri="{FF2B5EF4-FFF2-40B4-BE49-F238E27FC236}">
                <a16:creationId xmlns:a16="http://schemas.microsoft.com/office/drawing/2014/main" id="{2B826744-29FF-4A18-9514-5B51F54828CC}"/>
              </a:ext>
            </a:extLst>
          </p:cNvPr>
          <p:cNvPicPr>
            <a:picLocks noChangeAspect="1"/>
          </p:cNvPicPr>
          <p:nvPr/>
        </p:nvPicPr>
        <p:blipFill>
          <a:blip r:embed="rId4"/>
          <a:stretch>
            <a:fillRect/>
          </a:stretch>
        </p:blipFill>
        <p:spPr>
          <a:xfrm>
            <a:off x="8599080" y="1951405"/>
            <a:ext cx="3196008" cy="2003028"/>
          </a:xfrm>
          <a:prstGeom prst="rect">
            <a:avLst/>
          </a:prstGeom>
        </p:spPr>
      </p:pic>
      <p:sp>
        <p:nvSpPr>
          <p:cNvPr id="12" name="Rectangle 11">
            <a:extLst>
              <a:ext uri="{FF2B5EF4-FFF2-40B4-BE49-F238E27FC236}">
                <a16:creationId xmlns:a16="http://schemas.microsoft.com/office/drawing/2014/main" id="{D0BDBBBD-35D3-4A96-9E17-EA950AE98054}"/>
              </a:ext>
            </a:extLst>
          </p:cNvPr>
          <p:cNvSpPr/>
          <p:nvPr/>
        </p:nvSpPr>
        <p:spPr>
          <a:xfrm>
            <a:off x="7725847" y="563418"/>
            <a:ext cx="4496391" cy="1169551"/>
          </a:xfrm>
          <a:prstGeom prst="rect">
            <a:avLst/>
          </a:prstGeom>
        </p:spPr>
        <p:txBody>
          <a:bodyPr wrap="square">
            <a:spAutoFit/>
          </a:bodyPr>
          <a:lstStyle/>
          <a:p>
            <a:r>
              <a:rPr lang="en-US" b="1" dirty="0"/>
              <a:t>     Particles :                         N =       1000 </a:t>
            </a:r>
          </a:p>
          <a:p>
            <a:r>
              <a:rPr lang="en-US" b="1" dirty="0"/>
              <a:t>     total charge:                     Q =    -1.0000E-03 </a:t>
            </a:r>
            <a:r>
              <a:rPr lang="en-US" b="1" dirty="0" err="1"/>
              <a:t>nC</a:t>
            </a:r>
            <a:r>
              <a:rPr lang="en-US" b="1" dirty="0"/>
              <a:t> </a:t>
            </a:r>
          </a:p>
          <a:p>
            <a:r>
              <a:rPr lang="en-US" b="1" dirty="0"/>
              <a:t>     average kinetic energy:    E =     2.5002E-02 MeV </a:t>
            </a:r>
          </a:p>
          <a:p>
            <a:r>
              <a:rPr lang="en-US" b="1" dirty="0"/>
              <a:t>     energy spread:                 </a:t>
            </a:r>
            <a:r>
              <a:rPr lang="en-US" b="1" dirty="0" err="1"/>
              <a:t>dE</a:t>
            </a:r>
            <a:r>
              <a:rPr lang="en-US" b="1" dirty="0"/>
              <a:t> =     6.7085E-03 keV </a:t>
            </a:r>
          </a:p>
          <a:p>
            <a:r>
              <a:rPr lang="en-US" b="1" dirty="0"/>
              <a:t>     Emission time:                  t = 1ns</a:t>
            </a:r>
          </a:p>
        </p:txBody>
      </p:sp>
    </p:spTree>
    <p:extLst>
      <p:ext uri="{BB962C8B-B14F-4D97-AF65-F5344CB8AC3E}">
        <p14:creationId xmlns:p14="http://schemas.microsoft.com/office/powerpoint/2010/main" val="2886469446"/>
      </p:ext>
    </p:extLst>
  </p:cSld>
  <p:clrMapOvr>
    <a:masterClrMapping/>
  </p:clrMapOvr>
  <mc:AlternateContent xmlns:mc="http://schemas.openxmlformats.org/markup-compatibility/2006" xmlns:p14="http://schemas.microsoft.com/office/powerpoint/2010/main">
    <mc:Choice Requires="p14">
      <p:transition spd="slow" p14:dur="2000" advTm="35000"/>
    </mc:Choice>
    <mc:Fallback xmlns="">
      <p:transition spd="slow" advTm="35000"/>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5BA1677-9181-44FD-9BAF-1C2AA5BA9CB0}"/>
              </a:ext>
            </a:extLst>
          </p:cNvPr>
          <p:cNvSpPr>
            <a:spLocks noGrp="1"/>
          </p:cNvSpPr>
          <p:nvPr>
            <p:ph type="sldNum" sz="quarter" idx="4"/>
          </p:nvPr>
        </p:nvSpPr>
        <p:spPr/>
        <p:txBody>
          <a:bodyPr/>
          <a:lstStyle/>
          <a:p>
            <a:fld id="{710181BD-7B98-435C-8182-459C2BFB10B6}" type="slidenum">
              <a:rPr lang="en-US" smtClean="0"/>
              <a:t>23</a:t>
            </a:fld>
            <a:endParaRPr lang="en-US"/>
          </a:p>
        </p:txBody>
      </p:sp>
      <p:sp>
        <p:nvSpPr>
          <p:cNvPr id="6" name="Rectangle 5">
            <a:extLst>
              <a:ext uri="{FF2B5EF4-FFF2-40B4-BE49-F238E27FC236}">
                <a16:creationId xmlns:a16="http://schemas.microsoft.com/office/drawing/2014/main" id="{AFCDF530-9DF2-4883-8EC1-EFA48724632E}"/>
              </a:ext>
            </a:extLst>
          </p:cNvPr>
          <p:cNvSpPr/>
          <p:nvPr/>
        </p:nvSpPr>
        <p:spPr>
          <a:xfrm>
            <a:off x="1017919" y="282611"/>
            <a:ext cx="4881466" cy="646331"/>
          </a:xfrm>
          <a:prstGeom prst="rect">
            <a:avLst/>
          </a:prstGeom>
        </p:spPr>
        <p:txBody>
          <a:bodyPr wrap="none">
            <a:spAutoFit/>
          </a:bodyPr>
          <a:lstStyle/>
          <a:p>
            <a:pPr lvl="0" algn="ctr"/>
            <a:r>
              <a:rPr lang="en-US" sz="3600" b="1" dirty="0">
                <a:solidFill>
                  <a:srgbClr val="C00000"/>
                </a:solidFill>
                <a:latin typeface="Lato Black" panose="020F0502020204030203" pitchFamily="34" charset="0"/>
                <a:ea typeface="Lato Black" panose="020F0502020204030203" pitchFamily="34" charset="0"/>
                <a:cs typeface="Lato Black" panose="020F0502020204030203" pitchFamily="34" charset="0"/>
                <a:sym typeface="Open Sans ExtraBold"/>
              </a:rPr>
              <a:t>Optimisation 2 Results</a:t>
            </a:r>
          </a:p>
        </p:txBody>
      </p:sp>
      <p:grpSp>
        <p:nvGrpSpPr>
          <p:cNvPr id="33" name="Group 32">
            <a:extLst>
              <a:ext uri="{FF2B5EF4-FFF2-40B4-BE49-F238E27FC236}">
                <a16:creationId xmlns:a16="http://schemas.microsoft.com/office/drawing/2014/main" id="{C31AED6D-313F-4313-AD89-66B79C5BAE9B}"/>
              </a:ext>
            </a:extLst>
          </p:cNvPr>
          <p:cNvGrpSpPr>
            <a:grpSpLocks noChangeAspect="1"/>
          </p:cNvGrpSpPr>
          <p:nvPr/>
        </p:nvGrpSpPr>
        <p:grpSpPr>
          <a:xfrm>
            <a:off x="81037" y="137336"/>
            <a:ext cx="936882" cy="936882"/>
            <a:chOff x="3412215" y="2467322"/>
            <a:chExt cx="3600000" cy="3600000"/>
          </a:xfrm>
        </p:grpSpPr>
        <p:sp>
          <p:nvSpPr>
            <p:cNvPr id="34" name="Google Shape;221;p54">
              <a:extLst>
                <a:ext uri="{FF2B5EF4-FFF2-40B4-BE49-F238E27FC236}">
                  <a16:creationId xmlns:a16="http://schemas.microsoft.com/office/drawing/2014/main" id="{09B24620-169A-4A7A-B5E4-BED820A12FC6}"/>
                </a:ext>
              </a:extLst>
            </p:cNvPr>
            <p:cNvSpPr/>
            <p:nvPr/>
          </p:nvSpPr>
          <p:spPr>
            <a:xfrm>
              <a:off x="3412215" y="2467322"/>
              <a:ext cx="3600000" cy="3600000"/>
            </a:xfrm>
            <a:prstGeom prst="ellipse">
              <a:avLst/>
            </a:prstGeom>
            <a:solidFill>
              <a:srgbClr val="C00000">
                <a:alpha val="20000"/>
              </a:srgbClr>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7466">
                <a:solidFill>
                  <a:schemeClr val="dk1"/>
                </a:solidFill>
                <a:latin typeface="Gill Sans"/>
                <a:ea typeface="Gill Sans"/>
                <a:cs typeface="Gill Sans"/>
                <a:sym typeface="Gill Sans"/>
              </a:endParaRPr>
            </a:p>
          </p:txBody>
        </p:sp>
        <p:sp>
          <p:nvSpPr>
            <p:cNvPr id="35" name="Google Shape;222;p54">
              <a:extLst>
                <a:ext uri="{FF2B5EF4-FFF2-40B4-BE49-F238E27FC236}">
                  <a16:creationId xmlns:a16="http://schemas.microsoft.com/office/drawing/2014/main" id="{6A44C857-380B-45F0-9CD4-F60DCFBE6A1F}"/>
                </a:ext>
              </a:extLst>
            </p:cNvPr>
            <p:cNvSpPr/>
            <p:nvPr/>
          </p:nvSpPr>
          <p:spPr>
            <a:xfrm>
              <a:off x="3772215" y="2827322"/>
              <a:ext cx="2880000" cy="2880000"/>
            </a:xfrm>
            <a:prstGeom prst="ellipse">
              <a:avLst/>
            </a:prstGeom>
            <a:solidFill>
              <a:srgbClr val="C00000">
                <a:alpha val="36862"/>
              </a:srgbClr>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7466">
                <a:solidFill>
                  <a:schemeClr val="dk1"/>
                </a:solidFill>
                <a:latin typeface="Gill Sans"/>
                <a:ea typeface="Gill Sans"/>
                <a:cs typeface="Gill Sans"/>
                <a:sym typeface="Gill Sans"/>
              </a:endParaRPr>
            </a:p>
          </p:txBody>
        </p:sp>
      </p:grpSp>
      <p:sp>
        <p:nvSpPr>
          <p:cNvPr id="7" name="Rectangle 6">
            <a:extLst>
              <a:ext uri="{FF2B5EF4-FFF2-40B4-BE49-F238E27FC236}">
                <a16:creationId xmlns:a16="http://schemas.microsoft.com/office/drawing/2014/main" id="{92F62734-4449-4C5E-A02B-28E4B99B95CF}"/>
              </a:ext>
            </a:extLst>
          </p:cNvPr>
          <p:cNvSpPr/>
          <p:nvPr/>
        </p:nvSpPr>
        <p:spPr>
          <a:xfrm>
            <a:off x="81036" y="1148194"/>
            <a:ext cx="5039604" cy="2862322"/>
          </a:xfrm>
          <a:prstGeom prst="rect">
            <a:avLst/>
          </a:prstGeom>
        </p:spPr>
        <p:txBody>
          <a:bodyPr wrap="square">
            <a:spAutoFit/>
          </a:bodyPr>
          <a:lstStyle/>
          <a:p>
            <a:pPr marL="342900" indent="-342900">
              <a:buFont typeface="Arial" panose="020B0604020202020204" pitchFamily="34" charset="0"/>
              <a:buChar char="•"/>
            </a:pPr>
            <a:r>
              <a:rPr lang="en-US" sz="1800" dirty="0">
                <a:latin typeface="Calibri" panose="020F0502020204030204" pitchFamily="34" charset="0"/>
                <a:ea typeface="Roboto" panose="020B0604020202020204" charset="0"/>
                <a:cs typeface="Calibri" panose="020F0502020204030204" pitchFamily="34" charset="0"/>
              </a:rPr>
              <a:t>Population of 50, with 150 generations.</a:t>
            </a:r>
          </a:p>
          <a:p>
            <a:endParaRPr lang="en-US" sz="1800" dirty="0">
              <a:latin typeface="Calibri" panose="020F0502020204030204" pitchFamily="34" charset="0"/>
              <a:ea typeface="Roboto" panose="020B0604020202020204" charset="0"/>
              <a:cs typeface="Calibri" panose="020F0502020204030204" pitchFamily="34" charset="0"/>
            </a:endParaRPr>
          </a:p>
          <a:p>
            <a:pPr marL="342900" indent="-342900">
              <a:buFont typeface="Arial" panose="020B0604020202020204" pitchFamily="34" charset="0"/>
              <a:buChar char="•"/>
            </a:pPr>
            <a:r>
              <a:rPr lang="en-US" sz="1800" dirty="0">
                <a:latin typeface="Calibri" panose="020F0502020204030204" pitchFamily="34" charset="0"/>
                <a:ea typeface="Roboto" panose="020B0604020202020204" charset="0"/>
                <a:cs typeface="Calibri" panose="020F0502020204030204" pitchFamily="34" charset="0"/>
              </a:rPr>
              <a:t>Optimisations show that a low amplitude and short first cell is required to maximise the </a:t>
            </a:r>
            <a:r>
              <a:rPr lang="en-US" sz="1800" dirty="0" err="1">
                <a:latin typeface="Calibri" panose="020F0502020204030204" pitchFamily="34" charset="0"/>
                <a:ea typeface="Roboto" panose="020B0604020202020204" charset="0"/>
                <a:cs typeface="Calibri" panose="020F0502020204030204" pitchFamily="34" charset="0"/>
              </a:rPr>
              <a:t>linac</a:t>
            </a:r>
            <a:r>
              <a:rPr lang="en-US" sz="1800" dirty="0">
                <a:latin typeface="Calibri" panose="020F0502020204030204" pitchFamily="34" charset="0"/>
                <a:ea typeface="Roboto" panose="020B0604020202020204" charset="0"/>
                <a:cs typeface="Calibri" panose="020F0502020204030204" pitchFamily="34" charset="0"/>
              </a:rPr>
              <a:t> capture and minimize the number of electrons returning to the cathode.</a:t>
            </a:r>
          </a:p>
          <a:p>
            <a:endParaRPr lang="en-US" sz="1800" dirty="0">
              <a:latin typeface="Calibri" panose="020F0502020204030204" pitchFamily="34" charset="0"/>
              <a:ea typeface="Roboto" panose="020B0604020202020204" charset="0"/>
              <a:cs typeface="Calibri" panose="020F0502020204030204" pitchFamily="34" charset="0"/>
            </a:endParaRPr>
          </a:p>
          <a:p>
            <a:pPr marL="342900" indent="-342900">
              <a:buFont typeface="Arial" panose="020B0604020202020204" pitchFamily="34" charset="0"/>
              <a:buChar char="•"/>
            </a:pPr>
            <a:r>
              <a:rPr lang="en-US" sz="1800" dirty="0">
                <a:latin typeface="Calibri" panose="020F0502020204030204" pitchFamily="34" charset="0"/>
                <a:ea typeface="Roboto" panose="020B0604020202020204" charset="0"/>
                <a:cs typeface="Calibri" panose="020F0502020204030204" pitchFamily="34" charset="0"/>
              </a:rPr>
              <a:t>Trade off between average energy, power required and capture efficiency.</a:t>
            </a:r>
          </a:p>
          <a:p>
            <a:pPr marL="342900" indent="-342900">
              <a:buFont typeface="Arial" panose="020B0604020202020204" pitchFamily="34" charset="0"/>
              <a:buChar char="•"/>
            </a:pPr>
            <a:endParaRPr lang="en-US" sz="1800" dirty="0">
              <a:latin typeface="Calibri" panose="020F0502020204030204" pitchFamily="34" charset="0"/>
              <a:ea typeface="Roboto" panose="020B0604020202020204" charset="0"/>
              <a:cs typeface="Calibri" panose="020F0502020204030204" pitchFamily="34" charset="0"/>
            </a:endParaRPr>
          </a:p>
        </p:txBody>
      </p:sp>
      <p:pic>
        <p:nvPicPr>
          <p:cNvPr id="3" name="Picture 2">
            <a:extLst>
              <a:ext uri="{FF2B5EF4-FFF2-40B4-BE49-F238E27FC236}">
                <a16:creationId xmlns:a16="http://schemas.microsoft.com/office/drawing/2014/main" id="{0970EB8D-0545-4433-8F1C-A4DAE0B7CD41}"/>
              </a:ext>
            </a:extLst>
          </p:cNvPr>
          <p:cNvPicPr>
            <a:picLocks noChangeAspect="1"/>
          </p:cNvPicPr>
          <p:nvPr/>
        </p:nvPicPr>
        <p:blipFill>
          <a:blip r:embed="rId3"/>
          <a:stretch>
            <a:fillRect/>
          </a:stretch>
        </p:blipFill>
        <p:spPr>
          <a:xfrm>
            <a:off x="8571790" y="3671794"/>
            <a:ext cx="3426014" cy="2638518"/>
          </a:xfrm>
          <a:prstGeom prst="rect">
            <a:avLst/>
          </a:prstGeom>
        </p:spPr>
      </p:pic>
      <p:pic>
        <p:nvPicPr>
          <p:cNvPr id="10" name="Picture 9">
            <a:extLst>
              <a:ext uri="{FF2B5EF4-FFF2-40B4-BE49-F238E27FC236}">
                <a16:creationId xmlns:a16="http://schemas.microsoft.com/office/drawing/2014/main" id="{CBA241B4-E1C7-49D6-8F11-8F6FAAEC8097}"/>
              </a:ext>
            </a:extLst>
          </p:cNvPr>
          <p:cNvPicPr>
            <a:picLocks noChangeAspect="1"/>
          </p:cNvPicPr>
          <p:nvPr/>
        </p:nvPicPr>
        <p:blipFill>
          <a:blip r:embed="rId4"/>
          <a:stretch>
            <a:fillRect/>
          </a:stretch>
        </p:blipFill>
        <p:spPr>
          <a:xfrm>
            <a:off x="8730317" y="836029"/>
            <a:ext cx="3561348" cy="2578250"/>
          </a:xfrm>
          <a:prstGeom prst="rect">
            <a:avLst/>
          </a:prstGeom>
        </p:spPr>
      </p:pic>
      <p:pic>
        <p:nvPicPr>
          <p:cNvPr id="11" name="Picture 10">
            <a:extLst>
              <a:ext uri="{FF2B5EF4-FFF2-40B4-BE49-F238E27FC236}">
                <a16:creationId xmlns:a16="http://schemas.microsoft.com/office/drawing/2014/main" id="{0A6C3D8C-A554-4873-AF6A-2D1840DB3E9B}"/>
              </a:ext>
            </a:extLst>
          </p:cNvPr>
          <p:cNvPicPr>
            <a:picLocks noChangeAspect="1"/>
          </p:cNvPicPr>
          <p:nvPr/>
        </p:nvPicPr>
        <p:blipFill>
          <a:blip r:embed="rId5"/>
          <a:stretch>
            <a:fillRect/>
          </a:stretch>
        </p:blipFill>
        <p:spPr>
          <a:xfrm>
            <a:off x="5300879" y="836029"/>
            <a:ext cx="3561348" cy="2638518"/>
          </a:xfrm>
          <a:prstGeom prst="rect">
            <a:avLst/>
          </a:prstGeom>
        </p:spPr>
      </p:pic>
      <p:pic>
        <p:nvPicPr>
          <p:cNvPr id="13" name="Picture 12">
            <a:extLst>
              <a:ext uri="{FF2B5EF4-FFF2-40B4-BE49-F238E27FC236}">
                <a16:creationId xmlns:a16="http://schemas.microsoft.com/office/drawing/2014/main" id="{92D1D186-8FBA-41FF-B9A6-E2CF30CF8F07}"/>
              </a:ext>
            </a:extLst>
          </p:cNvPr>
          <p:cNvPicPr>
            <a:picLocks noChangeAspect="1"/>
          </p:cNvPicPr>
          <p:nvPr/>
        </p:nvPicPr>
        <p:blipFill rotWithShape="1">
          <a:blip r:embed="rId6"/>
          <a:srcRect r="15353"/>
          <a:stretch/>
        </p:blipFill>
        <p:spPr>
          <a:xfrm>
            <a:off x="2700436" y="3972783"/>
            <a:ext cx="5637250" cy="1915698"/>
          </a:xfrm>
          <a:prstGeom prst="rect">
            <a:avLst/>
          </a:prstGeom>
        </p:spPr>
      </p:pic>
    </p:spTree>
    <p:extLst>
      <p:ext uri="{BB962C8B-B14F-4D97-AF65-F5344CB8AC3E}">
        <p14:creationId xmlns:p14="http://schemas.microsoft.com/office/powerpoint/2010/main" val="27181610"/>
      </p:ext>
    </p:extLst>
  </p:cSld>
  <p:clrMapOvr>
    <a:masterClrMapping/>
  </p:clrMapOvr>
  <mc:AlternateContent xmlns:mc="http://schemas.openxmlformats.org/markup-compatibility/2006" xmlns:p14="http://schemas.microsoft.com/office/powerpoint/2010/main">
    <mc:Choice Requires="p14">
      <p:transition spd="slow" p14:dur="2000" advTm="35000"/>
    </mc:Choice>
    <mc:Fallback xmlns="">
      <p:transition spd="slow" advTm="35000"/>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F62F325-708A-4926-9B71-B7D90C14F642}"/>
              </a:ext>
            </a:extLst>
          </p:cNvPr>
          <p:cNvSpPr>
            <a:spLocks noGrp="1"/>
          </p:cNvSpPr>
          <p:nvPr>
            <p:ph type="sldNum" sz="quarter" idx="4"/>
          </p:nvPr>
        </p:nvSpPr>
        <p:spPr/>
        <p:txBody>
          <a:bodyPr/>
          <a:lstStyle/>
          <a:p>
            <a:fld id="{710181BD-7B98-435C-8182-459C2BFB10B6}" type="slidenum">
              <a:rPr lang="en-US" smtClean="0"/>
              <a:t>24</a:t>
            </a:fld>
            <a:endParaRPr lang="en-US"/>
          </a:p>
        </p:txBody>
      </p:sp>
      <p:pic>
        <p:nvPicPr>
          <p:cNvPr id="4" name="Picture 3">
            <a:extLst>
              <a:ext uri="{FF2B5EF4-FFF2-40B4-BE49-F238E27FC236}">
                <a16:creationId xmlns:a16="http://schemas.microsoft.com/office/drawing/2014/main" id="{44DA0198-75C1-438F-8E1A-3D5FD7A8D089}"/>
              </a:ext>
            </a:extLst>
          </p:cNvPr>
          <p:cNvPicPr>
            <a:picLocks noChangeAspect="1"/>
          </p:cNvPicPr>
          <p:nvPr/>
        </p:nvPicPr>
        <p:blipFill rotWithShape="1">
          <a:blip r:embed="rId2"/>
          <a:srcRect l="9081" t="6561" r="8308" b="4503"/>
          <a:stretch/>
        </p:blipFill>
        <p:spPr>
          <a:xfrm>
            <a:off x="3871328" y="980530"/>
            <a:ext cx="7989657" cy="5004170"/>
          </a:xfrm>
          <a:prstGeom prst="rect">
            <a:avLst/>
          </a:prstGeom>
        </p:spPr>
      </p:pic>
      <p:sp>
        <p:nvSpPr>
          <p:cNvPr id="5" name="Rectangle 4">
            <a:extLst>
              <a:ext uri="{FF2B5EF4-FFF2-40B4-BE49-F238E27FC236}">
                <a16:creationId xmlns:a16="http://schemas.microsoft.com/office/drawing/2014/main" id="{FB632655-F223-4144-A9B2-005C0E8C0A64}"/>
              </a:ext>
            </a:extLst>
          </p:cNvPr>
          <p:cNvSpPr/>
          <p:nvPr/>
        </p:nvSpPr>
        <p:spPr>
          <a:xfrm>
            <a:off x="81036" y="1148194"/>
            <a:ext cx="3576564" cy="923330"/>
          </a:xfrm>
          <a:prstGeom prst="rect">
            <a:avLst/>
          </a:prstGeom>
        </p:spPr>
        <p:txBody>
          <a:bodyPr wrap="square">
            <a:spAutoFit/>
          </a:bodyPr>
          <a:lstStyle/>
          <a:p>
            <a:pPr marL="342900" indent="-342900">
              <a:buFont typeface="Arial" panose="020B0604020202020204" pitchFamily="34" charset="0"/>
              <a:buChar char="•"/>
            </a:pPr>
            <a:r>
              <a:rPr lang="en-US" sz="1800" dirty="0">
                <a:latin typeface="Calibri" panose="020F0502020204030204" pitchFamily="34" charset="0"/>
                <a:ea typeface="Roboto" panose="020B0604020202020204" charset="0"/>
                <a:cs typeface="Calibri" panose="020F0502020204030204" pitchFamily="34" charset="0"/>
              </a:rPr>
              <a:t>Effect of the length of cell 2 and 3 and increasing the maximum field on axis.</a:t>
            </a:r>
          </a:p>
        </p:txBody>
      </p:sp>
      <p:grpSp>
        <p:nvGrpSpPr>
          <p:cNvPr id="6" name="Group 5">
            <a:extLst>
              <a:ext uri="{FF2B5EF4-FFF2-40B4-BE49-F238E27FC236}">
                <a16:creationId xmlns:a16="http://schemas.microsoft.com/office/drawing/2014/main" id="{B72776E7-F931-400E-92A9-3B8E9C3DA20D}"/>
              </a:ext>
            </a:extLst>
          </p:cNvPr>
          <p:cNvGrpSpPr>
            <a:grpSpLocks noChangeAspect="1"/>
          </p:cNvGrpSpPr>
          <p:nvPr/>
        </p:nvGrpSpPr>
        <p:grpSpPr>
          <a:xfrm>
            <a:off x="81037" y="137336"/>
            <a:ext cx="936882" cy="936882"/>
            <a:chOff x="3412215" y="2467322"/>
            <a:chExt cx="3600000" cy="3600000"/>
          </a:xfrm>
        </p:grpSpPr>
        <p:sp>
          <p:nvSpPr>
            <p:cNvPr id="7" name="Google Shape;221;p54">
              <a:extLst>
                <a:ext uri="{FF2B5EF4-FFF2-40B4-BE49-F238E27FC236}">
                  <a16:creationId xmlns:a16="http://schemas.microsoft.com/office/drawing/2014/main" id="{AF0C7F2B-20E1-494F-8A36-F95417E61813}"/>
                </a:ext>
              </a:extLst>
            </p:cNvPr>
            <p:cNvSpPr/>
            <p:nvPr/>
          </p:nvSpPr>
          <p:spPr>
            <a:xfrm>
              <a:off x="3412215" y="2467322"/>
              <a:ext cx="3600000" cy="3600000"/>
            </a:xfrm>
            <a:prstGeom prst="ellipse">
              <a:avLst/>
            </a:prstGeom>
            <a:solidFill>
              <a:srgbClr val="C00000">
                <a:alpha val="20000"/>
              </a:srgbClr>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7466">
                <a:solidFill>
                  <a:schemeClr val="dk1"/>
                </a:solidFill>
                <a:latin typeface="Gill Sans"/>
                <a:ea typeface="Gill Sans"/>
                <a:cs typeface="Gill Sans"/>
                <a:sym typeface="Gill Sans"/>
              </a:endParaRPr>
            </a:p>
          </p:txBody>
        </p:sp>
        <p:sp>
          <p:nvSpPr>
            <p:cNvPr id="8" name="Google Shape;222;p54">
              <a:extLst>
                <a:ext uri="{FF2B5EF4-FFF2-40B4-BE49-F238E27FC236}">
                  <a16:creationId xmlns:a16="http://schemas.microsoft.com/office/drawing/2014/main" id="{FF4F496E-57A3-4A85-994C-2B90CD013C72}"/>
                </a:ext>
              </a:extLst>
            </p:cNvPr>
            <p:cNvSpPr/>
            <p:nvPr/>
          </p:nvSpPr>
          <p:spPr>
            <a:xfrm>
              <a:off x="3772215" y="2827322"/>
              <a:ext cx="2880000" cy="2880000"/>
            </a:xfrm>
            <a:prstGeom prst="ellipse">
              <a:avLst/>
            </a:prstGeom>
            <a:solidFill>
              <a:srgbClr val="C00000">
                <a:alpha val="36862"/>
              </a:srgbClr>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7466">
                <a:solidFill>
                  <a:schemeClr val="dk1"/>
                </a:solidFill>
                <a:latin typeface="Gill Sans"/>
                <a:ea typeface="Gill Sans"/>
                <a:cs typeface="Gill Sans"/>
                <a:sym typeface="Gill Sans"/>
              </a:endParaRPr>
            </a:p>
          </p:txBody>
        </p:sp>
      </p:grpSp>
      <p:sp>
        <p:nvSpPr>
          <p:cNvPr id="9" name="Rectangle 8">
            <a:extLst>
              <a:ext uri="{FF2B5EF4-FFF2-40B4-BE49-F238E27FC236}">
                <a16:creationId xmlns:a16="http://schemas.microsoft.com/office/drawing/2014/main" id="{AB44B99D-1EC1-47D0-8F8E-D23B8C7D1CD6}"/>
              </a:ext>
            </a:extLst>
          </p:cNvPr>
          <p:cNvSpPr/>
          <p:nvPr/>
        </p:nvSpPr>
        <p:spPr>
          <a:xfrm>
            <a:off x="1017919" y="282611"/>
            <a:ext cx="4881466" cy="646331"/>
          </a:xfrm>
          <a:prstGeom prst="rect">
            <a:avLst/>
          </a:prstGeom>
        </p:spPr>
        <p:txBody>
          <a:bodyPr wrap="none">
            <a:spAutoFit/>
          </a:bodyPr>
          <a:lstStyle/>
          <a:p>
            <a:pPr lvl="0" algn="ctr"/>
            <a:r>
              <a:rPr lang="en-US" sz="3600" b="1" dirty="0">
                <a:solidFill>
                  <a:srgbClr val="C00000"/>
                </a:solidFill>
                <a:latin typeface="Lato Black" panose="020F0502020204030203" pitchFamily="34" charset="0"/>
                <a:ea typeface="Lato Black" panose="020F0502020204030203" pitchFamily="34" charset="0"/>
                <a:cs typeface="Lato Black" panose="020F0502020204030203" pitchFamily="34" charset="0"/>
                <a:sym typeface="Open Sans ExtraBold"/>
              </a:rPr>
              <a:t>Optimisation 2 Results</a:t>
            </a:r>
          </a:p>
        </p:txBody>
      </p:sp>
    </p:spTree>
    <p:extLst>
      <p:ext uri="{BB962C8B-B14F-4D97-AF65-F5344CB8AC3E}">
        <p14:creationId xmlns:p14="http://schemas.microsoft.com/office/powerpoint/2010/main" val="32971622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5BA1677-9181-44FD-9BAF-1C2AA5BA9CB0}"/>
              </a:ext>
            </a:extLst>
          </p:cNvPr>
          <p:cNvSpPr>
            <a:spLocks noGrp="1"/>
          </p:cNvSpPr>
          <p:nvPr>
            <p:ph type="sldNum" sz="quarter" idx="4"/>
          </p:nvPr>
        </p:nvSpPr>
        <p:spPr/>
        <p:txBody>
          <a:bodyPr/>
          <a:lstStyle/>
          <a:p>
            <a:fld id="{710181BD-7B98-435C-8182-459C2BFB10B6}" type="slidenum">
              <a:rPr lang="en-US" smtClean="0"/>
              <a:t>25</a:t>
            </a:fld>
            <a:endParaRPr lang="en-US"/>
          </a:p>
        </p:txBody>
      </p:sp>
      <p:sp>
        <p:nvSpPr>
          <p:cNvPr id="6" name="Rectangle 5">
            <a:extLst>
              <a:ext uri="{FF2B5EF4-FFF2-40B4-BE49-F238E27FC236}">
                <a16:creationId xmlns:a16="http://schemas.microsoft.com/office/drawing/2014/main" id="{AFCDF530-9DF2-4883-8EC1-EFA48724632E}"/>
              </a:ext>
            </a:extLst>
          </p:cNvPr>
          <p:cNvSpPr/>
          <p:nvPr/>
        </p:nvSpPr>
        <p:spPr>
          <a:xfrm>
            <a:off x="1111607" y="282611"/>
            <a:ext cx="4416595" cy="646331"/>
          </a:xfrm>
          <a:prstGeom prst="rect">
            <a:avLst/>
          </a:prstGeom>
        </p:spPr>
        <p:txBody>
          <a:bodyPr wrap="none">
            <a:spAutoFit/>
          </a:bodyPr>
          <a:lstStyle/>
          <a:p>
            <a:pPr lvl="0" algn="ctr"/>
            <a:r>
              <a:rPr lang="en-US" sz="3600" b="1" dirty="0">
                <a:solidFill>
                  <a:srgbClr val="C00000"/>
                </a:solidFill>
                <a:latin typeface="Lato Black" panose="020F0502020204030203" pitchFamily="34" charset="0"/>
                <a:ea typeface="Lato Black" panose="020F0502020204030203" pitchFamily="34" charset="0"/>
                <a:cs typeface="Lato Black" panose="020F0502020204030203" pitchFamily="34" charset="0"/>
                <a:sym typeface="Open Sans ExtraBold"/>
              </a:rPr>
              <a:t>Simulation approach</a:t>
            </a:r>
          </a:p>
        </p:txBody>
      </p:sp>
      <p:grpSp>
        <p:nvGrpSpPr>
          <p:cNvPr id="33" name="Group 32">
            <a:extLst>
              <a:ext uri="{FF2B5EF4-FFF2-40B4-BE49-F238E27FC236}">
                <a16:creationId xmlns:a16="http://schemas.microsoft.com/office/drawing/2014/main" id="{C31AED6D-313F-4313-AD89-66B79C5BAE9B}"/>
              </a:ext>
            </a:extLst>
          </p:cNvPr>
          <p:cNvGrpSpPr>
            <a:grpSpLocks noChangeAspect="1"/>
          </p:cNvGrpSpPr>
          <p:nvPr/>
        </p:nvGrpSpPr>
        <p:grpSpPr>
          <a:xfrm>
            <a:off x="81037" y="137336"/>
            <a:ext cx="936882" cy="936882"/>
            <a:chOff x="3412215" y="2467322"/>
            <a:chExt cx="3600000" cy="3600000"/>
          </a:xfrm>
        </p:grpSpPr>
        <p:sp>
          <p:nvSpPr>
            <p:cNvPr id="34" name="Google Shape;221;p54">
              <a:extLst>
                <a:ext uri="{FF2B5EF4-FFF2-40B4-BE49-F238E27FC236}">
                  <a16:creationId xmlns:a16="http://schemas.microsoft.com/office/drawing/2014/main" id="{09B24620-169A-4A7A-B5E4-BED820A12FC6}"/>
                </a:ext>
              </a:extLst>
            </p:cNvPr>
            <p:cNvSpPr/>
            <p:nvPr/>
          </p:nvSpPr>
          <p:spPr>
            <a:xfrm>
              <a:off x="3412215" y="2467322"/>
              <a:ext cx="3600000" cy="3600000"/>
            </a:xfrm>
            <a:prstGeom prst="ellipse">
              <a:avLst/>
            </a:prstGeom>
            <a:solidFill>
              <a:srgbClr val="C00000">
                <a:alpha val="20000"/>
              </a:srgbClr>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7466">
                <a:solidFill>
                  <a:schemeClr val="dk1"/>
                </a:solidFill>
                <a:latin typeface="Gill Sans"/>
                <a:ea typeface="Gill Sans"/>
                <a:cs typeface="Gill Sans"/>
                <a:sym typeface="Gill Sans"/>
              </a:endParaRPr>
            </a:p>
          </p:txBody>
        </p:sp>
        <p:sp>
          <p:nvSpPr>
            <p:cNvPr id="35" name="Google Shape;222;p54">
              <a:extLst>
                <a:ext uri="{FF2B5EF4-FFF2-40B4-BE49-F238E27FC236}">
                  <a16:creationId xmlns:a16="http://schemas.microsoft.com/office/drawing/2014/main" id="{6A44C857-380B-45F0-9CD4-F60DCFBE6A1F}"/>
                </a:ext>
              </a:extLst>
            </p:cNvPr>
            <p:cNvSpPr/>
            <p:nvPr/>
          </p:nvSpPr>
          <p:spPr>
            <a:xfrm>
              <a:off x="3772215" y="2827322"/>
              <a:ext cx="2880000" cy="2880000"/>
            </a:xfrm>
            <a:prstGeom prst="ellipse">
              <a:avLst/>
            </a:prstGeom>
            <a:solidFill>
              <a:srgbClr val="C00000">
                <a:alpha val="36862"/>
              </a:srgbClr>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7466">
                <a:solidFill>
                  <a:schemeClr val="dk1"/>
                </a:solidFill>
                <a:latin typeface="Gill Sans"/>
                <a:ea typeface="Gill Sans"/>
                <a:cs typeface="Gill Sans"/>
                <a:sym typeface="Gill Sans"/>
              </a:endParaRPr>
            </a:p>
          </p:txBody>
        </p:sp>
      </p:grpSp>
      <p:sp>
        <p:nvSpPr>
          <p:cNvPr id="7" name="Rectangle 6">
            <a:extLst>
              <a:ext uri="{FF2B5EF4-FFF2-40B4-BE49-F238E27FC236}">
                <a16:creationId xmlns:a16="http://schemas.microsoft.com/office/drawing/2014/main" id="{92F62734-4449-4C5E-A02B-28E4B99B95CF}"/>
              </a:ext>
            </a:extLst>
          </p:cNvPr>
          <p:cNvSpPr/>
          <p:nvPr/>
        </p:nvSpPr>
        <p:spPr>
          <a:xfrm>
            <a:off x="81036" y="1148194"/>
            <a:ext cx="6014964" cy="2031325"/>
          </a:xfrm>
          <a:prstGeom prst="rect">
            <a:avLst/>
          </a:prstGeom>
        </p:spPr>
        <p:txBody>
          <a:bodyPr wrap="square">
            <a:spAutoFit/>
          </a:bodyPr>
          <a:lstStyle/>
          <a:p>
            <a:pPr marL="342900" indent="-342900">
              <a:buFont typeface="Arial" panose="020B0604020202020204" pitchFamily="34" charset="0"/>
              <a:buChar char="•"/>
            </a:pPr>
            <a:r>
              <a:rPr lang="en-US" sz="1800" dirty="0">
                <a:latin typeface="Calibri" panose="020F0502020204030204" pitchFamily="34" charset="0"/>
                <a:ea typeface="Roboto" panose="020B0604020202020204" charset="0"/>
                <a:cs typeface="Calibri" panose="020F0502020204030204" pitchFamily="34" charset="0"/>
              </a:rPr>
              <a:t>Optimisation was repeated for various maximum field amplitudes on axis, until a design was selected.</a:t>
            </a:r>
          </a:p>
          <a:p>
            <a:endParaRPr lang="en-US" sz="1800" dirty="0">
              <a:latin typeface="Calibri" panose="020F0502020204030204" pitchFamily="34" charset="0"/>
              <a:ea typeface="Roboto" panose="020B0604020202020204" charset="0"/>
              <a:cs typeface="Calibri" panose="020F0502020204030204" pitchFamily="34" charset="0"/>
            </a:endParaRPr>
          </a:p>
          <a:p>
            <a:pPr marL="342900" indent="-342900">
              <a:buFont typeface="Arial" panose="020B0604020202020204" pitchFamily="34" charset="0"/>
              <a:buChar char="•"/>
            </a:pPr>
            <a:r>
              <a:rPr lang="en-US" sz="1800" dirty="0">
                <a:latin typeface="Calibri" panose="020F0502020204030204" pitchFamily="34" charset="0"/>
                <a:ea typeface="Roboto" panose="020B0604020202020204" charset="0"/>
                <a:cs typeface="Calibri" panose="020F0502020204030204" pitchFamily="34" charset="0"/>
              </a:rPr>
              <a:t>Design required shorter than </a:t>
            </a:r>
            <a:r>
              <a:rPr lang="el-GR" sz="1800" dirty="0">
                <a:latin typeface="Calibri" panose="020F0502020204030204" pitchFamily="34" charset="0"/>
                <a:ea typeface="Roboto" panose="020B0604020202020204" charset="0"/>
                <a:cs typeface="Calibri" panose="020F0502020204030204" pitchFamily="34" charset="0"/>
              </a:rPr>
              <a:t>β</a:t>
            </a:r>
            <a:r>
              <a:rPr lang="en-US" sz="1800" dirty="0">
                <a:latin typeface="Calibri" panose="020F0502020204030204" pitchFamily="34" charset="0"/>
                <a:ea typeface="Roboto" panose="020B0604020202020204" charset="0"/>
                <a:cs typeface="Calibri" panose="020F0502020204030204" pitchFamily="34" charset="0"/>
              </a:rPr>
              <a:t> = 1 cells, so optimisation was repeated for </a:t>
            </a:r>
            <a:r>
              <a:rPr lang="el-GR" sz="1800" dirty="0">
                <a:latin typeface="Calibri" panose="020F0502020204030204" pitchFamily="34" charset="0"/>
                <a:ea typeface="Roboto" panose="020B0604020202020204" charset="0"/>
                <a:cs typeface="Calibri" panose="020F0502020204030204" pitchFamily="34" charset="0"/>
              </a:rPr>
              <a:t>β</a:t>
            </a:r>
            <a:r>
              <a:rPr lang="en-US" sz="1800" dirty="0">
                <a:latin typeface="Calibri" panose="020F0502020204030204" pitchFamily="34" charset="0"/>
                <a:ea typeface="Roboto" panose="020B0604020202020204" charset="0"/>
                <a:cs typeface="Calibri" panose="020F0502020204030204" pitchFamily="34" charset="0"/>
              </a:rPr>
              <a:t> = 0.66 and </a:t>
            </a:r>
            <a:r>
              <a:rPr lang="el-GR" sz="1800" dirty="0">
                <a:latin typeface="Calibri" panose="020F0502020204030204" pitchFamily="34" charset="0"/>
                <a:ea typeface="Roboto" panose="020B0604020202020204" charset="0"/>
                <a:cs typeface="Calibri" panose="020F0502020204030204" pitchFamily="34" charset="0"/>
              </a:rPr>
              <a:t>β</a:t>
            </a:r>
            <a:r>
              <a:rPr lang="en-US" sz="1800" dirty="0">
                <a:latin typeface="Calibri" panose="020F0502020204030204" pitchFamily="34" charset="0"/>
                <a:ea typeface="Roboto" panose="020B0604020202020204" charset="0"/>
                <a:cs typeface="Calibri" panose="020F0502020204030204" pitchFamily="34" charset="0"/>
              </a:rPr>
              <a:t> = 0.5 showing the reduction in shunt impedance and increase in minimum values of </a:t>
            </a:r>
            <a:r>
              <a:rPr lang="en-US" sz="1800" dirty="0" err="1">
                <a:latin typeface="Calibri" panose="020F0502020204030204" pitchFamily="34" charset="0"/>
                <a:ea typeface="Roboto" panose="020B0604020202020204" charset="0"/>
                <a:cs typeface="Calibri" panose="020F0502020204030204" pitchFamily="34" charset="0"/>
              </a:rPr>
              <a:t>E</a:t>
            </a:r>
            <a:r>
              <a:rPr lang="en-US" sz="1800" baseline="-25000" dirty="0" err="1">
                <a:latin typeface="Calibri" panose="020F0502020204030204" pitchFamily="34" charset="0"/>
                <a:ea typeface="Roboto" panose="020B0604020202020204" charset="0"/>
                <a:cs typeface="Calibri" panose="020F0502020204030204" pitchFamily="34" charset="0"/>
              </a:rPr>
              <a:t>pk</a:t>
            </a:r>
            <a:r>
              <a:rPr lang="en-US" sz="1800" dirty="0">
                <a:latin typeface="Calibri" panose="020F0502020204030204" pitchFamily="34" charset="0"/>
                <a:ea typeface="Roboto" panose="020B0604020202020204" charset="0"/>
                <a:cs typeface="Calibri" panose="020F0502020204030204" pitchFamily="34" charset="0"/>
              </a:rPr>
              <a:t>/</a:t>
            </a:r>
            <a:r>
              <a:rPr lang="en-US" sz="1800" dirty="0" err="1">
                <a:latin typeface="Calibri" panose="020F0502020204030204" pitchFamily="34" charset="0"/>
                <a:ea typeface="Roboto" panose="020B0604020202020204" charset="0"/>
                <a:cs typeface="Calibri" panose="020F0502020204030204" pitchFamily="34" charset="0"/>
              </a:rPr>
              <a:t>E</a:t>
            </a:r>
            <a:r>
              <a:rPr lang="en-US" sz="1800" baseline="-25000" dirty="0" err="1">
                <a:latin typeface="Calibri" panose="020F0502020204030204" pitchFamily="34" charset="0"/>
                <a:ea typeface="Roboto" panose="020B0604020202020204" charset="0"/>
                <a:cs typeface="Calibri" panose="020F0502020204030204" pitchFamily="34" charset="0"/>
              </a:rPr>
              <a:t>acc</a:t>
            </a:r>
            <a:r>
              <a:rPr lang="en-US" sz="1800" dirty="0">
                <a:latin typeface="Calibri" panose="020F0502020204030204" pitchFamily="34" charset="0"/>
                <a:ea typeface="Roboto" panose="020B0604020202020204" charset="0"/>
                <a:cs typeface="Calibri" panose="020F0502020204030204" pitchFamily="34" charset="0"/>
              </a:rPr>
              <a:t> possible. </a:t>
            </a:r>
          </a:p>
        </p:txBody>
      </p:sp>
      <p:pic>
        <p:nvPicPr>
          <p:cNvPr id="3" name="Picture 2">
            <a:extLst>
              <a:ext uri="{FF2B5EF4-FFF2-40B4-BE49-F238E27FC236}">
                <a16:creationId xmlns:a16="http://schemas.microsoft.com/office/drawing/2014/main" id="{A2FA0C89-1280-4FA6-93A5-F2FBB0B68A7C}"/>
              </a:ext>
            </a:extLst>
          </p:cNvPr>
          <p:cNvPicPr>
            <a:picLocks noChangeAspect="1"/>
          </p:cNvPicPr>
          <p:nvPr/>
        </p:nvPicPr>
        <p:blipFill>
          <a:blip r:embed="rId3"/>
          <a:stretch>
            <a:fillRect/>
          </a:stretch>
        </p:blipFill>
        <p:spPr>
          <a:xfrm>
            <a:off x="6067825" y="600655"/>
            <a:ext cx="5949450" cy="2556788"/>
          </a:xfrm>
          <a:prstGeom prst="rect">
            <a:avLst/>
          </a:prstGeom>
        </p:spPr>
      </p:pic>
      <p:pic>
        <p:nvPicPr>
          <p:cNvPr id="10" name="Picture 9">
            <a:extLst>
              <a:ext uri="{FF2B5EF4-FFF2-40B4-BE49-F238E27FC236}">
                <a16:creationId xmlns:a16="http://schemas.microsoft.com/office/drawing/2014/main" id="{CCB9B1AB-7203-4C66-B82D-DE20B3F94B87}"/>
              </a:ext>
            </a:extLst>
          </p:cNvPr>
          <p:cNvPicPr>
            <a:picLocks noChangeAspect="1"/>
          </p:cNvPicPr>
          <p:nvPr/>
        </p:nvPicPr>
        <p:blipFill>
          <a:blip r:embed="rId4"/>
          <a:stretch>
            <a:fillRect/>
          </a:stretch>
        </p:blipFill>
        <p:spPr>
          <a:xfrm>
            <a:off x="6413080" y="3429000"/>
            <a:ext cx="3519867" cy="2542289"/>
          </a:xfrm>
          <a:prstGeom prst="rect">
            <a:avLst/>
          </a:prstGeom>
        </p:spPr>
      </p:pic>
      <p:pic>
        <p:nvPicPr>
          <p:cNvPr id="11" name="Picture 10">
            <a:extLst>
              <a:ext uri="{FF2B5EF4-FFF2-40B4-BE49-F238E27FC236}">
                <a16:creationId xmlns:a16="http://schemas.microsoft.com/office/drawing/2014/main" id="{EB61D16E-65E4-4CF2-A08C-62D79340A2E4}"/>
              </a:ext>
            </a:extLst>
          </p:cNvPr>
          <p:cNvPicPr>
            <a:picLocks noChangeAspect="1"/>
          </p:cNvPicPr>
          <p:nvPr/>
        </p:nvPicPr>
        <p:blipFill rotWithShape="1">
          <a:blip r:embed="rId5"/>
          <a:srcRect l="2519"/>
          <a:stretch/>
        </p:blipFill>
        <p:spPr>
          <a:xfrm>
            <a:off x="9817327" y="3557897"/>
            <a:ext cx="1777961" cy="2141835"/>
          </a:xfrm>
          <a:prstGeom prst="rect">
            <a:avLst/>
          </a:prstGeom>
        </p:spPr>
      </p:pic>
    </p:spTree>
    <p:extLst>
      <p:ext uri="{BB962C8B-B14F-4D97-AF65-F5344CB8AC3E}">
        <p14:creationId xmlns:p14="http://schemas.microsoft.com/office/powerpoint/2010/main" val="788401426"/>
      </p:ext>
    </p:extLst>
  </p:cSld>
  <p:clrMapOvr>
    <a:masterClrMapping/>
  </p:clrMapOvr>
  <mc:AlternateContent xmlns:mc="http://schemas.openxmlformats.org/markup-compatibility/2006" xmlns:p14="http://schemas.microsoft.com/office/powerpoint/2010/main">
    <mc:Choice Requires="p14">
      <p:transition spd="slow" p14:dur="2000" advTm="35000"/>
    </mc:Choice>
    <mc:Fallback xmlns="">
      <p:transition spd="slow" advTm="35000"/>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5BA1677-9181-44FD-9BAF-1C2AA5BA9CB0}"/>
              </a:ext>
            </a:extLst>
          </p:cNvPr>
          <p:cNvSpPr>
            <a:spLocks noGrp="1"/>
          </p:cNvSpPr>
          <p:nvPr>
            <p:ph type="sldNum" sz="quarter" idx="4"/>
          </p:nvPr>
        </p:nvSpPr>
        <p:spPr/>
        <p:txBody>
          <a:bodyPr/>
          <a:lstStyle/>
          <a:p>
            <a:fld id="{710181BD-7B98-435C-8182-459C2BFB10B6}" type="slidenum">
              <a:rPr lang="en-US" smtClean="0"/>
              <a:t>26</a:t>
            </a:fld>
            <a:endParaRPr lang="en-US"/>
          </a:p>
        </p:txBody>
      </p:sp>
      <p:sp>
        <p:nvSpPr>
          <p:cNvPr id="6" name="Rectangle 5">
            <a:extLst>
              <a:ext uri="{FF2B5EF4-FFF2-40B4-BE49-F238E27FC236}">
                <a16:creationId xmlns:a16="http://schemas.microsoft.com/office/drawing/2014/main" id="{AFCDF530-9DF2-4883-8EC1-EFA48724632E}"/>
              </a:ext>
            </a:extLst>
          </p:cNvPr>
          <p:cNvSpPr/>
          <p:nvPr/>
        </p:nvSpPr>
        <p:spPr>
          <a:xfrm>
            <a:off x="4185363" y="4118093"/>
            <a:ext cx="7536037" cy="1015663"/>
          </a:xfrm>
          <a:prstGeom prst="rect">
            <a:avLst/>
          </a:prstGeom>
        </p:spPr>
        <p:txBody>
          <a:bodyPr wrap="none">
            <a:spAutoFit/>
          </a:bodyPr>
          <a:lstStyle/>
          <a:p>
            <a:pPr lvl="0" algn="ctr"/>
            <a:r>
              <a:rPr lang="en-US" sz="6000" b="1" dirty="0">
                <a:solidFill>
                  <a:srgbClr val="C00000"/>
                </a:solidFill>
                <a:latin typeface="Lato Black" panose="020F0502020204030203" pitchFamily="34" charset="0"/>
                <a:ea typeface="Lato Black" panose="020F0502020204030203" pitchFamily="34" charset="0"/>
                <a:cs typeface="Lato Black" panose="020F0502020204030203" pitchFamily="34" charset="0"/>
                <a:sym typeface="Open Sans ExtraBold"/>
              </a:rPr>
              <a:t>Putting it all together</a:t>
            </a:r>
          </a:p>
        </p:txBody>
      </p:sp>
      <p:grpSp>
        <p:nvGrpSpPr>
          <p:cNvPr id="33" name="Group 32">
            <a:extLst>
              <a:ext uri="{FF2B5EF4-FFF2-40B4-BE49-F238E27FC236}">
                <a16:creationId xmlns:a16="http://schemas.microsoft.com/office/drawing/2014/main" id="{C31AED6D-313F-4313-AD89-66B79C5BAE9B}"/>
              </a:ext>
            </a:extLst>
          </p:cNvPr>
          <p:cNvGrpSpPr>
            <a:grpSpLocks noChangeAspect="1"/>
          </p:cNvGrpSpPr>
          <p:nvPr/>
        </p:nvGrpSpPr>
        <p:grpSpPr>
          <a:xfrm>
            <a:off x="81036" y="137335"/>
            <a:ext cx="4881489" cy="4881489"/>
            <a:chOff x="3412215" y="2467322"/>
            <a:chExt cx="3600000" cy="3600000"/>
          </a:xfrm>
        </p:grpSpPr>
        <p:sp>
          <p:nvSpPr>
            <p:cNvPr id="34" name="Google Shape;221;p54">
              <a:extLst>
                <a:ext uri="{FF2B5EF4-FFF2-40B4-BE49-F238E27FC236}">
                  <a16:creationId xmlns:a16="http://schemas.microsoft.com/office/drawing/2014/main" id="{09B24620-169A-4A7A-B5E4-BED820A12FC6}"/>
                </a:ext>
              </a:extLst>
            </p:cNvPr>
            <p:cNvSpPr/>
            <p:nvPr/>
          </p:nvSpPr>
          <p:spPr>
            <a:xfrm>
              <a:off x="3412215" y="2467322"/>
              <a:ext cx="3600000" cy="3600000"/>
            </a:xfrm>
            <a:prstGeom prst="ellipse">
              <a:avLst/>
            </a:prstGeom>
            <a:solidFill>
              <a:srgbClr val="C00000">
                <a:alpha val="20000"/>
              </a:srgbClr>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7466">
                <a:solidFill>
                  <a:schemeClr val="dk1"/>
                </a:solidFill>
                <a:latin typeface="Gill Sans"/>
                <a:ea typeface="Gill Sans"/>
                <a:cs typeface="Gill Sans"/>
                <a:sym typeface="Gill Sans"/>
              </a:endParaRPr>
            </a:p>
          </p:txBody>
        </p:sp>
        <p:sp>
          <p:nvSpPr>
            <p:cNvPr id="35" name="Google Shape;222;p54">
              <a:extLst>
                <a:ext uri="{FF2B5EF4-FFF2-40B4-BE49-F238E27FC236}">
                  <a16:creationId xmlns:a16="http://schemas.microsoft.com/office/drawing/2014/main" id="{6A44C857-380B-45F0-9CD4-F60DCFBE6A1F}"/>
                </a:ext>
              </a:extLst>
            </p:cNvPr>
            <p:cNvSpPr/>
            <p:nvPr/>
          </p:nvSpPr>
          <p:spPr>
            <a:xfrm>
              <a:off x="3772215" y="2827322"/>
              <a:ext cx="2880000" cy="2880000"/>
            </a:xfrm>
            <a:prstGeom prst="ellipse">
              <a:avLst/>
            </a:prstGeom>
            <a:solidFill>
              <a:srgbClr val="C00000">
                <a:alpha val="36862"/>
              </a:srgbClr>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7466">
                <a:solidFill>
                  <a:schemeClr val="dk1"/>
                </a:solidFill>
                <a:latin typeface="Gill Sans"/>
                <a:ea typeface="Gill Sans"/>
                <a:cs typeface="Gill Sans"/>
                <a:sym typeface="Gill Sans"/>
              </a:endParaRPr>
            </a:p>
          </p:txBody>
        </p:sp>
      </p:grpSp>
    </p:spTree>
    <p:extLst>
      <p:ext uri="{BB962C8B-B14F-4D97-AF65-F5344CB8AC3E}">
        <p14:creationId xmlns:p14="http://schemas.microsoft.com/office/powerpoint/2010/main" val="2515592461"/>
      </p:ext>
    </p:extLst>
  </p:cSld>
  <p:clrMapOvr>
    <a:masterClrMapping/>
  </p:clrMapOvr>
  <mc:AlternateContent xmlns:mc="http://schemas.openxmlformats.org/markup-compatibility/2006" xmlns:p14="http://schemas.microsoft.com/office/powerpoint/2010/main">
    <mc:Choice Requires="p14">
      <p:transition spd="slow" p14:dur="2000" advTm="35000"/>
    </mc:Choice>
    <mc:Fallback xmlns="">
      <p:transition spd="slow" advTm="35000"/>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5BA1677-9181-44FD-9BAF-1C2AA5BA9CB0}"/>
              </a:ext>
            </a:extLst>
          </p:cNvPr>
          <p:cNvSpPr>
            <a:spLocks noGrp="1"/>
          </p:cNvSpPr>
          <p:nvPr>
            <p:ph type="sldNum" sz="quarter" idx="4"/>
          </p:nvPr>
        </p:nvSpPr>
        <p:spPr/>
        <p:txBody>
          <a:bodyPr/>
          <a:lstStyle/>
          <a:p>
            <a:fld id="{710181BD-7B98-435C-8182-459C2BFB10B6}" type="slidenum">
              <a:rPr lang="en-US" smtClean="0"/>
              <a:t>27</a:t>
            </a:fld>
            <a:endParaRPr lang="en-US"/>
          </a:p>
        </p:txBody>
      </p:sp>
      <p:sp>
        <p:nvSpPr>
          <p:cNvPr id="6" name="Rectangle 5">
            <a:extLst>
              <a:ext uri="{FF2B5EF4-FFF2-40B4-BE49-F238E27FC236}">
                <a16:creationId xmlns:a16="http://schemas.microsoft.com/office/drawing/2014/main" id="{AFCDF530-9DF2-4883-8EC1-EFA48724632E}"/>
              </a:ext>
            </a:extLst>
          </p:cNvPr>
          <p:cNvSpPr/>
          <p:nvPr/>
        </p:nvSpPr>
        <p:spPr>
          <a:xfrm>
            <a:off x="1031755" y="282611"/>
            <a:ext cx="4503157" cy="646331"/>
          </a:xfrm>
          <a:prstGeom prst="rect">
            <a:avLst/>
          </a:prstGeom>
        </p:spPr>
        <p:txBody>
          <a:bodyPr wrap="none">
            <a:spAutoFit/>
          </a:bodyPr>
          <a:lstStyle/>
          <a:p>
            <a:pPr lvl="0" algn="ctr"/>
            <a:r>
              <a:rPr lang="en-US" sz="3600" b="1" dirty="0">
                <a:solidFill>
                  <a:srgbClr val="C00000"/>
                </a:solidFill>
                <a:latin typeface="Lato Black" panose="020F0502020204030203" pitchFamily="34" charset="0"/>
                <a:ea typeface="Lato Black" panose="020F0502020204030203" pitchFamily="34" charset="0"/>
                <a:cs typeface="Lato Black" panose="020F0502020204030203" pitchFamily="34" charset="0"/>
                <a:sym typeface="Open Sans ExtraBold"/>
              </a:rPr>
              <a:t>Selection approach 1</a:t>
            </a:r>
          </a:p>
        </p:txBody>
      </p:sp>
      <p:grpSp>
        <p:nvGrpSpPr>
          <p:cNvPr id="33" name="Group 32">
            <a:extLst>
              <a:ext uri="{FF2B5EF4-FFF2-40B4-BE49-F238E27FC236}">
                <a16:creationId xmlns:a16="http://schemas.microsoft.com/office/drawing/2014/main" id="{C31AED6D-313F-4313-AD89-66B79C5BAE9B}"/>
              </a:ext>
            </a:extLst>
          </p:cNvPr>
          <p:cNvGrpSpPr>
            <a:grpSpLocks noChangeAspect="1"/>
          </p:cNvGrpSpPr>
          <p:nvPr/>
        </p:nvGrpSpPr>
        <p:grpSpPr>
          <a:xfrm>
            <a:off x="81037" y="137336"/>
            <a:ext cx="936882" cy="936882"/>
            <a:chOff x="3412215" y="2467322"/>
            <a:chExt cx="3600000" cy="3600000"/>
          </a:xfrm>
        </p:grpSpPr>
        <p:sp>
          <p:nvSpPr>
            <p:cNvPr id="34" name="Google Shape;221;p54">
              <a:extLst>
                <a:ext uri="{FF2B5EF4-FFF2-40B4-BE49-F238E27FC236}">
                  <a16:creationId xmlns:a16="http://schemas.microsoft.com/office/drawing/2014/main" id="{09B24620-169A-4A7A-B5E4-BED820A12FC6}"/>
                </a:ext>
              </a:extLst>
            </p:cNvPr>
            <p:cNvSpPr/>
            <p:nvPr/>
          </p:nvSpPr>
          <p:spPr>
            <a:xfrm>
              <a:off x="3412215" y="2467322"/>
              <a:ext cx="3600000" cy="3600000"/>
            </a:xfrm>
            <a:prstGeom prst="ellipse">
              <a:avLst/>
            </a:prstGeom>
            <a:solidFill>
              <a:srgbClr val="C00000">
                <a:alpha val="20000"/>
              </a:srgbClr>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7466">
                <a:solidFill>
                  <a:schemeClr val="dk1"/>
                </a:solidFill>
                <a:latin typeface="Gill Sans"/>
                <a:ea typeface="Gill Sans"/>
                <a:cs typeface="Gill Sans"/>
                <a:sym typeface="Gill Sans"/>
              </a:endParaRPr>
            </a:p>
          </p:txBody>
        </p:sp>
        <p:sp>
          <p:nvSpPr>
            <p:cNvPr id="35" name="Google Shape;222;p54">
              <a:extLst>
                <a:ext uri="{FF2B5EF4-FFF2-40B4-BE49-F238E27FC236}">
                  <a16:creationId xmlns:a16="http://schemas.microsoft.com/office/drawing/2014/main" id="{6A44C857-380B-45F0-9CD4-F60DCFBE6A1F}"/>
                </a:ext>
              </a:extLst>
            </p:cNvPr>
            <p:cNvSpPr/>
            <p:nvPr/>
          </p:nvSpPr>
          <p:spPr>
            <a:xfrm>
              <a:off x="3772215" y="2827322"/>
              <a:ext cx="2880000" cy="2880000"/>
            </a:xfrm>
            <a:prstGeom prst="ellipse">
              <a:avLst/>
            </a:prstGeom>
            <a:solidFill>
              <a:srgbClr val="C00000">
                <a:alpha val="36862"/>
              </a:srgbClr>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7466">
                <a:solidFill>
                  <a:schemeClr val="dk1"/>
                </a:solidFill>
                <a:latin typeface="Gill Sans"/>
                <a:ea typeface="Gill Sans"/>
                <a:cs typeface="Gill Sans"/>
                <a:sym typeface="Gill Sans"/>
              </a:endParaRPr>
            </a:p>
          </p:txBody>
        </p:sp>
      </p:grpSp>
      <p:sp>
        <p:nvSpPr>
          <p:cNvPr id="7" name="Rectangle 6">
            <a:extLst>
              <a:ext uri="{FF2B5EF4-FFF2-40B4-BE49-F238E27FC236}">
                <a16:creationId xmlns:a16="http://schemas.microsoft.com/office/drawing/2014/main" id="{92F62734-4449-4C5E-A02B-28E4B99B95CF}"/>
              </a:ext>
            </a:extLst>
          </p:cNvPr>
          <p:cNvSpPr/>
          <p:nvPr/>
        </p:nvSpPr>
        <p:spPr>
          <a:xfrm>
            <a:off x="81036" y="1148194"/>
            <a:ext cx="5752836" cy="4801314"/>
          </a:xfrm>
          <a:prstGeom prst="rect">
            <a:avLst/>
          </a:prstGeom>
        </p:spPr>
        <p:txBody>
          <a:bodyPr wrap="square">
            <a:spAutoFit/>
          </a:bodyPr>
          <a:lstStyle/>
          <a:p>
            <a:pPr marL="342900" indent="-342900">
              <a:buFont typeface="Arial" panose="020B0604020202020204" pitchFamily="34" charset="0"/>
              <a:buChar char="•"/>
            </a:pPr>
            <a:r>
              <a:rPr lang="en-US" sz="1800" dirty="0">
                <a:latin typeface="Calibri" panose="020F0502020204030204" pitchFamily="34" charset="0"/>
                <a:ea typeface="Roboto" panose="020B0604020202020204" charset="0"/>
                <a:cs typeface="Calibri" panose="020F0502020204030204" pitchFamily="34" charset="0"/>
              </a:rPr>
              <a:t>Best method for when N &gt; 4. </a:t>
            </a:r>
          </a:p>
          <a:p>
            <a:pPr marL="342900" indent="-342900">
              <a:buFont typeface="Arial" panose="020B0604020202020204" pitchFamily="34" charset="0"/>
              <a:buChar char="•"/>
            </a:pPr>
            <a:endParaRPr lang="en-US" sz="1800" dirty="0">
              <a:latin typeface="Calibri" panose="020F0502020204030204" pitchFamily="34" charset="0"/>
              <a:ea typeface="Roboto" panose="020B0604020202020204" charset="0"/>
              <a:cs typeface="Calibri" panose="020F0502020204030204" pitchFamily="34" charset="0"/>
            </a:endParaRPr>
          </a:p>
          <a:p>
            <a:pPr marL="342900" indent="-342900">
              <a:buFont typeface="Arial" panose="020B0604020202020204" pitchFamily="34" charset="0"/>
              <a:buChar char="•"/>
            </a:pPr>
            <a:r>
              <a:rPr lang="en-US" sz="1800" dirty="0">
                <a:latin typeface="Calibri" panose="020F0502020204030204" pitchFamily="34" charset="0"/>
                <a:ea typeface="Roboto" panose="020B0604020202020204" charset="0"/>
                <a:cs typeface="Calibri" panose="020F0502020204030204" pitchFamily="34" charset="0"/>
              </a:rPr>
              <a:t>Hard to read PCP is reduced to 24 clusters than can be clearly read and compared to each other.</a:t>
            </a:r>
          </a:p>
          <a:p>
            <a:endParaRPr lang="en-US" sz="1800" dirty="0">
              <a:latin typeface="Calibri" panose="020F0502020204030204" pitchFamily="34" charset="0"/>
              <a:ea typeface="Roboto" panose="020B0604020202020204" charset="0"/>
              <a:cs typeface="Calibri" panose="020F0502020204030204" pitchFamily="34" charset="0"/>
            </a:endParaRPr>
          </a:p>
          <a:p>
            <a:pPr marL="342900" indent="-342900">
              <a:buFont typeface="Arial" panose="020B0604020202020204" pitchFamily="34" charset="0"/>
              <a:buChar char="•"/>
            </a:pPr>
            <a:r>
              <a:rPr lang="en-US" sz="1800" dirty="0">
                <a:latin typeface="Calibri" panose="020F0502020204030204" pitchFamily="34" charset="0"/>
                <a:ea typeface="Roboto" panose="020B0604020202020204" charset="0"/>
                <a:cs typeface="Calibri" panose="020F0502020204030204" pitchFamily="34" charset="0"/>
              </a:rPr>
              <a:t>Solution 1: </a:t>
            </a:r>
            <a:r>
              <a:rPr lang="en-US" sz="1800" dirty="0" err="1">
                <a:latin typeface="Calibri" panose="020F0502020204030204" pitchFamily="34" charset="0"/>
                <a:ea typeface="Roboto" panose="020B0604020202020204" charset="0"/>
                <a:cs typeface="Calibri" panose="020F0502020204030204" pitchFamily="34" charset="0"/>
              </a:rPr>
              <a:t>E</a:t>
            </a:r>
            <a:r>
              <a:rPr lang="en-US" sz="1800" baseline="-25000" dirty="0" err="1">
                <a:latin typeface="Calibri" panose="020F0502020204030204" pitchFamily="34" charset="0"/>
                <a:ea typeface="Roboto" panose="020B0604020202020204" charset="0"/>
                <a:cs typeface="Calibri" panose="020F0502020204030204" pitchFamily="34" charset="0"/>
              </a:rPr>
              <a:t>pk</a:t>
            </a:r>
            <a:r>
              <a:rPr lang="en-US" sz="1800" dirty="0">
                <a:latin typeface="Calibri" panose="020F0502020204030204" pitchFamily="34" charset="0"/>
                <a:ea typeface="Roboto" panose="020B0604020202020204" charset="0"/>
                <a:cs typeface="Calibri" panose="020F0502020204030204" pitchFamily="34" charset="0"/>
              </a:rPr>
              <a:t>/</a:t>
            </a:r>
            <a:r>
              <a:rPr lang="en-US" sz="1800" dirty="0" err="1">
                <a:latin typeface="Calibri" panose="020F0502020204030204" pitchFamily="34" charset="0"/>
                <a:ea typeface="Roboto" panose="020B0604020202020204" charset="0"/>
                <a:cs typeface="Calibri" panose="020F0502020204030204" pitchFamily="34" charset="0"/>
              </a:rPr>
              <a:t>E</a:t>
            </a:r>
            <a:r>
              <a:rPr lang="en-US" sz="1800" baseline="-25000" dirty="0" err="1">
                <a:latin typeface="Calibri" panose="020F0502020204030204" pitchFamily="34" charset="0"/>
                <a:ea typeface="Roboto" panose="020B0604020202020204" charset="0"/>
                <a:cs typeface="Calibri" panose="020F0502020204030204" pitchFamily="34" charset="0"/>
              </a:rPr>
              <a:t>acc</a:t>
            </a:r>
            <a:r>
              <a:rPr lang="en-US" sz="1800" dirty="0">
                <a:latin typeface="Calibri" panose="020F0502020204030204" pitchFamily="34" charset="0"/>
                <a:ea typeface="Roboto" panose="020B0604020202020204" charset="0"/>
                <a:cs typeface="Calibri" panose="020F0502020204030204" pitchFamily="34" charset="0"/>
              </a:rPr>
              <a:t> limited design, opened cluster shows similar solutions, of which 1 can be selected, although another cluster has a smaller value for </a:t>
            </a:r>
            <a:r>
              <a:rPr lang="en-US" sz="1800" dirty="0" err="1">
                <a:latin typeface="Calibri" panose="020F0502020204030204" pitchFamily="34" charset="0"/>
                <a:ea typeface="Roboto" panose="020B0604020202020204" charset="0"/>
                <a:cs typeface="Calibri" panose="020F0502020204030204" pitchFamily="34" charset="0"/>
              </a:rPr>
              <a:t>E</a:t>
            </a:r>
            <a:r>
              <a:rPr lang="en-US" sz="1800" baseline="-25000" dirty="0" err="1">
                <a:latin typeface="Calibri" panose="020F0502020204030204" pitchFamily="34" charset="0"/>
                <a:ea typeface="Roboto" panose="020B0604020202020204" charset="0"/>
                <a:cs typeface="Calibri" panose="020F0502020204030204" pitchFamily="34" charset="0"/>
              </a:rPr>
              <a:t>pk</a:t>
            </a:r>
            <a:r>
              <a:rPr lang="en-US" sz="1800" dirty="0">
                <a:latin typeface="Calibri" panose="020F0502020204030204" pitchFamily="34" charset="0"/>
                <a:ea typeface="Roboto" panose="020B0604020202020204" charset="0"/>
                <a:cs typeface="Calibri" panose="020F0502020204030204" pitchFamily="34" charset="0"/>
              </a:rPr>
              <a:t>/</a:t>
            </a:r>
            <a:r>
              <a:rPr lang="en-US" sz="1800" dirty="0" err="1">
                <a:latin typeface="Calibri" panose="020F0502020204030204" pitchFamily="34" charset="0"/>
                <a:ea typeface="Roboto" panose="020B0604020202020204" charset="0"/>
                <a:cs typeface="Calibri" panose="020F0502020204030204" pitchFamily="34" charset="0"/>
              </a:rPr>
              <a:t>E</a:t>
            </a:r>
            <a:r>
              <a:rPr lang="en-US" sz="1800" baseline="-25000" dirty="0" err="1">
                <a:latin typeface="Calibri" panose="020F0502020204030204" pitchFamily="34" charset="0"/>
                <a:ea typeface="Roboto" panose="020B0604020202020204" charset="0"/>
                <a:cs typeface="Calibri" panose="020F0502020204030204" pitchFamily="34" charset="0"/>
              </a:rPr>
              <a:t>acc</a:t>
            </a:r>
            <a:r>
              <a:rPr lang="en-US" sz="1800" dirty="0">
                <a:latin typeface="Calibri" panose="020F0502020204030204" pitchFamily="34" charset="0"/>
                <a:ea typeface="Roboto" panose="020B0604020202020204" charset="0"/>
                <a:cs typeface="Calibri" panose="020F0502020204030204" pitchFamily="34" charset="0"/>
              </a:rPr>
              <a:t> it has a smaller Z.</a:t>
            </a:r>
          </a:p>
          <a:p>
            <a:pPr marL="342900" indent="-342900">
              <a:buFont typeface="Arial" panose="020B0604020202020204" pitchFamily="34" charset="0"/>
              <a:buChar char="•"/>
            </a:pPr>
            <a:endParaRPr lang="en-US" sz="1800" dirty="0">
              <a:latin typeface="Calibri" panose="020F0502020204030204" pitchFamily="34" charset="0"/>
              <a:ea typeface="Roboto" panose="020B0604020202020204" charset="0"/>
              <a:cs typeface="Calibri" panose="020F0502020204030204" pitchFamily="34" charset="0"/>
            </a:endParaRPr>
          </a:p>
          <a:p>
            <a:pPr marL="342900" indent="-342900">
              <a:buFont typeface="Arial" panose="020B0604020202020204" pitchFamily="34" charset="0"/>
              <a:buChar char="•"/>
            </a:pPr>
            <a:r>
              <a:rPr lang="en-US" sz="1800" dirty="0">
                <a:latin typeface="Calibri" panose="020F0502020204030204" pitchFamily="34" charset="0"/>
                <a:ea typeface="Roboto" panose="020B0604020202020204" charset="0"/>
                <a:cs typeface="Calibri" panose="020F0502020204030204" pitchFamily="34" charset="0"/>
              </a:rPr>
              <a:t>Solution 2: S</a:t>
            </a:r>
            <a:r>
              <a:rPr lang="en-US" sz="1800" baseline="-25000" dirty="0">
                <a:latin typeface="Calibri" panose="020F0502020204030204" pitchFamily="34" charset="0"/>
                <a:ea typeface="Roboto" panose="020B0604020202020204" charset="0"/>
                <a:cs typeface="Calibri" panose="020F0502020204030204" pitchFamily="34" charset="0"/>
              </a:rPr>
              <a:t>c</a:t>
            </a:r>
            <a:r>
              <a:rPr lang="en-US" sz="1800" dirty="0">
                <a:latin typeface="Calibri" panose="020F0502020204030204" pitchFamily="34" charset="0"/>
                <a:ea typeface="Roboto" panose="020B0604020202020204" charset="0"/>
                <a:cs typeface="Calibri" panose="020F0502020204030204" pitchFamily="34" charset="0"/>
              </a:rPr>
              <a:t> limited, opened cluster shows some more variance, but selection from the opened cluster can depend on requirements for the other objectives.</a:t>
            </a:r>
          </a:p>
          <a:p>
            <a:endParaRPr lang="en-US" sz="1800" dirty="0">
              <a:latin typeface="Calibri" panose="020F0502020204030204" pitchFamily="34" charset="0"/>
              <a:ea typeface="Roboto" panose="020B0604020202020204" charset="0"/>
              <a:cs typeface="Calibri" panose="020F0502020204030204" pitchFamily="34" charset="0"/>
            </a:endParaRPr>
          </a:p>
          <a:p>
            <a:endParaRPr lang="en-US" sz="1800" dirty="0">
              <a:latin typeface="Calibri" panose="020F0502020204030204" pitchFamily="34" charset="0"/>
              <a:ea typeface="Roboto" panose="020B0604020202020204" charset="0"/>
              <a:cs typeface="Calibri" panose="020F0502020204030204" pitchFamily="34" charset="0"/>
            </a:endParaRPr>
          </a:p>
          <a:p>
            <a:pPr marL="342900" indent="-342900">
              <a:buFont typeface="Arial" panose="020B0604020202020204" pitchFamily="34" charset="0"/>
              <a:buChar char="•"/>
            </a:pPr>
            <a:endParaRPr lang="en-US" sz="1800" dirty="0">
              <a:latin typeface="Calibri" panose="020F0502020204030204" pitchFamily="34" charset="0"/>
              <a:ea typeface="Roboto" panose="020B0604020202020204" charset="0"/>
              <a:cs typeface="Calibri" panose="020F0502020204030204" pitchFamily="34" charset="0"/>
            </a:endParaRPr>
          </a:p>
          <a:p>
            <a:pPr marL="342900" indent="-342900">
              <a:buFont typeface="Arial" panose="020B0604020202020204" pitchFamily="34" charset="0"/>
              <a:buChar char="•"/>
            </a:pPr>
            <a:endParaRPr lang="en-US" sz="1800" dirty="0">
              <a:latin typeface="Calibri" panose="020F0502020204030204" pitchFamily="34" charset="0"/>
              <a:ea typeface="Roboto" panose="020B0604020202020204" charset="0"/>
              <a:cs typeface="Calibri" panose="020F0502020204030204" pitchFamily="34" charset="0"/>
            </a:endParaRPr>
          </a:p>
        </p:txBody>
      </p:sp>
      <p:pic>
        <p:nvPicPr>
          <p:cNvPr id="3" name="Picture 2" descr="Chart, radar chart&#10;&#10;Description automatically generated">
            <a:extLst>
              <a:ext uri="{FF2B5EF4-FFF2-40B4-BE49-F238E27FC236}">
                <a16:creationId xmlns:a16="http://schemas.microsoft.com/office/drawing/2014/main" id="{67AB96DE-E0A7-468B-9021-845768B60523}"/>
              </a:ext>
            </a:extLst>
          </p:cNvPr>
          <p:cNvPicPr>
            <a:picLocks noChangeAspect="1"/>
          </p:cNvPicPr>
          <p:nvPr/>
        </p:nvPicPr>
        <p:blipFill>
          <a:blip r:embed="rId3"/>
          <a:stretch>
            <a:fillRect/>
          </a:stretch>
        </p:blipFill>
        <p:spPr>
          <a:xfrm>
            <a:off x="9138227" y="1137482"/>
            <a:ext cx="3053773" cy="2606040"/>
          </a:xfrm>
          <a:prstGeom prst="rect">
            <a:avLst/>
          </a:prstGeom>
        </p:spPr>
      </p:pic>
      <p:pic>
        <p:nvPicPr>
          <p:cNvPr id="8" name="Picture 7" descr="Chart, line chart, histogram&#10;&#10;Description automatically generated">
            <a:extLst>
              <a:ext uri="{FF2B5EF4-FFF2-40B4-BE49-F238E27FC236}">
                <a16:creationId xmlns:a16="http://schemas.microsoft.com/office/drawing/2014/main" id="{39AF21BA-5D9C-40EE-BD65-E4F478AA2ED5}"/>
              </a:ext>
            </a:extLst>
          </p:cNvPr>
          <p:cNvPicPr>
            <a:picLocks noChangeAspect="1"/>
          </p:cNvPicPr>
          <p:nvPr/>
        </p:nvPicPr>
        <p:blipFill>
          <a:blip r:embed="rId4"/>
          <a:stretch>
            <a:fillRect/>
          </a:stretch>
        </p:blipFill>
        <p:spPr>
          <a:xfrm>
            <a:off x="6413080" y="4329386"/>
            <a:ext cx="5128891" cy="2329720"/>
          </a:xfrm>
          <a:prstGeom prst="rect">
            <a:avLst/>
          </a:prstGeom>
        </p:spPr>
      </p:pic>
      <p:pic>
        <p:nvPicPr>
          <p:cNvPr id="10" name="Picture 9">
            <a:extLst>
              <a:ext uri="{FF2B5EF4-FFF2-40B4-BE49-F238E27FC236}">
                <a16:creationId xmlns:a16="http://schemas.microsoft.com/office/drawing/2014/main" id="{D491A8E2-0C89-4BAD-BE5D-02F8BBA87048}"/>
              </a:ext>
            </a:extLst>
          </p:cNvPr>
          <p:cNvPicPr>
            <a:picLocks noChangeAspect="1"/>
          </p:cNvPicPr>
          <p:nvPr/>
        </p:nvPicPr>
        <p:blipFill>
          <a:blip r:embed="rId5"/>
          <a:stretch>
            <a:fillRect/>
          </a:stretch>
        </p:blipFill>
        <p:spPr>
          <a:xfrm>
            <a:off x="5788649" y="1137482"/>
            <a:ext cx="2872875" cy="2500058"/>
          </a:xfrm>
          <a:prstGeom prst="rect">
            <a:avLst/>
          </a:prstGeom>
        </p:spPr>
      </p:pic>
      <p:sp>
        <p:nvSpPr>
          <p:cNvPr id="11" name="Arrow: Down 10">
            <a:extLst>
              <a:ext uri="{FF2B5EF4-FFF2-40B4-BE49-F238E27FC236}">
                <a16:creationId xmlns:a16="http://schemas.microsoft.com/office/drawing/2014/main" id="{D8EBFB30-D69E-4531-8CDE-3412599B1A79}"/>
              </a:ext>
            </a:extLst>
          </p:cNvPr>
          <p:cNvSpPr/>
          <p:nvPr/>
        </p:nvSpPr>
        <p:spPr>
          <a:xfrm rot="16200000">
            <a:off x="8747830" y="2113606"/>
            <a:ext cx="314325" cy="469834"/>
          </a:xfrm>
          <a:prstGeom prst="downArrow">
            <a:avLst/>
          </a:prstGeom>
          <a:solidFill>
            <a:srgbClr val="CB130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C00000"/>
              </a:solidFill>
            </a:endParaRPr>
          </a:p>
        </p:txBody>
      </p:sp>
      <p:sp>
        <p:nvSpPr>
          <p:cNvPr id="15" name="Arrow: Down 14">
            <a:extLst>
              <a:ext uri="{FF2B5EF4-FFF2-40B4-BE49-F238E27FC236}">
                <a16:creationId xmlns:a16="http://schemas.microsoft.com/office/drawing/2014/main" id="{401CDAD4-3FFC-4ACA-A893-14CDA3996F5F}"/>
              </a:ext>
            </a:extLst>
          </p:cNvPr>
          <p:cNvSpPr/>
          <p:nvPr/>
        </p:nvSpPr>
        <p:spPr>
          <a:xfrm>
            <a:off x="9138227" y="3859552"/>
            <a:ext cx="314325" cy="469834"/>
          </a:xfrm>
          <a:prstGeom prst="downArrow">
            <a:avLst/>
          </a:prstGeom>
          <a:solidFill>
            <a:srgbClr val="CB130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C00000"/>
              </a:solidFill>
            </a:endParaRPr>
          </a:p>
        </p:txBody>
      </p:sp>
    </p:spTree>
    <p:extLst>
      <p:ext uri="{BB962C8B-B14F-4D97-AF65-F5344CB8AC3E}">
        <p14:creationId xmlns:p14="http://schemas.microsoft.com/office/powerpoint/2010/main" val="2938362823"/>
      </p:ext>
    </p:extLst>
  </p:cSld>
  <p:clrMapOvr>
    <a:masterClrMapping/>
  </p:clrMapOvr>
  <mc:AlternateContent xmlns:mc="http://schemas.openxmlformats.org/markup-compatibility/2006" xmlns:p14="http://schemas.microsoft.com/office/powerpoint/2010/main">
    <mc:Choice Requires="p14">
      <p:transition spd="slow" p14:dur="2000" advTm="35000"/>
    </mc:Choice>
    <mc:Fallback xmlns="">
      <p:transition spd="slow" advTm="35000"/>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ED72168-C2E8-4E4E-965B-2132F2AEC42D}"/>
              </a:ext>
            </a:extLst>
          </p:cNvPr>
          <p:cNvSpPr>
            <a:spLocks noGrp="1"/>
          </p:cNvSpPr>
          <p:nvPr>
            <p:ph type="sldNum" sz="quarter" idx="4"/>
          </p:nvPr>
        </p:nvSpPr>
        <p:spPr/>
        <p:txBody>
          <a:bodyPr/>
          <a:lstStyle/>
          <a:p>
            <a:fld id="{710181BD-7B98-435C-8182-459C2BFB10B6}" type="slidenum">
              <a:rPr lang="en-US" smtClean="0"/>
              <a:t>28</a:t>
            </a:fld>
            <a:endParaRPr lang="en-US"/>
          </a:p>
        </p:txBody>
      </p:sp>
      <p:pic>
        <p:nvPicPr>
          <p:cNvPr id="4" name="Picture 3" descr="Diagram&#10;&#10;Description automatically generated with medium confidence">
            <a:extLst>
              <a:ext uri="{FF2B5EF4-FFF2-40B4-BE49-F238E27FC236}">
                <a16:creationId xmlns:a16="http://schemas.microsoft.com/office/drawing/2014/main" id="{A736D42B-412C-4E7E-86C9-889E44A33D80}"/>
              </a:ext>
            </a:extLst>
          </p:cNvPr>
          <p:cNvPicPr>
            <a:picLocks noChangeAspect="1"/>
          </p:cNvPicPr>
          <p:nvPr/>
        </p:nvPicPr>
        <p:blipFill>
          <a:blip r:embed="rId2"/>
          <a:stretch>
            <a:fillRect/>
          </a:stretch>
        </p:blipFill>
        <p:spPr>
          <a:xfrm>
            <a:off x="6370664" y="231024"/>
            <a:ext cx="5618782" cy="4535889"/>
          </a:xfrm>
          <a:prstGeom prst="rect">
            <a:avLst/>
          </a:prstGeom>
        </p:spPr>
      </p:pic>
      <p:sp>
        <p:nvSpPr>
          <p:cNvPr id="5" name="Rectangle 4">
            <a:extLst>
              <a:ext uri="{FF2B5EF4-FFF2-40B4-BE49-F238E27FC236}">
                <a16:creationId xmlns:a16="http://schemas.microsoft.com/office/drawing/2014/main" id="{B44B27EA-F49A-4CB4-B77D-93B7BDA00FDB}"/>
              </a:ext>
            </a:extLst>
          </p:cNvPr>
          <p:cNvSpPr/>
          <p:nvPr/>
        </p:nvSpPr>
        <p:spPr>
          <a:xfrm>
            <a:off x="1031755" y="282611"/>
            <a:ext cx="4503157" cy="646331"/>
          </a:xfrm>
          <a:prstGeom prst="rect">
            <a:avLst/>
          </a:prstGeom>
        </p:spPr>
        <p:txBody>
          <a:bodyPr wrap="none">
            <a:spAutoFit/>
          </a:bodyPr>
          <a:lstStyle/>
          <a:p>
            <a:pPr lvl="0" algn="ctr"/>
            <a:r>
              <a:rPr lang="en-US" sz="3600" b="1" dirty="0">
                <a:solidFill>
                  <a:srgbClr val="C00000"/>
                </a:solidFill>
                <a:latin typeface="Lato Black" panose="020F0502020204030203" pitchFamily="34" charset="0"/>
                <a:ea typeface="Lato Black" panose="020F0502020204030203" pitchFamily="34" charset="0"/>
                <a:cs typeface="Lato Black" panose="020F0502020204030203" pitchFamily="34" charset="0"/>
                <a:sym typeface="Open Sans ExtraBold"/>
              </a:rPr>
              <a:t>Selection approach 2</a:t>
            </a:r>
          </a:p>
        </p:txBody>
      </p:sp>
      <p:grpSp>
        <p:nvGrpSpPr>
          <p:cNvPr id="6" name="Group 5">
            <a:extLst>
              <a:ext uri="{FF2B5EF4-FFF2-40B4-BE49-F238E27FC236}">
                <a16:creationId xmlns:a16="http://schemas.microsoft.com/office/drawing/2014/main" id="{0FC076FD-446E-436D-8A15-BC8E2555C944}"/>
              </a:ext>
            </a:extLst>
          </p:cNvPr>
          <p:cNvGrpSpPr>
            <a:grpSpLocks noChangeAspect="1"/>
          </p:cNvGrpSpPr>
          <p:nvPr/>
        </p:nvGrpSpPr>
        <p:grpSpPr>
          <a:xfrm>
            <a:off x="81037" y="137336"/>
            <a:ext cx="936882" cy="936882"/>
            <a:chOff x="3412215" y="2467322"/>
            <a:chExt cx="3600000" cy="3600000"/>
          </a:xfrm>
        </p:grpSpPr>
        <p:sp>
          <p:nvSpPr>
            <p:cNvPr id="7" name="Google Shape;221;p54">
              <a:extLst>
                <a:ext uri="{FF2B5EF4-FFF2-40B4-BE49-F238E27FC236}">
                  <a16:creationId xmlns:a16="http://schemas.microsoft.com/office/drawing/2014/main" id="{09B97E7D-003C-481D-88DB-6B0B9992056C}"/>
                </a:ext>
              </a:extLst>
            </p:cNvPr>
            <p:cNvSpPr/>
            <p:nvPr/>
          </p:nvSpPr>
          <p:spPr>
            <a:xfrm>
              <a:off x="3412215" y="2467322"/>
              <a:ext cx="3600000" cy="3600000"/>
            </a:xfrm>
            <a:prstGeom prst="ellipse">
              <a:avLst/>
            </a:prstGeom>
            <a:solidFill>
              <a:srgbClr val="C00000">
                <a:alpha val="20000"/>
              </a:srgbClr>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7466">
                <a:solidFill>
                  <a:schemeClr val="dk1"/>
                </a:solidFill>
                <a:latin typeface="Gill Sans"/>
                <a:ea typeface="Gill Sans"/>
                <a:cs typeface="Gill Sans"/>
                <a:sym typeface="Gill Sans"/>
              </a:endParaRPr>
            </a:p>
          </p:txBody>
        </p:sp>
        <p:sp>
          <p:nvSpPr>
            <p:cNvPr id="8" name="Google Shape;222;p54">
              <a:extLst>
                <a:ext uri="{FF2B5EF4-FFF2-40B4-BE49-F238E27FC236}">
                  <a16:creationId xmlns:a16="http://schemas.microsoft.com/office/drawing/2014/main" id="{E50AE458-1CD5-4D79-BDF1-11436D84CA65}"/>
                </a:ext>
              </a:extLst>
            </p:cNvPr>
            <p:cNvSpPr/>
            <p:nvPr/>
          </p:nvSpPr>
          <p:spPr>
            <a:xfrm>
              <a:off x="3772215" y="2827322"/>
              <a:ext cx="2880000" cy="2880000"/>
            </a:xfrm>
            <a:prstGeom prst="ellipse">
              <a:avLst/>
            </a:prstGeom>
            <a:solidFill>
              <a:srgbClr val="C00000">
                <a:alpha val="36862"/>
              </a:srgbClr>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7466">
                <a:solidFill>
                  <a:schemeClr val="dk1"/>
                </a:solidFill>
                <a:latin typeface="Gill Sans"/>
                <a:ea typeface="Gill Sans"/>
                <a:cs typeface="Gill Sans"/>
                <a:sym typeface="Gill Sans"/>
              </a:endParaRPr>
            </a:p>
          </p:txBody>
        </p:sp>
      </p:grpSp>
      <p:sp>
        <p:nvSpPr>
          <p:cNvPr id="9" name="Rectangle 8">
            <a:extLst>
              <a:ext uri="{FF2B5EF4-FFF2-40B4-BE49-F238E27FC236}">
                <a16:creationId xmlns:a16="http://schemas.microsoft.com/office/drawing/2014/main" id="{E4587B69-45F9-4BF0-A4E0-6111871FF97C}"/>
              </a:ext>
            </a:extLst>
          </p:cNvPr>
          <p:cNvSpPr/>
          <p:nvPr/>
        </p:nvSpPr>
        <p:spPr>
          <a:xfrm>
            <a:off x="81036" y="1148194"/>
            <a:ext cx="5752836" cy="4247317"/>
          </a:xfrm>
          <a:prstGeom prst="rect">
            <a:avLst/>
          </a:prstGeom>
        </p:spPr>
        <p:txBody>
          <a:bodyPr wrap="square">
            <a:spAutoFit/>
          </a:bodyPr>
          <a:lstStyle/>
          <a:p>
            <a:pPr marL="342900" indent="-342900">
              <a:buFont typeface="Arial" panose="020B0604020202020204" pitchFamily="34" charset="0"/>
              <a:buChar char="•"/>
            </a:pPr>
            <a:r>
              <a:rPr lang="en-US" sz="1800" dirty="0">
                <a:latin typeface="Calibri" panose="020F0502020204030204" pitchFamily="34" charset="0"/>
                <a:ea typeface="Roboto" panose="020B0604020202020204" charset="0"/>
                <a:cs typeface="Calibri" panose="020F0502020204030204" pitchFamily="34" charset="0"/>
              </a:rPr>
              <a:t>Good for N &lt; 4.</a:t>
            </a:r>
          </a:p>
          <a:p>
            <a:endParaRPr lang="en-US" sz="1800" dirty="0">
              <a:latin typeface="Calibri" panose="020F0502020204030204" pitchFamily="34" charset="0"/>
              <a:ea typeface="Roboto" panose="020B0604020202020204" charset="0"/>
              <a:cs typeface="Calibri" panose="020F0502020204030204" pitchFamily="34" charset="0"/>
            </a:endParaRPr>
          </a:p>
          <a:p>
            <a:pPr marL="342900" indent="-342900">
              <a:buFont typeface="Arial" panose="020B0604020202020204" pitchFamily="34" charset="0"/>
              <a:buChar char="•"/>
            </a:pPr>
            <a:r>
              <a:rPr lang="en-US" sz="1800" dirty="0">
                <a:latin typeface="Calibri" panose="020F0502020204030204" pitchFamily="34" charset="0"/>
                <a:ea typeface="Roboto" panose="020B0604020202020204" charset="0"/>
                <a:cs typeface="Calibri" panose="020F0502020204030204" pitchFamily="34" charset="0"/>
              </a:rPr>
              <a:t>Decision map used to select final </a:t>
            </a:r>
            <a:r>
              <a:rPr lang="en-US" sz="1800" dirty="0" err="1">
                <a:latin typeface="Calibri" panose="020F0502020204030204" pitchFamily="34" charset="0"/>
                <a:ea typeface="Roboto" panose="020B0604020202020204" charset="0"/>
                <a:cs typeface="Calibri" panose="020F0502020204030204" pitchFamily="34" charset="0"/>
              </a:rPr>
              <a:t>linac</a:t>
            </a:r>
            <a:r>
              <a:rPr lang="en-US" sz="1800" dirty="0">
                <a:latin typeface="Calibri" panose="020F0502020204030204" pitchFamily="34" charset="0"/>
                <a:ea typeface="Roboto" panose="020B0604020202020204" charset="0"/>
                <a:cs typeface="Calibri" panose="020F0502020204030204" pitchFamily="34" charset="0"/>
              </a:rPr>
              <a:t> design – check points with low values of </a:t>
            </a:r>
            <a:r>
              <a:rPr lang="en-US" sz="1800" dirty="0" err="1">
                <a:latin typeface="Calibri" panose="020F0502020204030204" pitchFamily="34" charset="0"/>
                <a:ea typeface="Roboto" panose="020B0604020202020204" charset="0"/>
                <a:cs typeface="Calibri" panose="020F0502020204030204" pitchFamily="34" charset="0"/>
              </a:rPr>
              <a:t>B</a:t>
            </a:r>
            <a:r>
              <a:rPr lang="en-US" sz="1800" baseline="-25000" dirty="0" err="1">
                <a:latin typeface="Calibri" panose="020F0502020204030204" pitchFamily="34" charset="0"/>
                <a:ea typeface="Roboto" panose="020B0604020202020204" charset="0"/>
                <a:cs typeface="Calibri" panose="020F0502020204030204" pitchFamily="34" charset="0"/>
              </a:rPr>
              <a:t>pk</a:t>
            </a:r>
            <a:r>
              <a:rPr lang="en-US" sz="1800" dirty="0">
                <a:latin typeface="Calibri" panose="020F0502020204030204" pitchFamily="34" charset="0"/>
                <a:ea typeface="Roboto" panose="020B0604020202020204" charset="0"/>
                <a:cs typeface="Calibri" panose="020F0502020204030204" pitchFamily="34" charset="0"/>
              </a:rPr>
              <a:t>/</a:t>
            </a:r>
            <a:r>
              <a:rPr lang="en-US" sz="1800" dirty="0" err="1">
                <a:latin typeface="Calibri" panose="020F0502020204030204" pitchFamily="34" charset="0"/>
                <a:ea typeface="Roboto" panose="020B0604020202020204" charset="0"/>
                <a:cs typeface="Calibri" panose="020F0502020204030204" pitchFamily="34" charset="0"/>
              </a:rPr>
              <a:t>E</a:t>
            </a:r>
            <a:r>
              <a:rPr lang="en-US" sz="1800" baseline="-25000" dirty="0" err="1">
                <a:latin typeface="Calibri" panose="020F0502020204030204" pitchFamily="34" charset="0"/>
                <a:ea typeface="Roboto" panose="020B0604020202020204" charset="0"/>
                <a:cs typeface="Calibri" panose="020F0502020204030204" pitchFamily="34" charset="0"/>
              </a:rPr>
              <a:t>acc</a:t>
            </a:r>
            <a:r>
              <a:rPr lang="en-US" sz="1800" dirty="0">
                <a:latin typeface="Calibri" panose="020F0502020204030204" pitchFamily="34" charset="0"/>
                <a:ea typeface="Roboto" panose="020B0604020202020204" charset="0"/>
                <a:cs typeface="Calibri" panose="020F0502020204030204" pitchFamily="34" charset="0"/>
              </a:rPr>
              <a:t> and close to the limit of </a:t>
            </a:r>
            <a:r>
              <a:rPr lang="en-US" sz="1800" dirty="0" err="1">
                <a:latin typeface="Calibri" panose="020F0502020204030204" pitchFamily="34" charset="0"/>
                <a:ea typeface="Roboto" panose="020B0604020202020204" charset="0"/>
                <a:cs typeface="Calibri" panose="020F0502020204030204" pitchFamily="34" charset="0"/>
              </a:rPr>
              <a:t>E</a:t>
            </a:r>
            <a:r>
              <a:rPr lang="en-US" sz="1800" baseline="-25000" dirty="0" err="1">
                <a:latin typeface="Calibri" panose="020F0502020204030204" pitchFamily="34" charset="0"/>
                <a:ea typeface="Roboto" panose="020B0604020202020204" charset="0"/>
                <a:cs typeface="Calibri" panose="020F0502020204030204" pitchFamily="34" charset="0"/>
              </a:rPr>
              <a:t>pk</a:t>
            </a:r>
            <a:r>
              <a:rPr lang="en-US" sz="1800" dirty="0">
                <a:latin typeface="Calibri" panose="020F0502020204030204" pitchFamily="34" charset="0"/>
                <a:ea typeface="Roboto" panose="020B0604020202020204" charset="0"/>
                <a:cs typeface="Calibri" panose="020F0502020204030204" pitchFamily="34" charset="0"/>
              </a:rPr>
              <a:t>/</a:t>
            </a:r>
            <a:r>
              <a:rPr lang="en-US" sz="1800" dirty="0" err="1">
                <a:latin typeface="Calibri" panose="020F0502020204030204" pitchFamily="34" charset="0"/>
                <a:ea typeface="Roboto" panose="020B0604020202020204" charset="0"/>
                <a:cs typeface="Calibri" panose="020F0502020204030204" pitchFamily="34" charset="0"/>
              </a:rPr>
              <a:t>E</a:t>
            </a:r>
            <a:r>
              <a:rPr lang="en-US" sz="1800" baseline="-25000" dirty="0" err="1">
                <a:latin typeface="Calibri" panose="020F0502020204030204" pitchFamily="34" charset="0"/>
                <a:ea typeface="Roboto" panose="020B0604020202020204" charset="0"/>
                <a:cs typeface="Calibri" panose="020F0502020204030204" pitchFamily="34" charset="0"/>
              </a:rPr>
              <a:t>acc</a:t>
            </a:r>
            <a:r>
              <a:rPr lang="en-US" sz="1800" dirty="0">
                <a:latin typeface="Calibri" panose="020F0502020204030204" pitchFamily="34" charset="0"/>
                <a:ea typeface="Roboto" panose="020B0604020202020204" charset="0"/>
                <a:cs typeface="Calibri" panose="020F0502020204030204" pitchFamily="34" charset="0"/>
              </a:rPr>
              <a:t>.</a:t>
            </a:r>
          </a:p>
          <a:p>
            <a:endParaRPr lang="en-US" sz="1800" dirty="0">
              <a:latin typeface="Calibri" panose="020F0502020204030204" pitchFamily="34" charset="0"/>
              <a:ea typeface="Roboto" panose="020B0604020202020204" charset="0"/>
              <a:cs typeface="Calibri" panose="020F0502020204030204" pitchFamily="34" charset="0"/>
            </a:endParaRPr>
          </a:p>
          <a:p>
            <a:pPr marL="342900" indent="-342900">
              <a:buFont typeface="Arial" panose="020B0604020202020204" pitchFamily="34" charset="0"/>
              <a:buChar char="•"/>
            </a:pPr>
            <a:r>
              <a:rPr lang="en-US" sz="1800" dirty="0">
                <a:latin typeface="Calibri" panose="020F0502020204030204" pitchFamily="34" charset="0"/>
                <a:ea typeface="Roboto" panose="020B0604020202020204" charset="0"/>
                <a:cs typeface="Calibri" panose="020F0502020204030204" pitchFamily="34" charset="0"/>
              </a:rPr>
              <a:t>Only two objectives matter as S</a:t>
            </a:r>
            <a:r>
              <a:rPr lang="en-US" sz="1800" baseline="-25000" dirty="0">
                <a:latin typeface="Calibri" panose="020F0502020204030204" pitchFamily="34" charset="0"/>
                <a:ea typeface="Roboto" panose="020B0604020202020204" charset="0"/>
                <a:cs typeface="Calibri" panose="020F0502020204030204" pitchFamily="34" charset="0"/>
              </a:rPr>
              <a:t>c</a:t>
            </a:r>
            <a:r>
              <a:rPr lang="en-US" sz="1800" dirty="0">
                <a:latin typeface="Calibri" panose="020F0502020204030204" pitchFamily="34" charset="0"/>
                <a:ea typeface="Roboto" panose="020B0604020202020204" charset="0"/>
                <a:cs typeface="Calibri" panose="020F0502020204030204" pitchFamily="34" charset="0"/>
              </a:rPr>
              <a:t> and </a:t>
            </a:r>
            <a:r>
              <a:rPr lang="en-US" sz="1800" dirty="0" err="1">
                <a:latin typeface="Calibri" panose="020F0502020204030204" pitchFamily="34" charset="0"/>
                <a:ea typeface="Roboto" panose="020B0604020202020204" charset="0"/>
                <a:cs typeface="Calibri" panose="020F0502020204030204" pitchFamily="34" charset="0"/>
              </a:rPr>
              <a:t>B</a:t>
            </a:r>
            <a:r>
              <a:rPr lang="en-US" sz="1800" baseline="-25000" dirty="0" err="1">
                <a:latin typeface="Calibri" panose="020F0502020204030204" pitchFamily="34" charset="0"/>
                <a:ea typeface="Roboto" panose="020B0604020202020204" charset="0"/>
                <a:cs typeface="Calibri" panose="020F0502020204030204" pitchFamily="34" charset="0"/>
              </a:rPr>
              <a:t>pk</a:t>
            </a:r>
            <a:r>
              <a:rPr lang="en-US" sz="1800" dirty="0">
                <a:latin typeface="Calibri" panose="020F0502020204030204" pitchFamily="34" charset="0"/>
                <a:ea typeface="Roboto" panose="020B0604020202020204" charset="0"/>
                <a:cs typeface="Calibri" panose="020F0502020204030204" pitchFamily="34" charset="0"/>
              </a:rPr>
              <a:t>/</a:t>
            </a:r>
            <a:r>
              <a:rPr lang="en-US" sz="1800" dirty="0" err="1">
                <a:latin typeface="Calibri" panose="020F0502020204030204" pitchFamily="34" charset="0"/>
                <a:ea typeface="Roboto" panose="020B0604020202020204" charset="0"/>
                <a:cs typeface="Calibri" panose="020F0502020204030204" pitchFamily="34" charset="0"/>
              </a:rPr>
              <a:t>E</a:t>
            </a:r>
            <a:r>
              <a:rPr lang="en-US" sz="1800" baseline="-25000" dirty="0" err="1">
                <a:latin typeface="Calibri" panose="020F0502020204030204" pitchFamily="34" charset="0"/>
                <a:ea typeface="Roboto" panose="020B0604020202020204" charset="0"/>
                <a:cs typeface="Calibri" panose="020F0502020204030204" pitchFamily="34" charset="0"/>
              </a:rPr>
              <a:t>acc</a:t>
            </a:r>
            <a:r>
              <a:rPr lang="en-US" sz="1800" dirty="0">
                <a:latin typeface="Calibri" panose="020F0502020204030204" pitchFamily="34" charset="0"/>
                <a:ea typeface="Roboto" panose="020B0604020202020204" charset="0"/>
                <a:cs typeface="Calibri" panose="020F0502020204030204" pitchFamily="34" charset="0"/>
              </a:rPr>
              <a:t> were always under the limit due to the modest gradient.</a:t>
            </a:r>
          </a:p>
          <a:p>
            <a:endParaRPr lang="en-US" sz="1800" dirty="0">
              <a:latin typeface="Calibri" panose="020F0502020204030204" pitchFamily="34" charset="0"/>
              <a:ea typeface="Roboto" panose="020B0604020202020204" charset="0"/>
              <a:cs typeface="Calibri" panose="020F0502020204030204" pitchFamily="34" charset="0"/>
            </a:endParaRPr>
          </a:p>
          <a:p>
            <a:pPr marL="342900" indent="-342900">
              <a:buFont typeface="Arial" panose="020B0604020202020204" pitchFamily="34" charset="0"/>
              <a:buChar char="•"/>
            </a:pPr>
            <a:r>
              <a:rPr lang="en-US" sz="1800" dirty="0">
                <a:latin typeface="Calibri" panose="020F0502020204030204" pitchFamily="34" charset="0"/>
                <a:ea typeface="Roboto" panose="020B0604020202020204" charset="0"/>
                <a:cs typeface="Calibri" panose="020F0502020204030204" pitchFamily="34" charset="0"/>
              </a:rPr>
              <a:t>3 design options depending on how close to the limit of S</a:t>
            </a:r>
            <a:r>
              <a:rPr lang="en-US" sz="1800" baseline="-25000" dirty="0">
                <a:latin typeface="Calibri" panose="020F0502020204030204" pitchFamily="34" charset="0"/>
                <a:ea typeface="Roboto" panose="020B0604020202020204" charset="0"/>
                <a:cs typeface="Calibri" panose="020F0502020204030204" pitchFamily="34" charset="0"/>
              </a:rPr>
              <a:t>c </a:t>
            </a:r>
            <a:r>
              <a:rPr lang="en-US" sz="1800" dirty="0">
                <a:latin typeface="Calibri" panose="020F0502020204030204" pitchFamily="34" charset="0"/>
                <a:ea typeface="Roboto" panose="020B0604020202020204" charset="0"/>
                <a:cs typeface="Calibri" panose="020F0502020204030204" pitchFamily="34" charset="0"/>
              </a:rPr>
              <a:t>we wanted to go.</a:t>
            </a:r>
          </a:p>
          <a:p>
            <a:endParaRPr lang="en-US" sz="1800" dirty="0">
              <a:latin typeface="Calibri" panose="020F0502020204030204" pitchFamily="34" charset="0"/>
              <a:ea typeface="Roboto" panose="020B0604020202020204" charset="0"/>
              <a:cs typeface="Calibri" panose="020F0502020204030204" pitchFamily="34" charset="0"/>
            </a:endParaRPr>
          </a:p>
          <a:p>
            <a:endParaRPr lang="en-US" sz="1800" dirty="0">
              <a:latin typeface="Calibri" panose="020F0502020204030204" pitchFamily="34" charset="0"/>
              <a:ea typeface="Roboto" panose="020B0604020202020204" charset="0"/>
              <a:cs typeface="Calibri" panose="020F0502020204030204" pitchFamily="34" charset="0"/>
            </a:endParaRPr>
          </a:p>
          <a:p>
            <a:pPr marL="342900" indent="-342900">
              <a:buFont typeface="Arial" panose="020B0604020202020204" pitchFamily="34" charset="0"/>
              <a:buChar char="•"/>
            </a:pPr>
            <a:endParaRPr lang="en-US" sz="1800" dirty="0">
              <a:latin typeface="Calibri" panose="020F0502020204030204" pitchFamily="34" charset="0"/>
              <a:ea typeface="Roboto" panose="020B0604020202020204" charset="0"/>
              <a:cs typeface="Calibri" panose="020F0502020204030204" pitchFamily="34" charset="0"/>
            </a:endParaRPr>
          </a:p>
          <a:p>
            <a:pPr marL="342900" indent="-342900">
              <a:buFont typeface="Arial" panose="020B0604020202020204" pitchFamily="34" charset="0"/>
              <a:buChar char="•"/>
            </a:pPr>
            <a:endParaRPr lang="en-US" sz="1800" dirty="0">
              <a:latin typeface="Calibri" panose="020F0502020204030204" pitchFamily="34" charset="0"/>
              <a:ea typeface="Roboto" panose="020B0604020202020204" charset="0"/>
              <a:cs typeface="Calibri" panose="020F0502020204030204" pitchFamily="34" charset="0"/>
            </a:endParaRPr>
          </a:p>
        </p:txBody>
      </p:sp>
      <mc:AlternateContent xmlns:mc="http://schemas.openxmlformats.org/markup-compatibility/2006">
        <mc:Choice xmlns:a14="http://schemas.microsoft.com/office/drawing/2010/main" Requires="a14">
          <p:graphicFrame>
            <p:nvGraphicFramePr>
              <p:cNvPr id="10" name="Table 23">
                <a:extLst>
                  <a:ext uri="{FF2B5EF4-FFF2-40B4-BE49-F238E27FC236}">
                    <a16:creationId xmlns:a16="http://schemas.microsoft.com/office/drawing/2014/main" id="{E19B3030-DCA2-4447-ABD3-CF9F148DA76B}"/>
                  </a:ext>
                </a:extLst>
              </p:cNvPr>
              <p:cNvGraphicFramePr>
                <a:graphicFrameLocks/>
              </p:cNvGraphicFramePr>
              <p:nvPr>
                <p:extLst>
                  <p:ext uri="{D42A27DB-BD31-4B8C-83A1-F6EECF244321}">
                    <p14:modId xmlns:p14="http://schemas.microsoft.com/office/powerpoint/2010/main" val="217960774"/>
                  </p:ext>
                </p:extLst>
              </p:nvPr>
            </p:nvGraphicFramePr>
            <p:xfrm>
              <a:off x="81036" y="4493291"/>
              <a:ext cx="6210300" cy="1529906"/>
            </p:xfrm>
            <a:graphic>
              <a:graphicData uri="http://schemas.openxmlformats.org/drawingml/2006/table">
                <a:tbl>
                  <a:tblPr firstRow="1" bandRow="1">
                    <a:tableStyleId>{5C22544A-7EE6-4342-B048-85BDC9FD1C3A}</a:tableStyleId>
                  </a:tblPr>
                  <a:tblGrid>
                    <a:gridCol w="3238500">
                      <a:extLst>
                        <a:ext uri="{9D8B030D-6E8A-4147-A177-3AD203B41FA5}">
                          <a16:colId xmlns:a16="http://schemas.microsoft.com/office/drawing/2014/main" val="2321261198"/>
                        </a:ext>
                      </a:extLst>
                    </a:gridCol>
                    <a:gridCol w="1073775">
                      <a:extLst>
                        <a:ext uri="{9D8B030D-6E8A-4147-A177-3AD203B41FA5}">
                          <a16:colId xmlns:a16="http://schemas.microsoft.com/office/drawing/2014/main" val="1435827803"/>
                        </a:ext>
                      </a:extLst>
                    </a:gridCol>
                    <a:gridCol w="1898025">
                      <a:extLst>
                        <a:ext uri="{9D8B030D-6E8A-4147-A177-3AD203B41FA5}">
                          <a16:colId xmlns:a16="http://schemas.microsoft.com/office/drawing/2014/main" val="4230575416"/>
                        </a:ext>
                      </a:extLst>
                    </a:gridCol>
                  </a:tblGrid>
                  <a:tr h="258032">
                    <a:tc>
                      <a:txBody>
                        <a:bodyPr/>
                        <a:lstStyle/>
                        <a:p>
                          <a:r>
                            <a:rPr lang="en-US" dirty="0"/>
                            <a:t>Quantity </a:t>
                          </a:r>
                        </a:p>
                      </a:txBody>
                      <a:tcPr/>
                    </a:tc>
                    <a:tc>
                      <a:txBody>
                        <a:bodyPr/>
                        <a:lstStyle/>
                        <a:p>
                          <a:r>
                            <a:rPr lang="en-US" dirty="0"/>
                            <a:t>Limit </a:t>
                          </a:r>
                        </a:p>
                      </a:txBody>
                      <a:tcPr/>
                    </a:tc>
                    <a:tc>
                      <a:txBody>
                        <a:bodyPr/>
                        <a:lstStyle/>
                        <a:p>
                          <a:r>
                            <a:rPr lang="en-US" dirty="0"/>
                            <a:t>Limit @ 22 MV/m</a:t>
                          </a:r>
                        </a:p>
                      </a:txBody>
                      <a:tcPr/>
                    </a:tc>
                    <a:extLst>
                      <a:ext uri="{0D108BD9-81ED-4DB2-BD59-A6C34878D82A}">
                        <a16:rowId xmlns:a16="http://schemas.microsoft.com/office/drawing/2014/main" val="457188342"/>
                      </a:ext>
                    </a:extLst>
                  </a:tr>
                  <a:tr h="258032">
                    <a:tc>
                      <a:txBody>
                        <a:bodyPr/>
                        <a:lstStyle/>
                        <a:p>
                          <a:r>
                            <a:rPr lang="en-US" dirty="0"/>
                            <a:t>Peak E field </a:t>
                          </a:r>
                        </a:p>
                      </a:txBody>
                      <a:tcPr/>
                    </a:tc>
                    <a:tc>
                      <a:txBody>
                        <a:bodyPr/>
                        <a:lstStyle/>
                        <a:p>
                          <a:r>
                            <a:rPr lang="en-US" dirty="0"/>
                            <a:t>100 MV/m</a:t>
                          </a:r>
                        </a:p>
                      </a:txBody>
                      <a:tcPr/>
                    </a:tc>
                    <a:tc>
                      <a:txBody>
                        <a:bodyPr/>
                        <a:lstStyle/>
                        <a:p>
                          <a:r>
                            <a:rPr lang="en-US" dirty="0"/>
                            <a:t>Ep/</a:t>
                          </a:r>
                          <a:r>
                            <a:rPr lang="en-US" dirty="0" err="1"/>
                            <a:t>Ea</a:t>
                          </a:r>
                          <a:r>
                            <a:rPr lang="en-US" dirty="0"/>
                            <a:t> = 4.5</a:t>
                          </a:r>
                        </a:p>
                      </a:txBody>
                      <a:tcPr/>
                    </a:tc>
                    <a:extLst>
                      <a:ext uri="{0D108BD9-81ED-4DB2-BD59-A6C34878D82A}">
                        <a16:rowId xmlns:a16="http://schemas.microsoft.com/office/drawing/2014/main" val="432057866"/>
                      </a:ext>
                    </a:extLst>
                  </a:tr>
                  <a:tr h="263032">
                    <a:tc>
                      <a:txBody>
                        <a:bodyPr/>
                        <a:lstStyle/>
                        <a:p>
                          <a:r>
                            <a:rPr lang="en-US" dirty="0"/>
                            <a:t>Peak Sc</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dirty="0"/>
                            <a:t>1 W/</a:t>
                          </a:r>
                          <a:r>
                            <a:rPr lang="el-GR" dirty="0">
                              <a:latin typeface="Calibri" panose="020F0502020204030204" pitchFamily="34" charset="0"/>
                              <a:cs typeface="Calibri" panose="020F0502020204030204" pitchFamily="34" charset="0"/>
                            </a:rPr>
                            <a:t>μ</a:t>
                          </a:r>
                          <a:r>
                            <a:rPr lang="en-US" dirty="0">
                              <a:latin typeface="Calibri" panose="020F0502020204030204" pitchFamily="34" charset="0"/>
                              <a:cs typeface="Calibri" panose="020F0502020204030204" pitchFamily="34" charset="0"/>
                            </a:rPr>
                            <a:t>m</a:t>
                          </a:r>
                          <a:r>
                            <a:rPr lang="en-US" baseline="30000" dirty="0">
                              <a:latin typeface="Calibri" panose="020F0502020204030204" pitchFamily="34" charset="0"/>
                              <a:cs typeface="Calibri" panose="020F0502020204030204" pitchFamily="34" charset="0"/>
                            </a:rPr>
                            <a:t>2</a:t>
                          </a:r>
                          <a:endParaRPr lang="en-US" dirty="0"/>
                        </a:p>
                      </a:txBody>
                      <a:tcPr/>
                    </a:tc>
                    <a:tc>
                      <a:txBody>
                        <a:bodyPr/>
                        <a:lstStyle/>
                        <a:p>
                          <a14:m>
                            <m:oMath xmlns:m="http://schemas.openxmlformats.org/officeDocument/2006/math">
                              <m:rad>
                                <m:radPr>
                                  <m:degHide m:val="on"/>
                                  <m:ctrlPr>
                                    <a:rPr lang="en-US" i="1" smtClean="0">
                                      <a:latin typeface="Cambria Math" panose="02040503050406030204" pitchFamily="18" charset="0"/>
                                    </a:rPr>
                                  </m:ctrlPr>
                                </m:radPr>
                                <m:deg/>
                                <m:e>
                                  <m:r>
                                    <a:rPr lang="en-US" b="0" i="1" smtClean="0">
                                      <a:latin typeface="Cambria Math" panose="02040503050406030204" pitchFamily="18" charset="0"/>
                                    </a:rPr>
                                    <m:t>𝑚𝑝𝑣</m:t>
                                  </m:r>
                                </m:e>
                              </m:rad>
                            </m:oMath>
                          </a14:m>
                          <a:r>
                            <a:rPr lang="en-US" dirty="0"/>
                            <a:t>/</a:t>
                          </a:r>
                          <a:r>
                            <a:rPr lang="en-US" dirty="0" err="1"/>
                            <a:t>Eacc</a:t>
                          </a:r>
                          <a:r>
                            <a:rPr lang="en-US" dirty="0"/>
                            <a:t> = 0.0455</a:t>
                          </a:r>
                        </a:p>
                      </a:txBody>
                      <a:tcPr/>
                    </a:tc>
                    <a:extLst>
                      <a:ext uri="{0D108BD9-81ED-4DB2-BD59-A6C34878D82A}">
                        <a16:rowId xmlns:a16="http://schemas.microsoft.com/office/drawing/2014/main" val="2279535508"/>
                      </a:ext>
                    </a:extLst>
                  </a:tr>
                  <a:tr h="258032">
                    <a:tc>
                      <a:txBody>
                        <a:bodyPr/>
                        <a:lstStyle/>
                        <a:p>
                          <a:r>
                            <a:rPr lang="en-US" dirty="0"/>
                            <a:t>Surface temperature rise </a:t>
                          </a:r>
                        </a:p>
                      </a:txBody>
                      <a:tcPr/>
                    </a:tc>
                    <a:tc>
                      <a:txBody>
                        <a:bodyPr/>
                        <a:lstStyle/>
                        <a:p>
                          <a:r>
                            <a:rPr lang="en-US" dirty="0"/>
                            <a:t>20 K</a:t>
                          </a:r>
                        </a:p>
                      </a:txBody>
                      <a:tcPr/>
                    </a:tc>
                    <a:tc>
                      <a:txBody>
                        <a:bodyPr/>
                        <a:lstStyle/>
                        <a:p>
                          <a:endParaRPr lang="en-US" dirty="0"/>
                        </a:p>
                      </a:txBody>
                      <a:tcPr/>
                    </a:tc>
                    <a:extLst>
                      <a:ext uri="{0D108BD9-81ED-4DB2-BD59-A6C34878D82A}">
                        <a16:rowId xmlns:a16="http://schemas.microsoft.com/office/drawing/2014/main" val="2116504260"/>
                      </a:ext>
                    </a:extLst>
                  </a:tr>
                  <a:tr h="258032">
                    <a:tc>
                      <a:txBody>
                        <a:bodyPr/>
                        <a:lstStyle/>
                        <a:p>
                          <a:r>
                            <a:rPr lang="en-US" dirty="0"/>
                            <a:t>Peak B field (from surface temp rise)</a:t>
                          </a:r>
                        </a:p>
                      </a:txBody>
                      <a:tcPr/>
                    </a:tc>
                    <a:tc>
                      <a:txBody>
                        <a:bodyPr/>
                        <a:lstStyle/>
                        <a:p>
                          <a:r>
                            <a:rPr lang="en-US" dirty="0"/>
                            <a:t>229 </a:t>
                          </a:r>
                          <a:r>
                            <a:rPr lang="en-US" dirty="0" err="1"/>
                            <a:t>mT</a:t>
                          </a:r>
                          <a:endParaRPr lang="en-US" dirty="0"/>
                        </a:p>
                      </a:txBody>
                      <a:tcPr/>
                    </a:tc>
                    <a:tc>
                      <a:txBody>
                        <a:bodyPr/>
                        <a:lstStyle/>
                        <a:p>
                          <a:r>
                            <a:rPr lang="en-US" dirty="0"/>
                            <a:t>Bp/</a:t>
                          </a:r>
                          <a:r>
                            <a:rPr lang="en-US" dirty="0" err="1"/>
                            <a:t>Ea</a:t>
                          </a:r>
                          <a:r>
                            <a:rPr lang="en-US" dirty="0"/>
                            <a:t> = 10</a:t>
                          </a:r>
                        </a:p>
                      </a:txBody>
                      <a:tcPr/>
                    </a:tc>
                    <a:extLst>
                      <a:ext uri="{0D108BD9-81ED-4DB2-BD59-A6C34878D82A}">
                        <a16:rowId xmlns:a16="http://schemas.microsoft.com/office/drawing/2014/main" val="3255304135"/>
                      </a:ext>
                    </a:extLst>
                  </a:tr>
                </a:tbl>
              </a:graphicData>
            </a:graphic>
          </p:graphicFrame>
        </mc:Choice>
        <mc:Fallback>
          <p:graphicFrame>
            <p:nvGraphicFramePr>
              <p:cNvPr id="10" name="Table 23">
                <a:extLst>
                  <a:ext uri="{FF2B5EF4-FFF2-40B4-BE49-F238E27FC236}">
                    <a16:creationId xmlns:a16="http://schemas.microsoft.com/office/drawing/2014/main" id="{E19B3030-DCA2-4447-ABD3-CF9F148DA76B}"/>
                  </a:ext>
                </a:extLst>
              </p:cNvPr>
              <p:cNvGraphicFramePr>
                <a:graphicFrameLocks/>
              </p:cNvGraphicFramePr>
              <p:nvPr>
                <p:extLst>
                  <p:ext uri="{D42A27DB-BD31-4B8C-83A1-F6EECF244321}">
                    <p14:modId xmlns:p14="http://schemas.microsoft.com/office/powerpoint/2010/main" val="217960774"/>
                  </p:ext>
                </p:extLst>
              </p:nvPr>
            </p:nvGraphicFramePr>
            <p:xfrm>
              <a:off x="81036" y="4493291"/>
              <a:ext cx="6210300" cy="1529906"/>
            </p:xfrm>
            <a:graphic>
              <a:graphicData uri="http://schemas.openxmlformats.org/drawingml/2006/table">
                <a:tbl>
                  <a:tblPr firstRow="1" bandRow="1">
                    <a:tableStyleId>{5C22544A-7EE6-4342-B048-85BDC9FD1C3A}</a:tableStyleId>
                  </a:tblPr>
                  <a:tblGrid>
                    <a:gridCol w="3238500">
                      <a:extLst>
                        <a:ext uri="{9D8B030D-6E8A-4147-A177-3AD203B41FA5}">
                          <a16:colId xmlns:a16="http://schemas.microsoft.com/office/drawing/2014/main" val="2321261198"/>
                        </a:ext>
                      </a:extLst>
                    </a:gridCol>
                    <a:gridCol w="1073775">
                      <a:extLst>
                        <a:ext uri="{9D8B030D-6E8A-4147-A177-3AD203B41FA5}">
                          <a16:colId xmlns:a16="http://schemas.microsoft.com/office/drawing/2014/main" val="1435827803"/>
                        </a:ext>
                      </a:extLst>
                    </a:gridCol>
                    <a:gridCol w="1898025">
                      <a:extLst>
                        <a:ext uri="{9D8B030D-6E8A-4147-A177-3AD203B41FA5}">
                          <a16:colId xmlns:a16="http://schemas.microsoft.com/office/drawing/2014/main" val="4230575416"/>
                        </a:ext>
                      </a:extLst>
                    </a:gridCol>
                  </a:tblGrid>
                  <a:tr h="304800">
                    <a:tc>
                      <a:txBody>
                        <a:bodyPr/>
                        <a:lstStyle/>
                        <a:p>
                          <a:r>
                            <a:rPr lang="en-US" dirty="0"/>
                            <a:t>Quantity </a:t>
                          </a:r>
                        </a:p>
                      </a:txBody>
                      <a:tcPr/>
                    </a:tc>
                    <a:tc>
                      <a:txBody>
                        <a:bodyPr/>
                        <a:lstStyle/>
                        <a:p>
                          <a:r>
                            <a:rPr lang="en-US" dirty="0"/>
                            <a:t>Limit </a:t>
                          </a:r>
                        </a:p>
                      </a:txBody>
                      <a:tcPr/>
                    </a:tc>
                    <a:tc>
                      <a:txBody>
                        <a:bodyPr/>
                        <a:lstStyle/>
                        <a:p>
                          <a:r>
                            <a:rPr lang="en-US" dirty="0"/>
                            <a:t>Limit @ 22 MV/m</a:t>
                          </a:r>
                        </a:p>
                      </a:txBody>
                      <a:tcPr/>
                    </a:tc>
                    <a:extLst>
                      <a:ext uri="{0D108BD9-81ED-4DB2-BD59-A6C34878D82A}">
                        <a16:rowId xmlns:a16="http://schemas.microsoft.com/office/drawing/2014/main" val="457188342"/>
                      </a:ext>
                    </a:extLst>
                  </a:tr>
                  <a:tr h="304800">
                    <a:tc>
                      <a:txBody>
                        <a:bodyPr/>
                        <a:lstStyle/>
                        <a:p>
                          <a:r>
                            <a:rPr lang="en-US" dirty="0"/>
                            <a:t>Peak E field </a:t>
                          </a:r>
                        </a:p>
                      </a:txBody>
                      <a:tcPr/>
                    </a:tc>
                    <a:tc>
                      <a:txBody>
                        <a:bodyPr/>
                        <a:lstStyle/>
                        <a:p>
                          <a:r>
                            <a:rPr lang="en-US" dirty="0"/>
                            <a:t>100 MV/m</a:t>
                          </a:r>
                        </a:p>
                      </a:txBody>
                      <a:tcPr/>
                    </a:tc>
                    <a:tc>
                      <a:txBody>
                        <a:bodyPr/>
                        <a:lstStyle/>
                        <a:p>
                          <a:r>
                            <a:rPr lang="en-US" dirty="0"/>
                            <a:t>Ep/</a:t>
                          </a:r>
                          <a:r>
                            <a:rPr lang="en-US" dirty="0" err="1"/>
                            <a:t>Ea</a:t>
                          </a:r>
                          <a:r>
                            <a:rPr lang="en-US" dirty="0"/>
                            <a:t> = 4.5</a:t>
                          </a:r>
                        </a:p>
                      </a:txBody>
                      <a:tcPr/>
                    </a:tc>
                    <a:extLst>
                      <a:ext uri="{0D108BD9-81ED-4DB2-BD59-A6C34878D82A}">
                        <a16:rowId xmlns:a16="http://schemas.microsoft.com/office/drawing/2014/main" val="432057866"/>
                      </a:ext>
                    </a:extLst>
                  </a:tr>
                  <a:tr h="310706">
                    <a:tc>
                      <a:txBody>
                        <a:bodyPr/>
                        <a:lstStyle/>
                        <a:p>
                          <a:r>
                            <a:rPr lang="en-US" dirty="0"/>
                            <a:t>Peak Sc</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dirty="0"/>
                            <a:t>1 W/</a:t>
                          </a:r>
                          <a:r>
                            <a:rPr lang="el-GR" dirty="0">
                              <a:latin typeface="Calibri" panose="020F0502020204030204" pitchFamily="34" charset="0"/>
                              <a:cs typeface="Calibri" panose="020F0502020204030204" pitchFamily="34" charset="0"/>
                            </a:rPr>
                            <a:t>μ</a:t>
                          </a:r>
                          <a:r>
                            <a:rPr lang="en-US" dirty="0">
                              <a:latin typeface="Calibri" panose="020F0502020204030204" pitchFamily="34" charset="0"/>
                              <a:cs typeface="Calibri" panose="020F0502020204030204" pitchFamily="34" charset="0"/>
                            </a:rPr>
                            <a:t>m</a:t>
                          </a:r>
                          <a:r>
                            <a:rPr lang="en-US" baseline="30000" dirty="0">
                              <a:latin typeface="Calibri" panose="020F0502020204030204" pitchFamily="34" charset="0"/>
                              <a:cs typeface="Calibri" panose="020F0502020204030204" pitchFamily="34" charset="0"/>
                            </a:rPr>
                            <a:t>2</a:t>
                          </a:r>
                          <a:endParaRPr lang="en-US" dirty="0"/>
                        </a:p>
                      </a:txBody>
                      <a:tcPr/>
                    </a:tc>
                    <a:tc>
                      <a:txBody>
                        <a:bodyPr/>
                        <a:lstStyle/>
                        <a:p>
                          <a:endParaRPr lang="en-US"/>
                        </a:p>
                      </a:txBody>
                      <a:tcPr>
                        <a:blipFill>
                          <a:blip r:embed="rId3"/>
                          <a:stretch>
                            <a:fillRect l="-227244" t="-196154" r="-1282" b="-211538"/>
                          </a:stretch>
                        </a:blipFill>
                      </a:tcPr>
                    </a:tc>
                    <a:extLst>
                      <a:ext uri="{0D108BD9-81ED-4DB2-BD59-A6C34878D82A}">
                        <a16:rowId xmlns:a16="http://schemas.microsoft.com/office/drawing/2014/main" val="2279535508"/>
                      </a:ext>
                    </a:extLst>
                  </a:tr>
                  <a:tr h="304800">
                    <a:tc>
                      <a:txBody>
                        <a:bodyPr/>
                        <a:lstStyle/>
                        <a:p>
                          <a:r>
                            <a:rPr lang="en-US" dirty="0"/>
                            <a:t>Surface temperature rise </a:t>
                          </a:r>
                        </a:p>
                      </a:txBody>
                      <a:tcPr/>
                    </a:tc>
                    <a:tc>
                      <a:txBody>
                        <a:bodyPr/>
                        <a:lstStyle/>
                        <a:p>
                          <a:r>
                            <a:rPr lang="en-US" dirty="0"/>
                            <a:t>20 K</a:t>
                          </a:r>
                        </a:p>
                      </a:txBody>
                      <a:tcPr/>
                    </a:tc>
                    <a:tc>
                      <a:txBody>
                        <a:bodyPr/>
                        <a:lstStyle/>
                        <a:p>
                          <a:endParaRPr lang="en-US" dirty="0"/>
                        </a:p>
                      </a:txBody>
                      <a:tcPr/>
                    </a:tc>
                    <a:extLst>
                      <a:ext uri="{0D108BD9-81ED-4DB2-BD59-A6C34878D82A}">
                        <a16:rowId xmlns:a16="http://schemas.microsoft.com/office/drawing/2014/main" val="2116504260"/>
                      </a:ext>
                    </a:extLst>
                  </a:tr>
                  <a:tr h="304800">
                    <a:tc>
                      <a:txBody>
                        <a:bodyPr/>
                        <a:lstStyle/>
                        <a:p>
                          <a:r>
                            <a:rPr lang="en-US" dirty="0"/>
                            <a:t>Peak B field (from surface temp rise)</a:t>
                          </a:r>
                        </a:p>
                      </a:txBody>
                      <a:tcPr/>
                    </a:tc>
                    <a:tc>
                      <a:txBody>
                        <a:bodyPr/>
                        <a:lstStyle/>
                        <a:p>
                          <a:r>
                            <a:rPr lang="en-US" dirty="0"/>
                            <a:t>229 </a:t>
                          </a:r>
                          <a:r>
                            <a:rPr lang="en-US" dirty="0" err="1"/>
                            <a:t>mT</a:t>
                          </a:r>
                          <a:endParaRPr lang="en-US" dirty="0"/>
                        </a:p>
                      </a:txBody>
                      <a:tcPr/>
                    </a:tc>
                    <a:tc>
                      <a:txBody>
                        <a:bodyPr/>
                        <a:lstStyle/>
                        <a:p>
                          <a:r>
                            <a:rPr lang="en-US" dirty="0"/>
                            <a:t>Bp/</a:t>
                          </a:r>
                          <a:r>
                            <a:rPr lang="en-US" dirty="0" err="1"/>
                            <a:t>Ea</a:t>
                          </a:r>
                          <a:r>
                            <a:rPr lang="en-US" dirty="0"/>
                            <a:t> = 10</a:t>
                          </a:r>
                        </a:p>
                      </a:txBody>
                      <a:tcPr/>
                    </a:tc>
                    <a:extLst>
                      <a:ext uri="{0D108BD9-81ED-4DB2-BD59-A6C34878D82A}">
                        <a16:rowId xmlns:a16="http://schemas.microsoft.com/office/drawing/2014/main" val="3255304135"/>
                      </a:ext>
                    </a:extLst>
                  </a:tr>
                </a:tbl>
              </a:graphicData>
            </a:graphic>
          </p:graphicFrame>
        </mc:Fallback>
      </mc:AlternateContent>
      <p:pic>
        <p:nvPicPr>
          <p:cNvPr id="12" name="Picture 11">
            <a:extLst>
              <a:ext uri="{FF2B5EF4-FFF2-40B4-BE49-F238E27FC236}">
                <a16:creationId xmlns:a16="http://schemas.microsoft.com/office/drawing/2014/main" id="{F02CA9DB-8318-4A38-86F3-010351CB7D74}"/>
              </a:ext>
            </a:extLst>
          </p:cNvPr>
          <p:cNvPicPr>
            <a:picLocks noChangeAspect="1"/>
          </p:cNvPicPr>
          <p:nvPr/>
        </p:nvPicPr>
        <p:blipFill rotWithShape="1">
          <a:blip r:embed="rId4"/>
          <a:srcRect t="2137"/>
          <a:stretch/>
        </p:blipFill>
        <p:spPr>
          <a:xfrm>
            <a:off x="7610250" y="5258244"/>
            <a:ext cx="3594611" cy="1529906"/>
          </a:xfrm>
          <a:prstGeom prst="rect">
            <a:avLst/>
          </a:prstGeom>
        </p:spPr>
      </p:pic>
    </p:spTree>
    <p:extLst>
      <p:ext uri="{BB962C8B-B14F-4D97-AF65-F5344CB8AC3E}">
        <p14:creationId xmlns:p14="http://schemas.microsoft.com/office/powerpoint/2010/main" val="272027024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5BA1677-9181-44FD-9BAF-1C2AA5BA9CB0}"/>
              </a:ext>
            </a:extLst>
          </p:cNvPr>
          <p:cNvSpPr>
            <a:spLocks noGrp="1"/>
          </p:cNvSpPr>
          <p:nvPr>
            <p:ph type="sldNum" sz="quarter" idx="4"/>
          </p:nvPr>
        </p:nvSpPr>
        <p:spPr/>
        <p:txBody>
          <a:bodyPr/>
          <a:lstStyle/>
          <a:p>
            <a:fld id="{710181BD-7B98-435C-8182-459C2BFB10B6}" type="slidenum">
              <a:rPr lang="en-US" smtClean="0"/>
              <a:t>29</a:t>
            </a:fld>
            <a:endParaRPr lang="en-US"/>
          </a:p>
        </p:txBody>
      </p:sp>
      <p:sp>
        <p:nvSpPr>
          <p:cNvPr id="6" name="Rectangle 5">
            <a:extLst>
              <a:ext uri="{FF2B5EF4-FFF2-40B4-BE49-F238E27FC236}">
                <a16:creationId xmlns:a16="http://schemas.microsoft.com/office/drawing/2014/main" id="{AFCDF530-9DF2-4883-8EC1-EFA48724632E}"/>
              </a:ext>
            </a:extLst>
          </p:cNvPr>
          <p:cNvSpPr/>
          <p:nvPr/>
        </p:nvSpPr>
        <p:spPr>
          <a:xfrm>
            <a:off x="1111607" y="334199"/>
            <a:ext cx="4594528" cy="646331"/>
          </a:xfrm>
          <a:prstGeom prst="rect">
            <a:avLst/>
          </a:prstGeom>
        </p:spPr>
        <p:txBody>
          <a:bodyPr wrap="none">
            <a:spAutoFit/>
          </a:bodyPr>
          <a:lstStyle/>
          <a:p>
            <a:pPr lvl="0" algn="ctr"/>
            <a:r>
              <a:rPr lang="en-US" sz="3600" b="1" dirty="0">
                <a:solidFill>
                  <a:srgbClr val="C00000"/>
                </a:solidFill>
                <a:latin typeface="Lato Black" panose="020F0502020204030203" pitchFamily="34" charset="0"/>
                <a:ea typeface="Lato Black" panose="020F0502020204030203" pitchFamily="34" charset="0"/>
                <a:cs typeface="Lato Black" panose="020F0502020204030203" pitchFamily="34" charset="0"/>
                <a:sym typeface="Open Sans ExtraBold"/>
              </a:rPr>
              <a:t>Putting it all together</a:t>
            </a:r>
          </a:p>
        </p:txBody>
      </p:sp>
      <p:grpSp>
        <p:nvGrpSpPr>
          <p:cNvPr id="33" name="Group 32">
            <a:extLst>
              <a:ext uri="{FF2B5EF4-FFF2-40B4-BE49-F238E27FC236}">
                <a16:creationId xmlns:a16="http://schemas.microsoft.com/office/drawing/2014/main" id="{C31AED6D-313F-4313-AD89-66B79C5BAE9B}"/>
              </a:ext>
            </a:extLst>
          </p:cNvPr>
          <p:cNvGrpSpPr>
            <a:grpSpLocks noChangeAspect="1"/>
          </p:cNvGrpSpPr>
          <p:nvPr/>
        </p:nvGrpSpPr>
        <p:grpSpPr>
          <a:xfrm>
            <a:off x="81037" y="137336"/>
            <a:ext cx="936882" cy="936882"/>
            <a:chOff x="3412215" y="2467322"/>
            <a:chExt cx="3600000" cy="3600000"/>
          </a:xfrm>
        </p:grpSpPr>
        <p:sp>
          <p:nvSpPr>
            <p:cNvPr id="34" name="Google Shape;221;p54">
              <a:extLst>
                <a:ext uri="{FF2B5EF4-FFF2-40B4-BE49-F238E27FC236}">
                  <a16:creationId xmlns:a16="http://schemas.microsoft.com/office/drawing/2014/main" id="{09B24620-169A-4A7A-B5E4-BED820A12FC6}"/>
                </a:ext>
              </a:extLst>
            </p:cNvPr>
            <p:cNvSpPr/>
            <p:nvPr/>
          </p:nvSpPr>
          <p:spPr>
            <a:xfrm>
              <a:off x="3412215" y="2467322"/>
              <a:ext cx="3600000" cy="3600000"/>
            </a:xfrm>
            <a:prstGeom prst="ellipse">
              <a:avLst/>
            </a:prstGeom>
            <a:solidFill>
              <a:srgbClr val="C00000">
                <a:alpha val="20000"/>
              </a:srgbClr>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7466">
                <a:solidFill>
                  <a:schemeClr val="dk1"/>
                </a:solidFill>
                <a:latin typeface="Gill Sans"/>
                <a:ea typeface="Gill Sans"/>
                <a:cs typeface="Gill Sans"/>
                <a:sym typeface="Gill Sans"/>
              </a:endParaRPr>
            </a:p>
          </p:txBody>
        </p:sp>
        <p:sp>
          <p:nvSpPr>
            <p:cNvPr id="35" name="Google Shape;222;p54">
              <a:extLst>
                <a:ext uri="{FF2B5EF4-FFF2-40B4-BE49-F238E27FC236}">
                  <a16:creationId xmlns:a16="http://schemas.microsoft.com/office/drawing/2014/main" id="{6A44C857-380B-45F0-9CD4-F60DCFBE6A1F}"/>
                </a:ext>
              </a:extLst>
            </p:cNvPr>
            <p:cNvSpPr/>
            <p:nvPr/>
          </p:nvSpPr>
          <p:spPr>
            <a:xfrm>
              <a:off x="3772215" y="2827322"/>
              <a:ext cx="2880000" cy="2880000"/>
            </a:xfrm>
            <a:prstGeom prst="ellipse">
              <a:avLst/>
            </a:prstGeom>
            <a:solidFill>
              <a:srgbClr val="C00000">
                <a:alpha val="36862"/>
              </a:srgbClr>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7466">
                <a:solidFill>
                  <a:schemeClr val="dk1"/>
                </a:solidFill>
                <a:latin typeface="Gill Sans"/>
                <a:ea typeface="Gill Sans"/>
                <a:cs typeface="Gill Sans"/>
                <a:sym typeface="Gill Sans"/>
              </a:endParaRPr>
            </a:p>
          </p:txBody>
        </p:sp>
      </p:grpSp>
      <p:sp>
        <p:nvSpPr>
          <p:cNvPr id="7" name="Rectangle 6">
            <a:extLst>
              <a:ext uri="{FF2B5EF4-FFF2-40B4-BE49-F238E27FC236}">
                <a16:creationId xmlns:a16="http://schemas.microsoft.com/office/drawing/2014/main" id="{92F62734-4449-4C5E-A02B-28E4B99B95CF}"/>
              </a:ext>
            </a:extLst>
          </p:cNvPr>
          <p:cNvSpPr/>
          <p:nvPr/>
        </p:nvSpPr>
        <p:spPr>
          <a:xfrm>
            <a:off x="81036" y="1148194"/>
            <a:ext cx="8121132" cy="2031325"/>
          </a:xfrm>
          <a:prstGeom prst="rect">
            <a:avLst/>
          </a:prstGeom>
        </p:spPr>
        <p:txBody>
          <a:bodyPr wrap="square">
            <a:spAutoFit/>
          </a:bodyPr>
          <a:lstStyle/>
          <a:p>
            <a:pPr marL="342900" indent="-342900">
              <a:buFont typeface="Arial" panose="020B0604020202020204" pitchFamily="34" charset="0"/>
              <a:buChar char="•"/>
            </a:pPr>
            <a:r>
              <a:rPr lang="en-US" sz="1800" dirty="0">
                <a:latin typeface="Calibri" panose="020F0502020204030204" pitchFamily="34" charset="0"/>
                <a:ea typeface="Roboto" panose="020B0604020202020204" charset="0"/>
                <a:cs typeface="Calibri" panose="020F0502020204030204" pitchFamily="34" charset="0"/>
              </a:rPr>
              <a:t>Just reducing the first cell length would case the first cell to be too difficult to tune, therefore another optimisation was performed on the first cell.</a:t>
            </a:r>
          </a:p>
          <a:p>
            <a:pPr marL="342900" indent="-342900">
              <a:buFont typeface="Arial" panose="020B0604020202020204" pitchFamily="34" charset="0"/>
              <a:buChar char="•"/>
            </a:pPr>
            <a:r>
              <a:rPr lang="en-US" sz="1800" dirty="0">
                <a:latin typeface="Calibri" panose="020F0502020204030204" pitchFamily="34" charset="0"/>
                <a:ea typeface="Roboto" panose="020B0604020202020204" charset="0"/>
                <a:cs typeface="Calibri" panose="020F0502020204030204" pitchFamily="34" charset="0"/>
              </a:rPr>
              <a:t>Keeping the same β, a 20 % reduction in the field length was achieved.</a:t>
            </a:r>
          </a:p>
          <a:p>
            <a:pPr marL="342900" indent="-342900">
              <a:buFont typeface="Arial" panose="020B0604020202020204" pitchFamily="34" charset="0"/>
              <a:buChar char="•"/>
            </a:pPr>
            <a:r>
              <a:rPr lang="en-US" sz="1800" dirty="0">
                <a:latin typeface="Calibri" panose="020F0502020204030204" pitchFamily="34" charset="0"/>
                <a:ea typeface="Roboto" panose="020B0604020202020204" charset="0"/>
                <a:cs typeface="Calibri" panose="020F0502020204030204" pitchFamily="34" charset="0"/>
              </a:rPr>
              <a:t>2</a:t>
            </a:r>
            <a:r>
              <a:rPr lang="en-US" sz="1800" baseline="30000" dirty="0">
                <a:latin typeface="Calibri" panose="020F0502020204030204" pitchFamily="34" charset="0"/>
                <a:ea typeface="Roboto" panose="020B0604020202020204" charset="0"/>
                <a:cs typeface="Calibri" panose="020F0502020204030204" pitchFamily="34" charset="0"/>
              </a:rPr>
              <a:t>nd</a:t>
            </a:r>
            <a:r>
              <a:rPr lang="en-US" sz="1800" dirty="0">
                <a:latin typeface="Calibri" panose="020F0502020204030204" pitchFamily="34" charset="0"/>
                <a:ea typeface="Roboto" panose="020B0604020202020204" charset="0"/>
                <a:cs typeface="Calibri" panose="020F0502020204030204" pitchFamily="34" charset="0"/>
              </a:rPr>
              <a:t> and 3</a:t>
            </a:r>
            <a:r>
              <a:rPr lang="en-US" sz="1800" baseline="30000" dirty="0">
                <a:latin typeface="Calibri" panose="020F0502020204030204" pitchFamily="34" charset="0"/>
                <a:ea typeface="Roboto" panose="020B0604020202020204" charset="0"/>
                <a:cs typeface="Calibri" panose="020F0502020204030204" pitchFamily="34" charset="0"/>
              </a:rPr>
              <a:t>rd</a:t>
            </a:r>
            <a:r>
              <a:rPr lang="en-US" sz="1800" dirty="0">
                <a:latin typeface="Calibri" panose="020F0502020204030204" pitchFamily="34" charset="0"/>
                <a:ea typeface="Roboto" panose="020B0604020202020204" charset="0"/>
                <a:cs typeface="Calibri" panose="020F0502020204030204" pitchFamily="34" charset="0"/>
              </a:rPr>
              <a:t> cells were also re-optimised with  the chosen </a:t>
            </a:r>
            <a:r>
              <a:rPr lang="el-GR" sz="1800" dirty="0">
                <a:latin typeface="Calibri" panose="020F0502020204030204" pitchFamily="34" charset="0"/>
                <a:ea typeface="Roboto" panose="020B0604020202020204" charset="0"/>
                <a:cs typeface="Calibri" panose="020F0502020204030204" pitchFamily="34" charset="0"/>
              </a:rPr>
              <a:t>β</a:t>
            </a:r>
            <a:r>
              <a:rPr lang="en-US" sz="1800" dirty="0">
                <a:latin typeface="Calibri" panose="020F0502020204030204" pitchFamily="34" charset="0"/>
                <a:ea typeface="Roboto" panose="020B0604020202020204" charset="0"/>
                <a:cs typeface="Calibri" panose="020F0502020204030204" pitchFamily="34" charset="0"/>
              </a:rPr>
              <a:t>’s from the cell length optimisation. </a:t>
            </a:r>
          </a:p>
          <a:p>
            <a:pPr marL="342900" indent="-342900">
              <a:buFont typeface="Arial" panose="020B0604020202020204" pitchFamily="34" charset="0"/>
              <a:buChar char="•"/>
            </a:pPr>
            <a:r>
              <a:rPr lang="en-US" sz="1800" dirty="0">
                <a:latin typeface="Calibri" panose="020F0502020204030204" pitchFamily="34" charset="0"/>
                <a:ea typeface="Roboto" panose="020B0604020202020204" charset="0"/>
                <a:cs typeface="Calibri" panose="020F0502020204030204" pitchFamily="34" charset="0"/>
              </a:rPr>
              <a:t>Final design &lt; 5 % of the beam returning to the cathode, and a total capture efficiency of ~ 90 %.</a:t>
            </a:r>
          </a:p>
        </p:txBody>
      </p:sp>
      <p:pic>
        <p:nvPicPr>
          <p:cNvPr id="8" name="Picture 7">
            <a:extLst>
              <a:ext uri="{FF2B5EF4-FFF2-40B4-BE49-F238E27FC236}">
                <a16:creationId xmlns:a16="http://schemas.microsoft.com/office/drawing/2014/main" id="{6811B3E2-3092-4189-B0FD-AD6EAA835CAE}"/>
              </a:ext>
            </a:extLst>
          </p:cNvPr>
          <p:cNvPicPr>
            <a:picLocks noChangeAspect="1"/>
          </p:cNvPicPr>
          <p:nvPr/>
        </p:nvPicPr>
        <p:blipFill>
          <a:blip r:embed="rId3"/>
          <a:stretch>
            <a:fillRect/>
          </a:stretch>
        </p:blipFill>
        <p:spPr>
          <a:xfrm>
            <a:off x="4690920" y="3253495"/>
            <a:ext cx="3313613" cy="2721971"/>
          </a:xfrm>
          <a:prstGeom prst="rect">
            <a:avLst/>
          </a:prstGeom>
        </p:spPr>
      </p:pic>
      <p:grpSp>
        <p:nvGrpSpPr>
          <p:cNvPr id="9" name="Group 8">
            <a:extLst>
              <a:ext uri="{FF2B5EF4-FFF2-40B4-BE49-F238E27FC236}">
                <a16:creationId xmlns:a16="http://schemas.microsoft.com/office/drawing/2014/main" id="{B0D9AD04-0A06-402E-9665-F9E82B8216AE}"/>
              </a:ext>
            </a:extLst>
          </p:cNvPr>
          <p:cNvGrpSpPr>
            <a:grpSpLocks noChangeAspect="1"/>
          </p:cNvGrpSpPr>
          <p:nvPr/>
        </p:nvGrpSpPr>
        <p:grpSpPr>
          <a:xfrm>
            <a:off x="8420670" y="2477190"/>
            <a:ext cx="3771330" cy="2147383"/>
            <a:chOff x="8296154" y="528423"/>
            <a:chExt cx="4615013" cy="2627773"/>
          </a:xfrm>
        </p:grpSpPr>
        <p:grpSp>
          <p:nvGrpSpPr>
            <p:cNvPr id="10" name="Group 9">
              <a:extLst>
                <a:ext uri="{FF2B5EF4-FFF2-40B4-BE49-F238E27FC236}">
                  <a16:creationId xmlns:a16="http://schemas.microsoft.com/office/drawing/2014/main" id="{AF404F65-1E4F-471A-BAF4-8F210B4CFC39}"/>
                </a:ext>
              </a:extLst>
            </p:cNvPr>
            <p:cNvGrpSpPr>
              <a:grpSpLocks noChangeAspect="1"/>
            </p:cNvGrpSpPr>
            <p:nvPr/>
          </p:nvGrpSpPr>
          <p:grpSpPr>
            <a:xfrm>
              <a:off x="8296154" y="897082"/>
              <a:ext cx="3577571" cy="2259114"/>
              <a:chOff x="7522113" y="3955204"/>
              <a:chExt cx="3569929" cy="2254288"/>
            </a:xfrm>
          </p:grpSpPr>
          <p:pic>
            <p:nvPicPr>
              <p:cNvPr id="14" name="Picture 13" descr="A picture containing schematic&#10;&#10;Description automatically generated">
                <a:extLst>
                  <a:ext uri="{FF2B5EF4-FFF2-40B4-BE49-F238E27FC236}">
                    <a16:creationId xmlns:a16="http://schemas.microsoft.com/office/drawing/2014/main" id="{89BA78C5-D946-494F-B36E-866AF6A5136C}"/>
                  </a:ext>
                </a:extLst>
              </p:cNvPr>
              <p:cNvPicPr>
                <a:picLocks noChangeAspect="1"/>
              </p:cNvPicPr>
              <p:nvPr/>
            </p:nvPicPr>
            <p:blipFill rotWithShape="1">
              <a:blip r:embed="rId4"/>
              <a:srcRect l="2675" t="20858" r="82798"/>
              <a:stretch/>
            </p:blipFill>
            <p:spPr>
              <a:xfrm>
                <a:off x="7522113" y="3955204"/>
                <a:ext cx="929422" cy="2204829"/>
              </a:xfrm>
              <a:prstGeom prst="rect">
                <a:avLst/>
              </a:prstGeom>
            </p:spPr>
          </p:pic>
          <p:sp>
            <p:nvSpPr>
              <p:cNvPr id="15" name="Arrow: Right 14">
                <a:extLst>
                  <a:ext uri="{FF2B5EF4-FFF2-40B4-BE49-F238E27FC236}">
                    <a16:creationId xmlns:a16="http://schemas.microsoft.com/office/drawing/2014/main" id="{2A387285-A9F8-444B-B928-36ADEA283A91}"/>
                  </a:ext>
                </a:extLst>
              </p:cNvPr>
              <p:cNvSpPr/>
              <p:nvPr/>
            </p:nvSpPr>
            <p:spPr>
              <a:xfrm>
                <a:off x="8463962" y="4908396"/>
                <a:ext cx="297097" cy="298445"/>
              </a:xfrm>
              <a:prstGeom prst="rightArrow">
                <a:avLst/>
              </a:prstGeom>
              <a:solidFill>
                <a:srgbClr val="FF0000"/>
              </a:solidFill>
              <a:ln w="12700" cap="flat" cmpd="sng" algn="ctr">
                <a:solidFill>
                  <a:srgbClr val="4472C4">
                    <a:shade val="50000"/>
                  </a:srgbClr>
                </a:solidFill>
                <a:prstDash val="solid"/>
                <a:miter lim="800000"/>
              </a:ln>
              <a:effectLst/>
            </p:spPr>
            <p:txBody>
              <a:bodyPr rtlCol="0" anchor="ctr"/>
              <a:lstStyle/>
              <a:p>
                <a:pPr marL="0" marR="0" lvl="0" indent="0" algn="ctr" defTabSz="2507943" eaLnBrk="1" fontAlgn="auto" latinLnBrk="0" hangingPunct="1">
                  <a:lnSpc>
                    <a:spcPct val="100000"/>
                  </a:lnSpc>
                  <a:spcBef>
                    <a:spcPts val="0"/>
                  </a:spcBef>
                  <a:spcAft>
                    <a:spcPts val="0"/>
                  </a:spcAft>
                  <a:buClrTx/>
                  <a:buSzTx/>
                  <a:buFontTx/>
                  <a:buNone/>
                  <a:tabLst/>
                  <a:defRPr/>
                </a:pPr>
                <a:endParaRPr kumimoji="0" lang="en-US" sz="44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Arrow: Right 15">
                <a:extLst>
                  <a:ext uri="{FF2B5EF4-FFF2-40B4-BE49-F238E27FC236}">
                    <a16:creationId xmlns:a16="http://schemas.microsoft.com/office/drawing/2014/main" id="{D7F9D9A8-8AE7-40F2-A9AD-B2778D6A4D4F}"/>
                  </a:ext>
                </a:extLst>
              </p:cNvPr>
              <p:cNvSpPr/>
              <p:nvPr/>
            </p:nvSpPr>
            <p:spPr>
              <a:xfrm>
                <a:off x="9884098" y="4908396"/>
                <a:ext cx="275934" cy="307949"/>
              </a:xfrm>
              <a:prstGeom prst="rightArrow">
                <a:avLst/>
              </a:prstGeom>
              <a:solidFill>
                <a:srgbClr val="FF0000"/>
              </a:solidFill>
              <a:ln w="12700" cap="flat" cmpd="sng" algn="ctr">
                <a:solidFill>
                  <a:srgbClr val="4472C4">
                    <a:shade val="50000"/>
                  </a:srgbClr>
                </a:solidFill>
                <a:prstDash val="solid"/>
                <a:miter lim="800000"/>
              </a:ln>
              <a:effectLst/>
            </p:spPr>
            <p:txBody>
              <a:bodyPr rtlCol="0" anchor="ctr"/>
              <a:lstStyle/>
              <a:p>
                <a:pPr marL="0" marR="0" lvl="0" indent="0" algn="ctr" defTabSz="2507943" eaLnBrk="1" fontAlgn="auto" latinLnBrk="0" hangingPunct="1">
                  <a:lnSpc>
                    <a:spcPct val="100000"/>
                  </a:lnSpc>
                  <a:spcBef>
                    <a:spcPts val="0"/>
                  </a:spcBef>
                  <a:spcAft>
                    <a:spcPts val="0"/>
                  </a:spcAft>
                  <a:buClrTx/>
                  <a:buSzTx/>
                  <a:buFontTx/>
                  <a:buNone/>
                  <a:tabLst/>
                  <a:defRPr/>
                </a:pPr>
                <a:endParaRPr kumimoji="0" lang="en-US" sz="44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7" name="Picture 16">
                <a:extLst>
                  <a:ext uri="{FF2B5EF4-FFF2-40B4-BE49-F238E27FC236}">
                    <a16:creationId xmlns:a16="http://schemas.microsoft.com/office/drawing/2014/main" id="{A916F88E-F936-4727-BDB7-535DCB35DA41}"/>
                  </a:ext>
                </a:extLst>
              </p:cNvPr>
              <p:cNvPicPr>
                <a:picLocks noChangeAspect="1"/>
              </p:cNvPicPr>
              <p:nvPr/>
            </p:nvPicPr>
            <p:blipFill rotWithShape="1">
              <a:blip r:embed="rId5"/>
              <a:srcRect r="15551"/>
              <a:stretch/>
            </p:blipFill>
            <p:spPr>
              <a:xfrm>
                <a:off x="10162620" y="3980124"/>
                <a:ext cx="929422" cy="2229368"/>
              </a:xfrm>
              <a:prstGeom prst="rect">
                <a:avLst/>
              </a:prstGeom>
            </p:spPr>
          </p:pic>
          <p:pic>
            <p:nvPicPr>
              <p:cNvPr id="18" name="Picture 17">
                <a:extLst>
                  <a:ext uri="{FF2B5EF4-FFF2-40B4-BE49-F238E27FC236}">
                    <a16:creationId xmlns:a16="http://schemas.microsoft.com/office/drawing/2014/main" id="{428ACBA0-A1BF-4662-AA1C-BEE9985DD6BE}"/>
                  </a:ext>
                </a:extLst>
              </p:cNvPr>
              <p:cNvPicPr>
                <a:picLocks noChangeAspect="1"/>
              </p:cNvPicPr>
              <p:nvPr/>
            </p:nvPicPr>
            <p:blipFill>
              <a:blip r:embed="rId6"/>
              <a:stretch>
                <a:fillRect/>
              </a:stretch>
            </p:blipFill>
            <p:spPr>
              <a:xfrm>
                <a:off x="8785912" y="3993190"/>
                <a:ext cx="1100573" cy="2138362"/>
              </a:xfrm>
              <a:prstGeom prst="rect">
                <a:avLst/>
              </a:prstGeom>
            </p:spPr>
          </p:pic>
        </p:grpSp>
        <p:sp>
          <p:nvSpPr>
            <p:cNvPr id="11" name="TextBox 10">
              <a:extLst>
                <a:ext uri="{FF2B5EF4-FFF2-40B4-BE49-F238E27FC236}">
                  <a16:creationId xmlns:a16="http://schemas.microsoft.com/office/drawing/2014/main" id="{320C9CCF-5D96-47BF-871C-E0A17C18F6BC}"/>
                </a:ext>
              </a:extLst>
            </p:cNvPr>
            <p:cNvSpPr txBox="1"/>
            <p:nvPr/>
          </p:nvSpPr>
          <p:spPr>
            <a:xfrm>
              <a:off x="8333234" y="541686"/>
              <a:ext cx="931409" cy="320135"/>
            </a:xfrm>
            <a:prstGeom prst="rect">
              <a:avLst/>
            </a:prstGeom>
            <a:noFill/>
          </p:spPr>
          <p:txBody>
            <a:bodyPr wrap="square" rtlCol="0">
              <a:spAutoFit/>
            </a:bodyPr>
            <a:lstStyle/>
            <a:p>
              <a:r>
                <a:rPr lang="el-GR" sz="1100" b="1" dirty="0"/>
                <a:t>β</a:t>
              </a:r>
              <a:r>
                <a:rPr lang="en-US" sz="1100" b="1" dirty="0"/>
                <a:t> = 0.44 </a:t>
              </a:r>
            </a:p>
          </p:txBody>
        </p:sp>
        <p:sp>
          <p:nvSpPr>
            <p:cNvPr id="12" name="TextBox 11">
              <a:extLst>
                <a:ext uri="{FF2B5EF4-FFF2-40B4-BE49-F238E27FC236}">
                  <a16:creationId xmlns:a16="http://schemas.microsoft.com/office/drawing/2014/main" id="{3BD9C0FE-FD87-4F83-A1CD-A06ABF986A2C}"/>
                </a:ext>
              </a:extLst>
            </p:cNvPr>
            <p:cNvSpPr txBox="1"/>
            <p:nvPr/>
          </p:nvSpPr>
          <p:spPr>
            <a:xfrm>
              <a:off x="9730710" y="560948"/>
              <a:ext cx="932485" cy="320135"/>
            </a:xfrm>
            <a:prstGeom prst="rect">
              <a:avLst/>
            </a:prstGeom>
            <a:noFill/>
          </p:spPr>
          <p:txBody>
            <a:bodyPr wrap="square" rtlCol="0">
              <a:spAutoFit/>
            </a:bodyPr>
            <a:lstStyle/>
            <a:p>
              <a:r>
                <a:rPr lang="el-GR" sz="1100" b="1" dirty="0"/>
                <a:t>β</a:t>
              </a:r>
              <a:r>
                <a:rPr lang="en-US" sz="1100" b="1" dirty="0"/>
                <a:t> = 0.35 </a:t>
              </a:r>
            </a:p>
          </p:txBody>
        </p:sp>
        <p:sp>
          <p:nvSpPr>
            <p:cNvPr id="13" name="TextBox 12">
              <a:extLst>
                <a:ext uri="{FF2B5EF4-FFF2-40B4-BE49-F238E27FC236}">
                  <a16:creationId xmlns:a16="http://schemas.microsoft.com/office/drawing/2014/main" id="{1FFB9D14-EA38-4F5D-B9B5-E4797A2937A1}"/>
                </a:ext>
              </a:extLst>
            </p:cNvPr>
            <p:cNvSpPr txBox="1"/>
            <p:nvPr/>
          </p:nvSpPr>
          <p:spPr>
            <a:xfrm>
              <a:off x="10836284" y="528423"/>
              <a:ext cx="2074883" cy="320135"/>
            </a:xfrm>
            <a:prstGeom prst="rect">
              <a:avLst/>
            </a:prstGeom>
            <a:noFill/>
          </p:spPr>
          <p:txBody>
            <a:bodyPr wrap="square" rtlCol="0">
              <a:spAutoFit/>
            </a:bodyPr>
            <a:lstStyle/>
            <a:p>
              <a:r>
                <a:rPr lang="el-GR" sz="1100" b="1" dirty="0"/>
                <a:t>β</a:t>
              </a:r>
              <a:r>
                <a:rPr lang="en-US" sz="1100" b="1" dirty="0"/>
                <a:t> = 0.44 improved</a:t>
              </a:r>
            </a:p>
          </p:txBody>
        </p:sp>
      </p:grpSp>
      <p:pic>
        <p:nvPicPr>
          <p:cNvPr id="19" name="Picture 18">
            <a:extLst>
              <a:ext uri="{FF2B5EF4-FFF2-40B4-BE49-F238E27FC236}">
                <a16:creationId xmlns:a16="http://schemas.microsoft.com/office/drawing/2014/main" id="{C032AD77-D1DF-4832-B8F5-935F7AAF7F2F}"/>
              </a:ext>
            </a:extLst>
          </p:cNvPr>
          <p:cNvPicPr>
            <a:picLocks noChangeAspect="1"/>
          </p:cNvPicPr>
          <p:nvPr/>
        </p:nvPicPr>
        <p:blipFill>
          <a:blip r:embed="rId7"/>
          <a:stretch>
            <a:fillRect/>
          </a:stretch>
        </p:blipFill>
        <p:spPr>
          <a:xfrm>
            <a:off x="8032663" y="4624573"/>
            <a:ext cx="3916815" cy="2170465"/>
          </a:xfrm>
          <a:prstGeom prst="rect">
            <a:avLst/>
          </a:prstGeom>
        </p:spPr>
      </p:pic>
      <p:pic>
        <p:nvPicPr>
          <p:cNvPr id="20" name="Picture 19">
            <a:extLst>
              <a:ext uri="{FF2B5EF4-FFF2-40B4-BE49-F238E27FC236}">
                <a16:creationId xmlns:a16="http://schemas.microsoft.com/office/drawing/2014/main" id="{609CECD9-5860-49F1-A5F8-28A0080098A5}"/>
              </a:ext>
            </a:extLst>
          </p:cNvPr>
          <p:cNvPicPr>
            <a:picLocks noChangeAspect="1"/>
          </p:cNvPicPr>
          <p:nvPr/>
        </p:nvPicPr>
        <p:blipFill rotWithShape="1">
          <a:blip r:embed="rId8"/>
          <a:srcRect t="-1037"/>
          <a:stretch/>
        </p:blipFill>
        <p:spPr>
          <a:xfrm>
            <a:off x="8716622" y="62962"/>
            <a:ext cx="3066824" cy="2323996"/>
          </a:xfrm>
          <a:prstGeom prst="rect">
            <a:avLst/>
          </a:prstGeom>
        </p:spPr>
      </p:pic>
      <p:pic>
        <p:nvPicPr>
          <p:cNvPr id="21" name="Picture 20">
            <a:extLst>
              <a:ext uri="{FF2B5EF4-FFF2-40B4-BE49-F238E27FC236}">
                <a16:creationId xmlns:a16="http://schemas.microsoft.com/office/drawing/2014/main" id="{060FBA3C-E9EB-495A-946A-B9850945A96F}"/>
              </a:ext>
            </a:extLst>
          </p:cNvPr>
          <p:cNvPicPr>
            <a:picLocks noChangeAspect="1"/>
          </p:cNvPicPr>
          <p:nvPr/>
        </p:nvPicPr>
        <p:blipFill rotWithShape="1">
          <a:blip r:embed="rId9"/>
          <a:srcRect t="71250"/>
          <a:stretch/>
        </p:blipFill>
        <p:spPr>
          <a:xfrm>
            <a:off x="-338168" y="3012593"/>
            <a:ext cx="3238387" cy="2426831"/>
          </a:xfrm>
          <a:prstGeom prst="rect">
            <a:avLst/>
          </a:prstGeom>
        </p:spPr>
      </p:pic>
      <p:pic>
        <p:nvPicPr>
          <p:cNvPr id="22" name="Picture 21">
            <a:extLst>
              <a:ext uri="{FF2B5EF4-FFF2-40B4-BE49-F238E27FC236}">
                <a16:creationId xmlns:a16="http://schemas.microsoft.com/office/drawing/2014/main" id="{271C66A6-8BCF-46F9-8508-48C3F4442EC4}"/>
              </a:ext>
            </a:extLst>
          </p:cNvPr>
          <p:cNvPicPr>
            <a:picLocks noChangeAspect="1"/>
          </p:cNvPicPr>
          <p:nvPr/>
        </p:nvPicPr>
        <p:blipFill>
          <a:blip r:embed="rId10"/>
          <a:stretch>
            <a:fillRect/>
          </a:stretch>
        </p:blipFill>
        <p:spPr>
          <a:xfrm>
            <a:off x="1780455" y="4866493"/>
            <a:ext cx="2655665" cy="1061995"/>
          </a:xfrm>
          <a:prstGeom prst="rect">
            <a:avLst/>
          </a:prstGeom>
        </p:spPr>
      </p:pic>
    </p:spTree>
    <p:extLst>
      <p:ext uri="{BB962C8B-B14F-4D97-AF65-F5344CB8AC3E}">
        <p14:creationId xmlns:p14="http://schemas.microsoft.com/office/powerpoint/2010/main" val="2801879889"/>
      </p:ext>
    </p:extLst>
  </p:cSld>
  <p:clrMapOvr>
    <a:masterClrMapping/>
  </p:clrMapOvr>
  <mc:AlternateContent xmlns:mc="http://schemas.openxmlformats.org/markup-compatibility/2006" xmlns:p14="http://schemas.microsoft.com/office/powerpoint/2010/main">
    <mc:Choice Requires="p14">
      <p:transition spd="slow" p14:dur="2000" advTm="35000"/>
    </mc:Choice>
    <mc:Fallback xmlns="">
      <p:transition spd="slow" advTm="3500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41878A8-A06D-467C-8FC9-ED586D98A148}"/>
              </a:ext>
            </a:extLst>
          </p:cNvPr>
          <p:cNvSpPr>
            <a:spLocks noGrp="1"/>
          </p:cNvSpPr>
          <p:nvPr>
            <p:ph type="sldNum" sz="quarter" idx="4"/>
          </p:nvPr>
        </p:nvSpPr>
        <p:spPr/>
        <p:txBody>
          <a:bodyPr/>
          <a:lstStyle/>
          <a:p>
            <a:fld id="{710181BD-7B98-435C-8182-459C2BFB10B6}" type="slidenum">
              <a:rPr lang="en-US" smtClean="0"/>
              <a:t>3</a:t>
            </a:fld>
            <a:endParaRPr lang="en-US"/>
          </a:p>
        </p:txBody>
      </p:sp>
      <p:sp>
        <p:nvSpPr>
          <p:cNvPr id="4" name="Google Shape;183;p52">
            <a:extLst>
              <a:ext uri="{FF2B5EF4-FFF2-40B4-BE49-F238E27FC236}">
                <a16:creationId xmlns:a16="http://schemas.microsoft.com/office/drawing/2014/main" id="{DD19E420-8930-4FC9-8D48-26B7093B187C}"/>
              </a:ext>
            </a:extLst>
          </p:cNvPr>
          <p:cNvSpPr txBox="1"/>
          <p:nvPr/>
        </p:nvSpPr>
        <p:spPr>
          <a:xfrm>
            <a:off x="667512" y="293407"/>
            <a:ext cx="3636770" cy="624739"/>
          </a:xfrm>
          <a:prstGeom prst="rect">
            <a:avLst/>
          </a:prstGeom>
          <a:noFill/>
          <a:ln>
            <a:noFill/>
          </a:ln>
        </p:spPr>
        <p:txBody>
          <a:bodyPr spcFirstLastPara="1" wrap="square" lIns="91425" tIns="45700" rIns="91425" bIns="45700" anchor="t" anchorCtr="0">
            <a:noAutofit/>
          </a:bodyPr>
          <a:lstStyle/>
          <a:p>
            <a:pPr algn="ctr"/>
            <a:r>
              <a:rPr lang="en-US" sz="3600" b="1" dirty="0">
                <a:solidFill>
                  <a:srgbClr val="C00000"/>
                </a:solidFill>
                <a:latin typeface="Lato Black" panose="020F0502020204030203" pitchFamily="34" charset="0"/>
                <a:ea typeface="Lato Black" panose="020F0502020204030203" pitchFamily="34" charset="0"/>
                <a:cs typeface="Lato Black" panose="020F0502020204030203" pitchFamily="34" charset="0"/>
                <a:sym typeface="Open Sans ExtraBold"/>
              </a:rPr>
              <a:t>Introduction</a:t>
            </a:r>
          </a:p>
          <a:p>
            <a:pPr marL="0" marR="0" lvl="0" indent="0" algn="ctr" rtl="0">
              <a:spcBef>
                <a:spcPts val="0"/>
              </a:spcBef>
              <a:spcAft>
                <a:spcPts val="0"/>
              </a:spcAft>
              <a:buNone/>
            </a:pPr>
            <a:endParaRPr sz="3600" i="0" u="none" strike="noStrike" cap="none" dirty="0">
              <a:solidFill>
                <a:schemeClr val="dk1"/>
              </a:solidFill>
              <a:latin typeface="Lato Black" panose="020F0502020204030203" pitchFamily="34" charset="0"/>
              <a:ea typeface="Lato Black" panose="020F0502020204030203" pitchFamily="34" charset="0"/>
              <a:cs typeface="Lato Black" panose="020F0502020204030203" pitchFamily="34" charset="0"/>
              <a:sym typeface="Open Sans ExtraBold"/>
            </a:endParaRPr>
          </a:p>
        </p:txBody>
      </p:sp>
      <p:pic>
        <p:nvPicPr>
          <p:cNvPr id="17" name="Picture 16">
            <a:extLst>
              <a:ext uri="{FF2B5EF4-FFF2-40B4-BE49-F238E27FC236}">
                <a16:creationId xmlns:a16="http://schemas.microsoft.com/office/drawing/2014/main" id="{F047DEA3-964C-4BEC-AE85-A7A91461AB70}"/>
              </a:ext>
            </a:extLst>
          </p:cNvPr>
          <p:cNvPicPr>
            <a:picLocks noChangeAspect="1"/>
          </p:cNvPicPr>
          <p:nvPr/>
        </p:nvPicPr>
        <p:blipFill>
          <a:blip r:embed="rId2"/>
          <a:stretch>
            <a:fillRect/>
          </a:stretch>
        </p:blipFill>
        <p:spPr>
          <a:xfrm>
            <a:off x="7730796" y="217634"/>
            <a:ext cx="4182719" cy="1960219"/>
          </a:xfrm>
          <a:prstGeom prst="rect">
            <a:avLst/>
          </a:prstGeom>
        </p:spPr>
      </p:pic>
      <p:pic>
        <p:nvPicPr>
          <p:cNvPr id="18" name="Picture 17">
            <a:extLst>
              <a:ext uri="{FF2B5EF4-FFF2-40B4-BE49-F238E27FC236}">
                <a16:creationId xmlns:a16="http://schemas.microsoft.com/office/drawing/2014/main" id="{C470C010-3ED0-4B4E-A64C-D2D7BDA0C03D}"/>
              </a:ext>
            </a:extLst>
          </p:cNvPr>
          <p:cNvPicPr>
            <a:picLocks noChangeAspect="1"/>
          </p:cNvPicPr>
          <p:nvPr/>
        </p:nvPicPr>
        <p:blipFill>
          <a:blip r:embed="rId3"/>
          <a:stretch>
            <a:fillRect/>
          </a:stretch>
        </p:blipFill>
        <p:spPr>
          <a:xfrm>
            <a:off x="2294188" y="2902868"/>
            <a:ext cx="2552706" cy="1144060"/>
          </a:xfrm>
          <a:prstGeom prst="rect">
            <a:avLst/>
          </a:prstGeom>
          <a:ln>
            <a:noFill/>
          </a:ln>
          <a:effectLst/>
        </p:spPr>
      </p:pic>
      <p:pic>
        <p:nvPicPr>
          <p:cNvPr id="19" name="Picture 18">
            <a:extLst>
              <a:ext uri="{FF2B5EF4-FFF2-40B4-BE49-F238E27FC236}">
                <a16:creationId xmlns:a16="http://schemas.microsoft.com/office/drawing/2014/main" id="{278B6DE9-922A-4E0E-8692-A9F1D2502A9C}"/>
              </a:ext>
            </a:extLst>
          </p:cNvPr>
          <p:cNvPicPr>
            <a:picLocks noChangeAspect="1"/>
          </p:cNvPicPr>
          <p:nvPr/>
        </p:nvPicPr>
        <p:blipFill>
          <a:blip r:embed="rId4"/>
          <a:stretch>
            <a:fillRect/>
          </a:stretch>
        </p:blipFill>
        <p:spPr>
          <a:xfrm>
            <a:off x="7973691" y="2177853"/>
            <a:ext cx="2398111" cy="1913307"/>
          </a:xfrm>
          <a:prstGeom prst="rect">
            <a:avLst/>
          </a:prstGeom>
          <a:ln>
            <a:noFill/>
          </a:ln>
          <a:effectLst/>
        </p:spPr>
      </p:pic>
      <p:sp>
        <p:nvSpPr>
          <p:cNvPr id="20" name="Content Placeholder 40">
            <a:extLst>
              <a:ext uri="{FF2B5EF4-FFF2-40B4-BE49-F238E27FC236}">
                <a16:creationId xmlns:a16="http://schemas.microsoft.com/office/drawing/2014/main" id="{034600A5-1210-4198-BD7F-A009B971D2A3}"/>
              </a:ext>
            </a:extLst>
          </p:cNvPr>
          <p:cNvSpPr txBox="1">
            <a:spLocks/>
          </p:cNvSpPr>
          <p:nvPr/>
        </p:nvSpPr>
        <p:spPr>
          <a:xfrm>
            <a:off x="180741" y="958893"/>
            <a:ext cx="7550055" cy="2305515"/>
          </a:xfrm>
          <a:prstGeom prst="rect">
            <a:avLst/>
          </a:prstGeom>
        </p:spPr>
        <p:txBody>
          <a:bodyPr>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endParaRPr lang="en-US" sz="1600" dirty="0">
              <a:latin typeface="Roboto" panose="020B0604020202020204" charset="0"/>
              <a:ea typeface="Roboto" panose="020B0604020202020204" charset="0"/>
            </a:endParaRPr>
          </a:p>
          <a:p>
            <a:pPr marL="342900" indent="-342900">
              <a:buFont typeface="Arial" panose="020B0604020202020204" pitchFamily="34" charset="0"/>
              <a:buChar char="•"/>
            </a:pPr>
            <a:r>
              <a:rPr lang="en-US" sz="1600" dirty="0">
                <a:latin typeface="Calibri" panose="020F0502020204030204" pitchFamily="34" charset="0"/>
                <a:ea typeface="Roboto" panose="020B0604020202020204" charset="0"/>
                <a:cs typeface="Calibri" panose="020F0502020204030204" pitchFamily="34" charset="0"/>
              </a:rPr>
              <a:t>MO methods are used when two or more conflicting objectives must be optimised simultaneously.</a:t>
            </a:r>
          </a:p>
          <a:p>
            <a:pPr marL="342900" indent="-342900">
              <a:buFont typeface="Arial" panose="020B0604020202020204" pitchFamily="34" charset="0"/>
              <a:buChar char="•"/>
            </a:pPr>
            <a:endParaRPr lang="en-US" sz="1600" dirty="0">
              <a:latin typeface="Calibri" panose="020F0502020204030204" pitchFamily="34" charset="0"/>
              <a:ea typeface="Roboto" panose="020B0604020202020204" charset="0"/>
              <a:cs typeface="Calibri" panose="020F0502020204030204" pitchFamily="34" charset="0"/>
            </a:endParaRPr>
          </a:p>
          <a:p>
            <a:pPr marL="342900" indent="-342900">
              <a:buFont typeface="Arial" panose="020B0604020202020204" pitchFamily="34" charset="0"/>
              <a:buChar char="•"/>
            </a:pPr>
            <a:r>
              <a:rPr lang="en-US" sz="1600" dirty="0">
                <a:latin typeface="Calibri" panose="020F0502020204030204" pitchFamily="34" charset="0"/>
                <a:ea typeface="Roboto" panose="020B0604020202020204" charset="0"/>
                <a:cs typeface="Calibri" panose="020F0502020204030204" pitchFamily="34" charset="0"/>
              </a:rPr>
              <a:t>For a nontrivial multi-objective optimisation problem, no single solution exists that simultaneously optimizes each objective. In this case there exists a set of solutions (Pareto optimal) that define the best trade-off between competing objectives.</a:t>
            </a:r>
          </a:p>
          <a:p>
            <a:endParaRPr lang="en-US" sz="1600" dirty="0">
              <a:latin typeface="Calibri" panose="020F0502020204030204" pitchFamily="34" charset="0"/>
              <a:ea typeface="Roboto" panose="020B0604020202020204" charset="0"/>
              <a:cs typeface="Calibri" panose="020F0502020204030204" pitchFamily="34" charset="0"/>
            </a:endParaRPr>
          </a:p>
          <a:p>
            <a:endParaRPr lang="en-US" sz="1200" dirty="0"/>
          </a:p>
        </p:txBody>
      </p:sp>
      <p:pic>
        <p:nvPicPr>
          <p:cNvPr id="6" name="Picture 5" descr="A picture containing diagram&#10;&#10;Description automatically generated">
            <a:extLst>
              <a:ext uri="{FF2B5EF4-FFF2-40B4-BE49-F238E27FC236}">
                <a16:creationId xmlns:a16="http://schemas.microsoft.com/office/drawing/2014/main" id="{FBEF8074-D40B-4D23-9BB1-85CDD1CC1D83}"/>
              </a:ext>
            </a:extLst>
          </p:cNvPr>
          <p:cNvPicPr>
            <a:picLocks noChangeAspect="1"/>
          </p:cNvPicPr>
          <p:nvPr/>
        </p:nvPicPr>
        <p:blipFill>
          <a:blip r:embed="rId5"/>
          <a:stretch>
            <a:fillRect/>
          </a:stretch>
        </p:blipFill>
        <p:spPr>
          <a:xfrm>
            <a:off x="8583134" y="4275528"/>
            <a:ext cx="3330381" cy="2555843"/>
          </a:xfrm>
          <a:prstGeom prst="rect">
            <a:avLst/>
          </a:prstGeom>
        </p:spPr>
      </p:pic>
      <p:grpSp>
        <p:nvGrpSpPr>
          <p:cNvPr id="21" name="Group 20">
            <a:extLst>
              <a:ext uri="{FF2B5EF4-FFF2-40B4-BE49-F238E27FC236}">
                <a16:creationId xmlns:a16="http://schemas.microsoft.com/office/drawing/2014/main" id="{8C962AC2-93D0-42B5-ACC5-F9DAAFB766CF}"/>
              </a:ext>
            </a:extLst>
          </p:cNvPr>
          <p:cNvGrpSpPr>
            <a:grpSpLocks noChangeAspect="1"/>
          </p:cNvGrpSpPr>
          <p:nvPr/>
        </p:nvGrpSpPr>
        <p:grpSpPr>
          <a:xfrm>
            <a:off x="81037" y="137336"/>
            <a:ext cx="936882" cy="936882"/>
            <a:chOff x="3412215" y="2467322"/>
            <a:chExt cx="3600000" cy="3600000"/>
          </a:xfrm>
        </p:grpSpPr>
        <p:sp>
          <p:nvSpPr>
            <p:cNvPr id="22" name="Google Shape;221;p54">
              <a:extLst>
                <a:ext uri="{FF2B5EF4-FFF2-40B4-BE49-F238E27FC236}">
                  <a16:creationId xmlns:a16="http://schemas.microsoft.com/office/drawing/2014/main" id="{3C8EFD2C-4E3E-49D9-B619-923F4D8C3326}"/>
                </a:ext>
              </a:extLst>
            </p:cNvPr>
            <p:cNvSpPr/>
            <p:nvPr/>
          </p:nvSpPr>
          <p:spPr>
            <a:xfrm>
              <a:off x="3412215" y="2467322"/>
              <a:ext cx="3600000" cy="3600000"/>
            </a:xfrm>
            <a:prstGeom prst="ellipse">
              <a:avLst/>
            </a:prstGeom>
            <a:solidFill>
              <a:srgbClr val="C00000">
                <a:alpha val="20000"/>
              </a:srgbClr>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7466">
                <a:solidFill>
                  <a:schemeClr val="dk1"/>
                </a:solidFill>
                <a:latin typeface="Gill Sans"/>
                <a:ea typeface="Gill Sans"/>
                <a:cs typeface="Gill Sans"/>
                <a:sym typeface="Gill Sans"/>
              </a:endParaRPr>
            </a:p>
          </p:txBody>
        </p:sp>
        <p:sp>
          <p:nvSpPr>
            <p:cNvPr id="23" name="Google Shape;222;p54">
              <a:extLst>
                <a:ext uri="{FF2B5EF4-FFF2-40B4-BE49-F238E27FC236}">
                  <a16:creationId xmlns:a16="http://schemas.microsoft.com/office/drawing/2014/main" id="{A0EF2954-8C31-484E-B300-04E9D1094432}"/>
                </a:ext>
              </a:extLst>
            </p:cNvPr>
            <p:cNvSpPr/>
            <p:nvPr/>
          </p:nvSpPr>
          <p:spPr>
            <a:xfrm>
              <a:off x="3772215" y="2827322"/>
              <a:ext cx="2880000" cy="2880000"/>
            </a:xfrm>
            <a:prstGeom prst="ellipse">
              <a:avLst/>
            </a:prstGeom>
            <a:solidFill>
              <a:srgbClr val="C00000">
                <a:alpha val="36862"/>
              </a:srgbClr>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7466">
                <a:solidFill>
                  <a:schemeClr val="dk1"/>
                </a:solidFill>
                <a:latin typeface="Gill Sans"/>
                <a:ea typeface="Gill Sans"/>
                <a:cs typeface="Gill Sans"/>
                <a:sym typeface="Gill Sans"/>
              </a:endParaRPr>
            </a:p>
          </p:txBody>
        </p:sp>
      </p:grpSp>
      <p:sp>
        <p:nvSpPr>
          <p:cNvPr id="2" name="TextBox 1">
            <a:extLst>
              <a:ext uri="{FF2B5EF4-FFF2-40B4-BE49-F238E27FC236}">
                <a16:creationId xmlns:a16="http://schemas.microsoft.com/office/drawing/2014/main" id="{C9DA2F6C-8480-4F61-9FF4-E92351946430}"/>
              </a:ext>
            </a:extLst>
          </p:cNvPr>
          <p:cNvSpPr txBox="1"/>
          <p:nvPr/>
        </p:nvSpPr>
        <p:spPr>
          <a:xfrm>
            <a:off x="174725" y="3810082"/>
            <a:ext cx="8246899" cy="2800767"/>
          </a:xfrm>
          <a:prstGeom prst="rect">
            <a:avLst/>
          </a:prstGeom>
          <a:noFill/>
        </p:spPr>
        <p:txBody>
          <a:bodyPr wrap="square" rtlCol="0">
            <a:spAutoFit/>
          </a:bodyPr>
          <a:lstStyle/>
          <a:p>
            <a:endParaRPr lang="en-US" sz="1600" dirty="0">
              <a:latin typeface="Calibri" panose="020F0502020204030204" pitchFamily="34" charset="0"/>
              <a:ea typeface="Roboto" panose="020B0604020202020204" charset="0"/>
              <a:cs typeface="Calibri" panose="020F0502020204030204" pitchFamily="34" charset="0"/>
            </a:endParaRPr>
          </a:p>
          <a:p>
            <a:endParaRPr lang="en-US" sz="1600" dirty="0">
              <a:latin typeface="Calibri" panose="020F0502020204030204" pitchFamily="34" charset="0"/>
              <a:ea typeface="Roboto" panose="020B0604020202020204" charset="0"/>
              <a:cs typeface="Calibri" panose="020F0502020204030204" pitchFamily="34" charset="0"/>
            </a:endParaRPr>
          </a:p>
          <a:p>
            <a:pPr marL="342900" indent="-342900">
              <a:buFont typeface="Arial" panose="020B0604020202020204" pitchFamily="34" charset="0"/>
              <a:buChar char="•"/>
            </a:pPr>
            <a:r>
              <a:rPr lang="en-US" sz="1600" dirty="0">
                <a:latin typeface="Calibri" panose="020F0502020204030204" pitchFamily="34" charset="0"/>
                <a:ea typeface="Roboto" panose="020B0604020202020204" charset="0"/>
                <a:cs typeface="Calibri" panose="020F0502020204030204" pitchFamily="34" charset="0"/>
              </a:rPr>
              <a:t>A solution is called nondominated or Pareto optimal if none of the objective functions can be improved in value without degrading some of the other objective values.</a:t>
            </a:r>
          </a:p>
          <a:p>
            <a:endParaRPr lang="en-US" sz="1600" dirty="0">
              <a:latin typeface="Calibri" panose="020F0502020204030204" pitchFamily="34" charset="0"/>
              <a:ea typeface="Roboto" panose="020B0604020202020204" charset="0"/>
              <a:cs typeface="Calibri" panose="020F0502020204030204" pitchFamily="34" charset="0"/>
            </a:endParaRPr>
          </a:p>
          <a:p>
            <a:pPr marL="342900" indent="-342900">
              <a:buFont typeface="Arial" panose="020B0604020202020204" pitchFamily="34" charset="0"/>
              <a:buChar char="•"/>
            </a:pPr>
            <a:r>
              <a:rPr lang="en-US" sz="1600" dirty="0">
                <a:latin typeface="Calibri" panose="020F0502020204030204" pitchFamily="34" charset="0"/>
                <a:ea typeface="Roboto" panose="020B0604020202020204" charset="0"/>
                <a:cs typeface="Calibri" panose="020F0502020204030204" pitchFamily="34" charset="0"/>
              </a:rPr>
              <a:t>Typically, genetic algorithms are used for these problems. Inspired by biology – take a population of randomly generated candidate solutions and evolve them towards better solutions using the ideas of mutation, fitness and recombination.  </a:t>
            </a:r>
          </a:p>
          <a:p>
            <a:endParaRPr lang="en-US" sz="1600" dirty="0">
              <a:latin typeface="Calibri" panose="020F0502020204030204" pitchFamily="34" charset="0"/>
              <a:ea typeface="Roboto" panose="020B0604020202020204" charset="0"/>
              <a:cs typeface="Calibri" panose="020F0502020204030204" pitchFamily="34" charset="0"/>
            </a:endParaRPr>
          </a:p>
          <a:p>
            <a:endParaRPr lang="en-US" sz="1600" dirty="0">
              <a:latin typeface="Calibri" panose="020F0502020204030204" pitchFamily="34" charset="0"/>
              <a:cs typeface="Calibri" panose="020F0502020204030204" pitchFamily="34" charset="0"/>
            </a:endParaRPr>
          </a:p>
          <a:p>
            <a:endParaRPr lang="en-GB" sz="1600" dirty="0"/>
          </a:p>
        </p:txBody>
      </p:sp>
    </p:spTree>
    <p:extLst>
      <p:ext uri="{BB962C8B-B14F-4D97-AF65-F5344CB8AC3E}">
        <p14:creationId xmlns:p14="http://schemas.microsoft.com/office/powerpoint/2010/main" val="5636629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5EC6443-3F2F-46E6-8F93-65E95B4DFC65}"/>
              </a:ext>
            </a:extLst>
          </p:cNvPr>
          <p:cNvSpPr>
            <a:spLocks noGrp="1"/>
          </p:cNvSpPr>
          <p:nvPr>
            <p:ph type="sldNum" sz="quarter" idx="4"/>
          </p:nvPr>
        </p:nvSpPr>
        <p:spPr/>
        <p:txBody>
          <a:bodyPr/>
          <a:lstStyle/>
          <a:p>
            <a:fld id="{710181BD-7B98-435C-8182-459C2BFB10B6}" type="slidenum">
              <a:rPr lang="en-US" smtClean="0"/>
              <a:t>30</a:t>
            </a:fld>
            <a:endParaRPr lang="en-US"/>
          </a:p>
        </p:txBody>
      </p:sp>
      <p:sp>
        <p:nvSpPr>
          <p:cNvPr id="4" name="Rectangle 3">
            <a:extLst>
              <a:ext uri="{FF2B5EF4-FFF2-40B4-BE49-F238E27FC236}">
                <a16:creationId xmlns:a16="http://schemas.microsoft.com/office/drawing/2014/main" id="{E093B457-F28C-4D57-A478-EF72C9CF9DCB}"/>
              </a:ext>
            </a:extLst>
          </p:cNvPr>
          <p:cNvSpPr/>
          <p:nvPr/>
        </p:nvSpPr>
        <p:spPr>
          <a:xfrm>
            <a:off x="2489231" y="908076"/>
            <a:ext cx="6953678" cy="830997"/>
          </a:xfrm>
          <a:prstGeom prst="rect">
            <a:avLst/>
          </a:prstGeom>
        </p:spPr>
        <p:txBody>
          <a:bodyPr wrap="square">
            <a:spAutoFit/>
          </a:bodyPr>
          <a:lstStyle/>
          <a:p>
            <a:pPr lvl="0" algn="ctr"/>
            <a:r>
              <a:rPr lang="en-US" sz="4800" dirty="0">
                <a:solidFill>
                  <a:srgbClr val="C00000"/>
                </a:solidFill>
                <a:latin typeface="Lato Black" panose="020F0502020204030203" pitchFamily="34" charset="0"/>
                <a:ea typeface="Lato Black" panose="020F0502020204030203" pitchFamily="34" charset="0"/>
                <a:cs typeface="Lato Black" panose="020F0502020204030203" pitchFamily="34" charset="0"/>
                <a:sym typeface="Open Sans ExtraBold"/>
              </a:rPr>
              <a:t>Thanks for listening!</a:t>
            </a:r>
          </a:p>
        </p:txBody>
      </p:sp>
      <p:sp>
        <p:nvSpPr>
          <p:cNvPr id="5" name="Rectangle 4">
            <a:extLst>
              <a:ext uri="{FF2B5EF4-FFF2-40B4-BE49-F238E27FC236}">
                <a16:creationId xmlns:a16="http://schemas.microsoft.com/office/drawing/2014/main" id="{E9B2AFB9-5AF1-4D52-8216-E7434093ED1B}"/>
              </a:ext>
            </a:extLst>
          </p:cNvPr>
          <p:cNvSpPr/>
          <p:nvPr/>
        </p:nvSpPr>
        <p:spPr>
          <a:xfrm>
            <a:off x="2619161" y="3700475"/>
            <a:ext cx="6953678" cy="830997"/>
          </a:xfrm>
          <a:prstGeom prst="rect">
            <a:avLst/>
          </a:prstGeom>
        </p:spPr>
        <p:txBody>
          <a:bodyPr wrap="square">
            <a:spAutoFit/>
          </a:bodyPr>
          <a:lstStyle/>
          <a:p>
            <a:pPr lvl="0" algn="ctr"/>
            <a:r>
              <a:rPr lang="en-US" sz="4800" dirty="0">
                <a:solidFill>
                  <a:srgbClr val="C00000"/>
                </a:solidFill>
                <a:latin typeface="Lato Black" panose="020F0502020204030203" pitchFamily="34" charset="0"/>
                <a:ea typeface="Lato Black" panose="020F0502020204030203" pitchFamily="34" charset="0"/>
                <a:cs typeface="Lato Black" panose="020F0502020204030203" pitchFamily="34" charset="0"/>
                <a:sym typeface="Open Sans ExtraBold"/>
              </a:rPr>
              <a:t>Questions?</a:t>
            </a:r>
          </a:p>
        </p:txBody>
      </p:sp>
    </p:spTree>
    <p:extLst>
      <p:ext uri="{BB962C8B-B14F-4D97-AF65-F5344CB8AC3E}">
        <p14:creationId xmlns:p14="http://schemas.microsoft.com/office/powerpoint/2010/main" val="21034489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2D3A1C9-7307-4822-AFED-6A59053B25D3}"/>
              </a:ext>
            </a:extLst>
          </p:cNvPr>
          <p:cNvSpPr>
            <a:spLocks noGrp="1"/>
          </p:cNvSpPr>
          <p:nvPr>
            <p:ph type="sldNum" sz="quarter" idx="4"/>
          </p:nvPr>
        </p:nvSpPr>
        <p:spPr/>
        <p:txBody>
          <a:bodyPr/>
          <a:lstStyle/>
          <a:p>
            <a:fld id="{710181BD-7B98-435C-8182-459C2BFB10B6}" type="slidenum">
              <a:rPr lang="en-US" smtClean="0"/>
              <a:t>4</a:t>
            </a:fld>
            <a:endParaRPr lang="en-US"/>
          </a:p>
        </p:txBody>
      </p:sp>
      <p:sp>
        <p:nvSpPr>
          <p:cNvPr id="5" name="Google Shape;198;p53">
            <a:extLst>
              <a:ext uri="{FF2B5EF4-FFF2-40B4-BE49-F238E27FC236}">
                <a16:creationId xmlns:a16="http://schemas.microsoft.com/office/drawing/2014/main" id="{FD3DF8C5-4166-4FBB-8CC7-73637343281E}"/>
              </a:ext>
            </a:extLst>
          </p:cNvPr>
          <p:cNvSpPr txBox="1"/>
          <p:nvPr/>
        </p:nvSpPr>
        <p:spPr>
          <a:xfrm>
            <a:off x="277117" y="266553"/>
            <a:ext cx="5818883" cy="854509"/>
          </a:xfrm>
          <a:prstGeom prst="rect">
            <a:avLst/>
          </a:prstGeom>
          <a:noFill/>
          <a:ln>
            <a:noFill/>
          </a:ln>
        </p:spPr>
        <p:txBody>
          <a:bodyPr spcFirstLastPara="1" wrap="square" lIns="91425" tIns="45700" rIns="91425" bIns="45700" anchor="t" anchorCtr="0">
            <a:noAutofit/>
          </a:bodyPr>
          <a:lstStyle/>
          <a:p>
            <a:pPr lvl="0" algn="ctr"/>
            <a:r>
              <a:rPr lang="en-US" sz="3600" b="1" dirty="0">
                <a:solidFill>
                  <a:srgbClr val="C00000"/>
                </a:solidFill>
                <a:latin typeface="Lato Black" panose="020F0502020204030203" pitchFamily="34" charset="0"/>
                <a:ea typeface="Lato Black" panose="020F0502020204030203" pitchFamily="34" charset="0"/>
                <a:cs typeface="Lato Black" panose="020F0502020204030203" pitchFamily="34" charset="0"/>
                <a:sym typeface="Open Sans ExtraBold"/>
              </a:rPr>
              <a:t>Genetic Algorithms</a:t>
            </a:r>
            <a:endParaRPr sz="3600" b="1" i="0" strike="noStrike" cap="none" dirty="0">
              <a:solidFill>
                <a:srgbClr val="C00000"/>
              </a:solidFill>
              <a:latin typeface="Lato Black" panose="020F0502020204030203" pitchFamily="34" charset="0"/>
              <a:ea typeface="Lato Black" panose="020F0502020204030203" pitchFamily="34" charset="0"/>
              <a:cs typeface="Lato Black" panose="020F0502020204030203" pitchFamily="34" charset="0"/>
              <a:sym typeface="Open Sans ExtraBold"/>
            </a:endParaRPr>
          </a:p>
        </p:txBody>
      </p:sp>
      <p:pic>
        <p:nvPicPr>
          <p:cNvPr id="14" name="Picture 13" descr="Text&#10;&#10;Description automatically generated with low confidence">
            <a:extLst>
              <a:ext uri="{FF2B5EF4-FFF2-40B4-BE49-F238E27FC236}">
                <a16:creationId xmlns:a16="http://schemas.microsoft.com/office/drawing/2014/main" id="{EFEBD5CE-C994-4F4D-9437-7DB3AFDB3A91}"/>
              </a:ext>
            </a:extLst>
          </p:cNvPr>
          <p:cNvPicPr>
            <a:picLocks noChangeAspect="1"/>
          </p:cNvPicPr>
          <p:nvPr/>
        </p:nvPicPr>
        <p:blipFill>
          <a:blip r:embed="rId2"/>
          <a:stretch>
            <a:fillRect/>
          </a:stretch>
        </p:blipFill>
        <p:spPr>
          <a:xfrm>
            <a:off x="7479246" y="693807"/>
            <a:ext cx="3269485" cy="5085486"/>
          </a:xfrm>
          <a:prstGeom prst="rect">
            <a:avLst/>
          </a:prstGeom>
        </p:spPr>
      </p:pic>
      <p:grpSp>
        <p:nvGrpSpPr>
          <p:cNvPr id="31" name="Group 30">
            <a:extLst>
              <a:ext uri="{FF2B5EF4-FFF2-40B4-BE49-F238E27FC236}">
                <a16:creationId xmlns:a16="http://schemas.microsoft.com/office/drawing/2014/main" id="{706ACA73-2BFB-4E4B-95B4-2C2DC3F5646D}"/>
              </a:ext>
            </a:extLst>
          </p:cNvPr>
          <p:cNvGrpSpPr>
            <a:grpSpLocks noChangeAspect="1"/>
          </p:cNvGrpSpPr>
          <p:nvPr/>
        </p:nvGrpSpPr>
        <p:grpSpPr>
          <a:xfrm>
            <a:off x="81037" y="137336"/>
            <a:ext cx="936882" cy="936882"/>
            <a:chOff x="3412215" y="2467322"/>
            <a:chExt cx="3600000" cy="3600000"/>
          </a:xfrm>
        </p:grpSpPr>
        <p:sp>
          <p:nvSpPr>
            <p:cNvPr id="33" name="Google Shape;221;p54">
              <a:extLst>
                <a:ext uri="{FF2B5EF4-FFF2-40B4-BE49-F238E27FC236}">
                  <a16:creationId xmlns:a16="http://schemas.microsoft.com/office/drawing/2014/main" id="{F4DD69EF-03EE-417C-AD9C-C1017C52AFB1}"/>
                </a:ext>
              </a:extLst>
            </p:cNvPr>
            <p:cNvSpPr/>
            <p:nvPr/>
          </p:nvSpPr>
          <p:spPr>
            <a:xfrm>
              <a:off x="3412215" y="2467322"/>
              <a:ext cx="3600000" cy="3600000"/>
            </a:xfrm>
            <a:prstGeom prst="ellipse">
              <a:avLst/>
            </a:prstGeom>
            <a:solidFill>
              <a:srgbClr val="C00000">
                <a:alpha val="20000"/>
              </a:srgbClr>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7466">
                <a:solidFill>
                  <a:schemeClr val="dk1"/>
                </a:solidFill>
                <a:latin typeface="Gill Sans"/>
                <a:ea typeface="Gill Sans"/>
                <a:cs typeface="Gill Sans"/>
                <a:sym typeface="Gill Sans"/>
              </a:endParaRPr>
            </a:p>
          </p:txBody>
        </p:sp>
        <p:sp>
          <p:nvSpPr>
            <p:cNvPr id="35" name="Google Shape;222;p54">
              <a:extLst>
                <a:ext uri="{FF2B5EF4-FFF2-40B4-BE49-F238E27FC236}">
                  <a16:creationId xmlns:a16="http://schemas.microsoft.com/office/drawing/2014/main" id="{58C34610-A942-4B64-84C4-26D751FB6A95}"/>
                </a:ext>
              </a:extLst>
            </p:cNvPr>
            <p:cNvSpPr/>
            <p:nvPr/>
          </p:nvSpPr>
          <p:spPr>
            <a:xfrm>
              <a:off x="3772215" y="2827322"/>
              <a:ext cx="2880000" cy="2880000"/>
            </a:xfrm>
            <a:prstGeom prst="ellipse">
              <a:avLst/>
            </a:prstGeom>
            <a:solidFill>
              <a:srgbClr val="C00000">
                <a:alpha val="36862"/>
              </a:srgbClr>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7466">
                <a:solidFill>
                  <a:schemeClr val="dk1"/>
                </a:solidFill>
                <a:latin typeface="Gill Sans"/>
                <a:ea typeface="Gill Sans"/>
                <a:cs typeface="Gill Sans"/>
                <a:sym typeface="Gill Sans"/>
              </a:endParaRPr>
            </a:p>
          </p:txBody>
        </p:sp>
      </p:grpSp>
      <p:sp>
        <p:nvSpPr>
          <p:cNvPr id="37" name="Content Placeholder 40">
            <a:extLst>
              <a:ext uri="{FF2B5EF4-FFF2-40B4-BE49-F238E27FC236}">
                <a16:creationId xmlns:a16="http://schemas.microsoft.com/office/drawing/2014/main" id="{E270E973-CE5A-41D4-821E-396C38D835D0}"/>
              </a:ext>
            </a:extLst>
          </p:cNvPr>
          <p:cNvSpPr txBox="1">
            <a:spLocks/>
          </p:cNvSpPr>
          <p:nvPr/>
        </p:nvSpPr>
        <p:spPr>
          <a:xfrm>
            <a:off x="180741" y="1077765"/>
            <a:ext cx="7550055" cy="1336251"/>
          </a:xfrm>
          <a:prstGeom prst="rect">
            <a:avLst/>
          </a:prstGeom>
        </p:spPr>
        <p:txBody>
          <a:bodyPr>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342900" indent="-342900">
              <a:buFont typeface="Arial" panose="020B0604020202020204" pitchFamily="34" charset="0"/>
              <a:buChar char="•"/>
            </a:pPr>
            <a:r>
              <a:rPr lang="en-US" sz="2100" dirty="0">
                <a:latin typeface="Roboto" panose="020B0604020202020204" charset="0"/>
                <a:ea typeface="Roboto" panose="020B0604020202020204" charset="0"/>
                <a:cs typeface="Calibri" panose="020F0502020204030204" pitchFamily="34" charset="0"/>
              </a:rPr>
              <a:t>Example of a MO flow inspired by biology, optimisation continues until a certain number of generations has been completed, or a certain fitness is reached.</a:t>
            </a:r>
            <a:endParaRPr lang="en-US" sz="2100" dirty="0">
              <a:latin typeface="Calibri" panose="020F0502020204030204" pitchFamily="34" charset="0"/>
              <a:ea typeface="Roboto" panose="020B0604020202020204" charset="0"/>
              <a:cs typeface="Calibri" panose="020F0502020204030204" pitchFamily="34" charset="0"/>
            </a:endParaRPr>
          </a:p>
          <a:p>
            <a:endParaRPr lang="en-US" sz="2100" dirty="0">
              <a:latin typeface="Calibri" panose="020F0502020204030204" pitchFamily="34" charset="0"/>
              <a:ea typeface="Roboto" panose="020B0604020202020204" charset="0"/>
              <a:cs typeface="Calibri" panose="020F0502020204030204" pitchFamily="34" charset="0"/>
            </a:endParaRPr>
          </a:p>
          <a:p>
            <a:endParaRPr lang="en-US" sz="1900" dirty="0">
              <a:latin typeface="Calibri" panose="020F0502020204030204" pitchFamily="34" charset="0"/>
              <a:cs typeface="Calibri" panose="020F0502020204030204" pitchFamily="34" charset="0"/>
            </a:endParaRPr>
          </a:p>
          <a:p>
            <a:endParaRPr lang="en-US" sz="1800" dirty="0"/>
          </a:p>
        </p:txBody>
      </p:sp>
    </p:spTree>
    <p:extLst>
      <p:ext uri="{BB962C8B-B14F-4D97-AF65-F5344CB8AC3E}">
        <p14:creationId xmlns:p14="http://schemas.microsoft.com/office/powerpoint/2010/main" val="264215066"/>
      </p:ext>
    </p:extLst>
  </p:cSld>
  <p:clrMapOvr>
    <a:masterClrMapping/>
  </p:clrMapOvr>
  <mc:AlternateContent xmlns:mc="http://schemas.openxmlformats.org/markup-compatibility/2006" xmlns:p14="http://schemas.microsoft.com/office/powerpoint/2010/main">
    <mc:Choice Requires="p14">
      <p:transition spd="slow" p14:dur="2000" advTm="45000"/>
    </mc:Choice>
    <mc:Fallback xmlns="">
      <p:transition spd="slow" advTm="4500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30" name="Google Shape;230;p55"/>
          <p:cNvSpPr/>
          <p:nvPr/>
        </p:nvSpPr>
        <p:spPr>
          <a:xfrm>
            <a:off x="8427561" y="3940523"/>
            <a:ext cx="295586" cy="247638"/>
          </a:xfrm>
          <a:custGeom>
            <a:avLst/>
            <a:gdLst/>
            <a:ahLst/>
            <a:cxnLst/>
            <a:rect l="l" t="t" r="r" b="b"/>
            <a:pathLst>
              <a:path w="64" h="55" extrusionOk="0">
                <a:moveTo>
                  <a:pt x="64" y="51"/>
                </a:moveTo>
                <a:cubicBezTo>
                  <a:pt x="64" y="53"/>
                  <a:pt x="62" y="55"/>
                  <a:pt x="60" y="55"/>
                </a:cubicBezTo>
                <a:cubicBezTo>
                  <a:pt x="49" y="55"/>
                  <a:pt x="49" y="55"/>
                  <a:pt x="49" y="55"/>
                </a:cubicBezTo>
                <a:cubicBezTo>
                  <a:pt x="47" y="55"/>
                  <a:pt x="45" y="53"/>
                  <a:pt x="45" y="51"/>
                </a:cubicBezTo>
                <a:cubicBezTo>
                  <a:pt x="45" y="40"/>
                  <a:pt x="45" y="40"/>
                  <a:pt x="45" y="40"/>
                </a:cubicBezTo>
                <a:cubicBezTo>
                  <a:pt x="45" y="38"/>
                  <a:pt x="47" y="36"/>
                  <a:pt x="49" y="36"/>
                </a:cubicBezTo>
                <a:cubicBezTo>
                  <a:pt x="52" y="36"/>
                  <a:pt x="52" y="36"/>
                  <a:pt x="52" y="36"/>
                </a:cubicBezTo>
                <a:cubicBezTo>
                  <a:pt x="52" y="30"/>
                  <a:pt x="52" y="30"/>
                  <a:pt x="52" y="30"/>
                </a:cubicBezTo>
                <a:cubicBezTo>
                  <a:pt x="34" y="30"/>
                  <a:pt x="34" y="30"/>
                  <a:pt x="34" y="30"/>
                </a:cubicBezTo>
                <a:cubicBezTo>
                  <a:pt x="34" y="36"/>
                  <a:pt x="34" y="36"/>
                  <a:pt x="34" y="36"/>
                </a:cubicBezTo>
                <a:cubicBezTo>
                  <a:pt x="37" y="36"/>
                  <a:pt x="37" y="36"/>
                  <a:pt x="37" y="36"/>
                </a:cubicBezTo>
                <a:cubicBezTo>
                  <a:pt x="39" y="36"/>
                  <a:pt x="41" y="38"/>
                  <a:pt x="41" y="40"/>
                </a:cubicBezTo>
                <a:cubicBezTo>
                  <a:pt x="41" y="51"/>
                  <a:pt x="41" y="51"/>
                  <a:pt x="41" y="51"/>
                </a:cubicBezTo>
                <a:cubicBezTo>
                  <a:pt x="41" y="53"/>
                  <a:pt x="39" y="55"/>
                  <a:pt x="37" y="55"/>
                </a:cubicBezTo>
                <a:cubicBezTo>
                  <a:pt x="26" y="55"/>
                  <a:pt x="26" y="55"/>
                  <a:pt x="26" y="55"/>
                </a:cubicBezTo>
                <a:cubicBezTo>
                  <a:pt x="24" y="55"/>
                  <a:pt x="23" y="53"/>
                  <a:pt x="23" y="51"/>
                </a:cubicBezTo>
                <a:cubicBezTo>
                  <a:pt x="23" y="40"/>
                  <a:pt x="23" y="40"/>
                  <a:pt x="23" y="40"/>
                </a:cubicBezTo>
                <a:cubicBezTo>
                  <a:pt x="23" y="38"/>
                  <a:pt x="24" y="36"/>
                  <a:pt x="26" y="36"/>
                </a:cubicBezTo>
                <a:cubicBezTo>
                  <a:pt x="29" y="36"/>
                  <a:pt x="29" y="36"/>
                  <a:pt x="29" y="36"/>
                </a:cubicBezTo>
                <a:cubicBezTo>
                  <a:pt x="29" y="30"/>
                  <a:pt x="29" y="30"/>
                  <a:pt x="29" y="30"/>
                </a:cubicBezTo>
                <a:cubicBezTo>
                  <a:pt x="11" y="30"/>
                  <a:pt x="11" y="30"/>
                  <a:pt x="11" y="30"/>
                </a:cubicBezTo>
                <a:cubicBezTo>
                  <a:pt x="11" y="36"/>
                  <a:pt x="11" y="36"/>
                  <a:pt x="11" y="36"/>
                </a:cubicBezTo>
                <a:cubicBezTo>
                  <a:pt x="15" y="36"/>
                  <a:pt x="15" y="36"/>
                  <a:pt x="15" y="36"/>
                </a:cubicBezTo>
                <a:cubicBezTo>
                  <a:pt x="17" y="36"/>
                  <a:pt x="18" y="38"/>
                  <a:pt x="18" y="40"/>
                </a:cubicBezTo>
                <a:cubicBezTo>
                  <a:pt x="18" y="51"/>
                  <a:pt x="18" y="51"/>
                  <a:pt x="18" y="51"/>
                </a:cubicBezTo>
                <a:cubicBezTo>
                  <a:pt x="18" y="53"/>
                  <a:pt x="17" y="55"/>
                  <a:pt x="15" y="55"/>
                </a:cubicBezTo>
                <a:cubicBezTo>
                  <a:pt x="3" y="55"/>
                  <a:pt x="3" y="55"/>
                  <a:pt x="3" y="55"/>
                </a:cubicBezTo>
                <a:cubicBezTo>
                  <a:pt x="1" y="55"/>
                  <a:pt x="0" y="53"/>
                  <a:pt x="0" y="51"/>
                </a:cubicBezTo>
                <a:cubicBezTo>
                  <a:pt x="0" y="40"/>
                  <a:pt x="0" y="40"/>
                  <a:pt x="0" y="40"/>
                </a:cubicBezTo>
                <a:cubicBezTo>
                  <a:pt x="0" y="38"/>
                  <a:pt x="1" y="36"/>
                  <a:pt x="3" y="36"/>
                </a:cubicBezTo>
                <a:cubicBezTo>
                  <a:pt x="7" y="36"/>
                  <a:pt x="7" y="36"/>
                  <a:pt x="7" y="36"/>
                </a:cubicBezTo>
                <a:cubicBezTo>
                  <a:pt x="7" y="30"/>
                  <a:pt x="7" y="30"/>
                  <a:pt x="7" y="30"/>
                </a:cubicBezTo>
                <a:cubicBezTo>
                  <a:pt x="7" y="27"/>
                  <a:pt x="9" y="25"/>
                  <a:pt x="11" y="25"/>
                </a:cubicBezTo>
                <a:cubicBezTo>
                  <a:pt x="29" y="25"/>
                  <a:pt x="29" y="25"/>
                  <a:pt x="29" y="25"/>
                </a:cubicBezTo>
                <a:cubicBezTo>
                  <a:pt x="29" y="18"/>
                  <a:pt x="29" y="18"/>
                  <a:pt x="29" y="18"/>
                </a:cubicBezTo>
                <a:cubicBezTo>
                  <a:pt x="26" y="18"/>
                  <a:pt x="26" y="18"/>
                  <a:pt x="26" y="18"/>
                </a:cubicBezTo>
                <a:cubicBezTo>
                  <a:pt x="24" y="18"/>
                  <a:pt x="23" y="17"/>
                  <a:pt x="23" y="15"/>
                </a:cubicBezTo>
                <a:cubicBezTo>
                  <a:pt x="23" y="3"/>
                  <a:pt x="23" y="3"/>
                  <a:pt x="23" y="3"/>
                </a:cubicBezTo>
                <a:cubicBezTo>
                  <a:pt x="23" y="1"/>
                  <a:pt x="24" y="0"/>
                  <a:pt x="26" y="0"/>
                </a:cubicBezTo>
                <a:cubicBezTo>
                  <a:pt x="37" y="0"/>
                  <a:pt x="37" y="0"/>
                  <a:pt x="37" y="0"/>
                </a:cubicBezTo>
                <a:cubicBezTo>
                  <a:pt x="39" y="0"/>
                  <a:pt x="41" y="1"/>
                  <a:pt x="41" y="3"/>
                </a:cubicBezTo>
                <a:cubicBezTo>
                  <a:pt x="41" y="15"/>
                  <a:pt x="41" y="15"/>
                  <a:pt x="41" y="15"/>
                </a:cubicBezTo>
                <a:cubicBezTo>
                  <a:pt x="41" y="17"/>
                  <a:pt x="39" y="18"/>
                  <a:pt x="37" y="18"/>
                </a:cubicBezTo>
                <a:cubicBezTo>
                  <a:pt x="34" y="18"/>
                  <a:pt x="34" y="18"/>
                  <a:pt x="34" y="18"/>
                </a:cubicBezTo>
                <a:cubicBezTo>
                  <a:pt x="34" y="25"/>
                  <a:pt x="34" y="25"/>
                  <a:pt x="34" y="25"/>
                </a:cubicBezTo>
                <a:cubicBezTo>
                  <a:pt x="52" y="25"/>
                  <a:pt x="52" y="25"/>
                  <a:pt x="52" y="25"/>
                </a:cubicBezTo>
                <a:cubicBezTo>
                  <a:pt x="55" y="25"/>
                  <a:pt x="57" y="27"/>
                  <a:pt x="57" y="30"/>
                </a:cubicBezTo>
                <a:cubicBezTo>
                  <a:pt x="57" y="36"/>
                  <a:pt x="57" y="36"/>
                  <a:pt x="57" y="36"/>
                </a:cubicBezTo>
                <a:cubicBezTo>
                  <a:pt x="60" y="36"/>
                  <a:pt x="60" y="36"/>
                  <a:pt x="60" y="36"/>
                </a:cubicBezTo>
                <a:cubicBezTo>
                  <a:pt x="62" y="36"/>
                  <a:pt x="64" y="38"/>
                  <a:pt x="64" y="40"/>
                </a:cubicBezTo>
                <a:lnTo>
                  <a:pt x="64" y="51"/>
                </a:lnTo>
                <a:close/>
              </a:path>
            </a:pathLst>
          </a:custGeom>
          <a:solidFill>
            <a:schemeClr val="lt1"/>
          </a:solidFill>
          <a:ln>
            <a:noFill/>
          </a:ln>
        </p:spPr>
        <p:txBody>
          <a:bodyPr spcFirstLastPara="1" wrap="square" lIns="45700" tIns="22850" rIns="45700" bIns="22850" anchor="t" anchorCtr="0">
            <a:noAutofit/>
          </a:bodyPr>
          <a:lstStyle/>
          <a:p>
            <a:pPr marL="0" marR="0" lvl="0" indent="0" algn="l" rtl="0">
              <a:spcBef>
                <a:spcPts val="0"/>
              </a:spcBef>
              <a:spcAft>
                <a:spcPts val="0"/>
              </a:spcAft>
              <a:buNone/>
            </a:pPr>
            <a:endParaRPr sz="900">
              <a:solidFill>
                <a:schemeClr val="dk1"/>
              </a:solidFill>
              <a:latin typeface="Calibri" panose="020F0502020204030204" pitchFamily="34" charset="0"/>
              <a:ea typeface="Verdana"/>
              <a:cs typeface="Calibri" panose="020F0502020204030204" pitchFamily="34" charset="0"/>
              <a:sym typeface="Verdana"/>
            </a:endParaRPr>
          </a:p>
        </p:txBody>
      </p:sp>
      <p:sp>
        <p:nvSpPr>
          <p:cNvPr id="9" name="Rectangle 8">
            <a:extLst>
              <a:ext uri="{FF2B5EF4-FFF2-40B4-BE49-F238E27FC236}">
                <a16:creationId xmlns:a16="http://schemas.microsoft.com/office/drawing/2014/main" id="{E8CEF7F2-493F-45FA-AFE8-9D946E9CFAB6}"/>
              </a:ext>
            </a:extLst>
          </p:cNvPr>
          <p:cNvSpPr/>
          <p:nvPr/>
        </p:nvSpPr>
        <p:spPr>
          <a:xfrm>
            <a:off x="6706704" y="1564168"/>
            <a:ext cx="5485296" cy="646331"/>
          </a:xfrm>
          <a:prstGeom prst="rect">
            <a:avLst/>
          </a:prstGeom>
        </p:spPr>
        <p:txBody>
          <a:bodyPr wrap="square">
            <a:spAutoFit/>
          </a:bodyPr>
          <a:lstStyle/>
          <a:p>
            <a:r>
              <a:rPr lang="en-US" sz="1200" dirty="0" err="1">
                <a:solidFill>
                  <a:srgbClr val="222222"/>
                </a:solidFill>
                <a:latin typeface="Calibri" panose="020F0502020204030204" pitchFamily="34" charset="0"/>
                <a:cs typeface="Calibri" panose="020F0502020204030204" pitchFamily="34" charset="0"/>
              </a:rPr>
              <a:t>Terzić</a:t>
            </a:r>
            <a:r>
              <a:rPr lang="en-US" sz="1200" dirty="0">
                <a:solidFill>
                  <a:srgbClr val="222222"/>
                </a:solidFill>
                <a:latin typeface="Calibri" panose="020F0502020204030204" pitchFamily="34" charset="0"/>
                <a:cs typeface="Calibri" panose="020F0502020204030204" pitchFamily="34" charset="0"/>
              </a:rPr>
              <a:t>, </a:t>
            </a:r>
            <a:r>
              <a:rPr lang="en-US" sz="1200" dirty="0" err="1">
                <a:solidFill>
                  <a:srgbClr val="222222"/>
                </a:solidFill>
                <a:latin typeface="Calibri" panose="020F0502020204030204" pitchFamily="34" charset="0"/>
                <a:cs typeface="Calibri" panose="020F0502020204030204" pitchFamily="34" charset="0"/>
              </a:rPr>
              <a:t>Balša</a:t>
            </a:r>
            <a:r>
              <a:rPr lang="en-US" sz="1200" dirty="0">
                <a:solidFill>
                  <a:srgbClr val="222222"/>
                </a:solidFill>
                <a:latin typeface="Calibri" panose="020F0502020204030204" pitchFamily="34" charset="0"/>
                <a:cs typeface="Calibri" panose="020F0502020204030204" pitchFamily="34" charset="0"/>
              </a:rPr>
              <a:t>, et al. "Simultaneous optimization of the cavity heat load and trip rates in </a:t>
            </a:r>
            <a:r>
              <a:rPr lang="en-US" sz="1200" dirty="0" err="1">
                <a:solidFill>
                  <a:srgbClr val="222222"/>
                </a:solidFill>
                <a:latin typeface="Calibri" panose="020F0502020204030204" pitchFamily="34" charset="0"/>
                <a:cs typeface="Calibri" panose="020F0502020204030204" pitchFamily="34" charset="0"/>
              </a:rPr>
              <a:t>linacs</a:t>
            </a:r>
            <a:r>
              <a:rPr lang="en-US" sz="1200" dirty="0">
                <a:solidFill>
                  <a:srgbClr val="222222"/>
                </a:solidFill>
                <a:latin typeface="Calibri" panose="020F0502020204030204" pitchFamily="34" charset="0"/>
                <a:cs typeface="Calibri" panose="020F0502020204030204" pitchFamily="34" charset="0"/>
              </a:rPr>
              <a:t> using a genetic algorithm." </a:t>
            </a:r>
            <a:r>
              <a:rPr lang="en-US" sz="1200" i="1" dirty="0">
                <a:solidFill>
                  <a:srgbClr val="222222"/>
                </a:solidFill>
                <a:latin typeface="Calibri" panose="020F0502020204030204" pitchFamily="34" charset="0"/>
                <a:cs typeface="Calibri" panose="020F0502020204030204" pitchFamily="34" charset="0"/>
              </a:rPr>
              <a:t>Physical Review Special Topics-Accelerators and Beams</a:t>
            </a:r>
            <a:r>
              <a:rPr lang="en-US" sz="1200" dirty="0">
                <a:solidFill>
                  <a:srgbClr val="222222"/>
                </a:solidFill>
                <a:latin typeface="Calibri" panose="020F0502020204030204" pitchFamily="34" charset="0"/>
                <a:cs typeface="Calibri" panose="020F0502020204030204" pitchFamily="34" charset="0"/>
              </a:rPr>
              <a:t> 17.10 (2014): 101003.</a:t>
            </a:r>
            <a:endParaRPr lang="en-US" sz="1200" dirty="0">
              <a:latin typeface="Calibri" panose="020F0502020204030204" pitchFamily="34" charset="0"/>
              <a:cs typeface="Calibri" panose="020F0502020204030204" pitchFamily="34" charset="0"/>
            </a:endParaRPr>
          </a:p>
        </p:txBody>
      </p:sp>
      <p:sp>
        <p:nvSpPr>
          <p:cNvPr id="11" name="Rectangle 10">
            <a:extLst>
              <a:ext uri="{FF2B5EF4-FFF2-40B4-BE49-F238E27FC236}">
                <a16:creationId xmlns:a16="http://schemas.microsoft.com/office/drawing/2014/main" id="{E2FAC46F-F515-4849-B033-39D54B8B544A}"/>
              </a:ext>
            </a:extLst>
          </p:cNvPr>
          <p:cNvSpPr/>
          <p:nvPr/>
        </p:nvSpPr>
        <p:spPr>
          <a:xfrm>
            <a:off x="6716279" y="2235204"/>
            <a:ext cx="5405298" cy="646331"/>
          </a:xfrm>
          <a:prstGeom prst="rect">
            <a:avLst/>
          </a:prstGeom>
        </p:spPr>
        <p:txBody>
          <a:bodyPr wrap="square">
            <a:spAutoFit/>
          </a:bodyPr>
          <a:lstStyle/>
          <a:p>
            <a:r>
              <a:rPr lang="en-US" sz="1200" dirty="0" err="1">
                <a:latin typeface="Calibri" panose="020F0502020204030204" pitchFamily="34" charset="0"/>
                <a:cs typeface="Calibri" panose="020F0502020204030204" pitchFamily="34" charset="0"/>
              </a:rPr>
              <a:t>Bazarov</a:t>
            </a:r>
            <a:r>
              <a:rPr lang="en-US" sz="1200" dirty="0">
                <a:latin typeface="Calibri" panose="020F0502020204030204" pitchFamily="34" charset="0"/>
                <a:cs typeface="Calibri" panose="020F0502020204030204" pitchFamily="34" charset="0"/>
              </a:rPr>
              <a:t>, Ivan V., and Charles K. Sinclair. "Multivariate optimization of a high brightness dc gun photoinjector." </a:t>
            </a:r>
            <a:r>
              <a:rPr lang="en-US" sz="1200" i="1" dirty="0">
                <a:latin typeface="Calibri" panose="020F0502020204030204" pitchFamily="34" charset="0"/>
                <a:cs typeface="Calibri" panose="020F0502020204030204" pitchFamily="34" charset="0"/>
              </a:rPr>
              <a:t>Physical Review Special Topics-Accelerators and Beams</a:t>
            </a:r>
            <a:r>
              <a:rPr lang="en-US" sz="1200" dirty="0">
                <a:latin typeface="Calibri" panose="020F0502020204030204" pitchFamily="34" charset="0"/>
                <a:cs typeface="Calibri" panose="020F0502020204030204" pitchFamily="34" charset="0"/>
              </a:rPr>
              <a:t> 8.3 (2005): 034202.</a:t>
            </a:r>
          </a:p>
        </p:txBody>
      </p:sp>
      <p:sp>
        <p:nvSpPr>
          <p:cNvPr id="14" name="Rectangle 13">
            <a:extLst>
              <a:ext uri="{FF2B5EF4-FFF2-40B4-BE49-F238E27FC236}">
                <a16:creationId xmlns:a16="http://schemas.microsoft.com/office/drawing/2014/main" id="{523038CF-4A46-42CB-AF35-BC5C64537EBC}"/>
              </a:ext>
            </a:extLst>
          </p:cNvPr>
          <p:cNvSpPr/>
          <p:nvPr/>
        </p:nvSpPr>
        <p:spPr>
          <a:xfrm>
            <a:off x="6706704" y="2906240"/>
            <a:ext cx="5367009" cy="461665"/>
          </a:xfrm>
          <a:prstGeom prst="rect">
            <a:avLst/>
          </a:prstGeom>
        </p:spPr>
        <p:txBody>
          <a:bodyPr wrap="square">
            <a:spAutoFit/>
          </a:bodyPr>
          <a:lstStyle/>
          <a:p>
            <a:r>
              <a:rPr lang="en-US" sz="1200" dirty="0">
                <a:solidFill>
                  <a:srgbClr val="222222"/>
                </a:solidFill>
                <a:latin typeface="Calibri" panose="020F0502020204030204" pitchFamily="34" charset="0"/>
                <a:cs typeface="Calibri" panose="020F0502020204030204" pitchFamily="34" charset="0"/>
              </a:rPr>
              <a:t>Feng, H., et al. "Proposed design and optimization of a higher harmonic cavity for ALS-U." </a:t>
            </a:r>
            <a:r>
              <a:rPr lang="en-US" sz="1200" i="1" dirty="0">
                <a:solidFill>
                  <a:srgbClr val="222222"/>
                </a:solidFill>
                <a:latin typeface="Calibri" panose="020F0502020204030204" pitchFamily="34" charset="0"/>
                <a:cs typeface="Calibri" panose="020F0502020204030204" pitchFamily="34" charset="0"/>
              </a:rPr>
              <a:t>Review of Scientific Instruments</a:t>
            </a:r>
            <a:r>
              <a:rPr lang="en-US" sz="1200" dirty="0">
                <a:solidFill>
                  <a:srgbClr val="222222"/>
                </a:solidFill>
                <a:latin typeface="Calibri" panose="020F0502020204030204" pitchFamily="34" charset="0"/>
                <a:cs typeface="Calibri" panose="020F0502020204030204" pitchFamily="34" charset="0"/>
              </a:rPr>
              <a:t> 91.1 (2020): 014712.</a:t>
            </a:r>
            <a:endParaRPr lang="en-US" sz="1200" dirty="0">
              <a:latin typeface="Calibri" panose="020F0502020204030204" pitchFamily="34" charset="0"/>
              <a:cs typeface="Calibri" panose="020F0502020204030204" pitchFamily="34" charset="0"/>
            </a:endParaRPr>
          </a:p>
        </p:txBody>
      </p:sp>
      <p:sp>
        <p:nvSpPr>
          <p:cNvPr id="15" name="Rectangle 14">
            <a:extLst>
              <a:ext uri="{FF2B5EF4-FFF2-40B4-BE49-F238E27FC236}">
                <a16:creationId xmlns:a16="http://schemas.microsoft.com/office/drawing/2014/main" id="{7B106BB5-F7F4-4E70-8588-E2F293B7E3D5}"/>
              </a:ext>
            </a:extLst>
          </p:cNvPr>
          <p:cNvSpPr/>
          <p:nvPr/>
        </p:nvSpPr>
        <p:spPr>
          <a:xfrm>
            <a:off x="6697560" y="3556510"/>
            <a:ext cx="5405298" cy="830997"/>
          </a:xfrm>
          <a:prstGeom prst="rect">
            <a:avLst/>
          </a:prstGeom>
        </p:spPr>
        <p:txBody>
          <a:bodyPr wrap="square">
            <a:spAutoFit/>
          </a:bodyPr>
          <a:lstStyle/>
          <a:p>
            <a:r>
              <a:rPr lang="en-US" sz="1200" dirty="0">
                <a:solidFill>
                  <a:srgbClr val="222222"/>
                </a:solidFill>
                <a:latin typeface="Calibri" panose="020F0502020204030204" pitchFamily="34" charset="0"/>
                <a:cs typeface="Calibri" panose="020F0502020204030204" pitchFamily="34" charset="0"/>
              </a:rPr>
              <a:t>Luo, T., et al. "RF design of APEX2 two-cell continuous-wave normal conducting photoelectron gun cavity based on multi-objective genetic algorithm." </a:t>
            </a:r>
            <a:r>
              <a:rPr lang="en-US" sz="1200" i="1" dirty="0">
                <a:solidFill>
                  <a:srgbClr val="222222"/>
                </a:solidFill>
                <a:latin typeface="Calibri" panose="020F0502020204030204" pitchFamily="34" charset="0"/>
                <a:cs typeface="Calibri" panose="020F0502020204030204" pitchFamily="34" charset="0"/>
              </a:rPr>
              <a:t>Nuclear Instruments and Methods in Physics Research Section A: Accelerators, Spectrometers, Detectors and Associated Equipment</a:t>
            </a:r>
            <a:r>
              <a:rPr lang="en-US" sz="1200" dirty="0">
                <a:solidFill>
                  <a:srgbClr val="222222"/>
                </a:solidFill>
                <a:latin typeface="Calibri" panose="020F0502020204030204" pitchFamily="34" charset="0"/>
                <a:cs typeface="Calibri" panose="020F0502020204030204" pitchFamily="34" charset="0"/>
              </a:rPr>
              <a:t> 940 (2019): 12-18.</a:t>
            </a:r>
            <a:endParaRPr lang="en-US" sz="1200" dirty="0">
              <a:latin typeface="Calibri" panose="020F0502020204030204" pitchFamily="34" charset="0"/>
              <a:cs typeface="Calibri" panose="020F0502020204030204" pitchFamily="34" charset="0"/>
            </a:endParaRPr>
          </a:p>
        </p:txBody>
      </p:sp>
      <p:sp>
        <p:nvSpPr>
          <p:cNvPr id="16" name="Rectangle 15">
            <a:extLst>
              <a:ext uri="{FF2B5EF4-FFF2-40B4-BE49-F238E27FC236}">
                <a16:creationId xmlns:a16="http://schemas.microsoft.com/office/drawing/2014/main" id="{47F18868-D9BA-41AA-846C-82331902CF0B}"/>
              </a:ext>
            </a:extLst>
          </p:cNvPr>
          <p:cNvSpPr/>
          <p:nvPr/>
        </p:nvSpPr>
        <p:spPr>
          <a:xfrm>
            <a:off x="6743281" y="4572173"/>
            <a:ext cx="5405298" cy="830997"/>
          </a:xfrm>
          <a:prstGeom prst="rect">
            <a:avLst/>
          </a:prstGeom>
        </p:spPr>
        <p:txBody>
          <a:bodyPr wrap="square">
            <a:spAutoFit/>
          </a:bodyPr>
          <a:lstStyle/>
          <a:p>
            <a:r>
              <a:rPr lang="en-US" sz="1200" dirty="0" err="1">
                <a:solidFill>
                  <a:srgbClr val="222222"/>
                </a:solidFill>
                <a:latin typeface="Calibri" panose="020F0502020204030204" pitchFamily="34" charset="0"/>
                <a:cs typeface="Calibri" panose="020F0502020204030204" pitchFamily="34" charset="0"/>
              </a:rPr>
              <a:t>Kranjčević</a:t>
            </a:r>
            <a:r>
              <a:rPr lang="en-US" sz="1200" dirty="0">
                <a:solidFill>
                  <a:srgbClr val="222222"/>
                </a:solidFill>
                <a:latin typeface="Calibri" panose="020F0502020204030204" pitchFamily="34" charset="0"/>
                <a:cs typeface="Calibri" panose="020F0502020204030204" pitchFamily="34" charset="0"/>
              </a:rPr>
              <a:t>, </a:t>
            </a:r>
            <a:r>
              <a:rPr lang="en-US" sz="1200" dirty="0" err="1">
                <a:solidFill>
                  <a:srgbClr val="222222"/>
                </a:solidFill>
                <a:latin typeface="Calibri" panose="020F0502020204030204" pitchFamily="34" charset="0"/>
                <a:cs typeface="Calibri" panose="020F0502020204030204" pitchFamily="34" charset="0"/>
              </a:rPr>
              <a:t>Marija</a:t>
            </a:r>
            <a:r>
              <a:rPr lang="en-US" sz="1200" dirty="0">
                <a:solidFill>
                  <a:srgbClr val="222222"/>
                </a:solidFill>
                <a:latin typeface="Calibri" panose="020F0502020204030204" pitchFamily="34" charset="0"/>
                <a:cs typeface="Calibri" panose="020F0502020204030204" pitchFamily="34" charset="0"/>
              </a:rPr>
              <a:t>, et al. "Multi-objective shape optimization of radio frequency cavities using an evolutionary algorithm." </a:t>
            </a:r>
            <a:r>
              <a:rPr lang="en-US" sz="1200" i="1" dirty="0">
                <a:solidFill>
                  <a:srgbClr val="222222"/>
                </a:solidFill>
                <a:latin typeface="Calibri" panose="020F0502020204030204" pitchFamily="34" charset="0"/>
                <a:cs typeface="Calibri" panose="020F0502020204030204" pitchFamily="34" charset="0"/>
              </a:rPr>
              <a:t>Nuclear Instruments and Methods in Physics Research Section A: Accelerators, Spectrometers, Detectors and Associated Equipment</a:t>
            </a:r>
            <a:r>
              <a:rPr lang="en-US" sz="1200" dirty="0">
                <a:solidFill>
                  <a:srgbClr val="222222"/>
                </a:solidFill>
                <a:latin typeface="Calibri" panose="020F0502020204030204" pitchFamily="34" charset="0"/>
                <a:cs typeface="Calibri" panose="020F0502020204030204" pitchFamily="34" charset="0"/>
              </a:rPr>
              <a:t> 920 (2019): 106-114.</a:t>
            </a:r>
            <a:endParaRPr lang="en-US" sz="1200" dirty="0">
              <a:latin typeface="Calibri" panose="020F0502020204030204" pitchFamily="34" charset="0"/>
              <a:cs typeface="Calibri" panose="020F0502020204030204" pitchFamily="34" charset="0"/>
            </a:endParaRPr>
          </a:p>
        </p:txBody>
      </p:sp>
      <p:grpSp>
        <p:nvGrpSpPr>
          <p:cNvPr id="2" name="Group 1">
            <a:extLst>
              <a:ext uri="{FF2B5EF4-FFF2-40B4-BE49-F238E27FC236}">
                <a16:creationId xmlns:a16="http://schemas.microsoft.com/office/drawing/2014/main" id="{EC7CB30B-EE58-4A7C-832F-027279A55208}"/>
              </a:ext>
            </a:extLst>
          </p:cNvPr>
          <p:cNvGrpSpPr>
            <a:grpSpLocks noChangeAspect="1"/>
          </p:cNvGrpSpPr>
          <p:nvPr/>
        </p:nvGrpSpPr>
        <p:grpSpPr>
          <a:xfrm>
            <a:off x="678129" y="4234817"/>
            <a:ext cx="2800856" cy="1262455"/>
            <a:chOff x="0" y="4253023"/>
            <a:chExt cx="4085985" cy="1456660"/>
          </a:xfrm>
          <a:solidFill>
            <a:srgbClr val="F3635F"/>
          </a:solidFill>
        </p:grpSpPr>
        <p:sp>
          <p:nvSpPr>
            <p:cNvPr id="18" name="Google Shape;429;p60">
              <a:extLst>
                <a:ext uri="{FF2B5EF4-FFF2-40B4-BE49-F238E27FC236}">
                  <a16:creationId xmlns:a16="http://schemas.microsoft.com/office/drawing/2014/main" id="{7098610F-D465-4625-BCBE-7EE54F7D313F}"/>
                </a:ext>
              </a:extLst>
            </p:cNvPr>
            <p:cNvSpPr/>
            <p:nvPr/>
          </p:nvSpPr>
          <p:spPr>
            <a:xfrm>
              <a:off x="0" y="4253023"/>
              <a:ext cx="4085985" cy="1456660"/>
            </a:xfrm>
            <a:prstGeom prst="rec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rgbClr val="C00000"/>
                </a:solidFill>
                <a:latin typeface="Verdana"/>
                <a:ea typeface="Verdana"/>
                <a:cs typeface="Verdana"/>
                <a:sym typeface="Verdana"/>
              </a:endParaRPr>
            </a:p>
          </p:txBody>
        </p:sp>
        <p:sp>
          <p:nvSpPr>
            <p:cNvPr id="20" name="Google Shape;445;p60">
              <a:extLst>
                <a:ext uri="{FF2B5EF4-FFF2-40B4-BE49-F238E27FC236}">
                  <a16:creationId xmlns:a16="http://schemas.microsoft.com/office/drawing/2014/main" id="{6D55D744-E8EE-4CE5-9338-54E0B1023D68}"/>
                </a:ext>
              </a:extLst>
            </p:cNvPr>
            <p:cNvSpPr txBox="1"/>
            <p:nvPr/>
          </p:nvSpPr>
          <p:spPr>
            <a:xfrm>
              <a:off x="197545" y="4383830"/>
              <a:ext cx="3690895" cy="1085064"/>
            </a:xfrm>
            <a:prstGeom prst="rect">
              <a:avLst/>
            </a:prstGeom>
            <a:grpFill/>
            <a:ln>
              <a:noFill/>
            </a:ln>
          </p:spPr>
          <p:txBody>
            <a:bodyPr spcFirstLastPara="1" wrap="square" lIns="91425" tIns="45700" rIns="91425" bIns="45700" anchor="t" anchorCtr="0">
              <a:noAutofit/>
            </a:bodyPr>
            <a:lstStyle/>
            <a:p>
              <a:pPr marL="0" marR="0" lvl="0" indent="0" algn="ctr" rtl="0">
                <a:lnSpc>
                  <a:spcPct val="150000"/>
                </a:lnSpc>
                <a:spcBef>
                  <a:spcPts val="0"/>
                </a:spcBef>
                <a:spcAft>
                  <a:spcPts val="0"/>
                </a:spcAft>
                <a:buNone/>
              </a:pPr>
              <a:r>
                <a:rPr lang="en-US" sz="1200" b="1" dirty="0">
                  <a:solidFill>
                    <a:schemeClr val="lt1"/>
                  </a:solidFill>
                  <a:latin typeface="Verdana"/>
                  <a:ea typeface="Verdana"/>
                  <a:cs typeface="Verdana"/>
                  <a:sym typeface="Verdana"/>
                </a:rPr>
                <a:t>1 :</a:t>
              </a:r>
            </a:p>
            <a:p>
              <a:pPr marL="0" marR="0" lvl="0" indent="0" algn="ctr" rtl="0">
                <a:lnSpc>
                  <a:spcPct val="150000"/>
                </a:lnSpc>
                <a:spcBef>
                  <a:spcPts val="0"/>
                </a:spcBef>
                <a:spcAft>
                  <a:spcPts val="0"/>
                </a:spcAft>
                <a:buNone/>
              </a:pPr>
              <a:r>
                <a:rPr lang="en-US" sz="1200" b="1" dirty="0">
                  <a:solidFill>
                    <a:schemeClr val="lt1"/>
                  </a:solidFill>
                  <a:latin typeface="Verdana"/>
                  <a:ea typeface="Verdana"/>
                  <a:cs typeface="Verdana"/>
                  <a:sym typeface="Verdana"/>
                </a:rPr>
                <a:t>RF design of a C-band standing wave cavity</a:t>
              </a:r>
            </a:p>
            <a:p>
              <a:pPr marL="0" marR="0" lvl="0" indent="0" algn="ctr" rtl="0">
                <a:lnSpc>
                  <a:spcPct val="150000"/>
                </a:lnSpc>
                <a:spcBef>
                  <a:spcPts val="0"/>
                </a:spcBef>
                <a:spcAft>
                  <a:spcPts val="0"/>
                </a:spcAft>
                <a:buNone/>
              </a:pPr>
              <a:endParaRPr sz="1200" dirty="0">
                <a:solidFill>
                  <a:schemeClr val="lt1"/>
                </a:solidFill>
                <a:latin typeface="Verdana"/>
                <a:ea typeface="Verdana"/>
                <a:cs typeface="Verdana"/>
                <a:sym typeface="Verdana"/>
              </a:endParaRPr>
            </a:p>
          </p:txBody>
        </p:sp>
      </p:grpSp>
      <p:sp>
        <p:nvSpPr>
          <p:cNvPr id="3" name="Rectangle 2">
            <a:extLst>
              <a:ext uri="{FF2B5EF4-FFF2-40B4-BE49-F238E27FC236}">
                <a16:creationId xmlns:a16="http://schemas.microsoft.com/office/drawing/2014/main" id="{EA9F8DB7-34DC-48CF-996C-EEC990DB6DD3}"/>
              </a:ext>
            </a:extLst>
          </p:cNvPr>
          <p:cNvSpPr/>
          <p:nvPr/>
        </p:nvSpPr>
        <p:spPr>
          <a:xfrm>
            <a:off x="70423" y="1413854"/>
            <a:ext cx="6514574" cy="2585323"/>
          </a:xfrm>
          <a:prstGeom prst="rect">
            <a:avLst/>
          </a:prstGeom>
        </p:spPr>
        <p:txBody>
          <a:bodyPr wrap="square">
            <a:spAutoFit/>
          </a:bodyPr>
          <a:lstStyle/>
          <a:p>
            <a:pPr marL="342900" indent="-342900">
              <a:buFont typeface="Arial" panose="020B0604020202020204" pitchFamily="34" charset="0"/>
              <a:buChar char="•"/>
            </a:pPr>
            <a:r>
              <a:rPr lang="en-US" sz="1800" dirty="0">
                <a:latin typeface="Calibri" panose="020F0502020204030204" pitchFamily="34" charset="0"/>
                <a:ea typeface="Roboto" panose="020B0604020202020204" charset="0"/>
                <a:cs typeface="Calibri" panose="020F0502020204030204" pitchFamily="34" charset="0"/>
              </a:rPr>
              <a:t>Often in RF design we have conflicting objectives making these methods attractive. For example, when designing an RF accelerating cavity, we have conflicting objectives between maximizing the shunt impedance and minimizing the peak fields. </a:t>
            </a:r>
          </a:p>
          <a:p>
            <a:pPr marL="342900" indent="-342900">
              <a:buFont typeface="Arial" panose="020B0604020202020204" pitchFamily="34" charset="0"/>
              <a:buChar char="•"/>
            </a:pPr>
            <a:r>
              <a:rPr lang="en-US" sz="1800" dirty="0">
                <a:latin typeface="Calibri" panose="020F0502020204030204" pitchFamily="34" charset="0"/>
                <a:ea typeface="Roboto" panose="020B0604020202020204" charset="0"/>
                <a:cs typeface="Calibri" panose="020F0502020204030204" pitchFamily="34" charset="0"/>
              </a:rPr>
              <a:t>These methods have been applied to various problems in the accelerator field before – but typically for only two objectives.</a:t>
            </a:r>
          </a:p>
          <a:p>
            <a:pPr marL="342900" indent="-342900">
              <a:buFont typeface="Arial" panose="020B0604020202020204" pitchFamily="34" charset="0"/>
              <a:buChar char="•"/>
            </a:pPr>
            <a:endParaRPr lang="en-US" sz="1800" dirty="0">
              <a:latin typeface="Calibri" panose="020F0502020204030204" pitchFamily="34" charset="0"/>
              <a:ea typeface="Roboto" panose="020B0604020202020204" charset="0"/>
              <a:cs typeface="Calibri" panose="020F0502020204030204" pitchFamily="34" charset="0"/>
            </a:endParaRPr>
          </a:p>
          <a:p>
            <a:pPr marL="342900" indent="-342900">
              <a:buFont typeface="Arial" panose="020B0604020202020204" pitchFamily="34" charset="0"/>
              <a:buChar char="•"/>
            </a:pPr>
            <a:r>
              <a:rPr lang="en-US" sz="1800" dirty="0">
                <a:latin typeface="Calibri" panose="020F0502020204030204" pitchFamily="34" charset="0"/>
                <a:ea typeface="Roboto" panose="020B0604020202020204" charset="0"/>
                <a:cs typeface="Calibri" panose="020F0502020204030204" pitchFamily="34" charset="0"/>
              </a:rPr>
              <a:t>Two optimisations are considered in this talk:</a:t>
            </a:r>
          </a:p>
        </p:txBody>
      </p:sp>
      <p:sp>
        <p:nvSpPr>
          <p:cNvPr id="4" name="Slide Number Placeholder 3">
            <a:extLst>
              <a:ext uri="{FF2B5EF4-FFF2-40B4-BE49-F238E27FC236}">
                <a16:creationId xmlns:a16="http://schemas.microsoft.com/office/drawing/2014/main" id="{C5BA1677-9181-44FD-9BAF-1C2AA5BA9CB0}"/>
              </a:ext>
            </a:extLst>
          </p:cNvPr>
          <p:cNvSpPr>
            <a:spLocks noGrp="1"/>
          </p:cNvSpPr>
          <p:nvPr>
            <p:ph type="sldNum" sz="quarter" idx="4"/>
          </p:nvPr>
        </p:nvSpPr>
        <p:spPr/>
        <p:txBody>
          <a:bodyPr/>
          <a:lstStyle/>
          <a:p>
            <a:fld id="{710181BD-7B98-435C-8182-459C2BFB10B6}" type="slidenum">
              <a:rPr lang="en-US" smtClean="0"/>
              <a:t>5</a:t>
            </a:fld>
            <a:endParaRPr lang="en-US"/>
          </a:p>
        </p:txBody>
      </p:sp>
      <p:sp>
        <p:nvSpPr>
          <p:cNvPr id="6" name="Rectangle 5">
            <a:extLst>
              <a:ext uri="{FF2B5EF4-FFF2-40B4-BE49-F238E27FC236}">
                <a16:creationId xmlns:a16="http://schemas.microsoft.com/office/drawing/2014/main" id="{AFCDF530-9DF2-4883-8EC1-EFA48724632E}"/>
              </a:ext>
            </a:extLst>
          </p:cNvPr>
          <p:cNvSpPr/>
          <p:nvPr/>
        </p:nvSpPr>
        <p:spPr>
          <a:xfrm>
            <a:off x="1060507" y="269721"/>
            <a:ext cx="9788256" cy="646331"/>
          </a:xfrm>
          <a:prstGeom prst="rect">
            <a:avLst/>
          </a:prstGeom>
        </p:spPr>
        <p:txBody>
          <a:bodyPr wrap="none">
            <a:spAutoFit/>
          </a:bodyPr>
          <a:lstStyle/>
          <a:p>
            <a:pPr lvl="0" algn="ctr"/>
            <a:r>
              <a:rPr lang="en-US" sz="3600" b="1" dirty="0">
                <a:solidFill>
                  <a:srgbClr val="C00000"/>
                </a:solidFill>
                <a:latin typeface="Lato Black" panose="020F0502020204030203" pitchFamily="34" charset="0"/>
                <a:ea typeface="Lato Black" panose="020F0502020204030203" pitchFamily="34" charset="0"/>
                <a:cs typeface="Lato Black" panose="020F0502020204030203" pitchFamily="34" charset="0"/>
                <a:sym typeface="Open Sans ExtraBold"/>
              </a:rPr>
              <a:t>Multi-objective Optimisation and Accelerators</a:t>
            </a:r>
          </a:p>
        </p:txBody>
      </p:sp>
      <p:grpSp>
        <p:nvGrpSpPr>
          <p:cNvPr id="21" name="Group 20">
            <a:extLst>
              <a:ext uri="{FF2B5EF4-FFF2-40B4-BE49-F238E27FC236}">
                <a16:creationId xmlns:a16="http://schemas.microsoft.com/office/drawing/2014/main" id="{C9FB73B1-5A8B-4E36-8786-D7ADA23A5D78}"/>
              </a:ext>
            </a:extLst>
          </p:cNvPr>
          <p:cNvGrpSpPr>
            <a:grpSpLocks noChangeAspect="1"/>
          </p:cNvGrpSpPr>
          <p:nvPr/>
        </p:nvGrpSpPr>
        <p:grpSpPr>
          <a:xfrm>
            <a:off x="3478985" y="4234817"/>
            <a:ext cx="2800856" cy="1262455"/>
            <a:chOff x="0" y="4253023"/>
            <a:chExt cx="4085985" cy="1456660"/>
          </a:xfrm>
        </p:grpSpPr>
        <p:sp>
          <p:nvSpPr>
            <p:cNvPr id="22" name="Google Shape;429;p60">
              <a:extLst>
                <a:ext uri="{FF2B5EF4-FFF2-40B4-BE49-F238E27FC236}">
                  <a16:creationId xmlns:a16="http://schemas.microsoft.com/office/drawing/2014/main" id="{186F0BBA-AE42-4FA5-BC1B-23A8C1E70057}"/>
                </a:ext>
              </a:extLst>
            </p:cNvPr>
            <p:cNvSpPr/>
            <p:nvPr/>
          </p:nvSpPr>
          <p:spPr>
            <a:xfrm>
              <a:off x="0" y="4253023"/>
              <a:ext cx="4085985" cy="1456660"/>
            </a:xfrm>
            <a:prstGeom prst="rect">
              <a:avLst/>
            </a:prstGeom>
            <a:solidFill>
              <a:srgbClr val="C0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rgbClr val="C00000"/>
                </a:solidFill>
                <a:latin typeface="Verdana"/>
                <a:ea typeface="Verdana"/>
                <a:cs typeface="Verdana"/>
                <a:sym typeface="Verdana"/>
              </a:endParaRPr>
            </a:p>
          </p:txBody>
        </p:sp>
        <p:sp>
          <p:nvSpPr>
            <p:cNvPr id="23" name="Google Shape;445;p60">
              <a:extLst>
                <a:ext uri="{FF2B5EF4-FFF2-40B4-BE49-F238E27FC236}">
                  <a16:creationId xmlns:a16="http://schemas.microsoft.com/office/drawing/2014/main" id="{3D1EB8C7-45B8-4F26-8D0B-7C39519CD897}"/>
                </a:ext>
              </a:extLst>
            </p:cNvPr>
            <p:cNvSpPr txBox="1"/>
            <p:nvPr/>
          </p:nvSpPr>
          <p:spPr>
            <a:xfrm>
              <a:off x="197545" y="4383830"/>
              <a:ext cx="3690895" cy="1085064"/>
            </a:xfrm>
            <a:prstGeom prst="rect">
              <a:avLst/>
            </a:prstGeom>
            <a:noFill/>
            <a:ln>
              <a:noFill/>
            </a:ln>
          </p:spPr>
          <p:txBody>
            <a:bodyPr spcFirstLastPara="1" wrap="square" lIns="91425" tIns="45700" rIns="91425" bIns="45700" anchor="t" anchorCtr="0">
              <a:noAutofit/>
            </a:bodyPr>
            <a:lstStyle/>
            <a:p>
              <a:pPr marL="0" marR="0" lvl="0" indent="0" algn="ctr" rtl="0">
                <a:lnSpc>
                  <a:spcPct val="150000"/>
                </a:lnSpc>
                <a:spcBef>
                  <a:spcPts val="0"/>
                </a:spcBef>
                <a:spcAft>
                  <a:spcPts val="0"/>
                </a:spcAft>
                <a:buNone/>
              </a:pPr>
              <a:r>
                <a:rPr lang="en-US" sz="1200" b="1" dirty="0">
                  <a:solidFill>
                    <a:schemeClr val="lt1"/>
                  </a:solidFill>
                  <a:latin typeface="Verdana"/>
                  <a:ea typeface="Verdana"/>
                  <a:cs typeface="Verdana"/>
                  <a:sym typeface="Verdana"/>
                </a:rPr>
                <a:t>2 :</a:t>
              </a:r>
            </a:p>
            <a:p>
              <a:pPr marL="0" marR="0" lvl="0" indent="0" algn="ctr" rtl="0">
                <a:lnSpc>
                  <a:spcPct val="150000"/>
                </a:lnSpc>
                <a:spcBef>
                  <a:spcPts val="0"/>
                </a:spcBef>
                <a:spcAft>
                  <a:spcPts val="0"/>
                </a:spcAft>
                <a:buNone/>
              </a:pPr>
              <a:r>
                <a:rPr lang="en-US" sz="1200" b="1" dirty="0">
                  <a:solidFill>
                    <a:schemeClr val="lt1"/>
                  </a:solidFill>
                  <a:latin typeface="Verdana"/>
                  <a:ea typeface="Verdana"/>
                  <a:cs typeface="Verdana"/>
                  <a:sym typeface="Verdana"/>
                </a:rPr>
                <a:t>Maximizing beam capture from a thermionic cathode</a:t>
              </a:r>
            </a:p>
            <a:p>
              <a:pPr marL="0" marR="0" lvl="0" indent="0" algn="ctr" rtl="0">
                <a:lnSpc>
                  <a:spcPct val="150000"/>
                </a:lnSpc>
                <a:spcBef>
                  <a:spcPts val="0"/>
                </a:spcBef>
                <a:spcAft>
                  <a:spcPts val="0"/>
                </a:spcAft>
                <a:buNone/>
              </a:pPr>
              <a:endParaRPr sz="1200" dirty="0">
                <a:solidFill>
                  <a:schemeClr val="lt1"/>
                </a:solidFill>
                <a:latin typeface="Verdana"/>
                <a:ea typeface="Verdana"/>
                <a:cs typeface="Verdana"/>
                <a:sym typeface="Verdana"/>
              </a:endParaRPr>
            </a:p>
          </p:txBody>
        </p:sp>
      </p:grpSp>
      <p:sp>
        <p:nvSpPr>
          <p:cNvPr id="5" name="TextBox 4">
            <a:extLst>
              <a:ext uri="{FF2B5EF4-FFF2-40B4-BE49-F238E27FC236}">
                <a16:creationId xmlns:a16="http://schemas.microsoft.com/office/drawing/2014/main" id="{00886FF4-983B-4757-9EDD-9B14AE719402}"/>
              </a:ext>
            </a:extLst>
          </p:cNvPr>
          <p:cNvSpPr txBox="1"/>
          <p:nvPr/>
        </p:nvSpPr>
        <p:spPr>
          <a:xfrm>
            <a:off x="6706704" y="1180156"/>
            <a:ext cx="5093208" cy="307777"/>
          </a:xfrm>
          <a:prstGeom prst="rect">
            <a:avLst/>
          </a:prstGeom>
          <a:noFill/>
        </p:spPr>
        <p:txBody>
          <a:bodyPr wrap="square" rtlCol="0">
            <a:spAutoFit/>
          </a:bodyPr>
          <a:lstStyle/>
          <a:p>
            <a:r>
              <a:rPr lang="en-GB" dirty="0">
                <a:solidFill>
                  <a:srgbClr val="C00000"/>
                </a:solidFill>
                <a:latin typeface="Calibri" panose="020F0502020204030204" pitchFamily="34" charset="0"/>
                <a:cs typeface="Calibri" panose="020F0502020204030204" pitchFamily="34" charset="0"/>
              </a:rPr>
              <a:t>Other examples of MO optimisation applied to RF and beams:</a:t>
            </a:r>
          </a:p>
        </p:txBody>
      </p:sp>
      <p:grpSp>
        <p:nvGrpSpPr>
          <p:cNvPr id="24" name="Group 23">
            <a:extLst>
              <a:ext uri="{FF2B5EF4-FFF2-40B4-BE49-F238E27FC236}">
                <a16:creationId xmlns:a16="http://schemas.microsoft.com/office/drawing/2014/main" id="{FB672CE6-8B0D-49F9-BBF3-A20D15FEEE43}"/>
              </a:ext>
            </a:extLst>
          </p:cNvPr>
          <p:cNvGrpSpPr>
            <a:grpSpLocks noChangeAspect="1"/>
          </p:cNvGrpSpPr>
          <p:nvPr/>
        </p:nvGrpSpPr>
        <p:grpSpPr>
          <a:xfrm>
            <a:off x="81037" y="137336"/>
            <a:ext cx="936882" cy="936882"/>
            <a:chOff x="3412215" y="2467322"/>
            <a:chExt cx="3600000" cy="3600000"/>
          </a:xfrm>
        </p:grpSpPr>
        <p:sp>
          <p:nvSpPr>
            <p:cNvPr id="25" name="Google Shape;221;p54">
              <a:extLst>
                <a:ext uri="{FF2B5EF4-FFF2-40B4-BE49-F238E27FC236}">
                  <a16:creationId xmlns:a16="http://schemas.microsoft.com/office/drawing/2014/main" id="{BB28A528-3482-4519-A44E-736959E8754F}"/>
                </a:ext>
              </a:extLst>
            </p:cNvPr>
            <p:cNvSpPr/>
            <p:nvPr/>
          </p:nvSpPr>
          <p:spPr>
            <a:xfrm>
              <a:off x="3412215" y="2467322"/>
              <a:ext cx="3600000" cy="3600000"/>
            </a:xfrm>
            <a:prstGeom prst="ellipse">
              <a:avLst/>
            </a:prstGeom>
            <a:solidFill>
              <a:srgbClr val="C00000">
                <a:alpha val="20000"/>
              </a:srgbClr>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7466">
                <a:solidFill>
                  <a:schemeClr val="dk1"/>
                </a:solidFill>
                <a:latin typeface="Gill Sans"/>
                <a:ea typeface="Gill Sans"/>
                <a:cs typeface="Gill Sans"/>
                <a:sym typeface="Gill Sans"/>
              </a:endParaRPr>
            </a:p>
          </p:txBody>
        </p:sp>
        <p:sp>
          <p:nvSpPr>
            <p:cNvPr id="26" name="Google Shape;222;p54">
              <a:extLst>
                <a:ext uri="{FF2B5EF4-FFF2-40B4-BE49-F238E27FC236}">
                  <a16:creationId xmlns:a16="http://schemas.microsoft.com/office/drawing/2014/main" id="{3C840D3A-2D4F-44E9-85BB-D359F8D661C8}"/>
                </a:ext>
              </a:extLst>
            </p:cNvPr>
            <p:cNvSpPr/>
            <p:nvPr/>
          </p:nvSpPr>
          <p:spPr>
            <a:xfrm>
              <a:off x="3772215" y="2827322"/>
              <a:ext cx="2880000" cy="2880000"/>
            </a:xfrm>
            <a:prstGeom prst="ellipse">
              <a:avLst/>
            </a:prstGeom>
            <a:solidFill>
              <a:srgbClr val="C00000">
                <a:alpha val="36862"/>
              </a:srgbClr>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7466">
                <a:solidFill>
                  <a:schemeClr val="dk1"/>
                </a:solidFill>
                <a:latin typeface="Gill Sans"/>
                <a:ea typeface="Gill Sans"/>
                <a:cs typeface="Gill Sans"/>
                <a:sym typeface="Gill Sans"/>
              </a:endParaRPr>
            </a:p>
          </p:txBody>
        </p:sp>
      </p:grpSp>
    </p:spTree>
    <p:extLst>
      <p:ext uri="{BB962C8B-B14F-4D97-AF65-F5344CB8AC3E}">
        <p14:creationId xmlns:p14="http://schemas.microsoft.com/office/powerpoint/2010/main" val="1777695205"/>
      </p:ext>
    </p:extLst>
  </p:cSld>
  <p:clrMapOvr>
    <a:masterClrMapping/>
  </p:clrMapOvr>
  <mc:AlternateContent xmlns:mc="http://schemas.openxmlformats.org/markup-compatibility/2006" xmlns:p14="http://schemas.microsoft.com/office/powerpoint/2010/main">
    <mc:Choice Requires="p14">
      <p:transition spd="slow" p14:dur="2000" advTm="35000"/>
    </mc:Choice>
    <mc:Fallback xmlns="">
      <p:transition spd="slow" advTm="3500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5BA1677-9181-44FD-9BAF-1C2AA5BA9CB0}"/>
              </a:ext>
            </a:extLst>
          </p:cNvPr>
          <p:cNvSpPr>
            <a:spLocks noGrp="1"/>
          </p:cNvSpPr>
          <p:nvPr>
            <p:ph type="sldNum" sz="quarter" idx="4"/>
          </p:nvPr>
        </p:nvSpPr>
        <p:spPr/>
        <p:txBody>
          <a:bodyPr/>
          <a:lstStyle/>
          <a:p>
            <a:fld id="{710181BD-7B98-435C-8182-459C2BFB10B6}" type="slidenum">
              <a:rPr lang="en-US" smtClean="0"/>
              <a:t>6</a:t>
            </a:fld>
            <a:endParaRPr lang="en-US"/>
          </a:p>
        </p:txBody>
      </p:sp>
      <p:sp>
        <p:nvSpPr>
          <p:cNvPr id="6" name="Rectangle 5">
            <a:extLst>
              <a:ext uri="{FF2B5EF4-FFF2-40B4-BE49-F238E27FC236}">
                <a16:creationId xmlns:a16="http://schemas.microsoft.com/office/drawing/2014/main" id="{AFCDF530-9DF2-4883-8EC1-EFA48724632E}"/>
              </a:ext>
            </a:extLst>
          </p:cNvPr>
          <p:cNvSpPr/>
          <p:nvPr/>
        </p:nvSpPr>
        <p:spPr>
          <a:xfrm>
            <a:off x="4569133" y="4022843"/>
            <a:ext cx="5320687" cy="1015663"/>
          </a:xfrm>
          <a:prstGeom prst="rect">
            <a:avLst/>
          </a:prstGeom>
        </p:spPr>
        <p:txBody>
          <a:bodyPr wrap="none">
            <a:spAutoFit/>
          </a:bodyPr>
          <a:lstStyle/>
          <a:p>
            <a:pPr lvl="0" algn="ctr"/>
            <a:r>
              <a:rPr lang="en-US" sz="6000" b="1" dirty="0">
                <a:solidFill>
                  <a:srgbClr val="C00000"/>
                </a:solidFill>
                <a:latin typeface="Lato Black" panose="020F0502020204030203" pitchFamily="34" charset="0"/>
                <a:ea typeface="Lato Black" panose="020F0502020204030203" pitchFamily="34" charset="0"/>
                <a:cs typeface="Lato Black" panose="020F0502020204030203" pitchFamily="34" charset="0"/>
                <a:sym typeface="Open Sans ExtraBold"/>
              </a:rPr>
              <a:t>Optimisation 1</a:t>
            </a:r>
          </a:p>
        </p:txBody>
      </p:sp>
      <p:grpSp>
        <p:nvGrpSpPr>
          <p:cNvPr id="33" name="Group 32">
            <a:extLst>
              <a:ext uri="{FF2B5EF4-FFF2-40B4-BE49-F238E27FC236}">
                <a16:creationId xmlns:a16="http://schemas.microsoft.com/office/drawing/2014/main" id="{C31AED6D-313F-4313-AD89-66B79C5BAE9B}"/>
              </a:ext>
            </a:extLst>
          </p:cNvPr>
          <p:cNvGrpSpPr>
            <a:grpSpLocks noChangeAspect="1"/>
          </p:cNvGrpSpPr>
          <p:nvPr/>
        </p:nvGrpSpPr>
        <p:grpSpPr>
          <a:xfrm>
            <a:off x="81036" y="137335"/>
            <a:ext cx="4881489" cy="4881489"/>
            <a:chOff x="3412215" y="2467322"/>
            <a:chExt cx="3600000" cy="3600000"/>
          </a:xfrm>
        </p:grpSpPr>
        <p:sp>
          <p:nvSpPr>
            <p:cNvPr id="34" name="Google Shape;221;p54">
              <a:extLst>
                <a:ext uri="{FF2B5EF4-FFF2-40B4-BE49-F238E27FC236}">
                  <a16:creationId xmlns:a16="http://schemas.microsoft.com/office/drawing/2014/main" id="{09B24620-169A-4A7A-B5E4-BED820A12FC6}"/>
                </a:ext>
              </a:extLst>
            </p:cNvPr>
            <p:cNvSpPr/>
            <p:nvPr/>
          </p:nvSpPr>
          <p:spPr>
            <a:xfrm>
              <a:off x="3412215" y="2467322"/>
              <a:ext cx="3600000" cy="3600000"/>
            </a:xfrm>
            <a:prstGeom prst="ellipse">
              <a:avLst/>
            </a:prstGeom>
            <a:solidFill>
              <a:srgbClr val="C00000">
                <a:alpha val="20000"/>
              </a:srgbClr>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7466">
                <a:solidFill>
                  <a:schemeClr val="dk1"/>
                </a:solidFill>
                <a:latin typeface="Gill Sans"/>
                <a:ea typeface="Gill Sans"/>
                <a:cs typeface="Gill Sans"/>
                <a:sym typeface="Gill Sans"/>
              </a:endParaRPr>
            </a:p>
          </p:txBody>
        </p:sp>
        <p:sp>
          <p:nvSpPr>
            <p:cNvPr id="35" name="Google Shape;222;p54">
              <a:extLst>
                <a:ext uri="{FF2B5EF4-FFF2-40B4-BE49-F238E27FC236}">
                  <a16:creationId xmlns:a16="http://schemas.microsoft.com/office/drawing/2014/main" id="{6A44C857-380B-45F0-9CD4-F60DCFBE6A1F}"/>
                </a:ext>
              </a:extLst>
            </p:cNvPr>
            <p:cNvSpPr/>
            <p:nvPr/>
          </p:nvSpPr>
          <p:spPr>
            <a:xfrm>
              <a:off x="3772215" y="2827322"/>
              <a:ext cx="2880000" cy="2880000"/>
            </a:xfrm>
            <a:prstGeom prst="ellipse">
              <a:avLst/>
            </a:prstGeom>
            <a:solidFill>
              <a:srgbClr val="C00000">
                <a:alpha val="36862"/>
              </a:srgbClr>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7466">
                <a:solidFill>
                  <a:schemeClr val="dk1"/>
                </a:solidFill>
                <a:latin typeface="Gill Sans"/>
                <a:ea typeface="Gill Sans"/>
                <a:cs typeface="Gill Sans"/>
                <a:sym typeface="Gill Sans"/>
              </a:endParaRPr>
            </a:p>
          </p:txBody>
        </p:sp>
      </p:grpSp>
    </p:spTree>
    <p:extLst>
      <p:ext uri="{BB962C8B-B14F-4D97-AF65-F5344CB8AC3E}">
        <p14:creationId xmlns:p14="http://schemas.microsoft.com/office/powerpoint/2010/main" val="1118770228"/>
      </p:ext>
    </p:extLst>
  </p:cSld>
  <p:clrMapOvr>
    <a:masterClrMapping/>
  </p:clrMapOvr>
  <mc:AlternateContent xmlns:mc="http://schemas.openxmlformats.org/markup-compatibility/2006" xmlns:p14="http://schemas.microsoft.com/office/powerpoint/2010/main">
    <mc:Choice Requires="p14">
      <p:transition spd="slow" p14:dur="2000" advTm="35000"/>
    </mc:Choice>
    <mc:Fallback xmlns="">
      <p:transition spd="slow" advTm="3500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5BA1677-9181-44FD-9BAF-1C2AA5BA9CB0}"/>
              </a:ext>
            </a:extLst>
          </p:cNvPr>
          <p:cNvSpPr>
            <a:spLocks noGrp="1"/>
          </p:cNvSpPr>
          <p:nvPr>
            <p:ph type="sldNum" sz="quarter" idx="4"/>
          </p:nvPr>
        </p:nvSpPr>
        <p:spPr/>
        <p:txBody>
          <a:bodyPr/>
          <a:lstStyle/>
          <a:p>
            <a:fld id="{710181BD-7B98-435C-8182-459C2BFB10B6}" type="slidenum">
              <a:rPr lang="en-US" smtClean="0"/>
              <a:t>7</a:t>
            </a:fld>
            <a:endParaRPr lang="en-US"/>
          </a:p>
        </p:txBody>
      </p:sp>
      <p:sp>
        <p:nvSpPr>
          <p:cNvPr id="6" name="Rectangle 5">
            <a:extLst>
              <a:ext uri="{FF2B5EF4-FFF2-40B4-BE49-F238E27FC236}">
                <a16:creationId xmlns:a16="http://schemas.microsoft.com/office/drawing/2014/main" id="{AFCDF530-9DF2-4883-8EC1-EFA48724632E}"/>
              </a:ext>
            </a:extLst>
          </p:cNvPr>
          <p:cNvSpPr/>
          <p:nvPr/>
        </p:nvSpPr>
        <p:spPr>
          <a:xfrm>
            <a:off x="1111607" y="260861"/>
            <a:ext cx="2672527" cy="646331"/>
          </a:xfrm>
          <a:prstGeom prst="rect">
            <a:avLst/>
          </a:prstGeom>
        </p:spPr>
        <p:txBody>
          <a:bodyPr wrap="none">
            <a:spAutoFit/>
          </a:bodyPr>
          <a:lstStyle/>
          <a:p>
            <a:pPr lvl="0" algn="ctr"/>
            <a:r>
              <a:rPr lang="en-US" sz="3600" b="1" dirty="0">
                <a:solidFill>
                  <a:srgbClr val="C00000"/>
                </a:solidFill>
                <a:latin typeface="Lato Black" panose="020F0502020204030203" pitchFamily="34" charset="0"/>
                <a:ea typeface="Lato Black" panose="020F0502020204030203" pitchFamily="34" charset="0"/>
                <a:cs typeface="Lato Black" panose="020F0502020204030203" pitchFamily="34" charset="0"/>
                <a:sym typeface="Open Sans ExtraBold"/>
              </a:rPr>
              <a:t>Background</a:t>
            </a:r>
          </a:p>
        </p:txBody>
      </p:sp>
      <p:grpSp>
        <p:nvGrpSpPr>
          <p:cNvPr id="33" name="Group 32">
            <a:extLst>
              <a:ext uri="{FF2B5EF4-FFF2-40B4-BE49-F238E27FC236}">
                <a16:creationId xmlns:a16="http://schemas.microsoft.com/office/drawing/2014/main" id="{C31AED6D-313F-4313-AD89-66B79C5BAE9B}"/>
              </a:ext>
            </a:extLst>
          </p:cNvPr>
          <p:cNvGrpSpPr>
            <a:grpSpLocks noChangeAspect="1"/>
          </p:cNvGrpSpPr>
          <p:nvPr/>
        </p:nvGrpSpPr>
        <p:grpSpPr>
          <a:xfrm>
            <a:off x="81037" y="137336"/>
            <a:ext cx="936882" cy="936882"/>
            <a:chOff x="3412215" y="2467322"/>
            <a:chExt cx="3600000" cy="3600000"/>
          </a:xfrm>
        </p:grpSpPr>
        <p:sp>
          <p:nvSpPr>
            <p:cNvPr id="34" name="Google Shape;221;p54">
              <a:extLst>
                <a:ext uri="{FF2B5EF4-FFF2-40B4-BE49-F238E27FC236}">
                  <a16:creationId xmlns:a16="http://schemas.microsoft.com/office/drawing/2014/main" id="{09B24620-169A-4A7A-B5E4-BED820A12FC6}"/>
                </a:ext>
              </a:extLst>
            </p:cNvPr>
            <p:cNvSpPr/>
            <p:nvPr/>
          </p:nvSpPr>
          <p:spPr>
            <a:xfrm>
              <a:off x="3412215" y="2467322"/>
              <a:ext cx="3600000" cy="3600000"/>
            </a:xfrm>
            <a:prstGeom prst="ellipse">
              <a:avLst/>
            </a:prstGeom>
            <a:solidFill>
              <a:srgbClr val="C00000">
                <a:alpha val="20000"/>
              </a:srgbClr>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7466">
                <a:solidFill>
                  <a:schemeClr val="dk1"/>
                </a:solidFill>
                <a:latin typeface="Gill Sans"/>
                <a:ea typeface="Gill Sans"/>
                <a:cs typeface="Gill Sans"/>
                <a:sym typeface="Gill Sans"/>
              </a:endParaRPr>
            </a:p>
          </p:txBody>
        </p:sp>
        <p:sp>
          <p:nvSpPr>
            <p:cNvPr id="35" name="Google Shape;222;p54">
              <a:extLst>
                <a:ext uri="{FF2B5EF4-FFF2-40B4-BE49-F238E27FC236}">
                  <a16:creationId xmlns:a16="http://schemas.microsoft.com/office/drawing/2014/main" id="{6A44C857-380B-45F0-9CD4-F60DCFBE6A1F}"/>
                </a:ext>
              </a:extLst>
            </p:cNvPr>
            <p:cNvSpPr/>
            <p:nvPr/>
          </p:nvSpPr>
          <p:spPr>
            <a:xfrm>
              <a:off x="3772215" y="2827322"/>
              <a:ext cx="2880000" cy="2880000"/>
            </a:xfrm>
            <a:prstGeom prst="ellipse">
              <a:avLst/>
            </a:prstGeom>
            <a:solidFill>
              <a:srgbClr val="C00000">
                <a:alpha val="36862"/>
              </a:srgbClr>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7466">
                <a:solidFill>
                  <a:schemeClr val="dk1"/>
                </a:solidFill>
                <a:latin typeface="Gill Sans"/>
                <a:ea typeface="Gill Sans"/>
                <a:cs typeface="Gill Sans"/>
                <a:sym typeface="Gill Sans"/>
              </a:endParaRPr>
            </a:p>
          </p:txBody>
        </p:sp>
      </p:grpSp>
      <p:sp>
        <p:nvSpPr>
          <p:cNvPr id="22" name="Content Placeholder 40">
            <a:extLst>
              <a:ext uri="{FF2B5EF4-FFF2-40B4-BE49-F238E27FC236}">
                <a16:creationId xmlns:a16="http://schemas.microsoft.com/office/drawing/2014/main" id="{EE12A649-8649-4146-B630-DF7B4654F962}"/>
              </a:ext>
            </a:extLst>
          </p:cNvPr>
          <p:cNvSpPr txBox="1">
            <a:spLocks/>
          </p:cNvSpPr>
          <p:nvPr/>
        </p:nvSpPr>
        <p:spPr>
          <a:xfrm>
            <a:off x="81037" y="1289497"/>
            <a:ext cx="6595988" cy="3320603"/>
          </a:xfrm>
          <a:prstGeom prst="rect">
            <a:avLst/>
          </a:prstGeom>
        </p:spPr>
        <p:txBody>
          <a:bodyPr>
            <a:normAutofit fontScale="850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342900" indent="-342900">
              <a:buFont typeface="Arial" panose="020B0604020202020204" pitchFamily="34" charset="0"/>
              <a:buChar char="•"/>
            </a:pPr>
            <a:r>
              <a:rPr lang="en-US" sz="2000" dirty="0"/>
              <a:t>Design of a low energy (2 </a:t>
            </a:r>
            <a:r>
              <a:rPr lang="en-US" sz="2000" dirty="0" err="1"/>
              <a:t>Mev</a:t>
            </a:r>
            <a:r>
              <a:rPr lang="en-US" sz="2000" dirty="0"/>
              <a:t>) </a:t>
            </a:r>
            <a:r>
              <a:rPr lang="en-US" sz="2000" dirty="0" err="1"/>
              <a:t>linac</a:t>
            </a:r>
            <a:r>
              <a:rPr lang="en-US" sz="2000" dirty="0"/>
              <a:t> for industrial applications. </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Previous experience with a similar X-band (12 GHz) at Lancaster – now interested in C-band (5.7 GHz) to reduce tolerance costs.</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Needs to be robust, reliable, stable and operate well below max operating conditions 50% - 70% (peak fields, heating etc.).</a:t>
            </a:r>
          </a:p>
          <a:p>
            <a:endParaRPr lang="en-US" sz="2000" dirty="0"/>
          </a:p>
          <a:p>
            <a:pPr marL="342900" indent="-342900">
              <a:buFont typeface="Arial" panose="020B0604020202020204" pitchFamily="34" charset="0"/>
              <a:buChar char="•"/>
            </a:pPr>
            <a:r>
              <a:rPr lang="en-US" sz="2000" dirty="0"/>
              <a:t>Shielding and weight considerations  - small transverse size to minimize required shielding.</a:t>
            </a:r>
          </a:p>
          <a:p>
            <a:endParaRPr lang="en-US" sz="2000" dirty="0"/>
          </a:p>
          <a:p>
            <a:pPr marL="342900" indent="-342900">
              <a:buFont typeface="Arial" panose="020B0604020202020204" pitchFamily="34" charset="0"/>
              <a:buChar char="•"/>
            </a:pPr>
            <a:r>
              <a:rPr lang="en-US" sz="2000" dirty="0"/>
              <a:t>Compact design for potential mobility. </a:t>
            </a:r>
          </a:p>
          <a:p>
            <a:pPr marL="342900" indent="-342900">
              <a:buFont typeface="Arial" panose="020B0604020202020204" pitchFamily="34" charset="0"/>
              <a:buChar char="•"/>
            </a:pPr>
            <a:endParaRPr lang="en-US" sz="2100" dirty="0">
              <a:latin typeface="Roboto" panose="020B0604020202020204" charset="0"/>
              <a:ea typeface="Roboto" panose="020B0604020202020204" charset="0"/>
            </a:endParaRPr>
          </a:p>
          <a:p>
            <a:endParaRPr lang="en-US" sz="1800" dirty="0"/>
          </a:p>
        </p:txBody>
      </p:sp>
      <p:pic>
        <p:nvPicPr>
          <p:cNvPr id="23" name="Picture 22">
            <a:extLst>
              <a:ext uri="{FF2B5EF4-FFF2-40B4-BE49-F238E27FC236}">
                <a16:creationId xmlns:a16="http://schemas.microsoft.com/office/drawing/2014/main" id="{211C6BE3-DCCF-4714-9CBA-40A0DEC734E2}"/>
              </a:ext>
            </a:extLst>
          </p:cNvPr>
          <p:cNvPicPr>
            <a:picLocks noChangeAspect="1"/>
          </p:cNvPicPr>
          <p:nvPr/>
        </p:nvPicPr>
        <p:blipFill>
          <a:blip r:embed="rId3"/>
          <a:stretch>
            <a:fillRect/>
          </a:stretch>
        </p:blipFill>
        <p:spPr>
          <a:xfrm>
            <a:off x="7081640" y="133385"/>
            <a:ext cx="4935635" cy="2816299"/>
          </a:xfrm>
          <a:prstGeom prst="rect">
            <a:avLst/>
          </a:prstGeom>
        </p:spPr>
      </p:pic>
      <p:sp>
        <p:nvSpPr>
          <p:cNvPr id="38" name="Rectangle 37">
            <a:extLst>
              <a:ext uri="{FF2B5EF4-FFF2-40B4-BE49-F238E27FC236}">
                <a16:creationId xmlns:a16="http://schemas.microsoft.com/office/drawing/2014/main" id="{05FF1A48-B791-43F0-A181-C0040E65C83B}"/>
              </a:ext>
            </a:extLst>
          </p:cNvPr>
          <p:cNvSpPr/>
          <p:nvPr/>
        </p:nvSpPr>
        <p:spPr>
          <a:xfrm>
            <a:off x="7081640" y="2949982"/>
            <a:ext cx="5110360" cy="553998"/>
          </a:xfrm>
          <a:prstGeom prst="rect">
            <a:avLst/>
          </a:prstGeom>
        </p:spPr>
        <p:txBody>
          <a:bodyPr wrap="square">
            <a:spAutoFit/>
          </a:bodyPr>
          <a:lstStyle/>
          <a:p>
            <a:r>
              <a:rPr lang="en-US" sz="1000" dirty="0" err="1">
                <a:solidFill>
                  <a:srgbClr val="222222"/>
                </a:solidFill>
                <a:latin typeface="Arial" panose="020B0604020202020204" pitchFamily="34" charset="0"/>
              </a:rPr>
              <a:t>Arodzero</a:t>
            </a:r>
            <a:r>
              <a:rPr lang="en-US" sz="1000" dirty="0">
                <a:solidFill>
                  <a:srgbClr val="222222"/>
                </a:solidFill>
                <a:latin typeface="Arial" panose="020B0604020202020204" pitchFamily="34" charset="0"/>
              </a:rPr>
              <a:t>, Anatoli, et al. "High speed, low dose, intelligent X-ray cargo inspection." </a:t>
            </a:r>
            <a:r>
              <a:rPr lang="en-US" sz="1000" i="1" dirty="0">
                <a:solidFill>
                  <a:srgbClr val="222222"/>
                </a:solidFill>
                <a:latin typeface="Arial" panose="020B0604020202020204" pitchFamily="34" charset="0"/>
              </a:rPr>
              <a:t>2015 IEEE Nuclear Science Symposium and Medical Imaging Conference (NSS/MIC)</a:t>
            </a:r>
            <a:r>
              <a:rPr lang="en-US" sz="1000" dirty="0">
                <a:solidFill>
                  <a:srgbClr val="222222"/>
                </a:solidFill>
                <a:latin typeface="Arial" panose="020B0604020202020204" pitchFamily="34" charset="0"/>
              </a:rPr>
              <a:t>. IEEE, 2015.</a:t>
            </a:r>
            <a:endParaRPr lang="en-US" sz="1000" dirty="0"/>
          </a:p>
        </p:txBody>
      </p:sp>
      <p:sp>
        <p:nvSpPr>
          <p:cNvPr id="2" name="TextBox 1">
            <a:extLst>
              <a:ext uri="{FF2B5EF4-FFF2-40B4-BE49-F238E27FC236}">
                <a16:creationId xmlns:a16="http://schemas.microsoft.com/office/drawing/2014/main" id="{B8167EAA-3059-447E-B55C-E8B05B22754E}"/>
              </a:ext>
            </a:extLst>
          </p:cNvPr>
          <p:cNvSpPr txBox="1"/>
          <p:nvPr/>
        </p:nvSpPr>
        <p:spPr>
          <a:xfrm>
            <a:off x="174725" y="4860617"/>
            <a:ext cx="6674131" cy="707886"/>
          </a:xfrm>
          <a:prstGeom prst="rect">
            <a:avLst/>
          </a:prstGeom>
          <a:noFill/>
        </p:spPr>
        <p:txBody>
          <a:bodyPr wrap="square" rtlCol="0">
            <a:spAutoFit/>
          </a:bodyPr>
          <a:lstStyle/>
          <a:p>
            <a:r>
              <a:rPr lang="en-GB" sz="2000" b="1" dirty="0">
                <a:solidFill>
                  <a:srgbClr val="FF0000"/>
                </a:solidFill>
              </a:rPr>
              <a:t>Requires optimisation to get the best RF efficiency and beam performance</a:t>
            </a:r>
          </a:p>
        </p:txBody>
      </p:sp>
      <p:pic>
        <p:nvPicPr>
          <p:cNvPr id="41" name="Picture 40">
            <a:extLst>
              <a:ext uri="{FF2B5EF4-FFF2-40B4-BE49-F238E27FC236}">
                <a16:creationId xmlns:a16="http://schemas.microsoft.com/office/drawing/2014/main" id="{DC801157-36FD-4ABD-A3E5-850ABB197D6D}"/>
              </a:ext>
            </a:extLst>
          </p:cNvPr>
          <p:cNvPicPr>
            <a:picLocks noChangeAspect="1"/>
          </p:cNvPicPr>
          <p:nvPr/>
        </p:nvPicPr>
        <p:blipFill rotWithShape="1">
          <a:blip r:embed="rId4"/>
          <a:srcRect t="7462" b="3566"/>
          <a:stretch/>
        </p:blipFill>
        <p:spPr>
          <a:xfrm>
            <a:off x="7493855" y="3918801"/>
            <a:ext cx="4162372" cy="1553940"/>
          </a:xfrm>
          <a:prstGeom prst="rect">
            <a:avLst/>
          </a:prstGeom>
        </p:spPr>
      </p:pic>
      <p:sp>
        <p:nvSpPr>
          <p:cNvPr id="42" name="Rectangle 41">
            <a:extLst>
              <a:ext uri="{FF2B5EF4-FFF2-40B4-BE49-F238E27FC236}">
                <a16:creationId xmlns:a16="http://schemas.microsoft.com/office/drawing/2014/main" id="{583D65CE-7163-498E-9EF5-BE92BAA46A92}"/>
              </a:ext>
            </a:extLst>
          </p:cNvPr>
          <p:cNvSpPr/>
          <p:nvPr/>
        </p:nvSpPr>
        <p:spPr>
          <a:xfrm>
            <a:off x="7296818" y="5517020"/>
            <a:ext cx="5013627" cy="307777"/>
          </a:xfrm>
          <a:prstGeom prst="rect">
            <a:avLst/>
          </a:prstGeom>
        </p:spPr>
        <p:txBody>
          <a:bodyPr wrap="square">
            <a:spAutoFit/>
          </a:bodyPr>
          <a:lstStyle/>
          <a:p>
            <a:r>
              <a:rPr lang="en-US" sz="700" dirty="0" err="1">
                <a:solidFill>
                  <a:srgbClr val="222222"/>
                </a:solidFill>
                <a:latin typeface="Arial" panose="020B0604020202020204" pitchFamily="34" charset="0"/>
              </a:rPr>
              <a:t>Kutsaev</a:t>
            </a:r>
            <a:r>
              <a:rPr lang="en-US" sz="700" dirty="0">
                <a:solidFill>
                  <a:srgbClr val="222222"/>
                </a:solidFill>
                <a:latin typeface="Arial" panose="020B0604020202020204" pitchFamily="34" charset="0"/>
              </a:rPr>
              <a:t>, S. V., et al. "Linear accelerator for security, industrial and medical applications with rapid beam parameter variation." </a:t>
            </a:r>
            <a:r>
              <a:rPr lang="en-US" sz="700" i="1" dirty="0">
                <a:solidFill>
                  <a:srgbClr val="222222"/>
                </a:solidFill>
                <a:latin typeface="Arial" panose="020B0604020202020204" pitchFamily="34" charset="0"/>
              </a:rPr>
              <a:t>Radiation Physics and Chemistry</a:t>
            </a:r>
            <a:r>
              <a:rPr lang="en-US" sz="700" dirty="0">
                <a:solidFill>
                  <a:srgbClr val="222222"/>
                </a:solidFill>
                <a:latin typeface="Arial" panose="020B0604020202020204" pitchFamily="34" charset="0"/>
              </a:rPr>
              <a:t> 183 (2021): 109398.</a:t>
            </a:r>
            <a:endParaRPr lang="en-US" sz="700" dirty="0"/>
          </a:p>
        </p:txBody>
      </p:sp>
    </p:spTree>
    <p:extLst>
      <p:ext uri="{BB962C8B-B14F-4D97-AF65-F5344CB8AC3E}">
        <p14:creationId xmlns:p14="http://schemas.microsoft.com/office/powerpoint/2010/main" val="4276209562"/>
      </p:ext>
    </p:extLst>
  </p:cSld>
  <p:clrMapOvr>
    <a:masterClrMapping/>
  </p:clrMapOvr>
  <mc:AlternateContent xmlns:mc="http://schemas.openxmlformats.org/markup-compatibility/2006" xmlns:p14="http://schemas.microsoft.com/office/powerpoint/2010/main">
    <mc:Choice Requires="p14">
      <p:transition spd="slow" p14:dur="2000" advTm="35000"/>
    </mc:Choice>
    <mc:Fallback xmlns="">
      <p:transition spd="slow" advTm="3500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3" name="Rectangle 2">
            <a:extLst>
              <a:ext uri="{FF2B5EF4-FFF2-40B4-BE49-F238E27FC236}">
                <a16:creationId xmlns:a16="http://schemas.microsoft.com/office/drawing/2014/main" id="{EA9F8DB7-34DC-48CF-996C-EEC990DB6DD3}"/>
              </a:ext>
            </a:extLst>
          </p:cNvPr>
          <p:cNvSpPr/>
          <p:nvPr/>
        </p:nvSpPr>
        <p:spPr>
          <a:xfrm>
            <a:off x="81037" y="1129906"/>
            <a:ext cx="6514574" cy="2308324"/>
          </a:xfrm>
          <a:prstGeom prst="rect">
            <a:avLst/>
          </a:prstGeom>
        </p:spPr>
        <p:txBody>
          <a:bodyPr wrap="square">
            <a:spAutoFit/>
          </a:bodyPr>
          <a:lstStyle/>
          <a:p>
            <a:pPr marL="342900" indent="-342900">
              <a:buFont typeface="Arial" panose="020B0604020202020204" pitchFamily="34" charset="0"/>
              <a:buChar char="•"/>
            </a:pPr>
            <a:r>
              <a:rPr lang="en-US" sz="1800" dirty="0">
                <a:latin typeface="Calibri" panose="020F0502020204030204" pitchFamily="34" charset="0"/>
                <a:ea typeface="Roboto" panose="020B0604020202020204" charset="0"/>
                <a:cs typeface="Calibri" panose="020F0502020204030204" pitchFamily="34" charset="0"/>
              </a:rPr>
              <a:t>First step to design a single cell with optimal performance.</a:t>
            </a:r>
          </a:p>
          <a:p>
            <a:pPr marL="342900" indent="-342900">
              <a:buFont typeface="Arial" panose="020B0604020202020204" pitchFamily="34" charset="0"/>
              <a:buChar char="•"/>
            </a:pPr>
            <a:r>
              <a:rPr lang="en-US" sz="1800" dirty="0">
                <a:latin typeface="Calibri" panose="020F0502020204030204" pitchFamily="34" charset="0"/>
                <a:ea typeface="Roboto" panose="020B0604020202020204" charset="0"/>
                <a:cs typeface="Calibri" panose="020F0502020204030204" pitchFamily="34" charset="0"/>
              </a:rPr>
              <a:t>Geometry set-up using non-uniform rational basis splines (NURBS) and several control points, which has been shown to increase the shunt impedance by up to 15%.</a:t>
            </a:r>
            <a:r>
              <a:rPr lang="en-US" sz="1800" baseline="30000" dirty="0">
                <a:latin typeface="Calibri" panose="020F0502020204030204" pitchFamily="34" charset="0"/>
                <a:ea typeface="Roboto" panose="020B0604020202020204" charset="0"/>
                <a:cs typeface="Calibri" panose="020F0502020204030204" pitchFamily="34" charset="0"/>
              </a:rPr>
              <a:t>[1]</a:t>
            </a:r>
            <a:r>
              <a:rPr lang="en-US" sz="1800" dirty="0">
                <a:latin typeface="Calibri" panose="020F0502020204030204" pitchFamily="34" charset="0"/>
                <a:ea typeface="Roboto" panose="020B0604020202020204" charset="0"/>
                <a:cs typeface="Calibri" panose="020F0502020204030204" pitchFamily="34" charset="0"/>
              </a:rPr>
              <a:t> </a:t>
            </a:r>
          </a:p>
          <a:p>
            <a:pPr marL="342900" indent="-342900">
              <a:buFont typeface="Arial" panose="020B0604020202020204" pitchFamily="34" charset="0"/>
              <a:buChar char="•"/>
            </a:pPr>
            <a:r>
              <a:rPr lang="en-US" sz="1800" dirty="0">
                <a:latin typeface="Calibri" panose="020F0502020204030204" pitchFamily="34" charset="0"/>
                <a:ea typeface="Roboto" panose="020B0604020202020204" charset="0"/>
                <a:cs typeface="Calibri" panose="020F0502020204030204" pitchFamily="34" charset="0"/>
              </a:rPr>
              <a:t>Points were related back to minimum dimensions for manufacturing </a:t>
            </a:r>
            <a:r>
              <a:rPr lang="en-US" sz="1800" dirty="0" err="1">
                <a:latin typeface="Calibri" panose="020F0502020204030204" pitchFamily="34" charset="0"/>
                <a:ea typeface="Roboto" panose="020B0604020202020204" charset="0"/>
                <a:cs typeface="Calibri" panose="020F0502020204030204" pitchFamily="34" charset="0"/>
              </a:rPr>
              <a:t>i.e</a:t>
            </a:r>
            <a:r>
              <a:rPr lang="en-US" sz="1800" dirty="0">
                <a:latin typeface="Calibri" panose="020F0502020204030204" pitchFamily="34" charset="0"/>
                <a:ea typeface="Roboto" panose="020B0604020202020204" charset="0"/>
                <a:cs typeface="Calibri" panose="020F0502020204030204" pitchFamily="34" charset="0"/>
              </a:rPr>
              <a:t> nose cone radius and nose cone gap.</a:t>
            </a:r>
          </a:p>
          <a:p>
            <a:pPr marL="342900" indent="-342900">
              <a:buFont typeface="Arial" panose="020B0604020202020204" pitchFamily="34" charset="0"/>
              <a:buChar char="•"/>
            </a:pPr>
            <a:r>
              <a:rPr lang="en-US" sz="1800" dirty="0">
                <a:latin typeface="Calibri" panose="020F0502020204030204" pitchFamily="34" charset="0"/>
                <a:ea typeface="Roboto" panose="020B0604020202020204" charset="0"/>
                <a:cs typeface="Calibri" panose="020F0502020204030204" pitchFamily="34" charset="0"/>
              </a:rPr>
              <a:t>Inputs: positions of all control points and cavity radius.</a:t>
            </a:r>
          </a:p>
          <a:p>
            <a:endParaRPr lang="en-US" sz="1800" dirty="0">
              <a:latin typeface="Calibri" panose="020F0502020204030204" pitchFamily="34" charset="0"/>
              <a:ea typeface="Roboto" panose="020B0604020202020204" charset="0"/>
              <a:cs typeface="Calibri" panose="020F0502020204030204" pitchFamily="34" charset="0"/>
            </a:endParaRPr>
          </a:p>
        </p:txBody>
      </p:sp>
      <p:sp>
        <p:nvSpPr>
          <p:cNvPr id="4" name="Slide Number Placeholder 3">
            <a:extLst>
              <a:ext uri="{FF2B5EF4-FFF2-40B4-BE49-F238E27FC236}">
                <a16:creationId xmlns:a16="http://schemas.microsoft.com/office/drawing/2014/main" id="{C5BA1677-9181-44FD-9BAF-1C2AA5BA9CB0}"/>
              </a:ext>
            </a:extLst>
          </p:cNvPr>
          <p:cNvSpPr>
            <a:spLocks noGrp="1"/>
          </p:cNvSpPr>
          <p:nvPr>
            <p:ph type="sldNum" sz="quarter" idx="4"/>
          </p:nvPr>
        </p:nvSpPr>
        <p:spPr/>
        <p:txBody>
          <a:bodyPr/>
          <a:lstStyle/>
          <a:p>
            <a:fld id="{710181BD-7B98-435C-8182-459C2BFB10B6}" type="slidenum">
              <a:rPr lang="en-US" smtClean="0"/>
              <a:t>8</a:t>
            </a:fld>
            <a:endParaRPr lang="en-US"/>
          </a:p>
        </p:txBody>
      </p:sp>
      <p:sp>
        <p:nvSpPr>
          <p:cNvPr id="6" name="Rectangle 5">
            <a:extLst>
              <a:ext uri="{FF2B5EF4-FFF2-40B4-BE49-F238E27FC236}">
                <a16:creationId xmlns:a16="http://schemas.microsoft.com/office/drawing/2014/main" id="{AFCDF530-9DF2-4883-8EC1-EFA48724632E}"/>
              </a:ext>
            </a:extLst>
          </p:cNvPr>
          <p:cNvSpPr/>
          <p:nvPr/>
        </p:nvSpPr>
        <p:spPr>
          <a:xfrm>
            <a:off x="1254969" y="230732"/>
            <a:ext cx="6577442" cy="646331"/>
          </a:xfrm>
          <a:prstGeom prst="rect">
            <a:avLst/>
          </a:prstGeom>
        </p:spPr>
        <p:txBody>
          <a:bodyPr wrap="none">
            <a:spAutoFit/>
          </a:bodyPr>
          <a:lstStyle/>
          <a:p>
            <a:pPr lvl="0" algn="ctr"/>
            <a:r>
              <a:rPr lang="en-US" sz="3600" b="1" dirty="0">
                <a:solidFill>
                  <a:srgbClr val="C00000"/>
                </a:solidFill>
                <a:latin typeface="Lato Black" panose="020F0502020204030203" pitchFamily="34" charset="0"/>
                <a:ea typeface="Lato Black" panose="020F0502020204030203" pitchFamily="34" charset="0"/>
                <a:cs typeface="Lato Black" panose="020F0502020204030203" pitchFamily="34" charset="0"/>
                <a:sym typeface="Open Sans ExtraBold"/>
              </a:rPr>
              <a:t>Modelling and Problem Setup </a:t>
            </a:r>
          </a:p>
        </p:txBody>
      </p:sp>
      <p:pic>
        <p:nvPicPr>
          <p:cNvPr id="19" name="Picture 18">
            <a:extLst>
              <a:ext uri="{FF2B5EF4-FFF2-40B4-BE49-F238E27FC236}">
                <a16:creationId xmlns:a16="http://schemas.microsoft.com/office/drawing/2014/main" id="{C0AFF013-D298-437D-BA8E-172FD612D662}"/>
              </a:ext>
            </a:extLst>
          </p:cNvPr>
          <p:cNvPicPr>
            <a:picLocks noChangeAspect="1"/>
          </p:cNvPicPr>
          <p:nvPr/>
        </p:nvPicPr>
        <p:blipFill>
          <a:blip r:embed="rId3"/>
          <a:stretch>
            <a:fillRect/>
          </a:stretch>
        </p:blipFill>
        <p:spPr>
          <a:xfrm>
            <a:off x="1135673" y="3139307"/>
            <a:ext cx="4243227" cy="1382568"/>
          </a:xfrm>
          <a:prstGeom prst="rect">
            <a:avLst/>
          </a:prstGeom>
        </p:spPr>
      </p:pic>
      <p:grpSp>
        <p:nvGrpSpPr>
          <p:cNvPr id="25" name="Group 24">
            <a:extLst>
              <a:ext uri="{FF2B5EF4-FFF2-40B4-BE49-F238E27FC236}">
                <a16:creationId xmlns:a16="http://schemas.microsoft.com/office/drawing/2014/main" id="{DFE620F5-DEEA-4E75-8AC1-7F2AD8ECF205}"/>
              </a:ext>
            </a:extLst>
          </p:cNvPr>
          <p:cNvGrpSpPr>
            <a:grpSpLocks noChangeAspect="1"/>
          </p:cNvGrpSpPr>
          <p:nvPr/>
        </p:nvGrpSpPr>
        <p:grpSpPr>
          <a:xfrm>
            <a:off x="7409346" y="3241025"/>
            <a:ext cx="4320099" cy="2211227"/>
            <a:chOff x="4710113" y="963560"/>
            <a:chExt cx="7198850" cy="3684706"/>
          </a:xfrm>
        </p:grpSpPr>
        <p:grpSp>
          <p:nvGrpSpPr>
            <p:cNvPr id="26" name="Group 25">
              <a:extLst>
                <a:ext uri="{FF2B5EF4-FFF2-40B4-BE49-F238E27FC236}">
                  <a16:creationId xmlns:a16="http://schemas.microsoft.com/office/drawing/2014/main" id="{0EF98488-F257-44ED-901F-CE90A14A6E97}"/>
                </a:ext>
              </a:extLst>
            </p:cNvPr>
            <p:cNvGrpSpPr/>
            <p:nvPr/>
          </p:nvGrpSpPr>
          <p:grpSpPr>
            <a:xfrm>
              <a:off x="4710113" y="963560"/>
              <a:ext cx="7198850" cy="3294996"/>
              <a:chOff x="481013" y="1083528"/>
              <a:chExt cx="7198850" cy="3294996"/>
            </a:xfrm>
          </p:grpSpPr>
          <p:pic>
            <p:nvPicPr>
              <p:cNvPr id="30" name="Picture 29">
                <a:extLst>
                  <a:ext uri="{FF2B5EF4-FFF2-40B4-BE49-F238E27FC236}">
                    <a16:creationId xmlns:a16="http://schemas.microsoft.com/office/drawing/2014/main" id="{30433C94-78B2-4518-BE72-1F38E044E771}"/>
                  </a:ext>
                </a:extLst>
              </p:cNvPr>
              <p:cNvPicPr>
                <a:picLocks noChangeAspect="1"/>
              </p:cNvPicPr>
              <p:nvPr/>
            </p:nvPicPr>
            <p:blipFill>
              <a:blip r:embed="rId4"/>
              <a:stretch>
                <a:fillRect/>
              </a:stretch>
            </p:blipFill>
            <p:spPr>
              <a:xfrm>
                <a:off x="481013" y="1083528"/>
                <a:ext cx="2566988" cy="3293209"/>
              </a:xfrm>
              <a:prstGeom prst="rect">
                <a:avLst/>
              </a:prstGeom>
            </p:spPr>
          </p:pic>
          <p:pic>
            <p:nvPicPr>
              <p:cNvPr id="31" name="Picture 30">
                <a:extLst>
                  <a:ext uri="{FF2B5EF4-FFF2-40B4-BE49-F238E27FC236}">
                    <a16:creationId xmlns:a16="http://schemas.microsoft.com/office/drawing/2014/main" id="{3FFA8490-9AEA-46E4-A465-692782EDA2A1}"/>
                  </a:ext>
                </a:extLst>
              </p:cNvPr>
              <p:cNvPicPr>
                <a:picLocks noChangeAspect="1"/>
              </p:cNvPicPr>
              <p:nvPr/>
            </p:nvPicPr>
            <p:blipFill>
              <a:blip r:embed="rId5"/>
              <a:stretch>
                <a:fillRect/>
              </a:stretch>
            </p:blipFill>
            <p:spPr>
              <a:xfrm>
                <a:off x="3048001" y="1083528"/>
                <a:ext cx="2333377" cy="3291182"/>
              </a:xfrm>
              <a:prstGeom prst="rect">
                <a:avLst/>
              </a:prstGeom>
            </p:spPr>
          </p:pic>
          <p:pic>
            <p:nvPicPr>
              <p:cNvPr id="32" name="Picture 31">
                <a:extLst>
                  <a:ext uri="{FF2B5EF4-FFF2-40B4-BE49-F238E27FC236}">
                    <a16:creationId xmlns:a16="http://schemas.microsoft.com/office/drawing/2014/main" id="{FA838452-274F-419D-8806-CCB4AAA15732}"/>
                  </a:ext>
                </a:extLst>
              </p:cNvPr>
              <p:cNvPicPr>
                <a:picLocks noChangeAspect="1"/>
              </p:cNvPicPr>
              <p:nvPr/>
            </p:nvPicPr>
            <p:blipFill>
              <a:blip r:embed="rId6"/>
              <a:stretch>
                <a:fillRect/>
              </a:stretch>
            </p:blipFill>
            <p:spPr>
              <a:xfrm>
                <a:off x="5381378" y="1083528"/>
                <a:ext cx="2298485" cy="3294996"/>
              </a:xfrm>
              <a:prstGeom prst="rect">
                <a:avLst/>
              </a:prstGeom>
            </p:spPr>
          </p:pic>
        </p:grpSp>
        <p:sp>
          <p:nvSpPr>
            <p:cNvPr id="27" name="TextBox 26">
              <a:extLst>
                <a:ext uri="{FF2B5EF4-FFF2-40B4-BE49-F238E27FC236}">
                  <a16:creationId xmlns:a16="http://schemas.microsoft.com/office/drawing/2014/main" id="{7806EC55-652D-49E6-959F-47DAF765868B}"/>
                </a:ext>
              </a:extLst>
            </p:cNvPr>
            <p:cNvSpPr txBox="1"/>
            <p:nvPr/>
          </p:nvSpPr>
          <p:spPr>
            <a:xfrm>
              <a:off x="5902063" y="4340489"/>
              <a:ext cx="1333500" cy="307777"/>
            </a:xfrm>
            <a:prstGeom prst="rect">
              <a:avLst/>
            </a:prstGeom>
            <a:noFill/>
          </p:spPr>
          <p:txBody>
            <a:bodyPr wrap="square" rtlCol="0">
              <a:spAutoFit/>
            </a:bodyPr>
            <a:lstStyle/>
            <a:p>
              <a:r>
                <a:rPr lang="en-US" b="1" dirty="0"/>
                <a:t>E</a:t>
              </a:r>
            </a:p>
          </p:txBody>
        </p:sp>
        <p:sp>
          <p:nvSpPr>
            <p:cNvPr id="28" name="TextBox 27">
              <a:extLst>
                <a:ext uri="{FF2B5EF4-FFF2-40B4-BE49-F238E27FC236}">
                  <a16:creationId xmlns:a16="http://schemas.microsoft.com/office/drawing/2014/main" id="{E9F5145F-D0A6-496F-BCF2-F00D69DC5465}"/>
                </a:ext>
              </a:extLst>
            </p:cNvPr>
            <p:cNvSpPr txBox="1"/>
            <p:nvPr/>
          </p:nvSpPr>
          <p:spPr>
            <a:xfrm>
              <a:off x="8238370" y="4310706"/>
              <a:ext cx="1488560" cy="307777"/>
            </a:xfrm>
            <a:prstGeom prst="rect">
              <a:avLst/>
            </a:prstGeom>
            <a:noFill/>
          </p:spPr>
          <p:txBody>
            <a:bodyPr wrap="square" rtlCol="0">
              <a:spAutoFit/>
            </a:bodyPr>
            <a:lstStyle/>
            <a:p>
              <a:r>
                <a:rPr lang="en-US" b="1" dirty="0"/>
                <a:t>H</a:t>
              </a:r>
            </a:p>
          </p:txBody>
        </p:sp>
        <p:sp>
          <p:nvSpPr>
            <p:cNvPr id="29" name="TextBox 28">
              <a:extLst>
                <a:ext uri="{FF2B5EF4-FFF2-40B4-BE49-F238E27FC236}">
                  <a16:creationId xmlns:a16="http://schemas.microsoft.com/office/drawing/2014/main" id="{1BFE1920-423A-468D-85B2-0272BA88A335}"/>
                </a:ext>
              </a:extLst>
            </p:cNvPr>
            <p:cNvSpPr txBox="1"/>
            <p:nvPr/>
          </p:nvSpPr>
          <p:spPr>
            <a:xfrm>
              <a:off x="10628757" y="4323248"/>
              <a:ext cx="1280206" cy="307776"/>
            </a:xfrm>
            <a:prstGeom prst="rect">
              <a:avLst/>
            </a:prstGeom>
            <a:noFill/>
          </p:spPr>
          <p:txBody>
            <a:bodyPr wrap="square" rtlCol="0">
              <a:spAutoFit/>
            </a:bodyPr>
            <a:lstStyle/>
            <a:p>
              <a:r>
                <a:rPr lang="en-US" b="1" dirty="0"/>
                <a:t>S</a:t>
              </a:r>
              <a:r>
                <a:rPr lang="en-US" b="1" baseline="-25000" dirty="0"/>
                <a:t>c</a:t>
              </a:r>
              <a:endParaRPr lang="en-US" b="1" dirty="0"/>
            </a:p>
          </p:txBody>
        </p:sp>
      </p:grpSp>
      <p:grpSp>
        <p:nvGrpSpPr>
          <p:cNvPr id="33" name="Group 32">
            <a:extLst>
              <a:ext uri="{FF2B5EF4-FFF2-40B4-BE49-F238E27FC236}">
                <a16:creationId xmlns:a16="http://schemas.microsoft.com/office/drawing/2014/main" id="{C31AED6D-313F-4313-AD89-66B79C5BAE9B}"/>
              </a:ext>
            </a:extLst>
          </p:cNvPr>
          <p:cNvGrpSpPr>
            <a:grpSpLocks noChangeAspect="1"/>
          </p:cNvGrpSpPr>
          <p:nvPr/>
        </p:nvGrpSpPr>
        <p:grpSpPr>
          <a:xfrm>
            <a:off x="81037" y="137336"/>
            <a:ext cx="936882" cy="936882"/>
            <a:chOff x="3412215" y="2467322"/>
            <a:chExt cx="3600000" cy="3600000"/>
          </a:xfrm>
        </p:grpSpPr>
        <p:sp>
          <p:nvSpPr>
            <p:cNvPr id="34" name="Google Shape;221;p54">
              <a:extLst>
                <a:ext uri="{FF2B5EF4-FFF2-40B4-BE49-F238E27FC236}">
                  <a16:creationId xmlns:a16="http://schemas.microsoft.com/office/drawing/2014/main" id="{09B24620-169A-4A7A-B5E4-BED820A12FC6}"/>
                </a:ext>
              </a:extLst>
            </p:cNvPr>
            <p:cNvSpPr/>
            <p:nvPr/>
          </p:nvSpPr>
          <p:spPr>
            <a:xfrm>
              <a:off x="3412215" y="2467322"/>
              <a:ext cx="3600000" cy="3600000"/>
            </a:xfrm>
            <a:prstGeom prst="ellipse">
              <a:avLst/>
            </a:prstGeom>
            <a:solidFill>
              <a:srgbClr val="C00000">
                <a:alpha val="20000"/>
              </a:srgbClr>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7466">
                <a:solidFill>
                  <a:schemeClr val="dk1"/>
                </a:solidFill>
                <a:latin typeface="Gill Sans"/>
                <a:ea typeface="Gill Sans"/>
                <a:cs typeface="Gill Sans"/>
                <a:sym typeface="Gill Sans"/>
              </a:endParaRPr>
            </a:p>
          </p:txBody>
        </p:sp>
        <p:sp>
          <p:nvSpPr>
            <p:cNvPr id="35" name="Google Shape;222;p54">
              <a:extLst>
                <a:ext uri="{FF2B5EF4-FFF2-40B4-BE49-F238E27FC236}">
                  <a16:creationId xmlns:a16="http://schemas.microsoft.com/office/drawing/2014/main" id="{6A44C857-380B-45F0-9CD4-F60DCFBE6A1F}"/>
                </a:ext>
              </a:extLst>
            </p:cNvPr>
            <p:cNvSpPr/>
            <p:nvPr/>
          </p:nvSpPr>
          <p:spPr>
            <a:xfrm>
              <a:off x="3772215" y="2827322"/>
              <a:ext cx="2880000" cy="2880000"/>
            </a:xfrm>
            <a:prstGeom prst="ellipse">
              <a:avLst/>
            </a:prstGeom>
            <a:solidFill>
              <a:srgbClr val="C00000">
                <a:alpha val="36862"/>
              </a:srgbClr>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7466">
                <a:solidFill>
                  <a:schemeClr val="dk1"/>
                </a:solidFill>
                <a:latin typeface="Gill Sans"/>
                <a:ea typeface="Gill Sans"/>
                <a:cs typeface="Gill Sans"/>
                <a:sym typeface="Gill Sans"/>
              </a:endParaRPr>
            </a:p>
          </p:txBody>
        </p:sp>
      </p:grpSp>
      <p:sp>
        <p:nvSpPr>
          <p:cNvPr id="36" name="Rectangle 35">
            <a:extLst>
              <a:ext uri="{FF2B5EF4-FFF2-40B4-BE49-F238E27FC236}">
                <a16:creationId xmlns:a16="http://schemas.microsoft.com/office/drawing/2014/main" id="{3769E598-B380-4693-B5A3-5BAA3EAC18B4}"/>
              </a:ext>
            </a:extLst>
          </p:cNvPr>
          <p:cNvSpPr/>
          <p:nvPr/>
        </p:nvSpPr>
        <p:spPr>
          <a:xfrm>
            <a:off x="0" y="4453501"/>
            <a:ext cx="6514574" cy="646331"/>
          </a:xfrm>
          <a:prstGeom prst="rect">
            <a:avLst/>
          </a:prstGeom>
        </p:spPr>
        <p:txBody>
          <a:bodyPr wrap="square">
            <a:spAutoFit/>
          </a:bodyPr>
          <a:lstStyle/>
          <a:p>
            <a:pPr marL="342900" indent="-342900">
              <a:buFont typeface="Arial" panose="020B0604020202020204" pitchFamily="34" charset="0"/>
              <a:buChar char="•"/>
            </a:pPr>
            <a:r>
              <a:rPr lang="en-US" sz="1800" dirty="0">
                <a:latin typeface="Calibri" panose="020F0502020204030204" pitchFamily="34" charset="0"/>
                <a:ea typeface="Roboto" panose="020B0604020202020204" charset="0"/>
                <a:cs typeface="Calibri" panose="020F0502020204030204" pitchFamily="34" charset="0"/>
              </a:rPr>
              <a:t>Four objectives (peak fields and shunt impedance), with a constraint placed on the frequency.</a:t>
            </a:r>
          </a:p>
        </p:txBody>
      </p:sp>
      <p:grpSp>
        <p:nvGrpSpPr>
          <p:cNvPr id="24" name="Group 23">
            <a:extLst>
              <a:ext uri="{FF2B5EF4-FFF2-40B4-BE49-F238E27FC236}">
                <a16:creationId xmlns:a16="http://schemas.microsoft.com/office/drawing/2014/main" id="{C07E8F8E-886A-4655-A31B-742E88A148D4}"/>
              </a:ext>
            </a:extLst>
          </p:cNvPr>
          <p:cNvGrpSpPr>
            <a:grpSpLocks noChangeAspect="1"/>
          </p:cNvGrpSpPr>
          <p:nvPr/>
        </p:nvGrpSpPr>
        <p:grpSpPr>
          <a:xfrm>
            <a:off x="7681807" y="1109783"/>
            <a:ext cx="3936308" cy="1805205"/>
            <a:chOff x="7448090" y="1349892"/>
            <a:chExt cx="5563101" cy="2551259"/>
          </a:xfrm>
        </p:grpSpPr>
        <p:pic>
          <p:nvPicPr>
            <p:cNvPr id="8" name="Picture 7" descr="Diagram, schematic&#10;&#10;Description automatically generated">
              <a:extLst>
                <a:ext uri="{FF2B5EF4-FFF2-40B4-BE49-F238E27FC236}">
                  <a16:creationId xmlns:a16="http://schemas.microsoft.com/office/drawing/2014/main" id="{1AD32649-1FCC-47A3-B3B9-83A5A2289514}"/>
                </a:ext>
              </a:extLst>
            </p:cNvPr>
            <p:cNvPicPr>
              <a:picLocks noChangeAspect="1"/>
            </p:cNvPicPr>
            <p:nvPr/>
          </p:nvPicPr>
          <p:blipFill rotWithShape="1">
            <a:blip r:embed="rId7"/>
            <a:srcRect t="46772" b="-2"/>
            <a:stretch/>
          </p:blipFill>
          <p:spPr>
            <a:xfrm>
              <a:off x="7448090" y="1349892"/>
              <a:ext cx="3551025" cy="2551259"/>
            </a:xfrm>
            <a:prstGeom prst="rect">
              <a:avLst/>
            </a:prstGeom>
          </p:spPr>
        </p:pic>
        <p:pic>
          <p:nvPicPr>
            <p:cNvPr id="37" name="Picture 36">
              <a:extLst>
                <a:ext uri="{FF2B5EF4-FFF2-40B4-BE49-F238E27FC236}">
                  <a16:creationId xmlns:a16="http://schemas.microsoft.com/office/drawing/2014/main" id="{8C30428F-9378-4DEF-92C5-AC27734B4A79}"/>
                </a:ext>
              </a:extLst>
            </p:cNvPr>
            <p:cNvPicPr>
              <a:picLocks noChangeAspect="1"/>
            </p:cNvPicPr>
            <p:nvPr/>
          </p:nvPicPr>
          <p:blipFill>
            <a:blip r:embed="rId8"/>
            <a:stretch>
              <a:fillRect/>
            </a:stretch>
          </p:blipFill>
          <p:spPr>
            <a:xfrm>
              <a:off x="10999115" y="1349892"/>
              <a:ext cx="2012076" cy="2551259"/>
            </a:xfrm>
            <a:prstGeom prst="rect">
              <a:avLst/>
            </a:prstGeom>
            <a:ln>
              <a:noFill/>
            </a:ln>
            <a:effectLst/>
          </p:spPr>
        </p:pic>
      </p:grpSp>
      <p:sp>
        <p:nvSpPr>
          <p:cNvPr id="39" name="Rectangle 38">
            <a:extLst>
              <a:ext uri="{FF2B5EF4-FFF2-40B4-BE49-F238E27FC236}">
                <a16:creationId xmlns:a16="http://schemas.microsoft.com/office/drawing/2014/main" id="{47BEC3A6-E2B0-4BC7-9A8B-AAB909B4B415}"/>
              </a:ext>
            </a:extLst>
          </p:cNvPr>
          <p:cNvSpPr/>
          <p:nvPr/>
        </p:nvSpPr>
        <p:spPr>
          <a:xfrm>
            <a:off x="6595611" y="6350169"/>
            <a:ext cx="5549535" cy="507831"/>
          </a:xfrm>
          <a:prstGeom prst="rect">
            <a:avLst/>
          </a:prstGeom>
        </p:spPr>
        <p:txBody>
          <a:bodyPr wrap="square">
            <a:spAutoFit/>
          </a:bodyPr>
          <a:lstStyle/>
          <a:p>
            <a:pPr lvl="0" algn="just"/>
            <a:r>
              <a:rPr lang="en-US" sz="900" dirty="0">
                <a:solidFill>
                  <a:srgbClr val="222222"/>
                </a:solidFill>
                <a:latin typeface="Arial" panose="020B0604020202020204" pitchFamily="34" charset="0"/>
              </a:rPr>
              <a:t>Nasr, M. H., and S. G. Tantawi. </a:t>
            </a:r>
            <a:r>
              <a:rPr lang="en-US" sz="900" i="1" dirty="0">
                <a:solidFill>
                  <a:srgbClr val="222222"/>
                </a:solidFill>
                <a:latin typeface="Arial" panose="020B0604020202020204" pitchFamily="34" charset="0"/>
              </a:rPr>
              <a:t>New Geometrical-Optimization Approach using Splines for Enhanced Accelerator Cavities' Performance</a:t>
            </a:r>
            <a:r>
              <a:rPr lang="en-US" sz="900" dirty="0">
                <a:solidFill>
                  <a:srgbClr val="222222"/>
                </a:solidFill>
                <a:latin typeface="Arial" panose="020B0604020202020204" pitchFamily="34" charset="0"/>
              </a:rPr>
              <a:t>. No. thpmk049. SLAC National Accelerator Lab., Menlo Park, CA (United States), 2018.</a:t>
            </a:r>
            <a:endParaRPr lang="en-US" sz="900" dirty="0">
              <a:solidFill>
                <a:prstClr val="black"/>
              </a:solidFill>
            </a:endParaRPr>
          </a:p>
        </p:txBody>
      </p:sp>
      <mc:AlternateContent xmlns:mc="http://schemas.openxmlformats.org/markup-compatibility/2006">
        <mc:Choice xmlns:a14="http://schemas.microsoft.com/office/drawing/2010/main" Requires="a14">
          <p:sp>
            <p:nvSpPr>
              <p:cNvPr id="22" name="TextBox 21">
                <a:extLst>
                  <a:ext uri="{FF2B5EF4-FFF2-40B4-BE49-F238E27FC236}">
                    <a16:creationId xmlns:a16="http://schemas.microsoft.com/office/drawing/2014/main" id="{65CD2825-3793-4DDD-B3A5-FB57A6301601}"/>
                  </a:ext>
                </a:extLst>
              </p:cNvPr>
              <p:cNvSpPr txBox="1"/>
              <p:nvPr/>
            </p:nvSpPr>
            <p:spPr>
              <a:xfrm>
                <a:off x="1800953" y="5328898"/>
                <a:ext cx="1624629" cy="602665"/>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1800" b="0" i="1" smtClean="0">
                          <a:latin typeface="Cambria Math" panose="02040503050406030204" pitchFamily="18" charset="0"/>
                        </a:rPr>
                        <m:t>𝑍</m:t>
                      </m:r>
                      <m:r>
                        <a:rPr lang="en-US" sz="1800" b="0" i="1" smtClean="0">
                          <a:latin typeface="Cambria Math" panose="02040503050406030204" pitchFamily="18" charset="0"/>
                        </a:rPr>
                        <m:t>= </m:t>
                      </m:r>
                      <m:f>
                        <m:fPr>
                          <m:ctrlPr>
                            <a:rPr lang="en-US" sz="1800" i="1" smtClean="0">
                              <a:latin typeface="Cambria Math" panose="02040503050406030204" pitchFamily="18" charset="0"/>
                            </a:rPr>
                          </m:ctrlPr>
                        </m:fPr>
                        <m:num>
                          <m:sSubSup>
                            <m:sSubSupPr>
                              <m:ctrlPr>
                                <a:rPr lang="en-US" sz="1800" i="1" smtClean="0">
                                  <a:latin typeface="Cambria Math" panose="02040503050406030204" pitchFamily="18" charset="0"/>
                                </a:rPr>
                              </m:ctrlPr>
                            </m:sSubSupPr>
                            <m:e>
                              <m:r>
                                <a:rPr lang="en-US" sz="1800" b="0" i="1" smtClean="0">
                                  <a:latin typeface="Cambria Math" panose="02040503050406030204" pitchFamily="18" charset="0"/>
                                </a:rPr>
                                <m:t>𝑉</m:t>
                              </m:r>
                            </m:e>
                            <m:sub>
                              <m:r>
                                <a:rPr lang="en-US" sz="1800" b="0" i="1" smtClean="0">
                                  <a:latin typeface="Cambria Math" panose="02040503050406030204" pitchFamily="18" charset="0"/>
                                </a:rPr>
                                <m:t>𝑎</m:t>
                              </m:r>
                            </m:sub>
                            <m:sup>
                              <m:r>
                                <a:rPr lang="en-US" sz="1800" b="0" i="1" smtClean="0">
                                  <a:latin typeface="Cambria Math" panose="02040503050406030204" pitchFamily="18" charset="0"/>
                                </a:rPr>
                                <m:t>2</m:t>
                              </m:r>
                            </m:sup>
                          </m:sSubSup>
                        </m:num>
                        <m:den>
                          <m:sSub>
                            <m:sSubPr>
                              <m:ctrlPr>
                                <a:rPr lang="en-US" sz="1800" i="1" smtClean="0">
                                  <a:latin typeface="Cambria Math" panose="02040503050406030204" pitchFamily="18" charset="0"/>
                                </a:rPr>
                              </m:ctrlPr>
                            </m:sSubPr>
                            <m:e>
                              <m:r>
                                <a:rPr lang="en-US" sz="1800" b="0" i="1" smtClean="0">
                                  <a:latin typeface="Cambria Math" panose="02040503050406030204" pitchFamily="18" charset="0"/>
                                </a:rPr>
                                <m:t>𝑃</m:t>
                              </m:r>
                            </m:e>
                            <m:sub>
                              <m:r>
                                <a:rPr lang="en-US" sz="1800" b="0" i="1" smtClean="0">
                                  <a:latin typeface="Cambria Math" panose="02040503050406030204" pitchFamily="18" charset="0"/>
                                </a:rPr>
                                <m:t>𝑑𝑖𝑠𝑠</m:t>
                              </m:r>
                              <m:r>
                                <a:rPr lang="en-US" sz="1800" b="0" i="1" smtClean="0">
                                  <a:latin typeface="Cambria Math" panose="02040503050406030204" pitchFamily="18" charset="0"/>
                                </a:rPr>
                                <m:t> </m:t>
                              </m:r>
                            </m:sub>
                          </m:sSub>
                          <m:r>
                            <a:rPr lang="en-US" sz="1800" b="0" i="1" smtClean="0">
                              <a:latin typeface="Cambria Math" panose="02040503050406030204" pitchFamily="18" charset="0"/>
                            </a:rPr>
                            <m:t>∗</m:t>
                          </m:r>
                          <m:r>
                            <a:rPr lang="en-US" sz="1800" b="0" i="1" smtClean="0">
                              <a:latin typeface="Cambria Math" panose="02040503050406030204" pitchFamily="18" charset="0"/>
                            </a:rPr>
                            <m:t>𝐿</m:t>
                          </m:r>
                        </m:den>
                      </m:f>
                    </m:oMath>
                  </m:oMathPara>
                </a14:m>
                <a:endParaRPr lang="en-US" sz="1800" dirty="0"/>
              </a:p>
            </p:txBody>
          </p:sp>
        </mc:Choice>
        <mc:Fallback>
          <p:sp>
            <p:nvSpPr>
              <p:cNvPr id="22" name="TextBox 21">
                <a:extLst>
                  <a:ext uri="{FF2B5EF4-FFF2-40B4-BE49-F238E27FC236}">
                    <a16:creationId xmlns:a16="http://schemas.microsoft.com/office/drawing/2014/main" id="{65CD2825-3793-4DDD-B3A5-FB57A6301601}"/>
                  </a:ext>
                </a:extLst>
              </p:cNvPr>
              <p:cNvSpPr txBox="1">
                <a:spLocks noRot="1" noChangeAspect="1" noMove="1" noResize="1" noEditPoints="1" noAdjustHandles="1" noChangeArrowheads="1" noChangeShapeType="1" noTextEdit="1"/>
              </p:cNvSpPr>
              <p:nvPr/>
            </p:nvSpPr>
            <p:spPr>
              <a:xfrm>
                <a:off x="1800953" y="5328898"/>
                <a:ext cx="1624629" cy="602665"/>
              </a:xfrm>
              <a:prstGeom prst="rect">
                <a:avLst/>
              </a:prstGeom>
              <a:blipFill>
                <a:blip r:embed="rId9"/>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3187645078"/>
      </p:ext>
    </p:extLst>
  </p:cSld>
  <p:clrMapOvr>
    <a:masterClrMapping/>
  </p:clrMapOvr>
  <mc:AlternateContent xmlns:mc="http://schemas.openxmlformats.org/markup-compatibility/2006" xmlns:p14="http://schemas.microsoft.com/office/powerpoint/2010/main">
    <mc:Choice Requires="p14">
      <p:transition spd="slow" p14:dur="2000" advTm="35000"/>
    </mc:Choice>
    <mc:Fallback xmlns="">
      <p:transition spd="slow" advTm="3500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3" name="Rectangle 2">
            <a:extLst>
              <a:ext uri="{FF2B5EF4-FFF2-40B4-BE49-F238E27FC236}">
                <a16:creationId xmlns:a16="http://schemas.microsoft.com/office/drawing/2014/main" id="{EA9F8DB7-34DC-48CF-996C-EEC990DB6DD3}"/>
              </a:ext>
            </a:extLst>
          </p:cNvPr>
          <p:cNvSpPr/>
          <p:nvPr/>
        </p:nvSpPr>
        <p:spPr>
          <a:xfrm>
            <a:off x="81037" y="1129906"/>
            <a:ext cx="6332043" cy="1200329"/>
          </a:xfrm>
          <a:prstGeom prst="rect">
            <a:avLst/>
          </a:prstGeom>
        </p:spPr>
        <p:txBody>
          <a:bodyPr wrap="square">
            <a:spAutoFit/>
          </a:bodyPr>
          <a:lstStyle/>
          <a:p>
            <a:pPr marL="342900" indent="-342900">
              <a:buFont typeface="Arial" panose="020B0604020202020204" pitchFamily="34" charset="0"/>
              <a:buChar char="•"/>
            </a:pPr>
            <a:r>
              <a:rPr lang="en-US" sz="1800" dirty="0">
                <a:latin typeface="Calibri" panose="020F0502020204030204" pitchFamily="34" charset="0"/>
                <a:ea typeface="Roboto" panose="020B0604020202020204" charset="0"/>
                <a:cs typeface="Calibri" panose="020F0502020204030204" pitchFamily="34" charset="0"/>
              </a:rPr>
              <a:t>The modified Poynting vector (S</a:t>
            </a:r>
            <a:r>
              <a:rPr lang="en-US" sz="1800" baseline="-25000" dirty="0">
                <a:latin typeface="Calibri" panose="020F0502020204030204" pitchFamily="34" charset="0"/>
                <a:ea typeface="Roboto" panose="020B0604020202020204" charset="0"/>
                <a:cs typeface="Calibri" panose="020F0502020204030204" pitchFamily="34" charset="0"/>
              </a:rPr>
              <a:t>c</a:t>
            </a:r>
            <a:r>
              <a:rPr lang="en-US" sz="1800" dirty="0">
                <a:latin typeface="Calibri" panose="020F0502020204030204" pitchFamily="34" charset="0"/>
                <a:ea typeface="Roboto" panose="020B0604020202020204" charset="0"/>
                <a:cs typeface="Calibri" panose="020F0502020204030204" pitchFamily="34" charset="0"/>
              </a:rPr>
              <a:t>) is a local field quantity that has been shown to predict breakdown in several different cavity types.</a:t>
            </a:r>
          </a:p>
          <a:p>
            <a:endParaRPr lang="en-US" sz="1800" dirty="0">
              <a:latin typeface="Calibri" panose="020F0502020204030204" pitchFamily="34" charset="0"/>
              <a:ea typeface="Roboto" panose="020B0604020202020204" charset="0"/>
              <a:cs typeface="Calibri" panose="020F0502020204030204" pitchFamily="34" charset="0"/>
            </a:endParaRPr>
          </a:p>
        </p:txBody>
      </p:sp>
      <p:sp>
        <p:nvSpPr>
          <p:cNvPr id="4" name="Slide Number Placeholder 3">
            <a:extLst>
              <a:ext uri="{FF2B5EF4-FFF2-40B4-BE49-F238E27FC236}">
                <a16:creationId xmlns:a16="http://schemas.microsoft.com/office/drawing/2014/main" id="{C5BA1677-9181-44FD-9BAF-1C2AA5BA9CB0}"/>
              </a:ext>
            </a:extLst>
          </p:cNvPr>
          <p:cNvSpPr>
            <a:spLocks noGrp="1"/>
          </p:cNvSpPr>
          <p:nvPr>
            <p:ph type="sldNum" sz="quarter" idx="4"/>
          </p:nvPr>
        </p:nvSpPr>
        <p:spPr/>
        <p:txBody>
          <a:bodyPr/>
          <a:lstStyle/>
          <a:p>
            <a:fld id="{710181BD-7B98-435C-8182-459C2BFB10B6}" type="slidenum">
              <a:rPr lang="en-US" smtClean="0"/>
              <a:t>9</a:t>
            </a:fld>
            <a:endParaRPr lang="en-US"/>
          </a:p>
        </p:txBody>
      </p:sp>
      <p:sp>
        <p:nvSpPr>
          <p:cNvPr id="6" name="Rectangle 5">
            <a:extLst>
              <a:ext uri="{FF2B5EF4-FFF2-40B4-BE49-F238E27FC236}">
                <a16:creationId xmlns:a16="http://schemas.microsoft.com/office/drawing/2014/main" id="{AFCDF530-9DF2-4883-8EC1-EFA48724632E}"/>
              </a:ext>
            </a:extLst>
          </p:cNvPr>
          <p:cNvSpPr/>
          <p:nvPr/>
        </p:nvSpPr>
        <p:spPr>
          <a:xfrm>
            <a:off x="1111607" y="194058"/>
            <a:ext cx="2379177" cy="646331"/>
          </a:xfrm>
          <a:prstGeom prst="rect">
            <a:avLst/>
          </a:prstGeom>
        </p:spPr>
        <p:txBody>
          <a:bodyPr wrap="none">
            <a:spAutoFit/>
          </a:bodyPr>
          <a:lstStyle/>
          <a:p>
            <a:pPr lvl="0" algn="ctr"/>
            <a:r>
              <a:rPr lang="en-US" sz="3600" b="1" dirty="0">
                <a:solidFill>
                  <a:srgbClr val="C00000"/>
                </a:solidFill>
                <a:latin typeface="Lato Black" panose="020F0502020204030203" pitchFamily="34" charset="0"/>
                <a:ea typeface="Lato Black" panose="020F0502020204030203" pitchFamily="34" charset="0"/>
                <a:cs typeface="Lato Black" panose="020F0502020204030203" pitchFamily="34" charset="0"/>
                <a:sym typeface="Open Sans ExtraBold"/>
              </a:rPr>
              <a:t>Note on S</a:t>
            </a:r>
            <a:r>
              <a:rPr lang="en-US" sz="3600" b="1" baseline="-25000" dirty="0">
                <a:solidFill>
                  <a:srgbClr val="C00000"/>
                </a:solidFill>
                <a:latin typeface="Lato Black" panose="020F0502020204030203" pitchFamily="34" charset="0"/>
                <a:ea typeface="Lato Black" panose="020F0502020204030203" pitchFamily="34" charset="0"/>
                <a:cs typeface="Lato Black" panose="020F0502020204030203" pitchFamily="34" charset="0"/>
                <a:sym typeface="Open Sans ExtraBold"/>
              </a:rPr>
              <a:t>c</a:t>
            </a:r>
            <a:endParaRPr lang="en-US" sz="3600" b="1" dirty="0">
              <a:solidFill>
                <a:srgbClr val="C00000"/>
              </a:solidFill>
              <a:latin typeface="Lato Black" panose="020F0502020204030203" pitchFamily="34" charset="0"/>
              <a:ea typeface="Lato Black" panose="020F0502020204030203" pitchFamily="34" charset="0"/>
              <a:cs typeface="Lato Black" panose="020F0502020204030203" pitchFamily="34" charset="0"/>
              <a:sym typeface="Open Sans ExtraBold"/>
            </a:endParaRPr>
          </a:p>
        </p:txBody>
      </p:sp>
      <p:grpSp>
        <p:nvGrpSpPr>
          <p:cNvPr id="25" name="Group 24">
            <a:extLst>
              <a:ext uri="{FF2B5EF4-FFF2-40B4-BE49-F238E27FC236}">
                <a16:creationId xmlns:a16="http://schemas.microsoft.com/office/drawing/2014/main" id="{DFE620F5-DEEA-4E75-8AC1-7F2AD8ECF205}"/>
              </a:ext>
            </a:extLst>
          </p:cNvPr>
          <p:cNvGrpSpPr>
            <a:grpSpLocks noChangeAspect="1"/>
          </p:cNvGrpSpPr>
          <p:nvPr/>
        </p:nvGrpSpPr>
        <p:grpSpPr>
          <a:xfrm>
            <a:off x="8734904" y="137336"/>
            <a:ext cx="2978637" cy="4569238"/>
            <a:chOff x="8040632" y="-2767081"/>
            <a:chExt cx="4963488" cy="7614008"/>
          </a:xfrm>
        </p:grpSpPr>
        <p:pic>
          <p:nvPicPr>
            <p:cNvPr id="32" name="Picture 31">
              <a:extLst>
                <a:ext uri="{FF2B5EF4-FFF2-40B4-BE49-F238E27FC236}">
                  <a16:creationId xmlns:a16="http://schemas.microsoft.com/office/drawing/2014/main" id="{FA838452-274F-419D-8806-CCB4AAA15732}"/>
                </a:ext>
              </a:extLst>
            </p:cNvPr>
            <p:cNvPicPr>
              <a:picLocks noChangeAspect="1"/>
            </p:cNvPicPr>
            <p:nvPr/>
          </p:nvPicPr>
          <p:blipFill>
            <a:blip r:embed="rId3"/>
            <a:stretch>
              <a:fillRect/>
            </a:stretch>
          </p:blipFill>
          <p:spPr>
            <a:xfrm>
              <a:off x="8040632" y="-2767081"/>
              <a:ext cx="4963488" cy="7115412"/>
            </a:xfrm>
            <a:prstGeom prst="rect">
              <a:avLst/>
            </a:prstGeom>
          </p:spPr>
        </p:pic>
        <p:sp>
          <p:nvSpPr>
            <p:cNvPr id="29" name="TextBox 28">
              <a:extLst>
                <a:ext uri="{FF2B5EF4-FFF2-40B4-BE49-F238E27FC236}">
                  <a16:creationId xmlns:a16="http://schemas.microsoft.com/office/drawing/2014/main" id="{1BFE1920-423A-468D-85B2-0272BA88A335}"/>
                </a:ext>
              </a:extLst>
            </p:cNvPr>
            <p:cNvSpPr txBox="1"/>
            <p:nvPr/>
          </p:nvSpPr>
          <p:spPr>
            <a:xfrm>
              <a:off x="10232590" y="4539151"/>
              <a:ext cx="1280206" cy="307776"/>
            </a:xfrm>
            <a:prstGeom prst="rect">
              <a:avLst/>
            </a:prstGeom>
            <a:noFill/>
          </p:spPr>
          <p:txBody>
            <a:bodyPr wrap="square" rtlCol="0">
              <a:spAutoFit/>
            </a:bodyPr>
            <a:lstStyle/>
            <a:p>
              <a:r>
                <a:rPr lang="en-US" b="1" dirty="0"/>
                <a:t>S</a:t>
              </a:r>
              <a:r>
                <a:rPr lang="en-US" b="1" baseline="-25000" dirty="0"/>
                <a:t>c</a:t>
              </a:r>
              <a:endParaRPr lang="en-US" b="1" dirty="0"/>
            </a:p>
          </p:txBody>
        </p:sp>
      </p:grpSp>
      <p:grpSp>
        <p:nvGrpSpPr>
          <p:cNvPr id="33" name="Group 32">
            <a:extLst>
              <a:ext uri="{FF2B5EF4-FFF2-40B4-BE49-F238E27FC236}">
                <a16:creationId xmlns:a16="http://schemas.microsoft.com/office/drawing/2014/main" id="{C31AED6D-313F-4313-AD89-66B79C5BAE9B}"/>
              </a:ext>
            </a:extLst>
          </p:cNvPr>
          <p:cNvGrpSpPr>
            <a:grpSpLocks noChangeAspect="1"/>
          </p:cNvGrpSpPr>
          <p:nvPr/>
        </p:nvGrpSpPr>
        <p:grpSpPr>
          <a:xfrm>
            <a:off x="81037" y="137336"/>
            <a:ext cx="936882" cy="936882"/>
            <a:chOff x="3412215" y="2467322"/>
            <a:chExt cx="3600000" cy="3600000"/>
          </a:xfrm>
        </p:grpSpPr>
        <p:sp>
          <p:nvSpPr>
            <p:cNvPr id="34" name="Google Shape;221;p54">
              <a:extLst>
                <a:ext uri="{FF2B5EF4-FFF2-40B4-BE49-F238E27FC236}">
                  <a16:creationId xmlns:a16="http://schemas.microsoft.com/office/drawing/2014/main" id="{09B24620-169A-4A7A-B5E4-BED820A12FC6}"/>
                </a:ext>
              </a:extLst>
            </p:cNvPr>
            <p:cNvSpPr/>
            <p:nvPr/>
          </p:nvSpPr>
          <p:spPr>
            <a:xfrm>
              <a:off x="3412215" y="2467322"/>
              <a:ext cx="3600000" cy="3600000"/>
            </a:xfrm>
            <a:prstGeom prst="ellipse">
              <a:avLst/>
            </a:prstGeom>
            <a:solidFill>
              <a:srgbClr val="C00000">
                <a:alpha val="20000"/>
              </a:srgbClr>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7466">
                <a:solidFill>
                  <a:schemeClr val="dk1"/>
                </a:solidFill>
                <a:latin typeface="Gill Sans"/>
                <a:ea typeface="Gill Sans"/>
                <a:cs typeface="Gill Sans"/>
                <a:sym typeface="Gill Sans"/>
              </a:endParaRPr>
            </a:p>
          </p:txBody>
        </p:sp>
        <p:sp>
          <p:nvSpPr>
            <p:cNvPr id="35" name="Google Shape;222;p54">
              <a:extLst>
                <a:ext uri="{FF2B5EF4-FFF2-40B4-BE49-F238E27FC236}">
                  <a16:creationId xmlns:a16="http://schemas.microsoft.com/office/drawing/2014/main" id="{6A44C857-380B-45F0-9CD4-F60DCFBE6A1F}"/>
                </a:ext>
              </a:extLst>
            </p:cNvPr>
            <p:cNvSpPr/>
            <p:nvPr/>
          </p:nvSpPr>
          <p:spPr>
            <a:xfrm>
              <a:off x="3772215" y="2827322"/>
              <a:ext cx="2880000" cy="2880000"/>
            </a:xfrm>
            <a:prstGeom prst="ellipse">
              <a:avLst/>
            </a:prstGeom>
            <a:solidFill>
              <a:srgbClr val="C00000">
                <a:alpha val="36862"/>
              </a:srgbClr>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7466">
                <a:solidFill>
                  <a:schemeClr val="dk1"/>
                </a:solidFill>
                <a:latin typeface="Gill Sans"/>
                <a:ea typeface="Gill Sans"/>
                <a:cs typeface="Gill Sans"/>
                <a:sym typeface="Gill Sans"/>
              </a:endParaRPr>
            </a:p>
          </p:txBody>
        </p:sp>
      </p:grpSp>
      <mc:AlternateContent xmlns:mc="http://schemas.openxmlformats.org/markup-compatibility/2006">
        <mc:Choice xmlns:a14="http://schemas.microsoft.com/office/drawing/2010/main" Requires="a14">
          <p:sp>
            <p:nvSpPr>
              <p:cNvPr id="40" name="TextBox 39">
                <a:extLst>
                  <a:ext uri="{FF2B5EF4-FFF2-40B4-BE49-F238E27FC236}">
                    <a16:creationId xmlns:a16="http://schemas.microsoft.com/office/drawing/2014/main" id="{8EC477D3-9EF7-4D48-AE7F-764914B1D0F1}"/>
                  </a:ext>
                </a:extLst>
              </p:cNvPr>
              <p:cNvSpPr txBox="1"/>
              <p:nvPr/>
            </p:nvSpPr>
            <p:spPr>
              <a:xfrm>
                <a:off x="1837398" y="2327428"/>
                <a:ext cx="2416687" cy="27757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800" i="1" smtClean="0">
                              <a:latin typeface="Cambria Math" panose="02040503050406030204" pitchFamily="18" charset="0"/>
                            </a:rPr>
                          </m:ctrlPr>
                        </m:sSubPr>
                        <m:e>
                          <m:r>
                            <a:rPr lang="en-US" sz="1800" b="0" i="1" smtClean="0">
                              <a:latin typeface="Cambria Math" panose="02040503050406030204" pitchFamily="18" charset="0"/>
                            </a:rPr>
                            <m:t>𝑆</m:t>
                          </m:r>
                        </m:e>
                        <m:sub>
                          <m:r>
                            <a:rPr lang="en-US" sz="1800" b="0" i="1" smtClean="0">
                              <a:latin typeface="Cambria Math" panose="02040503050406030204" pitchFamily="18" charset="0"/>
                            </a:rPr>
                            <m:t>𝑐</m:t>
                          </m:r>
                        </m:sub>
                      </m:sSub>
                      <m:r>
                        <a:rPr lang="en-US" sz="1800" b="0" i="1" smtClean="0">
                          <a:latin typeface="Cambria Math" panose="02040503050406030204" pitchFamily="18" charset="0"/>
                        </a:rPr>
                        <m:t>=</m:t>
                      </m:r>
                      <m:r>
                        <a:rPr lang="en-US" sz="1800" b="0" i="1" smtClean="0">
                          <a:latin typeface="Cambria Math" panose="02040503050406030204" pitchFamily="18" charset="0"/>
                        </a:rPr>
                        <m:t>𝑅𝑒</m:t>
                      </m:r>
                      <m:d>
                        <m:dPr>
                          <m:begChr m:val="{"/>
                          <m:endChr m:val="}"/>
                          <m:ctrlPr>
                            <a:rPr lang="en-US" sz="1800" b="0" i="1" smtClean="0">
                              <a:latin typeface="Cambria Math" panose="02040503050406030204" pitchFamily="18" charset="0"/>
                            </a:rPr>
                          </m:ctrlPr>
                        </m:dPr>
                        <m:e>
                          <m:acc>
                            <m:accPr>
                              <m:chr m:val="̅"/>
                              <m:ctrlPr>
                                <a:rPr lang="en-US" sz="1800" b="0" i="1" smtClean="0">
                                  <a:latin typeface="Cambria Math" panose="02040503050406030204" pitchFamily="18" charset="0"/>
                                </a:rPr>
                              </m:ctrlPr>
                            </m:accPr>
                            <m:e>
                              <m:r>
                                <a:rPr lang="en-US" sz="1800" b="0" i="1" smtClean="0">
                                  <a:latin typeface="Cambria Math" panose="02040503050406030204" pitchFamily="18" charset="0"/>
                                </a:rPr>
                                <m:t>𝑆</m:t>
                              </m:r>
                            </m:e>
                          </m:acc>
                        </m:e>
                      </m:d>
                      <m:r>
                        <a:rPr lang="en-US" sz="1800" b="0" i="1" smtClean="0">
                          <a:latin typeface="Cambria Math" panose="02040503050406030204" pitchFamily="18" charset="0"/>
                        </a:rPr>
                        <m:t>+</m:t>
                      </m:r>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𝑔</m:t>
                          </m:r>
                        </m:e>
                        <m:sub>
                          <m:r>
                            <a:rPr lang="en-US" sz="1800" b="0" i="1" smtClean="0">
                              <a:latin typeface="Cambria Math" panose="02040503050406030204" pitchFamily="18" charset="0"/>
                            </a:rPr>
                            <m:t>𝑐</m:t>
                          </m:r>
                        </m:sub>
                      </m:sSub>
                      <m:r>
                        <a:rPr lang="en-US" sz="1800" b="0" i="1" smtClean="0">
                          <a:latin typeface="Cambria Math" panose="02040503050406030204" pitchFamily="18" charset="0"/>
                          <a:ea typeface="Cambria Math" panose="02040503050406030204" pitchFamily="18" charset="0"/>
                        </a:rPr>
                        <m:t>∙</m:t>
                      </m:r>
                      <m:r>
                        <a:rPr lang="en-US" sz="1800" b="0" i="1" smtClean="0">
                          <a:latin typeface="Cambria Math" panose="02040503050406030204" pitchFamily="18" charset="0"/>
                          <a:ea typeface="Cambria Math" panose="02040503050406030204" pitchFamily="18" charset="0"/>
                        </a:rPr>
                        <m:t>𝐼𝑚</m:t>
                      </m:r>
                      <m:d>
                        <m:dPr>
                          <m:begChr m:val="{"/>
                          <m:endChr m:val="}"/>
                          <m:ctrlPr>
                            <a:rPr lang="en-US" sz="1800" b="0" i="1" smtClean="0">
                              <a:latin typeface="Cambria Math" panose="02040503050406030204" pitchFamily="18" charset="0"/>
                              <a:ea typeface="Cambria Math" panose="02040503050406030204" pitchFamily="18" charset="0"/>
                            </a:rPr>
                          </m:ctrlPr>
                        </m:dPr>
                        <m:e>
                          <m:acc>
                            <m:accPr>
                              <m:chr m:val="̅"/>
                              <m:ctrlPr>
                                <a:rPr lang="en-US" sz="1800" b="0" i="1" smtClean="0">
                                  <a:latin typeface="Cambria Math" panose="02040503050406030204" pitchFamily="18" charset="0"/>
                                  <a:ea typeface="Cambria Math" panose="02040503050406030204" pitchFamily="18" charset="0"/>
                                </a:rPr>
                              </m:ctrlPr>
                            </m:accPr>
                            <m:e>
                              <m:r>
                                <a:rPr lang="en-US" sz="1800" b="0" i="1" smtClean="0">
                                  <a:latin typeface="Cambria Math" panose="02040503050406030204" pitchFamily="18" charset="0"/>
                                  <a:ea typeface="Cambria Math" panose="02040503050406030204" pitchFamily="18" charset="0"/>
                                </a:rPr>
                                <m:t>𝑆</m:t>
                              </m:r>
                            </m:e>
                          </m:acc>
                        </m:e>
                      </m:d>
                    </m:oMath>
                  </m:oMathPara>
                </a14:m>
                <a:endParaRPr lang="en-US" dirty="0"/>
              </a:p>
            </p:txBody>
          </p:sp>
        </mc:Choice>
        <mc:Fallback>
          <p:sp>
            <p:nvSpPr>
              <p:cNvPr id="40" name="TextBox 39">
                <a:extLst>
                  <a:ext uri="{FF2B5EF4-FFF2-40B4-BE49-F238E27FC236}">
                    <a16:creationId xmlns:a16="http://schemas.microsoft.com/office/drawing/2014/main" id="{8EC477D3-9EF7-4D48-AE7F-764914B1D0F1}"/>
                  </a:ext>
                </a:extLst>
              </p:cNvPr>
              <p:cNvSpPr txBox="1">
                <a:spLocks noRot="1" noChangeAspect="1" noMove="1" noResize="1" noEditPoints="1" noAdjustHandles="1" noChangeArrowheads="1" noChangeShapeType="1" noTextEdit="1"/>
              </p:cNvSpPr>
              <p:nvPr/>
            </p:nvSpPr>
            <p:spPr>
              <a:xfrm>
                <a:off x="1837398" y="2327428"/>
                <a:ext cx="2416687" cy="277576"/>
              </a:xfrm>
              <a:prstGeom prst="rect">
                <a:avLst/>
              </a:prstGeom>
              <a:blipFill>
                <a:blip r:embed="rId4"/>
                <a:stretch>
                  <a:fillRect l="-1511" t="-2222" r="-9824" b="-31111"/>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41" name="Rectangle 40">
                <a:extLst>
                  <a:ext uri="{FF2B5EF4-FFF2-40B4-BE49-F238E27FC236}">
                    <a16:creationId xmlns:a16="http://schemas.microsoft.com/office/drawing/2014/main" id="{8B160BA7-478C-4671-8F23-9BDFD13A8050}"/>
                  </a:ext>
                </a:extLst>
              </p:cNvPr>
              <p:cNvSpPr/>
              <p:nvPr/>
            </p:nvSpPr>
            <p:spPr>
              <a:xfrm>
                <a:off x="2490802" y="2665820"/>
                <a:ext cx="937501" cy="3077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𝑔</m:t>
                          </m:r>
                        </m:e>
                        <m:sub>
                          <m:r>
                            <a:rPr lang="en-US" i="1">
                              <a:latin typeface="Cambria Math" panose="02040503050406030204" pitchFamily="18" charset="0"/>
                            </a:rPr>
                            <m:t>𝑐</m:t>
                          </m:r>
                        </m:sub>
                      </m:sSub>
                      <m:r>
                        <a:rPr lang="en-US" b="0" i="1" smtClean="0">
                          <a:latin typeface="Cambria Math" panose="02040503050406030204" pitchFamily="18" charset="0"/>
                        </a:rPr>
                        <m:t>=1/6</m:t>
                      </m:r>
                    </m:oMath>
                  </m:oMathPara>
                </a14:m>
                <a:endParaRPr lang="en-US" dirty="0"/>
              </a:p>
            </p:txBody>
          </p:sp>
        </mc:Choice>
        <mc:Fallback>
          <p:sp>
            <p:nvSpPr>
              <p:cNvPr id="41" name="Rectangle 40">
                <a:extLst>
                  <a:ext uri="{FF2B5EF4-FFF2-40B4-BE49-F238E27FC236}">
                    <a16:creationId xmlns:a16="http://schemas.microsoft.com/office/drawing/2014/main" id="{8B160BA7-478C-4671-8F23-9BDFD13A8050}"/>
                  </a:ext>
                </a:extLst>
              </p:cNvPr>
              <p:cNvSpPr>
                <a:spLocks noRot="1" noChangeAspect="1" noMove="1" noResize="1" noEditPoints="1" noAdjustHandles="1" noChangeArrowheads="1" noChangeShapeType="1" noTextEdit="1"/>
              </p:cNvSpPr>
              <p:nvPr/>
            </p:nvSpPr>
            <p:spPr>
              <a:xfrm>
                <a:off x="2490802" y="2665820"/>
                <a:ext cx="937501" cy="307777"/>
              </a:xfrm>
              <a:prstGeom prst="rect">
                <a:avLst/>
              </a:prstGeom>
              <a:blipFill>
                <a:blip r:embed="rId5"/>
                <a:stretch>
                  <a:fillRect b="-7843"/>
                </a:stretch>
              </a:blipFill>
            </p:spPr>
            <p:txBody>
              <a:bodyPr/>
              <a:lstStyle/>
              <a:p>
                <a:r>
                  <a:rPr lang="en-GB">
                    <a:noFill/>
                  </a:rPr>
                  <a:t> </a:t>
                </a:r>
              </a:p>
            </p:txBody>
          </p:sp>
        </mc:Fallback>
      </mc:AlternateContent>
      <p:sp>
        <p:nvSpPr>
          <p:cNvPr id="42" name="TextBox 41">
            <a:extLst>
              <a:ext uri="{FF2B5EF4-FFF2-40B4-BE49-F238E27FC236}">
                <a16:creationId xmlns:a16="http://schemas.microsoft.com/office/drawing/2014/main" id="{F15E196A-DC32-470D-8446-EA8CCFC5F1B4}"/>
              </a:ext>
            </a:extLst>
          </p:cNvPr>
          <p:cNvSpPr txBox="1"/>
          <p:nvPr/>
        </p:nvSpPr>
        <p:spPr>
          <a:xfrm>
            <a:off x="6397153" y="6275983"/>
            <a:ext cx="5794847" cy="600164"/>
          </a:xfrm>
          <a:prstGeom prst="rect">
            <a:avLst/>
          </a:prstGeom>
          <a:noFill/>
        </p:spPr>
        <p:txBody>
          <a:bodyPr wrap="square">
            <a:spAutoFit/>
          </a:bodyPr>
          <a:lstStyle/>
          <a:p>
            <a:r>
              <a:rPr lang="en-US" sz="1100" b="0" i="0" dirty="0" err="1">
                <a:solidFill>
                  <a:srgbClr val="222222"/>
                </a:solidFill>
                <a:effectLst/>
                <a:latin typeface="Arial" panose="020B0604020202020204" pitchFamily="34" charset="0"/>
              </a:rPr>
              <a:t>Grudiev</a:t>
            </a:r>
            <a:r>
              <a:rPr lang="en-US" sz="1100" b="0" i="0" dirty="0">
                <a:solidFill>
                  <a:srgbClr val="222222"/>
                </a:solidFill>
                <a:effectLst/>
                <a:latin typeface="Arial" panose="020B0604020202020204" pitchFamily="34" charset="0"/>
              </a:rPr>
              <a:t>, </a:t>
            </a:r>
            <a:r>
              <a:rPr lang="en-US" sz="1100" b="0" i="0" dirty="0" err="1">
                <a:solidFill>
                  <a:srgbClr val="222222"/>
                </a:solidFill>
                <a:effectLst/>
                <a:latin typeface="Arial" panose="020B0604020202020204" pitchFamily="34" charset="0"/>
              </a:rPr>
              <a:t>Alexej</a:t>
            </a:r>
            <a:r>
              <a:rPr lang="en-US" sz="1100" b="0" i="0" dirty="0">
                <a:solidFill>
                  <a:srgbClr val="222222"/>
                </a:solidFill>
                <a:effectLst/>
                <a:latin typeface="Arial" panose="020B0604020202020204" pitchFamily="34" charset="0"/>
              </a:rPr>
              <a:t>, S. </a:t>
            </a:r>
            <a:r>
              <a:rPr lang="en-US" sz="1100" b="0" i="0" dirty="0" err="1">
                <a:solidFill>
                  <a:srgbClr val="222222"/>
                </a:solidFill>
                <a:effectLst/>
                <a:latin typeface="Arial" panose="020B0604020202020204" pitchFamily="34" charset="0"/>
              </a:rPr>
              <a:t>Calatroni</a:t>
            </a:r>
            <a:r>
              <a:rPr lang="en-US" sz="1100" b="0" i="0" dirty="0">
                <a:solidFill>
                  <a:srgbClr val="222222"/>
                </a:solidFill>
                <a:effectLst/>
                <a:latin typeface="Arial" panose="020B0604020202020204" pitchFamily="34" charset="0"/>
              </a:rPr>
              <a:t>, and W. </a:t>
            </a:r>
            <a:r>
              <a:rPr lang="en-US" sz="1100" b="0" i="0" dirty="0" err="1">
                <a:solidFill>
                  <a:srgbClr val="222222"/>
                </a:solidFill>
                <a:effectLst/>
                <a:latin typeface="Arial" panose="020B0604020202020204" pitchFamily="34" charset="0"/>
              </a:rPr>
              <a:t>Wuensch</a:t>
            </a:r>
            <a:r>
              <a:rPr lang="en-US" sz="1100" b="0" i="0" dirty="0">
                <a:solidFill>
                  <a:srgbClr val="222222"/>
                </a:solidFill>
                <a:effectLst/>
                <a:latin typeface="Arial" panose="020B0604020202020204" pitchFamily="34" charset="0"/>
              </a:rPr>
              <a:t>. "New local field quantity describing the high gradient limit of accelerating structures." </a:t>
            </a:r>
            <a:r>
              <a:rPr lang="en-US" sz="1100" b="0" i="1" dirty="0">
                <a:solidFill>
                  <a:srgbClr val="222222"/>
                </a:solidFill>
                <a:effectLst/>
                <a:latin typeface="Arial" panose="020B0604020202020204" pitchFamily="34" charset="0"/>
              </a:rPr>
              <a:t>Physical Review Special Topics-Accelerators and Beams</a:t>
            </a:r>
            <a:r>
              <a:rPr lang="en-US" sz="1100" b="0" i="0" dirty="0">
                <a:solidFill>
                  <a:srgbClr val="222222"/>
                </a:solidFill>
                <a:effectLst/>
                <a:latin typeface="Arial" panose="020B0604020202020204" pitchFamily="34" charset="0"/>
              </a:rPr>
              <a:t> 12.10 (2009): 102001.</a:t>
            </a:r>
            <a:endParaRPr lang="en-GB" sz="1100" dirty="0"/>
          </a:p>
        </p:txBody>
      </p:sp>
      <p:pic>
        <p:nvPicPr>
          <p:cNvPr id="10" name="Picture 9">
            <a:extLst>
              <a:ext uri="{FF2B5EF4-FFF2-40B4-BE49-F238E27FC236}">
                <a16:creationId xmlns:a16="http://schemas.microsoft.com/office/drawing/2014/main" id="{23A62E27-1C31-4769-B05C-58FEBA70FE5F}"/>
              </a:ext>
            </a:extLst>
          </p:cNvPr>
          <p:cNvPicPr>
            <a:picLocks noChangeAspect="1"/>
          </p:cNvPicPr>
          <p:nvPr/>
        </p:nvPicPr>
        <p:blipFill>
          <a:blip r:embed="rId6"/>
          <a:stretch>
            <a:fillRect/>
          </a:stretch>
        </p:blipFill>
        <p:spPr>
          <a:xfrm>
            <a:off x="6635226" y="1445572"/>
            <a:ext cx="2081994" cy="1420972"/>
          </a:xfrm>
          <a:prstGeom prst="rect">
            <a:avLst/>
          </a:prstGeom>
        </p:spPr>
      </p:pic>
      <p:sp>
        <p:nvSpPr>
          <p:cNvPr id="43" name="Rectangle 42">
            <a:extLst>
              <a:ext uri="{FF2B5EF4-FFF2-40B4-BE49-F238E27FC236}">
                <a16:creationId xmlns:a16="http://schemas.microsoft.com/office/drawing/2014/main" id="{C5A89F4D-E4B9-44CD-B950-58C78F49BC36}"/>
              </a:ext>
            </a:extLst>
          </p:cNvPr>
          <p:cNvSpPr/>
          <p:nvPr/>
        </p:nvSpPr>
        <p:spPr>
          <a:xfrm>
            <a:off x="102967" y="3555601"/>
            <a:ext cx="6514574" cy="2031325"/>
          </a:xfrm>
          <a:prstGeom prst="rect">
            <a:avLst/>
          </a:prstGeom>
        </p:spPr>
        <p:txBody>
          <a:bodyPr wrap="square">
            <a:spAutoFit/>
          </a:bodyPr>
          <a:lstStyle/>
          <a:p>
            <a:pPr marL="342900" indent="-342900">
              <a:buFont typeface="Arial" panose="020B0604020202020204" pitchFamily="34" charset="0"/>
              <a:buChar char="•"/>
            </a:pPr>
            <a:r>
              <a:rPr lang="en-US" sz="1800" dirty="0">
                <a:latin typeface="Calibri" panose="020F0502020204030204" pitchFamily="34" charset="0"/>
                <a:ea typeface="Roboto" panose="020B0604020202020204" charset="0"/>
                <a:cs typeface="Calibri" panose="020F0502020204030204" pitchFamily="34" charset="0"/>
              </a:rPr>
              <a:t>Combines the surface electric field and P/C (input power / circumference) into one quantity. It is the active power flow + a scaled reactive power flow, with a scaling factor of 1/6 typically used. </a:t>
            </a:r>
          </a:p>
          <a:p>
            <a:pPr marL="342900" indent="-342900">
              <a:buFont typeface="Arial" panose="020B0604020202020204" pitchFamily="34" charset="0"/>
              <a:buChar char="•"/>
            </a:pPr>
            <a:r>
              <a:rPr lang="en-US" sz="1800" dirty="0">
                <a:latin typeface="Calibri" panose="020F0502020204030204" pitchFamily="34" charset="0"/>
                <a:ea typeface="Roboto" panose="020B0604020202020204" charset="0"/>
                <a:cs typeface="Calibri" panose="020F0502020204030204" pitchFamily="34" charset="0"/>
              </a:rPr>
              <a:t>It should not exceed 5 W/</a:t>
            </a:r>
            <a:r>
              <a:rPr lang="el-GR" sz="1800" dirty="0">
                <a:latin typeface="Calibri" panose="020F0502020204030204" pitchFamily="34" charset="0"/>
                <a:ea typeface="Roboto" panose="020B0604020202020204" charset="0"/>
                <a:cs typeface="Calibri" panose="020F0502020204030204" pitchFamily="34" charset="0"/>
              </a:rPr>
              <a:t>μ</a:t>
            </a:r>
            <a:r>
              <a:rPr lang="en-US" sz="1800" dirty="0">
                <a:latin typeface="Calibri" panose="020F0502020204030204" pitchFamily="34" charset="0"/>
                <a:ea typeface="Roboto" panose="020B0604020202020204" charset="0"/>
                <a:cs typeface="Calibri" panose="020F0502020204030204" pitchFamily="34" charset="0"/>
              </a:rPr>
              <a:t>m</a:t>
            </a:r>
            <a:r>
              <a:rPr lang="en-US" sz="1800" baseline="30000" dirty="0">
                <a:latin typeface="Calibri" panose="020F0502020204030204" pitchFamily="34" charset="0"/>
                <a:ea typeface="Roboto" panose="020B0604020202020204" charset="0"/>
                <a:cs typeface="Calibri" panose="020F0502020204030204" pitchFamily="34" charset="0"/>
              </a:rPr>
              <a:t>2</a:t>
            </a:r>
            <a:r>
              <a:rPr lang="en-US" sz="1800" dirty="0">
                <a:latin typeface="Calibri" panose="020F0502020204030204" pitchFamily="34" charset="0"/>
                <a:ea typeface="Roboto" panose="020B0604020202020204" charset="0"/>
                <a:cs typeface="Calibri" panose="020F0502020204030204" pitchFamily="34" charset="0"/>
              </a:rPr>
              <a:t> for a breakdown rate of 1 x10</a:t>
            </a:r>
            <a:r>
              <a:rPr lang="en-US" sz="1800" baseline="30000" dirty="0">
                <a:latin typeface="Calibri" panose="020F0502020204030204" pitchFamily="34" charset="0"/>
                <a:ea typeface="Roboto" panose="020B0604020202020204" charset="0"/>
                <a:cs typeface="Calibri" panose="020F0502020204030204" pitchFamily="34" charset="0"/>
              </a:rPr>
              <a:t>-6 </a:t>
            </a:r>
            <a:r>
              <a:rPr lang="en-US" sz="1800" dirty="0">
                <a:latin typeface="Calibri" panose="020F0502020204030204" pitchFamily="34" charset="0"/>
                <a:ea typeface="Roboto" panose="020B0604020202020204" charset="0"/>
                <a:cs typeface="Calibri" panose="020F0502020204030204" pitchFamily="34" charset="0"/>
              </a:rPr>
              <a:t>at a pulse length of 200 ns.</a:t>
            </a:r>
          </a:p>
          <a:p>
            <a:endParaRPr lang="en-US" sz="1800" dirty="0">
              <a:latin typeface="Calibri" panose="020F0502020204030204" pitchFamily="34" charset="0"/>
              <a:ea typeface="Roboto" panose="020B0604020202020204" charset="0"/>
              <a:cs typeface="Calibri" panose="020F0502020204030204" pitchFamily="34" charset="0"/>
            </a:endParaRPr>
          </a:p>
        </p:txBody>
      </p:sp>
    </p:spTree>
    <p:extLst>
      <p:ext uri="{BB962C8B-B14F-4D97-AF65-F5344CB8AC3E}">
        <p14:creationId xmlns:p14="http://schemas.microsoft.com/office/powerpoint/2010/main" val="1721411132"/>
      </p:ext>
    </p:extLst>
  </p:cSld>
  <p:clrMapOvr>
    <a:masterClrMapping/>
  </p:clrMapOvr>
  <mc:AlternateContent xmlns:mc="http://schemas.openxmlformats.org/markup-compatibility/2006" xmlns:p14="http://schemas.microsoft.com/office/powerpoint/2010/main">
    <mc:Choice Requires="p14">
      <p:transition spd="slow" p14:dur="2000" advTm="35000"/>
    </mc:Choice>
    <mc:Fallback xmlns="">
      <p:transition spd="slow" advTm="35000"/>
    </mc:Fallback>
  </mc:AlternateContent>
</p:sld>
</file>

<file path=ppt/theme/theme1.xml><?xml version="1.0" encoding="utf-8"?>
<a:theme xmlns:a="http://schemas.openxmlformats.org/drawingml/2006/main" name="Office Theme">
  <a:themeElements>
    <a:clrScheme name="scientific">
      <a:dk1>
        <a:srgbClr val="000000"/>
      </a:dk1>
      <a:lt1>
        <a:srgbClr val="FFFFFF"/>
      </a:lt1>
      <a:dk2>
        <a:srgbClr val="44546A"/>
      </a:dk2>
      <a:lt2>
        <a:srgbClr val="E7E6E6"/>
      </a:lt2>
      <a:accent1>
        <a:srgbClr val="84848B"/>
      </a:accent1>
      <a:accent2>
        <a:srgbClr val="696974"/>
      </a:accent2>
      <a:accent3>
        <a:srgbClr val="03DBA8"/>
      </a:accent3>
      <a:accent4>
        <a:srgbClr val="016879"/>
      </a:accent4>
      <a:accent5>
        <a:srgbClr val="A5A5AD"/>
      </a:accent5>
      <a:accent6>
        <a:srgbClr val="C6CED6"/>
      </a:accent6>
      <a:hlink>
        <a:srgbClr val="03DBA8"/>
      </a:hlink>
      <a:folHlink>
        <a:srgbClr val="01687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41113</TotalTime>
  <Words>2876</Words>
  <Application>Microsoft Office PowerPoint</Application>
  <PresentationFormat>Widescreen</PresentationFormat>
  <Paragraphs>298</Paragraphs>
  <Slides>30</Slides>
  <Notes>22</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30</vt:i4>
      </vt:variant>
    </vt:vector>
  </HeadingPairs>
  <TitlesOfParts>
    <vt:vector size="41" baseType="lpstr">
      <vt:lpstr>Calibri</vt:lpstr>
      <vt:lpstr>Arial</vt:lpstr>
      <vt:lpstr>Verdana</vt:lpstr>
      <vt:lpstr>Cambria Math</vt:lpstr>
      <vt:lpstr>Tahoma</vt:lpstr>
      <vt:lpstr>Calibri Light</vt:lpstr>
      <vt:lpstr>Gill Sans</vt:lpstr>
      <vt:lpstr>Lato Black</vt:lpstr>
      <vt:lpstr>Roboto</vt:lpstr>
      <vt:lpstr>Office Theme</vt:lpstr>
      <vt:lpstr>1_Office Theme</vt:lpstr>
      <vt:lpstr>Multi-objective optimization techniques for RF structure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Samuel Smith</dc:creator>
  <cp:lastModifiedBy>Smith, Sam (smiths28) (Postgraduate Researcher)</cp:lastModifiedBy>
  <cp:revision>143</cp:revision>
  <dcterms:modified xsi:type="dcterms:W3CDTF">2022-09-12T19:50:06Z</dcterms:modified>
</cp:coreProperties>
</file>