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9" r:id="rId2"/>
  </p:sldMasterIdLst>
  <p:sldIdLst>
    <p:sldId id="256" r:id="rId3"/>
    <p:sldId id="257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727B3A-51AF-4B53-BA09-8D5144AD20A3}" v="67" dt="2022-01-10T11:01:16.1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Jenkins" userId="ff0e1612-95b0-4a6f-9cb2-67e1fd195400" providerId="ADAL" clId="{C6727B3A-51AF-4B53-BA09-8D5144AD20A3}"/>
    <pc:docChg chg="undo custSel addSld modSld modMainMaster">
      <pc:chgData name="Michael Jenkins" userId="ff0e1612-95b0-4a6f-9cb2-67e1fd195400" providerId="ADAL" clId="{C6727B3A-51AF-4B53-BA09-8D5144AD20A3}" dt="2022-01-10T11:04:19.899" v="2123" actId="1076"/>
      <pc:docMkLst>
        <pc:docMk/>
      </pc:docMkLst>
      <pc:sldChg chg="addSp delSp modSp mod modTransition modClrScheme chgLayout">
        <pc:chgData name="Michael Jenkins" userId="ff0e1612-95b0-4a6f-9cb2-67e1fd195400" providerId="ADAL" clId="{C6727B3A-51AF-4B53-BA09-8D5144AD20A3}" dt="2022-01-07T13:19:19.793" v="995" actId="20577"/>
        <pc:sldMkLst>
          <pc:docMk/>
          <pc:sldMk cId="3218709697" sldId="256"/>
        </pc:sldMkLst>
        <pc:spChg chg="mod ord">
          <ac:chgData name="Michael Jenkins" userId="ff0e1612-95b0-4a6f-9cb2-67e1fd195400" providerId="ADAL" clId="{C6727B3A-51AF-4B53-BA09-8D5144AD20A3}" dt="2022-01-07T13:17:15.239" v="964" actId="700"/>
          <ac:spMkLst>
            <pc:docMk/>
            <pc:sldMk cId="3218709697" sldId="256"/>
            <ac:spMk id="2" creationId="{CC1710E6-1D61-42AF-B62D-8B807D09D2EB}"/>
          </ac:spMkLst>
        </pc:spChg>
        <pc:spChg chg="del mod ord">
          <ac:chgData name="Michael Jenkins" userId="ff0e1612-95b0-4a6f-9cb2-67e1fd195400" providerId="ADAL" clId="{C6727B3A-51AF-4B53-BA09-8D5144AD20A3}" dt="2022-01-07T13:17:15.239" v="964" actId="700"/>
          <ac:spMkLst>
            <pc:docMk/>
            <pc:sldMk cId="3218709697" sldId="256"/>
            <ac:spMk id="3" creationId="{0965298C-4AD8-4C22-BC30-615B1969CE7B}"/>
          </ac:spMkLst>
        </pc:spChg>
        <pc:spChg chg="add mod ord">
          <ac:chgData name="Michael Jenkins" userId="ff0e1612-95b0-4a6f-9cb2-67e1fd195400" providerId="ADAL" clId="{C6727B3A-51AF-4B53-BA09-8D5144AD20A3}" dt="2022-01-07T13:19:19.793" v="995" actId="20577"/>
          <ac:spMkLst>
            <pc:docMk/>
            <pc:sldMk cId="3218709697" sldId="256"/>
            <ac:spMk id="4" creationId="{30FB2811-DBC2-4897-B54E-327866664DCF}"/>
          </ac:spMkLst>
        </pc:spChg>
      </pc:sldChg>
      <pc:sldChg chg="modSp modTransition">
        <pc:chgData name="Michael Jenkins" userId="ff0e1612-95b0-4a6f-9cb2-67e1fd195400" providerId="ADAL" clId="{C6727B3A-51AF-4B53-BA09-8D5144AD20A3}" dt="2022-01-07T13:16:57.009" v="963"/>
        <pc:sldMkLst>
          <pc:docMk/>
          <pc:sldMk cId="448029331" sldId="257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448029331" sldId="257"/>
            <ac:spMk id="2" creationId="{9F7FA538-E3E3-4944-A3F9-CCB3043BA2F0}"/>
          </ac:spMkLst>
        </pc:spChg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448029331" sldId="257"/>
            <ac:spMk id="3" creationId="{4B673797-5401-4F93-939F-48D74C29CC70}"/>
          </ac:spMkLst>
        </pc:spChg>
      </pc:sldChg>
      <pc:sldChg chg="addSp delSp modSp mod modTransition modClrScheme chgLayout">
        <pc:chgData name="Michael Jenkins" userId="ff0e1612-95b0-4a6f-9cb2-67e1fd195400" providerId="ADAL" clId="{C6727B3A-51AF-4B53-BA09-8D5144AD20A3}" dt="2022-01-07T13:23:47.087" v="1282"/>
        <pc:sldMkLst>
          <pc:docMk/>
          <pc:sldMk cId="1745538597" sldId="258"/>
        </pc:sldMkLst>
        <pc:spChg chg="mod ord">
          <ac:chgData name="Michael Jenkins" userId="ff0e1612-95b0-4a6f-9cb2-67e1fd195400" providerId="ADAL" clId="{C6727B3A-51AF-4B53-BA09-8D5144AD20A3}" dt="2022-01-07T13:23:10.401" v="1281" actId="700"/>
          <ac:spMkLst>
            <pc:docMk/>
            <pc:sldMk cId="1745538597" sldId="258"/>
            <ac:spMk id="2" creationId="{79598746-A909-4D5F-9CC9-9BC5B5C07BAE}"/>
          </ac:spMkLst>
        </pc:spChg>
        <pc:spChg chg="mod ord">
          <ac:chgData name="Michael Jenkins" userId="ff0e1612-95b0-4a6f-9cb2-67e1fd195400" providerId="ADAL" clId="{C6727B3A-51AF-4B53-BA09-8D5144AD20A3}" dt="2022-01-07T13:23:10.401" v="1281" actId="700"/>
          <ac:spMkLst>
            <pc:docMk/>
            <pc:sldMk cId="1745538597" sldId="258"/>
            <ac:spMk id="3" creationId="{5E08B5F7-16E4-45D0-8C2B-4DDBCA000EB0}"/>
          </ac:spMkLst>
        </pc:spChg>
        <pc:spChg chg="add del mod ord">
          <ac:chgData name="Michael Jenkins" userId="ff0e1612-95b0-4a6f-9cb2-67e1fd195400" providerId="ADAL" clId="{C6727B3A-51AF-4B53-BA09-8D5144AD20A3}" dt="2022-01-07T13:23:47.087" v="1282"/>
          <ac:spMkLst>
            <pc:docMk/>
            <pc:sldMk cId="1745538597" sldId="258"/>
            <ac:spMk id="4" creationId="{81FD9E3C-16C9-4718-87E5-825427679D50}"/>
          </ac:spMkLst>
        </pc:spChg>
        <pc:picChg chg="add mod">
          <ac:chgData name="Michael Jenkins" userId="ff0e1612-95b0-4a6f-9cb2-67e1fd195400" providerId="ADAL" clId="{C6727B3A-51AF-4B53-BA09-8D5144AD20A3}" dt="2022-01-07T13:23:47.087" v="1282"/>
          <ac:picMkLst>
            <pc:docMk/>
            <pc:sldMk cId="1745538597" sldId="258"/>
            <ac:picMk id="2050" creationId="{CE8E4E62-503D-4AB9-B045-4CDA6A5DAFA4}"/>
          </ac:picMkLst>
        </pc:picChg>
      </pc:sldChg>
      <pc:sldChg chg="modSp mod">
        <pc:chgData name="Michael Jenkins" userId="ff0e1612-95b0-4a6f-9cb2-67e1fd195400" providerId="ADAL" clId="{C6727B3A-51AF-4B53-BA09-8D5144AD20A3}" dt="2022-01-07T13:19:37.831" v="997" actId="1582"/>
        <pc:sldMkLst>
          <pc:docMk/>
          <pc:sldMk cId="2033169361" sldId="259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2033169361" sldId="259"/>
            <ac:spMk id="2" creationId="{C3B63BC9-DC57-4695-BDDE-E9B26028767F}"/>
          </ac:spMkLst>
        </pc:spChg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2033169361" sldId="259"/>
            <ac:spMk id="4" creationId="{45C6732E-5013-4C1E-9A22-25F94B6CC591}"/>
          </ac:spMkLst>
        </pc:spChg>
        <pc:picChg chg="mod">
          <ac:chgData name="Michael Jenkins" userId="ff0e1612-95b0-4a6f-9cb2-67e1fd195400" providerId="ADAL" clId="{C6727B3A-51AF-4B53-BA09-8D5144AD20A3}" dt="2022-01-07T13:16:57.009" v="963"/>
          <ac:picMkLst>
            <pc:docMk/>
            <pc:sldMk cId="2033169361" sldId="259"/>
            <ac:picMk id="7" creationId="{85F89D4E-C9D8-4A46-9234-86F72C632A57}"/>
          </ac:picMkLst>
        </pc:picChg>
        <pc:cxnChg chg="mod">
          <ac:chgData name="Michael Jenkins" userId="ff0e1612-95b0-4a6f-9cb2-67e1fd195400" providerId="ADAL" clId="{C6727B3A-51AF-4B53-BA09-8D5144AD20A3}" dt="2022-01-07T13:19:37.831" v="997" actId="1582"/>
          <ac:cxnSpMkLst>
            <pc:docMk/>
            <pc:sldMk cId="2033169361" sldId="259"/>
            <ac:cxnSpMk id="11" creationId="{0DBC3653-82B2-4E95-AD98-518BF34D2345}"/>
          </ac:cxnSpMkLst>
        </pc:cxnChg>
      </pc:sldChg>
      <pc:sldChg chg="modSp modTransition">
        <pc:chgData name="Michael Jenkins" userId="ff0e1612-95b0-4a6f-9cb2-67e1fd195400" providerId="ADAL" clId="{C6727B3A-51AF-4B53-BA09-8D5144AD20A3}" dt="2022-01-07T13:16:57.009" v="963"/>
        <pc:sldMkLst>
          <pc:docMk/>
          <pc:sldMk cId="3416914205" sldId="260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3416914205" sldId="260"/>
            <ac:spMk id="2" creationId="{3AB3ACEC-B00A-4D33-B309-EC71BD7FDD7A}"/>
          </ac:spMkLst>
        </pc:spChg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3416914205" sldId="260"/>
            <ac:spMk id="3" creationId="{D7F7F9DE-FB4B-4485-B390-3F60A517FF27}"/>
          </ac:spMkLst>
        </pc:spChg>
      </pc:sldChg>
      <pc:sldChg chg="addSp modSp mod modTransition">
        <pc:chgData name="Michael Jenkins" userId="ff0e1612-95b0-4a6f-9cb2-67e1fd195400" providerId="ADAL" clId="{C6727B3A-51AF-4B53-BA09-8D5144AD20A3}" dt="2022-01-10T10:46:33.102" v="1316" actId="1076"/>
        <pc:sldMkLst>
          <pc:docMk/>
          <pc:sldMk cId="604792319" sldId="261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604792319" sldId="261"/>
            <ac:spMk id="2" creationId="{86FD6BF1-C064-4C02-AE21-617ED2842E5C}"/>
          </ac:spMkLst>
        </pc:spChg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604792319" sldId="261"/>
            <ac:spMk id="3" creationId="{54A93709-610F-48E9-8527-A2769B11D68B}"/>
          </ac:spMkLst>
        </pc:spChg>
        <pc:picChg chg="add mod">
          <ac:chgData name="Michael Jenkins" userId="ff0e1612-95b0-4a6f-9cb2-67e1fd195400" providerId="ADAL" clId="{C6727B3A-51AF-4B53-BA09-8D5144AD20A3}" dt="2022-01-10T10:46:33.102" v="1316" actId="1076"/>
          <ac:picMkLst>
            <pc:docMk/>
            <pc:sldMk cId="604792319" sldId="261"/>
            <ac:picMk id="4" creationId="{0AAC3818-25FB-47E8-AD0B-7CC1B6AE7453}"/>
          </ac:picMkLst>
        </pc:picChg>
      </pc:sldChg>
      <pc:sldChg chg="modSp modTransition">
        <pc:chgData name="Michael Jenkins" userId="ff0e1612-95b0-4a6f-9cb2-67e1fd195400" providerId="ADAL" clId="{C6727B3A-51AF-4B53-BA09-8D5144AD20A3}" dt="2022-01-07T13:16:57.009" v="963"/>
        <pc:sldMkLst>
          <pc:docMk/>
          <pc:sldMk cId="4002675596" sldId="262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4002675596" sldId="262"/>
            <ac:spMk id="2" creationId="{FAE406EB-60C5-4888-BED6-5E97660353E4}"/>
          </ac:spMkLst>
        </pc:spChg>
        <pc:picChg chg="mod">
          <ac:chgData name="Michael Jenkins" userId="ff0e1612-95b0-4a6f-9cb2-67e1fd195400" providerId="ADAL" clId="{C6727B3A-51AF-4B53-BA09-8D5144AD20A3}" dt="2022-01-07T13:16:57.009" v="963"/>
          <ac:picMkLst>
            <pc:docMk/>
            <pc:sldMk cId="4002675596" sldId="262"/>
            <ac:picMk id="5" creationId="{D580531D-5DC3-4178-A56C-1B49C66E48DB}"/>
          </ac:picMkLst>
        </pc:picChg>
      </pc:sldChg>
      <pc:sldChg chg="modSp modTransition">
        <pc:chgData name="Michael Jenkins" userId="ff0e1612-95b0-4a6f-9cb2-67e1fd195400" providerId="ADAL" clId="{C6727B3A-51AF-4B53-BA09-8D5144AD20A3}" dt="2022-01-07T13:16:57.009" v="963"/>
        <pc:sldMkLst>
          <pc:docMk/>
          <pc:sldMk cId="683993139" sldId="263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683993139" sldId="263"/>
            <ac:spMk id="2" creationId="{DD819541-69D6-412D-A77E-4676A846FD37}"/>
          </ac:spMkLst>
        </pc:spChg>
        <pc:picChg chg="mod">
          <ac:chgData name="Michael Jenkins" userId="ff0e1612-95b0-4a6f-9cb2-67e1fd195400" providerId="ADAL" clId="{C6727B3A-51AF-4B53-BA09-8D5144AD20A3}" dt="2022-01-07T13:16:57.009" v="963"/>
          <ac:picMkLst>
            <pc:docMk/>
            <pc:sldMk cId="683993139" sldId="263"/>
            <ac:picMk id="5" creationId="{A83CB866-234C-4D05-A4B4-29BB66380217}"/>
          </ac:picMkLst>
        </pc:picChg>
      </pc:sldChg>
      <pc:sldChg chg="modSp modTransition">
        <pc:chgData name="Michael Jenkins" userId="ff0e1612-95b0-4a6f-9cb2-67e1fd195400" providerId="ADAL" clId="{C6727B3A-51AF-4B53-BA09-8D5144AD20A3}" dt="2022-01-07T13:16:57.009" v="963"/>
        <pc:sldMkLst>
          <pc:docMk/>
          <pc:sldMk cId="2516018006" sldId="264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2516018006" sldId="264"/>
            <ac:spMk id="2" creationId="{6AA2D741-A59B-43F8-8FA8-17F0145269E5}"/>
          </ac:spMkLst>
        </pc:spChg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2516018006" sldId="264"/>
            <ac:spMk id="3" creationId="{CCF7EDD2-14C4-461D-90CD-3E1FA4539C5F}"/>
          </ac:spMkLst>
        </pc:spChg>
      </pc:sldChg>
      <pc:sldChg chg="modSp modTransition">
        <pc:chgData name="Michael Jenkins" userId="ff0e1612-95b0-4a6f-9cb2-67e1fd195400" providerId="ADAL" clId="{C6727B3A-51AF-4B53-BA09-8D5144AD20A3}" dt="2022-01-07T13:16:57.009" v="963"/>
        <pc:sldMkLst>
          <pc:docMk/>
          <pc:sldMk cId="4188731081" sldId="265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4188731081" sldId="265"/>
            <ac:spMk id="2" creationId="{85D203C5-4BDD-4844-B12E-DD48FE300D63}"/>
          </ac:spMkLst>
        </pc:spChg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4188731081" sldId="265"/>
            <ac:spMk id="3" creationId="{61DFA1A6-59A2-439F-B4C5-F7C7C311822C}"/>
          </ac:spMkLst>
        </pc:spChg>
      </pc:sldChg>
      <pc:sldChg chg="modSp mod modTransition">
        <pc:chgData name="Michael Jenkins" userId="ff0e1612-95b0-4a6f-9cb2-67e1fd195400" providerId="ADAL" clId="{C6727B3A-51AF-4B53-BA09-8D5144AD20A3}" dt="2022-01-07T13:16:57.009" v="963"/>
        <pc:sldMkLst>
          <pc:docMk/>
          <pc:sldMk cId="2022361659" sldId="266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2022361659" sldId="266"/>
            <ac:spMk id="2" creationId="{A53FC470-842C-43E6-86C7-48A9B2AED822}"/>
          </ac:spMkLst>
        </pc:spChg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2022361659" sldId="266"/>
            <ac:spMk id="3" creationId="{22EC7835-6CBC-421E-BFB2-38FCE640F852}"/>
          </ac:spMkLst>
        </pc:spChg>
      </pc:sldChg>
      <pc:sldChg chg="addSp delSp modSp new mod">
        <pc:chgData name="Michael Jenkins" userId="ff0e1612-95b0-4a6f-9cb2-67e1fd195400" providerId="ADAL" clId="{C6727B3A-51AF-4B53-BA09-8D5144AD20A3}" dt="2022-01-07T13:16:57.009" v="963"/>
        <pc:sldMkLst>
          <pc:docMk/>
          <pc:sldMk cId="508920976" sldId="267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508920976" sldId="267"/>
            <ac:spMk id="2" creationId="{8CA9986B-8EB1-46DA-9EB3-A5681020CD56}"/>
          </ac:spMkLst>
        </pc:spChg>
        <pc:spChg chg="del">
          <ac:chgData name="Michael Jenkins" userId="ff0e1612-95b0-4a6f-9cb2-67e1fd195400" providerId="ADAL" clId="{C6727B3A-51AF-4B53-BA09-8D5144AD20A3}" dt="2022-01-07T13:08:43.150" v="359"/>
          <ac:spMkLst>
            <pc:docMk/>
            <pc:sldMk cId="508920976" sldId="267"/>
            <ac:spMk id="3" creationId="{B605DC7C-7C41-49A6-99F7-57E6411951BA}"/>
          </ac:spMkLst>
        </pc:spChg>
        <pc:spChg chg="del">
          <ac:chgData name="Michael Jenkins" userId="ff0e1612-95b0-4a6f-9cb2-67e1fd195400" providerId="ADAL" clId="{C6727B3A-51AF-4B53-BA09-8D5144AD20A3}" dt="2022-01-07T13:08:56.129" v="360"/>
          <ac:spMkLst>
            <pc:docMk/>
            <pc:sldMk cId="508920976" sldId="267"/>
            <ac:spMk id="4" creationId="{B8C860E0-2BD9-4DB4-A663-AD60CE538BA0}"/>
          </ac:spMkLst>
        </pc:spChg>
        <pc:spChg chg="add mod">
          <ac:chgData name="Michael Jenkins" userId="ff0e1612-95b0-4a6f-9cb2-67e1fd195400" providerId="ADAL" clId="{C6727B3A-51AF-4B53-BA09-8D5144AD20A3}" dt="2022-01-07T13:10:08.671" v="421" actId="1076"/>
          <ac:spMkLst>
            <pc:docMk/>
            <pc:sldMk cId="508920976" sldId="267"/>
            <ac:spMk id="5" creationId="{E8106DEC-0CAB-428F-B4AB-263B84D1FB46}"/>
          </ac:spMkLst>
        </pc:spChg>
        <pc:spChg chg="add mod">
          <ac:chgData name="Michael Jenkins" userId="ff0e1612-95b0-4a6f-9cb2-67e1fd195400" providerId="ADAL" clId="{C6727B3A-51AF-4B53-BA09-8D5144AD20A3}" dt="2022-01-07T13:10:24.253" v="443" actId="20577"/>
          <ac:spMkLst>
            <pc:docMk/>
            <pc:sldMk cId="508920976" sldId="267"/>
            <ac:spMk id="8" creationId="{0A11315B-0295-4A27-A286-B1BBA0182B5A}"/>
          </ac:spMkLst>
        </pc:spChg>
        <pc:picChg chg="add mod">
          <ac:chgData name="Michael Jenkins" userId="ff0e1612-95b0-4a6f-9cb2-67e1fd195400" providerId="ADAL" clId="{C6727B3A-51AF-4B53-BA09-8D5144AD20A3}" dt="2022-01-07T13:16:57.009" v="963"/>
          <ac:picMkLst>
            <pc:docMk/>
            <pc:sldMk cId="508920976" sldId="267"/>
            <ac:picMk id="1026" creationId="{6A5280BC-F61D-470B-96D2-ACA261E0F226}"/>
          </ac:picMkLst>
        </pc:picChg>
        <pc:picChg chg="add mod">
          <ac:chgData name="Michael Jenkins" userId="ff0e1612-95b0-4a6f-9cb2-67e1fd195400" providerId="ADAL" clId="{C6727B3A-51AF-4B53-BA09-8D5144AD20A3}" dt="2022-01-07T13:09:50.898" v="407" actId="14100"/>
          <ac:picMkLst>
            <pc:docMk/>
            <pc:sldMk cId="508920976" sldId="267"/>
            <ac:picMk id="1028" creationId="{5D28AFEE-4C0D-4C41-A9E6-6B732310EAFD}"/>
          </ac:picMkLst>
        </pc:picChg>
      </pc:sldChg>
      <pc:sldChg chg="modSp new mod modTransition">
        <pc:chgData name="Michael Jenkins" userId="ff0e1612-95b0-4a6f-9cb2-67e1fd195400" providerId="ADAL" clId="{C6727B3A-51AF-4B53-BA09-8D5144AD20A3}" dt="2022-01-07T13:16:57.009" v="963"/>
        <pc:sldMkLst>
          <pc:docMk/>
          <pc:sldMk cId="892961738" sldId="268"/>
        </pc:sldMkLst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892961738" sldId="268"/>
            <ac:spMk id="2" creationId="{0C74307A-4E33-45FC-9E6E-A3BA772E7EE6}"/>
          </ac:spMkLst>
        </pc:spChg>
        <pc:spChg chg="mod">
          <ac:chgData name="Michael Jenkins" userId="ff0e1612-95b0-4a6f-9cb2-67e1fd195400" providerId="ADAL" clId="{C6727B3A-51AF-4B53-BA09-8D5144AD20A3}" dt="2022-01-07T13:16:57.009" v="963"/>
          <ac:spMkLst>
            <pc:docMk/>
            <pc:sldMk cId="892961738" sldId="268"/>
            <ac:spMk id="3" creationId="{A8F6B7C7-74DB-4908-8202-5A00E4B13FE7}"/>
          </ac:spMkLst>
        </pc:spChg>
      </pc:sldChg>
      <pc:sldChg chg="new">
        <pc:chgData name="Michael Jenkins" userId="ff0e1612-95b0-4a6f-9cb2-67e1fd195400" providerId="ADAL" clId="{C6727B3A-51AF-4B53-BA09-8D5144AD20A3}" dt="2022-01-07T13:20:10.123" v="998" actId="680"/>
        <pc:sldMkLst>
          <pc:docMk/>
          <pc:sldMk cId="449466125" sldId="269"/>
        </pc:sldMkLst>
      </pc:sldChg>
      <pc:sldChg chg="modSp new mod">
        <pc:chgData name="Michael Jenkins" userId="ff0e1612-95b0-4a6f-9cb2-67e1fd195400" providerId="ADAL" clId="{C6727B3A-51AF-4B53-BA09-8D5144AD20A3}" dt="2022-01-07T13:22:45.637" v="1280" actId="20577"/>
        <pc:sldMkLst>
          <pc:docMk/>
          <pc:sldMk cId="174135902" sldId="270"/>
        </pc:sldMkLst>
        <pc:spChg chg="mod">
          <ac:chgData name="Michael Jenkins" userId="ff0e1612-95b0-4a6f-9cb2-67e1fd195400" providerId="ADAL" clId="{C6727B3A-51AF-4B53-BA09-8D5144AD20A3}" dt="2022-01-07T13:20:25.926" v="1006" actId="20577"/>
          <ac:spMkLst>
            <pc:docMk/>
            <pc:sldMk cId="174135902" sldId="270"/>
            <ac:spMk id="2" creationId="{155C8160-E57D-4A07-B5E2-39193AC923D5}"/>
          </ac:spMkLst>
        </pc:spChg>
        <pc:spChg chg="mod">
          <ac:chgData name="Michael Jenkins" userId="ff0e1612-95b0-4a6f-9cb2-67e1fd195400" providerId="ADAL" clId="{C6727B3A-51AF-4B53-BA09-8D5144AD20A3}" dt="2022-01-07T13:22:45.637" v="1280" actId="20577"/>
          <ac:spMkLst>
            <pc:docMk/>
            <pc:sldMk cId="174135902" sldId="270"/>
            <ac:spMk id="3" creationId="{C0821EE9-A632-4098-9115-689FD15A2BF6}"/>
          </ac:spMkLst>
        </pc:spChg>
      </pc:sldChg>
      <pc:sldChg chg="addSp delSp modSp new mod">
        <pc:chgData name="Michael Jenkins" userId="ff0e1612-95b0-4a6f-9cb2-67e1fd195400" providerId="ADAL" clId="{C6727B3A-51AF-4B53-BA09-8D5144AD20A3}" dt="2022-01-10T11:04:19.899" v="2123" actId="1076"/>
        <pc:sldMkLst>
          <pc:docMk/>
          <pc:sldMk cId="3502467263" sldId="271"/>
        </pc:sldMkLst>
        <pc:spChg chg="mod">
          <ac:chgData name="Michael Jenkins" userId="ff0e1612-95b0-4a6f-9cb2-67e1fd195400" providerId="ADAL" clId="{C6727B3A-51AF-4B53-BA09-8D5144AD20A3}" dt="2022-01-10T10:59:09.186" v="1825" actId="20577"/>
          <ac:spMkLst>
            <pc:docMk/>
            <pc:sldMk cId="3502467263" sldId="271"/>
            <ac:spMk id="2" creationId="{E0663E9F-F96F-4561-B4B7-EA0D88035033}"/>
          </ac:spMkLst>
        </pc:spChg>
        <pc:spChg chg="del">
          <ac:chgData name="Michael Jenkins" userId="ff0e1612-95b0-4a6f-9cb2-67e1fd195400" providerId="ADAL" clId="{C6727B3A-51AF-4B53-BA09-8D5144AD20A3}" dt="2022-01-10T10:47:23.641" v="1343" actId="3680"/>
          <ac:spMkLst>
            <pc:docMk/>
            <pc:sldMk cId="3502467263" sldId="271"/>
            <ac:spMk id="3" creationId="{7F33B71A-EB15-4F93-B66C-DF1B29C349BD}"/>
          </ac:spMkLst>
        </pc:spChg>
        <pc:spChg chg="add mod">
          <ac:chgData name="Michael Jenkins" userId="ff0e1612-95b0-4a6f-9cb2-67e1fd195400" providerId="ADAL" clId="{C6727B3A-51AF-4B53-BA09-8D5144AD20A3}" dt="2022-01-10T11:04:17.299" v="2122" actId="1076"/>
          <ac:spMkLst>
            <pc:docMk/>
            <pc:sldMk cId="3502467263" sldId="271"/>
            <ac:spMk id="7" creationId="{F224C33C-0440-4A38-972B-FAEEC988635C}"/>
          </ac:spMkLst>
        </pc:spChg>
        <pc:graphicFrameChg chg="add mod ord modGraphic">
          <ac:chgData name="Michael Jenkins" userId="ff0e1612-95b0-4a6f-9cb2-67e1fd195400" providerId="ADAL" clId="{C6727B3A-51AF-4B53-BA09-8D5144AD20A3}" dt="2022-01-10T11:01:07.747" v="1849" actId="1035"/>
          <ac:graphicFrameMkLst>
            <pc:docMk/>
            <pc:sldMk cId="3502467263" sldId="271"/>
            <ac:graphicFrameMk id="4" creationId="{7BA6EF21-B9BE-4894-8145-A351D603B700}"/>
          </ac:graphicFrameMkLst>
        </pc:graphicFrameChg>
        <pc:picChg chg="add mod">
          <ac:chgData name="Michael Jenkins" userId="ff0e1612-95b0-4a6f-9cb2-67e1fd195400" providerId="ADAL" clId="{C6727B3A-51AF-4B53-BA09-8D5144AD20A3}" dt="2022-01-10T11:04:19.899" v="2123" actId="1076"/>
          <ac:picMkLst>
            <pc:docMk/>
            <pc:sldMk cId="3502467263" sldId="271"/>
            <ac:picMk id="6" creationId="{65355524-8FA8-4E69-8C72-9C5A7B24B4B5}"/>
          </ac:picMkLst>
        </pc:picChg>
      </pc:sldChg>
      <pc:sldMasterChg chg="delSp mod modSldLayout">
        <pc:chgData name="Michael Jenkins" userId="ff0e1612-95b0-4a6f-9cb2-67e1fd195400" providerId="ADAL" clId="{C6727B3A-51AF-4B53-BA09-8D5144AD20A3}" dt="2022-01-07T13:18:57.038" v="966" actId="478"/>
        <pc:sldMasterMkLst>
          <pc:docMk/>
          <pc:sldMasterMk cId="501044978" sldId="2147483660"/>
        </pc:sldMasterMkLst>
        <pc:spChg chg="del">
          <ac:chgData name="Michael Jenkins" userId="ff0e1612-95b0-4a6f-9cb2-67e1fd195400" providerId="ADAL" clId="{C6727B3A-51AF-4B53-BA09-8D5144AD20A3}" dt="2022-01-07T13:18:57.038" v="966" actId="478"/>
          <ac:spMkLst>
            <pc:docMk/>
            <pc:sldMasterMk cId="501044978" sldId="2147483660"/>
            <ac:spMk id="10" creationId="{115A515B-1BCA-4CED-A689-58F5EE6DA7B1}"/>
          </ac:spMkLst>
        </pc:spChg>
        <pc:sldLayoutChg chg="delSp mod">
          <pc:chgData name="Michael Jenkins" userId="ff0e1612-95b0-4a6f-9cb2-67e1fd195400" providerId="ADAL" clId="{C6727B3A-51AF-4B53-BA09-8D5144AD20A3}" dt="2022-01-07T13:17:39.180" v="965" actId="478"/>
          <pc:sldLayoutMkLst>
            <pc:docMk/>
            <pc:sldMasterMk cId="501044978" sldId="2147483660"/>
            <pc:sldLayoutMk cId="1087996275" sldId="2147483661"/>
          </pc:sldLayoutMkLst>
          <pc:spChg chg="del">
            <ac:chgData name="Michael Jenkins" userId="ff0e1612-95b0-4a6f-9cb2-67e1fd195400" providerId="ADAL" clId="{C6727B3A-51AF-4B53-BA09-8D5144AD20A3}" dt="2022-01-07T13:17:39.180" v="965" actId="478"/>
            <ac:spMkLst>
              <pc:docMk/>
              <pc:sldMasterMk cId="501044978" sldId="2147483660"/>
              <pc:sldLayoutMk cId="1087996275" sldId="2147483661"/>
              <ac:spMk id="8" creationId="{2D75553A-CECB-4786-BDA1-849B9F930E94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emf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scan-ase.com/" TargetMode="External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screeningsolution.com/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emf"/><Relationship Id="rId7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lue, indoor, sitting, table&#10;&#10;Description automatically generated">
            <a:extLst>
              <a:ext uri="{FF2B5EF4-FFF2-40B4-BE49-F238E27FC236}">
                <a16:creationId xmlns:a16="http://schemas.microsoft.com/office/drawing/2014/main" id="{AC918460-3828-473B-AC58-5A251183F485}"/>
              </a:ext>
            </a:extLst>
          </p:cNvPr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872"/>
            <a:ext cx="1219200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AB87080-2951-43C2-B58A-C67D868C627F}"/>
              </a:ext>
            </a:extLst>
          </p:cNvPr>
          <p:cNvGrpSpPr/>
          <p:nvPr/>
        </p:nvGrpSpPr>
        <p:grpSpPr>
          <a:xfrm>
            <a:off x="-9710" y="-13829"/>
            <a:ext cx="12219511" cy="6883438"/>
            <a:chOff x="-9710" y="-13829"/>
            <a:chExt cx="12219511" cy="6883438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EFD169ED-C1EA-4A7C-8786-7894C7C86F9E}"/>
                </a:ext>
              </a:extLst>
            </p:cNvPr>
            <p:cNvSpPr/>
            <p:nvPr userDrawn="1"/>
          </p:nvSpPr>
          <p:spPr>
            <a:xfrm rot="10800000">
              <a:off x="-9710" y="-13829"/>
              <a:ext cx="9227556" cy="6883438"/>
            </a:xfrm>
            <a:custGeom>
              <a:avLst/>
              <a:gdLst>
                <a:gd name="connsiteX0" fmla="*/ 0 w 7126382"/>
                <a:gd name="connsiteY0" fmla="*/ 0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0 w 7126382"/>
                <a:gd name="connsiteY4" fmla="*/ 0 h 6866963"/>
                <a:gd name="connsiteX0" fmla="*/ 2773082 w 7126382"/>
                <a:gd name="connsiteY0" fmla="*/ 0 h 6872939"/>
                <a:gd name="connsiteX1" fmla="*/ 7126382 w 7126382"/>
                <a:gd name="connsiteY1" fmla="*/ 5976 h 6872939"/>
                <a:gd name="connsiteX2" fmla="*/ 7126382 w 7126382"/>
                <a:gd name="connsiteY2" fmla="*/ 6872939 h 6872939"/>
                <a:gd name="connsiteX3" fmla="*/ 0 w 7126382"/>
                <a:gd name="connsiteY3" fmla="*/ 6872939 h 6872939"/>
                <a:gd name="connsiteX4" fmla="*/ 2773082 w 7126382"/>
                <a:gd name="connsiteY4" fmla="*/ 0 h 6872939"/>
                <a:gd name="connsiteX0" fmla="*/ 2928471 w 7126382"/>
                <a:gd name="connsiteY0" fmla="*/ 0 h 6908798"/>
                <a:gd name="connsiteX1" fmla="*/ 7126382 w 7126382"/>
                <a:gd name="connsiteY1" fmla="*/ 41835 h 6908798"/>
                <a:gd name="connsiteX2" fmla="*/ 7126382 w 7126382"/>
                <a:gd name="connsiteY2" fmla="*/ 6908798 h 6908798"/>
                <a:gd name="connsiteX3" fmla="*/ 0 w 7126382"/>
                <a:gd name="connsiteY3" fmla="*/ 6908798 h 6908798"/>
                <a:gd name="connsiteX4" fmla="*/ 2928471 w 7126382"/>
                <a:gd name="connsiteY4" fmla="*/ 0 h 6908798"/>
                <a:gd name="connsiteX0" fmla="*/ 3143624 w 7126382"/>
                <a:gd name="connsiteY0" fmla="*/ 0 h 6878915"/>
                <a:gd name="connsiteX1" fmla="*/ 7126382 w 7126382"/>
                <a:gd name="connsiteY1" fmla="*/ 11952 h 6878915"/>
                <a:gd name="connsiteX2" fmla="*/ 7126382 w 7126382"/>
                <a:gd name="connsiteY2" fmla="*/ 6878915 h 6878915"/>
                <a:gd name="connsiteX3" fmla="*/ 0 w 7126382"/>
                <a:gd name="connsiteY3" fmla="*/ 6878915 h 6878915"/>
                <a:gd name="connsiteX4" fmla="*/ 3143624 w 7126382"/>
                <a:gd name="connsiteY4" fmla="*/ 0 h 6878915"/>
                <a:gd name="connsiteX0" fmla="*/ 3556000 w 7126382"/>
                <a:gd name="connsiteY0" fmla="*/ 11954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3556000 w 7126382"/>
                <a:gd name="connsiteY4" fmla="*/ 11954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7126382 w 9227556"/>
                <a:gd name="connsiteY2" fmla="*/ 6876691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9217828 w 9227556"/>
                <a:gd name="connsiteY2" fmla="*/ 6866964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6706448 w 9227556"/>
                <a:gd name="connsiteY2" fmla="*/ 6854085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6706448 w 9227556"/>
                <a:gd name="connsiteY2" fmla="*/ 6854085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6674251 w 9227556"/>
                <a:gd name="connsiteY2" fmla="*/ 6860525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9072"/>
                <a:gd name="connsiteY0" fmla="*/ 9729 h 6876691"/>
                <a:gd name="connsiteX1" fmla="*/ 9227556 w 9229072"/>
                <a:gd name="connsiteY1" fmla="*/ 0 h 6876691"/>
                <a:gd name="connsiteX2" fmla="*/ 6674251 w 9229072"/>
                <a:gd name="connsiteY2" fmla="*/ 6860525 h 6876691"/>
                <a:gd name="connsiteX3" fmla="*/ 9229072 w 9229072"/>
                <a:gd name="connsiteY3" fmla="*/ 2297300 h 6876691"/>
                <a:gd name="connsiteX4" fmla="*/ 0 w 9229072"/>
                <a:gd name="connsiteY4" fmla="*/ 6876691 h 6876691"/>
                <a:gd name="connsiteX5" fmla="*/ 4129742 w 9229072"/>
                <a:gd name="connsiteY5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6674251 w 9227556"/>
                <a:gd name="connsiteY2" fmla="*/ 6860525 h 6876691"/>
                <a:gd name="connsiteX3" fmla="*/ 6550266 w 9227556"/>
                <a:gd name="connsiteY3" fmla="*/ 6862860 h 6876691"/>
                <a:gd name="connsiteX4" fmla="*/ 0 w 9227556"/>
                <a:gd name="connsiteY4" fmla="*/ 6876691 h 6876691"/>
                <a:gd name="connsiteX5" fmla="*/ 4129742 w 9227556"/>
                <a:gd name="connsiteY5" fmla="*/ 9729 h 6876691"/>
                <a:gd name="connsiteX0" fmla="*/ 4129742 w 10391625"/>
                <a:gd name="connsiteY0" fmla="*/ 9729 h 6876691"/>
                <a:gd name="connsiteX1" fmla="*/ 9227556 w 10391625"/>
                <a:gd name="connsiteY1" fmla="*/ 0 h 6876691"/>
                <a:gd name="connsiteX2" fmla="*/ 9237146 w 10391625"/>
                <a:gd name="connsiteY2" fmla="*/ 2700649 h 6876691"/>
                <a:gd name="connsiteX3" fmla="*/ 6550266 w 10391625"/>
                <a:gd name="connsiteY3" fmla="*/ 6862860 h 6876691"/>
                <a:gd name="connsiteX4" fmla="*/ 0 w 10391625"/>
                <a:gd name="connsiteY4" fmla="*/ 6876691 h 6876691"/>
                <a:gd name="connsiteX5" fmla="*/ 4129742 w 10391625"/>
                <a:gd name="connsiteY5" fmla="*/ 9729 h 6876691"/>
                <a:gd name="connsiteX0" fmla="*/ 4129742 w 10377310"/>
                <a:gd name="connsiteY0" fmla="*/ 9729 h 6876691"/>
                <a:gd name="connsiteX1" fmla="*/ 9227556 w 10377310"/>
                <a:gd name="connsiteY1" fmla="*/ 0 h 6876691"/>
                <a:gd name="connsiteX2" fmla="*/ 9217828 w 10377310"/>
                <a:gd name="connsiteY2" fmla="*/ 2642694 h 6876691"/>
                <a:gd name="connsiteX3" fmla="*/ 6550266 w 10377310"/>
                <a:gd name="connsiteY3" fmla="*/ 6862860 h 6876691"/>
                <a:gd name="connsiteX4" fmla="*/ 0 w 10377310"/>
                <a:gd name="connsiteY4" fmla="*/ 6876691 h 6876691"/>
                <a:gd name="connsiteX5" fmla="*/ 4129742 w 10377310"/>
                <a:gd name="connsiteY5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9217828 w 9227556"/>
                <a:gd name="connsiteY2" fmla="*/ 2642694 h 6876691"/>
                <a:gd name="connsiteX3" fmla="*/ 6550266 w 9227556"/>
                <a:gd name="connsiteY3" fmla="*/ 6862860 h 6876691"/>
                <a:gd name="connsiteX4" fmla="*/ 0 w 9227556"/>
                <a:gd name="connsiteY4" fmla="*/ 6876691 h 6876691"/>
                <a:gd name="connsiteX5" fmla="*/ 4129742 w 9227556"/>
                <a:gd name="connsiteY5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9217828 w 9227556"/>
                <a:gd name="connsiteY2" fmla="*/ 2642694 h 6876691"/>
                <a:gd name="connsiteX3" fmla="*/ 6659737 w 9227556"/>
                <a:gd name="connsiteY3" fmla="*/ 6875739 h 6876691"/>
                <a:gd name="connsiteX4" fmla="*/ 0 w 9227556"/>
                <a:gd name="connsiteY4" fmla="*/ 6876691 h 6876691"/>
                <a:gd name="connsiteX5" fmla="*/ 4129742 w 9227556"/>
                <a:gd name="connsiteY5" fmla="*/ 9729 h 6876691"/>
                <a:gd name="connsiteX0" fmla="*/ 4142099 w 9227556"/>
                <a:gd name="connsiteY0" fmla="*/ 5610 h 6876691"/>
                <a:gd name="connsiteX1" fmla="*/ 9227556 w 9227556"/>
                <a:gd name="connsiteY1" fmla="*/ 0 h 6876691"/>
                <a:gd name="connsiteX2" fmla="*/ 9217828 w 9227556"/>
                <a:gd name="connsiteY2" fmla="*/ 2642694 h 6876691"/>
                <a:gd name="connsiteX3" fmla="*/ 6659737 w 9227556"/>
                <a:gd name="connsiteY3" fmla="*/ 6875739 h 6876691"/>
                <a:gd name="connsiteX4" fmla="*/ 0 w 9227556"/>
                <a:gd name="connsiteY4" fmla="*/ 6876691 h 6876691"/>
                <a:gd name="connsiteX5" fmla="*/ 4142099 w 9227556"/>
                <a:gd name="connsiteY5" fmla="*/ 5610 h 6876691"/>
                <a:gd name="connsiteX0" fmla="*/ 4129742 w 9227556"/>
                <a:gd name="connsiteY0" fmla="*/ 5610 h 6876691"/>
                <a:gd name="connsiteX1" fmla="*/ 9227556 w 9227556"/>
                <a:gd name="connsiteY1" fmla="*/ 0 h 6876691"/>
                <a:gd name="connsiteX2" fmla="*/ 9217828 w 9227556"/>
                <a:gd name="connsiteY2" fmla="*/ 2642694 h 6876691"/>
                <a:gd name="connsiteX3" fmla="*/ 6659737 w 9227556"/>
                <a:gd name="connsiteY3" fmla="*/ 6875739 h 6876691"/>
                <a:gd name="connsiteX4" fmla="*/ 0 w 9227556"/>
                <a:gd name="connsiteY4" fmla="*/ 6876691 h 6876691"/>
                <a:gd name="connsiteX5" fmla="*/ 4129742 w 9227556"/>
                <a:gd name="connsiteY5" fmla="*/ 5610 h 6876691"/>
                <a:gd name="connsiteX0" fmla="*/ 4133861 w 9227556"/>
                <a:gd name="connsiteY0" fmla="*/ 0 h 6883438"/>
                <a:gd name="connsiteX1" fmla="*/ 9227556 w 9227556"/>
                <a:gd name="connsiteY1" fmla="*/ 6747 h 6883438"/>
                <a:gd name="connsiteX2" fmla="*/ 9217828 w 9227556"/>
                <a:gd name="connsiteY2" fmla="*/ 2649441 h 6883438"/>
                <a:gd name="connsiteX3" fmla="*/ 6659737 w 9227556"/>
                <a:gd name="connsiteY3" fmla="*/ 6882486 h 6883438"/>
                <a:gd name="connsiteX4" fmla="*/ 0 w 9227556"/>
                <a:gd name="connsiteY4" fmla="*/ 6883438 h 6883438"/>
                <a:gd name="connsiteX5" fmla="*/ 4133861 w 9227556"/>
                <a:gd name="connsiteY5" fmla="*/ 0 h 688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27556" h="6883438">
                  <a:moveTo>
                    <a:pt x="4133861" y="0"/>
                  </a:moveTo>
                  <a:lnTo>
                    <a:pt x="9227556" y="6747"/>
                  </a:lnTo>
                  <a:cubicBezTo>
                    <a:pt x="9224313" y="2295735"/>
                    <a:pt x="9227510" y="1146064"/>
                    <a:pt x="9217828" y="2649441"/>
                  </a:cubicBezTo>
                  <a:lnTo>
                    <a:pt x="6659737" y="6882486"/>
                  </a:lnTo>
                  <a:lnTo>
                    <a:pt x="0" y="6883438"/>
                  </a:lnTo>
                  <a:lnTo>
                    <a:pt x="4133861" y="0"/>
                  </a:lnTo>
                  <a:close/>
                </a:path>
              </a:pathLst>
            </a:custGeom>
            <a:solidFill>
              <a:schemeClr val="bg1">
                <a:alpha val="82000"/>
              </a:schemeClr>
            </a:solidFill>
            <a:ln w="28575">
              <a:noFill/>
            </a:ln>
            <a:effectLst/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36">
              <a:extLst>
                <a:ext uri="{FF2B5EF4-FFF2-40B4-BE49-F238E27FC236}">
                  <a16:creationId xmlns:a16="http://schemas.microsoft.com/office/drawing/2014/main" id="{9BAC0435-7DDA-4BA6-A07F-6AE22E91C8D2}"/>
                </a:ext>
              </a:extLst>
            </p:cNvPr>
            <p:cNvSpPr/>
            <p:nvPr userDrawn="1"/>
          </p:nvSpPr>
          <p:spPr>
            <a:xfrm flipH="1" flipV="1">
              <a:off x="-3647" y="-11182"/>
              <a:ext cx="2562367" cy="4230326"/>
            </a:xfrm>
            <a:custGeom>
              <a:avLst/>
              <a:gdLst>
                <a:gd name="connsiteX0" fmla="*/ 0 w 7126382"/>
                <a:gd name="connsiteY0" fmla="*/ 0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0 w 7126382"/>
                <a:gd name="connsiteY4" fmla="*/ 0 h 6866963"/>
                <a:gd name="connsiteX0" fmla="*/ 2773082 w 7126382"/>
                <a:gd name="connsiteY0" fmla="*/ 0 h 6872939"/>
                <a:gd name="connsiteX1" fmla="*/ 7126382 w 7126382"/>
                <a:gd name="connsiteY1" fmla="*/ 5976 h 6872939"/>
                <a:gd name="connsiteX2" fmla="*/ 7126382 w 7126382"/>
                <a:gd name="connsiteY2" fmla="*/ 6872939 h 6872939"/>
                <a:gd name="connsiteX3" fmla="*/ 0 w 7126382"/>
                <a:gd name="connsiteY3" fmla="*/ 6872939 h 6872939"/>
                <a:gd name="connsiteX4" fmla="*/ 2773082 w 7126382"/>
                <a:gd name="connsiteY4" fmla="*/ 0 h 6872939"/>
                <a:gd name="connsiteX0" fmla="*/ 2928471 w 7126382"/>
                <a:gd name="connsiteY0" fmla="*/ 0 h 6908798"/>
                <a:gd name="connsiteX1" fmla="*/ 7126382 w 7126382"/>
                <a:gd name="connsiteY1" fmla="*/ 41835 h 6908798"/>
                <a:gd name="connsiteX2" fmla="*/ 7126382 w 7126382"/>
                <a:gd name="connsiteY2" fmla="*/ 6908798 h 6908798"/>
                <a:gd name="connsiteX3" fmla="*/ 0 w 7126382"/>
                <a:gd name="connsiteY3" fmla="*/ 6908798 h 6908798"/>
                <a:gd name="connsiteX4" fmla="*/ 2928471 w 7126382"/>
                <a:gd name="connsiteY4" fmla="*/ 0 h 6908798"/>
                <a:gd name="connsiteX0" fmla="*/ 3143624 w 7126382"/>
                <a:gd name="connsiteY0" fmla="*/ 0 h 6878915"/>
                <a:gd name="connsiteX1" fmla="*/ 7126382 w 7126382"/>
                <a:gd name="connsiteY1" fmla="*/ 11952 h 6878915"/>
                <a:gd name="connsiteX2" fmla="*/ 7126382 w 7126382"/>
                <a:gd name="connsiteY2" fmla="*/ 6878915 h 6878915"/>
                <a:gd name="connsiteX3" fmla="*/ 0 w 7126382"/>
                <a:gd name="connsiteY3" fmla="*/ 6878915 h 6878915"/>
                <a:gd name="connsiteX4" fmla="*/ 3143624 w 7126382"/>
                <a:gd name="connsiteY4" fmla="*/ 0 h 6878915"/>
                <a:gd name="connsiteX0" fmla="*/ 3556000 w 7126382"/>
                <a:gd name="connsiteY0" fmla="*/ 11954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3556000 w 7126382"/>
                <a:gd name="connsiteY4" fmla="*/ 11954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5055210 w 7126382"/>
                <a:gd name="connsiteY2" fmla="*/ 6866963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4140810 w 7126382"/>
                <a:gd name="connsiteY2" fmla="*/ 6855946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  <a:gd name="connsiteX0" fmla="*/ 4129742 w 4140810"/>
                <a:gd name="connsiteY0" fmla="*/ 0 h 6866962"/>
                <a:gd name="connsiteX1" fmla="*/ 4140810 w 4140810"/>
                <a:gd name="connsiteY1" fmla="*/ 6855945 h 6866962"/>
                <a:gd name="connsiteX2" fmla="*/ 0 w 4140810"/>
                <a:gd name="connsiteY2" fmla="*/ 6866962 h 6866962"/>
                <a:gd name="connsiteX3" fmla="*/ 4129742 w 4140810"/>
                <a:gd name="connsiteY3" fmla="*/ 0 h 6866962"/>
                <a:gd name="connsiteX0" fmla="*/ 4129742 w 4129931"/>
                <a:gd name="connsiteY0" fmla="*/ 0 h 6888995"/>
                <a:gd name="connsiteX1" fmla="*/ 4085726 w 4129931"/>
                <a:gd name="connsiteY1" fmla="*/ 6888995 h 6888995"/>
                <a:gd name="connsiteX2" fmla="*/ 0 w 4129931"/>
                <a:gd name="connsiteY2" fmla="*/ 6866962 h 6888995"/>
                <a:gd name="connsiteX3" fmla="*/ 4129742 w 4129931"/>
                <a:gd name="connsiteY3" fmla="*/ 0 h 6888995"/>
                <a:gd name="connsiteX0" fmla="*/ 4129742 w 4130812"/>
                <a:gd name="connsiteY0" fmla="*/ 0 h 6888995"/>
                <a:gd name="connsiteX1" fmla="*/ 4129793 w 4130812"/>
                <a:gd name="connsiteY1" fmla="*/ 6888995 h 6888995"/>
                <a:gd name="connsiteX2" fmla="*/ 0 w 4130812"/>
                <a:gd name="connsiteY2" fmla="*/ 6866962 h 6888995"/>
                <a:gd name="connsiteX3" fmla="*/ 4129742 w 4130812"/>
                <a:gd name="connsiteY3" fmla="*/ 0 h 6888995"/>
                <a:gd name="connsiteX0" fmla="*/ 4153271 w 4154341"/>
                <a:gd name="connsiteY0" fmla="*/ 0 h 6896714"/>
                <a:gd name="connsiteX1" fmla="*/ 4153322 w 4154341"/>
                <a:gd name="connsiteY1" fmla="*/ 6888995 h 6896714"/>
                <a:gd name="connsiteX2" fmla="*/ 0 w 4154341"/>
                <a:gd name="connsiteY2" fmla="*/ 6896714 h 6896714"/>
                <a:gd name="connsiteX3" fmla="*/ 4153271 w 4154341"/>
                <a:gd name="connsiteY3" fmla="*/ 0 h 6896714"/>
                <a:gd name="connsiteX0" fmla="*/ 4153270 w 4154339"/>
                <a:gd name="connsiteY0" fmla="*/ 0 h 6909552"/>
                <a:gd name="connsiteX1" fmla="*/ 4153322 w 4154339"/>
                <a:gd name="connsiteY1" fmla="*/ 6901833 h 6909552"/>
                <a:gd name="connsiteX2" fmla="*/ 0 w 4154339"/>
                <a:gd name="connsiteY2" fmla="*/ 6909552 h 6909552"/>
                <a:gd name="connsiteX3" fmla="*/ 4153270 w 4154339"/>
                <a:gd name="connsiteY3" fmla="*/ 0 h 6909552"/>
                <a:gd name="connsiteX0" fmla="*/ 4136348 w 4137419"/>
                <a:gd name="connsiteY0" fmla="*/ 0 h 6909552"/>
                <a:gd name="connsiteX1" fmla="*/ 4136400 w 4137419"/>
                <a:gd name="connsiteY1" fmla="*/ 6901833 h 6909552"/>
                <a:gd name="connsiteX2" fmla="*/ 0 w 4137419"/>
                <a:gd name="connsiteY2" fmla="*/ 6909552 h 6909552"/>
                <a:gd name="connsiteX3" fmla="*/ 4136348 w 4137419"/>
                <a:gd name="connsiteY3" fmla="*/ 0 h 69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7419" h="6909552">
                  <a:moveTo>
                    <a:pt x="4136348" y="0"/>
                  </a:moveTo>
                  <a:cubicBezTo>
                    <a:pt x="4140037" y="2285315"/>
                    <a:pt x="4132711" y="4616518"/>
                    <a:pt x="4136400" y="6901833"/>
                  </a:cubicBezTo>
                  <a:lnTo>
                    <a:pt x="0" y="6909552"/>
                  </a:lnTo>
                  <a:lnTo>
                    <a:pt x="4136348" y="0"/>
                  </a:lnTo>
                  <a:close/>
                </a:path>
              </a:pathLst>
            </a:custGeom>
            <a:solidFill>
              <a:schemeClr val="tx2">
                <a:alpha val="80000"/>
              </a:schemeClr>
            </a:solidFill>
            <a:ln w="28575">
              <a:noFill/>
            </a:ln>
            <a:effectLst/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36">
              <a:extLst>
                <a:ext uri="{FF2B5EF4-FFF2-40B4-BE49-F238E27FC236}">
                  <a16:creationId xmlns:a16="http://schemas.microsoft.com/office/drawing/2014/main" id="{9D713DC1-16E2-41AB-B9E4-CAB7DF77EAE8}"/>
                </a:ext>
              </a:extLst>
            </p:cNvPr>
            <p:cNvSpPr/>
            <p:nvPr userDrawn="1"/>
          </p:nvSpPr>
          <p:spPr>
            <a:xfrm>
              <a:off x="5083419" y="-2813"/>
              <a:ext cx="7126382" cy="6866963"/>
            </a:xfrm>
            <a:custGeom>
              <a:avLst/>
              <a:gdLst>
                <a:gd name="connsiteX0" fmla="*/ 0 w 7126382"/>
                <a:gd name="connsiteY0" fmla="*/ 0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0 w 7126382"/>
                <a:gd name="connsiteY4" fmla="*/ 0 h 6866963"/>
                <a:gd name="connsiteX0" fmla="*/ 2773082 w 7126382"/>
                <a:gd name="connsiteY0" fmla="*/ 0 h 6872939"/>
                <a:gd name="connsiteX1" fmla="*/ 7126382 w 7126382"/>
                <a:gd name="connsiteY1" fmla="*/ 5976 h 6872939"/>
                <a:gd name="connsiteX2" fmla="*/ 7126382 w 7126382"/>
                <a:gd name="connsiteY2" fmla="*/ 6872939 h 6872939"/>
                <a:gd name="connsiteX3" fmla="*/ 0 w 7126382"/>
                <a:gd name="connsiteY3" fmla="*/ 6872939 h 6872939"/>
                <a:gd name="connsiteX4" fmla="*/ 2773082 w 7126382"/>
                <a:gd name="connsiteY4" fmla="*/ 0 h 6872939"/>
                <a:gd name="connsiteX0" fmla="*/ 2928471 w 7126382"/>
                <a:gd name="connsiteY0" fmla="*/ 0 h 6908798"/>
                <a:gd name="connsiteX1" fmla="*/ 7126382 w 7126382"/>
                <a:gd name="connsiteY1" fmla="*/ 41835 h 6908798"/>
                <a:gd name="connsiteX2" fmla="*/ 7126382 w 7126382"/>
                <a:gd name="connsiteY2" fmla="*/ 6908798 h 6908798"/>
                <a:gd name="connsiteX3" fmla="*/ 0 w 7126382"/>
                <a:gd name="connsiteY3" fmla="*/ 6908798 h 6908798"/>
                <a:gd name="connsiteX4" fmla="*/ 2928471 w 7126382"/>
                <a:gd name="connsiteY4" fmla="*/ 0 h 6908798"/>
                <a:gd name="connsiteX0" fmla="*/ 3143624 w 7126382"/>
                <a:gd name="connsiteY0" fmla="*/ 0 h 6878915"/>
                <a:gd name="connsiteX1" fmla="*/ 7126382 w 7126382"/>
                <a:gd name="connsiteY1" fmla="*/ 11952 h 6878915"/>
                <a:gd name="connsiteX2" fmla="*/ 7126382 w 7126382"/>
                <a:gd name="connsiteY2" fmla="*/ 6878915 h 6878915"/>
                <a:gd name="connsiteX3" fmla="*/ 0 w 7126382"/>
                <a:gd name="connsiteY3" fmla="*/ 6878915 h 6878915"/>
                <a:gd name="connsiteX4" fmla="*/ 3143624 w 7126382"/>
                <a:gd name="connsiteY4" fmla="*/ 0 h 6878915"/>
                <a:gd name="connsiteX0" fmla="*/ 3556000 w 7126382"/>
                <a:gd name="connsiteY0" fmla="*/ 11954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3556000 w 7126382"/>
                <a:gd name="connsiteY4" fmla="*/ 11954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26382" h="6866963">
                  <a:moveTo>
                    <a:pt x="4129742" y="1"/>
                  </a:moveTo>
                  <a:lnTo>
                    <a:pt x="7126382" y="0"/>
                  </a:lnTo>
                  <a:lnTo>
                    <a:pt x="7126382" y="6866963"/>
                  </a:lnTo>
                  <a:lnTo>
                    <a:pt x="0" y="6866963"/>
                  </a:lnTo>
                  <a:lnTo>
                    <a:pt x="4129742" y="1"/>
                  </a:lnTo>
                  <a:close/>
                </a:path>
              </a:pathLst>
            </a:custGeom>
            <a:solidFill>
              <a:schemeClr val="tx2">
                <a:alpha val="80000"/>
              </a:schemeClr>
            </a:solidFill>
            <a:ln w="28575">
              <a:noFill/>
            </a:ln>
            <a:effectLst/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B5451E-194B-4A93-A720-3EFE282D67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7CB9671F-3F50-492F-83DE-1741CD3633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5317" y="4576443"/>
            <a:ext cx="5918479" cy="860568"/>
          </a:xfrm>
        </p:spPr>
        <p:txBody>
          <a:bodyPr anchor="t">
            <a:normAutofit/>
          </a:bodyPr>
          <a:lstStyle>
            <a:lvl1pPr marL="0" indent="0" algn="l">
              <a:spcBef>
                <a:spcPts val="300"/>
              </a:spcBef>
              <a:buNone/>
              <a:defRPr sz="2000" b="0" spc="0" baseline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656B82-872E-46B2-8537-99218275AD25}"/>
              </a:ext>
            </a:extLst>
          </p:cNvPr>
          <p:cNvSpPr txBox="1"/>
          <p:nvPr/>
        </p:nvSpPr>
        <p:spPr bwMode="auto">
          <a:xfrm>
            <a:off x="6491397" y="6601984"/>
            <a:ext cx="534377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RAPISCAN SYSTEMS | AS&amp;E — PART OF THE OSI SYSTEMS FAMILY OF SECURITY COMPANIES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811272-E833-4351-ACCB-EAF7138F1446}"/>
              </a:ext>
            </a:extLst>
          </p:cNvPr>
          <p:cNvSpPr txBox="1"/>
          <p:nvPr/>
        </p:nvSpPr>
        <p:spPr bwMode="auto">
          <a:xfrm>
            <a:off x="6350661" y="6395628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1DD9E04-D111-405E-ADEB-661444BCF4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4632" y="3898095"/>
            <a:ext cx="2461793" cy="72982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6EE3C-AA0F-46B6-8604-DEAC2B90B8DE}"/>
              </a:ext>
            </a:extLst>
          </p:cNvPr>
          <p:cNvGrpSpPr>
            <a:grpSpLocks noChangeAspect="1"/>
          </p:cNvGrpSpPr>
          <p:nvPr/>
        </p:nvGrpSpPr>
        <p:grpSpPr>
          <a:xfrm>
            <a:off x="406874" y="1270024"/>
            <a:ext cx="11430000" cy="2275956"/>
            <a:chOff x="384840" y="1497673"/>
            <a:chExt cx="10026100" cy="1996410"/>
          </a:xfrm>
          <a:solidFill>
            <a:schemeClr val="bg1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B302476-1DC6-4DA5-83B7-E556CFEDDDDB}"/>
                </a:ext>
              </a:extLst>
            </p:cNvPr>
            <p:cNvSpPr/>
            <p:nvPr userDrawn="1"/>
          </p:nvSpPr>
          <p:spPr>
            <a:xfrm>
              <a:off x="384840" y="1497673"/>
              <a:ext cx="10026100" cy="1996410"/>
            </a:xfrm>
            <a:prstGeom prst="rect">
              <a:avLst/>
            </a:prstGeom>
            <a:solidFill>
              <a:schemeClr val="bg1">
                <a:alpha val="98000"/>
              </a:schemeClr>
            </a:solidFill>
            <a:ln w="28575">
              <a:noFill/>
            </a:ln>
            <a:effectLst/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9CDBC2B-FCEB-4FC1-AEE9-D4879456869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4775" y="1571024"/>
              <a:ext cx="2437900" cy="1861263"/>
            </a:xfrm>
            <a:prstGeom prst="rect">
              <a:avLst/>
            </a:prstGeom>
            <a:grpFill/>
          </p:spPr>
        </p:pic>
        <p:pic>
          <p:nvPicPr>
            <p:cNvPr id="18" name="Picture 17" descr="A car parked on the side of a road&#10;&#10;Description automatically generated">
              <a:extLst>
                <a:ext uri="{FF2B5EF4-FFF2-40B4-BE49-F238E27FC236}">
                  <a16:creationId xmlns:a16="http://schemas.microsoft.com/office/drawing/2014/main" id="{E9975047-9E16-41FE-9474-68768D7277BD}"/>
                </a:ext>
              </a:extLst>
            </p:cNvPr>
            <p:cNvPicPr>
              <a:picLocks/>
            </p:cNvPicPr>
            <p:nvPr userDrawn="1"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9088" y="1574568"/>
              <a:ext cx="2404872" cy="884314"/>
            </a:xfrm>
            <a:prstGeom prst="rect">
              <a:avLst/>
            </a:prstGeom>
            <a:grpFill/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F0AF31F-8F87-49B7-B77B-CC32268CEE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9717" y="1571914"/>
              <a:ext cx="2390178" cy="886968"/>
            </a:xfrm>
            <a:prstGeom prst="rect">
              <a:avLst/>
            </a:prstGeom>
            <a:grpFill/>
            <a:ln w="6350"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367CFF2-B34A-4F39-B09F-54679EA971F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6107" y="2525596"/>
              <a:ext cx="2400965" cy="905256"/>
            </a:xfrm>
            <a:prstGeom prst="rect">
              <a:avLst/>
            </a:prstGeom>
            <a:grpFill/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C48EEAE-F5BE-45FD-94B3-9195EB1EB65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26914" y="1572332"/>
              <a:ext cx="2404872" cy="1861263"/>
            </a:xfrm>
            <a:prstGeom prst="rect">
              <a:avLst/>
            </a:prstGeom>
            <a:grpFill/>
          </p:spPr>
        </p:pic>
      </p:grpSp>
      <p:sp>
        <p:nvSpPr>
          <p:cNvPr id="22" name="Title 21">
            <a:extLst>
              <a:ext uri="{FF2B5EF4-FFF2-40B4-BE49-F238E27FC236}">
                <a16:creationId xmlns:a16="http://schemas.microsoft.com/office/drawing/2014/main" id="{491411AA-1F11-4371-AFF9-7E717058D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994" y="3743309"/>
            <a:ext cx="5914802" cy="771342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A picture containing outdoor, street, sitting, front&#10;&#10;Description automatically generated">
            <a:extLst>
              <a:ext uri="{FF2B5EF4-FFF2-40B4-BE49-F238E27FC236}">
                <a16:creationId xmlns:a16="http://schemas.microsoft.com/office/drawing/2014/main" id="{D9781F38-9B0A-4794-9635-8DD3DD4CA312}"/>
              </a:ext>
            </a:extLst>
          </p:cNvPr>
          <p:cNvPicPr>
            <a:picLocks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908" y="2463792"/>
            <a:ext cx="2734056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9627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73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Blue - Whit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32C6B4B1-FC75-8B41-8E88-12DAD83286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16071" cy="685800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16">
            <a:extLst>
              <a:ext uri="{FF2B5EF4-FFF2-40B4-BE49-F238E27FC236}">
                <a16:creationId xmlns:a16="http://schemas.microsoft.com/office/drawing/2014/main" id="{DD4125AD-C55C-4BF3-B9D3-F9A1F28A75D9}"/>
              </a:ext>
            </a:extLst>
          </p:cNvPr>
          <p:cNvSpPr txBox="1">
            <a:spLocks/>
          </p:cNvSpPr>
          <p:nvPr/>
        </p:nvSpPr>
        <p:spPr>
          <a:xfrm>
            <a:off x="415752" y="6590069"/>
            <a:ext cx="4060624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498175-8147-4E1D-8A93-D6C55766359C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BEDACC-56FF-5C41-A9E0-E72F133F97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287" y="350969"/>
            <a:ext cx="1988798" cy="43643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B9473BE-4698-3D40-AC2A-B9A1FD60C0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1" y="118872"/>
            <a:ext cx="8950771" cy="771342"/>
          </a:xfrm>
        </p:spPr>
        <p:txBody>
          <a:bodyPr anchor="ctr"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5FBEE29-9DC4-2446-A08D-9ECD7E6ACF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4000" y="1216151"/>
            <a:ext cx="4960471" cy="4937760"/>
          </a:xfrm>
          <a:ln w="28575">
            <a:solidFill>
              <a:schemeClr val="bg1"/>
            </a:solidFill>
          </a:ln>
        </p:spPr>
        <p:txBody>
          <a:bodyPr/>
          <a:lstStyle>
            <a:lvl1pPr marL="1714500" indent="-1711325"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C57DB64-423C-ED4E-A457-40EBC99C9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2" y="1216151"/>
            <a:ext cx="5435598" cy="4937760"/>
          </a:xfrm>
        </p:spPr>
        <p:txBody>
          <a:bodyPr>
            <a:normAutofit/>
          </a:bodyPr>
          <a:lstStyle>
            <a:lvl1pPr marL="179388" indent="-176213">
              <a:buClr>
                <a:schemeClr val="bg1"/>
              </a:buClr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+mn-lt"/>
              </a:defRPr>
            </a:lvl1pPr>
            <a:lvl2pPr marL="358775" indent="-179388">
              <a:buClr>
                <a:schemeClr val="bg1"/>
              </a:buClr>
              <a:defRPr sz="1800">
                <a:solidFill>
                  <a:schemeClr val="bg1"/>
                </a:solidFill>
                <a:latin typeface="+mn-lt"/>
              </a:defRPr>
            </a:lvl2pPr>
            <a:lvl3pPr marL="536575" indent="-177800">
              <a:spcBef>
                <a:spcPts val="800"/>
              </a:spcBef>
              <a:buClr>
                <a:schemeClr val="bg1"/>
              </a:buClr>
              <a:tabLst/>
              <a:defRPr sz="1600">
                <a:solidFill>
                  <a:schemeClr val="bg1"/>
                </a:solidFill>
                <a:latin typeface="+mn-lt"/>
              </a:defRPr>
            </a:lvl3pPr>
            <a:lvl4pPr marL="715963" indent="-179388">
              <a:spcBef>
                <a:spcPts val="800"/>
              </a:spcBef>
              <a:buClr>
                <a:schemeClr val="bg1"/>
              </a:buClr>
              <a:buSzPct val="90000"/>
              <a:defRPr sz="1600">
                <a:solidFill>
                  <a:schemeClr val="bg1"/>
                </a:solidFill>
                <a:latin typeface="+mn-lt"/>
              </a:defRPr>
            </a:lvl4pPr>
            <a:lvl5pPr marL="895350" indent="-179388">
              <a:spcBef>
                <a:spcPts val="800"/>
              </a:spcBef>
              <a:buClr>
                <a:schemeClr val="bg1"/>
              </a:buClr>
              <a:defRPr sz="16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5265A5-664F-459B-97F0-F9735F0B372C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accent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334266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Blue-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FDAA6EC-7A48-8C45-8A07-7CD5A47250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85647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13860"/>
            <a:ext cx="8950771" cy="771342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61085" y="6657976"/>
            <a:ext cx="339918" cy="147537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16">
            <a:extLst>
              <a:ext uri="{FF2B5EF4-FFF2-40B4-BE49-F238E27FC236}">
                <a16:creationId xmlns:a16="http://schemas.microsoft.com/office/drawing/2014/main" id="{CE14B08B-B269-8245-8095-F7C9A542F819}"/>
              </a:ext>
            </a:extLst>
          </p:cNvPr>
          <p:cNvSpPr txBox="1">
            <a:spLocks/>
          </p:cNvSpPr>
          <p:nvPr/>
        </p:nvSpPr>
        <p:spPr>
          <a:xfrm>
            <a:off x="7805271" y="6590069"/>
            <a:ext cx="4041528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r"/>
            <a:r>
              <a:rPr lang="en-US" sz="700" b="0" cap="small" spc="1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7FD57C-F1FF-424E-983B-266C8B483E06}"/>
              </a:ext>
            </a:extLst>
          </p:cNvPr>
          <p:cNvSpPr txBox="1"/>
          <p:nvPr/>
        </p:nvSpPr>
        <p:spPr bwMode="auto">
          <a:xfrm>
            <a:off x="6335527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800" b="0" spc="30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1FC044-C1D1-4ED1-B045-CD5B1BA56B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287" y="350969"/>
            <a:ext cx="1988798" cy="43643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290EF-738F-4808-A3DC-F5A1E5B6C3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1267" y="1216152"/>
            <a:ext cx="6181308" cy="4841759"/>
          </a:xfrm>
        </p:spPr>
        <p:txBody>
          <a:bodyPr/>
          <a:lstStyle>
            <a:lvl1pPr marL="227013" indent="-223838">
              <a:buClr>
                <a:schemeClr val="accent1"/>
              </a:buClr>
              <a:defRPr sz="2000">
                <a:solidFill>
                  <a:schemeClr val="tx2"/>
                </a:solidFill>
              </a:defRPr>
            </a:lvl1pPr>
            <a:lvl2pPr>
              <a:buClr>
                <a:schemeClr val="accent1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1600">
                <a:solidFill>
                  <a:schemeClr val="accent1"/>
                </a:solidFill>
              </a:defRPr>
            </a:lvl3pPr>
            <a:lvl4pPr marL="715963" indent="-179388">
              <a:buClr>
                <a:schemeClr val="tx2"/>
              </a:buClr>
              <a:defRPr sz="1600">
                <a:solidFill>
                  <a:schemeClr val="accent1"/>
                </a:solidFill>
              </a:defRPr>
            </a:lvl4pPr>
            <a:lvl5pPr marL="895350" indent="-179388">
              <a:buClr>
                <a:schemeClr val="tx2"/>
              </a:buClr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BCB53B2-7C6A-4049-98E7-17B0030451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199" y="1216152"/>
            <a:ext cx="4620828" cy="4841759"/>
          </a:xfrm>
          <a:ln w="28575"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C6BA9E-AC72-49F7-AF77-F041F32307D3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accent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893000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593">
          <p15:clr>
            <a:srgbClr val="FBAE40"/>
          </p15:clr>
        </p15:guide>
        <p15:guide id="2" pos="737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Text and Ang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F1DE50F2-A29D-1B41-B025-26D1C61E70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AE59E0-40D4-4A6D-84AC-3EAAB90764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6">
            <a:extLst>
              <a:ext uri="{FF2B5EF4-FFF2-40B4-BE49-F238E27FC236}">
                <a16:creationId xmlns:a16="http://schemas.microsoft.com/office/drawing/2014/main" id="{D6C178A5-321D-4556-874F-793FA048B238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120389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D1BD6E-EB6C-48DB-9286-56752198E461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0A2A8E4-781B-1C47-9CCC-E37B61A115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031CD7D-BB58-204D-95F6-9CA44233B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112736"/>
            <a:ext cx="7913076" cy="77134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54C8F45C-AAB3-DD44-A369-AFA2736867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1216152"/>
            <a:ext cx="6457949" cy="5165398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 marL="715963" indent="-179388">
              <a:buClr>
                <a:schemeClr val="bg1"/>
              </a:buClr>
              <a:defRPr sz="1600">
                <a:solidFill>
                  <a:schemeClr val="bg1"/>
                </a:solidFill>
              </a:defRPr>
            </a:lvl4pPr>
            <a:lvl5pPr marL="895350" indent="-179388"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F0B30133-EC5E-564C-867F-E551CFE652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5391752" y="1002045"/>
            <a:ext cx="6800247" cy="5379505"/>
          </a:xfrm>
          <a:custGeom>
            <a:avLst/>
            <a:gdLst>
              <a:gd name="connsiteX0" fmla="*/ 3184137 w 6800247"/>
              <a:gd name="connsiteY0" fmla="*/ 0 h 5348271"/>
              <a:gd name="connsiteX1" fmla="*/ 6800247 w 6800247"/>
              <a:gd name="connsiteY1" fmla="*/ 0 h 5348271"/>
              <a:gd name="connsiteX2" fmla="*/ 6800247 w 6800247"/>
              <a:gd name="connsiteY2" fmla="*/ 5348271 h 5348271"/>
              <a:gd name="connsiteX3" fmla="*/ 1712 w 6800247"/>
              <a:gd name="connsiteY3" fmla="*/ 5348271 h 5348271"/>
              <a:gd name="connsiteX4" fmla="*/ 0 w 6800247"/>
              <a:gd name="connsiteY4" fmla="*/ 0 h 5348271"/>
              <a:gd name="connsiteX5" fmla="*/ 2 w 6800247"/>
              <a:gd name="connsiteY5" fmla="*/ 0 h 5348271"/>
              <a:gd name="connsiteX6" fmla="*/ 2 w 6800247"/>
              <a:gd name="connsiteY6" fmla="*/ 5348271 h 5348271"/>
              <a:gd name="connsiteX7" fmla="*/ 0 w 6800247"/>
              <a:gd name="connsiteY7" fmla="*/ 5348271 h 5348271"/>
              <a:gd name="connsiteX0" fmla="*/ 3211374 w 6800247"/>
              <a:gd name="connsiteY0" fmla="*/ 0 h 5371583"/>
              <a:gd name="connsiteX1" fmla="*/ 6800247 w 6800247"/>
              <a:gd name="connsiteY1" fmla="*/ 23312 h 5371583"/>
              <a:gd name="connsiteX2" fmla="*/ 6800247 w 6800247"/>
              <a:gd name="connsiteY2" fmla="*/ 5371583 h 5371583"/>
              <a:gd name="connsiteX3" fmla="*/ 1712 w 6800247"/>
              <a:gd name="connsiteY3" fmla="*/ 5371583 h 5371583"/>
              <a:gd name="connsiteX4" fmla="*/ 3211374 w 6800247"/>
              <a:gd name="connsiteY4" fmla="*/ 0 h 5371583"/>
              <a:gd name="connsiteX5" fmla="*/ 0 w 6800247"/>
              <a:gd name="connsiteY5" fmla="*/ 23312 h 5371583"/>
              <a:gd name="connsiteX6" fmla="*/ 2 w 6800247"/>
              <a:gd name="connsiteY6" fmla="*/ 23312 h 5371583"/>
              <a:gd name="connsiteX7" fmla="*/ 2 w 6800247"/>
              <a:gd name="connsiteY7" fmla="*/ 5371583 h 5371583"/>
              <a:gd name="connsiteX8" fmla="*/ 0 w 6800247"/>
              <a:gd name="connsiteY8" fmla="*/ 5371583 h 5371583"/>
              <a:gd name="connsiteX9" fmla="*/ 0 w 6800247"/>
              <a:gd name="connsiteY9" fmla="*/ 23312 h 5371583"/>
              <a:gd name="connsiteX0" fmla="*/ 3211374 w 6800247"/>
              <a:gd name="connsiteY0" fmla="*/ 3886 h 5375469"/>
              <a:gd name="connsiteX1" fmla="*/ 6800247 w 6800247"/>
              <a:gd name="connsiteY1" fmla="*/ 0 h 5375469"/>
              <a:gd name="connsiteX2" fmla="*/ 6800247 w 6800247"/>
              <a:gd name="connsiteY2" fmla="*/ 5375469 h 5375469"/>
              <a:gd name="connsiteX3" fmla="*/ 1712 w 6800247"/>
              <a:gd name="connsiteY3" fmla="*/ 5375469 h 5375469"/>
              <a:gd name="connsiteX4" fmla="*/ 3211374 w 6800247"/>
              <a:gd name="connsiteY4" fmla="*/ 3886 h 5375469"/>
              <a:gd name="connsiteX5" fmla="*/ 0 w 6800247"/>
              <a:gd name="connsiteY5" fmla="*/ 27198 h 5375469"/>
              <a:gd name="connsiteX6" fmla="*/ 2 w 6800247"/>
              <a:gd name="connsiteY6" fmla="*/ 27198 h 5375469"/>
              <a:gd name="connsiteX7" fmla="*/ 2 w 6800247"/>
              <a:gd name="connsiteY7" fmla="*/ 5375469 h 5375469"/>
              <a:gd name="connsiteX8" fmla="*/ 0 w 6800247"/>
              <a:gd name="connsiteY8" fmla="*/ 5375469 h 5375469"/>
              <a:gd name="connsiteX9" fmla="*/ 0 w 6800247"/>
              <a:gd name="connsiteY9" fmla="*/ 27198 h 5375469"/>
              <a:gd name="connsiteX0" fmla="*/ 3211374 w 6800247"/>
              <a:gd name="connsiteY0" fmla="*/ 0 h 5371583"/>
              <a:gd name="connsiteX1" fmla="*/ 6796356 w 6800247"/>
              <a:gd name="connsiteY1" fmla="*/ 3885 h 5371583"/>
              <a:gd name="connsiteX2" fmla="*/ 6800247 w 6800247"/>
              <a:gd name="connsiteY2" fmla="*/ 5371583 h 5371583"/>
              <a:gd name="connsiteX3" fmla="*/ 1712 w 6800247"/>
              <a:gd name="connsiteY3" fmla="*/ 5371583 h 5371583"/>
              <a:gd name="connsiteX4" fmla="*/ 3211374 w 6800247"/>
              <a:gd name="connsiteY4" fmla="*/ 0 h 5371583"/>
              <a:gd name="connsiteX5" fmla="*/ 0 w 6800247"/>
              <a:gd name="connsiteY5" fmla="*/ 23312 h 5371583"/>
              <a:gd name="connsiteX6" fmla="*/ 2 w 6800247"/>
              <a:gd name="connsiteY6" fmla="*/ 23312 h 5371583"/>
              <a:gd name="connsiteX7" fmla="*/ 2 w 6800247"/>
              <a:gd name="connsiteY7" fmla="*/ 5371583 h 5371583"/>
              <a:gd name="connsiteX8" fmla="*/ 0 w 6800247"/>
              <a:gd name="connsiteY8" fmla="*/ 5371583 h 5371583"/>
              <a:gd name="connsiteX9" fmla="*/ 0 w 6800247"/>
              <a:gd name="connsiteY9" fmla="*/ 23312 h 5371583"/>
              <a:gd name="connsiteX0" fmla="*/ 3211374 w 6800247"/>
              <a:gd name="connsiteY0" fmla="*/ 93247 h 5464830"/>
              <a:gd name="connsiteX1" fmla="*/ 6788574 w 6800247"/>
              <a:gd name="connsiteY1" fmla="*/ 0 h 5464830"/>
              <a:gd name="connsiteX2" fmla="*/ 6800247 w 6800247"/>
              <a:gd name="connsiteY2" fmla="*/ 5464830 h 5464830"/>
              <a:gd name="connsiteX3" fmla="*/ 1712 w 6800247"/>
              <a:gd name="connsiteY3" fmla="*/ 5464830 h 5464830"/>
              <a:gd name="connsiteX4" fmla="*/ 3211374 w 6800247"/>
              <a:gd name="connsiteY4" fmla="*/ 93247 h 5464830"/>
              <a:gd name="connsiteX5" fmla="*/ 0 w 6800247"/>
              <a:gd name="connsiteY5" fmla="*/ 116559 h 5464830"/>
              <a:gd name="connsiteX6" fmla="*/ 2 w 6800247"/>
              <a:gd name="connsiteY6" fmla="*/ 116559 h 5464830"/>
              <a:gd name="connsiteX7" fmla="*/ 2 w 6800247"/>
              <a:gd name="connsiteY7" fmla="*/ 5464830 h 5464830"/>
              <a:gd name="connsiteX8" fmla="*/ 0 w 6800247"/>
              <a:gd name="connsiteY8" fmla="*/ 5464830 h 5464830"/>
              <a:gd name="connsiteX9" fmla="*/ 0 w 6800247"/>
              <a:gd name="connsiteY9" fmla="*/ 116559 h 5464830"/>
              <a:gd name="connsiteX0" fmla="*/ 3211374 w 6804138"/>
              <a:gd name="connsiteY0" fmla="*/ 19426 h 5391009"/>
              <a:gd name="connsiteX1" fmla="*/ 6804138 w 6804138"/>
              <a:gd name="connsiteY1" fmla="*/ 0 h 5391009"/>
              <a:gd name="connsiteX2" fmla="*/ 6800247 w 6804138"/>
              <a:gd name="connsiteY2" fmla="*/ 5391009 h 5391009"/>
              <a:gd name="connsiteX3" fmla="*/ 1712 w 6804138"/>
              <a:gd name="connsiteY3" fmla="*/ 5391009 h 5391009"/>
              <a:gd name="connsiteX4" fmla="*/ 3211374 w 6804138"/>
              <a:gd name="connsiteY4" fmla="*/ 19426 h 5391009"/>
              <a:gd name="connsiteX5" fmla="*/ 0 w 6804138"/>
              <a:gd name="connsiteY5" fmla="*/ 42738 h 5391009"/>
              <a:gd name="connsiteX6" fmla="*/ 2 w 6804138"/>
              <a:gd name="connsiteY6" fmla="*/ 42738 h 5391009"/>
              <a:gd name="connsiteX7" fmla="*/ 2 w 6804138"/>
              <a:gd name="connsiteY7" fmla="*/ 5391009 h 5391009"/>
              <a:gd name="connsiteX8" fmla="*/ 0 w 6804138"/>
              <a:gd name="connsiteY8" fmla="*/ 5391009 h 5391009"/>
              <a:gd name="connsiteX9" fmla="*/ 0 w 6804138"/>
              <a:gd name="connsiteY9" fmla="*/ 42738 h 5391009"/>
              <a:gd name="connsiteX0" fmla="*/ 3211374 w 6800247"/>
              <a:gd name="connsiteY0" fmla="*/ 0 h 5371583"/>
              <a:gd name="connsiteX1" fmla="*/ 6800247 w 6800247"/>
              <a:gd name="connsiteY1" fmla="*/ 3886 h 5371583"/>
              <a:gd name="connsiteX2" fmla="*/ 6800247 w 6800247"/>
              <a:gd name="connsiteY2" fmla="*/ 5371583 h 5371583"/>
              <a:gd name="connsiteX3" fmla="*/ 1712 w 6800247"/>
              <a:gd name="connsiteY3" fmla="*/ 5371583 h 5371583"/>
              <a:gd name="connsiteX4" fmla="*/ 3211374 w 6800247"/>
              <a:gd name="connsiteY4" fmla="*/ 0 h 5371583"/>
              <a:gd name="connsiteX5" fmla="*/ 0 w 6800247"/>
              <a:gd name="connsiteY5" fmla="*/ 23312 h 5371583"/>
              <a:gd name="connsiteX6" fmla="*/ 2 w 6800247"/>
              <a:gd name="connsiteY6" fmla="*/ 23312 h 5371583"/>
              <a:gd name="connsiteX7" fmla="*/ 2 w 6800247"/>
              <a:gd name="connsiteY7" fmla="*/ 5371583 h 5371583"/>
              <a:gd name="connsiteX8" fmla="*/ 0 w 6800247"/>
              <a:gd name="connsiteY8" fmla="*/ 5371583 h 5371583"/>
              <a:gd name="connsiteX9" fmla="*/ 0 w 6800247"/>
              <a:gd name="connsiteY9" fmla="*/ 23312 h 537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00247" h="5371583">
                <a:moveTo>
                  <a:pt x="3211374" y="0"/>
                </a:moveTo>
                <a:lnTo>
                  <a:pt x="6800247" y="3886"/>
                </a:lnTo>
                <a:lnTo>
                  <a:pt x="6800247" y="5371583"/>
                </a:lnTo>
                <a:lnTo>
                  <a:pt x="1712" y="5371583"/>
                </a:lnTo>
                <a:lnTo>
                  <a:pt x="3211374" y="0"/>
                </a:lnTo>
                <a:close/>
                <a:moveTo>
                  <a:pt x="0" y="23312"/>
                </a:moveTo>
                <a:lnTo>
                  <a:pt x="2" y="23312"/>
                </a:lnTo>
                <a:lnTo>
                  <a:pt x="2" y="5371583"/>
                </a:lnTo>
                <a:lnTo>
                  <a:pt x="0" y="5371583"/>
                </a:lnTo>
                <a:lnTo>
                  <a:pt x="0" y="23312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lvl1pPr marL="3084513" indent="0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6E946F-B8F0-4316-B920-A2289775D48C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accent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180039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ext and Ang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3D0F8-B109-46B6-B1F3-A07FA10AF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18872"/>
            <a:ext cx="8950771" cy="7713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AE59E0-40D4-4A6D-84AC-3EAAB90764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04CA49E-73B9-40BD-A477-CCB5782A1D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1216152"/>
            <a:ext cx="5638800" cy="4983480"/>
          </a:xfrm>
        </p:spPr>
        <p:txBody>
          <a:bodyPr/>
          <a:lstStyle>
            <a:lvl1pPr marL="179388" indent="-176213">
              <a:buClr>
                <a:schemeClr val="accent1"/>
              </a:buClr>
              <a:defRPr sz="2000">
                <a:solidFill>
                  <a:schemeClr val="accent1"/>
                </a:solidFill>
              </a:defRPr>
            </a:lvl1pPr>
            <a:lvl2pPr marL="358775" indent="-179388">
              <a:buClr>
                <a:schemeClr val="tx2"/>
              </a:buClr>
              <a:defRPr sz="1800">
                <a:solidFill>
                  <a:schemeClr val="tx2"/>
                </a:solidFill>
              </a:defRPr>
            </a:lvl2pPr>
            <a:lvl3pPr marL="536575" indent="-177800">
              <a:buClr>
                <a:schemeClr val="tx2"/>
              </a:buClr>
              <a:buSzPct val="80000"/>
              <a:defRPr sz="1600">
                <a:solidFill>
                  <a:schemeClr val="tx2"/>
                </a:solidFill>
              </a:defRPr>
            </a:lvl3pPr>
            <a:lvl4pPr marL="715963" indent="-179388">
              <a:buClr>
                <a:schemeClr val="tx2"/>
              </a:buClr>
              <a:defRPr sz="1600">
                <a:solidFill>
                  <a:schemeClr val="tx2"/>
                </a:solidFill>
              </a:defRPr>
            </a:lvl4pPr>
            <a:lvl5pPr marL="895350" indent="-179388">
              <a:buClr>
                <a:schemeClr val="tx2"/>
              </a:buCl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44770B-72B6-4532-BED6-D50E109D30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5391752" y="1002045"/>
            <a:ext cx="6800247" cy="5379505"/>
          </a:xfrm>
          <a:custGeom>
            <a:avLst/>
            <a:gdLst>
              <a:gd name="connsiteX0" fmla="*/ 3184137 w 6800247"/>
              <a:gd name="connsiteY0" fmla="*/ 0 h 5348271"/>
              <a:gd name="connsiteX1" fmla="*/ 6800247 w 6800247"/>
              <a:gd name="connsiteY1" fmla="*/ 0 h 5348271"/>
              <a:gd name="connsiteX2" fmla="*/ 6800247 w 6800247"/>
              <a:gd name="connsiteY2" fmla="*/ 5348271 h 5348271"/>
              <a:gd name="connsiteX3" fmla="*/ 1712 w 6800247"/>
              <a:gd name="connsiteY3" fmla="*/ 5348271 h 5348271"/>
              <a:gd name="connsiteX4" fmla="*/ 0 w 6800247"/>
              <a:gd name="connsiteY4" fmla="*/ 0 h 5348271"/>
              <a:gd name="connsiteX5" fmla="*/ 2 w 6800247"/>
              <a:gd name="connsiteY5" fmla="*/ 0 h 5348271"/>
              <a:gd name="connsiteX6" fmla="*/ 2 w 6800247"/>
              <a:gd name="connsiteY6" fmla="*/ 5348271 h 5348271"/>
              <a:gd name="connsiteX7" fmla="*/ 0 w 6800247"/>
              <a:gd name="connsiteY7" fmla="*/ 5348271 h 5348271"/>
              <a:gd name="connsiteX0" fmla="*/ 3211374 w 6800247"/>
              <a:gd name="connsiteY0" fmla="*/ 0 h 5371583"/>
              <a:gd name="connsiteX1" fmla="*/ 6800247 w 6800247"/>
              <a:gd name="connsiteY1" fmla="*/ 23312 h 5371583"/>
              <a:gd name="connsiteX2" fmla="*/ 6800247 w 6800247"/>
              <a:gd name="connsiteY2" fmla="*/ 5371583 h 5371583"/>
              <a:gd name="connsiteX3" fmla="*/ 1712 w 6800247"/>
              <a:gd name="connsiteY3" fmla="*/ 5371583 h 5371583"/>
              <a:gd name="connsiteX4" fmla="*/ 3211374 w 6800247"/>
              <a:gd name="connsiteY4" fmla="*/ 0 h 5371583"/>
              <a:gd name="connsiteX5" fmla="*/ 0 w 6800247"/>
              <a:gd name="connsiteY5" fmla="*/ 23312 h 5371583"/>
              <a:gd name="connsiteX6" fmla="*/ 2 w 6800247"/>
              <a:gd name="connsiteY6" fmla="*/ 23312 h 5371583"/>
              <a:gd name="connsiteX7" fmla="*/ 2 w 6800247"/>
              <a:gd name="connsiteY7" fmla="*/ 5371583 h 5371583"/>
              <a:gd name="connsiteX8" fmla="*/ 0 w 6800247"/>
              <a:gd name="connsiteY8" fmla="*/ 5371583 h 5371583"/>
              <a:gd name="connsiteX9" fmla="*/ 0 w 6800247"/>
              <a:gd name="connsiteY9" fmla="*/ 23312 h 5371583"/>
              <a:gd name="connsiteX0" fmla="*/ 3211374 w 6800247"/>
              <a:gd name="connsiteY0" fmla="*/ 3886 h 5375469"/>
              <a:gd name="connsiteX1" fmla="*/ 6800247 w 6800247"/>
              <a:gd name="connsiteY1" fmla="*/ 0 h 5375469"/>
              <a:gd name="connsiteX2" fmla="*/ 6800247 w 6800247"/>
              <a:gd name="connsiteY2" fmla="*/ 5375469 h 5375469"/>
              <a:gd name="connsiteX3" fmla="*/ 1712 w 6800247"/>
              <a:gd name="connsiteY3" fmla="*/ 5375469 h 5375469"/>
              <a:gd name="connsiteX4" fmla="*/ 3211374 w 6800247"/>
              <a:gd name="connsiteY4" fmla="*/ 3886 h 5375469"/>
              <a:gd name="connsiteX5" fmla="*/ 0 w 6800247"/>
              <a:gd name="connsiteY5" fmla="*/ 27198 h 5375469"/>
              <a:gd name="connsiteX6" fmla="*/ 2 w 6800247"/>
              <a:gd name="connsiteY6" fmla="*/ 27198 h 5375469"/>
              <a:gd name="connsiteX7" fmla="*/ 2 w 6800247"/>
              <a:gd name="connsiteY7" fmla="*/ 5375469 h 5375469"/>
              <a:gd name="connsiteX8" fmla="*/ 0 w 6800247"/>
              <a:gd name="connsiteY8" fmla="*/ 5375469 h 5375469"/>
              <a:gd name="connsiteX9" fmla="*/ 0 w 6800247"/>
              <a:gd name="connsiteY9" fmla="*/ 27198 h 5375469"/>
              <a:gd name="connsiteX0" fmla="*/ 3211374 w 6800247"/>
              <a:gd name="connsiteY0" fmla="*/ 0 h 5371583"/>
              <a:gd name="connsiteX1" fmla="*/ 6796356 w 6800247"/>
              <a:gd name="connsiteY1" fmla="*/ 3885 h 5371583"/>
              <a:gd name="connsiteX2" fmla="*/ 6800247 w 6800247"/>
              <a:gd name="connsiteY2" fmla="*/ 5371583 h 5371583"/>
              <a:gd name="connsiteX3" fmla="*/ 1712 w 6800247"/>
              <a:gd name="connsiteY3" fmla="*/ 5371583 h 5371583"/>
              <a:gd name="connsiteX4" fmla="*/ 3211374 w 6800247"/>
              <a:gd name="connsiteY4" fmla="*/ 0 h 5371583"/>
              <a:gd name="connsiteX5" fmla="*/ 0 w 6800247"/>
              <a:gd name="connsiteY5" fmla="*/ 23312 h 5371583"/>
              <a:gd name="connsiteX6" fmla="*/ 2 w 6800247"/>
              <a:gd name="connsiteY6" fmla="*/ 23312 h 5371583"/>
              <a:gd name="connsiteX7" fmla="*/ 2 w 6800247"/>
              <a:gd name="connsiteY7" fmla="*/ 5371583 h 5371583"/>
              <a:gd name="connsiteX8" fmla="*/ 0 w 6800247"/>
              <a:gd name="connsiteY8" fmla="*/ 5371583 h 5371583"/>
              <a:gd name="connsiteX9" fmla="*/ 0 w 6800247"/>
              <a:gd name="connsiteY9" fmla="*/ 23312 h 5371583"/>
              <a:gd name="connsiteX0" fmla="*/ 3211374 w 6800247"/>
              <a:gd name="connsiteY0" fmla="*/ 93247 h 5464830"/>
              <a:gd name="connsiteX1" fmla="*/ 6788574 w 6800247"/>
              <a:gd name="connsiteY1" fmla="*/ 0 h 5464830"/>
              <a:gd name="connsiteX2" fmla="*/ 6800247 w 6800247"/>
              <a:gd name="connsiteY2" fmla="*/ 5464830 h 5464830"/>
              <a:gd name="connsiteX3" fmla="*/ 1712 w 6800247"/>
              <a:gd name="connsiteY3" fmla="*/ 5464830 h 5464830"/>
              <a:gd name="connsiteX4" fmla="*/ 3211374 w 6800247"/>
              <a:gd name="connsiteY4" fmla="*/ 93247 h 5464830"/>
              <a:gd name="connsiteX5" fmla="*/ 0 w 6800247"/>
              <a:gd name="connsiteY5" fmla="*/ 116559 h 5464830"/>
              <a:gd name="connsiteX6" fmla="*/ 2 w 6800247"/>
              <a:gd name="connsiteY6" fmla="*/ 116559 h 5464830"/>
              <a:gd name="connsiteX7" fmla="*/ 2 w 6800247"/>
              <a:gd name="connsiteY7" fmla="*/ 5464830 h 5464830"/>
              <a:gd name="connsiteX8" fmla="*/ 0 w 6800247"/>
              <a:gd name="connsiteY8" fmla="*/ 5464830 h 5464830"/>
              <a:gd name="connsiteX9" fmla="*/ 0 w 6800247"/>
              <a:gd name="connsiteY9" fmla="*/ 116559 h 5464830"/>
              <a:gd name="connsiteX0" fmla="*/ 3211374 w 6804138"/>
              <a:gd name="connsiteY0" fmla="*/ 19426 h 5391009"/>
              <a:gd name="connsiteX1" fmla="*/ 6804138 w 6804138"/>
              <a:gd name="connsiteY1" fmla="*/ 0 h 5391009"/>
              <a:gd name="connsiteX2" fmla="*/ 6800247 w 6804138"/>
              <a:gd name="connsiteY2" fmla="*/ 5391009 h 5391009"/>
              <a:gd name="connsiteX3" fmla="*/ 1712 w 6804138"/>
              <a:gd name="connsiteY3" fmla="*/ 5391009 h 5391009"/>
              <a:gd name="connsiteX4" fmla="*/ 3211374 w 6804138"/>
              <a:gd name="connsiteY4" fmla="*/ 19426 h 5391009"/>
              <a:gd name="connsiteX5" fmla="*/ 0 w 6804138"/>
              <a:gd name="connsiteY5" fmla="*/ 42738 h 5391009"/>
              <a:gd name="connsiteX6" fmla="*/ 2 w 6804138"/>
              <a:gd name="connsiteY6" fmla="*/ 42738 h 5391009"/>
              <a:gd name="connsiteX7" fmla="*/ 2 w 6804138"/>
              <a:gd name="connsiteY7" fmla="*/ 5391009 h 5391009"/>
              <a:gd name="connsiteX8" fmla="*/ 0 w 6804138"/>
              <a:gd name="connsiteY8" fmla="*/ 5391009 h 5391009"/>
              <a:gd name="connsiteX9" fmla="*/ 0 w 6804138"/>
              <a:gd name="connsiteY9" fmla="*/ 42738 h 5391009"/>
              <a:gd name="connsiteX0" fmla="*/ 3211374 w 6800247"/>
              <a:gd name="connsiteY0" fmla="*/ 0 h 5371583"/>
              <a:gd name="connsiteX1" fmla="*/ 6800247 w 6800247"/>
              <a:gd name="connsiteY1" fmla="*/ 3886 h 5371583"/>
              <a:gd name="connsiteX2" fmla="*/ 6800247 w 6800247"/>
              <a:gd name="connsiteY2" fmla="*/ 5371583 h 5371583"/>
              <a:gd name="connsiteX3" fmla="*/ 1712 w 6800247"/>
              <a:gd name="connsiteY3" fmla="*/ 5371583 h 5371583"/>
              <a:gd name="connsiteX4" fmla="*/ 3211374 w 6800247"/>
              <a:gd name="connsiteY4" fmla="*/ 0 h 5371583"/>
              <a:gd name="connsiteX5" fmla="*/ 0 w 6800247"/>
              <a:gd name="connsiteY5" fmla="*/ 23312 h 5371583"/>
              <a:gd name="connsiteX6" fmla="*/ 2 w 6800247"/>
              <a:gd name="connsiteY6" fmla="*/ 23312 h 5371583"/>
              <a:gd name="connsiteX7" fmla="*/ 2 w 6800247"/>
              <a:gd name="connsiteY7" fmla="*/ 5371583 h 5371583"/>
              <a:gd name="connsiteX8" fmla="*/ 0 w 6800247"/>
              <a:gd name="connsiteY8" fmla="*/ 5371583 h 5371583"/>
              <a:gd name="connsiteX9" fmla="*/ 0 w 6800247"/>
              <a:gd name="connsiteY9" fmla="*/ 23312 h 537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00247" h="5371583">
                <a:moveTo>
                  <a:pt x="3211374" y="0"/>
                </a:moveTo>
                <a:lnTo>
                  <a:pt x="6800247" y="3886"/>
                </a:lnTo>
                <a:lnTo>
                  <a:pt x="6800247" y="5371583"/>
                </a:lnTo>
                <a:lnTo>
                  <a:pt x="1712" y="5371583"/>
                </a:lnTo>
                <a:lnTo>
                  <a:pt x="3211374" y="0"/>
                </a:lnTo>
                <a:close/>
                <a:moveTo>
                  <a:pt x="0" y="23312"/>
                </a:moveTo>
                <a:lnTo>
                  <a:pt x="2" y="23312"/>
                </a:lnTo>
                <a:lnTo>
                  <a:pt x="2" y="5371583"/>
                </a:lnTo>
                <a:lnTo>
                  <a:pt x="0" y="5371583"/>
                </a:lnTo>
                <a:lnTo>
                  <a:pt x="0" y="23312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lvl1pPr marL="3084513" indent="0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257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46FD5380-C361-4FEF-B348-A0D9B4EACA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55975"/>
            <a:ext cx="12192000" cy="502023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F1DE50F2-A29D-1B41-B025-26D1C61E70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"/>
          <a:stretch/>
        </p:blipFill>
        <p:spPr>
          <a:xfrm>
            <a:off x="0" y="1"/>
            <a:ext cx="12192000" cy="95025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AE59E0-40D4-4A6D-84AC-3EAAB90764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6">
            <a:extLst>
              <a:ext uri="{FF2B5EF4-FFF2-40B4-BE49-F238E27FC236}">
                <a16:creationId xmlns:a16="http://schemas.microsoft.com/office/drawing/2014/main" id="{D6C178A5-321D-4556-874F-793FA048B238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120389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D1BD6E-EB6C-48DB-9286-56752198E461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0A2A8E4-781B-1C47-9CCC-E37B61A115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031CD7D-BB58-204D-95F6-9CA44233B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118872"/>
            <a:ext cx="7913076" cy="77134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Footer Placeholder 16">
            <a:extLst>
              <a:ext uri="{FF2B5EF4-FFF2-40B4-BE49-F238E27FC236}">
                <a16:creationId xmlns:a16="http://schemas.microsoft.com/office/drawing/2014/main" id="{6497CA38-4AD2-4E5C-BE39-AD5AC6F05D0F}"/>
              </a:ext>
            </a:extLst>
          </p:cNvPr>
          <p:cNvSpPr txBox="1">
            <a:spLocks/>
          </p:cNvSpPr>
          <p:nvPr/>
        </p:nvSpPr>
        <p:spPr>
          <a:xfrm>
            <a:off x="415751" y="6590068"/>
            <a:ext cx="3994883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A08F05-B37B-47B4-9EE8-09F1C66791F9}"/>
              </a:ext>
            </a:extLst>
          </p:cNvPr>
          <p:cNvSpPr txBox="1"/>
          <p:nvPr/>
        </p:nvSpPr>
        <p:spPr bwMode="auto">
          <a:xfrm>
            <a:off x="415752" y="6438124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9A2BF0DF-7929-4DA8-9CC0-7BDD2D08B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19200"/>
            <a:ext cx="10968567" cy="4968240"/>
          </a:xfrm>
        </p:spPr>
        <p:txBody>
          <a:bodyPr>
            <a:normAutofit/>
          </a:bodyPr>
          <a:lstStyle>
            <a:lvl1pPr marL="3175" indent="0">
              <a:buClr>
                <a:schemeClr val="tx2"/>
              </a:buClr>
              <a:buFont typeface="Arial" panose="020B0604020202020204" pitchFamily="34" charset="0"/>
              <a:buNone/>
              <a:defRPr sz="2000">
                <a:latin typeface="+mn-lt"/>
              </a:defRPr>
            </a:lvl1pPr>
            <a:lvl2pPr marL="358775" indent="-179388">
              <a:buClr>
                <a:schemeClr val="tx2"/>
              </a:buClr>
              <a:defRPr sz="1800">
                <a:solidFill>
                  <a:schemeClr val="tx2"/>
                </a:solidFill>
                <a:latin typeface="+mn-lt"/>
              </a:defRPr>
            </a:lvl2pPr>
            <a:lvl3pPr marL="536575" indent="-177800">
              <a:spcBef>
                <a:spcPts val="800"/>
              </a:spcBef>
              <a:buClr>
                <a:schemeClr val="tx2"/>
              </a:buClr>
              <a:tabLst>
                <a:tab pos="536575" algn="l"/>
              </a:tabLst>
              <a:defRPr sz="1600">
                <a:latin typeface="+mn-lt"/>
              </a:defRPr>
            </a:lvl3pPr>
            <a:lvl4pPr marL="715963" indent="-179388">
              <a:spcBef>
                <a:spcPts val="800"/>
              </a:spcBef>
              <a:buClr>
                <a:schemeClr val="tx2"/>
              </a:buClr>
              <a:buSzPct val="90000"/>
              <a:defRPr sz="1600">
                <a:latin typeface="+mn-lt"/>
              </a:defRPr>
            </a:lvl4pPr>
            <a:lvl5pPr marL="895350" indent="-179388">
              <a:spcBef>
                <a:spcPts val="800"/>
              </a:spcBef>
              <a:buClr>
                <a:schemeClr val="tx2"/>
              </a:buClr>
              <a:tabLst>
                <a:tab pos="895350" algn="l"/>
              </a:tabLst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7BAC4B-D1E5-4A5D-9904-0D643E330033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accent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8757851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F9874E-B9DD-C44A-B525-465ED2E0502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0712B-5F70-4847-89F0-600CC2B0C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33195" y="6684453"/>
            <a:ext cx="364147" cy="1735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6AC6C6-FBF8-4443-882C-3A6B0382CE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6E878BA7-6606-4E53-A882-72A95ACC1A6B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9262ED-EC0F-43F5-A12A-1BA6F78D3349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16343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it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E177D9F-6832-5F44-85D4-93966963B2B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0712B-5F70-4847-89F0-600CC2B0C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33195" y="6684453"/>
            <a:ext cx="364147" cy="1735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6AC6C6-FBF8-4443-882C-3A6B0382CE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6E878BA7-6606-4E53-A882-72A95ACC1A6B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F1082A-42A4-419B-9E58-8C584B3D7467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644326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E177D9F-6832-5F44-85D4-93966963B2B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0712B-5F70-4847-89F0-600CC2B0C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33195" y="6684453"/>
            <a:ext cx="364147" cy="1735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42B8D5-B244-40E3-86CE-04B2830D3A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887D6019-CA2F-4A8C-8B04-7A4F88AA5F13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5F2ABD-CEDF-4AC4-B23D-B13DF1BEC367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3993568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E177D9F-6832-5F44-85D4-93966963B2B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0712B-5F70-4847-89F0-600CC2B0C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33195" y="6684453"/>
            <a:ext cx="364147" cy="1735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FDBBCD-245B-4260-8C20-FD656E75A1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C108AB97-E7F1-49E3-BC68-10942DC8D604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8AEB51-4A90-49BF-A9C9-CE4DCA34BB1C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5646168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66C31AE-FF3A-8846-82D5-C436E64BE97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0712B-5F70-4847-89F0-600CC2B0C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33195" y="6684453"/>
            <a:ext cx="364147" cy="1735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7A703DB-0A40-1B42-B4AD-5490983005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70B33683-F81A-4913-8C4F-E6F925FFDD8C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ADABC1-D50E-4A5F-8607-8A9ED81F489E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66752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13859"/>
            <a:ext cx="8950771" cy="771342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1" y="1219200"/>
            <a:ext cx="10968567" cy="4968240"/>
          </a:xfrm>
        </p:spPr>
        <p:txBody>
          <a:bodyPr>
            <a:normAutofit/>
          </a:bodyPr>
          <a:lstStyle>
            <a:lvl1pPr marL="3175" indent="0">
              <a:buClr>
                <a:schemeClr val="tx2"/>
              </a:buClr>
              <a:buFont typeface="Arial" panose="020B0604020202020204" pitchFamily="34" charset="0"/>
              <a:buNone/>
              <a:defRPr sz="2000">
                <a:latin typeface="+mn-lt"/>
              </a:defRPr>
            </a:lvl1pPr>
            <a:lvl2pPr marL="358775" indent="-179388">
              <a:buClr>
                <a:schemeClr val="tx2"/>
              </a:buClr>
              <a:defRPr sz="1800">
                <a:solidFill>
                  <a:schemeClr val="tx2"/>
                </a:solidFill>
                <a:latin typeface="+mn-lt"/>
              </a:defRPr>
            </a:lvl2pPr>
            <a:lvl3pPr marL="536575" indent="-177800">
              <a:spcBef>
                <a:spcPts val="800"/>
              </a:spcBef>
              <a:buClr>
                <a:schemeClr val="tx2"/>
              </a:buClr>
              <a:tabLst/>
              <a:defRPr sz="1600">
                <a:latin typeface="+mn-lt"/>
              </a:defRPr>
            </a:lvl3pPr>
            <a:lvl4pPr marL="715963" indent="-179388">
              <a:spcBef>
                <a:spcPts val="800"/>
              </a:spcBef>
              <a:buClr>
                <a:schemeClr val="tx2"/>
              </a:buClr>
              <a:buSzPct val="90000"/>
              <a:defRPr sz="1600">
                <a:latin typeface="+mn-lt"/>
              </a:defRPr>
            </a:lvl4pPr>
            <a:lvl5pPr marL="895350" indent="-179388">
              <a:spcBef>
                <a:spcPts val="800"/>
              </a:spcBef>
              <a:buClr>
                <a:schemeClr val="tx2"/>
              </a:buCl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573647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ito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sitting, truck, table&#10;&#10;Description automatically generated">
            <a:extLst>
              <a:ext uri="{FF2B5EF4-FFF2-40B4-BE49-F238E27FC236}">
                <a16:creationId xmlns:a16="http://schemas.microsoft.com/office/drawing/2014/main" id="{83C34D3F-DC98-48C4-8A10-68E5A360B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F753B5C-5138-C84B-9A6A-782D0FD7412C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06EC7">
              <a:alpha val="65000"/>
            </a:srgbClr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BE5DA22-3B33-FC40-90FA-C931B3B4065B}"/>
              </a:ext>
            </a:extLst>
          </p:cNvPr>
          <p:cNvSpPr txBox="1">
            <a:spLocks/>
          </p:cNvSpPr>
          <p:nvPr/>
        </p:nvSpPr>
        <p:spPr>
          <a:xfrm>
            <a:off x="11733195" y="6684452"/>
            <a:ext cx="364147" cy="17354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700" b="0" kern="1200" cap="small" baseline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0705A94-B69D-42C9-87EE-BEFED5E80DC2}" type="slidenum">
              <a:rPr lang="en-CA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0661DE6-F8CE-484A-A4F9-40625DBC9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4"/>
            <a:ext cx="2035075" cy="603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6E878BA7-6606-4E53-A882-72A95ACC1A6B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5EB199-9F6E-4951-8AD8-6B800B8C0943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4831219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building&#10;&#10;Description automatically generated">
            <a:extLst>
              <a:ext uri="{FF2B5EF4-FFF2-40B4-BE49-F238E27FC236}">
                <a16:creationId xmlns:a16="http://schemas.microsoft.com/office/drawing/2014/main" id="{E9895251-D301-4D28-96DE-A717379D4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0EBF73-9790-4B2A-92A8-481051332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0712B-5F70-4847-89F0-600CC2B0C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33195" y="6684453"/>
            <a:ext cx="364147" cy="1735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6B8C25-49E3-4622-9D2A-09ABAC3702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F154CE90-44A1-48C6-883F-69FD72A72361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AAA910-00F1-41E8-80B6-F98C1257FFD7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693876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blue, window, table&#10;&#10;Description automatically generated">
            <a:extLst>
              <a:ext uri="{FF2B5EF4-FFF2-40B4-BE49-F238E27FC236}">
                <a16:creationId xmlns:a16="http://schemas.microsoft.com/office/drawing/2014/main" id="{FC1EF624-D214-4B2E-AE3D-865F86321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F3E67A2-1AFD-544C-A52C-31CBA2276B1A}"/>
              </a:ext>
            </a:extLst>
          </p:cNvPr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06EC7">
              <a:alpha val="65000"/>
            </a:srgbClr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BE5DA22-3B33-FC40-90FA-C931B3B4065B}"/>
              </a:ext>
            </a:extLst>
          </p:cNvPr>
          <p:cNvSpPr txBox="1">
            <a:spLocks/>
          </p:cNvSpPr>
          <p:nvPr/>
        </p:nvSpPr>
        <p:spPr>
          <a:xfrm>
            <a:off x="11733195" y="6684452"/>
            <a:ext cx="364147" cy="17354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700" b="0" kern="1200" cap="small" baseline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0705A94-B69D-42C9-87EE-BEFED5E80DC2}" type="slidenum">
              <a:rPr lang="en-CA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0661DE6-F8CE-484A-A4F9-40625DBC9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4"/>
            <a:ext cx="2035075" cy="603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6E878BA7-6606-4E53-A882-72A95ACC1A6B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42E19B-4948-4AE3-815E-9E24BF36BB54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023510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lue, sitting, table, plastic&#10;&#10;Description automatically generated">
            <a:extLst>
              <a:ext uri="{FF2B5EF4-FFF2-40B4-BE49-F238E27FC236}">
                <a16:creationId xmlns:a16="http://schemas.microsoft.com/office/drawing/2014/main" id="{93176BDE-735E-451B-8CC6-07BA59529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F61BDA3-44D9-6241-9191-AAB9D61F28AB}"/>
              </a:ext>
            </a:extLst>
          </p:cNvPr>
          <p:cNvSpPr/>
          <p:nvPr/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6EC7">
              <a:alpha val="65000"/>
            </a:srgbClr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BE5DA22-3B33-FC40-90FA-C931B3B4065B}"/>
              </a:ext>
            </a:extLst>
          </p:cNvPr>
          <p:cNvSpPr txBox="1">
            <a:spLocks/>
          </p:cNvSpPr>
          <p:nvPr/>
        </p:nvSpPr>
        <p:spPr>
          <a:xfrm>
            <a:off x="11733195" y="6684452"/>
            <a:ext cx="364147" cy="17354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700" b="0" kern="1200" cap="small" baseline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0705A94-B69D-42C9-87EE-BEFED5E80DC2}" type="slidenum">
              <a:rPr lang="en-CA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0661DE6-F8CE-484A-A4F9-40625DBC9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4"/>
            <a:ext cx="2035075" cy="6033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6E878BA7-6606-4E53-A882-72A95ACC1A6B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800D89-BBB8-1546-AB6B-5027FF886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13BC97-D68F-4638-B4F4-CF669E530118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668873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sitting, computer&#10;&#10;Description automatically generated">
            <a:extLst>
              <a:ext uri="{FF2B5EF4-FFF2-40B4-BE49-F238E27FC236}">
                <a16:creationId xmlns:a16="http://schemas.microsoft.com/office/drawing/2014/main" id="{73C39425-45CD-4B3A-9B6F-CEC61BEC7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FD12053-189D-456E-9A3C-02D79C73E89C}"/>
              </a:ext>
            </a:extLst>
          </p:cNvPr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06EC7">
              <a:alpha val="65000"/>
            </a:srgbClr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0712B-5F70-4847-89F0-600CC2B0C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33195" y="6684453"/>
            <a:ext cx="364147" cy="1735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41A057-028A-4404-ACCA-5B4CA3097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00C2EFDD-5091-4044-8303-D3A1ADECE577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156425-5A65-4984-855E-13A714E6C61A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3175750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ction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3C39425-45CD-4B3A-9B6F-CEC61BEC79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FD12053-189D-456E-9A3C-02D79C73E89C}"/>
              </a:ext>
            </a:extLst>
          </p:cNvPr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06EC7">
              <a:alpha val="65000"/>
            </a:srgbClr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0712B-5F70-4847-89F0-600CC2B0C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33195" y="6684453"/>
            <a:ext cx="364147" cy="1735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41A057-028A-4404-ACCA-5B4CA3097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00C2EFDD-5091-4044-8303-D3A1ADECE577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156425-5A65-4984-855E-13A714E6C61A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bg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8008549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44849"/>
            <a:ext cx="8950771" cy="779079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CA63F-578B-4D4A-A56B-4F2AD416AB30}"/>
              </a:ext>
            </a:extLst>
          </p:cNvPr>
          <p:cNvSpPr/>
          <p:nvPr/>
        </p:nvSpPr>
        <p:spPr>
          <a:xfrm>
            <a:off x="3048" y="1034685"/>
            <a:ext cx="12188952" cy="534924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334574-A724-D14C-8BF3-9BB3A71A9C8E}"/>
              </a:ext>
            </a:extLst>
          </p:cNvPr>
          <p:cNvSpPr/>
          <p:nvPr/>
        </p:nvSpPr>
        <p:spPr>
          <a:xfrm>
            <a:off x="-3048" y="1028432"/>
            <a:ext cx="12192000" cy="5349240"/>
          </a:xfrm>
          <a:prstGeom prst="rect">
            <a:avLst/>
          </a:prstGeom>
          <a:solidFill>
            <a:schemeClr val="bg1">
              <a:alpha val="85000"/>
            </a:schemeClr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A10EBA-253C-874B-B9CF-CA45C8C8D2B8}"/>
              </a:ext>
            </a:extLst>
          </p:cNvPr>
          <p:cNvSpPr/>
          <p:nvPr/>
        </p:nvSpPr>
        <p:spPr>
          <a:xfrm>
            <a:off x="2206454" y="3722360"/>
            <a:ext cx="3554559" cy="1081421"/>
          </a:xfrm>
          <a:prstGeom prst="rect">
            <a:avLst/>
          </a:prstGeom>
        </p:spPr>
        <p:txBody>
          <a:bodyPr numCol="1">
            <a:noAutofit/>
          </a:bodyPr>
          <a:lstStyle/>
          <a:p>
            <a:pPr algn="r"/>
            <a:r>
              <a:rPr lang="en-US" sz="1800" dirty="0">
                <a:solidFill>
                  <a:schemeClr val="accent1"/>
                </a:solidFill>
                <a:latin typeface="+mn-lt"/>
              </a:rPr>
              <a:t>US Operations</a:t>
            </a:r>
          </a:p>
          <a:p>
            <a:pPr algn="r"/>
            <a:r>
              <a:rPr lang="en-US" sz="1800" b="0" dirty="0">
                <a:solidFill>
                  <a:schemeClr val="accent1"/>
                </a:solidFill>
                <a:latin typeface="+mn-lt"/>
              </a:rPr>
              <a:t>829 Middlesex Turnpike</a:t>
            </a:r>
            <a:br>
              <a:rPr lang="en-US" sz="1800" b="0" dirty="0">
                <a:solidFill>
                  <a:schemeClr val="accent1"/>
                </a:solidFill>
                <a:latin typeface="+mn-lt"/>
              </a:rPr>
            </a:br>
            <a:r>
              <a:rPr lang="en-US" sz="1800" b="0" dirty="0">
                <a:solidFill>
                  <a:schemeClr val="accent1"/>
                </a:solidFill>
                <a:latin typeface="+mn-lt"/>
              </a:rPr>
              <a:t>Billerica, MA  01821 </a:t>
            </a:r>
          </a:p>
          <a:p>
            <a:pPr algn="r"/>
            <a:r>
              <a:rPr lang="en-US" sz="1800" b="0" dirty="0">
                <a:solidFill>
                  <a:schemeClr val="accent1"/>
                </a:solidFill>
                <a:latin typeface="+mn-lt"/>
              </a:rPr>
              <a:t>USA</a:t>
            </a:r>
          </a:p>
          <a:p>
            <a:pPr algn="r"/>
            <a:endParaRPr lang="en-US" sz="1800" b="0" dirty="0">
              <a:solidFill>
                <a:schemeClr val="accent1"/>
              </a:solidFill>
              <a:latin typeface="+mn-lt"/>
            </a:endParaRPr>
          </a:p>
          <a:p>
            <a:pPr algn="r"/>
            <a:endParaRPr lang="en-US" sz="1800" b="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66A8D2-F161-3941-899A-6C378C0B2A27}"/>
              </a:ext>
            </a:extLst>
          </p:cNvPr>
          <p:cNvCxnSpPr/>
          <p:nvPr/>
        </p:nvCxnSpPr>
        <p:spPr>
          <a:xfrm>
            <a:off x="6016402" y="1919190"/>
            <a:ext cx="0" cy="324311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71273A-D335-944C-BDEE-23AC5436FECC}"/>
              </a:ext>
            </a:extLst>
          </p:cNvPr>
          <p:cNvSpPr txBox="1"/>
          <p:nvPr/>
        </p:nvSpPr>
        <p:spPr bwMode="auto">
          <a:xfrm>
            <a:off x="1399431" y="2331958"/>
            <a:ext cx="43640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1"/>
                </a:solidFill>
                <a:latin typeface="+mn-lt"/>
              </a:rPr>
              <a:t>UK Operations</a:t>
            </a:r>
          </a:p>
          <a:p>
            <a:pPr algn="r"/>
            <a:r>
              <a:rPr lang="en-US" sz="1800" b="0" dirty="0">
                <a:solidFill>
                  <a:schemeClr val="accent1"/>
                </a:solidFill>
                <a:latin typeface="+mn-lt"/>
              </a:rPr>
              <a:t>Prospect Way, Victoria Business Park</a:t>
            </a:r>
          </a:p>
          <a:p>
            <a:pPr algn="r"/>
            <a:r>
              <a:rPr lang="en-US" sz="1800" b="0" dirty="0">
                <a:solidFill>
                  <a:schemeClr val="accent1"/>
                </a:solidFill>
                <a:latin typeface="+mn-lt"/>
              </a:rPr>
              <a:t>Biddulph, Stoke-on-Trent  ST8 7PL </a:t>
            </a:r>
          </a:p>
          <a:p>
            <a:pPr algn="r"/>
            <a:r>
              <a:rPr lang="en-US" sz="1800" b="0" dirty="0">
                <a:solidFill>
                  <a:schemeClr val="accent1"/>
                </a:solidFill>
                <a:latin typeface="+mn-lt"/>
              </a:rPr>
              <a:t>United Kingdom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05E123-6956-0144-8386-3462BA16155F}"/>
              </a:ext>
            </a:extLst>
          </p:cNvPr>
          <p:cNvSpPr/>
          <p:nvPr/>
        </p:nvSpPr>
        <p:spPr>
          <a:xfrm>
            <a:off x="6269326" y="2532300"/>
            <a:ext cx="4140344" cy="2016897"/>
          </a:xfrm>
          <a:prstGeom prst="rect">
            <a:avLst/>
          </a:prstGeom>
        </p:spPr>
        <p:txBody>
          <a:bodyPr numCol="1">
            <a:noAutofit/>
          </a:bodyPr>
          <a:lstStyle/>
          <a:p>
            <a:r>
              <a:rPr lang="en-US" sz="1600" b="0" dirty="0">
                <a:solidFill>
                  <a:schemeClr val="tx1"/>
                </a:solidFill>
                <a:latin typeface="+mn-lt"/>
              </a:rPr>
              <a:t>sales@as-e.com</a:t>
            </a:r>
          </a:p>
          <a:p>
            <a:r>
              <a:rPr lang="en-US" sz="1600" b="0" dirty="0">
                <a:solidFill>
                  <a:schemeClr val="tx1"/>
                </a:solidFill>
                <a:latin typeface="+mn-lt"/>
              </a:rPr>
              <a:t>sales@rapiscansystems.com</a:t>
            </a:r>
            <a:br>
              <a:rPr lang="en-US" sz="1600" b="0" dirty="0">
                <a:solidFill>
                  <a:schemeClr val="tx1"/>
                </a:solidFill>
                <a:latin typeface="+mn-lt"/>
              </a:rPr>
            </a:br>
            <a:r>
              <a:rPr lang="en-US" sz="1600" b="0" dirty="0">
                <a:solidFill>
                  <a:schemeClr val="tx1"/>
                </a:solidFill>
                <a:latin typeface="+mn-lt"/>
              </a:rPr>
              <a:t>service@as-e.com</a:t>
            </a:r>
          </a:p>
          <a:p>
            <a:endParaRPr lang="en-US" sz="1600" b="0" dirty="0">
              <a:solidFill>
                <a:schemeClr val="tx1"/>
              </a:solidFill>
              <a:latin typeface="+mn-lt"/>
            </a:endParaRPr>
          </a:p>
          <a:p>
            <a:r>
              <a:rPr lang="en-US" sz="1600" b="0" dirty="0">
                <a:solidFill>
                  <a:schemeClr val="tx1"/>
                </a:solidFill>
                <a:latin typeface="+mn-lt"/>
              </a:rPr>
              <a:t>+1.978.262.8700 | 1.800.225.1608</a:t>
            </a:r>
          </a:p>
          <a:p>
            <a:endParaRPr lang="en-US" sz="1600" b="0" dirty="0">
              <a:solidFill>
                <a:schemeClr val="tx1"/>
              </a:solidFill>
              <a:latin typeface="+mn-lt"/>
            </a:endParaRPr>
          </a:p>
          <a:p>
            <a:r>
              <a:rPr lang="en-US" sz="1600" b="0" dirty="0">
                <a:solidFill>
                  <a:schemeClr val="tx1"/>
                </a:solidFill>
                <a:latin typeface="+mn-lt"/>
                <a:hlinkClick r:id="rId3"/>
              </a:rPr>
              <a:t>www.rapiscan-ase.com</a:t>
            </a:r>
            <a:r>
              <a:rPr lang="en-US" sz="16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b="0" dirty="0">
                <a:solidFill>
                  <a:schemeClr val="tx1"/>
                </a:solidFill>
                <a:latin typeface="+mn-lt"/>
                <a:hlinkClick r:id="rId4"/>
              </a:rPr>
              <a:t>www.screeningsolution.com</a:t>
            </a:r>
            <a:endParaRPr lang="en-US" sz="1600" b="0" dirty="0">
              <a:solidFill>
                <a:schemeClr val="tx1"/>
              </a:solidFill>
              <a:latin typeface="+mn-lt"/>
            </a:endParaRPr>
          </a:p>
          <a:p>
            <a:endParaRPr lang="en-US" sz="1600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433329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ext Box 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>
            <a:extLst>
              <a:ext uri="{FF2B5EF4-FFF2-40B4-BE49-F238E27FC236}">
                <a16:creationId xmlns:a16="http://schemas.microsoft.com/office/drawing/2014/main" id="{18446C35-B4BF-4167-A737-490670AAD5A4}"/>
              </a:ext>
            </a:extLst>
          </p:cNvPr>
          <p:cNvSpPr/>
          <p:nvPr/>
        </p:nvSpPr>
        <p:spPr>
          <a:xfrm>
            <a:off x="-3612" y="-12700"/>
            <a:ext cx="9194800" cy="6870700"/>
          </a:xfrm>
          <a:custGeom>
            <a:avLst/>
            <a:gdLst>
              <a:gd name="connsiteX0" fmla="*/ 5905500 w 5905500"/>
              <a:gd name="connsiteY0" fmla="*/ 0 h 6896100"/>
              <a:gd name="connsiteX1" fmla="*/ 3352800 w 5905500"/>
              <a:gd name="connsiteY1" fmla="*/ 6896100 h 6896100"/>
              <a:gd name="connsiteX2" fmla="*/ 0 w 5905500"/>
              <a:gd name="connsiteY2" fmla="*/ 6896100 h 6896100"/>
              <a:gd name="connsiteX3" fmla="*/ 0 w 5905500"/>
              <a:gd name="connsiteY3" fmla="*/ 38100 h 6896100"/>
              <a:gd name="connsiteX4" fmla="*/ 5905500 w 5905500"/>
              <a:gd name="connsiteY4" fmla="*/ 0 h 6896100"/>
              <a:gd name="connsiteX0" fmla="*/ 7378700 w 7378700"/>
              <a:gd name="connsiteY0" fmla="*/ 0 h 6858000"/>
              <a:gd name="connsiteX1" fmla="*/ 3352800 w 7378700"/>
              <a:gd name="connsiteY1" fmla="*/ 6858000 h 6858000"/>
              <a:gd name="connsiteX2" fmla="*/ 0 w 7378700"/>
              <a:gd name="connsiteY2" fmla="*/ 6858000 h 6858000"/>
              <a:gd name="connsiteX3" fmla="*/ 0 w 7378700"/>
              <a:gd name="connsiteY3" fmla="*/ 0 h 6858000"/>
              <a:gd name="connsiteX4" fmla="*/ 7378700 w 7378700"/>
              <a:gd name="connsiteY4" fmla="*/ 0 h 6858000"/>
              <a:gd name="connsiteX0" fmla="*/ 7378700 w 7378700"/>
              <a:gd name="connsiteY0" fmla="*/ 0 h 6858000"/>
              <a:gd name="connsiteX1" fmla="*/ 3352800 w 7378700"/>
              <a:gd name="connsiteY1" fmla="*/ 6858000 h 6858000"/>
              <a:gd name="connsiteX2" fmla="*/ 0 w 7378700"/>
              <a:gd name="connsiteY2" fmla="*/ 6858000 h 6858000"/>
              <a:gd name="connsiteX3" fmla="*/ 139700 w 7378700"/>
              <a:gd name="connsiteY3" fmla="*/ 495300 h 6858000"/>
              <a:gd name="connsiteX4" fmla="*/ 7378700 w 7378700"/>
              <a:gd name="connsiteY4" fmla="*/ 0 h 68580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51181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9194800 w 9194800"/>
              <a:gd name="connsiteY0" fmla="*/ 12700 h 6870700"/>
              <a:gd name="connsiteX1" fmla="*/ 5118100 w 9194800"/>
              <a:gd name="connsiteY1" fmla="*/ 6870700 h 6870700"/>
              <a:gd name="connsiteX2" fmla="*/ 0 w 9194800"/>
              <a:gd name="connsiteY2" fmla="*/ 6870700 h 6870700"/>
              <a:gd name="connsiteX3" fmla="*/ 0 w 9194800"/>
              <a:gd name="connsiteY3" fmla="*/ 0 h 6870700"/>
              <a:gd name="connsiteX4" fmla="*/ 9194800 w 9194800"/>
              <a:gd name="connsiteY4" fmla="*/ 12700 h 687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4800" h="6870700">
                <a:moveTo>
                  <a:pt x="9194800" y="12700"/>
                </a:moveTo>
                <a:lnTo>
                  <a:pt x="5118100" y="6870700"/>
                </a:lnTo>
                <a:lnTo>
                  <a:pt x="0" y="6870700"/>
                </a:lnTo>
                <a:lnTo>
                  <a:pt x="0" y="0"/>
                </a:lnTo>
                <a:lnTo>
                  <a:pt x="9194800" y="12700"/>
                </a:lnTo>
                <a:close/>
              </a:path>
            </a:pathLst>
          </a:custGeom>
          <a:solidFill>
            <a:srgbClr val="006EC7"/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44849"/>
            <a:ext cx="8950771" cy="779079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DAA0B6-A50C-4BB7-B3DF-E56A7B0A45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290918"/>
            <a:ext cx="11232776" cy="4894729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16">
            <a:extLst>
              <a:ext uri="{FF2B5EF4-FFF2-40B4-BE49-F238E27FC236}">
                <a16:creationId xmlns:a16="http://schemas.microsoft.com/office/drawing/2014/main" id="{DD4125AD-C55C-4BF3-B9D3-F9A1F28A75D9}"/>
              </a:ext>
            </a:extLst>
          </p:cNvPr>
          <p:cNvSpPr txBox="1">
            <a:spLocks/>
          </p:cNvSpPr>
          <p:nvPr/>
        </p:nvSpPr>
        <p:spPr>
          <a:xfrm>
            <a:off x="415752" y="6590069"/>
            <a:ext cx="38608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>
                <a:solidFill>
                  <a:schemeClr val="bg1"/>
                </a:solidFill>
                <a:latin typeface="+mn-lt"/>
              </a:rPr>
              <a:t>© 2019</a:t>
            </a:r>
            <a:r>
              <a:rPr lang="en-US" sz="700" b="0" cap="none" spc="100" baseline="0">
                <a:solidFill>
                  <a:schemeClr val="bg1"/>
                </a:solidFill>
                <a:latin typeface="+mn-lt"/>
              </a:rPr>
              <a:t> Rapiscan Systems | American Science and Engineering,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498175-8147-4E1D-8A93-D6C55766359C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553857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t 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44849"/>
            <a:ext cx="8950771" cy="779079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096C5-B7E1-40E0-AD05-FD1DE29EE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1" y="1290638"/>
            <a:ext cx="11328400" cy="4859337"/>
          </a:xfrm>
        </p:spPr>
        <p:txBody>
          <a:bodyPr/>
          <a:lstStyle>
            <a:lvl1pPr marL="3175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0313543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_Photo and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59DF24DC-A657-D34D-AE39-BD4EB0CEB207}"/>
              </a:ext>
            </a:extLst>
          </p:cNvPr>
          <p:cNvSpPr/>
          <p:nvPr/>
        </p:nvSpPr>
        <p:spPr>
          <a:xfrm>
            <a:off x="-17681" y="-2761"/>
            <a:ext cx="5944704" cy="6870701"/>
          </a:xfrm>
          <a:custGeom>
            <a:avLst/>
            <a:gdLst>
              <a:gd name="connsiteX0" fmla="*/ 5905500 w 5905500"/>
              <a:gd name="connsiteY0" fmla="*/ 0 h 6896100"/>
              <a:gd name="connsiteX1" fmla="*/ 3352800 w 5905500"/>
              <a:gd name="connsiteY1" fmla="*/ 6896100 h 6896100"/>
              <a:gd name="connsiteX2" fmla="*/ 0 w 5905500"/>
              <a:gd name="connsiteY2" fmla="*/ 6896100 h 6896100"/>
              <a:gd name="connsiteX3" fmla="*/ 0 w 5905500"/>
              <a:gd name="connsiteY3" fmla="*/ 38100 h 6896100"/>
              <a:gd name="connsiteX4" fmla="*/ 5905500 w 5905500"/>
              <a:gd name="connsiteY4" fmla="*/ 0 h 6896100"/>
              <a:gd name="connsiteX0" fmla="*/ 7378700 w 7378700"/>
              <a:gd name="connsiteY0" fmla="*/ 0 h 6858000"/>
              <a:gd name="connsiteX1" fmla="*/ 3352800 w 7378700"/>
              <a:gd name="connsiteY1" fmla="*/ 6858000 h 6858000"/>
              <a:gd name="connsiteX2" fmla="*/ 0 w 7378700"/>
              <a:gd name="connsiteY2" fmla="*/ 6858000 h 6858000"/>
              <a:gd name="connsiteX3" fmla="*/ 0 w 7378700"/>
              <a:gd name="connsiteY3" fmla="*/ 0 h 6858000"/>
              <a:gd name="connsiteX4" fmla="*/ 7378700 w 7378700"/>
              <a:gd name="connsiteY4" fmla="*/ 0 h 6858000"/>
              <a:gd name="connsiteX0" fmla="*/ 7378700 w 7378700"/>
              <a:gd name="connsiteY0" fmla="*/ 0 h 6858000"/>
              <a:gd name="connsiteX1" fmla="*/ 3352800 w 7378700"/>
              <a:gd name="connsiteY1" fmla="*/ 6858000 h 6858000"/>
              <a:gd name="connsiteX2" fmla="*/ 0 w 7378700"/>
              <a:gd name="connsiteY2" fmla="*/ 6858000 h 6858000"/>
              <a:gd name="connsiteX3" fmla="*/ 139700 w 7378700"/>
              <a:gd name="connsiteY3" fmla="*/ 495300 h 6858000"/>
              <a:gd name="connsiteX4" fmla="*/ 7378700 w 7378700"/>
              <a:gd name="connsiteY4" fmla="*/ 0 h 68580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51181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9194800 w 9194800"/>
              <a:gd name="connsiteY0" fmla="*/ 12700 h 6870700"/>
              <a:gd name="connsiteX1" fmla="*/ 5118100 w 9194800"/>
              <a:gd name="connsiteY1" fmla="*/ 6870700 h 6870700"/>
              <a:gd name="connsiteX2" fmla="*/ 0 w 9194800"/>
              <a:gd name="connsiteY2" fmla="*/ 6870700 h 6870700"/>
              <a:gd name="connsiteX3" fmla="*/ 0 w 9194800"/>
              <a:gd name="connsiteY3" fmla="*/ 0 h 6870700"/>
              <a:gd name="connsiteX4" fmla="*/ 9194800 w 9194800"/>
              <a:gd name="connsiteY4" fmla="*/ 12700 h 6870700"/>
              <a:gd name="connsiteX0" fmla="*/ 9194800 w 9194800"/>
              <a:gd name="connsiteY0" fmla="*/ 2761 h 6860761"/>
              <a:gd name="connsiteX1" fmla="*/ 5118100 w 9194800"/>
              <a:gd name="connsiteY1" fmla="*/ 6860761 h 6860761"/>
              <a:gd name="connsiteX2" fmla="*/ 0 w 9194800"/>
              <a:gd name="connsiteY2" fmla="*/ 6860761 h 6860761"/>
              <a:gd name="connsiteX3" fmla="*/ 4045226 w 9194800"/>
              <a:gd name="connsiteY3" fmla="*/ 0 h 6860761"/>
              <a:gd name="connsiteX4" fmla="*/ 9194800 w 9194800"/>
              <a:gd name="connsiteY4" fmla="*/ 2761 h 6860761"/>
              <a:gd name="connsiteX0" fmla="*/ 5219148 w 5219148"/>
              <a:gd name="connsiteY0" fmla="*/ 2761 h 6860761"/>
              <a:gd name="connsiteX1" fmla="*/ 1142448 w 5219148"/>
              <a:gd name="connsiteY1" fmla="*/ 6860761 h 6860761"/>
              <a:gd name="connsiteX2" fmla="*/ 0 w 5219148"/>
              <a:gd name="connsiteY2" fmla="*/ 6860761 h 6860761"/>
              <a:gd name="connsiteX3" fmla="*/ 69574 w 5219148"/>
              <a:gd name="connsiteY3" fmla="*/ 0 h 6860761"/>
              <a:gd name="connsiteX4" fmla="*/ 5219148 w 5219148"/>
              <a:gd name="connsiteY4" fmla="*/ 2761 h 6860761"/>
              <a:gd name="connsiteX0" fmla="*/ 5149574 w 5149574"/>
              <a:gd name="connsiteY0" fmla="*/ 2761 h 6870700"/>
              <a:gd name="connsiteX1" fmla="*/ 1072874 w 5149574"/>
              <a:gd name="connsiteY1" fmla="*/ 6860761 h 6870700"/>
              <a:gd name="connsiteX2" fmla="*/ 0 w 5149574"/>
              <a:gd name="connsiteY2" fmla="*/ 6870700 h 6870700"/>
              <a:gd name="connsiteX3" fmla="*/ 0 w 5149574"/>
              <a:gd name="connsiteY3" fmla="*/ 0 h 6870700"/>
              <a:gd name="connsiteX4" fmla="*/ 5149574 w 5149574"/>
              <a:gd name="connsiteY4" fmla="*/ 2761 h 6870700"/>
              <a:gd name="connsiteX0" fmla="*/ 5934765 w 5934765"/>
              <a:gd name="connsiteY0" fmla="*/ 0 h 6867939"/>
              <a:gd name="connsiteX1" fmla="*/ 1858065 w 5934765"/>
              <a:gd name="connsiteY1" fmla="*/ 6858000 h 6867939"/>
              <a:gd name="connsiteX2" fmla="*/ 785191 w 5934765"/>
              <a:gd name="connsiteY2" fmla="*/ 6867939 h 6867939"/>
              <a:gd name="connsiteX3" fmla="*/ 0 w 5934765"/>
              <a:gd name="connsiteY3" fmla="*/ 7178 h 6867939"/>
              <a:gd name="connsiteX4" fmla="*/ 5934765 w 5934765"/>
              <a:gd name="connsiteY4" fmla="*/ 0 h 6867939"/>
              <a:gd name="connsiteX0" fmla="*/ 5934765 w 5934765"/>
              <a:gd name="connsiteY0" fmla="*/ 0 h 6858000"/>
              <a:gd name="connsiteX1" fmla="*/ 1858065 w 5934765"/>
              <a:gd name="connsiteY1" fmla="*/ 6858000 h 6858000"/>
              <a:gd name="connsiteX2" fmla="*/ 19878 w 5934765"/>
              <a:gd name="connsiteY2" fmla="*/ 6848061 h 6858000"/>
              <a:gd name="connsiteX3" fmla="*/ 0 w 5934765"/>
              <a:gd name="connsiteY3" fmla="*/ 7178 h 6858000"/>
              <a:gd name="connsiteX4" fmla="*/ 5934765 w 5934765"/>
              <a:gd name="connsiteY4" fmla="*/ 0 h 6858000"/>
              <a:gd name="connsiteX0" fmla="*/ 5944704 w 5944704"/>
              <a:gd name="connsiteY0" fmla="*/ 2761 h 6860761"/>
              <a:gd name="connsiteX1" fmla="*/ 1868004 w 5944704"/>
              <a:gd name="connsiteY1" fmla="*/ 6860761 h 6860761"/>
              <a:gd name="connsiteX2" fmla="*/ 29817 w 5944704"/>
              <a:gd name="connsiteY2" fmla="*/ 6850822 h 6860761"/>
              <a:gd name="connsiteX3" fmla="*/ 0 w 5944704"/>
              <a:gd name="connsiteY3" fmla="*/ 0 h 6860761"/>
              <a:gd name="connsiteX4" fmla="*/ 5944704 w 5944704"/>
              <a:gd name="connsiteY4" fmla="*/ 2761 h 6860761"/>
              <a:gd name="connsiteX0" fmla="*/ 5944704 w 5944704"/>
              <a:gd name="connsiteY0" fmla="*/ 2761 h 6870701"/>
              <a:gd name="connsiteX1" fmla="*/ 1868004 w 5944704"/>
              <a:gd name="connsiteY1" fmla="*/ 6860761 h 6870701"/>
              <a:gd name="connsiteX2" fmla="*/ 9939 w 5944704"/>
              <a:gd name="connsiteY2" fmla="*/ 6870701 h 6870701"/>
              <a:gd name="connsiteX3" fmla="*/ 0 w 5944704"/>
              <a:gd name="connsiteY3" fmla="*/ 0 h 6870701"/>
              <a:gd name="connsiteX4" fmla="*/ 5944704 w 5944704"/>
              <a:gd name="connsiteY4" fmla="*/ 2761 h 687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4704" h="6870701">
                <a:moveTo>
                  <a:pt x="5944704" y="2761"/>
                </a:moveTo>
                <a:lnTo>
                  <a:pt x="1868004" y="6860761"/>
                </a:lnTo>
                <a:lnTo>
                  <a:pt x="9939" y="6870701"/>
                </a:lnTo>
                <a:lnTo>
                  <a:pt x="0" y="0"/>
                </a:lnTo>
                <a:lnTo>
                  <a:pt x="5944704" y="2761"/>
                </a:lnTo>
                <a:close/>
              </a:path>
            </a:pathLst>
          </a:custGeom>
          <a:solidFill>
            <a:srgbClr val="006EC7"/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61086" y="6657978"/>
            <a:ext cx="339919" cy="147537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16">
            <a:extLst>
              <a:ext uri="{FF2B5EF4-FFF2-40B4-BE49-F238E27FC236}">
                <a16:creationId xmlns:a16="http://schemas.microsoft.com/office/drawing/2014/main" id="{CE14B08B-B269-8245-8095-F7C9A542F819}"/>
              </a:ext>
            </a:extLst>
          </p:cNvPr>
          <p:cNvSpPr txBox="1">
            <a:spLocks/>
          </p:cNvSpPr>
          <p:nvPr/>
        </p:nvSpPr>
        <p:spPr>
          <a:xfrm>
            <a:off x="7985999" y="6590069"/>
            <a:ext cx="38608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r"/>
            <a:r>
              <a:rPr lang="en-US" sz="525" b="0" cap="small" spc="75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© 2019</a:t>
            </a:r>
            <a:r>
              <a:rPr lang="en-US" sz="525" b="0" cap="none" spc="75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 Rapiscan Systems | American Science and Engineering, Inc.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7FD57C-F1FF-424E-983B-266C8B483E06}"/>
              </a:ext>
            </a:extLst>
          </p:cNvPr>
          <p:cNvSpPr txBox="1"/>
          <p:nvPr/>
        </p:nvSpPr>
        <p:spPr bwMode="auto">
          <a:xfrm>
            <a:off x="6335527" y="6438125"/>
            <a:ext cx="55112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600" b="0" spc="225" dirty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600" b="0" spc="225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600" b="0" spc="225" dirty="0">
              <a:solidFill>
                <a:schemeClr val="tx1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1FC044-C1D1-4ED1-B045-CD5B1BA56B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287" y="350971"/>
            <a:ext cx="1988799" cy="43643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290EF-738F-4808-A3DC-F5A1E5B6C3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08707" y="1282313"/>
            <a:ext cx="6303869" cy="4873453"/>
          </a:xfr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BCB53B2-7C6A-4049-98E7-17B0030451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199" y="1282312"/>
            <a:ext cx="4712448" cy="4873453"/>
          </a:xfrm>
          <a:ln w="28575">
            <a:solidFill>
              <a:schemeClr val="bg1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34670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593">
          <p15:clr>
            <a:srgbClr val="FBAE40"/>
          </p15:clr>
        </p15:guide>
        <p15:guide id="2" pos="983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13233"/>
            <a:ext cx="8950771" cy="76809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096C5-B7E1-40E0-AD05-FD1DE29EE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1" y="1216152"/>
            <a:ext cx="11328400" cy="4859337"/>
          </a:xfrm>
        </p:spPr>
        <p:txBody>
          <a:bodyPr/>
          <a:lstStyle>
            <a:lvl1pPr marL="179388" indent="-176213">
              <a:buFont typeface="Arial" panose="020B0604020202020204" pitchFamily="34" charset="0"/>
              <a:buChar char="•"/>
              <a:defRPr sz="2000"/>
            </a:lvl1pPr>
            <a:lvl2pPr>
              <a:buClr>
                <a:schemeClr val="tx2"/>
              </a:buClr>
              <a:defRPr sz="1800">
                <a:solidFill>
                  <a:schemeClr val="tx2"/>
                </a:solidFill>
              </a:defRPr>
            </a:lvl2pPr>
            <a:lvl3pPr>
              <a:defRPr sz="1600"/>
            </a:lvl3pPr>
            <a:lvl4pPr marL="715963" indent="-179388">
              <a:defRPr sz="1600"/>
            </a:lvl4pPr>
            <a:lvl5pPr marL="895350" indent="-179388"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90002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picture containing blue, indoor, sitting, table&#10;&#10;Description automatically generated">
            <a:extLst>
              <a:ext uri="{FF2B5EF4-FFF2-40B4-BE49-F238E27FC236}">
                <a16:creationId xmlns:a16="http://schemas.microsoft.com/office/drawing/2014/main" id="{62FD33B5-5AF9-435E-B4B1-CB3507ABB97B}"/>
              </a:ext>
            </a:extLst>
          </p:cNvPr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872"/>
            <a:ext cx="12192000" cy="68580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09D22B0E-106F-40F1-AFC1-A69DAD92F497}"/>
              </a:ext>
            </a:extLst>
          </p:cNvPr>
          <p:cNvGrpSpPr/>
          <p:nvPr/>
        </p:nvGrpSpPr>
        <p:grpSpPr>
          <a:xfrm>
            <a:off x="-9710" y="-13829"/>
            <a:ext cx="12219511" cy="6883438"/>
            <a:chOff x="-9710" y="-13829"/>
            <a:chExt cx="12219511" cy="6883438"/>
          </a:xfrm>
        </p:grpSpPr>
        <p:sp>
          <p:nvSpPr>
            <p:cNvPr id="23" name="Rectangle 36">
              <a:extLst>
                <a:ext uri="{FF2B5EF4-FFF2-40B4-BE49-F238E27FC236}">
                  <a16:creationId xmlns:a16="http://schemas.microsoft.com/office/drawing/2014/main" id="{90EED08E-79B3-415A-A94E-66D64276A2BA}"/>
                </a:ext>
              </a:extLst>
            </p:cNvPr>
            <p:cNvSpPr/>
            <p:nvPr userDrawn="1"/>
          </p:nvSpPr>
          <p:spPr>
            <a:xfrm rot="10800000">
              <a:off x="-9710" y="-13829"/>
              <a:ext cx="9227556" cy="6883438"/>
            </a:xfrm>
            <a:custGeom>
              <a:avLst/>
              <a:gdLst>
                <a:gd name="connsiteX0" fmla="*/ 0 w 7126382"/>
                <a:gd name="connsiteY0" fmla="*/ 0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0 w 7126382"/>
                <a:gd name="connsiteY4" fmla="*/ 0 h 6866963"/>
                <a:gd name="connsiteX0" fmla="*/ 2773082 w 7126382"/>
                <a:gd name="connsiteY0" fmla="*/ 0 h 6872939"/>
                <a:gd name="connsiteX1" fmla="*/ 7126382 w 7126382"/>
                <a:gd name="connsiteY1" fmla="*/ 5976 h 6872939"/>
                <a:gd name="connsiteX2" fmla="*/ 7126382 w 7126382"/>
                <a:gd name="connsiteY2" fmla="*/ 6872939 h 6872939"/>
                <a:gd name="connsiteX3" fmla="*/ 0 w 7126382"/>
                <a:gd name="connsiteY3" fmla="*/ 6872939 h 6872939"/>
                <a:gd name="connsiteX4" fmla="*/ 2773082 w 7126382"/>
                <a:gd name="connsiteY4" fmla="*/ 0 h 6872939"/>
                <a:gd name="connsiteX0" fmla="*/ 2928471 w 7126382"/>
                <a:gd name="connsiteY0" fmla="*/ 0 h 6908798"/>
                <a:gd name="connsiteX1" fmla="*/ 7126382 w 7126382"/>
                <a:gd name="connsiteY1" fmla="*/ 41835 h 6908798"/>
                <a:gd name="connsiteX2" fmla="*/ 7126382 w 7126382"/>
                <a:gd name="connsiteY2" fmla="*/ 6908798 h 6908798"/>
                <a:gd name="connsiteX3" fmla="*/ 0 w 7126382"/>
                <a:gd name="connsiteY3" fmla="*/ 6908798 h 6908798"/>
                <a:gd name="connsiteX4" fmla="*/ 2928471 w 7126382"/>
                <a:gd name="connsiteY4" fmla="*/ 0 h 6908798"/>
                <a:gd name="connsiteX0" fmla="*/ 3143624 w 7126382"/>
                <a:gd name="connsiteY0" fmla="*/ 0 h 6878915"/>
                <a:gd name="connsiteX1" fmla="*/ 7126382 w 7126382"/>
                <a:gd name="connsiteY1" fmla="*/ 11952 h 6878915"/>
                <a:gd name="connsiteX2" fmla="*/ 7126382 w 7126382"/>
                <a:gd name="connsiteY2" fmla="*/ 6878915 h 6878915"/>
                <a:gd name="connsiteX3" fmla="*/ 0 w 7126382"/>
                <a:gd name="connsiteY3" fmla="*/ 6878915 h 6878915"/>
                <a:gd name="connsiteX4" fmla="*/ 3143624 w 7126382"/>
                <a:gd name="connsiteY4" fmla="*/ 0 h 6878915"/>
                <a:gd name="connsiteX0" fmla="*/ 3556000 w 7126382"/>
                <a:gd name="connsiteY0" fmla="*/ 11954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3556000 w 7126382"/>
                <a:gd name="connsiteY4" fmla="*/ 11954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7126382 w 9227556"/>
                <a:gd name="connsiteY2" fmla="*/ 6876691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9217828 w 9227556"/>
                <a:gd name="connsiteY2" fmla="*/ 6866964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6706448 w 9227556"/>
                <a:gd name="connsiteY2" fmla="*/ 6854085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6706448 w 9227556"/>
                <a:gd name="connsiteY2" fmla="*/ 6854085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6674251 w 9227556"/>
                <a:gd name="connsiteY2" fmla="*/ 6860525 h 6876691"/>
                <a:gd name="connsiteX3" fmla="*/ 0 w 9227556"/>
                <a:gd name="connsiteY3" fmla="*/ 6876691 h 6876691"/>
                <a:gd name="connsiteX4" fmla="*/ 4129742 w 9227556"/>
                <a:gd name="connsiteY4" fmla="*/ 9729 h 6876691"/>
                <a:gd name="connsiteX0" fmla="*/ 4129742 w 9229072"/>
                <a:gd name="connsiteY0" fmla="*/ 9729 h 6876691"/>
                <a:gd name="connsiteX1" fmla="*/ 9227556 w 9229072"/>
                <a:gd name="connsiteY1" fmla="*/ 0 h 6876691"/>
                <a:gd name="connsiteX2" fmla="*/ 6674251 w 9229072"/>
                <a:gd name="connsiteY2" fmla="*/ 6860525 h 6876691"/>
                <a:gd name="connsiteX3" fmla="*/ 9229072 w 9229072"/>
                <a:gd name="connsiteY3" fmla="*/ 2297300 h 6876691"/>
                <a:gd name="connsiteX4" fmla="*/ 0 w 9229072"/>
                <a:gd name="connsiteY4" fmla="*/ 6876691 h 6876691"/>
                <a:gd name="connsiteX5" fmla="*/ 4129742 w 9229072"/>
                <a:gd name="connsiteY5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6674251 w 9227556"/>
                <a:gd name="connsiteY2" fmla="*/ 6860525 h 6876691"/>
                <a:gd name="connsiteX3" fmla="*/ 6550266 w 9227556"/>
                <a:gd name="connsiteY3" fmla="*/ 6862860 h 6876691"/>
                <a:gd name="connsiteX4" fmla="*/ 0 w 9227556"/>
                <a:gd name="connsiteY4" fmla="*/ 6876691 h 6876691"/>
                <a:gd name="connsiteX5" fmla="*/ 4129742 w 9227556"/>
                <a:gd name="connsiteY5" fmla="*/ 9729 h 6876691"/>
                <a:gd name="connsiteX0" fmla="*/ 4129742 w 10391625"/>
                <a:gd name="connsiteY0" fmla="*/ 9729 h 6876691"/>
                <a:gd name="connsiteX1" fmla="*/ 9227556 w 10391625"/>
                <a:gd name="connsiteY1" fmla="*/ 0 h 6876691"/>
                <a:gd name="connsiteX2" fmla="*/ 9237146 w 10391625"/>
                <a:gd name="connsiteY2" fmla="*/ 2700649 h 6876691"/>
                <a:gd name="connsiteX3" fmla="*/ 6550266 w 10391625"/>
                <a:gd name="connsiteY3" fmla="*/ 6862860 h 6876691"/>
                <a:gd name="connsiteX4" fmla="*/ 0 w 10391625"/>
                <a:gd name="connsiteY4" fmla="*/ 6876691 h 6876691"/>
                <a:gd name="connsiteX5" fmla="*/ 4129742 w 10391625"/>
                <a:gd name="connsiteY5" fmla="*/ 9729 h 6876691"/>
                <a:gd name="connsiteX0" fmla="*/ 4129742 w 10377310"/>
                <a:gd name="connsiteY0" fmla="*/ 9729 h 6876691"/>
                <a:gd name="connsiteX1" fmla="*/ 9227556 w 10377310"/>
                <a:gd name="connsiteY1" fmla="*/ 0 h 6876691"/>
                <a:gd name="connsiteX2" fmla="*/ 9217828 w 10377310"/>
                <a:gd name="connsiteY2" fmla="*/ 2642694 h 6876691"/>
                <a:gd name="connsiteX3" fmla="*/ 6550266 w 10377310"/>
                <a:gd name="connsiteY3" fmla="*/ 6862860 h 6876691"/>
                <a:gd name="connsiteX4" fmla="*/ 0 w 10377310"/>
                <a:gd name="connsiteY4" fmla="*/ 6876691 h 6876691"/>
                <a:gd name="connsiteX5" fmla="*/ 4129742 w 10377310"/>
                <a:gd name="connsiteY5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9217828 w 9227556"/>
                <a:gd name="connsiteY2" fmla="*/ 2642694 h 6876691"/>
                <a:gd name="connsiteX3" fmla="*/ 6550266 w 9227556"/>
                <a:gd name="connsiteY3" fmla="*/ 6862860 h 6876691"/>
                <a:gd name="connsiteX4" fmla="*/ 0 w 9227556"/>
                <a:gd name="connsiteY4" fmla="*/ 6876691 h 6876691"/>
                <a:gd name="connsiteX5" fmla="*/ 4129742 w 9227556"/>
                <a:gd name="connsiteY5" fmla="*/ 9729 h 6876691"/>
                <a:gd name="connsiteX0" fmla="*/ 4129742 w 9227556"/>
                <a:gd name="connsiteY0" fmla="*/ 9729 h 6876691"/>
                <a:gd name="connsiteX1" fmla="*/ 9227556 w 9227556"/>
                <a:gd name="connsiteY1" fmla="*/ 0 h 6876691"/>
                <a:gd name="connsiteX2" fmla="*/ 9217828 w 9227556"/>
                <a:gd name="connsiteY2" fmla="*/ 2642694 h 6876691"/>
                <a:gd name="connsiteX3" fmla="*/ 6659737 w 9227556"/>
                <a:gd name="connsiteY3" fmla="*/ 6875739 h 6876691"/>
                <a:gd name="connsiteX4" fmla="*/ 0 w 9227556"/>
                <a:gd name="connsiteY4" fmla="*/ 6876691 h 6876691"/>
                <a:gd name="connsiteX5" fmla="*/ 4129742 w 9227556"/>
                <a:gd name="connsiteY5" fmla="*/ 9729 h 6876691"/>
                <a:gd name="connsiteX0" fmla="*/ 4142099 w 9227556"/>
                <a:gd name="connsiteY0" fmla="*/ 5610 h 6876691"/>
                <a:gd name="connsiteX1" fmla="*/ 9227556 w 9227556"/>
                <a:gd name="connsiteY1" fmla="*/ 0 h 6876691"/>
                <a:gd name="connsiteX2" fmla="*/ 9217828 w 9227556"/>
                <a:gd name="connsiteY2" fmla="*/ 2642694 h 6876691"/>
                <a:gd name="connsiteX3" fmla="*/ 6659737 w 9227556"/>
                <a:gd name="connsiteY3" fmla="*/ 6875739 h 6876691"/>
                <a:gd name="connsiteX4" fmla="*/ 0 w 9227556"/>
                <a:gd name="connsiteY4" fmla="*/ 6876691 h 6876691"/>
                <a:gd name="connsiteX5" fmla="*/ 4142099 w 9227556"/>
                <a:gd name="connsiteY5" fmla="*/ 5610 h 6876691"/>
                <a:gd name="connsiteX0" fmla="*/ 4129742 w 9227556"/>
                <a:gd name="connsiteY0" fmla="*/ 5610 h 6876691"/>
                <a:gd name="connsiteX1" fmla="*/ 9227556 w 9227556"/>
                <a:gd name="connsiteY1" fmla="*/ 0 h 6876691"/>
                <a:gd name="connsiteX2" fmla="*/ 9217828 w 9227556"/>
                <a:gd name="connsiteY2" fmla="*/ 2642694 h 6876691"/>
                <a:gd name="connsiteX3" fmla="*/ 6659737 w 9227556"/>
                <a:gd name="connsiteY3" fmla="*/ 6875739 h 6876691"/>
                <a:gd name="connsiteX4" fmla="*/ 0 w 9227556"/>
                <a:gd name="connsiteY4" fmla="*/ 6876691 h 6876691"/>
                <a:gd name="connsiteX5" fmla="*/ 4129742 w 9227556"/>
                <a:gd name="connsiteY5" fmla="*/ 5610 h 6876691"/>
                <a:gd name="connsiteX0" fmla="*/ 4133861 w 9227556"/>
                <a:gd name="connsiteY0" fmla="*/ 0 h 6883438"/>
                <a:gd name="connsiteX1" fmla="*/ 9227556 w 9227556"/>
                <a:gd name="connsiteY1" fmla="*/ 6747 h 6883438"/>
                <a:gd name="connsiteX2" fmla="*/ 9217828 w 9227556"/>
                <a:gd name="connsiteY2" fmla="*/ 2649441 h 6883438"/>
                <a:gd name="connsiteX3" fmla="*/ 6659737 w 9227556"/>
                <a:gd name="connsiteY3" fmla="*/ 6882486 h 6883438"/>
                <a:gd name="connsiteX4" fmla="*/ 0 w 9227556"/>
                <a:gd name="connsiteY4" fmla="*/ 6883438 h 6883438"/>
                <a:gd name="connsiteX5" fmla="*/ 4133861 w 9227556"/>
                <a:gd name="connsiteY5" fmla="*/ 0 h 688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27556" h="6883438">
                  <a:moveTo>
                    <a:pt x="4133861" y="0"/>
                  </a:moveTo>
                  <a:lnTo>
                    <a:pt x="9227556" y="6747"/>
                  </a:lnTo>
                  <a:cubicBezTo>
                    <a:pt x="9224313" y="2295735"/>
                    <a:pt x="9227510" y="1146064"/>
                    <a:pt x="9217828" y="2649441"/>
                  </a:cubicBezTo>
                  <a:lnTo>
                    <a:pt x="6659737" y="6882486"/>
                  </a:lnTo>
                  <a:lnTo>
                    <a:pt x="0" y="6883438"/>
                  </a:lnTo>
                  <a:lnTo>
                    <a:pt x="4133861" y="0"/>
                  </a:lnTo>
                  <a:close/>
                </a:path>
              </a:pathLst>
            </a:custGeom>
            <a:solidFill>
              <a:schemeClr val="bg1">
                <a:alpha val="82000"/>
              </a:schemeClr>
            </a:solidFill>
            <a:ln w="28575">
              <a:noFill/>
            </a:ln>
            <a:effectLst/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36">
              <a:extLst>
                <a:ext uri="{FF2B5EF4-FFF2-40B4-BE49-F238E27FC236}">
                  <a16:creationId xmlns:a16="http://schemas.microsoft.com/office/drawing/2014/main" id="{797790D2-66BD-4EE4-93FA-976D1AE3FAF9}"/>
                </a:ext>
              </a:extLst>
            </p:cNvPr>
            <p:cNvSpPr/>
            <p:nvPr userDrawn="1"/>
          </p:nvSpPr>
          <p:spPr>
            <a:xfrm flipH="1" flipV="1">
              <a:off x="-3647" y="-11182"/>
              <a:ext cx="2562367" cy="4230326"/>
            </a:xfrm>
            <a:custGeom>
              <a:avLst/>
              <a:gdLst>
                <a:gd name="connsiteX0" fmla="*/ 0 w 7126382"/>
                <a:gd name="connsiteY0" fmla="*/ 0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0 w 7126382"/>
                <a:gd name="connsiteY4" fmla="*/ 0 h 6866963"/>
                <a:gd name="connsiteX0" fmla="*/ 2773082 w 7126382"/>
                <a:gd name="connsiteY0" fmla="*/ 0 h 6872939"/>
                <a:gd name="connsiteX1" fmla="*/ 7126382 w 7126382"/>
                <a:gd name="connsiteY1" fmla="*/ 5976 h 6872939"/>
                <a:gd name="connsiteX2" fmla="*/ 7126382 w 7126382"/>
                <a:gd name="connsiteY2" fmla="*/ 6872939 h 6872939"/>
                <a:gd name="connsiteX3" fmla="*/ 0 w 7126382"/>
                <a:gd name="connsiteY3" fmla="*/ 6872939 h 6872939"/>
                <a:gd name="connsiteX4" fmla="*/ 2773082 w 7126382"/>
                <a:gd name="connsiteY4" fmla="*/ 0 h 6872939"/>
                <a:gd name="connsiteX0" fmla="*/ 2928471 w 7126382"/>
                <a:gd name="connsiteY0" fmla="*/ 0 h 6908798"/>
                <a:gd name="connsiteX1" fmla="*/ 7126382 w 7126382"/>
                <a:gd name="connsiteY1" fmla="*/ 41835 h 6908798"/>
                <a:gd name="connsiteX2" fmla="*/ 7126382 w 7126382"/>
                <a:gd name="connsiteY2" fmla="*/ 6908798 h 6908798"/>
                <a:gd name="connsiteX3" fmla="*/ 0 w 7126382"/>
                <a:gd name="connsiteY3" fmla="*/ 6908798 h 6908798"/>
                <a:gd name="connsiteX4" fmla="*/ 2928471 w 7126382"/>
                <a:gd name="connsiteY4" fmla="*/ 0 h 6908798"/>
                <a:gd name="connsiteX0" fmla="*/ 3143624 w 7126382"/>
                <a:gd name="connsiteY0" fmla="*/ 0 h 6878915"/>
                <a:gd name="connsiteX1" fmla="*/ 7126382 w 7126382"/>
                <a:gd name="connsiteY1" fmla="*/ 11952 h 6878915"/>
                <a:gd name="connsiteX2" fmla="*/ 7126382 w 7126382"/>
                <a:gd name="connsiteY2" fmla="*/ 6878915 h 6878915"/>
                <a:gd name="connsiteX3" fmla="*/ 0 w 7126382"/>
                <a:gd name="connsiteY3" fmla="*/ 6878915 h 6878915"/>
                <a:gd name="connsiteX4" fmla="*/ 3143624 w 7126382"/>
                <a:gd name="connsiteY4" fmla="*/ 0 h 6878915"/>
                <a:gd name="connsiteX0" fmla="*/ 3556000 w 7126382"/>
                <a:gd name="connsiteY0" fmla="*/ 11954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3556000 w 7126382"/>
                <a:gd name="connsiteY4" fmla="*/ 11954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5055210 w 7126382"/>
                <a:gd name="connsiteY2" fmla="*/ 6866963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4140810 w 7126382"/>
                <a:gd name="connsiteY2" fmla="*/ 6855946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  <a:gd name="connsiteX0" fmla="*/ 4129742 w 4140810"/>
                <a:gd name="connsiteY0" fmla="*/ 0 h 6866962"/>
                <a:gd name="connsiteX1" fmla="*/ 4140810 w 4140810"/>
                <a:gd name="connsiteY1" fmla="*/ 6855945 h 6866962"/>
                <a:gd name="connsiteX2" fmla="*/ 0 w 4140810"/>
                <a:gd name="connsiteY2" fmla="*/ 6866962 h 6866962"/>
                <a:gd name="connsiteX3" fmla="*/ 4129742 w 4140810"/>
                <a:gd name="connsiteY3" fmla="*/ 0 h 6866962"/>
                <a:gd name="connsiteX0" fmla="*/ 4129742 w 4129931"/>
                <a:gd name="connsiteY0" fmla="*/ 0 h 6888995"/>
                <a:gd name="connsiteX1" fmla="*/ 4085726 w 4129931"/>
                <a:gd name="connsiteY1" fmla="*/ 6888995 h 6888995"/>
                <a:gd name="connsiteX2" fmla="*/ 0 w 4129931"/>
                <a:gd name="connsiteY2" fmla="*/ 6866962 h 6888995"/>
                <a:gd name="connsiteX3" fmla="*/ 4129742 w 4129931"/>
                <a:gd name="connsiteY3" fmla="*/ 0 h 6888995"/>
                <a:gd name="connsiteX0" fmla="*/ 4129742 w 4130812"/>
                <a:gd name="connsiteY0" fmla="*/ 0 h 6888995"/>
                <a:gd name="connsiteX1" fmla="*/ 4129793 w 4130812"/>
                <a:gd name="connsiteY1" fmla="*/ 6888995 h 6888995"/>
                <a:gd name="connsiteX2" fmla="*/ 0 w 4130812"/>
                <a:gd name="connsiteY2" fmla="*/ 6866962 h 6888995"/>
                <a:gd name="connsiteX3" fmla="*/ 4129742 w 4130812"/>
                <a:gd name="connsiteY3" fmla="*/ 0 h 6888995"/>
                <a:gd name="connsiteX0" fmla="*/ 4153271 w 4154341"/>
                <a:gd name="connsiteY0" fmla="*/ 0 h 6896714"/>
                <a:gd name="connsiteX1" fmla="*/ 4153322 w 4154341"/>
                <a:gd name="connsiteY1" fmla="*/ 6888995 h 6896714"/>
                <a:gd name="connsiteX2" fmla="*/ 0 w 4154341"/>
                <a:gd name="connsiteY2" fmla="*/ 6896714 h 6896714"/>
                <a:gd name="connsiteX3" fmla="*/ 4153271 w 4154341"/>
                <a:gd name="connsiteY3" fmla="*/ 0 h 6896714"/>
                <a:gd name="connsiteX0" fmla="*/ 4153270 w 4154339"/>
                <a:gd name="connsiteY0" fmla="*/ 0 h 6909552"/>
                <a:gd name="connsiteX1" fmla="*/ 4153322 w 4154339"/>
                <a:gd name="connsiteY1" fmla="*/ 6901833 h 6909552"/>
                <a:gd name="connsiteX2" fmla="*/ 0 w 4154339"/>
                <a:gd name="connsiteY2" fmla="*/ 6909552 h 6909552"/>
                <a:gd name="connsiteX3" fmla="*/ 4153270 w 4154339"/>
                <a:gd name="connsiteY3" fmla="*/ 0 h 6909552"/>
                <a:gd name="connsiteX0" fmla="*/ 4136348 w 4137419"/>
                <a:gd name="connsiteY0" fmla="*/ 0 h 6909552"/>
                <a:gd name="connsiteX1" fmla="*/ 4136400 w 4137419"/>
                <a:gd name="connsiteY1" fmla="*/ 6901833 h 6909552"/>
                <a:gd name="connsiteX2" fmla="*/ 0 w 4137419"/>
                <a:gd name="connsiteY2" fmla="*/ 6909552 h 6909552"/>
                <a:gd name="connsiteX3" fmla="*/ 4136348 w 4137419"/>
                <a:gd name="connsiteY3" fmla="*/ 0 h 69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7419" h="6909552">
                  <a:moveTo>
                    <a:pt x="4136348" y="0"/>
                  </a:moveTo>
                  <a:cubicBezTo>
                    <a:pt x="4140037" y="2285315"/>
                    <a:pt x="4132711" y="4616518"/>
                    <a:pt x="4136400" y="6901833"/>
                  </a:cubicBezTo>
                  <a:lnTo>
                    <a:pt x="0" y="6909552"/>
                  </a:lnTo>
                  <a:lnTo>
                    <a:pt x="4136348" y="0"/>
                  </a:lnTo>
                  <a:close/>
                </a:path>
              </a:pathLst>
            </a:custGeom>
            <a:solidFill>
              <a:schemeClr val="tx2">
                <a:alpha val="80000"/>
              </a:schemeClr>
            </a:solidFill>
            <a:ln w="28575">
              <a:noFill/>
            </a:ln>
            <a:effectLst/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36">
              <a:extLst>
                <a:ext uri="{FF2B5EF4-FFF2-40B4-BE49-F238E27FC236}">
                  <a16:creationId xmlns:a16="http://schemas.microsoft.com/office/drawing/2014/main" id="{72378870-78FA-4CCC-A941-EDEDA21F1457}"/>
                </a:ext>
              </a:extLst>
            </p:cNvPr>
            <p:cNvSpPr/>
            <p:nvPr userDrawn="1"/>
          </p:nvSpPr>
          <p:spPr>
            <a:xfrm>
              <a:off x="5083419" y="-2813"/>
              <a:ext cx="7126382" cy="6866963"/>
            </a:xfrm>
            <a:custGeom>
              <a:avLst/>
              <a:gdLst>
                <a:gd name="connsiteX0" fmla="*/ 0 w 7126382"/>
                <a:gd name="connsiteY0" fmla="*/ 0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0 w 7126382"/>
                <a:gd name="connsiteY4" fmla="*/ 0 h 6866963"/>
                <a:gd name="connsiteX0" fmla="*/ 2773082 w 7126382"/>
                <a:gd name="connsiteY0" fmla="*/ 0 h 6872939"/>
                <a:gd name="connsiteX1" fmla="*/ 7126382 w 7126382"/>
                <a:gd name="connsiteY1" fmla="*/ 5976 h 6872939"/>
                <a:gd name="connsiteX2" fmla="*/ 7126382 w 7126382"/>
                <a:gd name="connsiteY2" fmla="*/ 6872939 h 6872939"/>
                <a:gd name="connsiteX3" fmla="*/ 0 w 7126382"/>
                <a:gd name="connsiteY3" fmla="*/ 6872939 h 6872939"/>
                <a:gd name="connsiteX4" fmla="*/ 2773082 w 7126382"/>
                <a:gd name="connsiteY4" fmla="*/ 0 h 6872939"/>
                <a:gd name="connsiteX0" fmla="*/ 2928471 w 7126382"/>
                <a:gd name="connsiteY0" fmla="*/ 0 h 6908798"/>
                <a:gd name="connsiteX1" fmla="*/ 7126382 w 7126382"/>
                <a:gd name="connsiteY1" fmla="*/ 41835 h 6908798"/>
                <a:gd name="connsiteX2" fmla="*/ 7126382 w 7126382"/>
                <a:gd name="connsiteY2" fmla="*/ 6908798 h 6908798"/>
                <a:gd name="connsiteX3" fmla="*/ 0 w 7126382"/>
                <a:gd name="connsiteY3" fmla="*/ 6908798 h 6908798"/>
                <a:gd name="connsiteX4" fmla="*/ 2928471 w 7126382"/>
                <a:gd name="connsiteY4" fmla="*/ 0 h 6908798"/>
                <a:gd name="connsiteX0" fmla="*/ 3143624 w 7126382"/>
                <a:gd name="connsiteY0" fmla="*/ 0 h 6878915"/>
                <a:gd name="connsiteX1" fmla="*/ 7126382 w 7126382"/>
                <a:gd name="connsiteY1" fmla="*/ 11952 h 6878915"/>
                <a:gd name="connsiteX2" fmla="*/ 7126382 w 7126382"/>
                <a:gd name="connsiteY2" fmla="*/ 6878915 h 6878915"/>
                <a:gd name="connsiteX3" fmla="*/ 0 w 7126382"/>
                <a:gd name="connsiteY3" fmla="*/ 6878915 h 6878915"/>
                <a:gd name="connsiteX4" fmla="*/ 3143624 w 7126382"/>
                <a:gd name="connsiteY4" fmla="*/ 0 h 6878915"/>
                <a:gd name="connsiteX0" fmla="*/ 3556000 w 7126382"/>
                <a:gd name="connsiteY0" fmla="*/ 11954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3556000 w 7126382"/>
                <a:gd name="connsiteY4" fmla="*/ 11954 h 6866963"/>
                <a:gd name="connsiteX0" fmla="*/ 4129742 w 7126382"/>
                <a:gd name="connsiteY0" fmla="*/ 1 h 6866963"/>
                <a:gd name="connsiteX1" fmla="*/ 7126382 w 7126382"/>
                <a:gd name="connsiteY1" fmla="*/ 0 h 6866963"/>
                <a:gd name="connsiteX2" fmla="*/ 7126382 w 7126382"/>
                <a:gd name="connsiteY2" fmla="*/ 6866963 h 6866963"/>
                <a:gd name="connsiteX3" fmla="*/ 0 w 7126382"/>
                <a:gd name="connsiteY3" fmla="*/ 6866963 h 6866963"/>
                <a:gd name="connsiteX4" fmla="*/ 4129742 w 7126382"/>
                <a:gd name="connsiteY4" fmla="*/ 1 h 686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26382" h="6866963">
                  <a:moveTo>
                    <a:pt x="4129742" y="1"/>
                  </a:moveTo>
                  <a:lnTo>
                    <a:pt x="7126382" y="0"/>
                  </a:lnTo>
                  <a:lnTo>
                    <a:pt x="7126382" y="6866963"/>
                  </a:lnTo>
                  <a:lnTo>
                    <a:pt x="0" y="6866963"/>
                  </a:lnTo>
                  <a:lnTo>
                    <a:pt x="4129742" y="1"/>
                  </a:lnTo>
                  <a:close/>
                </a:path>
              </a:pathLst>
            </a:custGeom>
            <a:solidFill>
              <a:schemeClr val="tx2">
                <a:alpha val="80000"/>
              </a:schemeClr>
            </a:solidFill>
            <a:ln w="28575">
              <a:noFill/>
            </a:ln>
            <a:effectLst/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Slide Number Placeholder 2">
            <a:extLst>
              <a:ext uri="{FF2B5EF4-FFF2-40B4-BE49-F238E27FC236}">
                <a16:creationId xmlns:a16="http://schemas.microsoft.com/office/drawing/2014/main" id="{7FB97B30-D6FD-420D-A0CF-DBF1DC242C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2943" y="6684452"/>
            <a:ext cx="914400" cy="182563"/>
          </a:xfrm>
        </p:spPr>
        <p:txBody>
          <a:bodyPr/>
          <a:lstStyle/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57CC9214-F546-4EF9-912C-5C459EC92C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5317" y="4576443"/>
            <a:ext cx="5918479" cy="860568"/>
          </a:xfrm>
        </p:spPr>
        <p:txBody>
          <a:bodyPr anchor="t">
            <a:normAutofit/>
          </a:bodyPr>
          <a:lstStyle>
            <a:lvl1pPr marL="0" indent="0" algn="l">
              <a:spcBef>
                <a:spcPts val="300"/>
              </a:spcBef>
              <a:buNone/>
              <a:defRPr sz="2000" b="0" spc="0" baseline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7A3EDD-7721-464A-A973-58B69978F8F4}"/>
              </a:ext>
            </a:extLst>
          </p:cNvPr>
          <p:cNvSpPr txBox="1"/>
          <p:nvPr/>
        </p:nvSpPr>
        <p:spPr bwMode="auto">
          <a:xfrm>
            <a:off x="6491397" y="6601984"/>
            <a:ext cx="534377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1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+mn-cs"/>
              </a:rPr>
              <a:t>RAPISCAN SYSTEMS | AS&amp;E — PART OF THE OSI SYSTEMS FAMILY OF SECURITY COMPANIES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734309-AA46-482B-9082-FCF626AB5283}"/>
              </a:ext>
            </a:extLst>
          </p:cNvPr>
          <p:cNvSpPr txBox="1"/>
          <p:nvPr/>
        </p:nvSpPr>
        <p:spPr bwMode="auto">
          <a:xfrm>
            <a:off x="6350661" y="6395628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n-US" sz="800" b="0" spc="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99B43CBD-7502-42F0-BF29-74DB424D6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4632" y="3898095"/>
            <a:ext cx="2461793" cy="729824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4BD5D71-1BE9-4FD5-8C7A-2855D25107AC}"/>
              </a:ext>
            </a:extLst>
          </p:cNvPr>
          <p:cNvGrpSpPr>
            <a:grpSpLocks noChangeAspect="1"/>
          </p:cNvGrpSpPr>
          <p:nvPr/>
        </p:nvGrpSpPr>
        <p:grpSpPr>
          <a:xfrm>
            <a:off x="406874" y="1270024"/>
            <a:ext cx="11430000" cy="2275956"/>
            <a:chOff x="384840" y="1497673"/>
            <a:chExt cx="10026100" cy="1996410"/>
          </a:xfrm>
          <a:solidFill>
            <a:schemeClr val="bg1"/>
          </a:solidFill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F72F647-79DA-4AE4-9343-CC042E8E6892}"/>
                </a:ext>
              </a:extLst>
            </p:cNvPr>
            <p:cNvSpPr/>
            <p:nvPr userDrawn="1"/>
          </p:nvSpPr>
          <p:spPr>
            <a:xfrm>
              <a:off x="384840" y="1497673"/>
              <a:ext cx="10026100" cy="1996410"/>
            </a:xfrm>
            <a:prstGeom prst="rect">
              <a:avLst/>
            </a:prstGeom>
            <a:solidFill>
              <a:schemeClr val="bg1">
                <a:alpha val="98000"/>
              </a:schemeClr>
            </a:solidFill>
            <a:ln w="28575">
              <a:noFill/>
            </a:ln>
            <a:effectLst/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F9C78C0-0ECA-4B3A-A132-348E6CCA4A1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4775" y="1571024"/>
              <a:ext cx="2437900" cy="1861263"/>
            </a:xfrm>
            <a:prstGeom prst="rect">
              <a:avLst/>
            </a:prstGeom>
            <a:grpFill/>
          </p:spPr>
        </p:pic>
        <p:pic>
          <p:nvPicPr>
            <p:cNvPr id="43" name="Picture 42" descr="A car parked on the side of a road&#10;&#10;Description automatically generated">
              <a:extLst>
                <a:ext uri="{FF2B5EF4-FFF2-40B4-BE49-F238E27FC236}">
                  <a16:creationId xmlns:a16="http://schemas.microsoft.com/office/drawing/2014/main" id="{3C924A5A-5F40-4EEC-B682-29A1D034098C}"/>
                </a:ext>
              </a:extLst>
            </p:cNvPr>
            <p:cNvPicPr>
              <a:picLocks/>
            </p:cNvPicPr>
            <p:nvPr userDrawn="1"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9088" y="1574568"/>
              <a:ext cx="2404872" cy="884314"/>
            </a:xfrm>
            <a:prstGeom prst="rect">
              <a:avLst/>
            </a:prstGeom>
            <a:grpFill/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FC61593F-AF2E-40AF-AAB1-63D00EF731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9717" y="1571914"/>
              <a:ext cx="2390178" cy="886968"/>
            </a:xfrm>
            <a:prstGeom prst="rect">
              <a:avLst/>
            </a:prstGeom>
            <a:grpFill/>
            <a:ln w="6350"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73F5FE77-3A75-4903-9808-41469B0ABAB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6107" y="2525596"/>
              <a:ext cx="2400965" cy="905256"/>
            </a:xfrm>
            <a:prstGeom prst="rect">
              <a:avLst/>
            </a:prstGeom>
            <a:grpFill/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E84E322A-DF5B-41E6-8E2F-7679D8B252D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26914" y="1572332"/>
              <a:ext cx="2404872" cy="1861263"/>
            </a:xfrm>
            <a:prstGeom prst="rect">
              <a:avLst/>
            </a:prstGeom>
            <a:grpFill/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327BCC1-F47C-4D60-94ED-A06A231DE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994" y="3743126"/>
            <a:ext cx="5914802" cy="771342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7" name="Picture 26" descr="A picture containing outdoor, street, sitting, front&#10;&#10;Description automatically generated">
            <a:extLst>
              <a:ext uri="{FF2B5EF4-FFF2-40B4-BE49-F238E27FC236}">
                <a16:creationId xmlns:a16="http://schemas.microsoft.com/office/drawing/2014/main" id="{AD96A03F-875D-4C2E-9436-345E058C2064}"/>
              </a:ext>
            </a:extLst>
          </p:cNvPr>
          <p:cNvPicPr>
            <a:picLocks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620" y="2465166"/>
            <a:ext cx="2734056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70602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sitting, truck, table&#10;&#10;Description automatically generated">
            <a:extLst>
              <a:ext uri="{FF2B5EF4-FFF2-40B4-BE49-F238E27FC236}">
                <a16:creationId xmlns:a16="http://schemas.microsoft.com/office/drawing/2014/main" id="{033E55F0-D474-4BF1-B01B-576F9776C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F753B5C-5138-C84B-9A6A-782D0FD7412C}"/>
              </a:ext>
            </a:extLst>
          </p:cNvPr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06EC7">
              <a:alpha val="65000"/>
            </a:srgbClr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BE5DA22-3B33-FC40-90FA-C931B3B4065B}"/>
              </a:ext>
            </a:extLst>
          </p:cNvPr>
          <p:cNvSpPr txBox="1">
            <a:spLocks/>
          </p:cNvSpPr>
          <p:nvPr/>
        </p:nvSpPr>
        <p:spPr>
          <a:xfrm>
            <a:off x="11733195" y="6684452"/>
            <a:ext cx="364147" cy="17354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700" b="0" kern="1200" cap="small" baseline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0705A94-B69D-42C9-87EE-BEFED5E80DC2}" type="slidenum">
              <a:rPr lang="en-CA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CA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0661DE6-F8CE-484A-A4F9-40625DBC9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4"/>
            <a:ext cx="2035075" cy="6033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216152"/>
            <a:ext cx="8950771" cy="771342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16">
            <a:extLst>
              <a:ext uri="{FF2B5EF4-FFF2-40B4-BE49-F238E27FC236}">
                <a16:creationId xmlns:a16="http://schemas.microsoft.com/office/drawing/2014/main" id="{6E878BA7-6606-4E53-A882-72A95ACC1A6B}"/>
              </a:ext>
            </a:extLst>
          </p:cNvPr>
          <p:cNvSpPr txBox="1">
            <a:spLocks/>
          </p:cNvSpPr>
          <p:nvPr/>
        </p:nvSpPr>
        <p:spPr>
          <a:xfrm>
            <a:off x="415751" y="6590069"/>
            <a:ext cx="4090507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</p:spTree>
    <p:extLst>
      <p:ext uri="{BB962C8B-B14F-4D97-AF65-F5344CB8AC3E}">
        <p14:creationId xmlns:p14="http://schemas.microsoft.com/office/powerpoint/2010/main" val="328101567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Section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4B89D-2B90-544D-B2A3-8E455AFC5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121144"/>
            <a:ext cx="8950771" cy="77134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0712B-5F70-4847-89F0-600CC2B0C6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33195" y="6684453"/>
            <a:ext cx="364147" cy="1735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6">
            <a:extLst>
              <a:ext uri="{FF2B5EF4-FFF2-40B4-BE49-F238E27FC236}">
                <a16:creationId xmlns:a16="http://schemas.microsoft.com/office/drawing/2014/main" id="{8E5EB50A-1155-0048-B84B-A18DF3B31381}"/>
              </a:ext>
            </a:extLst>
          </p:cNvPr>
          <p:cNvSpPr txBox="1">
            <a:spLocks/>
          </p:cNvSpPr>
          <p:nvPr/>
        </p:nvSpPr>
        <p:spPr>
          <a:xfrm>
            <a:off x="415752" y="6590069"/>
            <a:ext cx="38608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>
                <a:solidFill>
                  <a:schemeClr val="bg1"/>
                </a:solidFill>
                <a:latin typeface="+mn-lt"/>
              </a:rPr>
              <a:t>© 2019</a:t>
            </a:r>
            <a:r>
              <a:rPr lang="en-US" sz="700" b="0" cap="none" spc="100" baseline="0">
                <a:solidFill>
                  <a:schemeClr val="bg1"/>
                </a:solidFill>
                <a:latin typeface="+mn-lt"/>
              </a:rPr>
              <a:t> Rapiscan Systems | American Science and Engineering, Inc.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F7862-B7A3-F74D-83DA-A0AE1851597D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6AC6C6-FBF8-4443-882C-3A6B0382CE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391" y="339955"/>
            <a:ext cx="2035075" cy="6033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F21B0D-D15D-487F-8FCF-29D37656B942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>
                <a:solidFill>
                  <a:srgbClr val="FFFFFF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356726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4926334-CA1B-F540-A121-506BF3E1217A}"/>
              </a:ext>
            </a:extLst>
          </p:cNvPr>
          <p:cNvSpPr/>
          <p:nvPr/>
        </p:nvSpPr>
        <p:spPr>
          <a:xfrm>
            <a:off x="-5976" y="1029904"/>
            <a:ext cx="12192000" cy="5351646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55524"/>
            <a:ext cx="8950771" cy="661403"/>
          </a:xfrm>
        </p:spPr>
        <p:txBody>
          <a:bodyPr anchor="ctr"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1" y="1520825"/>
            <a:ext cx="4983479" cy="4666614"/>
          </a:xfrm>
        </p:spPr>
        <p:txBody>
          <a:bodyPr>
            <a:normAutofit/>
          </a:bodyPr>
          <a:lstStyle>
            <a:lvl1pPr marL="346075" indent="-342900">
              <a:buClr>
                <a:srgbClr val="006EC7"/>
              </a:buClr>
              <a:buFont typeface="Arial" panose="020B0604020202020204" pitchFamily="34" charset="0"/>
              <a:buChar char="•"/>
              <a:defRPr sz="2000">
                <a:solidFill>
                  <a:srgbClr val="006EC7"/>
                </a:solidFill>
                <a:latin typeface="+mn-lt"/>
              </a:defRPr>
            </a:lvl1pPr>
            <a:lvl2pPr marL="514350" indent="-231775">
              <a:buClr>
                <a:srgbClr val="006EC7"/>
              </a:buClr>
              <a:buFont typeface="Arial" panose="020B0604020202020204" pitchFamily="34" charset="0"/>
              <a:buChar char="•"/>
              <a:defRPr sz="2000">
                <a:solidFill>
                  <a:srgbClr val="006EC7"/>
                </a:solidFill>
                <a:latin typeface="+mn-lt"/>
              </a:defRPr>
            </a:lvl2pPr>
            <a:lvl3pPr marL="1030288" indent="-230188">
              <a:spcBef>
                <a:spcPts val="800"/>
              </a:spcBef>
              <a:buClr>
                <a:srgbClr val="006EC7"/>
              </a:buClr>
              <a:buFont typeface="Arial" panose="020B0604020202020204" pitchFamily="34" charset="0"/>
              <a:buChar char="•"/>
              <a:tabLst/>
              <a:defRPr sz="2000">
                <a:solidFill>
                  <a:srgbClr val="006EC7"/>
                </a:solidFill>
                <a:latin typeface="+mn-lt"/>
              </a:defRPr>
            </a:lvl3pPr>
            <a:lvl4pPr marL="1482725" indent="-284163">
              <a:spcBef>
                <a:spcPts val="800"/>
              </a:spcBef>
              <a:buClr>
                <a:srgbClr val="006EC7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rgbClr val="006EC7"/>
                </a:solidFill>
                <a:latin typeface="+mn-lt"/>
              </a:defRPr>
            </a:lvl4pPr>
            <a:lvl5pPr marL="1944688" indent="-231775">
              <a:spcBef>
                <a:spcPts val="800"/>
              </a:spcBef>
              <a:buClr>
                <a:srgbClr val="006EC7"/>
              </a:buClr>
              <a:buFont typeface="Arial" panose="020B0604020202020204" pitchFamily="34" charset="0"/>
              <a:buChar char="•"/>
              <a:defRPr sz="2000">
                <a:solidFill>
                  <a:srgbClr val="006EC7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569B5C2E-AC50-47F6-BD68-DDCED795BA6D}"/>
              </a:ext>
            </a:extLst>
          </p:cNvPr>
          <p:cNvSpPr/>
          <p:nvPr/>
        </p:nvSpPr>
        <p:spPr>
          <a:xfrm>
            <a:off x="5394193" y="1028011"/>
            <a:ext cx="6797808" cy="5356051"/>
          </a:xfrm>
          <a:custGeom>
            <a:avLst/>
            <a:gdLst>
              <a:gd name="connsiteX0" fmla="*/ 3188874 w 6815737"/>
              <a:gd name="connsiteY0" fmla="*/ 7684 h 5378824"/>
              <a:gd name="connsiteX1" fmla="*/ 0 w 6815737"/>
              <a:gd name="connsiteY1" fmla="*/ 5378824 h 5378824"/>
              <a:gd name="connsiteX2" fmla="*/ 6815737 w 6815737"/>
              <a:gd name="connsiteY2" fmla="*/ 5378824 h 5378824"/>
              <a:gd name="connsiteX3" fmla="*/ 6815737 w 6815737"/>
              <a:gd name="connsiteY3" fmla="*/ 0 h 5378824"/>
              <a:gd name="connsiteX4" fmla="*/ 3188874 w 6815737"/>
              <a:gd name="connsiteY4" fmla="*/ 7684 h 5378824"/>
              <a:gd name="connsiteX0" fmla="*/ 3188874 w 6815737"/>
              <a:gd name="connsiteY0" fmla="*/ 0 h 5371140"/>
              <a:gd name="connsiteX1" fmla="*/ 0 w 6815737"/>
              <a:gd name="connsiteY1" fmla="*/ 5371140 h 5371140"/>
              <a:gd name="connsiteX2" fmla="*/ 6815737 w 6815737"/>
              <a:gd name="connsiteY2" fmla="*/ 5371140 h 5371140"/>
              <a:gd name="connsiteX3" fmla="*/ 6815737 w 6815737"/>
              <a:gd name="connsiteY3" fmla="*/ 862 h 5371140"/>
              <a:gd name="connsiteX4" fmla="*/ 3188874 w 6815737"/>
              <a:gd name="connsiteY4" fmla="*/ 0 h 5371140"/>
              <a:gd name="connsiteX0" fmla="*/ 3179821 w 6806684"/>
              <a:gd name="connsiteY0" fmla="*/ 0 h 5371140"/>
              <a:gd name="connsiteX1" fmla="*/ 0 w 6806684"/>
              <a:gd name="connsiteY1" fmla="*/ 5356051 h 5371140"/>
              <a:gd name="connsiteX2" fmla="*/ 6806684 w 6806684"/>
              <a:gd name="connsiteY2" fmla="*/ 5371140 h 5371140"/>
              <a:gd name="connsiteX3" fmla="*/ 6806684 w 6806684"/>
              <a:gd name="connsiteY3" fmla="*/ 862 h 5371140"/>
              <a:gd name="connsiteX4" fmla="*/ 3179821 w 6806684"/>
              <a:gd name="connsiteY4" fmla="*/ 0 h 5371140"/>
              <a:gd name="connsiteX0" fmla="*/ 3188874 w 6815737"/>
              <a:gd name="connsiteY0" fmla="*/ 0 h 5371140"/>
              <a:gd name="connsiteX1" fmla="*/ 0 w 6815737"/>
              <a:gd name="connsiteY1" fmla="*/ 5356051 h 5371140"/>
              <a:gd name="connsiteX2" fmla="*/ 6815737 w 6815737"/>
              <a:gd name="connsiteY2" fmla="*/ 5371140 h 5371140"/>
              <a:gd name="connsiteX3" fmla="*/ 6815737 w 6815737"/>
              <a:gd name="connsiteY3" fmla="*/ 862 h 5371140"/>
              <a:gd name="connsiteX4" fmla="*/ 3188874 w 6815737"/>
              <a:gd name="connsiteY4" fmla="*/ 0 h 5371140"/>
              <a:gd name="connsiteX0" fmla="*/ 3188874 w 6823553"/>
              <a:gd name="connsiteY0" fmla="*/ 0 h 5356051"/>
              <a:gd name="connsiteX1" fmla="*/ 0 w 6823553"/>
              <a:gd name="connsiteY1" fmla="*/ 5356051 h 5356051"/>
              <a:gd name="connsiteX2" fmla="*/ 6823553 w 6823553"/>
              <a:gd name="connsiteY2" fmla="*/ 5355509 h 5356051"/>
              <a:gd name="connsiteX3" fmla="*/ 6815737 w 6823553"/>
              <a:gd name="connsiteY3" fmla="*/ 862 h 5356051"/>
              <a:gd name="connsiteX4" fmla="*/ 3188874 w 6823553"/>
              <a:gd name="connsiteY4" fmla="*/ 0 h 5356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3553" h="5356051">
                <a:moveTo>
                  <a:pt x="3188874" y="0"/>
                </a:moveTo>
                <a:lnTo>
                  <a:pt x="0" y="5356051"/>
                </a:lnTo>
                <a:lnTo>
                  <a:pt x="6823553" y="5355509"/>
                </a:lnTo>
                <a:cubicBezTo>
                  <a:pt x="6820948" y="3570627"/>
                  <a:pt x="6818342" y="1785744"/>
                  <a:pt x="6815737" y="862"/>
                </a:cubicBezTo>
                <a:lnTo>
                  <a:pt x="3188874" y="0"/>
                </a:lnTo>
                <a:close/>
              </a:path>
            </a:pathLst>
          </a:cu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2946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ontent Box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>
            <a:extLst>
              <a:ext uri="{FF2B5EF4-FFF2-40B4-BE49-F238E27FC236}">
                <a16:creationId xmlns:a16="http://schemas.microsoft.com/office/drawing/2014/main" id="{E7E8084D-E7E9-4780-AB8B-2EFDC62A30F7}"/>
              </a:ext>
            </a:extLst>
          </p:cNvPr>
          <p:cNvSpPr/>
          <p:nvPr/>
        </p:nvSpPr>
        <p:spPr>
          <a:xfrm>
            <a:off x="-3612" y="-12700"/>
            <a:ext cx="9194800" cy="6870700"/>
          </a:xfrm>
          <a:custGeom>
            <a:avLst/>
            <a:gdLst>
              <a:gd name="connsiteX0" fmla="*/ 5905500 w 5905500"/>
              <a:gd name="connsiteY0" fmla="*/ 0 h 6896100"/>
              <a:gd name="connsiteX1" fmla="*/ 3352800 w 5905500"/>
              <a:gd name="connsiteY1" fmla="*/ 6896100 h 6896100"/>
              <a:gd name="connsiteX2" fmla="*/ 0 w 5905500"/>
              <a:gd name="connsiteY2" fmla="*/ 6896100 h 6896100"/>
              <a:gd name="connsiteX3" fmla="*/ 0 w 5905500"/>
              <a:gd name="connsiteY3" fmla="*/ 38100 h 6896100"/>
              <a:gd name="connsiteX4" fmla="*/ 5905500 w 5905500"/>
              <a:gd name="connsiteY4" fmla="*/ 0 h 6896100"/>
              <a:gd name="connsiteX0" fmla="*/ 7378700 w 7378700"/>
              <a:gd name="connsiteY0" fmla="*/ 0 h 6858000"/>
              <a:gd name="connsiteX1" fmla="*/ 3352800 w 7378700"/>
              <a:gd name="connsiteY1" fmla="*/ 6858000 h 6858000"/>
              <a:gd name="connsiteX2" fmla="*/ 0 w 7378700"/>
              <a:gd name="connsiteY2" fmla="*/ 6858000 h 6858000"/>
              <a:gd name="connsiteX3" fmla="*/ 0 w 7378700"/>
              <a:gd name="connsiteY3" fmla="*/ 0 h 6858000"/>
              <a:gd name="connsiteX4" fmla="*/ 7378700 w 7378700"/>
              <a:gd name="connsiteY4" fmla="*/ 0 h 6858000"/>
              <a:gd name="connsiteX0" fmla="*/ 7378700 w 7378700"/>
              <a:gd name="connsiteY0" fmla="*/ 0 h 6858000"/>
              <a:gd name="connsiteX1" fmla="*/ 3352800 w 7378700"/>
              <a:gd name="connsiteY1" fmla="*/ 6858000 h 6858000"/>
              <a:gd name="connsiteX2" fmla="*/ 0 w 7378700"/>
              <a:gd name="connsiteY2" fmla="*/ 6858000 h 6858000"/>
              <a:gd name="connsiteX3" fmla="*/ 139700 w 7378700"/>
              <a:gd name="connsiteY3" fmla="*/ 495300 h 6858000"/>
              <a:gd name="connsiteX4" fmla="*/ 7378700 w 7378700"/>
              <a:gd name="connsiteY4" fmla="*/ 0 h 68580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51181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9194800 w 9194800"/>
              <a:gd name="connsiteY0" fmla="*/ 12700 h 6870700"/>
              <a:gd name="connsiteX1" fmla="*/ 5118100 w 9194800"/>
              <a:gd name="connsiteY1" fmla="*/ 6870700 h 6870700"/>
              <a:gd name="connsiteX2" fmla="*/ 0 w 9194800"/>
              <a:gd name="connsiteY2" fmla="*/ 6870700 h 6870700"/>
              <a:gd name="connsiteX3" fmla="*/ 0 w 9194800"/>
              <a:gd name="connsiteY3" fmla="*/ 0 h 6870700"/>
              <a:gd name="connsiteX4" fmla="*/ 9194800 w 9194800"/>
              <a:gd name="connsiteY4" fmla="*/ 12700 h 687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4800" h="6870700">
                <a:moveTo>
                  <a:pt x="9194800" y="12700"/>
                </a:moveTo>
                <a:lnTo>
                  <a:pt x="5118100" y="6870700"/>
                </a:lnTo>
                <a:lnTo>
                  <a:pt x="0" y="6870700"/>
                </a:lnTo>
                <a:lnTo>
                  <a:pt x="0" y="0"/>
                </a:lnTo>
                <a:lnTo>
                  <a:pt x="9194800" y="12700"/>
                </a:lnTo>
                <a:close/>
              </a:path>
            </a:pathLst>
          </a:custGeom>
          <a:solidFill>
            <a:srgbClr val="006EC7"/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59896"/>
            <a:ext cx="8950771" cy="771342"/>
          </a:xfrm>
        </p:spPr>
        <p:txBody>
          <a:bodyPr anchor="ctr"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2" y="1297857"/>
            <a:ext cx="5435598" cy="4875837"/>
          </a:xfrm>
        </p:spPr>
        <p:txBody>
          <a:bodyPr>
            <a:normAutofit/>
          </a:bodyPr>
          <a:lstStyle>
            <a:lvl1pPr marL="346075" indent="-342900">
              <a:buClr>
                <a:schemeClr val="bg1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+mn-lt"/>
              </a:defRPr>
            </a:lvl1pPr>
            <a:lvl2pPr marL="514350" indent="-231775">
              <a:buClr>
                <a:schemeClr val="bg1"/>
              </a:buClr>
              <a:defRPr sz="2000">
                <a:solidFill>
                  <a:schemeClr val="bg1"/>
                </a:solidFill>
                <a:latin typeface="+mn-lt"/>
              </a:defRPr>
            </a:lvl2pPr>
            <a:lvl3pPr marL="1030288" indent="-230188">
              <a:spcBef>
                <a:spcPts val="800"/>
              </a:spcBef>
              <a:buClr>
                <a:schemeClr val="bg1"/>
              </a:buClr>
              <a:tabLst/>
              <a:defRPr sz="1800">
                <a:solidFill>
                  <a:schemeClr val="bg1"/>
                </a:solidFill>
                <a:latin typeface="+mn-lt"/>
              </a:defRPr>
            </a:lvl3pPr>
            <a:lvl4pPr marL="1482725" indent="-284163">
              <a:spcBef>
                <a:spcPts val="800"/>
              </a:spcBef>
              <a:buClr>
                <a:schemeClr val="bg1"/>
              </a:buClr>
              <a:buSzPct val="90000"/>
              <a:defRPr sz="1600">
                <a:solidFill>
                  <a:schemeClr val="bg1"/>
                </a:solidFill>
                <a:latin typeface="+mn-lt"/>
              </a:defRPr>
            </a:lvl4pPr>
            <a:lvl5pPr marL="1944688" indent="-231775">
              <a:spcBef>
                <a:spcPts val="800"/>
              </a:spcBef>
              <a:buClr>
                <a:schemeClr val="bg1"/>
              </a:buClr>
              <a:defRPr sz="16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08A6D9-E403-4821-A798-AE00464908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4000" y="1297857"/>
            <a:ext cx="4960471" cy="4875837"/>
          </a:xfrm>
          <a:ln w="28575">
            <a:solidFill>
              <a:schemeClr val="bg1"/>
            </a:solidFill>
          </a:ln>
        </p:spPr>
        <p:txBody>
          <a:bodyPr/>
          <a:lstStyle>
            <a:lvl1pPr marL="1714500" indent="-1711325"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Footer Placeholder 16">
            <a:extLst>
              <a:ext uri="{FF2B5EF4-FFF2-40B4-BE49-F238E27FC236}">
                <a16:creationId xmlns:a16="http://schemas.microsoft.com/office/drawing/2014/main" id="{95F2A382-05F0-45FD-A184-02A8EC4653F1}"/>
              </a:ext>
            </a:extLst>
          </p:cNvPr>
          <p:cNvSpPr txBox="1">
            <a:spLocks/>
          </p:cNvSpPr>
          <p:nvPr/>
        </p:nvSpPr>
        <p:spPr>
          <a:xfrm>
            <a:off x="415752" y="6590069"/>
            <a:ext cx="38608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>
                <a:solidFill>
                  <a:schemeClr val="bg1"/>
                </a:solidFill>
                <a:latin typeface="+mn-lt"/>
              </a:rPr>
              <a:t>© 2019</a:t>
            </a:r>
            <a:r>
              <a:rPr lang="en-US" sz="700" b="0" cap="none" spc="100" baseline="0">
                <a:solidFill>
                  <a:schemeClr val="bg1"/>
                </a:solidFill>
                <a:latin typeface="+mn-lt"/>
              </a:rPr>
              <a:t> Rapiscan Systems | American Science and Engineering,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488F58-2C40-4512-B740-BA4E6E79BDA2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20650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135BD-7CFB-4E6A-AA46-7B3C90774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CA999F-482F-41B5-B5D6-01BA45B41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02494-89D8-4B59-A90A-52414805F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8060-FD80-4567-991A-78C6DB410B6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7DA9C0-7C9D-476A-81FC-7EB4AC2D9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E319D-7161-43DA-AF14-FE4CA60D8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63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ext Box on Blue with Ang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F23B49D-AD4E-414D-899C-62336F8187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5107259" y="1044441"/>
            <a:ext cx="7084742" cy="5813559"/>
          </a:xfrm>
          <a:custGeom>
            <a:avLst/>
            <a:gdLst>
              <a:gd name="connsiteX0" fmla="*/ 3465798 w 7084742"/>
              <a:gd name="connsiteY0" fmla="*/ 0 h 5813559"/>
              <a:gd name="connsiteX1" fmla="*/ 7084742 w 7084742"/>
              <a:gd name="connsiteY1" fmla="*/ 0 h 5813559"/>
              <a:gd name="connsiteX2" fmla="*/ 7084742 w 7084742"/>
              <a:gd name="connsiteY2" fmla="*/ 5813559 h 5813559"/>
              <a:gd name="connsiteX3" fmla="*/ 0 w 7084742"/>
              <a:gd name="connsiteY3" fmla="*/ 5813559 h 5813559"/>
              <a:gd name="connsiteX4" fmla="*/ 0 w 7084742"/>
              <a:gd name="connsiteY4" fmla="*/ 5813557 h 581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84742" h="5813559">
                <a:moveTo>
                  <a:pt x="3465798" y="0"/>
                </a:moveTo>
                <a:lnTo>
                  <a:pt x="7084742" y="0"/>
                </a:lnTo>
                <a:lnTo>
                  <a:pt x="7084742" y="5813559"/>
                </a:lnTo>
                <a:lnTo>
                  <a:pt x="0" y="5813559"/>
                </a:lnTo>
                <a:lnTo>
                  <a:pt x="0" y="5813557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lvl1pPr marL="3657600" indent="-3654425"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B524B428-79DC-457B-B559-499CA6404885}"/>
              </a:ext>
            </a:extLst>
          </p:cNvPr>
          <p:cNvSpPr/>
          <p:nvPr/>
        </p:nvSpPr>
        <p:spPr>
          <a:xfrm>
            <a:off x="-3612" y="-12700"/>
            <a:ext cx="9194800" cy="6870700"/>
          </a:xfrm>
          <a:custGeom>
            <a:avLst/>
            <a:gdLst>
              <a:gd name="connsiteX0" fmla="*/ 5905500 w 5905500"/>
              <a:gd name="connsiteY0" fmla="*/ 0 h 6896100"/>
              <a:gd name="connsiteX1" fmla="*/ 3352800 w 5905500"/>
              <a:gd name="connsiteY1" fmla="*/ 6896100 h 6896100"/>
              <a:gd name="connsiteX2" fmla="*/ 0 w 5905500"/>
              <a:gd name="connsiteY2" fmla="*/ 6896100 h 6896100"/>
              <a:gd name="connsiteX3" fmla="*/ 0 w 5905500"/>
              <a:gd name="connsiteY3" fmla="*/ 38100 h 6896100"/>
              <a:gd name="connsiteX4" fmla="*/ 5905500 w 5905500"/>
              <a:gd name="connsiteY4" fmla="*/ 0 h 6896100"/>
              <a:gd name="connsiteX0" fmla="*/ 7378700 w 7378700"/>
              <a:gd name="connsiteY0" fmla="*/ 0 h 6858000"/>
              <a:gd name="connsiteX1" fmla="*/ 3352800 w 7378700"/>
              <a:gd name="connsiteY1" fmla="*/ 6858000 h 6858000"/>
              <a:gd name="connsiteX2" fmla="*/ 0 w 7378700"/>
              <a:gd name="connsiteY2" fmla="*/ 6858000 h 6858000"/>
              <a:gd name="connsiteX3" fmla="*/ 0 w 7378700"/>
              <a:gd name="connsiteY3" fmla="*/ 0 h 6858000"/>
              <a:gd name="connsiteX4" fmla="*/ 7378700 w 7378700"/>
              <a:gd name="connsiteY4" fmla="*/ 0 h 6858000"/>
              <a:gd name="connsiteX0" fmla="*/ 7378700 w 7378700"/>
              <a:gd name="connsiteY0" fmla="*/ 0 h 6858000"/>
              <a:gd name="connsiteX1" fmla="*/ 3352800 w 7378700"/>
              <a:gd name="connsiteY1" fmla="*/ 6858000 h 6858000"/>
              <a:gd name="connsiteX2" fmla="*/ 0 w 7378700"/>
              <a:gd name="connsiteY2" fmla="*/ 6858000 h 6858000"/>
              <a:gd name="connsiteX3" fmla="*/ 139700 w 7378700"/>
              <a:gd name="connsiteY3" fmla="*/ 495300 h 6858000"/>
              <a:gd name="connsiteX4" fmla="*/ 7378700 w 7378700"/>
              <a:gd name="connsiteY4" fmla="*/ 0 h 68580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33528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7378700 w 7378700"/>
              <a:gd name="connsiteY0" fmla="*/ 12700 h 6870700"/>
              <a:gd name="connsiteX1" fmla="*/ 5118100 w 7378700"/>
              <a:gd name="connsiteY1" fmla="*/ 6870700 h 6870700"/>
              <a:gd name="connsiteX2" fmla="*/ 0 w 7378700"/>
              <a:gd name="connsiteY2" fmla="*/ 6870700 h 6870700"/>
              <a:gd name="connsiteX3" fmla="*/ 0 w 7378700"/>
              <a:gd name="connsiteY3" fmla="*/ 0 h 6870700"/>
              <a:gd name="connsiteX4" fmla="*/ 7378700 w 7378700"/>
              <a:gd name="connsiteY4" fmla="*/ 12700 h 6870700"/>
              <a:gd name="connsiteX0" fmla="*/ 9194800 w 9194800"/>
              <a:gd name="connsiteY0" fmla="*/ 12700 h 6870700"/>
              <a:gd name="connsiteX1" fmla="*/ 5118100 w 9194800"/>
              <a:gd name="connsiteY1" fmla="*/ 6870700 h 6870700"/>
              <a:gd name="connsiteX2" fmla="*/ 0 w 9194800"/>
              <a:gd name="connsiteY2" fmla="*/ 6870700 h 6870700"/>
              <a:gd name="connsiteX3" fmla="*/ 0 w 9194800"/>
              <a:gd name="connsiteY3" fmla="*/ 0 h 6870700"/>
              <a:gd name="connsiteX4" fmla="*/ 9194800 w 9194800"/>
              <a:gd name="connsiteY4" fmla="*/ 12700 h 687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4800" h="6870700">
                <a:moveTo>
                  <a:pt x="9194800" y="12700"/>
                </a:moveTo>
                <a:lnTo>
                  <a:pt x="5118100" y="6870700"/>
                </a:lnTo>
                <a:lnTo>
                  <a:pt x="0" y="6870700"/>
                </a:lnTo>
                <a:lnTo>
                  <a:pt x="0" y="0"/>
                </a:lnTo>
                <a:lnTo>
                  <a:pt x="9194800" y="12700"/>
                </a:lnTo>
                <a:close/>
              </a:path>
            </a:pathLst>
          </a:custGeom>
          <a:solidFill>
            <a:srgbClr val="006EC7"/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C3D0F8-B109-46B6-B1F3-A07FA10AF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63574"/>
            <a:ext cx="8950771" cy="7713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AE59E0-40D4-4A6D-84AC-3EAAB90764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04CA49E-73B9-40BD-A477-CCB5782A1D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1279525"/>
            <a:ext cx="5638800" cy="4908550"/>
          </a:xfrm>
        </p:spPr>
        <p:txBody>
          <a:bodyPr/>
          <a:lstStyle>
            <a:lvl1pPr marL="3175" indent="0"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4A18AA-7EED-45FF-A817-5CBAF39D6FD1}"/>
              </a:ext>
            </a:extLst>
          </p:cNvPr>
          <p:cNvCxnSpPr/>
          <p:nvPr/>
        </p:nvCxnSpPr>
        <p:spPr>
          <a:xfrm>
            <a:off x="-3612" y="1028257"/>
            <a:ext cx="121956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6">
            <a:extLst>
              <a:ext uri="{FF2B5EF4-FFF2-40B4-BE49-F238E27FC236}">
                <a16:creationId xmlns:a16="http://schemas.microsoft.com/office/drawing/2014/main" id="{D6C178A5-321D-4556-874F-793FA048B238}"/>
              </a:ext>
            </a:extLst>
          </p:cNvPr>
          <p:cNvSpPr txBox="1">
            <a:spLocks/>
          </p:cNvSpPr>
          <p:nvPr/>
        </p:nvSpPr>
        <p:spPr>
          <a:xfrm>
            <a:off x="415752" y="6590069"/>
            <a:ext cx="38608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>
                <a:solidFill>
                  <a:schemeClr val="bg1"/>
                </a:solidFill>
                <a:latin typeface="+mn-lt"/>
              </a:rPr>
              <a:t>© 2019</a:t>
            </a:r>
            <a:r>
              <a:rPr lang="en-US" sz="700" b="0" cap="none" spc="100" baseline="0">
                <a:solidFill>
                  <a:schemeClr val="bg1"/>
                </a:solidFill>
                <a:latin typeface="+mn-lt"/>
              </a:rPr>
              <a:t> Rapiscan Systems | American Science and Engineering, Inc.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D1BD6E-EB6C-48DB-9286-56752198E461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610461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ntent 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44849"/>
            <a:ext cx="8950771" cy="779079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1" y="1296894"/>
            <a:ext cx="11247119" cy="4882777"/>
          </a:xfrm>
        </p:spPr>
        <p:txBody>
          <a:bodyPr>
            <a:normAutofit/>
          </a:bodyPr>
          <a:lstStyle>
            <a:lvl1pPr marL="346075" indent="-342900">
              <a:buClr>
                <a:srgbClr val="006EC7"/>
              </a:buClr>
              <a:buFont typeface="Arial" panose="020B0604020202020204" pitchFamily="34" charset="0"/>
              <a:buChar char="•"/>
              <a:defRPr sz="2000">
                <a:solidFill>
                  <a:srgbClr val="006EC7"/>
                </a:solidFill>
                <a:latin typeface="+mn-lt"/>
              </a:defRPr>
            </a:lvl1pPr>
            <a:lvl2pPr marL="514350" indent="-231775">
              <a:buClr>
                <a:srgbClr val="006EC7"/>
              </a:buClr>
              <a:buFont typeface="Arial" panose="020B0604020202020204" pitchFamily="34" charset="0"/>
              <a:buChar char="•"/>
              <a:defRPr sz="2000">
                <a:solidFill>
                  <a:srgbClr val="006EC7"/>
                </a:solidFill>
                <a:latin typeface="+mn-lt"/>
              </a:defRPr>
            </a:lvl2pPr>
            <a:lvl3pPr marL="1030288" indent="-230188">
              <a:spcBef>
                <a:spcPts val="800"/>
              </a:spcBef>
              <a:buClr>
                <a:srgbClr val="006EC7"/>
              </a:buClr>
              <a:buFont typeface="Arial" panose="020B0604020202020204" pitchFamily="34" charset="0"/>
              <a:buChar char="•"/>
              <a:tabLst/>
              <a:defRPr sz="2000">
                <a:solidFill>
                  <a:srgbClr val="006EC7"/>
                </a:solidFill>
                <a:latin typeface="+mn-lt"/>
              </a:defRPr>
            </a:lvl3pPr>
            <a:lvl4pPr marL="1482725" indent="-284163">
              <a:spcBef>
                <a:spcPts val="800"/>
              </a:spcBef>
              <a:buClr>
                <a:srgbClr val="006EC7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rgbClr val="006EC7"/>
                </a:solidFill>
                <a:latin typeface="+mn-lt"/>
              </a:defRPr>
            </a:lvl4pPr>
            <a:lvl5pPr marL="1944688" indent="-231775">
              <a:spcBef>
                <a:spcPts val="800"/>
              </a:spcBef>
              <a:buClr>
                <a:srgbClr val="006EC7"/>
              </a:buClr>
              <a:buFont typeface="Arial" panose="020B0604020202020204" pitchFamily="34" charset="0"/>
              <a:buChar char="•"/>
              <a:defRPr sz="2000">
                <a:solidFill>
                  <a:srgbClr val="006EC7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747023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24C94-3EDF-478F-B334-D81D084D0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805B7-D0FE-4645-B9A6-1D55A0EB97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B257D-DFD8-45CB-9F3A-A6C73D4F7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4BBE1-188D-44FF-B0A2-121C337B3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8060-FD80-4567-991A-78C6DB410B6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ED3C5-8193-422F-8FF0-7F9181E8B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FE01A7-669C-4C69-9AF5-E12F6EE5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8457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C4FDC-FAA1-4262-9455-B9B38E724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F36D4-C4AC-493F-A69B-1A6F804E63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705A94-B69D-42C9-87EE-BEFED5E80DC2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EBEE732-CB90-4E32-A04F-C0AF14AE62B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7200" y="1216152"/>
            <a:ext cx="11259312" cy="494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6755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15062"/>
            <a:ext cx="8950771" cy="76809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984497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F36D4-C4AC-493F-A69B-1A6F804E63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705A94-B69D-42C9-87EE-BEFED5E80DC2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49713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DF9AF-7354-42DE-9FCD-D638C295B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243C30-B9E0-42F2-984E-E2356AAF07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705A94-B69D-42C9-87EE-BEFED5E80DC2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074832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Box Left Text Box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15062"/>
            <a:ext cx="8950771" cy="768096"/>
          </a:xfrm>
        </p:spPr>
        <p:txBody>
          <a:bodyPr anchor="ctr"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2CCE77-FE14-4D25-8718-AC36F1DF1E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32699" y="1216152"/>
            <a:ext cx="4116389" cy="4956048"/>
          </a:xfrm>
        </p:spPr>
        <p:txBody>
          <a:bodyPr/>
          <a:lstStyle>
            <a:lvl1pPr>
              <a:buClr>
                <a:schemeClr val="accent1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tx2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1600">
                <a:solidFill>
                  <a:schemeClr val="tx2"/>
                </a:solidFill>
              </a:defRPr>
            </a:lvl3pPr>
            <a:lvl4pPr marL="715963" indent="-179388">
              <a:buClr>
                <a:schemeClr val="accent1"/>
              </a:buClr>
              <a:defRPr sz="1600">
                <a:solidFill>
                  <a:schemeClr val="tx2"/>
                </a:solidFill>
              </a:defRPr>
            </a:lvl4pPr>
            <a:lvl5pPr marL="895350" indent="-179388">
              <a:buClr>
                <a:schemeClr val="tx2"/>
              </a:buCl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B774477D-8529-A240-9C2B-2E4F4E5181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1" y="1216152"/>
            <a:ext cx="6937130" cy="4956048"/>
          </a:xfrm>
        </p:spPr>
        <p:txBody>
          <a:bodyPr/>
          <a:lstStyle>
            <a:lvl1pPr marL="179388" indent="-176213">
              <a:buFont typeface="Arial" panose="020B0604020202020204" pitchFamily="34" charset="0"/>
              <a:buChar char="•"/>
              <a:defRPr sz="2000"/>
            </a:lvl1pPr>
            <a:lvl2pPr>
              <a:buClr>
                <a:schemeClr val="tx2"/>
              </a:buClr>
              <a:defRPr sz="1800">
                <a:solidFill>
                  <a:schemeClr val="tx2"/>
                </a:solidFill>
              </a:defRPr>
            </a:lvl2pPr>
            <a:lvl3pPr>
              <a:defRPr sz="1600"/>
            </a:lvl3pPr>
            <a:lvl4pPr marL="715963" indent="-179388">
              <a:defRPr sz="1600"/>
            </a:lvl4pPr>
            <a:lvl5pPr marL="895350" indent="-179388"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1662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15062"/>
            <a:ext cx="8950771" cy="76809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BF622D15-6568-204B-9263-2DA7F6246DEE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457201" y="1216152"/>
            <a:ext cx="11306174" cy="4956048"/>
          </a:xfrm>
        </p:spPr>
        <p:txBody>
          <a:bodyPr/>
          <a:lstStyle>
            <a:lvl1pPr marL="3175" indent="0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68986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15062"/>
            <a:ext cx="8950771" cy="76809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4">
            <a:extLst>
              <a:ext uri="{FF2B5EF4-FFF2-40B4-BE49-F238E27FC236}">
                <a16:creationId xmlns:a16="http://schemas.microsoft.com/office/drawing/2014/main" id="{F674C772-A67F-884B-A7FF-3D3AE541FABE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457200" y="1216152"/>
            <a:ext cx="11334750" cy="4956048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1046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15062"/>
            <a:ext cx="8950771" cy="768096"/>
          </a:xfrm>
        </p:spPr>
        <p:txBody>
          <a:bodyPr anchor="ctr"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2CCE77-FE14-4D25-8718-AC36F1DF1E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32699" y="1216152"/>
            <a:ext cx="4116389" cy="4937760"/>
          </a:xfrm>
        </p:spPr>
        <p:txBody>
          <a:bodyPr/>
          <a:lstStyle>
            <a:lvl1pPr>
              <a:buClr>
                <a:schemeClr val="accent1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1600">
                <a:solidFill>
                  <a:schemeClr val="tx2"/>
                </a:solidFill>
              </a:defRPr>
            </a:lvl3pPr>
            <a:lvl4pPr marL="715963" indent="-179388">
              <a:buClr>
                <a:schemeClr val="tx2"/>
              </a:buClr>
              <a:defRPr sz="1600">
                <a:solidFill>
                  <a:schemeClr val="tx2"/>
                </a:solidFill>
              </a:defRPr>
            </a:lvl4pPr>
            <a:lvl5pPr marL="895350" indent="-179388">
              <a:buClr>
                <a:schemeClr val="tx2"/>
              </a:buCl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C1DC8E1A-AFA4-9E42-B69C-84B45D41E9A1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457201" y="1216152"/>
            <a:ext cx="6934199" cy="4937760"/>
          </a:xfrm>
        </p:spPr>
        <p:txBody>
          <a:bodyPr/>
          <a:lstStyle>
            <a:lvl1pPr marL="3175" indent="0">
              <a:buNone/>
              <a:defRPr sz="20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6189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32C6B4B1-FC75-8B41-8E88-12DAD83286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2958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20164"/>
            <a:ext cx="8950771" cy="76809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6603" y="6657976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ＭＳ Ｐゴシック" pitchFamily="-109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DAA0B6-A50C-4BB7-B3DF-E56A7B0A45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216151"/>
            <a:ext cx="11232776" cy="493776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 marL="715963" indent="-179388">
              <a:buClr>
                <a:schemeClr val="bg1"/>
              </a:buClr>
              <a:defRPr sz="1600">
                <a:solidFill>
                  <a:schemeClr val="bg1"/>
                </a:solidFill>
              </a:defRPr>
            </a:lvl4pPr>
            <a:lvl5pPr marL="895350" indent="-179388">
              <a:buClr>
                <a:schemeClr val="bg1"/>
              </a:buClr>
              <a:tabLst>
                <a:tab pos="895350" algn="l"/>
              </a:tabLs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16">
            <a:extLst>
              <a:ext uri="{FF2B5EF4-FFF2-40B4-BE49-F238E27FC236}">
                <a16:creationId xmlns:a16="http://schemas.microsoft.com/office/drawing/2014/main" id="{DD4125AD-C55C-4BF3-B9D3-F9A1F28A75D9}"/>
              </a:ext>
            </a:extLst>
          </p:cNvPr>
          <p:cNvSpPr txBox="1">
            <a:spLocks/>
          </p:cNvSpPr>
          <p:nvPr/>
        </p:nvSpPr>
        <p:spPr>
          <a:xfrm>
            <a:off x="415752" y="6590069"/>
            <a:ext cx="4060624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498175-8147-4E1D-8A93-D6C55766359C}"/>
              </a:ext>
            </a:extLst>
          </p:cNvPr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BEDACC-56FF-5C41-A9E0-E72F133F97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287" y="350969"/>
            <a:ext cx="1988798" cy="4364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A1EF9F-1D1D-43F1-ACAF-9F6E2CF8FFEE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accent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452754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.e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307A1F9-E2CB-F143-A68A-412C18FC2652}"/>
              </a:ext>
            </a:extLst>
          </p:cNvPr>
          <p:cNvPicPr>
            <a:picLocks noChangeAspect="1"/>
          </p:cNvPicPr>
          <p:nvPr/>
        </p:nvPicPr>
        <p:blipFill rotWithShape="1"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52106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B2AFD9C-E011-440C-BCAD-1EC2D3E3B22B}"/>
              </a:ext>
            </a:extLst>
          </p:cNvPr>
          <p:cNvSpPr/>
          <p:nvPr/>
        </p:nvSpPr>
        <p:spPr>
          <a:xfrm>
            <a:off x="-9144" y="1032644"/>
            <a:ext cx="12192000" cy="5351646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1" y="113856"/>
            <a:ext cx="8950771" cy="77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6152"/>
            <a:ext cx="11259312" cy="494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2943" y="6684452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700" b="0" kern="1200" cap="small" baseline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1pPr>
          </a:lstStyle>
          <a:p>
            <a:fld id="{EBC053B6-8A79-47DF-9801-3A9C4461EE1A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 txBox="1">
            <a:spLocks/>
          </p:cNvSpPr>
          <p:nvPr/>
        </p:nvSpPr>
        <p:spPr>
          <a:xfrm>
            <a:off x="415751" y="6590069"/>
            <a:ext cx="3994883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6229A2-5EEF-41F5-A6D4-086DF40139E9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287" y="350969"/>
            <a:ext cx="1988798" cy="43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44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</p:sldLayoutIdLst>
  <p:transition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4A5C78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4A5C78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4A5C78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4A5C78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 Narrow" pitchFamily="34" charset="0"/>
        </a:defRPr>
      </a:lvl9pPr>
    </p:titleStyle>
    <p:bodyStyle>
      <a:lvl1pPr marL="179388" indent="-176213" algn="l" rtl="0" eaLnBrk="1" fontAlgn="base" hangingPunct="1">
        <a:spcBef>
          <a:spcPts val="12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58775" indent="-179388" algn="l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36575" indent="-177800" algn="l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SzPct val="80000"/>
        <a:buFont typeface="Wingdings 3" pitchFamily="18" charset="2"/>
        <a:buChar char="}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715963" indent="-179388" algn="l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SzPct val="90000"/>
        <a:buFont typeface="Arial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895350" indent="-179388" algn="l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4">
          <p15:clr>
            <a:srgbClr val="F26B43"/>
          </p15:clr>
        </p15:guide>
        <p15:guide id="2" pos="279">
          <p15:clr>
            <a:srgbClr val="F26B43"/>
          </p15:clr>
        </p15:guide>
        <p15:guide id="3" orient="horz" pos="95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1" y="113856"/>
            <a:ext cx="8950771" cy="77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6152"/>
            <a:ext cx="11259312" cy="494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2943" y="6684452"/>
            <a:ext cx="914400" cy="18256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700" b="0" kern="1200" cap="small" baseline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0705A94-B69D-42C9-87EE-BEFED5E80DC2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  <p:sp>
        <p:nvSpPr>
          <p:cNvPr id="17" name="Footer Placeholder 16"/>
          <p:cNvSpPr txBox="1">
            <a:spLocks/>
          </p:cNvSpPr>
          <p:nvPr/>
        </p:nvSpPr>
        <p:spPr>
          <a:xfrm>
            <a:off x="415751" y="6590069"/>
            <a:ext cx="3994883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2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l"/>
            <a:r>
              <a:rPr lang="en-US" sz="700" b="0" cap="small" spc="100" baseline="0" dirty="0">
                <a:solidFill>
                  <a:schemeClr val="bg1"/>
                </a:solidFill>
                <a:latin typeface="+mn-lt"/>
              </a:rPr>
              <a:t>© 2020</a:t>
            </a:r>
            <a:r>
              <a:rPr lang="en-US" sz="700" b="0" cap="none" spc="100" baseline="0" dirty="0">
                <a:solidFill>
                  <a:schemeClr val="bg1"/>
                </a:solidFill>
                <a:latin typeface="+mn-lt"/>
              </a:rPr>
              <a:t> Rapiscan Systems, Inc. | American Science and Engineering, Inc.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415752" y="6438125"/>
            <a:ext cx="55112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l"/>
            <a:r>
              <a:rPr lang="en-US" sz="800" b="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  <a:r>
              <a:rPr lang="en-US" sz="800" b="0" spc="3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SCANNING &amp; SOLUTIONS</a:t>
            </a:r>
            <a:endParaRPr lang="en-US" sz="800" b="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6229A2-5EEF-41F5-A6D4-086DF40139E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287" y="350969"/>
            <a:ext cx="1988798" cy="4364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5A515B-1BCA-4CED-A689-58F5EE6DA7B1}"/>
              </a:ext>
            </a:extLst>
          </p:cNvPr>
          <p:cNvSpPr txBox="1"/>
          <p:nvPr/>
        </p:nvSpPr>
        <p:spPr bwMode="auto">
          <a:xfrm>
            <a:off x="5231084" y="6593635"/>
            <a:ext cx="235305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0" kern="1200" cap="none" spc="100" baseline="0" dirty="0">
                <a:solidFill>
                  <a:schemeClr val="accent1"/>
                </a:solidFill>
                <a:latin typeface="+mn-lt"/>
                <a:ea typeface="ＭＳ Ｐゴシック" pitchFamily="34" charset="-128"/>
                <a:cs typeface="+mn-cs"/>
              </a:rPr>
              <a:t>**Confidential. For Internal Use Only.**</a:t>
            </a:r>
            <a:endParaRPr lang="en-US" sz="700" b="0" baseline="-1000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028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transition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4A5C78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4A5C78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4A5C78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4A5C78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 Narrow" pitchFamily="34" charset="0"/>
        </a:defRPr>
      </a:lvl9pPr>
    </p:titleStyle>
    <p:bodyStyle>
      <a:lvl1pPr marL="179388" indent="-176213" algn="l" rtl="0" eaLnBrk="1" fontAlgn="base" hangingPunct="1">
        <a:spcBef>
          <a:spcPts val="12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358775" indent="-179388" algn="l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36575" indent="-177800" algn="l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SzPct val="80000"/>
        <a:buFont typeface="Wingdings 3" pitchFamily="18" charset="2"/>
        <a:buChar char="}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715963" indent="-179388" algn="l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SzPct val="90000"/>
        <a:buFont typeface="Arial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895350" indent="-179388" algn="l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4">
          <p15:clr>
            <a:srgbClr val="F26B43"/>
          </p15:clr>
        </p15:guide>
        <p15:guide id="2" pos="279">
          <p15:clr>
            <a:srgbClr val="F26B43"/>
          </p15:clr>
        </p15:guide>
        <p15:guide id="3" orient="horz" pos="95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30FB2811-DBC2-4897-B54E-327866664D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Mike Jenkins</a:t>
            </a:r>
          </a:p>
          <a:p>
            <a:r>
              <a:rPr lang="en-GB" dirty="0"/>
              <a:t>Rapiscan Systems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1710E6-1D61-42AF-B62D-8B807D09D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Areas for Cargo Inspection Linacs</a:t>
            </a:r>
          </a:p>
        </p:txBody>
      </p:sp>
    </p:spTree>
    <p:extLst>
      <p:ext uri="{BB962C8B-B14F-4D97-AF65-F5344CB8AC3E}">
        <p14:creationId xmlns:p14="http://schemas.microsoft.com/office/powerpoint/2010/main" val="321870969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2D741-A59B-43F8-8FA8-17F014526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Dose Optimisation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7EDD2-14C4-461D-90CD-3E1FA4539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are seeing requirements for higher performance systems and for systems with smaller exclusion zones</a:t>
            </a:r>
          </a:p>
          <a:p>
            <a:pPr lvl="1"/>
            <a:r>
              <a:rPr lang="en-GB" dirty="0"/>
              <a:t>Higher performance systems typically require higher dose output linacs</a:t>
            </a:r>
          </a:p>
          <a:p>
            <a:pPr lvl="1"/>
            <a:r>
              <a:rPr lang="en-GB" dirty="0"/>
              <a:t>Smaller exclusion zones require lower dose and/or less leakage radiation</a:t>
            </a:r>
          </a:p>
          <a:p>
            <a:r>
              <a:rPr lang="en-GB" dirty="0"/>
              <a:t>How to optimise usable dose from the system whilst minimising leakage?</a:t>
            </a:r>
          </a:p>
          <a:p>
            <a:pPr lvl="1"/>
            <a:r>
              <a:rPr lang="en-GB" dirty="0"/>
              <a:t>Brute force method is add more shielding around the linac</a:t>
            </a:r>
          </a:p>
          <a:p>
            <a:pPr lvl="1"/>
            <a:r>
              <a:rPr lang="en-GB" dirty="0"/>
              <a:t>Is there a better way?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01800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203C5-4BDD-4844-B12E-DD48FE300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Transport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FA1A6-59A2-439F-B4C5-F7C7C3118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Most leakage radiation is due to electrons not being captured and transported</a:t>
            </a:r>
          </a:p>
          <a:p>
            <a:r>
              <a:rPr lang="en-GB" dirty="0"/>
              <a:t>Improving capture and beam transport is therefore key</a:t>
            </a:r>
          </a:p>
          <a:p>
            <a:r>
              <a:rPr lang="en-GB" dirty="0"/>
              <a:t>Linacs used for security scanning typically don’t have any beam focusing elements</a:t>
            </a:r>
          </a:p>
          <a:p>
            <a:r>
              <a:rPr lang="en-GB" dirty="0"/>
              <a:t>Do we need to look at including these or would optimising the linac designs give sufficient improvements?</a:t>
            </a:r>
          </a:p>
        </p:txBody>
      </p:sp>
    </p:spTree>
    <p:extLst>
      <p:ext uri="{BB962C8B-B14F-4D97-AF65-F5344CB8AC3E}">
        <p14:creationId xmlns:p14="http://schemas.microsoft.com/office/powerpoint/2010/main" val="418873108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FC470-842C-43E6-86C7-48A9B2AED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Multi-View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C7835-6CBC-421E-BFB2-38FCE640F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Increasing numbers of tenders for systems which image cargo in multiple planes</a:t>
            </a:r>
          </a:p>
          <a:p>
            <a:r>
              <a:rPr lang="en-GB" dirty="0"/>
              <a:t>Rapiscan already have this style of system using tube sources, looking at development options for linac based systems</a:t>
            </a:r>
          </a:p>
          <a:p>
            <a:r>
              <a:rPr lang="en-GB" dirty="0"/>
              <a:t>Most common are requests for dual view systems which image through the side and top</a:t>
            </a:r>
          </a:p>
          <a:p>
            <a:r>
              <a:rPr lang="en-GB" dirty="0"/>
              <a:t>Potentially advantageous to image in more than two planes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236165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9986B-8EB1-46DA-9EB3-A5681020C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Z-Portal</a:t>
            </a:r>
          </a:p>
        </p:txBody>
      </p:sp>
      <p:pic>
        <p:nvPicPr>
          <p:cNvPr id="1026" name="Picture 2" descr="Z Portal for Trucks and Cargo">
            <a:extLst>
              <a:ext uri="{FF2B5EF4-FFF2-40B4-BE49-F238E27FC236}">
                <a16:creationId xmlns:a16="http://schemas.microsoft.com/office/drawing/2014/main" id="{6A5280BC-F61D-470B-96D2-ACA261E0F22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928654"/>
            <a:ext cx="5181600" cy="414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 Portal for Trucks &amp; Cargo Image Set">
            <a:extLst>
              <a:ext uri="{FF2B5EF4-FFF2-40B4-BE49-F238E27FC236}">
                <a16:creationId xmlns:a16="http://schemas.microsoft.com/office/drawing/2014/main" id="{5D28AFEE-4C0D-4C41-A9E6-6B732310EAF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4" r="22005"/>
          <a:stretch/>
        </p:blipFill>
        <p:spPr bwMode="auto">
          <a:xfrm>
            <a:off x="6172202" y="1928654"/>
            <a:ext cx="5185672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106DEC-0CAB-428F-B4AB-263B84D1FB46}"/>
              </a:ext>
            </a:extLst>
          </p:cNvPr>
          <p:cNvSpPr txBox="1"/>
          <p:nvPr/>
        </p:nvSpPr>
        <p:spPr>
          <a:xfrm>
            <a:off x="6858000" y="5226620"/>
            <a:ext cx="1257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Backscatter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11315B-0295-4A27-A286-B1BBA0182B5A}"/>
              </a:ext>
            </a:extLst>
          </p:cNvPr>
          <p:cNvSpPr txBox="1"/>
          <p:nvPr/>
        </p:nvSpPr>
        <p:spPr>
          <a:xfrm>
            <a:off x="9483012" y="5226620"/>
            <a:ext cx="139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Transmission</a:t>
            </a:r>
          </a:p>
        </p:txBody>
      </p:sp>
    </p:spTree>
    <p:extLst>
      <p:ext uri="{BB962C8B-B14F-4D97-AF65-F5344CB8AC3E}">
        <p14:creationId xmlns:p14="http://schemas.microsoft.com/office/powerpoint/2010/main" val="508920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4307A-4E33-45FC-9E6E-A3BA772E7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6B7C7-74DB-4908-8202-5A00E4B13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Most linac based multi-view systems duplicate the entire linac for each view point</a:t>
            </a:r>
          </a:p>
          <a:p>
            <a:r>
              <a:rPr lang="en-GB" dirty="0"/>
              <a:t>This makes these style of systems very costly</a:t>
            </a:r>
          </a:p>
          <a:p>
            <a:r>
              <a:rPr lang="en-GB" dirty="0"/>
              <a:t>How do we make this cheaper?</a:t>
            </a:r>
          </a:p>
          <a:p>
            <a:pPr lvl="1"/>
            <a:r>
              <a:rPr lang="en-GB" dirty="0"/>
              <a:t>Use beam transport systems to have one linac but multiple targets?</a:t>
            </a:r>
          </a:p>
          <a:p>
            <a:pPr lvl="1"/>
            <a:r>
              <a:rPr lang="en-GB" dirty="0"/>
              <a:t>Have a common RF system between linacs – duplicate the cavity and electron gun systems?</a:t>
            </a:r>
          </a:p>
          <a:p>
            <a:r>
              <a:rPr lang="en-GB" dirty="0"/>
              <a:t>Is there a solution that gives better performance?</a:t>
            </a:r>
          </a:p>
        </p:txBody>
      </p:sp>
    </p:spTree>
    <p:extLst>
      <p:ext uri="{BB962C8B-B14F-4D97-AF65-F5344CB8AC3E}">
        <p14:creationId xmlns:p14="http://schemas.microsoft.com/office/powerpoint/2010/main" val="89296173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C8160-E57D-4A07-B5E2-39193AC92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21EE9-A632-4098-9115-689FD15A2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Significant development areas remain within the security linac market</a:t>
            </a:r>
          </a:p>
          <a:p>
            <a:r>
              <a:rPr lang="en-GB" dirty="0"/>
              <a:t>Key drivers are the customer requirements</a:t>
            </a:r>
          </a:p>
          <a:p>
            <a:pPr marL="701675" lvl="1" indent="-342900"/>
            <a:r>
              <a:rPr lang="en-GB" dirty="0"/>
              <a:t>Seeing increasing performance requirements</a:t>
            </a:r>
          </a:p>
          <a:p>
            <a:pPr marL="701675" lvl="1" indent="-342900"/>
            <a:r>
              <a:rPr lang="en-GB" dirty="0"/>
              <a:t>Higher throughput/faster conveyance systems</a:t>
            </a:r>
          </a:p>
          <a:p>
            <a:pPr marL="701675" lvl="1" indent="-342900"/>
            <a:r>
              <a:rPr lang="en-GB" dirty="0"/>
              <a:t>More complex systems (dual view)</a:t>
            </a:r>
          </a:p>
          <a:p>
            <a:pPr marL="701675" lvl="1" indent="-342900"/>
            <a:r>
              <a:rPr lang="en-GB" dirty="0"/>
              <a:t>Price</a:t>
            </a:r>
          </a:p>
          <a:p>
            <a:pPr marL="346075" indent="-34290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35902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07FE9-4B84-4596-9E34-859F7D00A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46612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FA538-E3E3-4944-A3F9-CCB3043B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Areas of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73797-5401-4F93-939F-48D74C29C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Higher Speed Systems</a:t>
            </a:r>
          </a:p>
          <a:p>
            <a:r>
              <a:rPr lang="en-GB" dirty="0"/>
              <a:t>Dose Optimisation</a:t>
            </a:r>
          </a:p>
          <a:p>
            <a:r>
              <a:rPr lang="en-GB" dirty="0"/>
              <a:t>Multi-View Systems</a:t>
            </a:r>
          </a:p>
        </p:txBody>
      </p:sp>
    </p:spTree>
    <p:extLst>
      <p:ext uri="{BB962C8B-B14F-4D97-AF65-F5344CB8AC3E}">
        <p14:creationId xmlns:p14="http://schemas.microsoft.com/office/powerpoint/2010/main" val="44802933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63E9F-F96F-4561-B4B7-EA0D88035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Linac Parameters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BA6EF21-B9BE-4894-8145-A351D603B7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139112"/>
              </p:ext>
            </p:extLst>
          </p:nvPr>
        </p:nvGraphicFramePr>
        <p:xfrm>
          <a:off x="457200" y="1261145"/>
          <a:ext cx="1096803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0793">
                  <a:extLst>
                    <a:ext uri="{9D8B030D-6E8A-4147-A177-3AD203B41FA5}">
                      <a16:colId xmlns:a16="http://schemas.microsoft.com/office/drawing/2014/main" val="2175794043"/>
                    </a:ext>
                  </a:extLst>
                </a:gridCol>
                <a:gridCol w="3801231">
                  <a:extLst>
                    <a:ext uri="{9D8B030D-6E8A-4147-A177-3AD203B41FA5}">
                      <a16:colId xmlns:a16="http://schemas.microsoft.com/office/drawing/2014/main" val="37172443"/>
                    </a:ext>
                  </a:extLst>
                </a:gridCol>
                <a:gridCol w="3656012">
                  <a:extLst>
                    <a:ext uri="{9D8B030D-6E8A-4147-A177-3AD203B41FA5}">
                      <a16:colId xmlns:a16="http://schemas.microsoft.com/office/drawing/2014/main" val="2143327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2.5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 6/4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194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Single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Single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Dual 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128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X-band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X-band/S-band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S-band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063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π</a:t>
                      </a:r>
                      <a:r>
                        <a:rPr lang="en-GB" dirty="0"/>
                        <a:t>/2 mode (bi-periodic)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π</a:t>
                      </a:r>
                      <a:r>
                        <a:rPr lang="en-GB" dirty="0"/>
                        <a:t>/2 mode (bi-periodic/side coupled)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π</a:t>
                      </a:r>
                      <a:r>
                        <a:rPr lang="en-GB" dirty="0"/>
                        <a:t>/2 mode (side coupled)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85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Diode Electron Gun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Triode Electron Gun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Diode/Triode Electron Gun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91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Up to 400Hz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Up to 1000Hz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Up to 1000Hz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800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Up to 1rad/min @ 100Hz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Up to 10rads/min @ 100Hz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Up to 200rads/min @ 100Hz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79932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5355524-8FA8-4E69-8C72-9C5A7B24B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4312" y="3880561"/>
            <a:ext cx="2467319" cy="29055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24C33C-0440-4A38-972B-FAEEC988635C}"/>
              </a:ext>
            </a:extLst>
          </p:cNvPr>
          <p:cNvSpPr txBox="1"/>
          <p:nvPr/>
        </p:nvSpPr>
        <p:spPr bwMode="auto">
          <a:xfrm>
            <a:off x="1070517" y="4179164"/>
            <a:ext cx="577594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dirty="0"/>
              <a:t>Linacs used in cargo inspection systems are generally: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  <a:latin typeface="+mn-lt"/>
              </a:rPr>
              <a:t>Normal conducting electron linacs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Standing wave RF structures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RF source is a magnetron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Self contained systems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Monoblock style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Separate modulator and x-ray head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246726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98746-A909-4D5F-9CC9-9BC5B5C07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Higher Speed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8B5F7-16E4-45D0-8C2B-4DDBCA000E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There is demand in the security market for systems that can image conveyances travelling through the system at higher speeds</a:t>
            </a:r>
          </a:p>
          <a:p>
            <a:r>
              <a:rPr lang="en-GB" dirty="0"/>
              <a:t>The maximum speed that the conveyance can travel through a system at is determined by: </a:t>
            </a:r>
          </a:p>
          <a:p>
            <a:pPr lvl="1"/>
            <a:r>
              <a:rPr lang="en-GB" dirty="0"/>
              <a:t>the line width</a:t>
            </a:r>
          </a:p>
          <a:p>
            <a:pPr lvl="1"/>
            <a:r>
              <a:rPr lang="en-GB" dirty="0"/>
              <a:t>the maximum repetition rate of the linac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 descr="Eagle Rail Cargo Series">
            <a:extLst>
              <a:ext uri="{FF2B5EF4-FFF2-40B4-BE49-F238E27FC236}">
                <a16:creationId xmlns:a16="http://schemas.microsoft.com/office/drawing/2014/main" id="{CE8E4E62-503D-4AB9-B045-4CDA6A5DAFA4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6" r="1664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53859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63BC9-DC57-4695-BDDE-E9B260287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 Width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5C6732E-5013-4C1E-9A22-25F94B6CC59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GB" dirty="0"/>
                  <a:t>Line Width is determined by the size of the detector and the magnification factor of the system</a:t>
                </a:r>
              </a:p>
              <a:p>
                <a:r>
                  <a:rPr lang="en-GB" dirty="0"/>
                  <a:t>Magnification is given by: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𝐷𝐸𝑇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𝑀𝐼𝐷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Therefore to increase maximum speed need to increase repetition rate or detector size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5C6732E-5013-4C1E-9A22-25F94B6CC5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941" t="-560" r="-22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5F89D4E-C9D8-4A46-9234-86F72C632A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25777"/>
            <a:ext cx="5181600" cy="3951033"/>
          </a:xfr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4EB1155-C03E-42FB-A1CD-918E71661D1D}"/>
              </a:ext>
            </a:extLst>
          </p:cNvPr>
          <p:cNvCxnSpPr/>
          <p:nvPr/>
        </p:nvCxnSpPr>
        <p:spPr>
          <a:xfrm flipH="1">
            <a:off x="7080308" y="4135772"/>
            <a:ext cx="2558642" cy="1266738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DBC3653-82B2-4E95-AD98-518BF34D2345}"/>
              </a:ext>
            </a:extLst>
          </p:cNvPr>
          <p:cNvCxnSpPr>
            <a:cxnSpLocks/>
          </p:cNvCxnSpPr>
          <p:nvPr/>
        </p:nvCxnSpPr>
        <p:spPr>
          <a:xfrm flipH="1">
            <a:off x="7080308" y="3429000"/>
            <a:ext cx="3816991" cy="1914787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169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3ACEC-B00A-4D33-B309-EC71BD7FD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Ways to Increase Repetition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7F9DE-FB4B-4485-B390-3F60A517F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New RF sources which have higher average power limits and higher duty factors</a:t>
            </a:r>
          </a:p>
          <a:p>
            <a:r>
              <a:rPr lang="en-GB" dirty="0"/>
              <a:t>Change how material separation is done</a:t>
            </a:r>
          </a:p>
          <a:p>
            <a:r>
              <a:rPr lang="en-GB" dirty="0"/>
              <a:t>Any other options?</a:t>
            </a:r>
          </a:p>
        </p:txBody>
      </p:sp>
    </p:spTree>
    <p:extLst>
      <p:ext uri="{BB962C8B-B14F-4D97-AF65-F5344CB8AC3E}">
        <p14:creationId xmlns:p14="http://schemas.microsoft.com/office/powerpoint/2010/main" val="341691420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D6BF1-C064-4C02-AE21-617ED2842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 Separation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93709-610F-48E9-8527-A2769B11D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is an industry standard requirement where different materials need to be identified within an image</a:t>
            </a:r>
          </a:p>
          <a:p>
            <a:r>
              <a:rPr lang="en-GB" dirty="0"/>
              <a:t>To do this dual energy linacs are used which interleave high and low energy pulses</a:t>
            </a:r>
          </a:p>
          <a:p>
            <a:r>
              <a:rPr lang="en-GB" dirty="0"/>
              <a:t>Typically the high and low energy pulses have different RF peak power and different gun currents</a:t>
            </a:r>
          </a:p>
          <a:p>
            <a:r>
              <a:rPr lang="en-GB" dirty="0"/>
              <a:t>If we can have two energy pulses in one RF pulse we double the effective repetition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AC3818-25FB-47E8-AD0B-7CC1B6AE7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000" y="3775727"/>
            <a:ext cx="1144000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92319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406EB-60C5-4888-BED6-5E9766035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Intra-Pulse Dual Energy Systems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80531D-5DC3-4178-A56C-1B49C66E48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41598"/>
            <a:ext cx="10968038" cy="4524078"/>
          </a:xfrm>
        </p:spPr>
      </p:pic>
    </p:spTree>
    <p:extLst>
      <p:ext uri="{BB962C8B-B14F-4D97-AF65-F5344CB8AC3E}">
        <p14:creationId xmlns:p14="http://schemas.microsoft.com/office/powerpoint/2010/main" val="400267559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19541-69D6-412D-A77E-4676A846F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Intra-Pulse Dual Energy Systems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3CB866-234C-4D05-A4B4-29BB663802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7843" y="1219200"/>
            <a:ext cx="8826751" cy="4968875"/>
          </a:xfrm>
        </p:spPr>
      </p:pic>
    </p:spTree>
    <p:extLst>
      <p:ext uri="{BB962C8B-B14F-4D97-AF65-F5344CB8AC3E}">
        <p14:creationId xmlns:p14="http://schemas.microsoft.com/office/powerpoint/2010/main" val="68399313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Rapiscan ASE_2020 Widescreen Template">
  <a:themeElements>
    <a:clrScheme name="Rapiscan">
      <a:dk1>
        <a:srgbClr val="3F3F3F"/>
      </a:dk1>
      <a:lt1>
        <a:srgbClr val="FFFFFF"/>
      </a:lt1>
      <a:dk2>
        <a:srgbClr val="006DC7"/>
      </a:dk2>
      <a:lt2>
        <a:srgbClr val="FEFFFF"/>
      </a:lt2>
      <a:accent1>
        <a:srgbClr val="006EC7"/>
      </a:accent1>
      <a:accent2>
        <a:srgbClr val="E7E6E6"/>
      </a:accent2>
      <a:accent3>
        <a:srgbClr val="3D4E51"/>
      </a:accent3>
      <a:accent4>
        <a:srgbClr val="A5A5A5"/>
      </a:accent4>
      <a:accent5>
        <a:srgbClr val="D21142"/>
      </a:accent5>
      <a:accent6>
        <a:srgbClr val="003250"/>
      </a:accent6>
      <a:hlink>
        <a:srgbClr val="006DC7"/>
      </a:hlink>
      <a:folHlink>
        <a:srgbClr val="05A0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lt1">
            <a:hueOff val="0"/>
            <a:satOff val="0"/>
            <a:lumOff val="0"/>
            <a:alphaOff val="0"/>
          </a:schemeClr>
        </a:lnRef>
        <a:fillRef idx="1">
          <a:scrgbClr r="0" g="0" b="0"/>
        </a:fillRef>
        <a:effectRef idx="1">
          <a:schemeClr val="accent1">
            <a:tint val="50000"/>
            <a:hueOff val="0"/>
            <a:satOff val="0"/>
            <a:lumOff val="0"/>
            <a:alphaOff val="0"/>
          </a:schemeClr>
        </a:effectRef>
        <a:fontRef idx="minor">
          <a:schemeClr val="lt1">
            <a:hueOff val="0"/>
            <a:satOff val="0"/>
            <a:lumOff val="0"/>
            <a:alphaOff val="0"/>
          </a:schemeClr>
        </a:fontRef>
      </a:style>
    </a:spDef>
    <a:txDef>
      <a:spPr bwMode="auto">
        <a:noFill/>
        <a:ln w="9525">
          <a:noFill/>
          <a:miter lim="800000"/>
          <a:headEnd/>
          <a:tailEnd/>
        </a:ln>
      </a:spPr>
      <a:bodyPr wrap="square" rtlCol="0">
        <a:spAutoFit/>
      </a:bodyPr>
      <a:lstStyle>
        <a:defPPr>
          <a:defRPr sz="1200" b="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0 July_Rapiscan ASE PPT Template Internal 16x9.potx" id="{75C7196E-BF03-4F45-ADD7-F6502D0D6281}" vid="{6B3A6685-A354-449A-A98B-8E71D896F0A3}"/>
    </a:ext>
  </a:extLst>
</a:theme>
</file>

<file path=ppt/theme/theme2.xml><?xml version="1.0" encoding="utf-8"?>
<a:theme xmlns:a="http://schemas.openxmlformats.org/drawingml/2006/main" name="1_Rapiscan ASE_2020 Widescreen Template">
  <a:themeElements>
    <a:clrScheme name="Rapiscan">
      <a:dk1>
        <a:srgbClr val="3F3F3F"/>
      </a:dk1>
      <a:lt1>
        <a:srgbClr val="FFFFFF"/>
      </a:lt1>
      <a:dk2>
        <a:srgbClr val="006DC7"/>
      </a:dk2>
      <a:lt2>
        <a:srgbClr val="FEFFFF"/>
      </a:lt2>
      <a:accent1>
        <a:srgbClr val="006EC7"/>
      </a:accent1>
      <a:accent2>
        <a:srgbClr val="E7E6E6"/>
      </a:accent2>
      <a:accent3>
        <a:srgbClr val="3D4E51"/>
      </a:accent3>
      <a:accent4>
        <a:srgbClr val="A5A5A5"/>
      </a:accent4>
      <a:accent5>
        <a:srgbClr val="D21142"/>
      </a:accent5>
      <a:accent6>
        <a:srgbClr val="003250"/>
      </a:accent6>
      <a:hlink>
        <a:srgbClr val="006DC7"/>
      </a:hlink>
      <a:folHlink>
        <a:srgbClr val="05A0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lt1">
            <a:hueOff val="0"/>
            <a:satOff val="0"/>
            <a:lumOff val="0"/>
            <a:alphaOff val="0"/>
          </a:schemeClr>
        </a:lnRef>
        <a:fillRef idx="1">
          <a:scrgbClr r="0" g="0" b="0"/>
        </a:fillRef>
        <a:effectRef idx="1">
          <a:schemeClr val="accent1">
            <a:tint val="50000"/>
            <a:hueOff val="0"/>
            <a:satOff val="0"/>
            <a:lumOff val="0"/>
            <a:alphaOff val="0"/>
          </a:schemeClr>
        </a:effectRef>
        <a:fontRef idx="minor">
          <a:schemeClr val="lt1">
            <a:hueOff val="0"/>
            <a:satOff val="0"/>
            <a:lumOff val="0"/>
            <a:alphaOff val="0"/>
          </a:schemeClr>
        </a:fontRef>
      </a:style>
    </a:spDef>
    <a:txDef>
      <a:spPr bwMode="auto">
        <a:noFill/>
        <a:ln w="9525">
          <a:noFill/>
          <a:miter lim="800000"/>
          <a:headEnd/>
          <a:tailEnd/>
        </a:ln>
      </a:spPr>
      <a:bodyPr wrap="square" rtlCol="0">
        <a:spAutoFit/>
      </a:bodyPr>
      <a:lstStyle>
        <a:defPPr>
          <a:defRPr sz="1200" b="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0 July_Rapiscan ASE PPT Template Internal 16x9.potx" id="{75C7196E-BF03-4F45-ADD7-F6502D0D6281}" vid="{6B3A6685-A354-449A-A98B-8E71D896F0A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Belgian Customs 2020 Nov</Template>
  <TotalTime>1415</TotalTime>
  <Words>607</Words>
  <Application>Microsoft Office PowerPoint</Application>
  <PresentationFormat>Widescreen</PresentationFormat>
  <Paragraphs>91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Narrow</vt:lpstr>
      <vt:lpstr>Calibri</vt:lpstr>
      <vt:lpstr>Cambria Math</vt:lpstr>
      <vt:lpstr>Wingdings 3</vt:lpstr>
      <vt:lpstr>Rapiscan ASE_2020 Widescreen Template</vt:lpstr>
      <vt:lpstr>1_Rapiscan ASE_2020 Widescreen Template</vt:lpstr>
      <vt:lpstr>Development Areas for Cargo Inspection Linacs</vt:lpstr>
      <vt:lpstr>Areas of Development</vt:lpstr>
      <vt:lpstr>Current Linac Parameters</vt:lpstr>
      <vt:lpstr>Higher Speed Systems</vt:lpstr>
      <vt:lpstr>Line Width</vt:lpstr>
      <vt:lpstr>Ways to Increase Repetition Rate</vt:lpstr>
      <vt:lpstr>Material Separation</vt:lpstr>
      <vt:lpstr>Intra-Pulse Dual Energy Systems</vt:lpstr>
      <vt:lpstr>Intra-Pulse Dual Energy Systems</vt:lpstr>
      <vt:lpstr>Dose Optimisation</vt:lpstr>
      <vt:lpstr>Beam Transport</vt:lpstr>
      <vt:lpstr>Multi-View Systems</vt:lpstr>
      <vt:lpstr>Z-Portal</vt:lpstr>
      <vt:lpstr>Challenges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Jenkins</dc:creator>
  <cp:lastModifiedBy>Michael Jenkins</cp:lastModifiedBy>
  <cp:revision>1</cp:revision>
  <dcterms:created xsi:type="dcterms:W3CDTF">2022-01-06T14:44:26Z</dcterms:created>
  <dcterms:modified xsi:type="dcterms:W3CDTF">2022-01-10T11:04:38Z</dcterms:modified>
</cp:coreProperties>
</file>