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6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  <p:sldMasterId id="2147483688" r:id="rId3"/>
    <p:sldMasterId id="2147483700" r:id="rId4"/>
    <p:sldMasterId id="2147483703" r:id="rId5"/>
    <p:sldMasterId id="2147483715" r:id="rId6"/>
    <p:sldMasterId id="2147483727" r:id="rId7"/>
  </p:sldMasterIdLst>
  <p:sldIdLst>
    <p:sldId id="256" r:id="rId8"/>
    <p:sldId id="257" r:id="rId9"/>
    <p:sldId id="258" r:id="rId10"/>
    <p:sldId id="272" r:id="rId11"/>
    <p:sldId id="274" r:id="rId12"/>
  </p:sldIdLst>
  <p:sldSz cx="9144000" cy="6858000" type="screen4x3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2" autoAdjust="0"/>
    <p:restoredTop sz="94660"/>
  </p:normalViewPr>
  <p:slideViewPr>
    <p:cSldViewPr snapToGrid="0">
      <p:cViewPr varScale="1">
        <p:scale>
          <a:sx n="90" d="100"/>
          <a:sy n="90" d="100"/>
        </p:scale>
        <p:origin x="31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AECA87BD-9C70-4B50-8391-1B471B9B842C}"/>
              </a:ext>
            </a:extLst>
          </p:cNvPr>
          <p:cNvSpPr>
            <a:spLocks noChangeArrowheads="1"/>
          </p:cNvSpPr>
          <p:nvPr/>
        </p:nvSpPr>
        <p:spPr bwMode="gray">
          <a:xfrm>
            <a:off x="2057400" y="6621463"/>
            <a:ext cx="7086600" cy="250825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6980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ea typeface="+mn-ea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BF1EC63B-F21C-4AB1-A3EE-14E376BB74CB}"/>
              </a:ext>
            </a:extLst>
          </p:cNvPr>
          <p:cNvSpPr>
            <a:spLocks noChangeArrowheads="1"/>
          </p:cNvSpPr>
          <p:nvPr/>
        </p:nvSpPr>
        <p:spPr bwMode="gray">
          <a:xfrm>
            <a:off x="-14288" y="0"/>
            <a:ext cx="9158288" cy="1412875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8824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ea typeface="+mn-ea"/>
            </a:endParaRPr>
          </a:p>
        </p:txBody>
      </p:sp>
      <p:sp>
        <p:nvSpPr>
          <p:cNvPr id="6" name="Oval 4" descr="80%">
            <a:extLst>
              <a:ext uri="{FF2B5EF4-FFF2-40B4-BE49-F238E27FC236}">
                <a16:creationId xmlns:a16="http://schemas.microsoft.com/office/drawing/2014/main" id="{AF448F46-7011-4F31-ACD7-EA4F1B5CE67E}"/>
              </a:ext>
            </a:extLst>
          </p:cNvPr>
          <p:cNvSpPr>
            <a:spLocks noChangeArrowheads="1"/>
          </p:cNvSpPr>
          <p:nvPr/>
        </p:nvSpPr>
        <p:spPr bwMode="gray">
          <a:xfrm>
            <a:off x="152400" y="0"/>
            <a:ext cx="1981200" cy="1447800"/>
          </a:xfrm>
          <a:prstGeom prst="ellipse">
            <a:avLst/>
          </a:prstGeom>
          <a:pattFill prst="pct80">
            <a:fgClr>
              <a:schemeClr val="accent2"/>
            </a:fgClr>
            <a:bgClr>
              <a:schemeClr val="tx2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" name="Oval 5" descr="75%">
            <a:extLst>
              <a:ext uri="{FF2B5EF4-FFF2-40B4-BE49-F238E27FC236}">
                <a16:creationId xmlns:a16="http://schemas.microsoft.com/office/drawing/2014/main" id="{410FC17F-B492-4C9D-BE1F-222C6A487DFC}"/>
              </a:ext>
            </a:extLst>
          </p:cNvPr>
          <p:cNvSpPr>
            <a:spLocks noChangeArrowheads="1"/>
          </p:cNvSpPr>
          <p:nvPr/>
        </p:nvSpPr>
        <p:spPr bwMode="gray">
          <a:xfrm>
            <a:off x="457200" y="165100"/>
            <a:ext cx="1295400" cy="1066800"/>
          </a:xfrm>
          <a:prstGeom prst="ellipse">
            <a:avLst/>
          </a:prstGeom>
          <a:pattFill prst="pct75">
            <a:fgClr>
              <a:schemeClr val="accent2"/>
            </a:fgClr>
            <a:bgClr>
              <a:schemeClr val="tx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" name="Oval 6" descr="80%">
            <a:extLst>
              <a:ext uri="{FF2B5EF4-FFF2-40B4-BE49-F238E27FC236}">
                <a16:creationId xmlns:a16="http://schemas.microsoft.com/office/drawing/2014/main" id="{73AA57FF-1635-462F-A3E4-5E9C99928C7B}"/>
              </a:ext>
            </a:extLst>
          </p:cNvPr>
          <p:cNvSpPr>
            <a:spLocks noChangeArrowheads="1"/>
          </p:cNvSpPr>
          <p:nvPr/>
        </p:nvSpPr>
        <p:spPr bwMode="gray">
          <a:xfrm>
            <a:off x="698500" y="393700"/>
            <a:ext cx="762000" cy="609600"/>
          </a:xfrm>
          <a:prstGeom prst="ellipse">
            <a:avLst/>
          </a:prstGeom>
          <a:pattFill prst="pct80">
            <a:fgClr>
              <a:schemeClr val="accent2"/>
            </a:fgClr>
            <a:bgClr>
              <a:schemeClr val="tx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C268A200-32E7-4D70-9AE5-313B1C810A6B}"/>
              </a:ext>
            </a:extLst>
          </p:cNvPr>
          <p:cNvSpPr>
            <a:spLocks noChangeArrowheads="1"/>
          </p:cNvSpPr>
          <p:nvPr/>
        </p:nvSpPr>
        <p:spPr bwMode="gray">
          <a:xfrm>
            <a:off x="2195513" y="0"/>
            <a:ext cx="6948487" cy="333375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ea typeface="+mn-ea"/>
            </a:endParaRPr>
          </a:p>
        </p:txBody>
      </p:sp>
      <p:grpSp>
        <p:nvGrpSpPr>
          <p:cNvPr id="10" name="Group 10">
            <a:extLst>
              <a:ext uri="{FF2B5EF4-FFF2-40B4-BE49-F238E27FC236}">
                <a16:creationId xmlns:a16="http://schemas.microsoft.com/office/drawing/2014/main" id="{1190D5EE-FBF2-425D-82DC-AD845F311AA7}"/>
              </a:ext>
            </a:extLst>
          </p:cNvPr>
          <p:cNvGrpSpPr>
            <a:grpSpLocks/>
          </p:cNvGrpSpPr>
          <p:nvPr/>
        </p:nvGrpSpPr>
        <p:grpSpPr bwMode="auto">
          <a:xfrm>
            <a:off x="7391400" y="0"/>
            <a:ext cx="1143000" cy="304800"/>
            <a:chOff x="4704" y="0"/>
            <a:chExt cx="720" cy="336"/>
          </a:xfrm>
        </p:grpSpPr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67AF489C-5A17-4BD8-BDBB-605E18BCEBE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704" y="0"/>
              <a:ext cx="48" cy="3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id="{1D1F198D-717A-4669-A7D2-8B6706F14C6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040" y="0"/>
              <a:ext cx="48" cy="3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24A143A9-0021-4D2D-8F60-87F8BA5382A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376" y="0"/>
              <a:ext cx="48" cy="3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sp>
        <p:nvSpPr>
          <p:cNvPr id="14" name="Rectangle 14">
            <a:extLst>
              <a:ext uri="{FF2B5EF4-FFF2-40B4-BE49-F238E27FC236}">
                <a16:creationId xmlns:a16="http://schemas.microsoft.com/office/drawing/2014/main" id="{E805E575-DF0C-4442-9D9A-88B26334655C}"/>
              </a:ext>
            </a:extLst>
          </p:cNvPr>
          <p:cNvSpPr>
            <a:spLocks noChangeArrowheads="1"/>
          </p:cNvSpPr>
          <p:nvPr/>
        </p:nvSpPr>
        <p:spPr bwMode="gray">
          <a:xfrm>
            <a:off x="0" y="0"/>
            <a:ext cx="2209800" cy="152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Rectangle 15">
            <a:extLst>
              <a:ext uri="{FF2B5EF4-FFF2-40B4-BE49-F238E27FC236}">
                <a16:creationId xmlns:a16="http://schemas.microsoft.com/office/drawing/2014/main" id="{D45FE4BB-3CDF-4C83-A308-59C5BD2C9943}"/>
              </a:ext>
            </a:extLst>
          </p:cNvPr>
          <p:cNvSpPr>
            <a:spLocks noChangeArrowheads="1"/>
          </p:cNvSpPr>
          <p:nvPr/>
        </p:nvSpPr>
        <p:spPr bwMode="gray">
          <a:xfrm>
            <a:off x="0" y="1384300"/>
            <a:ext cx="9144000" cy="2159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ea typeface="+mn-ea"/>
            </a:endParaRPr>
          </a:p>
        </p:txBody>
      </p:sp>
      <p:sp>
        <p:nvSpPr>
          <p:cNvPr id="16" name="Rectangle 16">
            <a:extLst>
              <a:ext uri="{FF2B5EF4-FFF2-40B4-BE49-F238E27FC236}">
                <a16:creationId xmlns:a16="http://schemas.microsoft.com/office/drawing/2014/main" id="{93B814DE-2C24-446E-8C14-B08F2FBD3B16}"/>
              </a:ext>
            </a:extLst>
          </p:cNvPr>
          <p:cNvSpPr>
            <a:spLocks noChangeArrowheads="1"/>
          </p:cNvSpPr>
          <p:nvPr/>
        </p:nvSpPr>
        <p:spPr bwMode="gray">
          <a:xfrm>
            <a:off x="0" y="1219200"/>
            <a:ext cx="9144000" cy="228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7" name="Line 20">
            <a:extLst>
              <a:ext uri="{FF2B5EF4-FFF2-40B4-BE49-F238E27FC236}">
                <a16:creationId xmlns:a16="http://schemas.microsoft.com/office/drawing/2014/main" id="{F58C23EB-1D52-41BB-97D5-04E1D22C0A59}"/>
              </a:ext>
            </a:extLst>
          </p:cNvPr>
          <p:cNvSpPr>
            <a:spLocks noChangeShapeType="1"/>
          </p:cNvSpPr>
          <p:nvPr/>
        </p:nvSpPr>
        <p:spPr bwMode="gray">
          <a:xfrm flipH="1">
            <a:off x="0" y="1219200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8" name="Group 21">
            <a:extLst>
              <a:ext uri="{FF2B5EF4-FFF2-40B4-BE49-F238E27FC236}">
                <a16:creationId xmlns:a16="http://schemas.microsoft.com/office/drawing/2014/main" id="{1A3D72F3-CD93-4FBA-8457-651B14BECBA1}"/>
              </a:ext>
            </a:extLst>
          </p:cNvPr>
          <p:cNvGrpSpPr>
            <a:grpSpLocks/>
          </p:cNvGrpSpPr>
          <p:nvPr/>
        </p:nvGrpSpPr>
        <p:grpSpPr bwMode="auto">
          <a:xfrm>
            <a:off x="0" y="6616700"/>
            <a:ext cx="2700338" cy="255588"/>
            <a:chOff x="0" y="4168"/>
            <a:chExt cx="1701" cy="161"/>
          </a:xfrm>
        </p:grpSpPr>
        <p:sp>
          <p:nvSpPr>
            <p:cNvPr id="19" name="Rectangle 22">
              <a:extLst>
                <a:ext uri="{FF2B5EF4-FFF2-40B4-BE49-F238E27FC236}">
                  <a16:creationId xmlns:a16="http://schemas.microsoft.com/office/drawing/2014/main" id="{3AA88690-951B-4EA7-B207-95075347D66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0" y="4171"/>
              <a:ext cx="1501" cy="15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20" name="AutoShape 23">
              <a:extLst>
                <a:ext uri="{FF2B5EF4-FFF2-40B4-BE49-F238E27FC236}">
                  <a16:creationId xmlns:a16="http://schemas.microsoft.com/office/drawing/2014/main" id="{E0CE9B7D-E0AD-4E8D-884B-F8D1B88B34F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30" y="4168"/>
              <a:ext cx="771" cy="157"/>
            </a:xfrm>
            <a:prstGeom prst="parallelogram">
              <a:avLst>
                <a:gd name="adj" fmla="val 122771"/>
              </a:avLst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pic>
        <p:nvPicPr>
          <p:cNvPr id="21" name="Picture 28">
            <a:extLst>
              <a:ext uri="{FF2B5EF4-FFF2-40B4-BE49-F238E27FC236}">
                <a16:creationId xmlns:a16="http://schemas.microsoft.com/office/drawing/2014/main" id="{C084A3DB-14E1-4943-B11F-11070BFC3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203200"/>
            <a:ext cx="1878013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95289" y="2852740"/>
            <a:ext cx="8424862" cy="936625"/>
          </a:xfrm>
        </p:spPr>
        <p:txBody>
          <a:bodyPr/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ja-JP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933827"/>
            <a:ext cx="8064500" cy="57467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 b="0">
                <a:solidFill>
                  <a:schemeClr val="hlink"/>
                </a:solidFill>
              </a:defRPr>
            </a:lvl1pPr>
          </a:lstStyle>
          <a:p>
            <a:r>
              <a:rPr lang="ja-JP" altLang="en-US"/>
              <a:t>マスター サブタイトルの書式設定</a:t>
            </a:r>
            <a:endParaRPr lang="ja-JP" altLang="ja-JP"/>
          </a:p>
        </p:txBody>
      </p:sp>
      <p:sp>
        <p:nvSpPr>
          <p:cNvPr id="22" name="Rectangle 18">
            <a:extLst>
              <a:ext uri="{FF2B5EF4-FFF2-40B4-BE49-F238E27FC236}">
                <a16:creationId xmlns:a16="http://schemas.microsoft.com/office/drawing/2014/main" id="{CA258F73-22FE-4778-BCAA-434BFBF1F6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588125" y="6611938"/>
            <a:ext cx="2133600" cy="268287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014E474-0748-4D25-9BED-2E0BDF029536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23" name="Rectangle 19">
            <a:extLst>
              <a:ext uri="{FF2B5EF4-FFF2-40B4-BE49-F238E27FC236}">
                <a16:creationId xmlns:a16="http://schemas.microsoft.com/office/drawing/2014/main" id="{BDE84C38-5745-4AE0-B5A1-F8FCC6C9641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3590925" y="6611938"/>
            <a:ext cx="2133600" cy="2682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A4795-C70D-47BF-A4B9-E3F985D4CA07}" type="slidenum">
              <a:rPr lang="ja-JP" altLang="en-US"/>
              <a:pPr/>
              <a:t>‹#›</a:t>
            </a:fld>
            <a:endParaRPr lang="ja-JP" altLang="en-US"/>
          </a:p>
        </p:txBody>
      </p:sp>
      <p:sp>
        <p:nvSpPr>
          <p:cNvPr id="24" name="Rectangle 24">
            <a:extLst>
              <a:ext uri="{FF2B5EF4-FFF2-40B4-BE49-F238E27FC236}">
                <a16:creationId xmlns:a16="http://schemas.microsoft.com/office/drawing/2014/main" id="{9AB19C24-9FC1-437A-B380-6DB0EC2994EE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>
          <a:xfrm>
            <a:off x="179388" y="6588125"/>
            <a:ext cx="2232025" cy="268288"/>
          </a:xfrm>
        </p:spPr>
        <p:txBody>
          <a:bodyPr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11471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7" grpId="0" animBg="1" autoUpdateAnimBg="0"/>
      <p:bldP spid="8" grpId="0" animBg="1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E2FE42CD-6DF9-4816-A298-A1C5C1912B3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2E1E9-AC60-4F16-8E1F-9A130B79005C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9F9D80DD-33DE-4852-8E00-D74084EBDB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16">
            <a:extLst>
              <a:ext uri="{FF2B5EF4-FFF2-40B4-BE49-F238E27FC236}">
                <a16:creationId xmlns:a16="http://schemas.microsoft.com/office/drawing/2014/main" id="{4804C23E-E47D-49D0-A3C4-DF533A9B27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D7707A-D201-4C79-A60B-B0560BADFA1C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0976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70663" y="333375"/>
            <a:ext cx="1962150" cy="59769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4213" y="333375"/>
            <a:ext cx="5734050" cy="59769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3CFD435D-469E-4C6B-8A57-79C33999187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6B696-D4CB-4569-ABA7-EE05E96E693E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50911F2E-220B-4B6D-8706-6FD9DEF747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16">
            <a:extLst>
              <a:ext uri="{FF2B5EF4-FFF2-40B4-BE49-F238E27FC236}">
                <a16:creationId xmlns:a16="http://schemas.microsoft.com/office/drawing/2014/main" id="{EEE56448-037A-49BA-9721-346377C6CF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ED11C0-556A-4DC5-85E0-3DED8A5F9883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60439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>
            <a:extLst>
              <a:ext uri="{FF2B5EF4-FFF2-40B4-BE49-F238E27FC236}">
                <a16:creationId xmlns:a16="http://schemas.microsoft.com/office/drawing/2014/main" id="{347A3942-FBFF-4253-BBDC-F6CB33FB90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D63AE45-697C-4DA5-AE16-F530406E6219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6" name="フッター プレースホルダ 5">
            <a:extLst>
              <a:ext uri="{FF2B5EF4-FFF2-40B4-BE49-F238E27FC236}">
                <a16:creationId xmlns:a16="http://schemas.microsoft.com/office/drawing/2014/main" id="{7B74A587-3AF9-4AD5-8DE0-A7AF9AA53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>
            <a:extLst>
              <a:ext uri="{FF2B5EF4-FFF2-40B4-BE49-F238E27FC236}">
                <a16:creationId xmlns:a16="http://schemas.microsoft.com/office/drawing/2014/main" id="{979DECBE-F2F4-453B-8EAA-1CB8FC89C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6114939-3A30-4611-9F19-E8B85579C04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87662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日付プレースホルダ 5">
            <a:extLst>
              <a:ext uri="{FF2B5EF4-FFF2-40B4-BE49-F238E27FC236}">
                <a16:creationId xmlns:a16="http://schemas.microsoft.com/office/drawing/2014/main" id="{64527690-A8B8-4A75-AE7A-75467AB5B2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8E8E9BC-9BC0-42E9-A9DD-B3D77DA0380C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7" name="フッター プレースホルダ 6">
            <a:extLst>
              <a:ext uri="{FF2B5EF4-FFF2-40B4-BE49-F238E27FC236}">
                <a16:creationId xmlns:a16="http://schemas.microsoft.com/office/drawing/2014/main" id="{2EFDAF14-7610-4765-9E3F-121A05D4B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スライド番号プレースホルダ 7">
            <a:extLst>
              <a:ext uri="{FF2B5EF4-FFF2-40B4-BE49-F238E27FC236}">
                <a16:creationId xmlns:a16="http://schemas.microsoft.com/office/drawing/2014/main" id="{D2FAA87F-4EA1-4C29-BBA2-743A1F07B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532B096-C724-4837-A649-63454367AFB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35767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日付プレースホルダ 2">
            <a:extLst>
              <a:ext uri="{FF2B5EF4-FFF2-40B4-BE49-F238E27FC236}">
                <a16:creationId xmlns:a16="http://schemas.microsoft.com/office/drawing/2014/main" id="{C5A67477-EB62-4961-AA16-D345D1C2CA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705FAF-8A28-49C1-839C-844624037D50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4" name="フッター プレースホルダ 3">
            <a:extLst>
              <a:ext uri="{FF2B5EF4-FFF2-40B4-BE49-F238E27FC236}">
                <a16:creationId xmlns:a16="http://schemas.microsoft.com/office/drawing/2014/main" id="{C1A07A7D-7CC6-42DB-86C9-3F1DF7581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>
            <a:extLst>
              <a:ext uri="{FF2B5EF4-FFF2-40B4-BE49-F238E27FC236}">
                <a16:creationId xmlns:a16="http://schemas.microsoft.com/office/drawing/2014/main" id="{852EC5A0-708F-4769-82E3-17DCFF752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12B4E01-2E50-42D4-8FA3-260A2285958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02423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50939" y="214314"/>
            <a:ext cx="7793037" cy="146208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>
            <a:extLst>
              <a:ext uri="{FF2B5EF4-FFF2-40B4-BE49-F238E27FC236}">
                <a16:creationId xmlns:a16="http://schemas.microsoft.com/office/drawing/2014/main" id="{16D4A732-AB08-4878-9B48-3903DE78CE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6F698C3-F102-4822-8243-08BDAF2CDA64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6" name="フッター プレースホルダ 5">
            <a:extLst>
              <a:ext uri="{FF2B5EF4-FFF2-40B4-BE49-F238E27FC236}">
                <a16:creationId xmlns:a16="http://schemas.microsoft.com/office/drawing/2014/main" id="{EE0F0B98-B695-4C30-8998-DD52FEBD4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>
            <a:extLst>
              <a:ext uri="{FF2B5EF4-FFF2-40B4-BE49-F238E27FC236}">
                <a16:creationId xmlns:a16="http://schemas.microsoft.com/office/drawing/2014/main" id="{6E82C2DE-78C8-4383-B37D-2CBBA4AEC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C062138-4737-4B1C-AEEE-DD36D19BB613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065089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>
            <a:extLst>
              <a:ext uri="{FF2B5EF4-FFF2-40B4-BE49-F238E27FC236}">
                <a16:creationId xmlns:a16="http://schemas.microsoft.com/office/drawing/2014/main" id="{6F4395C5-89F9-4893-B9A4-7EAA000380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345757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マスター サブタイトルの書式設定</a:t>
            </a:r>
            <a:endParaRPr lang="en-US" altLang="ja-JP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14CAF2-4383-4058-B6E4-85F5B5A05A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rgbClr val="1C1C1C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59D7D9-6CA7-45CF-963A-68FFB1AABF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rgbClr val="1C1C1C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A19246-38AA-4BB9-9E61-AFEDC301549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rgbClr val="1C1C1C"/>
                </a:solidFill>
              </a:defRPr>
            </a:lvl1pPr>
          </a:lstStyle>
          <a:p>
            <a:fld id="{256C0F5C-7DF3-4F57-9704-490281867AB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14033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96EF7F9-9C9C-4AAB-BEFC-F518123A1C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D42DEF0-BEC6-4994-AF94-A4CE4793D0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98A101E-30CF-40B8-8A7C-BD392DBBA0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1A729C-F46D-474E-A82C-A9ECFB5216F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05993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644A9B8-A34E-4C72-B658-5247C4986C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882731B-0A06-4152-9487-A3309CF0AF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9CF990D-48B0-4514-9F5E-C3950DCD88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65295-E81E-4236-AF9F-288B1023DE3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18901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39A7BB-2D6B-4492-AD11-2AC9FCC9BC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03EC41-36E2-495B-8185-C2CA5CA45CA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2840B9-B419-4629-BB5B-2B0AD834C7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BD768-BD81-491B-82F5-543167ECCD9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6454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60CE41F9-7FFF-4F80-A672-F37F69762C2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AAF75-DA4C-4E69-9FFD-20DFEA270F6E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DE9A87BF-C77F-4FB5-B9E6-A5E6BF37D7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16">
            <a:extLst>
              <a:ext uri="{FF2B5EF4-FFF2-40B4-BE49-F238E27FC236}">
                <a16:creationId xmlns:a16="http://schemas.microsoft.com/office/drawing/2014/main" id="{8C256921-4524-4810-8CDA-03CA622539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E9C2DD-A7A7-4023-B388-E2AE07531C7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64515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9A3D816-479D-40D4-811D-BB35BD4DB2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978F84C-E419-4AB5-9A20-6B19CA4AC0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557B05D-C828-4476-AB8E-CF1F8650CD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7EFDE8-62CC-4BFF-ADDD-186FC031DA7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60352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EFFAC05-B3C2-4F98-BA10-D53B00D08D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BD3B2D8-2591-41A1-B745-663CFF5B1EC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3D39B4D-A254-43F9-81FD-F553CC4139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221FB5-3A09-4FD3-BB93-0643E75389A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81776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C79A09ED-DA56-408C-95AD-2653361310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DC664FF-3A92-468B-BE47-D11616ABA7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137CE78-7B82-4581-8756-EB9FB0D522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C0513F-9FB5-43A2-B875-B4C546C0579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516697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3B6E1A-6396-42B9-8AED-C53AFDA8FBF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2B74EA-AF70-48F1-9F7C-91001C0320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FFEB73-5C5A-4934-81D1-1877516C46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03AB88-9D61-4836-96DA-E13854AD58C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156412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3FE71A-8086-4607-B83C-C7EF04ACE49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633FC2-C22E-4275-A3A6-9F263AC306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E1C00E-D044-4ACA-84B0-8CE3614CAA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965D18-D9ED-4500-97AF-E91AC296E0F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280560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03F4F64-596F-44BE-B4CA-B37AC46F86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E065591-6931-4F94-9929-F2B084F218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1386DB3-7D27-41F0-B834-DB2795501ED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24ED54-A155-42BA-9AAF-C9C23A368AC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624051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04050" y="836613"/>
            <a:ext cx="1951038" cy="52959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150938" y="836613"/>
            <a:ext cx="5700712" cy="52959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0B57027-A643-419F-AD13-5C4D3441096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826AAB3-429E-4001-BE39-8BF42C6A12B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893C786-0F6E-4251-BA61-0C8DA51219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B2D478-110B-495D-877D-4C143028E66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649934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A7CC9718-3172-4724-983E-63B586DCF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A44575C-93D4-4DB7-81C7-C95C6C3ABAC2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EFF6FC1A-B863-46BD-BAEB-9474F5CA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22E890E5-CB45-4401-88D9-E3907706F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E56FBD-E11B-483C-ABF3-85228B97CA6F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803318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0F9BA1AC-7C7E-498D-8CEF-3C8574D29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CAFE1FC-EE86-4EC2-B61C-80CBEF52C710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A3566EC1-F3FC-4DBE-BF3E-BE549C3C0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BB2E554B-AD29-486C-A618-E8318628A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77F58-D434-4113-94F9-376E0030597E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29888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8164768C-0002-4CA4-85FA-BAC8C1398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DE456A2-BC80-46A5-B57D-EA8F13965C43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A7E06CEF-8AC5-4C6E-9FEB-B01B2FDA7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EF0613F0-7FCF-43D3-97EF-350C2E709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9B2C73-EFB3-4E2F-AE62-18015C927480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9984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1AE0F5A8-87C5-4391-8C13-98287FDC8F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EA8F3-4D2C-4214-9A76-0FB838CAC0DF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8564555A-62D1-4FEA-A8D3-6C06A3751B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16">
            <a:extLst>
              <a:ext uri="{FF2B5EF4-FFF2-40B4-BE49-F238E27FC236}">
                <a16:creationId xmlns:a16="http://schemas.microsoft.com/office/drawing/2014/main" id="{4E6CF05D-2AF9-4A9F-8D30-FA21627BF97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F5025A-6EF4-43D1-BB92-6C9A33F7AB9C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848791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>
            <a:extLst>
              <a:ext uri="{FF2B5EF4-FFF2-40B4-BE49-F238E27FC236}">
                <a16:creationId xmlns:a16="http://schemas.microsoft.com/office/drawing/2014/main" id="{FBE77ECB-9CC8-4367-A30F-328BC9C63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A04F48E-D4AA-4C09-A828-474AA5BF9C65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6" name="フッター プレースホルダ 5">
            <a:extLst>
              <a:ext uri="{FF2B5EF4-FFF2-40B4-BE49-F238E27FC236}">
                <a16:creationId xmlns:a16="http://schemas.microsoft.com/office/drawing/2014/main" id="{E53E4EEA-AF86-485B-89CD-589BEC415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>
            <a:extLst>
              <a:ext uri="{FF2B5EF4-FFF2-40B4-BE49-F238E27FC236}">
                <a16:creationId xmlns:a16="http://schemas.microsoft.com/office/drawing/2014/main" id="{55F877BD-14B6-45B5-A81A-119D5E0E7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BA7A2-31D3-43BF-AE49-B2B9C66FF01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683699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>
            <a:extLst>
              <a:ext uri="{FF2B5EF4-FFF2-40B4-BE49-F238E27FC236}">
                <a16:creationId xmlns:a16="http://schemas.microsoft.com/office/drawing/2014/main" id="{6BF5F608-11C5-4E63-97CD-13AC30B0E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7812C61-3D57-4BF2-863E-3ED07E51FBBB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8" name="フッター プレースホルダ 7">
            <a:extLst>
              <a:ext uri="{FF2B5EF4-FFF2-40B4-BE49-F238E27FC236}">
                <a16:creationId xmlns:a16="http://schemas.microsoft.com/office/drawing/2014/main" id="{ECEB0FDE-802F-4FD5-8FCC-0850151CA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8">
            <a:extLst>
              <a:ext uri="{FF2B5EF4-FFF2-40B4-BE49-F238E27FC236}">
                <a16:creationId xmlns:a16="http://schemas.microsoft.com/office/drawing/2014/main" id="{2311EF8B-D46B-4DA3-9CE0-39DC2CCDC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B21EA-429C-4334-AEC4-6FE38C16358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698608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 2">
            <a:extLst>
              <a:ext uri="{FF2B5EF4-FFF2-40B4-BE49-F238E27FC236}">
                <a16:creationId xmlns:a16="http://schemas.microsoft.com/office/drawing/2014/main" id="{E4C73CC3-8AA8-4B84-A721-9E529D720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3478934-E6B2-4E94-9FC3-1AC15F25656B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4" name="フッター プレースホルダ 3">
            <a:extLst>
              <a:ext uri="{FF2B5EF4-FFF2-40B4-BE49-F238E27FC236}">
                <a16:creationId xmlns:a16="http://schemas.microsoft.com/office/drawing/2014/main" id="{30B376EF-B614-418D-90F5-D80ACBB02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>
            <a:extLst>
              <a:ext uri="{FF2B5EF4-FFF2-40B4-BE49-F238E27FC236}">
                <a16:creationId xmlns:a16="http://schemas.microsoft.com/office/drawing/2014/main" id="{2268D24F-057B-4F5A-98C0-0B4B6F8C2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251A18-9A05-40BF-A953-247EDD137062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702774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>
            <a:extLst>
              <a:ext uri="{FF2B5EF4-FFF2-40B4-BE49-F238E27FC236}">
                <a16:creationId xmlns:a16="http://schemas.microsoft.com/office/drawing/2014/main" id="{235E3120-1DC1-4F68-A769-E22287C29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46E6D6A-9ACD-4329-97F3-D197004E0BF8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3" name="フッター プレースホルダ 2">
            <a:extLst>
              <a:ext uri="{FF2B5EF4-FFF2-40B4-BE49-F238E27FC236}">
                <a16:creationId xmlns:a16="http://schemas.microsoft.com/office/drawing/2014/main" id="{3773B9E1-DCBA-48FC-B533-4CEC6461F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>
            <a:extLst>
              <a:ext uri="{FF2B5EF4-FFF2-40B4-BE49-F238E27FC236}">
                <a16:creationId xmlns:a16="http://schemas.microsoft.com/office/drawing/2014/main" id="{CEE3978E-11FE-4E33-B9FA-B78F956FC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90F6D-3A9F-47A9-8E9C-F0DF1F6B20F0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97692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 4">
            <a:extLst>
              <a:ext uri="{FF2B5EF4-FFF2-40B4-BE49-F238E27FC236}">
                <a16:creationId xmlns:a16="http://schemas.microsoft.com/office/drawing/2014/main" id="{4B501491-6449-4661-8857-00C54061F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73E0CA1-009D-4EA2-A47F-C6A060EBB4D0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6" name="フッター プレースホルダ 5">
            <a:extLst>
              <a:ext uri="{FF2B5EF4-FFF2-40B4-BE49-F238E27FC236}">
                <a16:creationId xmlns:a16="http://schemas.microsoft.com/office/drawing/2014/main" id="{13C420A0-09AC-43B4-8F8F-B575AAFFA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>
            <a:extLst>
              <a:ext uri="{FF2B5EF4-FFF2-40B4-BE49-F238E27FC236}">
                <a16:creationId xmlns:a16="http://schemas.microsoft.com/office/drawing/2014/main" id="{4BED2DCF-D871-42F0-91C6-D11C06F7A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0E598-5EC9-4FD7-A864-C50E48531DAF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670835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 4">
            <a:extLst>
              <a:ext uri="{FF2B5EF4-FFF2-40B4-BE49-F238E27FC236}">
                <a16:creationId xmlns:a16="http://schemas.microsoft.com/office/drawing/2014/main" id="{ECB1B906-0B27-4E3B-945A-909BD6914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0BDA746-7A9D-4103-9A15-4729B8F64F6F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6" name="フッター プレースホルダ 5">
            <a:extLst>
              <a:ext uri="{FF2B5EF4-FFF2-40B4-BE49-F238E27FC236}">
                <a16:creationId xmlns:a16="http://schemas.microsoft.com/office/drawing/2014/main" id="{6DB79F85-009F-4F53-B0A6-A0388007B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>
            <a:extLst>
              <a:ext uri="{FF2B5EF4-FFF2-40B4-BE49-F238E27FC236}">
                <a16:creationId xmlns:a16="http://schemas.microsoft.com/office/drawing/2014/main" id="{0B8BDBDE-B975-4645-9AD6-5C730B33F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715D72-79BC-4EBE-8B96-8B4FA56F53E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003739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F796290F-E871-48AD-B871-C0ED01BEB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6985E02-B408-40BE-89F4-5E13988A1A7F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2699DA33-3F62-479F-BF56-08D00E62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23F37F2B-6B52-4CC7-A49F-971A07560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D334DA-1078-4A1F-9B6E-4C25B894B3A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218380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DED61452-477B-4BBB-B904-B72541E6B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7F5EF04-68BB-4306-8CF3-AACB9CFE9F47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8288DA0E-15DE-4D72-BE5E-16505161E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72F5B253-9204-4E17-B2DF-8948F7E5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6E20E-BB9D-497E-8F70-8B6483FA170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543242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elle2-logo.gif">
            <a:extLst>
              <a:ext uri="{FF2B5EF4-FFF2-40B4-BE49-F238E27FC236}">
                <a16:creationId xmlns:a16="http://schemas.microsoft.com/office/drawing/2014/main" id="{50CD3AA5-8AB3-4C6D-B83B-BA09611EC9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0"/>
            <a:ext cx="114300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ct 12">
            <a:extLst>
              <a:ext uri="{FF2B5EF4-FFF2-40B4-BE49-F238E27FC236}">
                <a16:creationId xmlns:a16="http://schemas.microsoft.com/office/drawing/2014/main" id="{EF2989A7-611E-4E79-9AD3-9688F9495DD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4500" y="228600"/>
          <a:ext cx="1981200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195" name="Document" r:id="rId4" imgW="2529840" imgH="777240" progId="Word.Document.8">
                  <p:embed/>
                </p:oleObj>
              </mc:Choice>
              <mc:Fallback>
                <p:oleObj name="Document" r:id="rId4" imgW="2529840" imgH="777240" progId="Word.Document.8">
                  <p:embed/>
                  <p:pic>
                    <p:nvPicPr>
                      <p:cNvPr id="25603" name="Object 12">
                        <a:extLst>
                          <a:ext uri="{FF2B5EF4-FFF2-40B4-BE49-F238E27FC236}">
                            <a16:creationId xmlns:a16="http://schemas.microsoft.com/office/drawing/2014/main" id="{42F094DC-ECC2-49BD-986D-22C5040205C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0" y="228600"/>
                        <a:ext cx="1981200" cy="608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1" descr="wsu.jpg">
            <a:extLst>
              <a:ext uri="{FF2B5EF4-FFF2-40B4-BE49-F238E27FC236}">
                <a16:creationId xmlns:a16="http://schemas.microsoft.com/office/drawing/2014/main" id="{CF544A09-50C4-4894-BDD5-1026F323C9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6324600"/>
            <a:ext cx="99853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10000"/>
            <a:ext cx="6400800" cy="1295400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010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elle2-logo.gif">
            <a:extLst>
              <a:ext uri="{FF2B5EF4-FFF2-40B4-BE49-F238E27FC236}">
                <a16:creationId xmlns:a16="http://schemas.microsoft.com/office/drawing/2014/main" id="{CA95F1CC-C974-412C-9B57-77F6BA8003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0"/>
            <a:ext cx="114300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ADAF57F3-ABD1-4EE2-A08B-569E580BE13F}"/>
              </a:ext>
            </a:extLst>
          </p:cNvPr>
          <p:cNvSpPr txBox="1">
            <a:spLocks/>
          </p:cNvSpPr>
          <p:nvPr/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1" charset="0"/>
                <a:ea typeface="ＭＳ Ｐゴシック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1" charset="0"/>
                <a:ea typeface="ＭＳ Ｐゴシック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1" charset="0"/>
                <a:ea typeface="ＭＳ Ｐゴシック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1" charset="0"/>
                <a:ea typeface="ＭＳ Ｐゴシック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1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1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1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1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1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AA154650-D140-410D-BBCD-CD995294136D}" type="datetime1">
              <a:rPr kumimoji="0" lang="en-US" altLang="ja-JP" sz="1200">
                <a:solidFill>
                  <a:prstClr val="black"/>
                </a:solidFill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10/6/2020</a:t>
            </a:fld>
            <a:endParaRPr kumimoji="0" lang="en-US" altLang="ja-JP" sz="1200">
              <a:solidFill>
                <a:prstClr val="black"/>
              </a:solidFill>
            </a:endParaRPr>
          </a:p>
        </p:txBody>
      </p:sp>
      <p:sp>
        <p:nvSpPr>
          <p:cNvPr id="6" name="Slide Number Placeholder 7">
            <a:extLst>
              <a:ext uri="{FF2B5EF4-FFF2-40B4-BE49-F238E27FC236}">
                <a16:creationId xmlns:a16="http://schemas.microsoft.com/office/drawing/2014/main" id="{E5B5892A-B79F-4C38-ABA0-DBEA451C7C03}"/>
              </a:ext>
            </a:extLst>
          </p:cNvPr>
          <p:cNvSpPr txBox="1">
            <a:spLocks/>
          </p:cNvSpPr>
          <p:nvPr/>
        </p:nvSpPr>
        <p:spPr>
          <a:xfrm>
            <a:off x="6553200" y="6416675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  <a:lvl2pPr marL="37931725" indent="-37474525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C5A93F44-6280-4E4E-BDB6-4794ECB35E58}" type="slidenum">
              <a:rPr kumimoji="0" lang="en-US" altLang="ja-JP" sz="1200">
                <a:solidFill>
                  <a:srgbClr val="000000"/>
                </a:solidFill>
                <a:latin typeface="Calibri" panose="020F0502020204030204" pitchFamily="34" charset="0"/>
              </a:rPr>
              <a:pPr algn="r" eaLnBrk="1" hangingPunct="1"/>
              <a:t>‹#›</a:t>
            </a:fld>
            <a:endParaRPr kumimoji="0" lang="en-US" altLang="ja-JP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82E55D7B-4C10-4DD6-AF08-2A94AFD1C05B}"/>
              </a:ext>
            </a:extLst>
          </p:cNvPr>
          <p:cNvSpPr txBox="1">
            <a:spLocks/>
          </p:cNvSpPr>
          <p:nvPr/>
        </p:nvSpPr>
        <p:spPr>
          <a:xfrm>
            <a:off x="2743200" y="6416675"/>
            <a:ext cx="3657600" cy="365125"/>
          </a:xfrm>
          <a:prstGeom prst="rect">
            <a:avLst/>
          </a:prstGeom>
          <a:noFill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1" charset="0"/>
                <a:ea typeface="ＭＳ Ｐゴシック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itchFamily="1" charset="0"/>
                <a:ea typeface="ＭＳ Ｐゴシック" charset="-128"/>
              </a:defRPr>
            </a:lvl2pPr>
            <a:lvl3pPr>
              <a:defRPr>
                <a:solidFill>
                  <a:schemeClr val="tx1"/>
                </a:solidFill>
                <a:latin typeface="Calibri" pitchFamily="1" charset="0"/>
                <a:ea typeface="ＭＳ Ｐゴシック" charset="-128"/>
              </a:defRPr>
            </a:lvl3pPr>
            <a:lvl4pPr>
              <a:defRPr>
                <a:solidFill>
                  <a:schemeClr val="tx1"/>
                </a:solidFill>
                <a:latin typeface="Calibri" pitchFamily="1" charset="0"/>
                <a:ea typeface="ＭＳ Ｐゴシック" charset="-128"/>
              </a:defRPr>
            </a:lvl4pPr>
            <a:lvl5pPr>
              <a:defRPr>
                <a:solidFill>
                  <a:schemeClr val="tx1"/>
                </a:solidFill>
                <a:latin typeface="Calibri" pitchFamily="1" charset="0"/>
                <a:ea typeface="ＭＳ Ｐゴシック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1" charset="0"/>
                <a:ea typeface="ＭＳ Ｐゴシック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1" charset="0"/>
                <a:ea typeface="ＭＳ Ｐゴシック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1" charset="0"/>
                <a:ea typeface="ＭＳ Ｐゴシック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1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200">
                <a:solidFill>
                  <a:prstClr val="black"/>
                </a:solidFill>
              </a:rPr>
              <a:t>Speaker, US Belle II pre-CD-1 Directors Review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76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4213" y="1412875"/>
            <a:ext cx="3848100" cy="4897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4713" y="1412875"/>
            <a:ext cx="3848100" cy="4897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9EB5656B-0DC1-40A8-85D8-D8CB4BB17F7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CC739-4EA3-4E7D-8C1E-99E7D053FC89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5DBF5DDB-EF77-4975-A43B-AC5609527E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70BC550E-651D-4202-8054-3394FC02BA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ACF28E-2434-4111-B9FD-1F166708AEE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725397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2B996D96-BB48-4002-8C10-33FE1A721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E339F47-D971-4B74-9977-EF8052F895C9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EF62016E-297E-4EE5-80A8-54FA6BA3F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7A923D2F-F458-4538-AACF-7662962F2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B6F46CCD-0E40-4538-B9AC-A5CDBC2897A3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61250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5C13D0D4-E165-49D8-B2A2-7A56522A3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522A6F5-4A0B-4512-889D-282AE1771A0A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38029A81-069D-468B-A504-01D1482EF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830D5966-5B82-4291-B45D-357AD86C1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EDD5FBB4-4836-4607-A825-E54ECAE6A65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089719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10CCD7C8-344F-45F0-A03B-B8A30E3AF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7B08A2A-10CC-4053-9137-1815E68215C1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B18419A5-CABA-4073-80DD-EC5169568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AC7F9ED1-341B-498A-B073-298C1496F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B50F4C2C-4824-4C52-B1D6-AB21754E401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776462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>
            <a:extLst>
              <a:ext uri="{FF2B5EF4-FFF2-40B4-BE49-F238E27FC236}">
                <a16:creationId xmlns:a16="http://schemas.microsoft.com/office/drawing/2014/main" id="{AB6B68B7-9BF6-4B3E-B46C-0CCEF84D5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ADEB2D0-820A-4E28-BD52-B74255E989EF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6" name="フッター プレースホルダ 5">
            <a:extLst>
              <a:ext uri="{FF2B5EF4-FFF2-40B4-BE49-F238E27FC236}">
                <a16:creationId xmlns:a16="http://schemas.microsoft.com/office/drawing/2014/main" id="{D3531FA8-2554-4CFE-A7B2-25A687150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>
            <a:extLst>
              <a:ext uri="{FF2B5EF4-FFF2-40B4-BE49-F238E27FC236}">
                <a16:creationId xmlns:a16="http://schemas.microsoft.com/office/drawing/2014/main" id="{7E5135FF-F515-4120-91A2-2CE4C5AB0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12900E5B-45E8-4299-B427-DDF5044628F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035567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>
            <a:extLst>
              <a:ext uri="{FF2B5EF4-FFF2-40B4-BE49-F238E27FC236}">
                <a16:creationId xmlns:a16="http://schemas.microsoft.com/office/drawing/2014/main" id="{E11196B4-3C62-4746-B3E1-5DCA946F0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39FF680-99AD-4529-A9BA-D487310A8792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8" name="フッター プレースホルダ 7">
            <a:extLst>
              <a:ext uri="{FF2B5EF4-FFF2-40B4-BE49-F238E27FC236}">
                <a16:creationId xmlns:a16="http://schemas.microsoft.com/office/drawing/2014/main" id="{25EC3A2D-15D2-4545-B9BD-A38845A0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8">
            <a:extLst>
              <a:ext uri="{FF2B5EF4-FFF2-40B4-BE49-F238E27FC236}">
                <a16:creationId xmlns:a16="http://schemas.microsoft.com/office/drawing/2014/main" id="{220303CC-4A3E-440B-92EC-585D31C2F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78E2FECD-D4F8-492D-A8EC-11836EBF16AC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246348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 2">
            <a:extLst>
              <a:ext uri="{FF2B5EF4-FFF2-40B4-BE49-F238E27FC236}">
                <a16:creationId xmlns:a16="http://schemas.microsoft.com/office/drawing/2014/main" id="{D009B4ED-2568-4D46-AC35-1CF7205DE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C783458-7E79-4CF8-B209-B1DAF78E47D6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4" name="フッター プレースホルダ 3">
            <a:extLst>
              <a:ext uri="{FF2B5EF4-FFF2-40B4-BE49-F238E27FC236}">
                <a16:creationId xmlns:a16="http://schemas.microsoft.com/office/drawing/2014/main" id="{89FA579E-A279-4BDB-86FC-8939D688B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>
            <a:extLst>
              <a:ext uri="{FF2B5EF4-FFF2-40B4-BE49-F238E27FC236}">
                <a16:creationId xmlns:a16="http://schemas.microsoft.com/office/drawing/2014/main" id="{888956AB-0E92-4839-AAEF-67A3B7EBC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2AD3869A-8AD9-4F1A-81D3-AA743015C2D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974697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>
            <a:extLst>
              <a:ext uri="{FF2B5EF4-FFF2-40B4-BE49-F238E27FC236}">
                <a16:creationId xmlns:a16="http://schemas.microsoft.com/office/drawing/2014/main" id="{7C825A7F-DEBB-4D2C-9B3C-B5B2B5105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1E680A6-6027-40D7-A854-0840EB613472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3" name="フッター プレースホルダ 2">
            <a:extLst>
              <a:ext uri="{FF2B5EF4-FFF2-40B4-BE49-F238E27FC236}">
                <a16:creationId xmlns:a16="http://schemas.microsoft.com/office/drawing/2014/main" id="{FE31BA0B-1DA9-4B53-B514-D1FB4D1DA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>
            <a:extLst>
              <a:ext uri="{FF2B5EF4-FFF2-40B4-BE49-F238E27FC236}">
                <a16:creationId xmlns:a16="http://schemas.microsoft.com/office/drawing/2014/main" id="{CDF6B9B1-854E-4B60-B195-7A4BB7FE4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EF815446-C3F8-4962-8A8E-B45004FC1B9C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912231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 4">
            <a:extLst>
              <a:ext uri="{FF2B5EF4-FFF2-40B4-BE49-F238E27FC236}">
                <a16:creationId xmlns:a16="http://schemas.microsoft.com/office/drawing/2014/main" id="{A974A30D-FE34-4651-8ECF-ED590063C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779E686-33B3-4253-B692-8B87920F0A6F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6" name="フッター プレースホルダ 5">
            <a:extLst>
              <a:ext uri="{FF2B5EF4-FFF2-40B4-BE49-F238E27FC236}">
                <a16:creationId xmlns:a16="http://schemas.microsoft.com/office/drawing/2014/main" id="{A65FE027-886B-4705-ACCF-DCC4C65E4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>
            <a:extLst>
              <a:ext uri="{FF2B5EF4-FFF2-40B4-BE49-F238E27FC236}">
                <a16:creationId xmlns:a16="http://schemas.microsoft.com/office/drawing/2014/main" id="{2952CA11-A245-4678-9E18-5941CD6F4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89D2CB6B-7661-4A11-AA3D-4806A5F54B1C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357438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 4">
            <a:extLst>
              <a:ext uri="{FF2B5EF4-FFF2-40B4-BE49-F238E27FC236}">
                <a16:creationId xmlns:a16="http://schemas.microsoft.com/office/drawing/2014/main" id="{AEE2DD07-A802-4E92-A122-6FACCEE34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9EAF9C8-26E2-4353-BBC8-EDD0740D5050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6" name="フッター プレースホルダ 5">
            <a:extLst>
              <a:ext uri="{FF2B5EF4-FFF2-40B4-BE49-F238E27FC236}">
                <a16:creationId xmlns:a16="http://schemas.microsoft.com/office/drawing/2014/main" id="{64EC0A45-CC1E-4180-98C0-B9EBEFC51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>
            <a:extLst>
              <a:ext uri="{FF2B5EF4-FFF2-40B4-BE49-F238E27FC236}">
                <a16:creationId xmlns:a16="http://schemas.microsoft.com/office/drawing/2014/main" id="{32771DE8-A96F-463E-BE27-BA87F51F4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08E35D7A-842C-4E72-A62C-B257596532F8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924179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65E955FD-DBD2-498E-82B6-BD35A0F1D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ADF1371-1B35-43A4-B7A4-0F125946396F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BDC1F80E-EEAA-4299-86B0-A9D3738D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FF5575B5-4A8B-4953-9AFC-0892DD1ED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35284267-779B-41AC-92F1-AA2BEDF0427F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10623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F00AE3C4-7B6C-4406-8DCE-AA9F90CC5B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8F7DF-A17D-4D2C-A2C0-7DD2ABA97451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8" name="Rectangle 15">
            <a:extLst>
              <a:ext uri="{FF2B5EF4-FFF2-40B4-BE49-F238E27FC236}">
                <a16:creationId xmlns:a16="http://schemas.microsoft.com/office/drawing/2014/main" id="{9AB707BB-B054-4BEE-9687-9CD397062A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Rectangle 16">
            <a:extLst>
              <a:ext uri="{FF2B5EF4-FFF2-40B4-BE49-F238E27FC236}">
                <a16:creationId xmlns:a16="http://schemas.microsoft.com/office/drawing/2014/main" id="{F4134EE8-70D1-4512-9C98-3651F580262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621875-9896-4ABF-B586-1F1FF5AA973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8820978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143ADC3B-E499-4332-9289-D01509886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96CB280-C28F-4066-9252-392625BB05F1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E7D54F82-FDB2-43AD-B83E-4EF93A0A0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D0E55FAD-2DE0-4A1A-8588-99AF2C031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fld id="{461FEFD5-CEC7-4F8A-86D9-8185711035F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896142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35063B-BED1-4DB1-8E2A-5FA806ABA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B15CF1-9ECC-4B57-9032-0E9EC41EF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B02E3A0-3243-46C5-B1E4-9BA2820E5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85832-0F82-480B-8D44-B72C8521F87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019331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D408CC-FD96-4D51-8424-E819662BA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3E07B4-3452-4613-B9BD-C1C7EA360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C8CEFC-2577-4E6B-B0BC-4C3133F4D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46CD1-C71C-46DB-BDBD-EB55927E6C6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44094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8F7053-8F31-4905-80D6-3FE9E0D68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8EA4CD3-A3C1-4FFE-863E-2816BBFFA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54FAA3-959B-4CB6-8E51-833F336F8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15964-3BA2-4B05-B173-41395827998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2744696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CF14E7-FECD-4148-A805-773E8C7D3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E96936E-80C9-476E-8E23-983C80663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75B86C8-AD0E-4694-982A-16D22FA7D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6CB5B-0F16-4C0C-A46A-D2631513B7A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7129885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CAFB69E-6403-412C-985A-4BDEDF8C5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EF83EF4-437D-4053-B8B7-3F9B02C43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433C4CA-3289-4CB3-B39A-EA68AFCD3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F9743-D492-4DF1-B524-E4C57B45B82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570569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B286030-B531-43C3-B3F2-500E602F0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EAF3AE1-BDED-48F0-B260-A37403B2D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D1723F5-C1B9-4D98-9D13-CFC62CF28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6D7852-5DD2-44C9-BF35-B85AD61D799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5136793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FAE6FA6-FF39-4CAA-959A-8834805E9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0BBFF35-2D33-44B2-B560-023B22A19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E0939FC-64BC-4902-8C13-95C4C6479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2C55E-8357-4717-B338-91AF2E73187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823353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CBBDD86-B7CB-4FC3-8CA4-1664724AA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811B05-BFB5-4139-845D-DB5B8B9BE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CC71762-46DC-4833-A6EA-5C1B98DE6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DF4436-4260-47FD-8011-242C0341EB5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5574716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255E68E-17DF-443B-B67F-3263F7894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B3EA3B1-7722-410C-90C8-A982B42A5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5EDDD54-0962-4172-8A63-1BBA7368D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199ED-9FFF-4536-B7F3-1A422C7D24E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4190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14">
            <a:extLst>
              <a:ext uri="{FF2B5EF4-FFF2-40B4-BE49-F238E27FC236}">
                <a16:creationId xmlns:a16="http://schemas.microsoft.com/office/drawing/2014/main" id="{EFCDC3AE-AC83-4714-844F-61D3BF3577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D2AA1-67D4-45C2-9A48-2B31C4F3F00F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D2C190FB-B80E-447B-B247-1B45D069F1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16">
            <a:extLst>
              <a:ext uri="{FF2B5EF4-FFF2-40B4-BE49-F238E27FC236}">
                <a16:creationId xmlns:a16="http://schemas.microsoft.com/office/drawing/2014/main" id="{19A43EEF-0EF0-4CE8-848F-5261F45E2B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3A8D58-E083-4156-82F2-034B134967E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3546325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6C14EC-D54B-42B9-8043-B5F8792A1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BF64B0-C8D0-4470-AADC-A617ED4EC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B7A406-51B8-4A26-ACD7-59FCFD9C8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DB89B-9CBB-48CB-AC9A-44C7E44B011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5729204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BE1BCA-D8A7-44C1-A99B-7BC7A4328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4E682F-20E0-444A-8356-E85BE73EF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7F3D0E1-3434-4C5B-B341-594131163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7ACEAC-722D-4EB3-9E3D-477CEB242C0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51252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3A7EA384-74FF-4F57-84A0-5F598591F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39451418-7A2B-4F47-9B8B-F086071317B2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1AEB0A62-D3E9-441C-A5EA-28CE54219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7D2F1DEF-8CE1-4378-ADBD-B0A22D8D5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ＭＳ Ｐゴシック" panose="020B0600070205080204" pitchFamily="50" charset="-128"/>
              </a:defRPr>
            </a:lvl1pPr>
          </a:lstStyle>
          <a:p>
            <a:fld id="{36FDC66A-5791-4BDF-919B-AC43F7B641DE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363755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E66F1412-4AB2-4C75-92C4-484F70CAA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6CDCF35A-3150-4210-81A8-7CA9A9011997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556A79BB-4D39-4A65-B27D-0B8B5C405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279D18BA-1FF0-4F8E-9F73-58E565CFD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ＭＳ Ｐゴシック" panose="020B0600070205080204" pitchFamily="50" charset="-128"/>
              </a:defRPr>
            </a:lvl1pPr>
          </a:lstStyle>
          <a:p>
            <a:fld id="{4DEEBE7B-BF66-4DEF-A83E-983E9AE63B2A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9356400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6B077F93-4B4B-4FB9-A70B-EECD3C4E9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E2C400B1-E4FB-4EFA-A655-BBBEE532CF53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5CF77601-C33B-4E16-9B5E-F33C368B7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1E554124-BA4D-436A-94AA-B23400430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ＭＳ Ｐゴシック" panose="020B0600070205080204" pitchFamily="50" charset="-128"/>
              </a:defRPr>
            </a:lvl1pPr>
          </a:lstStyle>
          <a:p>
            <a:fld id="{239B28C8-8CC1-4A66-BB1B-44F968B47D00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8104264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>
            <a:extLst>
              <a:ext uri="{FF2B5EF4-FFF2-40B4-BE49-F238E27FC236}">
                <a16:creationId xmlns:a16="http://schemas.microsoft.com/office/drawing/2014/main" id="{6ADF3971-03C0-4E91-B5D2-F0162A6B1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EEC6DA71-8546-4FD2-9B8A-0A3D1ACC868F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6" name="フッター プレースホルダ 5">
            <a:extLst>
              <a:ext uri="{FF2B5EF4-FFF2-40B4-BE49-F238E27FC236}">
                <a16:creationId xmlns:a16="http://schemas.microsoft.com/office/drawing/2014/main" id="{B44B5ECF-04F7-4AE8-881A-C87287E7A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>
            <a:extLst>
              <a:ext uri="{FF2B5EF4-FFF2-40B4-BE49-F238E27FC236}">
                <a16:creationId xmlns:a16="http://schemas.microsoft.com/office/drawing/2014/main" id="{17959149-F98A-4182-9182-0624A50F8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ＭＳ Ｐゴシック" panose="020B0600070205080204" pitchFamily="50" charset="-128"/>
              </a:defRPr>
            </a:lvl1pPr>
          </a:lstStyle>
          <a:p>
            <a:fld id="{F53CAA40-F52E-41E4-B0BF-B37E91468FF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4237413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>
            <a:extLst>
              <a:ext uri="{FF2B5EF4-FFF2-40B4-BE49-F238E27FC236}">
                <a16:creationId xmlns:a16="http://schemas.microsoft.com/office/drawing/2014/main" id="{019D0E46-9AF7-425F-B5A2-FF68F2CCF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A2548B3D-E54E-4A25-8EBD-AD877056062E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8" name="フッター プレースホルダ 7">
            <a:extLst>
              <a:ext uri="{FF2B5EF4-FFF2-40B4-BE49-F238E27FC236}">
                <a16:creationId xmlns:a16="http://schemas.microsoft.com/office/drawing/2014/main" id="{E419CBD4-A6B6-4542-83AC-FD548AA84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8">
            <a:extLst>
              <a:ext uri="{FF2B5EF4-FFF2-40B4-BE49-F238E27FC236}">
                <a16:creationId xmlns:a16="http://schemas.microsoft.com/office/drawing/2014/main" id="{034B07A4-DD50-45EC-8ED4-6364B646C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ＭＳ Ｐゴシック" panose="020B0600070205080204" pitchFamily="50" charset="-128"/>
              </a:defRPr>
            </a:lvl1pPr>
          </a:lstStyle>
          <a:p>
            <a:fld id="{D5DE7701-AF20-4DC5-91EC-AB0AD6B7487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8183595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 2">
            <a:extLst>
              <a:ext uri="{FF2B5EF4-FFF2-40B4-BE49-F238E27FC236}">
                <a16:creationId xmlns:a16="http://schemas.microsoft.com/office/drawing/2014/main" id="{50BDAD3E-1906-4D35-83ED-C75203196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A6E0BA01-88F9-4BEF-8C12-E0D1E85E21F6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4" name="フッター プレースホルダ 3">
            <a:extLst>
              <a:ext uri="{FF2B5EF4-FFF2-40B4-BE49-F238E27FC236}">
                <a16:creationId xmlns:a16="http://schemas.microsoft.com/office/drawing/2014/main" id="{852BF218-97CD-4754-8F0A-2BD6C4A57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>
            <a:extLst>
              <a:ext uri="{FF2B5EF4-FFF2-40B4-BE49-F238E27FC236}">
                <a16:creationId xmlns:a16="http://schemas.microsoft.com/office/drawing/2014/main" id="{79AE5242-4DD9-48CC-8E77-438019140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ＭＳ Ｐゴシック" panose="020B0600070205080204" pitchFamily="50" charset="-128"/>
              </a:defRPr>
            </a:lvl1pPr>
          </a:lstStyle>
          <a:p>
            <a:fld id="{6DFBBAC1-2FFD-4E43-B0EB-CCD068AF40FE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1829609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>
            <a:extLst>
              <a:ext uri="{FF2B5EF4-FFF2-40B4-BE49-F238E27FC236}">
                <a16:creationId xmlns:a16="http://schemas.microsoft.com/office/drawing/2014/main" id="{69082A6D-1389-4B5B-A8E0-FD99E3703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549DFDE4-E818-4376-BA85-94A4E2C144E3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3" name="フッター プレースホルダ 2">
            <a:extLst>
              <a:ext uri="{FF2B5EF4-FFF2-40B4-BE49-F238E27FC236}">
                <a16:creationId xmlns:a16="http://schemas.microsoft.com/office/drawing/2014/main" id="{BB72C960-3E2E-4499-AF6F-C2891D6A8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>
            <a:extLst>
              <a:ext uri="{FF2B5EF4-FFF2-40B4-BE49-F238E27FC236}">
                <a16:creationId xmlns:a16="http://schemas.microsoft.com/office/drawing/2014/main" id="{031529E7-EB36-46E9-B8A3-20EF8ADDA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ＭＳ Ｐゴシック" panose="020B0600070205080204" pitchFamily="50" charset="-128"/>
              </a:defRPr>
            </a:lvl1pPr>
          </a:lstStyle>
          <a:p>
            <a:fld id="{3160B8A1-394B-48CB-A74D-A09CF4D4B1C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3429968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 4">
            <a:extLst>
              <a:ext uri="{FF2B5EF4-FFF2-40B4-BE49-F238E27FC236}">
                <a16:creationId xmlns:a16="http://schemas.microsoft.com/office/drawing/2014/main" id="{26CFA444-AE9B-4D6F-98EA-04C732A7B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C37A6A60-B72C-4CA6-B106-1EEACF99B40A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6" name="フッター プレースホルダ 5">
            <a:extLst>
              <a:ext uri="{FF2B5EF4-FFF2-40B4-BE49-F238E27FC236}">
                <a16:creationId xmlns:a16="http://schemas.microsoft.com/office/drawing/2014/main" id="{0DC5A09E-0AF8-4827-ADB3-384335CAC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>
            <a:extLst>
              <a:ext uri="{FF2B5EF4-FFF2-40B4-BE49-F238E27FC236}">
                <a16:creationId xmlns:a16="http://schemas.microsoft.com/office/drawing/2014/main" id="{DAA0F3C2-2F21-4072-8EDA-B564EC2DC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ＭＳ Ｐゴシック" panose="020B0600070205080204" pitchFamily="50" charset="-128"/>
              </a:defRPr>
            </a:lvl1pPr>
          </a:lstStyle>
          <a:p>
            <a:fld id="{035CFE50-833E-428E-B088-3B869E7F239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87000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>
            <a:extLst>
              <a:ext uri="{FF2B5EF4-FFF2-40B4-BE49-F238E27FC236}">
                <a16:creationId xmlns:a16="http://schemas.microsoft.com/office/drawing/2014/main" id="{62769237-56EC-4D48-AF3B-1906F7B9AE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9D430-F834-45FB-8C35-D12E11428F34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CCBD7B71-CC7A-4E41-AFD9-BF20107F7B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Rectangle 16">
            <a:extLst>
              <a:ext uri="{FF2B5EF4-FFF2-40B4-BE49-F238E27FC236}">
                <a16:creationId xmlns:a16="http://schemas.microsoft.com/office/drawing/2014/main" id="{06EB8358-80CC-4979-B640-4DC289719A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3037FB-4875-4907-8F5F-7D6D57AFFB1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7163555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 4">
            <a:extLst>
              <a:ext uri="{FF2B5EF4-FFF2-40B4-BE49-F238E27FC236}">
                <a16:creationId xmlns:a16="http://schemas.microsoft.com/office/drawing/2014/main" id="{FE77CE4B-ABE8-449B-A0F4-306F1F222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06AF6E2D-1E67-46E7-AF35-CCEA9926E1EB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6" name="フッター プレースホルダ 5">
            <a:extLst>
              <a:ext uri="{FF2B5EF4-FFF2-40B4-BE49-F238E27FC236}">
                <a16:creationId xmlns:a16="http://schemas.microsoft.com/office/drawing/2014/main" id="{DE78FCA3-2B5D-4416-881F-81B803409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>
            <a:extLst>
              <a:ext uri="{FF2B5EF4-FFF2-40B4-BE49-F238E27FC236}">
                <a16:creationId xmlns:a16="http://schemas.microsoft.com/office/drawing/2014/main" id="{A69C1023-6BBA-422F-B598-2042A9AC8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ＭＳ Ｐゴシック" panose="020B0600070205080204" pitchFamily="50" charset="-128"/>
              </a:defRPr>
            </a:lvl1pPr>
          </a:lstStyle>
          <a:p>
            <a:fld id="{6905B08C-CB45-4E81-B31A-6ECF301C6E2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2739008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6875E9DA-ADBD-4858-BD62-AE3CC36A5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2BB7424C-1312-4FC0-956E-302BBC41D4A8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A02E3147-4A4F-4723-9879-525D41AFF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03056FF2-3137-429B-9A9D-927542DD5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ＭＳ Ｐゴシック" panose="020B0600070205080204" pitchFamily="50" charset="-128"/>
              </a:defRPr>
            </a:lvl1pPr>
          </a:lstStyle>
          <a:p>
            <a:fld id="{8E93EF1A-86D2-408C-AA2D-E2A6EF9779D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2684150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CA0B66AB-2D5E-4C1B-9F4F-0A3306AB5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644901EA-EF5A-487C-AC4B-C38CD08A5B3D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32DE5905-CA34-4BD9-8BBA-47D1592EB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8F55DA1C-6A9D-435E-978E-6A3E0F03E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ＭＳ Ｐゴシック" panose="020B0600070205080204" pitchFamily="50" charset="-128"/>
              </a:defRPr>
            </a:lvl1pPr>
          </a:lstStyle>
          <a:p>
            <a:fld id="{7756C44C-B251-49DB-B1F1-F51D6304C28F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72865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845ACB4D-AFEA-447A-A413-D8430D71B6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BBD40-A05B-414C-BE24-E513C6E9E64D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6C7680C5-5204-4289-AA1C-DC15F64F12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6D927C2E-A11B-4E47-AF38-2AC632CB49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E76B54-3919-4F0B-A8BD-31266027737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69003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C5ED6940-C96A-439C-9259-CF1AEEDD56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AEF4C-F041-4684-8345-79165D87639D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FFD1A0E5-7A24-42DE-9CB6-66B49B3704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F6785087-0148-4879-AC98-88D67CB54BC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D4BF95-2C3B-47D7-82DA-B151EC7A0613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9187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576F5B07-4F4E-4CBB-A7D8-93D3B0BC88A0}"/>
              </a:ext>
            </a:extLst>
          </p:cNvPr>
          <p:cNvSpPr>
            <a:spLocks noChangeArrowheads="1"/>
          </p:cNvSpPr>
          <p:nvPr/>
        </p:nvSpPr>
        <p:spPr bwMode="gray">
          <a:xfrm>
            <a:off x="-14288" y="0"/>
            <a:ext cx="9158288" cy="1268413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8824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+mn-lt"/>
              <a:ea typeface="+mn-ea"/>
            </a:endParaRPr>
          </a:p>
        </p:txBody>
      </p:sp>
      <p:grpSp>
        <p:nvGrpSpPr>
          <p:cNvPr id="1027" name="Group 3">
            <a:extLst>
              <a:ext uri="{FF2B5EF4-FFF2-40B4-BE49-F238E27FC236}">
                <a16:creationId xmlns:a16="http://schemas.microsoft.com/office/drawing/2014/main" id="{3B0014B5-6A91-4EC5-A455-54500C4A9258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260350"/>
            <a:ext cx="1981200" cy="927100"/>
            <a:chOff x="96" y="0"/>
            <a:chExt cx="1248" cy="912"/>
          </a:xfrm>
        </p:grpSpPr>
        <p:sp>
          <p:nvSpPr>
            <p:cNvPr id="1049" name="Oval 4" descr="80%">
              <a:extLst>
                <a:ext uri="{FF2B5EF4-FFF2-40B4-BE49-F238E27FC236}">
                  <a16:creationId xmlns:a16="http://schemas.microsoft.com/office/drawing/2014/main" id="{4D642F0E-DCBE-4891-BDEA-4DDEE4F81DB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6" y="0"/>
              <a:ext cx="1248" cy="912"/>
            </a:xfrm>
            <a:prstGeom prst="ellipse">
              <a:avLst/>
            </a:prstGeom>
            <a:pattFill prst="pct80">
              <a:fgClr>
                <a:schemeClr val="accent2"/>
              </a:fgClr>
              <a:bgClr>
                <a:schemeClr val="tx2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050" name="Oval 5" descr="75%">
              <a:extLst>
                <a:ext uri="{FF2B5EF4-FFF2-40B4-BE49-F238E27FC236}">
                  <a16:creationId xmlns:a16="http://schemas.microsoft.com/office/drawing/2014/main" id="{775A0C75-1E7C-4E45-AFE1-59FA7C38126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88" y="105"/>
              <a:ext cx="816" cy="673"/>
            </a:xfrm>
            <a:prstGeom prst="ellipse">
              <a:avLst/>
            </a:prstGeom>
            <a:pattFill prst="pct75">
              <a:fgClr>
                <a:schemeClr val="accent2"/>
              </a:fgClr>
              <a:bgClr>
                <a:schemeClr val="tx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051" name="Oval 6" descr="80%">
              <a:extLst>
                <a:ext uri="{FF2B5EF4-FFF2-40B4-BE49-F238E27FC236}">
                  <a16:creationId xmlns:a16="http://schemas.microsoft.com/office/drawing/2014/main" id="{298CC484-6FFB-4C8C-80B1-D1F7EE5DD9C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40" y="248"/>
              <a:ext cx="480" cy="384"/>
            </a:xfrm>
            <a:prstGeom prst="ellipse">
              <a:avLst/>
            </a:prstGeom>
            <a:pattFill prst="pct80">
              <a:fgClr>
                <a:schemeClr val="accent2"/>
              </a:fgClr>
              <a:bgClr>
                <a:schemeClr val="tx1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sp>
        <p:nvSpPr>
          <p:cNvPr id="3079" name="Rectangle 7">
            <a:extLst>
              <a:ext uri="{FF2B5EF4-FFF2-40B4-BE49-F238E27FC236}">
                <a16:creationId xmlns:a16="http://schemas.microsoft.com/office/drawing/2014/main" id="{B9920737-451F-4FE8-98B8-3900070B0C43}"/>
              </a:ext>
            </a:extLst>
          </p:cNvPr>
          <p:cNvSpPr>
            <a:spLocks noChangeArrowheads="1"/>
          </p:cNvSpPr>
          <p:nvPr/>
        </p:nvSpPr>
        <p:spPr bwMode="gray">
          <a:xfrm>
            <a:off x="0" y="0"/>
            <a:ext cx="9144000" cy="333375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 dirty="0">
              <a:latin typeface="+mn-lt"/>
              <a:ea typeface="+mn-ea"/>
            </a:endParaRPr>
          </a:p>
        </p:txBody>
      </p:sp>
      <p:grpSp>
        <p:nvGrpSpPr>
          <p:cNvPr id="1029" name="Group 8">
            <a:extLst>
              <a:ext uri="{FF2B5EF4-FFF2-40B4-BE49-F238E27FC236}">
                <a16:creationId xmlns:a16="http://schemas.microsoft.com/office/drawing/2014/main" id="{6EBD8EF7-0AC7-4844-94DB-7F7A42B8B2D9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0"/>
            <a:ext cx="1143000" cy="304800"/>
            <a:chOff x="4704" y="0"/>
            <a:chExt cx="720" cy="336"/>
          </a:xfrm>
        </p:grpSpPr>
        <p:sp>
          <p:nvSpPr>
            <p:cNvPr id="1046" name="Rectangle 9">
              <a:extLst>
                <a:ext uri="{FF2B5EF4-FFF2-40B4-BE49-F238E27FC236}">
                  <a16:creationId xmlns:a16="http://schemas.microsoft.com/office/drawing/2014/main" id="{6FCC286C-AC89-408C-855F-EF239B2261C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704" y="0"/>
              <a:ext cx="48" cy="3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047" name="Rectangle 10">
              <a:extLst>
                <a:ext uri="{FF2B5EF4-FFF2-40B4-BE49-F238E27FC236}">
                  <a16:creationId xmlns:a16="http://schemas.microsoft.com/office/drawing/2014/main" id="{9300354A-0C55-40E8-AC51-70A6AC2C92C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040" y="0"/>
              <a:ext cx="48" cy="33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048" name="Rectangle 11">
              <a:extLst>
                <a:ext uri="{FF2B5EF4-FFF2-40B4-BE49-F238E27FC236}">
                  <a16:creationId xmlns:a16="http://schemas.microsoft.com/office/drawing/2014/main" id="{F067E3DD-3038-4483-954B-640AF4EBBDE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376" y="0"/>
              <a:ext cx="48" cy="3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sp>
        <p:nvSpPr>
          <p:cNvPr id="1030" name="Text Box 12">
            <a:extLst>
              <a:ext uri="{FF2B5EF4-FFF2-40B4-BE49-F238E27FC236}">
                <a16:creationId xmlns:a16="http://schemas.microsoft.com/office/drawing/2014/main" id="{06991A92-7720-4933-8549-F96E455871C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226300" y="0"/>
            <a:ext cx="17002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400" b="1" dirty="0">
                <a:solidFill>
                  <a:schemeClr val="bg1"/>
                </a:solidFill>
                <a:latin typeface="ＭＳ Ｐゴシック" charset="-128"/>
              </a:rPr>
              <a:t>SuperKEKB </a:t>
            </a:r>
            <a:r>
              <a:rPr lang="en-US" altLang="ja-JP" sz="1400" b="1" dirty="0" err="1">
                <a:solidFill>
                  <a:schemeClr val="bg1"/>
                </a:solidFill>
                <a:latin typeface="ＭＳ Ｐゴシック" charset="-128"/>
              </a:rPr>
              <a:t>BxB</a:t>
            </a:r>
            <a:r>
              <a:rPr lang="en-US" altLang="ja-JP" sz="1400" b="1" dirty="0">
                <a:solidFill>
                  <a:schemeClr val="bg1"/>
                </a:solidFill>
                <a:latin typeface="ＭＳ Ｐゴシック" charset="-128"/>
              </a:rPr>
              <a:t> FB</a:t>
            </a:r>
          </a:p>
        </p:txBody>
      </p:sp>
      <p:sp>
        <p:nvSpPr>
          <p:cNvPr id="1031" name="Rectangle 13">
            <a:extLst>
              <a:ext uri="{FF2B5EF4-FFF2-40B4-BE49-F238E27FC236}">
                <a16:creationId xmlns:a16="http://schemas.microsoft.com/office/drawing/2014/main" id="{295A300D-2FC7-47DD-BD7B-13FDBC6DB7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gray">
          <a:xfrm>
            <a:off x="684213" y="1412875"/>
            <a:ext cx="7848600" cy="489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ja-JP" altLang="ja-JP"/>
          </a:p>
        </p:txBody>
      </p:sp>
      <p:sp>
        <p:nvSpPr>
          <p:cNvPr id="3086" name="Rectangle 14">
            <a:extLst>
              <a:ext uri="{FF2B5EF4-FFF2-40B4-BE49-F238E27FC236}">
                <a16:creationId xmlns:a16="http://schemas.microsoft.com/office/drawing/2014/main" id="{7014F37A-B639-4391-81C1-7CFEC96A9CC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CFE0AAF4-4F12-4B62-98B2-8E83253D0152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3087" name="Rectangle 15">
            <a:extLst>
              <a:ext uri="{FF2B5EF4-FFF2-40B4-BE49-F238E27FC236}">
                <a16:creationId xmlns:a16="http://schemas.microsoft.com/office/drawing/2014/main" id="{673D0CA0-2D7C-4CEB-8849-1CFB3E9044F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5940425" y="6453188"/>
            <a:ext cx="2895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auto" latinLnBrk="1" hangingPunct="1">
              <a:spcBef>
                <a:spcPct val="50000"/>
              </a:spcBef>
              <a:spcAft>
                <a:spcPts val="0"/>
              </a:spcAft>
              <a:defRPr kumimoji="1" sz="1400">
                <a:latin typeface="Verdana" pitchFamily="34" charset="0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088" name="Rectangle 16">
            <a:extLst>
              <a:ext uri="{FF2B5EF4-FFF2-40B4-BE49-F238E27FC236}">
                <a16:creationId xmlns:a16="http://schemas.microsoft.com/office/drawing/2014/main" id="{AA179C5F-F6BC-42B1-990C-7CB17D24B67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276600" y="6453188"/>
            <a:ext cx="21336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6D0D9A36-7B69-41D7-B74C-7FC0773138C5}" type="slidenum">
              <a:rPr lang="ja-JP" altLang="en-US"/>
              <a:pPr/>
              <a:t>‹#›</a:t>
            </a:fld>
            <a:endParaRPr lang="ja-JP" altLang="en-US"/>
          </a:p>
        </p:txBody>
      </p:sp>
      <p:grpSp>
        <p:nvGrpSpPr>
          <p:cNvPr id="1035" name="Group 17">
            <a:extLst>
              <a:ext uri="{FF2B5EF4-FFF2-40B4-BE49-F238E27FC236}">
                <a16:creationId xmlns:a16="http://schemas.microsoft.com/office/drawing/2014/main" id="{17BFB95B-BCD3-4B7E-974A-38F48CACF44F}"/>
              </a:ext>
            </a:extLst>
          </p:cNvPr>
          <p:cNvGrpSpPr>
            <a:grpSpLocks/>
          </p:cNvGrpSpPr>
          <p:nvPr/>
        </p:nvGrpSpPr>
        <p:grpSpPr bwMode="auto">
          <a:xfrm>
            <a:off x="0" y="892175"/>
            <a:ext cx="9144000" cy="400050"/>
            <a:chOff x="0" y="562"/>
            <a:chExt cx="5760" cy="252"/>
          </a:xfrm>
        </p:grpSpPr>
        <p:sp>
          <p:nvSpPr>
            <p:cNvPr id="3090" name="Rectangle 18">
              <a:extLst>
                <a:ext uri="{FF2B5EF4-FFF2-40B4-BE49-F238E27FC236}">
                  <a16:creationId xmlns:a16="http://schemas.microsoft.com/office/drawing/2014/main" id="{111DDE8C-9950-47B5-9BEB-D678D8BCDF5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0" y="678"/>
              <a:ext cx="5760" cy="136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  <p:grpSp>
          <p:nvGrpSpPr>
            <p:cNvPr id="1038" name="Group 19">
              <a:extLst>
                <a:ext uri="{FF2B5EF4-FFF2-40B4-BE49-F238E27FC236}">
                  <a16:creationId xmlns:a16="http://schemas.microsoft.com/office/drawing/2014/main" id="{2453AD8B-9796-4698-BACE-4AFEF57766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562"/>
              <a:ext cx="5760" cy="138"/>
              <a:chOff x="0" y="576"/>
              <a:chExt cx="5760" cy="138"/>
            </a:xfrm>
          </p:grpSpPr>
          <p:sp>
            <p:nvSpPr>
              <p:cNvPr id="1043" name="Rectangle 20">
                <a:extLst>
                  <a:ext uri="{FF2B5EF4-FFF2-40B4-BE49-F238E27FC236}">
                    <a16:creationId xmlns:a16="http://schemas.microsoft.com/office/drawing/2014/main" id="{C9D31BF7-D947-4DF9-8592-947974661E1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 flipH="1" flipV="1">
                <a:off x="0" y="666"/>
                <a:ext cx="5760" cy="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044" name="Rectangle 21">
                <a:extLst>
                  <a:ext uri="{FF2B5EF4-FFF2-40B4-BE49-F238E27FC236}">
                    <a16:creationId xmlns:a16="http://schemas.microsoft.com/office/drawing/2014/main" id="{DFAAB033-37B2-49A7-834D-8BCC30725B95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 flipH="1" flipV="1">
                <a:off x="4656" y="576"/>
                <a:ext cx="1104" cy="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045" name="Freeform 22">
                <a:extLst>
                  <a:ext uri="{FF2B5EF4-FFF2-40B4-BE49-F238E27FC236}">
                    <a16:creationId xmlns:a16="http://schemas.microsoft.com/office/drawing/2014/main" id="{F70F8393-D2DA-4BE1-8445-6F5DA81B8538}"/>
                  </a:ext>
                </a:extLst>
              </p:cNvPr>
              <p:cNvSpPr>
                <a:spLocks/>
              </p:cNvSpPr>
              <p:nvPr/>
            </p:nvSpPr>
            <p:spPr bwMode="gray">
              <a:xfrm flipH="1" flipV="1">
                <a:off x="4560" y="576"/>
                <a:ext cx="96" cy="96"/>
              </a:xfrm>
              <a:custGeom>
                <a:avLst/>
                <a:gdLst>
                  <a:gd name="T0" fmla="*/ 1 w 192"/>
                  <a:gd name="T1" fmla="*/ 0 h 192"/>
                  <a:gd name="T2" fmla="*/ 0 w 192"/>
                  <a:gd name="T3" fmla="*/ 0 h 192"/>
                  <a:gd name="T4" fmla="*/ 0 w 192"/>
                  <a:gd name="T5" fmla="*/ 1 h 192"/>
                  <a:gd name="T6" fmla="*/ 1 w 192"/>
                  <a:gd name="T7" fmla="*/ 0 h 19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2" h="192">
                    <a:moveTo>
                      <a:pt x="192" y="0"/>
                    </a:moveTo>
                    <a:lnTo>
                      <a:pt x="0" y="0"/>
                    </a:lnTo>
                    <a:lnTo>
                      <a:pt x="0" y="192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39" name="Group 23">
              <a:extLst>
                <a:ext uri="{FF2B5EF4-FFF2-40B4-BE49-F238E27FC236}">
                  <a16:creationId xmlns:a16="http://schemas.microsoft.com/office/drawing/2014/main" id="{9D72002B-D793-4A57-940C-FCEEE850AF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571"/>
              <a:ext cx="5760" cy="138"/>
              <a:chOff x="0" y="576"/>
              <a:chExt cx="5760" cy="138"/>
            </a:xfrm>
          </p:grpSpPr>
          <p:sp>
            <p:nvSpPr>
              <p:cNvPr id="1040" name="Rectangle 24">
                <a:extLst>
                  <a:ext uri="{FF2B5EF4-FFF2-40B4-BE49-F238E27FC236}">
                    <a16:creationId xmlns:a16="http://schemas.microsoft.com/office/drawing/2014/main" id="{8EA82AFA-B395-41E3-ABE4-DFC405BA03C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 flipH="1" flipV="1">
                <a:off x="0" y="666"/>
                <a:ext cx="5760" cy="4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041" name="Rectangle 25">
                <a:extLst>
                  <a:ext uri="{FF2B5EF4-FFF2-40B4-BE49-F238E27FC236}">
                    <a16:creationId xmlns:a16="http://schemas.microsoft.com/office/drawing/2014/main" id="{A9304FA7-63A6-4FF8-8305-0B4D79ADE21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 flipH="1" flipV="1">
                <a:off x="4656" y="576"/>
                <a:ext cx="1104" cy="9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042" name="Freeform 26">
                <a:extLst>
                  <a:ext uri="{FF2B5EF4-FFF2-40B4-BE49-F238E27FC236}">
                    <a16:creationId xmlns:a16="http://schemas.microsoft.com/office/drawing/2014/main" id="{F51BDE18-E9AE-4277-AC70-600722A614CE}"/>
                  </a:ext>
                </a:extLst>
              </p:cNvPr>
              <p:cNvSpPr>
                <a:spLocks/>
              </p:cNvSpPr>
              <p:nvPr/>
            </p:nvSpPr>
            <p:spPr bwMode="gray">
              <a:xfrm flipH="1" flipV="1">
                <a:off x="4560" y="576"/>
                <a:ext cx="96" cy="96"/>
              </a:xfrm>
              <a:custGeom>
                <a:avLst/>
                <a:gdLst>
                  <a:gd name="T0" fmla="*/ 1 w 192"/>
                  <a:gd name="T1" fmla="*/ 0 h 192"/>
                  <a:gd name="T2" fmla="*/ 0 w 192"/>
                  <a:gd name="T3" fmla="*/ 0 h 192"/>
                  <a:gd name="T4" fmla="*/ 0 w 192"/>
                  <a:gd name="T5" fmla="*/ 1 h 192"/>
                  <a:gd name="T6" fmla="*/ 1 w 192"/>
                  <a:gd name="T7" fmla="*/ 0 h 19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2" h="192">
                    <a:moveTo>
                      <a:pt x="192" y="0"/>
                    </a:moveTo>
                    <a:lnTo>
                      <a:pt x="0" y="0"/>
                    </a:lnTo>
                    <a:lnTo>
                      <a:pt x="0" y="192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1036" name="Rectangle 27">
            <a:extLst>
              <a:ext uri="{FF2B5EF4-FFF2-40B4-BE49-F238E27FC236}">
                <a16:creationId xmlns:a16="http://schemas.microsoft.com/office/drawing/2014/main" id="{DB0F5EE3-C832-4DD3-9F28-F0D487A217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gray">
          <a:xfrm>
            <a:off x="971550" y="333375"/>
            <a:ext cx="72009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ja-JP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12" r:id="rId12"/>
    <p:sldLayoutId id="2147483813" r:id="rId13"/>
    <p:sldLayoutId id="2147483814" r:id="rId14"/>
    <p:sldLayoutId id="2147483815" r:id="rId15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ＭＳ Ｐゴシック" charset="-128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ＭＳ Ｐゴシック" charset="-128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ＭＳ Ｐゴシック" charset="-128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ＭＳ Ｐゴシック" charset="-128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ＭＳ Ｐゴシック" charset="-128"/>
          <a:ea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ＭＳ Ｐゴシック" charset="-128"/>
          <a:ea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ＭＳ Ｐゴシック" charset="-128"/>
          <a:ea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bg1"/>
          </a:solidFill>
          <a:latin typeface="ＭＳ Ｐゴシック" charset="-128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kumimoji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9E603D1D-A294-427D-B1ED-3BC9D5E42C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836613"/>
            <a:ext cx="7793037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 altLang="ja-JP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FCB3BE68-B56E-4196-B89D-EA259F0864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altLang="ja-JP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5EEA8047-8701-45AD-8F6F-22B6795F6FC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14D21462-80F7-4813-B1CD-9B74947325F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F01715A3-755D-4D17-8C9A-3BA961755E5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400">
                <a:solidFill>
                  <a:srgbClr val="000000"/>
                </a:solidFill>
                <a:latin typeface="Tahoma" panose="020B0604030504040204" pitchFamily="34" charset="0"/>
              </a:defRPr>
            </a:lvl1pPr>
          </a:lstStyle>
          <a:p>
            <a:fld id="{CBE91FFE-4C96-4002-82D2-3B5CA072716A}" type="slidenum">
              <a:rPr lang="en-US" altLang="ja-JP"/>
              <a:pPr/>
              <a:t>‹#›</a:t>
            </a:fld>
            <a:endParaRPr lang="en-US" altLang="ja-JP"/>
          </a:p>
        </p:txBody>
      </p:sp>
      <p:pic>
        <p:nvPicPr>
          <p:cNvPr id="2055" name="Picture 7">
            <a:extLst>
              <a:ext uri="{FF2B5EF4-FFF2-40B4-BE49-F238E27FC236}">
                <a16:creationId xmlns:a16="http://schemas.microsoft.com/office/drawing/2014/main" id="{044BF208-A024-4C81-8E1E-D14F26C30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345757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>
            <a:extLst>
              <a:ext uri="{FF2B5EF4-FFF2-40B4-BE49-F238E27FC236}">
                <a16:creationId xmlns:a16="http://schemas.microsoft.com/office/drawing/2014/main" id="{5CFE7C5A-9326-43C5-B2F6-F155BA0B70B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75" name="テキスト プレースホルダ 2">
            <a:extLst>
              <a:ext uri="{FF2B5EF4-FFF2-40B4-BE49-F238E27FC236}">
                <a16:creationId xmlns:a16="http://schemas.microsoft.com/office/drawing/2014/main" id="{9CC1415A-7B22-4A06-BD4D-36D3E11A5B9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F62AB14B-5CE5-4CA3-8130-7A934D7FDE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defRPr>
            </a:lvl1pPr>
          </a:lstStyle>
          <a:p>
            <a:pPr>
              <a:defRPr/>
            </a:pPr>
            <a:fld id="{5F459DB2-A60C-47AC-B913-337D2B4446BC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91789BA9-D052-448A-B153-09B97E564B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48CEB78C-B5A6-4E11-A9D7-D1BAF7A265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8441FADD-F306-4DCF-904E-C352000EF84D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>
            <a:extLst>
              <a:ext uri="{FF2B5EF4-FFF2-40B4-BE49-F238E27FC236}">
                <a16:creationId xmlns:a16="http://schemas.microsoft.com/office/drawing/2014/main" id="{3DFD6619-975F-4A7C-B9C1-BE0BF296FEC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 altLang="ja-JP"/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C2EB5E1-1D29-42FD-93DC-E40505A03E7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1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プレースホルダ 1">
            <a:extLst>
              <a:ext uri="{FF2B5EF4-FFF2-40B4-BE49-F238E27FC236}">
                <a16:creationId xmlns:a16="http://schemas.microsoft.com/office/drawing/2014/main" id="{27E27FFF-7D10-4A7E-8190-33909E65DD0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5123" name="テキスト プレースホルダ 2">
            <a:extLst>
              <a:ext uri="{FF2B5EF4-FFF2-40B4-BE49-F238E27FC236}">
                <a16:creationId xmlns:a16="http://schemas.microsoft.com/office/drawing/2014/main" id="{BFC3AB27-BE9D-4C2D-90F1-0B1DF751B62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67E9D390-7B98-4881-90DF-C0B5523246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defRPr>
            </a:lvl1pPr>
          </a:lstStyle>
          <a:p>
            <a:pPr>
              <a:defRPr/>
            </a:pPr>
            <a:fld id="{0DEC98B7-E8E2-42F0-83DF-93C2E826CA96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C4771C3C-F288-4572-AA0A-CEB9753F20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7AA85C01-DFB9-41A8-A21A-94001FCEBF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457200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60C18357-1980-4BA7-AF87-0669626BF932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7D43B215-3DE9-4C7B-A8C6-A553C191F0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C9EE51E0-0C33-4AA0-8F76-3441559965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144D1B8-9D7A-4759-B59E-0C8CF93810D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B012441-165F-416A-9586-021890CFB5A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6FBA72C-4254-4C0D-A4B6-C5A18990C9C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8E7CEEFF-0C70-4ADC-90FB-95B54C94240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プレースホルダ 1">
            <a:extLst>
              <a:ext uri="{FF2B5EF4-FFF2-40B4-BE49-F238E27FC236}">
                <a16:creationId xmlns:a16="http://schemas.microsoft.com/office/drawing/2014/main" id="{8480D0C3-3792-48A4-980E-B5A3851F4A2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7171" name="テキスト プレースホルダ 2">
            <a:extLst>
              <a:ext uri="{FF2B5EF4-FFF2-40B4-BE49-F238E27FC236}">
                <a16:creationId xmlns:a16="http://schemas.microsoft.com/office/drawing/2014/main" id="{758CAA7F-EECE-426F-AA89-5F7BB41A2B3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3CDD1D52-B505-48A4-B1C0-FDC4176684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defRPr>
            </a:lvl1pPr>
          </a:lstStyle>
          <a:p>
            <a:pPr>
              <a:defRPr/>
            </a:pPr>
            <a:fld id="{A70279DE-D83E-4270-B36B-910414545C52}" type="datetimeFigureOut">
              <a:rPr lang="ja-JP" altLang="en-US"/>
              <a:pPr>
                <a:defRPr/>
              </a:pPr>
              <a:t>2020/10/6</a:t>
            </a:fld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2C2C41FB-CB72-419F-970A-955B02C58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B72253F2-C20C-4218-9B37-6A5C172DF1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43D8A547-1A70-4CD5-9DC4-988D4BACB05B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タイトル 1">
            <a:extLst>
              <a:ext uri="{FF2B5EF4-FFF2-40B4-BE49-F238E27FC236}">
                <a16:creationId xmlns:a16="http://schemas.microsoft.com/office/drawing/2014/main" id="{05882A0A-4307-497D-8569-313287E43A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288" y="2852738"/>
            <a:ext cx="8424862" cy="936625"/>
          </a:xfrm>
        </p:spPr>
        <p:txBody>
          <a:bodyPr/>
          <a:lstStyle/>
          <a:p>
            <a:r>
              <a:rPr lang="en-US" altLang="ja-JP" dirty="0"/>
              <a:t>Asia/Oceania Focus: Session 5.1</a:t>
            </a:r>
            <a:endParaRPr lang="ja-JP" altLang="en-US" dirty="0"/>
          </a:p>
        </p:txBody>
      </p:sp>
      <p:sp>
        <p:nvSpPr>
          <p:cNvPr id="61443" name="サブタイトル 2">
            <a:extLst>
              <a:ext uri="{FF2B5EF4-FFF2-40B4-BE49-F238E27FC236}">
                <a16:creationId xmlns:a16="http://schemas.microsoft.com/office/drawing/2014/main" id="{959AED59-AB43-42D8-AF78-6A43212BE7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1188" y="3933825"/>
            <a:ext cx="8064500" cy="574675"/>
          </a:xfrm>
        </p:spPr>
        <p:txBody>
          <a:bodyPr/>
          <a:lstStyle/>
          <a:p>
            <a:r>
              <a:rPr lang="en-US" altLang="ja-JP" dirty="0"/>
              <a:t>Makoto Tobiyama</a:t>
            </a:r>
          </a:p>
          <a:p>
            <a:r>
              <a:rPr lang="en-US" altLang="ja-JP" dirty="0"/>
              <a:t>KEK Accelerator Laboratory</a:t>
            </a:r>
            <a:endParaRPr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C736BE-16C4-435E-9DC1-9A22BC754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Dr. Makoto </a:t>
            </a:r>
            <a:r>
              <a:rPr kumimoji="1" lang="en-US" altLang="ja-JP" dirty="0"/>
              <a:t>Tobiyama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16111A8-6A2F-41C6-874B-E54A4BAFC6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Head of Accelerator Division 4 (SuperKEKB Accelerator), Accelerator Laboratory, KEK, Japan</a:t>
            </a:r>
          </a:p>
          <a:p>
            <a:r>
              <a:rPr lang="en-US" altLang="ja-JP" dirty="0"/>
              <a:t>Research Field</a:t>
            </a:r>
          </a:p>
          <a:p>
            <a:pPr lvl="1"/>
            <a:r>
              <a:rPr kumimoji="1" lang="en-US" altLang="ja-JP" dirty="0"/>
              <a:t>Bunch-by-bunch feedback systems for circular accelerators</a:t>
            </a:r>
          </a:p>
          <a:p>
            <a:pPr lvl="1"/>
            <a:r>
              <a:rPr lang="en-US" altLang="ja-JP" dirty="0"/>
              <a:t>Study of beam instabilities.</a:t>
            </a:r>
          </a:p>
          <a:p>
            <a:pPr lvl="1"/>
            <a:r>
              <a:rPr kumimoji="1" lang="en-US" altLang="ja-JP" dirty="0"/>
              <a:t>Beam instrumentation </a:t>
            </a:r>
            <a:r>
              <a:rPr lang="en-US" altLang="ja-JP" dirty="0"/>
              <a:t>for electron/positron ring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97680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3C54CD-7124-4E5C-978D-6F7969871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SuperKEKB collider</a:t>
            </a:r>
            <a:endParaRPr kumimoji="1" lang="ja-JP" altLang="en-US" dirty="0"/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A1BF0B54-58A2-462E-BE78-962E59F2F3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DDDCDB"/>
              </a:clrFrom>
              <a:clrTo>
                <a:srgbClr val="DDDCD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36" y="1423507"/>
            <a:ext cx="6529917" cy="4897438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167605C-6ADB-43C7-B98E-91E132550DB8}"/>
              </a:ext>
            </a:extLst>
          </p:cNvPr>
          <p:cNvSpPr txBox="1"/>
          <p:nvPr/>
        </p:nvSpPr>
        <p:spPr>
          <a:xfrm>
            <a:off x="5760120" y="1702629"/>
            <a:ext cx="960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Detector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雲 10">
            <a:extLst>
              <a:ext uri="{FF2B5EF4-FFF2-40B4-BE49-F238E27FC236}">
                <a16:creationId xmlns:a16="http://schemas.microsoft.com/office/drawing/2014/main" id="{209B7057-3D8E-437F-8504-1CA243E8323E}"/>
              </a:ext>
            </a:extLst>
          </p:cNvPr>
          <p:cNvSpPr/>
          <p:nvPr/>
        </p:nvSpPr>
        <p:spPr>
          <a:xfrm>
            <a:off x="5570086" y="1609395"/>
            <a:ext cx="1384470" cy="464208"/>
          </a:xfrm>
          <a:prstGeom prst="cloud">
            <a:avLst/>
          </a:prstGeom>
          <a:noFill/>
          <a:ln w="19050">
            <a:solidFill>
              <a:srgbClr val="7030A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/>
          </a:p>
        </p:txBody>
      </p:sp>
      <p:pic>
        <p:nvPicPr>
          <p:cNvPr id="13" name="図 12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13480DC4-1440-45F4-B88F-2520A62147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795" y="2572468"/>
            <a:ext cx="487679" cy="396239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0006448-5093-4049-A14E-6443F1499C5A}"/>
              </a:ext>
            </a:extLst>
          </p:cNvPr>
          <p:cNvSpPr txBox="1"/>
          <p:nvPr/>
        </p:nvSpPr>
        <p:spPr>
          <a:xfrm>
            <a:off x="1236491" y="3645452"/>
            <a:ext cx="19622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Main ring</a:t>
            </a:r>
          </a:p>
          <a:p>
            <a:r>
              <a:rPr lang="ja-JP" altLang="en-US" sz="1600" dirty="0"/>
              <a:t>　</a:t>
            </a:r>
            <a:r>
              <a:rPr lang="en-US" altLang="ja-JP" sz="1600" dirty="0"/>
              <a:t>Electron ring (HER)</a:t>
            </a:r>
          </a:p>
          <a:p>
            <a:r>
              <a:rPr lang="ja-JP" altLang="en-US" sz="1600" dirty="0"/>
              <a:t>　</a:t>
            </a:r>
            <a:r>
              <a:rPr lang="en-US" altLang="ja-JP" sz="1600" dirty="0"/>
              <a:t>Positron ring (LER)</a:t>
            </a:r>
          </a:p>
          <a:p>
            <a:endParaRPr lang="ja-JP" altLang="en-US" sz="1600" dirty="0"/>
          </a:p>
        </p:txBody>
      </p:sp>
      <p:sp>
        <p:nvSpPr>
          <p:cNvPr id="17" name="雲 16">
            <a:extLst>
              <a:ext uri="{FF2B5EF4-FFF2-40B4-BE49-F238E27FC236}">
                <a16:creationId xmlns:a16="http://schemas.microsoft.com/office/drawing/2014/main" id="{B964021B-6FF3-417A-87F6-E8DB07AB3157}"/>
              </a:ext>
            </a:extLst>
          </p:cNvPr>
          <p:cNvSpPr/>
          <p:nvPr/>
        </p:nvSpPr>
        <p:spPr>
          <a:xfrm rot="16200000">
            <a:off x="1713828" y="2791483"/>
            <a:ext cx="978946" cy="2463502"/>
          </a:xfrm>
          <a:prstGeom prst="cloud">
            <a:avLst/>
          </a:prstGeom>
          <a:noFill/>
          <a:ln w="19050">
            <a:solidFill>
              <a:srgbClr val="008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1EF4703-6B23-418A-8247-A0283A579F82}"/>
              </a:ext>
            </a:extLst>
          </p:cNvPr>
          <p:cNvSpPr txBox="1"/>
          <p:nvPr/>
        </p:nvSpPr>
        <p:spPr>
          <a:xfrm>
            <a:off x="2677704" y="5166171"/>
            <a:ext cx="2178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Positron damping ring</a:t>
            </a:r>
          </a:p>
        </p:txBody>
      </p:sp>
      <p:sp>
        <p:nvSpPr>
          <p:cNvPr id="21" name="雲 20">
            <a:extLst>
              <a:ext uri="{FF2B5EF4-FFF2-40B4-BE49-F238E27FC236}">
                <a16:creationId xmlns:a16="http://schemas.microsoft.com/office/drawing/2014/main" id="{916602A4-4912-4393-BD43-B75BBBFA2710}"/>
              </a:ext>
            </a:extLst>
          </p:cNvPr>
          <p:cNvSpPr/>
          <p:nvPr/>
        </p:nvSpPr>
        <p:spPr>
          <a:xfrm>
            <a:off x="2550707" y="5084004"/>
            <a:ext cx="2368665" cy="700978"/>
          </a:xfrm>
          <a:prstGeom prst="cloud">
            <a:avLst/>
          </a:prstGeom>
          <a:noFill/>
          <a:ln w="19050">
            <a:solidFill>
              <a:srgbClr val="FF00FF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679983D-9127-4B87-83BD-D04C12266697}"/>
              </a:ext>
            </a:extLst>
          </p:cNvPr>
          <p:cNvSpPr txBox="1"/>
          <p:nvPr/>
        </p:nvSpPr>
        <p:spPr>
          <a:xfrm>
            <a:off x="6229189" y="4365523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Linac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雲 24">
            <a:extLst>
              <a:ext uri="{FF2B5EF4-FFF2-40B4-BE49-F238E27FC236}">
                <a16:creationId xmlns:a16="http://schemas.microsoft.com/office/drawing/2014/main" id="{F5B8C0B4-E017-44B1-877C-58605D8C789F}"/>
              </a:ext>
            </a:extLst>
          </p:cNvPr>
          <p:cNvSpPr/>
          <p:nvPr/>
        </p:nvSpPr>
        <p:spPr>
          <a:xfrm>
            <a:off x="6195189" y="4314587"/>
            <a:ext cx="811925" cy="396239"/>
          </a:xfrm>
          <a:prstGeom prst="cloud">
            <a:avLst/>
          </a:prstGeom>
          <a:noFill/>
          <a:ln w="19050">
            <a:solidFill>
              <a:srgbClr val="0000FF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00"/>
          </a:p>
        </p:txBody>
      </p:sp>
    </p:spTree>
    <p:extLst>
      <p:ext uri="{BB962C8B-B14F-4D97-AF65-F5344CB8AC3E}">
        <p14:creationId xmlns:p14="http://schemas.microsoft.com/office/powerpoint/2010/main" val="151252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>
            <a:extLst>
              <a:ext uri="{FF2B5EF4-FFF2-40B4-BE49-F238E27FC236}">
                <a16:creationId xmlns:a16="http://schemas.microsoft.com/office/drawing/2014/main" id="{19E2C692-4513-4A75-8F06-AD52DFC4C6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66" y="2270234"/>
            <a:ext cx="6696322" cy="4260446"/>
          </a:xfrm>
          <a:prstGeom prst="rect">
            <a:avLst/>
          </a:prstGeom>
        </p:spPr>
      </p:pic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7B5C865-CB80-4C61-A904-CB1E6E314FC2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467CAD-D649-43E0-92A5-201EDF4EF820}"/>
              </a:ext>
            </a:extLst>
          </p:cNvPr>
          <p:cNvSpPr txBox="1"/>
          <p:nvPr/>
        </p:nvSpPr>
        <p:spPr>
          <a:xfrm>
            <a:off x="3484472" y="140639"/>
            <a:ext cx="19697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</a:rPr>
              <a:t>Feature</a:t>
            </a:r>
            <a:endParaRPr kumimoji="1" lang="ja-JP" altLang="en-US" sz="4400" b="1" dirty="0">
              <a:solidFill>
                <a:schemeClr val="bg1"/>
              </a:solidFill>
            </a:endParaRPr>
          </a:p>
        </p:txBody>
      </p:sp>
      <p:sp>
        <p:nvSpPr>
          <p:cNvPr id="17" name="コンテンツ プレースホルダ 2">
            <a:extLst>
              <a:ext uri="{FF2B5EF4-FFF2-40B4-BE49-F238E27FC236}">
                <a16:creationId xmlns:a16="http://schemas.microsoft.com/office/drawing/2014/main" id="{2ECA706D-7E41-4128-8C2A-9FFE22A94312}"/>
              </a:ext>
            </a:extLst>
          </p:cNvPr>
          <p:cNvSpPr txBox="1">
            <a:spLocks/>
          </p:cNvSpPr>
          <p:nvPr/>
        </p:nvSpPr>
        <p:spPr bwMode="gray">
          <a:xfrm>
            <a:off x="344947" y="1115222"/>
            <a:ext cx="8441701" cy="1764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175500" lvl="1" algn="just">
              <a:lnSpc>
                <a:spcPct val="90000"/>
              </a:lnSpc>
              <a:buClr>
                <a:srgbClr val="006600"/>
              </a:buClr>
              <a:buSzPct val="100000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Aim the </a:t>
            </a:r>
            <a:r>
              <a:rPr lang="en-US" altLang="ja-JP" sz="28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world-highest luminosity </a:t>
            </a: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(a measure of collision frequency) by using a novel </a:t>
            </a:r>
            <a:r>
              <a:rPr lang="en-US" altLang="ja-JP" sz="28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“nano-beam scheme” collision</a:t>
            </a: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1A61D9-CD8A-493E-9CE3-56783301E91B}"/>
              </a:ext>
            </a:extLst>
          </p:cNvPr>
          <p:cNvSpPr txBox="1"/>
          <p:nvPr/>
        </p:nvSpPr>
        <p:spPr>
          <a:xfrm>
            <a:off x="6902515" y="2867470"/>
            <a:ext cx="1864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value:</a:t>
            </a:r>
          </a:p>
          <a:p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kumimoji="1" lang="en-US" altLang="ja-JP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8x10</a:t>
            </a:r>
            <a:r>
              <a:rPr kumimoji="1" lang="en-US" altLang="ja-JP" b="1" baseline="30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cm</a:t>
            </a:r>
            <a:r>
              <a:rPr kumimoji="1" lang="en-US" altLang="ja-JP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</a:t>
            </a:r>
            <a:r>
              <a:rPr kumimoji="1" lang="en-US" altLang="ja-JP" b="1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kumimoji="1" lang="ja-JP" altLang="en-US" b="1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矢印: 下カーブ 5">
            <a:extLst>
              <a:ext uri="{FF2B5EF4-FFF2-40B4-BE49-F238E27FC236}">
                <a16:creationId xmlns:a16="http://schemas.microsoft.com/office/drawing/2014/main" id="{4FCD7ACB-775E-4657-B72A-527AAA94CB8D}"/>
              </a:ext>
            </a:extLst>
          </p:cNvPr>
          <p:cNvSpPr/>
          <p:nvPr/>
        </p:nvSpPr>
        <p:spPr>
          <a:xfrm rot="19744547">
            <a:off x="5712410" y="2761257"/>
            <a:ext cx="1272573" cy="287313"/>
          </a:xfrm>
          <a:prstGeom prst="curvedDownArrow">
            <a:avLst>
              <a:gd name="adj1" fmla="val 25000"/>
              <a:gd name="adj2" fmla="val 50000"/>
              <a:gd name="adj3" fmla="val 41715"/>
            </a:avLst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AE0A0E85-F721-4F2C-BD8D-E92A32B42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3338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C7B5C865-CB80-4C61-A904-CB1E6E314FC2}"/>
              </a:ext>
            </a:extLst>
          </p:cNvPr>
          <p:cNvSpPr/>
          <p:nvPr/>
        </p:nvSpPr>
        <p:spPr>
          <a:xfrm>
            <a:off x="0" y="0"/>
            <a:ext cx="9144000" cy="10274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467CAD-D649-43E0-92A5-201EDF4EF820}"/>
              </a:ext>
            </a:extLst>
          </p:cNvPr>
          <p:cNvSpPr txBox="1"/>
          <p:nvPr/>
        </p:nvSpPr>
        <p:spPr>
          <a:xfrm>
            <a:off x="2654155" y="140640"/>
            <a:ext cx="40957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solidFill>
                  <a:schemeClr val="bg1"/>
                </a:solidFill>
              </a:rPr>
              <a:t>Many challenges</a:t>
            </a:r>
            <a:endParaRPr kumimoji="1" lang="ja-JP" altLang="en-US" sz="4400" b="1" dirty="0">
              <a:solidFill>
                <a:schemeClr val="bg1"/>
              </a:solidFill>
            </a:endParaRPr>
          </a:p>
        </p:txBody>
      </p:sp>
      <p:sp>
        <p:nvSpPr>
          <p:cNvPr id="17" name="コンテンツ プレースホルダ 2">
            <a:extLst>
              <a:ext uri="{FF2B5EF4-FFF2-40B4-BE49-F238E27FC236}">
                <a16:creationId xmlns:a16="http://schemas.microsoft.com/office/drawing/2014/main" id="{2ECA706D-7E41-4128-8C2A-9FFE22A94312}"/>
              </a:ext>
            </a:extLst>
          </p:cNvPr>
          <p:cNvSpPr txBox="1">
            <a:spLocks/>
          </p:cNvSpPr>
          <p:nvPr/>
        </p:nvSpPr>
        <p:spPr bwMode="gray">
          <a:xfrm>
            <a:off x="226240" y="1146012"/>
            <a:ext cx="8003360" cy="54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175500" lvl="1" algn="just">
              <a:lnSpc>
                <a:spcPct val="90000"/>
              </a:lnSpc>
              <a:buClr>
                <a:srgbClr val="006600"/>
              </a:buClr>
              <a:buSzPct val="100000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Low emittance, small beam size at IP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Realize the low emittance optics using existing lattice as much as possible (to reduce construction costs)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Sevier non-linear effect, small dynamic aperture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Strong, ultra-fine tunable superconducting final focus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Strong, stable and high-quality injector</a:t>
            </a:r>
          </a:p>
          <a:p>
            <a:pPr marL="1089900" lvl="2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Positron damping ring, Photo cathode RF gun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Wideband, fast IP feedback system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Beam instrumentations</a:t>
            </a:r>
          </a:p>
          <a:p>
            <a:pPr marL="175500" lvl="1" algn="just">
              <a:lnSpc>
                <a:spcPct val="90000"/>
              </a:lnSpc>
              <a:buClr>
                <a:srgbClr val="006600"/>
              </a:buClr>
              <a:buSzPct val="100000"/>
              <a:defRPr/>
            </a:pPr>
            <a:r>
              <a:rPr lang="en-US" altLang="ja-JP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High beam current	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Strong injector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Low impedance vacuum components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Strong RF systems</a:t>
            </a:r>
          </a:p>
          <a:p>
            <a:pPr marL="632700" lvl="1" indent="-457200" algn="just">
              <a:lnSpc>
                <a:spcPct val="90000"/>
              </a:lnSpc>
              <a:buClr>
                <a:srgbClr val="0066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ja-JP" sz="24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Bunch feedback systems to suppress coupled-bunch instabilities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7D4DDA7-062C-4F5E-927D-1015B6146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8E0-8958-4289-AB08-EE45E85D567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541811"/>
      </p:ext>
    </p:extLst>
  </p:cSld>
  <p:clrMapOvr>
    <a:masterClrMapping/>
  </p:clrMapOvr>
</p:sld>
</file>

<file path=ppt/theme/theme1.xml><?xml version="1.0" encoding="utf-8"?>
<a:theme xmlns:a="http://schemas.openxmlformats.org/drawingml/2006/main" name="SuperKEKB">
  <a:themeElements>
    <a:clrScheme name="TG-kiosk1 2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FFB727"/>
      </a:accent1>
      <a:accent2>
        <a:srgbClr val="4F78BA"/>
      </a:accent2>
      <a:accent3>
        <a:srgbClr val="FFFFFF"/>
      </a:accent3>
      <a:accent4>
        <a:srgbClr val="000000"/>
      </a:accent4>
      <a:accent5>
        <a:srgbClr val="FFD8AC"/>
      </a:accent5>
      <a:accent6>
        <a:srgbClr val="476CA8"/>
      </a:accent6>
      <a:hlink>
        <a:srgbClr val="93CE4C"/>
      </a:hlink>
      <a:folHlink>
        <a:srgbClr val="FF9999"/>
      </a:folHlink>
    </a:clrScheme>
    <a:fontScheme name="TG-kiosk1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G-kiosk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BCEB1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3E3D5"/>
        </a:accent5>
        <a:accent6>
          <a:srgbClr val="2D5CB9"/>
        </a:accent6>
        <a:hlink>
          <a:srgbClr val="99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G-kiosk1 2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FFB727"/>
        </a:accent1>
        <a:accent2>
          <a:srgbClr val="4F78BA"/>
        </a:accent2>
        <a:accent3>
          <a:srgbClr val="FFFFFF"/>
        </a:accent3>
        <a:accent4>
          <a:srgbClr val="000000"/>
        </a:accent4>
        <a:accent5>
          <a:srgbClr val="FFD8AC"/>
        </a:accent5>
        <a:accent6>
          <a:srgbClr val="476CA8"/>
        </a:accent6>
        <a:hlink>
          <a:srgbClr val="93CE4C"/>
        </a:hlink>
        <a:folHlink>
          <a:srgbClr val="FF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G-kiosk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3DDD7"/>
        </a:accent1>
        <a:accent2>
          <a:srgbClr val="4454CE"/>
        </a:accent2>
        <a:accent3>
          <a:srgbClr val="FFFFFF"/>
        </a:accent3>
        <a:accent4>
          <a:srgbClr val="000000"/>
        </a:accent4>
        <a:accent5>
          <a:srgbClr val="B7EBE8"/>
        </a:accent5>
        <a:accent6>
          <a:srgbClr val="3D4BBA"/>
        </a:accent6>
        <a:hlink>
          <a:srgbClr val="9999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B_TEMPLATE.pptx" id="{9D97DA96-3864-41E7-A68E-E387F4FA18E6}" vid="{09C30673-4258-441A-92B1-B3978628F4B4}"/>
    </a:ext>
  </a:extLst>
</a:theme>
</file>

<file path=ppt/theme/theme2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B_TEMPLATE.pptx" id="{9D97DA96-3864-41E7-A68E-E387F4FA18E6}" vid="{FB1A1420-5492-4818-AFBB-CAE2AF4ADED7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B_TEMPLATE.pptx" id="{9D97DA96-3864-41E7-A68E-E387F4FA18E6}" vid="{61C75617-AE4A-45AB-B408-EFD037F639F9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Office Theme">
      <a:majorFont>
        <a:latin typeface=""/>
        <a:ea typeface="ＭＳ Ｐゴシック"/>
        <a:cs typeface=""/>
      </a:majorFont>
      <a:minorFont>
        <a:latin typeface="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B_TEMPLATE.pptx" id="{9D97DA96-3864-41E7-A68E-E387F4FA18E6}" vid="{1A031DA4-FD38-4C35-924F-53F44EA1D69E}"/>
    </a:ext>
  </a:extLst>
</a:theme>
</file>

<file path=ppt/theme/theme5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B_TEMPLATE.pptx" id="{9D97DA96-3864-41E7-A68E-E387F4FA18E6}" vid="{78CBE39C-20F7-4CB4-8ECF-A98EC3E66999}"/>
    </a:ext>
  </a:extLst>
</a:theme>
</file>

<file path=ppt/theme/theme6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B_TEMPLATE.pptx" id="{9D97DA96-3864-41E7-A68E-E387F4FA18E6}" vid="{B7F6D876-71B9-44B1-8FE1-74B2666324E3}"/>
    </a:ext>
  </a:extLst>
</a:theme>
</file>

<file path=ppt/theme/theme7.xml><?xml version="1.0" encoding="utf-8"?>
<a:theme xmlns:a="http://schemas.openxmlformats.org/drawingml/2006/main" name="2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B_TEMPLATE.pptx" id="{9D97DA96-3864-41E7-A68E-E387F4FA18E6}" vid="{E5C4D843-9B9E-47FF-BA06-61B2BD8EEFB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FB_TEMPLATE</Template>
  <TotalTime>9</TotalTime>
  <Words>187</Words>
  <Application>Microsoft Office PowerPoint</Application>
  <PresentationFormat>画面に合わせる (4:3)</PresentationFormat>
  <Paragraphs>36</Paragraphs>
  <Slides>5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7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21" baseType="lpstr">
      <vt:lpstr>ＭＳ Ｐゴシック</vt:lpstr>
      <vt:lpstr>Arial</vt:lpstr>
      <vt:lpstr>Wingdings</vt:lpstr>
      <vt:lpstr>游ゴシック</vt:lpstr>
      <vt:lpstr>Tahoma</vt:lpstr>
      <vt:lpstr>Calibri</vt:lpstr>
      <vt:lpstr>Times New Roman</vt:lpstr>
      <vt:lpstr>Verdana</vt:lpstr>
      <vt:lpstr>SuperKEKB</vt:lpstr>
      <vt:lpstr>Blends</vt:lpstr>
      <vt:lpstr>Office テーマ</vt:lpstr>
      <vt:lpstr>1_Office Theme</vt:lpstr>
      <vt:lpstr>1_Office テーマ</vt:lpstr>
      <vt:lpstr>標準デザイン</vt:lpstr>
      <vt:lpstr>2_Office テーマ</vt:lpstr>
      <vt:lpstr>Document</vt:lpstr>
      <vt:lpstr>Asia/Oceania Focus: Session 5.1</vt:lpstr>
      <vt:lpstr>Dr. Makoto Tobiyama</vt:lpstr>
      <vt:lpstr>SuperKEKB collider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Asia/Oceania Focus: Session 5.1</dc:title>
  <dc:creator>Tobiyama, Makoto</dc:creator>
  <cp:lastModifiedBy>Tobiyama, Makoto</cp:lastModifiedBy>
  <cp:revision>2</cp:revision>
  <dcterms:created xsi:type="dcterms:W3CDTF">2020-10-06T05:02:43Z</dcterms:created>
  <dcterms:modified xsi:type="dcterms:W3CDTF">2020-10-06T05:12:22Z</dcterms:modified>
</cp:coreProperties>
</file>