
<file path=[Content_Types].xml><?xml version="1.0" encoding="utf-8"?>
<Types xmlns="http://schemas.openxmlformats.org/package/2006/content-types">
  <Default Extension="gif" ContentType="image/gif"/>
  <Default Extension="jfif" ContentType="image/jpeg"/>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 id="2147483674" r:id="rId3"/>
    <p:sldMasterId id="2147483687" r:id="rId4"/>
    <p:sldMasterId id="2147483700" r:id="rId5"/>
    <p:sldMasterId id="2147483713" r:id="rId6"/>
    <p:sldMasterId id="2147483739" r:id="rId7"/>
  </p:sldMasterIdLst>
  <p:notesMasterIdLst>
    <p:notesMasterId r:id="rId32"/>
  </p:notesMasterIdLst>
  <p:sldIdLst>
    <p:sldId id="256" r:id="rId8"/>
    <p:sldId id="281" r:id="rId9"/>
    <p:sldId id="283" r:id="rId10"/>
    <p:sldId id="259" r:id="rId11"/>
    <p:sldId id="260" r:id="rId12"/>
    <p:sldId id="261" r:id="rId13"/>
    <p:sldId id="262" r:id="rId14"/>
    <p:sldId id="285" r:id="rId15"/>
    <p:sldId id="265" r:id="rId16"/>
    <p:sldId id="284" r:id="rId17"/>
    <p:sldId id="267" r:id="rId18"/>
    <p:sldId id="268" r:id="rId19"/>
    <p:sldId id="269" r:id="rId20"/>
    <p:sldId id="270" r:id="rId21"/>
    <p:sldId id="286" r:id="rId22"/>
    <p:sldId id="271" r:id="rId23"/>
    <p:sldId id="272" r:id="rId24"/>
    <p:sldId id="287" r:id="rId25"/>
    <p:sldId id="288" r:id="rId26"/>
    <p:sldId id="289" r:id="rId27"/>
    <p:sldId id="282" r:id="rId28"/>
    <p:sldId id="278" r:id="rId29"/>
    <p:sldId id="279" r:id="rId30"/>
    <p:sldId id="280" r:id="rId31"/>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54"/>
  </p:normalViewPr>
  <p:slideViewPr>
    <p:cSldViewPr snapToGrid="0" snapToObjects="1">
      <p:cViewPr varScale="1">
        <p:scale>
          <a:sx n="104" d="100"/>
          <a:sy n="104" d="100"/>
        </p:scale>
        <p:origin x="800"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 Type="http://schemas.openxmlformats.org/officeDocument/2006/relationships/slideMaster" Target="slideMasters/slideMaster3.xml"/><Relationship Id="rId21" Type="http://schemas.openxmlformats.org/officeDocument/2006/relationships/slide" Target="slides/slide14.xml"/><Relationship Id="rId34" Type="http://schemas.openxmlformats.org/officeDocument/2006/relationships/viewProps" Target="viewProps.xml"/><Relationship Id="rId7" Type="http://schemas.openxmlformats.org/officeDocument/2006/relationships/slideMaster" Target="slideMasters/slideMaster7.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notesMaster" Target="notesMasters/notesMaster1.xml"/><Relationship Id="rId5" Type="http://schemas.openxmlformats.org/officeDocument/2006/relationships/slideMaster" Target="slideMasters/slideMaster5.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tableStyles" Target="tableStyles.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theme" Target="theme/theme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11" name="PlaceHolder 1"/>
          <p:cNvSpPr>
            <a:spLocks noGrp="1"/>
          </p:cNvSpPr>
          <p:nvPr>
            <p:ph type="body"/>
          </p:nvPr>
        </p:nvSpPr>
        <p:spPr>
          <a:xfrm>
            <a:off x="777240" y="4777560"/>
            <a:ext cx="6217560" cy="4525920"/>
          </a:xfrm>
          <a:prstGeom prst="rect">
            <a:avLst/>
          </a:prstGeom>
        </p:spPr>
        <p:txBody>
          <a:bodyPr lIns="0" tIns="0" rIns="0" bIns="0"/>
          <a:lstStyle/>
          <a:p>
            <a:r>
              <a:rPr lang="en-US" sz="2000">
                <a:latin typeface="Arial"/>
              </a:rPr>
              <a:t>Click to edit the notes format</a:t>
            </a:r>
            <a:endParaRPr/>
          </a:p>
        </p:txBody>
      </p:sp>
      <p:sp>
        <p:nvSpPr>
          <p:cNvPr id="312" name="PlaceHolder 2"/>
          <p:cNvSpPr>
            <a:spLocks noGrp="1"/>
          </p:cNvSpPr>
          <p:nvPr>
            <p:ph type="hdr"/>
          </p:nvPr>
        </p:nvSpPr>
        <p:spPr>
          <a:xfrm>
            <a:off x="0" y="0"/>
            <a:ext cx="3372840" cy="502560"/>
          </a:xfrm>
          <a:prstGeom prst="rect">
            <a:avLst/>
          </a:prstGeom>
        </p:spPr>
        <p:txBody>
          <a:bodyPr lIns="0" tIns="0" rIns="0" bIns="0"/>
          <a:lstStyle/>
          <a:p>
            <a:r>
              <a:rPr lang="en-US" sz="1400">
                <a:latin typeface="Times New Roman"/>
              </a:rPr>
              <a:t>&lt;header&gt;</a:t>
            </a:r>
            <a:endParaRPr/>
          </a:p>
        </p:txBody>
      </p:sp>
      <p:sp>
        <p:nvSpPr>
          <p:cNvPr id="313" name="PlaceHolder 3"/>
          <p:cNvSpPr>
            <a:spLocks noGrp="1"/>
          </p:cNvSpPr>
          <p:nvPr>
            <p:ph type="dt"/>
          </p:nvPr>
        </p:nvSpPr>
        <p:spPr>
          <a:xfrm>
            <a:off x="4399200" y="0"/>
            <a:ext cx="3372840" cy="502560"/>
          </a:xfrm>
          <a:prstGeom prst="rect">
            <a:avLst/>
          </a:prstGeom>
        </p:spPr>
        <p:txBody>
          <a:bodyPr lIns="0" tIns="0" rIns="0" bIns="0"/>
          <a:lstStyle/>
          <a:p>
            <a:pPr algn="r"/>
            <a:r>
              <a:rPr lang="en-US" sz="1400">
                <a:latin typeface="Times New Roman"/>
              </a:rPr>
              <a:t>&lt;date/time&gt;</a:t>
            </a:r>
            <a:endParaRPr/>
          </a:p>
        </p:txBody>
      </p:sp>
      <p:sp>
        <p:nvSpPr>
          <p:cNvPr id="314" name="PlaceHolder 4"/>
          <p:cNvSpPr>
            <a:spLocks noGrp="1"/>
          </p:cNvSpPr>
          <p:nvPr>
            <p:ph type="ftr"/>
          </p:nvPr>
        </p:nvSpPr>
        <p:spPr>
          <a:xfrm>
            <a:off x="0" y="9555480"/>
            <a:ext cx="3372840" cy="502560"/>
          </a:xfrm>
          <a:prstGeom prst="rect">
            <a:avLst/>
          </a:prstGeom>
        </p:spPr>
        <p:txBody>
          <a:bodyPr lIns="0" tIns="0" rIns="0" bIns="0" anchor="b"/>
          <a:lstStyle/>
          <a:p>
            <a:r>
              <a:rPr lang="en-US" sz="1400">
                <a:latin typeface="Times New Roman"/>
              </a:rPr>
              <a:t>&lt;footer&gt;</a:t>
            </a:r>
            <a:endParaRPr/>
          </a:p>
        </p:txBody>
      </p:sp>
      <p:sp>
        <p:nvSpPr>
          <p:cNvPr id="315" name="PlaceHolder 5"/>
          <p:cNvSpPr>
            <a:spLocks noGrp="1"/>
          </p:cNvSpPr>
          <p:nvPr>
            <p:ph type="sldNum"/>
          </p:nvPr>
        </p:nvSpPr>
        <p:spPr>
          <a:xfrm>
            <a:off x="4399200" y="9555480"/>
            <a:ext cx="3372840" cy="502560"/>
          </a:xfrm>
          <a:prstGeom prst="rect">
            <a:avLst/>
          </a:prstGeom>
        </p:spPr>
        <p:txBody>
          <a:bodyPr lIns="0" tIns="0" rIns="0" bIns="0" anchor="b"/>
          <a:lstStyle/>
          <a:p>
            <a:pPr algn="r"/>
            <a:fld id="{04107FB1-AF2D-4D86-8FF2-F80B632C1CC7}" type="slidenum">
              <a:rPr lang="en-US" sz="1400">
                <a:latin typeface="Times New Roman"/>
              </a:rPr>
              <a:t>‹Nº›</a:t>
            </a:fld>
            <a:endParaRP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5" name="PlaceHolder 1"/>
          <p:cNvSpPr>
            <a:spLocks noGrp="1"/>
          </p:cNvSpPr>
          <p:nvPr>
            <p:ph type="body"/>
          </p:nvPr>
        </p:nvSpPr>
        <p:spPr>
          <a:xfrm>
            <a:off x="777240" y="4777560"/>
            <a:ext cx="6217200" cy="4525560"/>
          </a:xfrm>
          <a:prstGeom prst="rect">
            <a:avLst/>
          </a:prstGeom>
        </p:spPr>
        <p:txBody>
          <a:bodyPr lIns="0" tIns="0" rIns="0" bIns="0"/>
          <a:lstStyle/>
          <a:p>
            <a:endParaRPr/>
          </a:p>
        </p:txBody>
      </p:sp>
      <p:sp>
        <p:nvSpPr>
          <p:cNvPr id="526" name="TextShape 2"/>
          <p:cNvSpPr txBox="1"/>
          <p:nvPr/>
        </p:nvSpPr>
        <p:spPr>
          <a:xfrm>
            <a:off x="4399200" y="9555480"/>
            <a:ext cx="3372480" cy="502200"/>
          </a:xfrm>
          <a:prstGeom prst="rect">
            <a:avLst/>
          </a:prstGeom>
        </p:spPr>
        <p:txBody>
          <a:bodyPr lIns="0" tIns="0" rIns="0" bIns="0" anchor="b"/>
          <a:lstStyle/>
          <a:p>
            <a:pPr algn="r">
              <a:lnSpc>
                <a:spcPct val="100000"/>
              </a:lnSpc>
            </a:pPr>
            <a:fld id="{095A2F5C-ED77-4BA0-BCB1-6A6E8786F365}" type="slidenum">
              <a:rPr lang="en-US" sz="1400">
                <a:solidFill>
                  <a:srgbClr val="000000"/>
                </a:solidFill>
                <a:latin typeface="Times New Roman"/>
                <a:ea typeface="+mn-ea"/>
              </a:rPr>
              <a:t>1</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7" name="PlaceHolder 1"/>
          <p:cNvSpPr>
            <a:spLocks noGrp="1"/>
          </p:cNvSpPr>
          <p:nvPr>
            <p:ph type="body"/>
          </p:nvPr>
        </p:nvSpPr>
        <p:spPr>
          <a:xfrm>
            <a:off x="685800" y="4343400"/>
            <a:ext cx="5484600" cy="4113000"/>
          </a:xfrm>
          <a:prstGeom prst="rect">
            <a:avLst/>
          </a:prstGeom>
        </p:spPr>
        <p:txBody>
          <a:bodyPr lIns="0" tIns="0" rIns="0" bIns="0"/>
          <a:lstStyle/>
          <a:p>
            <a:r>
              <a:rPr lang="en-US" sz="2000">
                <a:solidFill>
                  <a:srgbClr val="000000"/>
                </a:solidFill>
                <a:latin typeface="Arial"/>
              </a:rPr>
              <a:t>HR training in collaboration also with USA institution. Two HR training collaboration groups: CERN and USA. Gathering at MePAS2 and it gave rise to the CMAP </a:t>
            </a:r>
            <a:endParaRPr/>
          </a:p>
        </p:txBody>
      </p:sp>
      <p:sp>
        <p:nvSpPr>
          <p:cNvPr id="528" name="CustomShape 2"/>
          <p:cNvSpPr/>
          <p:nvPr/>
        </p:nvSpPr>
        <p:spPr>
          <a:xfrm>
            <a:off x="3884760" y="8685360"/>
            <a:ext cx="2970000" cy="455400"/>
          </a:xfrm>
          <a:prstGeom prst="rect">
            <a:avLst/>
          </a:prstGeom>
          <a:noFill/>
          <a:ln>
            <a:noFill/>
          </a:ln>
        </p:spPr>
        <p:txBody>
          <a:bodyPr lIns="90000" tIns="45000" rIns="90000" bIns="45000" anchor="b"/>
          <a:lstStyle/>
          <a:p>
            <a:pPr algn="r">
              <a:lnSpc>
                <a:spcPct val="100000"/>
              </a:lnSpc>
            </a:pPr>
            <a:fld id="{E2350598-68B5-4CB4-803F-F122B268CF3F}" type="slidenum">
              <a:rPr lang="en-US" sz="1200">
                <a:solidFill>
                  <a:srgbClr val="000000"/>
                </a:solidFill>
                <a:latin typeface="+mn-lt"/>
                <a:ea typeface="+mn-ea"/>
              </a:rPr>
              <a:t>2</a:t>
            </a:fld>
            <a:endParaRPr/>
          </a:p>
        </p:txBody>
      </p:sp>
    </p:spTree>
    <p:extLst>
      <p:ext uri="{BB962C8B-B14F-4D97-AF65-F5344CB8AC3E}">
        <p14:creationId xmlns:p14="http://schemas.microsoft.com/office/powerpoint/2010/main" val="6497889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9" name="TextShape 1"/>
          <p:cNvSpPr txBox="1"/>
          <p:nvPr/>
        </p:nvSpPr>
        <p:spPr>
          <a:xfrm>
            <a:off x="4399200" y="9555480"/>
            <a:ext cx="3372480" cy="502200"/>
          </a:xfrm>
          <a:prstGeom prst="rect">
            <a:avLst/>
          </a:prstGeom>
        </p:spPr>
        <p:txBody>
          <a:bodyPr lIns="0" tIns="0" rIns="0" bIns="0" anchor="b"/>
          <a:lstStyle/>
          <a:p>
            <a:pPr algn="r">
              <a:lnSpc>
                <a:spcPct val="93000"/>
              </a:lnSpc>
            </a:pPr>
            <a:fld id="{C3B06A4B-4915-47AB-9382-898E53702F78}" type="slidenum">
              <a:rPr lang="en-US" sz="1400">
                <a:solidFill>
                  <a:srgbClr val="000000"/>
                </a:solidFill>
                <a:latin typeface="Times New Roman"/>
                <a:ea typeface="ＭＳ Ｐゴシック"/>
              </a:rPr>
              <a:t>4</a:t>
            </a:fld>
            <a:endParaRPr/>
          </a:p>
        </p:txBody>
      </p:sp>
      <p:sp>
        <p:nvSpPr>
          <p:cNvPr id="530" name="CustomShape 2"/>
          <p:cNvSpPr/>
          <p:nvPr/>
        </p:nvSpPr>
        <p:spPr>
          <a:xfrm>
            <a:off x="777960" y="4776840"/>
            <a:ext cx="6217920" cy="4525560"/>
          </a:xfrm>
          <a:prstGeom prst="rect">
            <a:avLst/>
          </a:prstGeom>
          <a:noFill/>
          <a:ln>
            <a:noFill/>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1" name="PlaceHolder 1"/>
          <p:cNvSpPr>
            <a:spLocks noGrp="1"/>
          </p:cNvSpPr>
          <p:nvPr>
            <p:ph type="body"/>
          </p:nvPr>
        </p:nvSpPr>
        <p:spPr>
          <a:xfrm>
            <a:off x="777240" y="4777560"/>
            <a:ext cx="6217200" cy="4525560"/>
          </a:xfrm>
          <a:prstGeom prst="rect">
            <a:avLst/>
          </a:prstGeom>
        </p:spPr>
        <p:txBody>
          <a:bodyPr lIns="0" tIns="0" rIns="0" bIns="0"/>
          <a:lstStyle/>
          <a:p>
            <a:r>
              <a:rPr lang="en-US" sz="2000">
                <a:latin typeface="Arial"/>
              </a:rPr>
              <a:t>TRADUCIR A INGLES</a:t>
            </a:r>
            <a:endParaRPr/>
          </a:p>
        </p:txBody>
      </p:sp>
      <p:sp>
        <p:nvSpPr>
          <p:cNvPr id="532" name="TextShape 2"/>
          <p:cNvSpPr txBox="1"/>
          <p:nvPr/>
        </p:nvSpPr>
        <p:spPr>
          <a:xfrm>
            <a:off x="4399200" y="9555480"/>
            <a:ext cx="3372480" cy="502200"/>
          </a:xfrm>
          <a:prstGeom prst="rect">
            <a:avLst/>
          </a:prstGeom>
        </p:spPr>
        <p:txBody>
          <a:bodyPr lIns="0" tIns="0" rIns="0" bIns="0" anchor="b"/>
          <a:lstStyle/>
          <a:p>
            <a:pPr algn="r">
              <a:lnSpc>
                <a:spcPct val="100000"/>
              </a:lnSpc>
            </a:pPr>
            <a:fld id="{64B18B01-A2D6-415B-B0B2-9BE946A21EE9}" type="slidenum">
              <a:rPr lang="en-US" sz="1400">
                <a:solidFill>
                  <a:srgbClr val="000000"/>
                </a:solidFill>
                <a:latin typeface="Times New Roman"/>
                <a:ea typeface="+mn-ea"/>
              </a:rPr>
              <a:t>6</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3" name="TextShape 1"/>
          <p:cNvSpPr txBox="1"/>
          <p:nvPr/>
        </p:nvSpPr>
        <p:spPr>
          <a:xfrm>
            <a:off x="4399200" y="9555480"/>
            <a:ext cx="3372480" cy="502200"/>
          </a:xfrm>
          <a:prstGeom prst="rect">
            <a:avLst/>
          </a:prstGeom>
        </p:spPr>
        <p:txBody>
          <a:bodyPr lIns="0" tIns="0" rIns="0" bIns="0" anchor="b"/>
          <a:lstStyle/>
          <a:p>
            <a:pPr>
              <a:lnSpc>
                <a:spcPct val="100000"/>
              </a:lnSpc>
            </a:pPr>
            <a:fld id="{5034DE15-DB6C-401D-8269-1522B8F33758}" type="slidenum">
              <a:rPr lang="en-US" sz="1400">
                <a:solidFill>
                  <a:srgbClr val="000000"/>
                </a:solidFill>
                <a:latin typeface="Times New Roman"/>
                <a:ea typeface="+mn-ea"/>
              </a:rPr>
              <a:t>8</a:t>
            </a:fld>
            <a:endParaRPr/>
          </a:p>
        </p:txBody>
      </p:sp>
      <p:sp>
        <p:nvSpPr>
          <p:cNvPr id="534" name="CustomShape 2"/>
          <p:cNvSpPr/>
          <p:nvPr/>
        </p:nvSpPr>
        <p:spPr>
          <a:xfrm>
            <a:off x="777960" y="4776840"/>
            <a:ext cx="6217920" cy="4525560"/>
          </a:xfrm>
          <a:prstGeom prst="rect">
            <a:avLst/>
          </a:prstGeom>
          <a:noFill/>
          <a:ln>
            <a:noFill/>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5" name="TextShape 1"/>
          <p:cNvSpPr txBox="1"/>
          <p:nvPr/>
        </p:nvSpPr>
        <p:spPr>
          <a:xfrm>
            <a:off x="4399200" y="9555480"/>
            <a:ext cx="3372480" cy="502200"/>
          </a:xfrm>
          <a:prstGeom prst="rect">
            <a:avLst/>
          </a:prstGeom>
        </p:spPr>
        <p:txBody>
          <a:bodyPr lIns="0" tIns="0" rIns="0" bIns="0" anchor="b"/>
          <a:lstStyle/>
          <a:p>
            <a:pPr>
              <a:lnSpc>
                <a:spcPct val="100000"/>
              </a:lnSpc>
            </a:pPr>
            <a:fld id="{260958AA-8A68-44B7-847E-4178D71A51F5}" type="slidenum">
              <a:rPr lang="en-US" sz="1400">
                <a:solidFill>
                  <a:srgbClr val="000000"/>
                </a:solidFill>
                <a:latin typeface="Times New Roman"/>
                <a:ea typeface="+mn-ea"/>
              </a:rPr>
              <a:t>11</a:t>
            </a:fld>
            <a:endParaRPr/>
          </a:p>
        </p:txBody>
      </p:sp>
      <p:sp>
        <p:nvSpPr>
          <p:cNvPr id="536" name="CustomShape 2"/>
          <p:cNvSpPr/>
          <p:nvPr/>
        </p:nvSpPr>
        <p:spPr>
          <a:xfrm>
            <a:off x="777960" y="4776840"/>
            <a:ext cx="6217920" cy="4525560"/>
          </a:xfrm>
          <a:prstGeom prst="rect">
            <a:avLst/>
          </a:prstGeom>
          <a:noFill/>
          <a:ln>
            <a:noFill/>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7" name="TextShape 1"/>
          <p:cNvSpPr txBox="1"/>
          <p:nvPr/>
        </p:nvSpPr>
        <p:spPr>
          <a:xfrm>
            <a:off x="4399200" y="9555480"/>
            <a:ext cx="3372480" cy="502200"/>
          </a:xfrm>
          <a:prstGeom prst="rect">
            <a:avLst/>
          </a:prstGeom>
        </p:spPr>
        <p:txBody>
          <a:bodyPr lIns="0" tIns="0" rIns="0" bIns="0" anchor="b"/>
          <a:lstStyle/>
          <a:p>
            <a:pPr>
              <a:lnSpc>
                <a:spcPct val="100000"/>
              </a:lnSpc>
            </a:pPr>
            <a:fld id="{4D549EE6-4999-4322-A400-4075D6FC8A1B}" type="slidenum">
              <a:rPr lang="en-US">
                <a:solidFill>
                  <a:srgbClr val="000000"/>
                </a:solidFill>
                <a:latin typeface="Times New Roman"/>
                <a:ea typeface="ＭＳ Ｐゴシック"/>
              </a:rPr>
              <a:t>12</a:t>
            </a:fld>
            <a:endParaRPr/>
          </a:p>
        </p:txBody>
      </p:sp>
      <p:sp>
        <p:nvSpPr>
          <p:cNvPr id="538" name="CustomShape 2"/>
          <p:cNvSpPr/>
          <p:nvPr/>
        </p:nvSpPr>
        <p:spPr>
          <a:xfrm>
            <a:off x="777960" y="4776840"/>
            <a:ext cx="6217920" cy="4525560"/>
          </a:xfrm>
          <a:prstGeom prst="rect">
            <a:avLst/>
          </a:prstGeom>
          <a:noFill/>
          <a:ln>
            <a:noFill/>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5" name="TextShape 1"/>
          <p:cNvSpPr txBox="1"/>
          <p:nvPr/>
        </p:nvSpPr>
        <p:spPr>
          <a:xfrm>
            <a:off x="4399200" y="9555480"/>
            <a:ext cx="3372480" cy="502200"/>
          </a:xfrm>
          <a:prstGeom prst="rect">
            <a:avLst/>
          </a:prstGeom>
        </p:spPr>
        <p:txBody>
          <a:bodyPr lIns="0" tIns="0" rIns="0" bIns="0" anchor="b"/>
          <a:lstStyle/>
          <a:p>
            <a:pPr>
              <a:lnSpc>
                <a:spcPct val="100000"/>
              </a:lnSpc>
            </a:pPr>
            <a:fld id="{260958AA-8A68-44B7-847E-4178D71A51F5}" type="slidenum">
              <a:rPr lang="en-US" sz="1400">
                <a:solidFill>
                  <a:srgbClr val="000000"/>
                </a:solidFill>
                <a:latin typeface="Times New Roman"/>
                <a:ea typeface="+mn-ea"/>
              </a:rPr>
              <a:t>15</a:t>
            </a:fld>
            <a:endParaRPr/>
          </a:p>
        </p:txBody>
      </p:sp>
      <p:sp>
        <p:nvSpPr>
          <p:cNvPr id="536" name="CustomShape 2"/>
          <p:cNvSpPr/>
          <p:nvPr/>
        </p:nvSpPr>
        <p:spPr>
          <a:xfrm>
            <a:off x="777960" y="4776840"/>
            <a:ext cx="6217920" cy="4525560"/>
          </a:xfrm>
          <a:prstGeom prst="rect">
            <a:avLst/>
          </a:prstGeom>
          <a:noFill/>
          <a:ln>
            <a:noFill/>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9" name="CustomShape 1"/>
          <p:cNvSpPr/>
          <p:nvPr/>
        </p:nvSpPr>
        <p:spPr>
          <a:xfrm>
            <a:off x="3884760" y="8685360"/>
            <a:ext cx="2970000" cy="455400"/>
          </a:xfrm>
          <a:prstGeom prst="rect">
            <a:avLst/>
          </a:prstGeom>
          <a:noFill/>
          <a:ln>
            <a:noFill/>
          </a:ln>
        </p:spPr>
        <p:txBody>
          <a:bodyPr lIns="90000" tIns="45000" rIns="90000" bIns="45000" anchor="b"/>
          <a:lstStyle/>
          <a:p>
            <a:pPr algn="r">
              <a:lnSpc>
                <a:spcPct val="100000"/>
              </a:lnSpc>
            </a:pPr>
            <a:fld id="{1DB35017-A86D-4702-903B-505C16DCEC94}" type="slidenum">
              <a:rPr lang="en-US" sz="1200">
                <a:solidFill>
                  <a:srgbClr val="000000"/>
                </a:solidFill>
                <a:latin typeface="+mn-lt"/>
                <a:ea typeface="+mn-ea"/>
              </a:rPr>
              <a:t>19</a:t>
            </a:fld>
            <a:endParaRPr/>
          </a:p>
        </p:txBody>
      </p:sp>
      <p:sp>
        <p:nvSpPr>
          <p:cNvPr id="540" name="CustomShape 2"/>
          <p:cNvSpPr/>
          <p:nvPr/>
        </p:nvSpPr>
        <p:spPr>
          <a:xfrm>
            <a:off x="3881520" y="8686440"/>
            <a:ext cx="2970720" cy="451440"/>
          </a:xfrm>
          <a:prstGeom prst="rect">
            <a:avLst/>
          </a:prstGeom>
          <a:noFill/>
          <a:ln>
            <a:noFill/>
          </a:ln>
        </p:spPr>
        <p:txBody>
          <a:bodyPr lIns="0" tIns="0" rIns="0" bIns="0" anchor="b"/>
          <a:lstStyle/>
          <a:p>
            <a:pPr algn="r">
              <a:lnSpc>
                <a:spcPct val="93000"/>
              </a:lnSpc>
            </a:pPr>
            <a:fld id="{DBC0538C-A262-4419-953A-6E345EC55A71}" type="slidenum">
              <a:rPr lang="en-US" sz="1300">
                <a:solidFill>
                  <a:srgbClr val="000000"/>
                </a:solidFill>
                <a:latin typeface="Times New Roman"/>
                <a:ea typeface="ＭＳ Ｐゴシック"/>
              </a:rPr>
              <a:t>19</a:t>
            </a:fld>
            <a:endParaRPr/>
          </a:p>
        </p:txBody>
      </p:sp>
      <p:sp>
        <p:nvSpPr>
          <p:cNvPr id="541" name="CustomShape 3"/>
          <p:cNvSpPr/>
          <p:nvPr/>
        </p:nvSpPr>
        <p:spPr>
          <a:xfrm>
            <a:off x="686520" y="4342680"/>
            <a:ext cx="5482080" cy="4109760"/>
          </a:xfrm>
          <a:prstGeom prst="rect">
            <a:avLst/>
          </a:prstGeom>
          <a:noFill/>
          <a:ln>
            <a:noFill/>
          </a:ln>
        </p:spPr>
      </p:sp>
      <p:sp>
        <p:nvSpPr>
          <p:cNvPr id="542" name="PlaceHolder 4"/>
          <p:cNvSpPr>
            <a:spLocks noGrp="1"/>
          </p:cNvSpPr>
          <p:nvPr>
            <p:ph type="body"/>
          </p:nvPr>
        </p:nvSpPr>
        <p:spPr>
          <a:xfrm>
            <a:off x="777240" y="4777560"/>
            <a:ext cx="6217200" cy="4525560"/>
          </a:xfrm>
          <a:prstGeom prst="rect">
            <a:avLst/>
          </a:prstGeom>
        </p:spPr>
        <p:txBody>
          <a:bodyPr lIns="0" tIns="0" rIns="0" bIns="0"/>
          <a:lstStyle/>
          <a:p>
            <a:endParaRPr dirty="0"/>
          </a:p>
        </p:txBody>
      </p:sp>
    </p:spTree>
    <p:extLst>
      <p:ext uri="{BB962C8B-B14F-4D97-AF65-F5344CB8AC3E}">
        <p14:creationId xmlns:p14="http://schemas.microsoft.com/office/powerpoint/2010/main" val="30672778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7.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609600" y="273600"/>
            <a:ext cx="10972320" cy="1145160"/>
          </a:xfrm>
          <a:prstGeom prst="rect">
            <a:avLst/>
          </a:prstGeom>
        </p:spPr>
        <p:txBody>
          <a:bodyPr lIns="0" tIns="0" rIns="0" bIns="0" anchor="ctr"/>
          <a:lstStyle/>
          <a:p>
            <a:endParaRPr/>
          </a:p>
        </p:txBody>
      </p:sp>
      <p:sp>
        <p:nvSpPr>
          <p:cNvPr id="27" name="PlaceHolder 2"/>
          <p:cNvSpPr>
            <a:spLocks noGrp="1"/>
          </p:cNvSpPr>
          <p:nvPr>
            <p:ph type="body"/>
          </p:nvPr>
        </p:nvSpPr>
        <p:spPr>
          <a:xfrm>
            <a:off x="609600" y="1604520"/>
            <a:ext cx="10972320" cy="1896840"/>
          </a:xfrm>
          <a:prstGeom prst="rect">
            <a:avLst/>
          </a:prstGeom>
        </p:spPr>
        <p:txBody>
          <a:bodyPr lIns="0" tIns="0" rIns="0" bIns="0"/>
          <a:lstStyle/>
          <a:p>
            <a:endParaRPr/>
          </a:p>
        </p:txBody>
      </p:sp>
      <p:sp>
        <p:nvSpPr>
          <p:cNvPr id="28" name="PlaceHolder 3"/>
          <p:cNvSpPr>
            <a:spLocks noGrp="1"/>
          </p:cNvSpPr>
          <p:nvPr>
            <p:ph type="body"/>
          </p:nvPr>
        </p:nvSpPr>
        <p:spPr>
          <a:xfrm>
            <a:off x="609600" y="3682080"/>
            <a:ext cx="10972320" cy="1896840"/>
          </a:xfrm>
          <a:prstGeom prst="rect">
            <a:avLst/>
          </a:prstGeom>
        </p:spPr>
        <p:txBody>
          <a:bodyPr lIns="0" tIns="0" rIns="0" bIns="0"/>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609600" y="273600"/>
            <a:ext cx="10972320" cy="1145160"/>
          </a:xfrm>
          <a:prstGeom prst="rect">
            <a:avLst/>
          </a:prstGeom>
        </p:spPr>
        <p:txBody>
          <a:bodyPr lIns="0" tIns="0" rIns="0" bIns="0" anchor="ctr"/>
          <a:lstStyle/>
          <a:p>
            <a:endParaRPr/>
          </a:p>
        </p:txBody>
      </p:sp>
      <p:sp>
        <p:nvSpPr>
          <p:cNvPr id="30" name="PlaceHolder 2"/>
          <p:cNvSpPr>
            <a:spLocks noGrp="1"/>
          </p:cNvSpPr>
          <p:nvPr>
            <p:ph type="body"/>
          </p:nvPr>
        </p:nvSpPr>
        <p:spPr>
          <a:xfrm>
            <a:off x="609600" y="1604520"/>
            <a:ext cx="5354400" cy="1896840"/>
          </a:xfrm>
          <a:prstGeom prst="rect">
            <a:avLst/>
          </a:prstGeom>
        </p:spPr>
        <p:txBody>
          <a:bodyPr lIns="0" tIns="0" rIns="0" bIns="0"/>
          <a:lstStyle/>
          <a:p>
            <a:endParaRPr/>
          </a:p>
        </p:txBody>
      </p:sp>
      <p:sp>
        <p:nvSpPr>
          <p:cNvPr id="31" name="PlaceHolder 3"/>
          <p:cNvSpPr>
            <a:spLocks noGrp="1"/>
          </p:cNvSpPr>
          <p:nvPr>
            <p:ph type="body"/>
          </p:nvPr>
        </p:nvSpPr>
        <p:spPr>
          <a:xfrm>
            <a:off x="6232320" y="1604520"/>
            <a:ext cx="5354400" cy="1896840"/>
          </a:xfrm>
          <a:prstGeom prst="rect">
            <a:avLst/>
          </a:prstGeom>
        </p:spPr>
        <p:txBody>
          <a:bodyPr lIns="0" tIns="0" rIns="0" bIns="0"/>
          <a:lstStyle/>
          <a:p>
            <a:endParaRPr/>
          </a:p>
        </p:txBody>
      </p:sp>
      <p:sp>
        <p:nvSpPr>
          <p:cNvPr id="32" name="PlaceHolder 4"/>
          <p:cNvSpPr>
            <a:spLocks noGrp="1"/>
          </p:cNvSpPr>
          <p:nvPr>
            <p:ph type="body"/>
          </p:nvPr>
        </p:nvSpPr>
        <p:spPr>
          <a:xfrm>
            <a:off x="6232320" y="3682080"/>
            <a:ext cx="5354400" cy="1896840"/>
          </a:xfrm>
          <a:prstGeom prst="rect">
            <a:avLst/>
          </a:prstGeom>
        </p:spPr>
        <p:txBody>
          <a:bodyPr lIns="0" tIns="0" rIns="0" bIns="0"/>
          <a:lstStyle/>
          <a:p>
            <a:endParaRPr/>
          </a:p>
        </p:txBody>
      </p:sp>
      <p:sp>
        <p:nvSpPr>
          <p:cNvPr id="33" name="PlaceHolder 5"/>
          <p:cNvSpPr>
            <a:spLocks noGrp="1"/>
          </p:cNvSpPr>
          <p:nvPr>
            <p:ph type="body"/>
          </p:nvPr>
        </p:nvSpPr>
        <p:spPr>
          <a:xfrm>
            <a:off x="609600" y="3682080"/>
            <a:ext cx="5354400" cy="1896840"/>
          </a:xfrm>
          <a:prstGeom prst="rect">
            <a:avLst/>
          </a:prstGeom>
        </p:spPr>
        <p:txBody>
          <a:bodyPr lIns="0" tIns="0" rIns="0" bIns="0"/>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609600" y="273600"/>
            <a:ext cx="10972320" cy="1145160"/>
          </a:xfrm>
          <a:prstGeom prst="rect">
            <a:avLst/>
          </a:prstGeom>
        </p:spPr>
        <p:txBody>
          <a:bodyPr lIns="0" tIns="0" rIns="0" bIns="0" anchor="ctr"/>
          <a:lstStyle/>
          <a:p>
            <a:endParaRPr/>
          </a:p>
        </p:txBody>
      </p:sp>
      <p:sp>
        <p:nvSpPr>
          <p:cNvPr id="35" name="PlaceHolder 2"/>
          <p:cNvSpPr>
            <a:spLocks noGrp="1"/>
          </p:cNvSpPr>
          <p:nvPr>
            <p:ph type="body"/>
          </p:nvPr>
        </p:nvSpPr>
        <p:spPr>
          <a:xfrm>
            <a:off x="609600" y="1604520"/>
            <a:ext cx="10972320" cy="3977280"/>
          </a:xfrm>
          <a:prstGeom prst="rect">
            <a:avLst/>
          </a:prstGeom>
        </p:spPr>
        <p:txBody>
          <a:bodyPr lIns="0" tIns="0" rIns="0" bIns="0"/>
          <a:lstStyle/>
          <a:p>
            <a:endParaRPr/>
          </a:p>
        </p:txBody>
      </p:sp>
      <p:sp>
        <p:nvSpPr>
          <p:cNvPr id="36" name="PlaceHolder 3"/>
          <p:cNvSpPr>
            <a:spLocks noGrp="1"/>
          </p:cNvSpPr>
          <p:nvPr>
            <p:ph type="body"/>
          </p:nvPr>
        </p:nvSpPr>
        <p:spPr>
          <a:xfrm>
            <a:off x="609600" y="1604520"/>
            <a:ext cx="10972320" cy="3977280"/>
          </a:xfrm>
          <a:prstGeom prst="rect">
            <a:avLst/>
          </a:prstGeom>
        </p:spPr>
        <p:txBody>
          <a:bodyPr lIns="0" tIns="0" rIns="0" bIns="0"/>
          <a:lstStyle/>
          <a:p>
            <a:endParaRPr/>
          </a:p>
        </p:txBody>
      </p:sp>
      <p:pic>
        <p:nvPicPr>
          <p:cNvPr id="37" name="Imagen 36"/>
          <p:cNvPicPr/>
          <p:nvPr/>
        </p:nvPicPr>
        <p:blipFill>
          <a:blip r:embed="rId2"/>
          <a:stretch>
            <a:fillRect/>
          </a:stretch>
        </p:blipFill>
        <p:spPr>
          <a:xfrm>
            <a:off x="2772000" y="1604520"/>
            <a:ext cx="6646560" cy="3977280"/>
          </a:xfrm>
          <a:prstGeom prst="rect">
            <a:avLst/>
          </a:prstGeom>
          <a:ln>
            <a:noFill/>
          </a:ln>
        </p:spPr>
      </p:pic>
      <p:pic>
        <p:nvPicPr>
          <p:cNvPr id="38" name="Imagen 37"/>
          <p:cNvPicPr/>
          <p:nvPr/>
        </p:nvPicPr>
        <p:blipFill>
          <a:blip r:embed="rId2"/>
          <a:stretch>
            <a:fillRect/>
          </a:stretch>
        </p:blipFill>
        <p:spPr>
          <a:xfrm>
            <a:off x="2772000" y="1604520"/>
            <a:ext cx="6646560" cy="3977280"/>
          </a:xfrm>
          <a:prstGeom prst="rect">
            <a:avLst/>
          </a:prstGeom>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43" name="PlaceHolder 1"/>
          <p:cNvSpPr>
            <a:spLocks noGrp="1"/>
          </p:cNvSpPr>
          <p:nvPr>
            <p:ph type="title"/>
          </p:nvPr>
        </p:nvSpPr>
        <p:spPr>
          <a:xfrm>
            <a:off x="609600" y="273600"/>
            <a:ext cx="10972320" cy="1145160"/>
          </a:xfrm>
          <a:prstGeom prst="rect">
            <a:avLst/>
          </a:prstGeom>
        </p:spPr>
        <p:txBody>
          <a:bodyPr lIns="0" tIns="0" rIns="0" bIns="0" anchor="ctr"/>
          <a:lstStyle/>
          <a:p>
            <a:endParaRPr/>
          </a:p>
        </p:txBody>
      </p:sp>
      <p:sp>
        <p:nvSpPr>
          <p:cNvPr id="44" name="PlaceHolder 2"/>
          <p:cNvSpPr>
            <a:spLocks noGrp="1"/>
          </p:cNvSpPr>
          <p:nvPr>
            <p:ph type="subTitle"/>
          </p:nvPr>
        </p:nvSpPr>
        <p:spPr>
          <a:xfrm>
            <a:off x="609600" y="1604520"/>
            <a:ext cx="10972320" cy="3977640"/>
          </a:xfrm>
          <a:prstGeom prst="rect">
            <a:avLst/>
          </a:prstGeom>
        </p:spPr>
        <p:txBody>
          <a:bodyPr lIns="0" tIns="0" rIns="0" bIns="0" anchor="ctr"/>
          <a:lstStyle/>
          <a:p>
            <a:pPr algn="ctr"/>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45" name="PlaceHolder 1"/>
          <p:cNvSpPr>
            <a:spLocks noGrp="1"/>
          </p:cNvSpPr>
          <p:nvPr>
            <p:ph type="title"/>
          </p:nvPr>
        </p:nvSpPr>
        <p:spPr>
          <a:xfrm>
            <a:off x="609600" y="273600"/>
            <a:ext cx="10972320" cy="1145160"/>
          </a:xfrm>
          <a:prstGeom prst="rect">
            <a:avLst/>
          </a:prstGeom>
        </p:spPr>
        <p:txBody>
          <a:bodyPr lIns="0" tIns="0" rIns="0" bIns="0" anchor="ctr"/>
          <a:lstStyle/>
          <a:p>
            <a:endParaRPr/>
          </a:p>
        </p:txBody>
      </p:sp>
      <p:sp>
        <p:nvSpPr>
          <p:cNvPr id="46" name="PlaceHolder 2"/>
          <p:cNvSpPr>
            <a:spLocks noGrp="1"/>
          </p:cNvSpPr>
          <p:nvPr>
            <p:ph type="body"/>
          </p:nvPr>
        </p:nvSpPr>
        <p:spPr>
          <a:xfrm>
            <a:off x="609600" y="1604520"/>
            <a:ext cx="10972320" cy="3977280"/>
          </a:xfrm>
          <a:prstGeom prst="rect">
            <a:avLst/>
          </a:prstGeom>
        </p:spPr>
        <p:txBody>
          <a:bodyPr lIns="0" tIns="0" rIns="0" bIns="0"/>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47" name="PlaceHolder 1"/>
          <p:cNvSpPr>
            <a:spLocks noGrp="1"/>
          </p:cNvSpPr>
          <p:nvPr>
            <p:ph type="title"/>
          </p:nvPr>
        </p:nvSpPr>
        <p:spPr>
          <a:xfrm>
            <a:off x="609600" y="273600"/>
            <a:ext cx="10972320" cy="1145160"/>
          </a:xfrm>
          <a:prstGeom prst="rect">
            <a:avLst/>
          </a:prstGeom>
        </p:spPr>
        <p:txBody>
          <a:bodyPr lIns="0" tIns="0" rIns="0" bIns="0" anchor="ctr"/>
          <a:lstStyle/>
          <a:p>
            <a:endParaRPr/>
          </a:p>
        </p:txBody>
      </p:sp>
      <p:sp>
        <p:nvSpPr>
          <p:cNvPr id="48" name="PlaceHolder 2"/>
          <p:cNvSpPr>
            <a:spLocks noGrp="1"/>
          </p:cNvSpPr>
          <p:nvPr>
            <p:ph type="body"/>
          </p:nvPr>
        </p:nvSpPr>
        <p:spPr>
          <a:xfrm>
            <a:off x="609600" y="1604520"/>
            <a:ext cx="5354400" cy="3977280"/>
          </a:xfrm>
          <a:prstGeom prst="rect">
            <a:avLst/>
          </a:prstGeom>
        </p:spPr>
        <p:txBody>
          <a:bodyPr lIns="0" tIns="0" rIns="0" bIns="0"/>
          <a:lstStyle/>
          <a:p>
            <a:endParaRPr/>
          </a:p>
        </p:txBody>
      </p:sp>
      <p:sp>
        <p:nvSpPr>
          <p:cNvPr id="49" name="PlaceHolder 3"/>
          <p:cNvSpPr>
            <a:spLocks noGrp="1"/>
          </p:cNvSpPr>
          <p:nvPr>
            <p:ph type="body"/>
          </p:nvPr>
        </p:nvSpPr>
        <p:spPr>
          <a:xfrm>
            <a:off x="6232320" y="1604520"/>
            <a:ext cx="5354400" cy="3977280"/>
          </a:xfrm>
          <a:prstGeom prst="rect">
            <a:avLst/>
          </a:prstGeom>
        </p:spPr>
        <p:txBody>
          <a:bodyPr lIns="0" tIns="0" rIns="0" bIns="0"/>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50" name="PlaceHolder 1"/>
          <p:cNvSpPr>
            <a:spLocks noGrp="1"/>
          </p:cNvSpPr>
          <p:nvPr>
            <p:ph type="title"/>
          </p:nvPr>
        </p:nvSpPr>
        <p:spPr>
          <a:xfrm>
            <a:off x="609600" y="273600"/>
            <a:ext cx="10972320" cy="1145160"/>
          </a:xfrm>
          <a:prstGeom prst="rect">
            <a:avLst/>
          </a:prstGeom>
        </p:spPr>
        <p:txBody>
          <a:bodyPr lIns="0" tIns="0" rIns="0" bIns="0" anchor="ct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51" name="PlaceHolder 1"/>
          <p:cNvSpPr>
            <a:spLocks noGrp="1"/>
          </p:cNvSpPr>
          <p:nvPr>
            <p:ph type="subTitle"/>
          </p:nvPr>
        </p:nvSpPr>
        <p:spPr>
          <a:xfrm>
            <a:off x="609600" y="273600"/>
            <a:ext cx="10972320" cy="5308200"/>
          </a:xfrm>
          <a:prstGeom prst="rect">
            <a:avLst/>
          </a:prstGeom>
        </p:spPr>
        <p:txBody>
          <a:bodyPr lIns="0" tIns="0" rIns="0" bIns="0" anchor="ctr"/>
          <a:lstStyle/>
          <a:p>
            <a:pPr algn="ctr"/>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52" name="PlaceHolder 1"/>
          <p:cNvSpPr>
            <a:spLocks noGrp="1"/>
          </p:cNvSpPr>
          <p:nvPr>
            <p:ph type="title"/>
          </p:nvPr>
        </p:nvSpPr>
        <p:spPr>
          <a:xfrm>
            <a:off x="609600" y="273600"/>
            <a:ext cx="10972320" cy="1145160"/>
          </a:xfrm>
          <a:prstGeom prst="rect">
            <a:avLst/>
          </a:prstGeom>
        </p:spPr>
        <p:txBody>
          <a:bodyPr lIns="0" tIns="0" rIns="0" bIns="0" anchor="ctr"/>
          <a:lstStyle/>
          <a:p>
            <a:endParaRPr/>
          </a:p>
        </p:txBody>
      </p:sp>
      <p:sp>
        <p:nvSpPr>
          <p:cNvPr id="53" name="PlaceHolder 2"/>
          <p:cNvSpPr>
            <a:spLocks noGrp="1"/>
          </p:cNvSpPr>
          <p:nvPr>
            <p:ph type="body"/>
          </p:nvPr>
        </p:nvSpPr>
        <p:spPr>
          <a:xfrm>
            <a:off x="609600" y="1604520"/>
            <a:ext cx="5354400" cy="1896840"/>
          </a:xfrm>
          <a:prstGeom prst="rect">
            <a:avLst/>
          </a:prstGeom>
        </p:spPr>
        <p:txBody>
          <a:bodyPr lIns="0" tIns="0" rIns="0" bIns="0"/>
          <a:lstStyle/>
          <a:p>
            <a:endParaRPr/>
          </a:p>
        </p:txBody>
      </p:sp>
      <p:sp>
        <p:nvSpPr>
          <p:cNvPr id="54" name="PlaceHolder 3"/>
          <p:cNvSpPr>
            <a:spLocks noGrp="1"/>
          </p:cNvSpPr>
          <p:nvPr>
            <p:ph type="body"/>
          </p:nvPr>
        </p:nvSpPr>
        <p:spPr>
          <a:xfrm>
            <a:off x="609600" y="3682080"/>
            <a:ext cx="5354400" cy="1896840"/>
          </a:xfrm>
          <a:prstGeom prst="rect">
            <a:avLst/>
          </a:prstGeom>
        </p:spPr>
        <p:txBody>
          <a:bodyPr lIns="0" tIns="0" rIns="0" bIns="0"/>
          <a:lstStyle/>
          <a:p>
            <a:endParaRPr/>
          </a:p>
        </p:txBody>
      </p:sp>
      <p:sp>
        <p:nvSpPr>
          <p:cNvPr id="55" name="PlaceHolder 4"/>
          <p:cNvSpPr>
            <a:spLocks noGrp="1"/>
          </p:cNvSpPr>
          <p:nvPr>
            <p:ph type="body"/>
          </p:nvPr>
        </p:nvSpPr>
        <p:spPr>
          <a:xfrm>
            <a:off x="6232320" y="1604520"/>
            <a:ext cx="5354400" cy="3977280"/>
          </a:xfrm>
          <a:prstGeom prst="rect">
            <a:avLst/>
          </a:prstGeom>
        </p:spPr>
        <p:txBody>
          <a:bodyPr lIns="0" tIns="0" rIns="0" bIns="0"/>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609600" y="273600"/>
            <a:ext cx="10972320" cy="1145160"/>
          </a:xfrm>
          <a:prstGeom prst="rect">
            <a:avLst/>
          </a:prstGeom>
        </p:spPr>
        <p:txBody>
          <a:bodyPr lIns="0" tIns="0" rIns="0" bIns="0" anchor="ctr"/>
          <a:lstStyle/>
          <a:p>
            <a:endParaRPr/>
          </a:p>
        </p:txBody>
      </p:sp>
      <p:sp>
        <p:nvSpPr>
          <p:cNvPr id="6" name="PlaceHolder 2"/>
          <p:cNvSpPr>
            <a:spLocks noGrp="1"/>
          </p:cNvSpPr>
          <p:nvPr>
            <p:ph type="subTitle"/>
          </p:nvPr>
        </p:nvSpPr>
        <p:spPr>
          <a:xfrm>
            <a:off x="609600" y="1604520"/>
            <a:ext cx="10972320" cy="3977640"/>
          </a:xfrm>
          <a:prstGeom prst="rect">
            <a:avLst/>
          </a:prstGeom>
        </p:spPr>
        <p:txBody>
          <a:bodyPr lIns="0" tIns="0" rIns="0" bIns="0" anchor="ctr"/>
          <a:lstStyle/>
          <a:p>
            <a:pPr algn="ctr"/>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56" name="PlaceHolder 1"/>
          <p:cNvSpPr>
            <a:spLocks noGrp="1"/>
          </p:cNvSpPr>
          <p:nvPr>
            <p:ph type="title"/>
          </p:nvPr>
        </p:nvSpPr>
        <p:spPr>
          <a:xfrm>
            <a:off x="609600" y="273600"/>
            <a:ext cx="10972320" cy="1145160"/>
          </a:xfrm>
          <a:prstGeom prst="rect">
            <a:avLst/>
          </a:prstGeom>
        </p:spPr>
        <p:txBody>
          <a:bodyPr lIns="0" tIns="0" rIns="0" bIns="0" anchor="ctr"/>
          <a:lstStyle/>
          <a:p>
            <a:endParaRPr/>
          </a:p>
        </p:txBody>
      </p:sp>
      <p:sp>
        <p:nvSpPr>
          <p:cNvPr id="57" name="PlaceHolder 2"/>
          <p:cNvSpPr>
            <a:spLocks noGrp="1"/>
          </p:cNvSpPr>
          <p:nvPr>
            <p:ph type="body"/>
          </p:nvPr>
        </p:nvSpPr>
        <p:spPr>
          <a:xfrm>
            <a:off x="609600" y="1604520"/>
            <a:ext cx="5354400" cy="3977280"/>
          </a:xfrm>
          <a:prstGeom prst="rect">
            <a:avLst/>
          </a:prstGeom>
        </p:spPr>
        <p:txBody>
          <a:bodyPr lIns="0" tIns="0" rIns="0" bIns="0"/>
          <a:lstStyle/>
          <a:p>
            <a:endParaRPr/>
          </a:p>
        </p:txBody>
      </p:sp>
      <p:sp>
        <p:nvSpPr>
          <p:cNvPr id="58" name="PlaceHolder 3"/>
          <p:cNvSpPr>
            <a:spLocks noGrp="1"/>
          </p:cNvSpPr>
          <p:nvPr>
            <p:ph type="body"/>
          </p:nvPr>
        </p:nvSpPr>
        <p:spPr>
          <a:xfrm>
            <a:off x="6232320" y="1604520"/>
            <a:ext cx="5354400" cy="1896840"/>
          </a:xfrm>
          <a:prstGeom prst="rect">
            <a:avLst/>
          </a:prstGeom>
        </p:spPr>
        <p:txBody>
          <a:bodyPr lIns="0" tIns="0" rIns="0" bIns="0"/>
          <a:lstStyle/>
          <a:p>
            <a:endParaRPr/>
          </a:p>
        </p:txBody>
      </p:sp>
      <p:sp>
        <p:nvSpPr>
          <p:cNvPr id="59" name="PlaceHolder 4"/>
          <p:cNvSpPr>
            <a:spLocks noGrp="1"/>
          </p:cNvSpPr>
          <p:nvPr>
            <p:ph type="body"/>
          </p:nvPr>
        </p:nvSpPr>
        <p:spPr>
          <a:xfrm>
            <a:off x="6232320" y="3682080"/>
            <a:ext cx="5354400" cy="1896840"/>
          </a:xfrm>
          <a:prstGeom prst="rect">
            <a:avLst/>
          </a:prstGeom>
        </p:spPr>
        <p:txBody>
          <a:bodyPr lIns="0" tIns="0" rIns="0" bIns="0"/>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60" name="PlaceHolder 1"/>
          <p:cNvSpPr>
            <a:spLocks noGrp="1"/>
          </p:cNvSpPr>
          <p:nvPr>
            <p:ph type="title"/>
          </p:nvPr>
        </p:nvSpPr>
        <p:spPr>
          <a:xfrm>
            <a:off x="609600" y="273600"/>
            <a:ext cx="10972320" cy="1145160"/>
          </a:xfrm>
          <a:prstGeom prst="rect">
            <a:avLst/>
          </a:prstGeom>
        </p:spPr>
        <p:txBody>
          <a:bodyPr lIns="0" tIns="0" rIns="0" bIns="0" anchor="ctr"/>
          <a:lstStyle/>
          <a:p>
            <a:endParaRPr/>
          </a:p>
        </p:txBody>
      </p:sp>
      <p:sp>
        <p:nvSpPr>
          <p:cNvPr id="61" name="PlaceHolder 2"/>
          <p:cNvSpPr>
            <a:spLocks noGrp="1"/>
          </p:cNvSpPr>
          <p:nvPr>
            <p:ph type="body"/>
          </p:nvPr>
        </p:nvSpPr>
        <p:spPr>
          <a:xfrm>
            <a:off x="609600" y="1604520"/>
            <a:ext cx="5354400" cy="1896840"/>
          </a:xfrm>
          <a:prstGeom prst="rect">
            <a:avLst/>
          </a:prstGeom>
        </p:spPr>
        <p:txBody>
          <a:bodyPr lIns="0" tIns="0" rIns="0" bIns="0"/>
          <a:lstStyle/>
          <a:p>
            <a:endParaRPr/>
          </a:p>
        </p:txBody>
      </p:sp>
      <p:sp>
        <p:nvSpPr>
          <p:cNvPr id="62" name="PlaceHolder 3"/>
          <p:cNvSpPr>
            <a:spLocks noGrp="1"/>
          </p:cNvSpPr>
          <p:nvPr>
            <p:ph type="body"/>
          </p:nvPr>
        </p:nvSpPr>
        <p:spPr>
          <a:xfrm>
            <a:off x="6232320" y="1604520"/>
            <a:ext cx="5354400" cy="1896840"/>
          </a:xfrm>
          <a:prstGeom prst="rect">
            <a:avLst/>
          </a:prstGeom>
        </p:spPr>
        <p:txBody>
          <a:bodyPr lIns="0" tIns="0" rIns="0" bIns="0"/>
          <a:lstStyle/>
          <a:p>
            <a:endParaRPr/>
          </a:p>
        </p:txBody>
      </p:sp>
      <p:sp>
        <p:nvSpPr>
          <p:cNvPr id="63" name="PlaceHolder 4"/>
          <p:cNvSpPr>
            <a:spLocks noGrp="1"/>
          </p:cNvSpPr>
          <p:nvPr>
            <p:ph type="body"/>
          </p:nvPr>
        </p:nvSpPr>
        <p:spPr>
          <a:xfrm>
            <a:off x="609600" y="3682080"/>
            <a:ext cx="10972320" cy="1896840"/>
          </a:xfrm>
          <a:prstGeom prst="rect">
            <a:avLst/>
          </a:prstGeom>
        </p:spPr>
        <p:txBody>
          <a:bodyPr lIns="0" tIns="0" rIns="0" bIns="0"/>
          <a:lstStyle/>
          <a:p>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64" name="PlaceHolder 1"/>
          <p:cNvSpPr>
            <a:spLocks noGrp="1"/>
          </p:cNvSpPr>
          <p:nvPr>
            <p:ph type="title"/>
          </p:nvPr>
        </p:nvSpPr>
        <p:spPr>
          <a:xfrm>
            <a:off x="609600" y="273600"/>
            <a:ext cx="10972320" cy="1145160"/>
          </a:xfrm>
          <a:prstGeom prst="rect">
            <a:avLst/>
          </a:prstGeom>
        </p:spPr>
        <p:txBody>
          <a:bodyPr lIns="0" tIns="0" rIns="0" bIns="0" anchor="ctr"/>
          <a:lstStyle/>
          <a:p>
            <a:endParaRPr/>
          </a:p>
        </p:txBody>
      </p:sp>
      <p:sp>
        <p:nvSpPr>
          <p:cNvPr id="65" name="PlaceHolder 2"/>
          <p:cNvSpPr>
            <a:spLocks noGrp="1"/>
          </p:cNvSpPr>
          <p:nvPr>
            <p:ph type="body"/>
          </p:nvPr>
        </p:nvSpPr>
        <p:spPr>
          <a:xfrm>
            <a:off x="609600" y="1604520"/>
            <a:ext cx="10972320" cy="1896840"/>
          </a:xfrm>
          <a:prstGeom prst="rect">
            <a:avLst/>
          </a:prstGeom>
        </p:spPr>
        <p:txBody>
          <a:bodyPr lIns="0" tIns="0" rIns="0" bIns="0"/>
          <a:lstStyle/>
          <a:p>
            <a:endParaRPr/>
          </a:p>
        </p:txBody>
      </p:sp>
      <p:sp>
        <p:nvSpPr>
          <p:cNvPr id="66" name="PlaceHolder 3"/>
          <p:cNvSpPr>
            <a:spLocks noGrp="1"/>
          </p:cNvSpPr>
          <p:nvPr>
            <p:ph type="body"/>
          </p:nvPr>
        </p:nvSpPr>
        <p:spPr>
          <a:xfrm>
            <a:off x="609600" y="3682080"/>
            <a:ext cx="10972320" cy="1896840"/>
          </a:xfrm>
          <a:prstGeom prst="rect">
            <a:avLst/>
          </a:prstGeom>
        </p:spPr>
        <p:txBody>
          <a:bodyPr lIns="0" tIns="0" rIns="0" bIns="0"/>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67" name="PlaceHolder 1"/>
          <p:cNvSpPr>
            <a:spLocks noGrp="1"/>
          </p:cNvSpPr>
          <p:nvPr>
            <p:ph type="title"/>
          </p:nvPr>
        </p:nvSpPr>
        <p:spPr>
          <a:xfrm>
            <a:off x="609600" y="273600"/>
            <a:ext cx="10972320" cy="1145160"/>
          </a:xfrm>
          <a:prstGeom prst="rect">
            <a:avLst/>
          </a:prstGeom>
        </p:spPr>
        <p:txBody>
          <a:bodyPr lIns="0" tIns="0" rIns="0" bIns="0" anchor="ctr"/>
          <a:lstStyle/>
          <a:p>
            <a:endParaRPr/>
          </a:p>
        </p:txBody>
      </p:sp>
      <p:sp>
        <p:nvSpPr>
          <p:cNvPr id="68" name="PlaceHolder 2"/>
          <p:cNvSpPr>
            <a:spLocks noGrp="1"/>
          </p:cNvSpPr>
          <p:nvPr>
            <p:ph type="body"/>
          </p:nvPr>
        </p:nvSpPr>
        <p:spPr>
          <a:xfrm>
            <a:off x="609600" y="1604520"/>
            <a:ext cx="5354400" cy="1896840"/>
          </a:xfrm>
          <a:prstGeom prst="rect">
            <a:avLst/>
          </a:prstGeom>
        </p:spPr>
        <p:txBody>
          <a:bodyPr lIns="0" tIns="0" rIns="0" bIns="0"/>
          <a:lstStyle/>
          <a:p>
            <a:endParaRPr/>
          </a:p>
        </p:txBody>
      </p:sp>
      <p:sp>
        <p:nvSpPr>
          <p:cNvPr id="69" name="PlaceHolder 3"/>
          <p:cNvSpPr>
            <a:spLocks noGrp="1"/>
          </p:cNvSpPr>
          <p:nvPr>
            <p:ph type="body"/>
          </p:nvPr>
        </p:nvSpPr>
        <p:spPr>
          <a:xfrm>
            <a:off x="6232320" y="1604520"/>
            <a:ext cx="5354400" cy="1896840"/>
          </a:xfrm>
          <a:prstGeom prst="rect">
            <a:avLst/>
          </a:prstGeom>
        </p:spPr>
        <p:txBody>
          <a:bodyPr lIns="0" tIns="0" rIns="0" bIns="0"/>
          <a:lstStyle/>
          <a:p>
            <a:endParaRPr/>
          </a:p>
        </p:txBody>
      </p:sp>
      <p:sp>
        <p:nvSpPr>
          <p:cNvPr id="70" name="PlaceHolder 4"/>
          <p:cNvSpPr>
            <a:spLocks noGrp="1"/>
          </p:cNvSpPr>
          <p:nvPr>
            <p:ph type="body"/>
          </p:nvPr>
        </p:nvSpPr>
        <p:spPr>
          <a:xfrm>
            <a:off x="6232320" y="3682080"/>
            <a:ext cx="5354400" cy="1896840"/>
          </a:xfrm>
          <a:prstGeom prst="rect">
            <a:avLst/>
          </a:prstGeom>
        </p:spPr>
        <p:txBody>
          <a:bodyPr lIns="0" tIns="0" rIns="0" bIns="0"/>
          <a:lstStyle/>
          <a:p>
            <a:endParaRPr/>
          </a:p>
        </p:txBody>
      </p:sp>
      <p:sp>
        <p:nvSpPr>
          <p:cNvPr id="71" name="PlaceHolder 5"/>
          <p:cNvSpPr>
            <a:spLocks noGrp="1"/>
          </p:cNvSpPr>
          <p:nvPr>
            <p:ph type="body"/>
          </p:nvPr>
        </p:nvSpPr>
        <p:spPr>
          <a:xfrm>
            <a:off x="609600" y="3682080"/>
            <a:ext cx="5354400" cy="1896840"/>
          </a:xfrm>
          <a:prstGeom prst="rect">
            <a:avLst/>
          </a:prstGeom>
        </p:spPr>
        <p:txBody>
          <a:bodyPr lIns="0" tIns="0" rIns="0" bIns="0"/>
          <a:lstStyle/>
          <a:p>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72" name="PlaceHolder 1"/>
          <p:cNvSpPr>
            <a:spLocks noGrp="1"/>
          </p:cNvSpPr>
          <p:nvPr>
            <p:ph type="title"/>
          </p:nvPr>
        </p:nvSpPr>
        <p:spPr>
          <a:xfrm>
            <a:off x="609600" y="273600"/>
            <a:ext cx="10972320" cy="1145160"/>
          </a:xfrm>
          <a:prstGeom prst="rect">
            <a:avLst/>
          </a:prstGeom>
        </p:spPr>
        <p:txBody>
          <a:bodyPr lIns="0" tIns="0" rIns="0" bIns="0" anchor="ctr"/>
          <a:lstStyle/>
          <a:p>
            <a:endParaRPr/>
          </a:p>
        </p:txBody>
      </p:sp>
      <p:sp>
        <p:nvSpPr>
          <p:cNvPr id="73" name="PlaceHolder 2"/>
          <p:cNvSpPr>
            <a:spLocks noGrp="1"/>
          </p:cNvSpPr>
          <p:nvPr>
            <p:ph type="body"/>
          </p:nvPr>
        </p:nvSpPr>
        <p:spPr>
          <a:xfrm>
            <a:off x="609600" y="1604520"/>
            <a:ext cx="10972320" cy="3977280"/>
          </a:xfrm>
          <a:prstGeom prst="rect">
            <a:avLst/>
          </a:prstGeom>
        </p:spPr>
        <p:txBody>
          <a:bodyPr lIns="0" tIns="0" rIns="0" bIns="0"/>
          <a:lstStyle/>
          <a:p>
            <a:endParaRPr/>
          </a:p>
        </p:txBody>
      </p:sp>
      <p:sp>
        <p:nvSpPr>
          <p:cNvPr id="74" name="PlaceHolder 3"/>
          <p:cNvSpPr>
            <a:spLocks noGrp="1"/>
          </p:cNvSpPr>
          <p:nvPr>
            <p:ph type="body"/>
          </p:nvPr>
        </p:nvSpPr>
        <p:spPr>
          <a:xfrm>
            <a:off x="609600" y="1604520"/>
            <a:ext cx="10972320" cy="3977280"/>
          </a:xfrm>
          <a:prstGeom prst="rect">
            <a:avLst/>
          </a:prstGeom>
        </p:spPr>
        <p:txBody>
          <a:bodyPr lIns="0" tIns="0" rIns="0" bIns="0"/>
          <a:lstStyle/>
          <a:p>
            <a:endParaRPr/>
          </a:p>
        </p:txBody>
      </p:sp>
      <p:pic>
        <p:nvPicPr>
          <p:cNvPr id="75" name="Imagen 74"/>
          <p:cNvPicPr/>
          <p:nvPr/>
        </p:nvPicPr>
        <p:blipFill>
          <a:blip r:embed="rId2"/>
          <a:stretch>
            <a:fillRect/>
          </a:stretch>
        </p:blipFill>
        <p:spPr>
          <a:xfrm>
            <a:off x="2772000" y="1604520"/>
            <a:ext cx="6646560" cy="3977280"/>
          </a:xfrm>
          <a:prstGeom prst="rect">
            <a:avLst/>
          </a:prstGeom>
          <a:ln>
            <a:noFill/>
          </a:ln>
        </p:spPr>
      </p:pic>
      <p:pic>
        <p:nvPicPr>
          <p:cNvPr id="76" name="Imagen 75"/>
          <p:cNvPicPr/>
          <p:nvPr/>
        </p:nvPicPr>
        <p:blipFill>
          <a:blip r:embed="rId2"/>
          <a:stretch>
            <a:fillRect/>
          </a:stretch>
        </p:blipFill>
        <p:spPr>
          <a:xfrm>
            <a:off x="2772000" y="1604520"/>
            <a:ext cx="6646560" cy="3977280"/>
          </a:xfrm>
          <a:prstGeom prst="rect">
            <a:avLst/>
          </a:prstGeom>
          <a:ln>
            <a:noFill/>
          </a:ln>
        </p:spPr>
      </p:pic>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84" name="PlaceHolder 1"/>
          <p:cNvSpPr>
            <a:spLocks noGrp="1"/>
          </p:cNvSpPr>
          <p:nvPr>
            <p:ph type="title"/>
          </p:nvPr>
        </p:nvSpPr>
        <p:spPr>
          <a:xfrm>
            <a:off x="609600" y="273600"/>
            <a:ext cx="10972320" cy="1145160"/>
          </a:xfrm>
          <a:prstGeom prst="rect">
            <a:avLst/>
          </a:prstGeom>
        </p:spPr>
        <p:txBody>
          <a:bodyPr lIns="0" tIns="0" rIns="0" bIns="0" anchor="ctr"/>
          <a:lstStyle/>
          <a:p>
            <a:endParaRPr/>
          </a:p>
        </p:txBody>
      </p:sp>
      <p:sp>
        <p:nvSpPr>
          <p:cNvPr id="85" name="PlaceHolder 2"/>
          <p:cNvSpPr>
            <a:spLocks noGrp="1"/>
          </p:cNvSpPr>
          <p:nvPr>
            <p:ph type="subTitle"/>
          </p:nvPr>
        </p:nvSpPr>
        <p:spPr>
          <a:xfrm>
            <a:off x="609600" y="1604520"/>
            <a:ext cx="10972320" cy="3977640"/>
          </a:xfrm>
          <a:prstGeom prst="rect">
            <a:avLst/>
          </a:prstGeom>
        </p:spPr>
        <p:txBody>
          <a:bodyPr lIns="0" tIns="0" rIns="0" bIns="0" anchor="ctr"/>
          <a:lstStyle/>
          <a:p>
            <a:pPr algn="ctr"/>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86" name="PlaceHolder 1"/>
          <p:cNvSpPr>
            <a:spLocks noGrp="1"/>
          </p:cNvSpPr>
          <p:nvPr>
            <p:ph type="title"/>
          </p:nvPr>
        </p:nvSpPr>
        <p:spPr>
          <a:xfrm>
            <a:off x="609600" y="273600"/>
            <a:ext cx="10972320" cy="1145160"/>
          </a:xfrm>
          <a:prstGeom prst="rect">
            <a:avLst/>
          </a:prstGeom>
        </p:spPr>
        <p:txBody>
          <a:bodyPr lIns="0" tIns="0" rIns="0" bIns="0" anchor="ctr"/>
          <a:lstStyle/>
          <a:p>
            <a:endParaRPr/>
          </a:p>
        </p:txBody>
      </p:sp>
      <p:sp>
        <p:nvSpPr>
          <p:cNvPr id="87" name="PlaceHolder 2"/>
          <p:cNvSpPr>
            <a:spLocks noGrp="1"/>
          </p:cNvSpPr>
          <p:nvPr>
            <p:ph type="body"/>
          </p:nvPr>
        </p:nvSpPr>
        <p:spPr>
          <a:xfrm>
            <a:off x="609600" y="1604520"/>
            <a:ext cx="10972320" cy="3977280"/>
          </a:xfrm>
          <a:prstGeom prst="rect">
            <a:avLst/>
          </a:prstGeom>
        </p:spPr>
        <p:txBody>
          <a:bodyPr lIns="0" tIns="0" rIns="0" bIns="0"/>
          <a:lstStyle/>
          <a:p>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88" name="PlaceHolder 1"/>
          <p:cNvSpPr>
            <a:spLocks noGrp="1"/>
          </p:cNvSpPr>
          <p:nvPr>
            <p:ph type="title"/>
          </p:nvPr>
        </p:nvSpPr>
        <p:spPr>
          <a:xfrm>
            <a:off x="609600" y="273600"/>
            <a:ext cx="10972320" cy="1145160"/>
          </a:xfrm>
          <a:prstGeom prst="rect">
            <a:avLst/>
          </a:prstGeom>
        </p:spPr>
        <p:txBody>
          <a:bodyPr lIns="0" tIns="0" rIns="0" bIns="0" anchor="ctr"/>
          <a:lstStyle/>
          <a:p>
            <a:endParaRPr/>
          </a:p>
        </p:txBody>
      </p:sp>
      <p:sp>
        <p:nvSpPr>
          <p:cNvPr id="89" name="PlaceHolder 2"/>
          <p:cNvSpPr>
            <a:spLocks noGrp="1"/>
          </p:cNvSpPr>
          <p:nvPr>
            <p:ph type="body"/>
          </p:nvPr>
        </p:nvSpPr>
        <p:spPr>
          <a:xfrm>
            <a:off x="609600" y="1604520"/>
            <a:ext cx="5354400" cy="3977280"/>
          </a:xfrm>
          <a:prstGeom prst="rect">
            <a:avLst/>
          </a:prstGeom>
        </p:spPr>
        <p:txBody>
          <a:bodyPr lIns="0" tIns="0" rIns="0" bIns="0"/>
          <a:lstStyle/>
          <a:p>
            <a:endParaRPr/>
          </a:p>
        </p:txBody>
      </p:sp>
      <p:sp>
        <p:nvSpPr>
          <p:cNvPr id="90" name="PlaceHolder 3"/>
          <p:cNvSpPr>
            <a:spLocks noGrp="1"/>
          </p:cNvSpPr>
          <p:nvPr>
            <p:ph type="body"/>
          </p:nvPr>
        </p:nvSpPr>
        <p:spPr>
          <a:xfrm>
            <a:off x="6232320" y="1604520"/>
            <a:ext cx="5354400" cy="3977280"/>
          </a:xfrm>
          <a:prstGeom prst="rect">
            <a:avLst/>
          </a:prstGeom>
        </p:spPr>
        <p:txBody>
          <a:bodyPr lIns="0" tIns="0" rIns="0" bIns="0"/>
          <a:lstStyle/>
          <a:p>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1" name="PlaceHolder 1"/>
          <p:cNvSpPr>
            <a:spLocks noGrp="1"/>
          </p:cNvSpPr>
          <p:nvPr>
            <p:ph type="title"/>
          </p:nvPr>
        </p:nvSpPr>
        <p:spPr>
          <a:xfrm>
            <a:off x="609600" y="273600"/>
            <a:ext cx="10972320" cy="1145160"/>
          </a:xfrm>
          <a:prstGeom prst="rect">
            <a:avLst/>
          </a:prstGeom>
        </p:spPr>
        <p:txBody>
          <a:bodyPr lIns="0" tIns="0" rIns="0" bIns="0" anchor="ct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609600" y="273600"/>
            <a:ext cx="10972320" cy="1145160"/>
          </a:xfrm>
          <a:prstGeom prst="rect">
            <a:avLst/>
          </a:prstGeom>
        </p:spPr>
        <p:txBody>
          <a:bodyPr lIns="0" tIns="0" rIns="0" bIns="0" anchor="ctr"/>
          <a:lstStyle/>
          <a:p>
            <a:endParaRPr/>
          </a:p>
        </p:txBody>
      </p:sp>
      <p:sp>
        <p:nvSpPr>
          <p:cNvPr id="8" name="PlaceHolder 2"/>
          <p:cNvSpPr>
            <a:spLocks noGrp="1"/>
          </p:cNvSpPr>
          <p:nvPr>
            <p:ph type="body"/>
          </p:nvPr>
        </p:nvSpPr>
        <p:spPr>
          <a:xfrm>
            <a:off x="609600" y="1604520"/>
            <a:ext cx="10972320" cy="3977280"/>
          </a:xfrm>
          <a:prstGeom prst="rect">
            <a:avLst/>
          </a:prstGeom>
        </p:spPr>
        <p:txBody>
          <a:bodyPr lIns="0" tIns="0" rIns="0" bIns="0"/>
          <a:lstStyle/>
          <a:p>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92" name="PlaceHolder 1"/>
          <p:cNvSpPr>
            <a:spLocks noGrp="1"/>
          </p:cNvSpPr>
          <p:nvPr>
            <p:ph type="subTitle"/>
          </p:nvPr>
        </p:nvSpPr>
        <p:spPr>
          <a:xfrm>
            <a:off x="609600" y="273600"/>
            <a:ext cx="10972320" cy="5308200"/>
          </a:xfrm>
          <a:prstGeom prst="rect">
            <a:avLst/>
          </a:prstGeom>
        </p:spPr>
        <p:txBody>
          <a:bodyPr lIns="0" tIns="0" rIns="0" bIns="0" anchor="ctr"/>
          <a:lstStyle/>
          <a:p>
            <a:pPr algn="ctr"/>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93" name="PlaceHolder 1"/>
          <p:cNvSpPr>
            <a:spLocks noGrp="1"/>
          </p:cNvSpPr>
          <p:nvPr>
            <p:ph type="title"/>
          </p:nvPr>
        </p:nvSpPr>
        <p:spPr>
          <a:xfrm>
            <a:off x="609600" y="273600"/>
            <a:ext cx="10972320" cy="1145160"/>
          </a:xfrm>
          <a:prstGeom prst="rect">
            <a:avLst/>
          </a:prstGeom>
        </p:spPr>
        <p:txBody>
          <a:bodyPr lIns="0" tIns="0" rIns="0" bIns="0" anchor="ctr"/>
          <a:lstStyle/>
          <a:p>
            <a:endParaRPr/>
          </a:p>
        </p:txBody>
      </p:sp>
      <p:sp>
        <p:nvSpPr>
          <p:cNvPr id="94" name="PlaceHolder 2"/>
          <p:cNvSpPr>
            <a:spLocks noGrp="1"/>
          </p:cNvSpPr>
          <p:nvPr>
            <p:ph type="body"/>
          </p:nvPr>
        </p:nvSpPr>
        <p:spPr>
          <a:xfrm>
            <a:off x="609600" y="1604520"/>
            <a:ext cx="5354400" cy="1896840"/>
          </a:xfrm>
          <a:prstGeom prst="rect">
            <a:avLst/>
          </a:prstGeom>
        </p:spPr>
        <p:txBody>
          <a:bodyPr lIns="0" tIns="0" rIns="0" bIns="0"/>
          <a:lstStyle/>
          <a:p>
            <a:endParaRPr/>
          </a:p>
        </p:txBody>
      </p:sp>
      <p:sp>
        <p:nvSpPr>
          <p:cNvPr id="95" name="PlaceHolder 3"/>
          <p:cNvSpPr>
            <a:spLocks noGrp="1"/>
          </p:cNvSpPr>
          <p:nvPr>
            <p:ph type="body"/>
          </p:nvPr>
        </p:nvSpPr>
        <p:spPr>
          <a:xfrm>
            <a:off x="609600" y="3682080"/>
            <a:ext cx="5354400" cy="1896840"/>
          </a:xfrm>
          <a:prstGeom prst="rect">
            <a:avLst/>
          </a:prstGeom>
        </p:spPr>
        <p:txBody>
          <a:bodyPr lIns="0" tIns="0" rIns="0" bIns="0"/>
          <a:lstStyle/>
          <a:p>
            <a:endParaRPr/>
          </a:p>
        </p:txBody>
      </p:sp>
      <p:sp>
        <p:nvSpPr>
          <p:cNvPr id="96" name="PlaceHolder 4"/>
          <p:cNvSpPr>
            <a:spLocks noGrp="1"/>
          </p:cNvSpPr>
          <p:nvPr>
            <p:ph type="body"/>
          </p:nvPr>
        </p:nvSpPr>
        <p:spPr>
          <a:xfrm>
            <a:off x="6232320" y="1604520"/>
            <a:ext cx="5354400" cy="3977280"/>
          </a:xfrm>
          <a:prstGeom prst="rect">
            <a:avLst/>
          </a:prstGeom>
        </p:spPr>
        <p:txBody>
          <a:bodyPr lIns="0" tIns="0" rIns="0" bIns="0"/>
          <a:lstStyle/>
          <a:p>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97" name="PlaceHolder 1"/>
          <p:cNvSpPr>
            <a:spLocks noGrp="1"/>
          </p:cNvSpPr>
          <p:nvPr>
            <p:ph type="title"/>
          </p:nvPr>
        </p:nvSpPr>
        <p:spPr>
          <a:xfrm>
            <a:off x="609600" y="273600"/>
            <a:ext cx="10972320" cy="1145160"/>
          </a:xfrm>
          <a:prstGeom prst="rect">
            <a:avLst/>
          </a:prstGeom>
        </p:spPr>
        <p:txBody>
          <a:bodyPr lIns="0" tIns="0" rIns="0" bIns="0" anchor="ctr"/>
          <a:lstStyle/>
          <a:p>
            <a:endParaRPr/>
          </a:p>
        </p:txBody>
      </p:sp>
      <p:sp>
        <p:nvSpPr>
          <p:cNvPr id="98" name="PlaceHolder 2"/>
          <p:cNvSpPr>
            <a:spLocks noGrp="1"/>
          </p:cNvSpPr>
          <p:nvPr>
            <p:ph type="body"/>
          </p:nvPr>
        </p:nvSpPr>
        <p:spPr>
          <a:xfrm>
            <a:off x="609600" y="1604520"/>
            <a:ext cx="5354400" cy="3977280"/>
          </a:xfrm>
          <a:prstGeom prst="rect">
            <a:avLst/>
          </a:prstGeom>
        </p:spPr>
        <p:txBody>
          <a:bodyPr lIns="0" tIns="0" rIns="0" bIns="0"/>
          <a:lstStyle/>
          <a:p>
            <a:endParaRPr/>
          </a:p>
        </p:txBody>
      </p:sp>
      <p:sp>
        <p:nvSpPr>
          <p:cNvPr id="99" name="PlaceHolder 3"/>
          <p:cNvSpPr>
            <a:spLocks noGrp="1"/>
          </p:cNvSpPr>
          <p:nvPr>
            <p:ph type="body"/>
          </p:nvPr>
        </p:nvSpPr>
        <p:spPr>
          <a:xfrm>
            <a:off x="6232320" y="1604520"/>
            <a:ext cx="5354400" cy="1896840"/>
          </a:xfrm>
          <a:prstGeom prst="rect">
            <a:avLst/>
          </a:prstGeom>
        </p:spPr>
        <p:txBody>
          <a:bodyPr lIns="0" tIns="0" rIns="0" bIns="0"/>
          <a:lstStyle/>
          <a:p>
            <a:endParaRPr/>
          </a:p>
        </p:txBody>
      </p:sp>
      <p:sp>
        <p:nvSpPr>
          <p:cNvPr id="100" name="PlaceHolder 4"/>
          <p:cNvSpPr>
            <a:spLocks noGrp="1"/>
          </p:cNvSpPr>
          <p:nvPr>
            <p:ph type="body"/>
          </p:nvPr>
        </p:nvSpPr>
        <p:spPr>
          <a:xfrm>
            <a:off x="6232320" y="3682080"/>
            <a:ext cx="5354400" cy="1896840"/>
          </a:xfrm>
          <a:prstGeom prst="rect">
            <a:avLst/>
          </a:prstGeom>
        </p:spPr>
        <p:txBody>
          <a:bodyPr lIns="0" tIns="0" rIns="0" bIns="0"/>
          <a:lstStyle/>
          <a:p>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01" name="PlaceHolder 1"/>
          <p:cNvSpPr>
            <a:spLocks noGrp="1"/>
          </p:cNvSpPr>
          <p:nvPr>
            <p:ph type="title"/>
          </p:nvPr>
        </p:nvSpPr>
        <p:spPr>
          <a:xfrm>
            <a:off x="609600" y="273600"/>
            <a:ext cx="10972320" cy="1145160"/>
          </a:xfrm>
          <a:prstGeom prst="rect">
            <a:avLst/>
          </a:prstGeom>
        </p:spPr>
        <p:txBody>
          <a:bodyPr lIns="0" tIns="0" rIns="0" bIns="0" anchor="ctr"/>
          <a:lstStyle/>
          <a:p>
            <a:endParaRPr/>
          </a:p>
        </p:txBody>
      </p:sp>
      <p:sp>
        <p:nvSpPr>
          <p:cNvPr id="102" name="PlaceHolder 2"/>
          <p:cNvSpPr>
            <a:spLocks noGrp="1"/>
          </p:cNvSpPr>
          <p:nvPr>
            <p:ph type="body"/>
          </p:nvPr>
        </p:nvSpPr>
        <p:spPr>
          <a:xfrm>
            <a:off x="609600" y="1604520"/>
            <a:ext cx="5354400" cy="1896840"/>
          </a:xfrm>
          <a:prstGeom prst="rect">
            <a:avLst/>
          </a:prstGeom>
        </p:spPr>
        <p:txBody>
          <a:bodyPr lIns="0" tIns="0" rIns="0" bIns="0"/>
          <a:lstStyle/>
          <a:p>
            <a:endParaRPr/>
          </a:p>
        </p:txBody>
      </p:sp>
      <p:sp>
        <p:nvSpPr>
          <p:cNvPr id="103" name="PlaceHolder 3"/>
          <p:cNvSpPr>
            <a:spLocks noGrp="1"/>
          </p:cNvSpPr>
          <p:nvPr>
            <p:ph type="body"/>
          </p:nvPr>
        </p:nvSpPr>
        <p:spPr>
          <a:xfrm>
            <a:off x="6232320" y="1604520"/>
            <a:ext cx="5354400" cy="1896840"/>
          </a:xfrm>
          <a:prstGeom prst="rect">
            <a:avLst/>
          </a:prstGeom>
        </p:spPr>
        <p:txBody>
          <a:bodyPr lIns="0" tIns="0" rIns="0" bIns="0"/>
          <a:lstStyle/>
          <a:p>
            <a:endParaRPr/>
          </a:p>
        </p:txBody>
      </p:sp>
      <p:sp>
        <p:nvSpPr>
          <p:cNvPr id="104" name="PlaceHolder 4"/>
          <p:cNvSpPr>
            <a:spLocks noGrp="1"/>
          </p:cNvSpPr>
          <p:nvPr>
            <p:ph type="body"/>
          </p:nvPr>
        </p:nvSpPr>
        <p:spPr>
          <a:xfrm>
            <a:off x="609600" y="3682080"/>
            <a:ext cx="10972320" cy="1896840"/>
          </a:xfrm>
          <a:prstGeom prst="rect">
            <a:avLst/>
          </a:prstGeom>
        </p:spPr>
        <p:txBody>
          <a:bodyPr lIns="0" tIns="0" rIns="0" bIns="0"/>
          <a:lstStyle/>
          <a:p>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05" name="PlaceHolder 1"/>
          <p:cNvSpPr>
            <a:spLocks noGrp="1"/>
          </p:cNvSpPr>
          <p:nvPr>
            <p:ph type="title"/>
          </p:nvPr>
        </p:nvSpPr>
        <p:spPr>
          <a:xfrm>
            <a:off x="609600" y="273600"/>
            <a:ext cx="10972320" cy="1145160"/>
          </a:xfrm>
          <a:prstGeom prst="rect">
            <a:avLst/>
          </a:prstGeom>
        </p:spPr>
        <p:txBody>
          <a:bodyPr lIns="0" tIns="0" rIns="0" bIns="0" anchor="ctr"/>
          <a:lstStyle/>
          <a:p>
            <a:endParaRPr/>
          </a:p>
        </p:txBody>
      </p:sp>
      <p:sp>
        <p:nvSpPr>
          <p:cNvPr id="106" name="PlaceHolder 2"/>
          <p:cNvSpPr>
            <a:spLocks noGrp="1"/>
          </p:cNvSpPr>
          <p:nvPr>
            <p:ph type="body"/>
          </p:nvPr>
        </p:nvSpPr>
        <p:spPr>
          <a:xfrm>
            <a:off x="609600" y="1604520"/>
            <a:ext cx="10972320" cy="1896840"/>
          </a:xfrm>
          <a:prstGeom prst="rect">
            <a:avLst/>
          </a:prstGeom>
        </p:spPr>
        <p:txBody>
          <a:bodyPr lIns="0" tIns="0" rIns="0" bIns="0"/>
          <a:lstStyle/>
          <a:p>
            <a:endParaRPr/>
          </a:p>
        </p:txBody>
      </p:sp>
      <p:sp>
        <p:nvSpPr>
          <p:cNvPr id="107" name="PlaceHolder 3"/>
          <p:cNvSpPr>
            <a:spLocks noGrp="1"/>
          </p:cNvSpPr>
          <p:nvPr>
            <p:ph type="body"/>
          </p:nvPr>
        </p:nvSpPr>
        <p:spPr>
          <a:xfrm>
            <a:off x="609600" y="3682080"/>
            <a:ext cx="10972320" cy="1896840"/>
          </a:xfrm>
          <a:prstGeom prst="rect">
            <a:avLst/>
          </a:prstGeom>
        </p:spPr>
        <p:txBody>
          <a:bodyPr lIns="0" tIns="0" rIns="0" bIns="0"/>
          <a:lstStyle/>
          <a:p>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08" name="PlaceHolder 1"/>
          <p:cNvSpPr>
            <a:spLocks noGrp="1"/>
          </p:cNvSpPr>
          <p:nvPr>
            <p:ph type="title"/>
          </p:nvPr>
        </p:nvSpPr>
        <p:spPr>
          <a:xfrm>
            <a:off x="609600" y="273600"/>
            <a:ext cx="10972320" cy="1145160"/>
          </a:xfrm>
          <a:prstGeom prst="rect">
            <a:avLst/>
          </a:prstGeom>
        </p:spPr>
        <p:txBody>
          <a:bodyPr lIns="0" tIns="0" rIns="0" bIns="0" anchor="ctr"/>
          <a:lstStyle/>
          <a:p>
            <a:endParaRPr/>
          </a:p>
        </p:txBody>
      </p:sp>
      <p:sp>
        <p:nvSpPr>
          <p:cNvPr id="109" name="PlaceHolder 2"/>
          <p:cNvSpPr>
            <a:spLocks noGrp="1"/>
          </p:cNvSpPr>
          <p:nvPr>
            <p:ph type="body"/>
          </p:nvPr>
        </p:nvSpPr>
        <p:spPr>
          <a:xfrm>
            <a:off x="609600" y="1604520"/>
            <a:ext cx="5354400" cy="1896840"/>
          </a:xfrm>
          <a:prstGeom prst="rect">
            <a:avLst/>
          </a:prstGeom>
        </p:spPr>
        <p:txBody>
          <a:bodyPr lIns="0" tIns="0" rIns="0" bIns="0"/>
          <a:lstStyle/>
          <a:p>
            <a:endParaRPr/>
          </a:p>
        </p:txBody>
      </p:sp>
      <p:sp>
        <p:nvSpPr>
          <p:cNvPr id="110" name="PlaceHolder 3"/>
          <p:cNvSpPr>
            <a:spLocks noGrp="1"/>
          </p:cNvSpPr>
          <p:nvPr>
            <p:ph type="body"/>
          </p:nvPr>
        </p:nvSpPr>
        <p:spPr>
          <a:xfrm>
            <a:off x="6232320" y="1604520"/>
            <a:ext cx="5354400" cy="1896840"/>
          </a:xfrm>
          <a:prstGeom prst="rect">
            <a:avLst/>
          </a:prstGeom>
        </p:spPr>
        <p:txBody>
          <a:bodyPr lIns="0" tIns="0" rIns="0" bIns="0"/>
          <a:lstStyle/>
          <a:p>
            <a:endParaRPr/>
          </a:p>
        </p:txBody>
      </p:sp>
      <p:sp>
        <p:nvSpPr>
          <p:cNvPr id="111" name="PlaceHolder 4"/>
          <p:cNvSpPr>
            <a:spLocks noGrp="1"/>
          </p:cNvSpPr>
          <p:nvPr>
            <p:ph type="body"/>
          </p:nvPr>
        </p:nvSpPr>
        <p:spPr>
          <a:xfrm>
            <a:off x="6232320" y="3682080"/>
            <a:ext cx="5354400" cy="1896840"/>
          </a:xfrm>
          <a:prstGeom prst="rect">
            <a:avLst/>
          </a:prstGeom>
        </p:spPr>
        <p:txBody>
          <a:bodyPr lIns="0" tIns="0" rIns="0" bIns="0"/>
          <a:lstStyle/>
          <a:p>
            <a:endParaRPr/>
          </a:p>
        </p:txBody>
      </p:sp>
      <p:sp>
        <p:nvSpPr>
          <p:cNvPr id="112" name="PlaceHolder 5"/>
          <p:cNvSpPr>
            <a:spLocks noGrp="1"/>
          </p:cNvSpPr>
          <p:nvPr>
            <p:ph type="body"/>
          </p:nvPr>
        </p:nvSpPr>
        <p:spPr>
          <a:xfrm>
            <a:off x="609600" y="3682080"/>
            <a:ext cx="5354400" cy="1896840"/>
          </a:xfrm>
          <a:prstGeom prst="rect">
            <a:avLst/>
          </a:prstGeom>
        </p:spPr>
        <p:txBody>
          <a:bodyPr lIns="0" tIns="0" rIns="0" bIns="0"/>
          <a:lstStyle/>
          <a:p>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13" name="PlaceHolder 1"/>
          <p:cNvSpPr>
            <a:spLocks noGrp="1"/>
          </p:cNvSpPr>
          <p:nvPr>
            <p:ph type="title"/>
          </p:nvPr>
        </p:nvSpPr>
        <p:spPr>
          <a:xfrm>
            <a:off x="609600" y="273600"/>
            <a:ext cx="10972320" cy="1145160"/>
          </a:xfrm>
          <a:prstGeom prst="rect">
            <a:avLst/>
          </a:prstGeom>
        </p:spPr>
        <p:txBody>
          <a:bodyPr lIns="0" tIns="0" rIns="0" bIns="0" anchor="ctr"/>
          <a:lstStyle/>
          <a:p>
            <a:endParaRPr/>
          </a:p>
        </p:txBody>
      </p:sp>
      <p:sp>
        <p:nvSpPr>
          <p:cNvPr id="114" name="PlaceHolder 2"/>
          <p:cNvSpPr>
            <a:spLocks noGrp="1"/>
          </p:cNvSpPr>
          <p:nvPr>
            <p:ph type="body"/>
          </p:nvPr>
        </p:nvSpPr>
        <p:spPr>
          <a:xfrm>
            <a:off x="609600" y="1604520"/>
            <a:ext cx="10972320" cy="3977280"/>
          </a:xfrm>
          <a:prstGeom prst="rect">
            <a:avLst/>
          </a:prstGeom>
        </p:spPr>
        <p:txBody>
          <a:bodyPr lIns="0" tIns="0" rIns="0" bIns="0"/>
          <a:lstStyle/>
          <a:p>
            <a:endParaRPr/>
          </a:p>
        </p:txBody>
      </p:sp>
      <p:sp>
        <p:nvSpPr>
          <p:cNvPr id="115" name="PlaceHolder 3"/>
          <p:cNvSpPr>
            <a:spLocks noGrp="1"/>
          </p:cNvSpPr>
          <p:nvPr>
            <p:ph type="body"/>
          </p:nvPr>
        </p:nvSpPr>
        <p:spPr>
          <a:xfrm>
            <a:off x="609600" y="1604520"/>
            <a:ext cx="10972320" cy="3977280"/>
          </a:xfrm>
          <a:prstGeom prst="rect">
            <a:avLst/>
          </a:prstGeom>
        </p:spPr>
        <p:txBody>
          <a:bodyPr lIns="0" tIns="0" rIns="0" bIns="0"/>
          <a:lstStyle/>
          <a:p>
            <a:endParaRPr/>
          </a:p>
        </p:txBody>
      </p:sp>
      <p:pic>
        <p:nvPicPr>
          <p:cNvPr id="116" name="Imagen 115"/>
          <p:cNvPicPr/>
          <p:nvPr/>
        </p:nvPicPr>
        <p:blipFill>
          <a:blip r:embed="rId2"/>
          <a:stretch>
            <a:fillRect/>
          </a:stretch>
        </p:blipFill>
        <p:spPr>
          <a:xfrm>
            <a:off x="2772000" y="1604520"/>
            <a:ext cx="6646560" cy="3977280"/>
          </a:xfrm>
          <a:prstGeom prst="rect">
            <a:avLst/>
          </a:prstGeom>
          <a:ln>
            <a:noFill/>
          </a:ln>
        </p:spPr>
      </p:pic>
      <p:pic>
        <p:nvPicPr>
          <p:cNvPr id="117" name="Imagen 116"/>
          <p:cNvPicPr/>
          <p:nvPr/>
        </p:nvPicPr>
        <p:blipFill>
          <a:blip r:embed="rId2"/>
          <a:stretch>
            <a:fillRect/>
          </a:stretch>
        </p:blipFill>
        <p:spPr>
          <a:xfrm>
            <a:off x="2772000" y="1604520"/>
            <a:ext cx="6646560" cy="3977280"/>
          </a:xfrm>
          <a:prstGeom prst="rect">
            <a:avLst/>
          </a:prstGeom>
          <a:ln>
            <a:noFill/>
          </a:ln>
        </p:spPr>
      </p:pic>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125" name="PlaceHolder 1"/>
          <p:cNvSpPr>
            <a:spLocks noGrp="1"/>
          </p:cNvSpPr>
          <p:nvPr>
            <p:ph type="title"/>
          </p:nvPr>
        </p:nvSpPr>
        <p:spPr>
          <a:xfrm>
            <a:off x="609600" y="273600"/>
            <a:ext cx="10972320" cy="1145160"/>
          </a:xfrm>
          <a:prstGeom prst="rect">
            <a:avLst/>
          </a:prstGeom>
        </p:spPr>
        <p:txBody>
          <a:bodyPr lIns="0" tIns="0" rIns="0" bIns="0" anchor="ctr"/>
          <a:lstStyle/>
          <a:p>
            <a:endParaRPr/>
          </a:p>
        </p:txBody>
      </p:sp>
      <p:sp>
        <p:nvSpPr>
          <p:cNvPr id="126" name="PlaceHolder 2"/>
          <p:cNvSpPr>
            <a:spLocks noGrp="1"/>
          </p:cNvSpPr>
          <p:nvPr>
            <p:ph type="subTitle"/>
          </p:nvPr>
        </p:nvSpPr>
        <p:spPr>
          <a:xfrm>
            <a:off x="609600" y="1604520"/>
            <a:ext cx="10972320" cy="3977640"/>
          </a:xfrm>
          <a:prstGeom prst="rect">
            <a:avLst/>
          </a:prstGeom>
        </p:spPr>
        <p:txBody>
          <a:bodyPr lIns="0" tIns="0" rIns="0" bIns="0" anchor="ctr"/>
          <a:lstStyle/>
          <a:p>
            <a:pPr algn="ctr"/>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27" name="PlaceHolder 1"/>
          <p:cNvSpPr>
            <a:spLocks noGrp="1"/>
          </p:cNvSpPr>
          <p:nvPr>
            <p:ph type="title"/>
          </p:nvPr>
        </p:nvSpPr>
        <p:spPr>
          <a:xfrm>
            <a:off x="609600" y="273600"/>
            <a:ext cx="10972320" cy="1145160"/>
          </a:xfrm>
          <a:prstGeom prst="rect">
            <a:avLst/>
          </a:prstGeom>
        </p:spPr>
        <p:txBody>
          <a:bodyPr lIns="0" tIns="0" rIns="0" bIns="0" anchor="ctr"/>
          <a:lstStyle/>
          <a:p>
            <a:endParaRPr/>
          </a:p>
        </p:txBody>
      </p:sp>
      <p:sp>
        <p:nvSpPr>
          <p:cNvPr id="128" name="PlaceHolder 2"/>
          <p:cNvSpPr>
            <a:spLocks noGrp="1"/>
          </p:cNvSpPr>
          <p:nvPr>
            <p:ph type="body"/>
          </p:nvPr>
        </p:nvSpPr>
        <p:spPr>
          <a:xfrm>
            <a:off x="609600" y="1604520"/>
            <a:ext cx="10972320" cy="3977280"/>
          </a:xfrm>
          <a:prstGeom prst="rect">
            <a:avLst/>
          </a:prstGeom>
        </p:spPr>
        <p:txBody>
          <a:bodyPr lIns="0" tIns="0" rIns="0" bIns="0"/>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609600" y="273600"/>
            <a:ext cx="10972320" cy="1145160"/>
          </a:xfrm>
          <a:prstGeom prst="rect">
            <a:avLst/>
          </a:prstGeom>
        </p:spPr>
        <p:txBody>
          <a:bodyPr lIns="0" tIns="0" rIns="0" bIns="0" anchor="ctr"/>
          <a:lstStyle/>
          <a:p>
            <a:endParaRPr/>
          </a:p>
        </p:txBody>
      </p:sp>
      <p:sp>
        <p:nvSpPr>
          <p:cNvPr id="10" name="PlaceHolder 2"/>
          <p:cNvSpPr>
            <a:spLocks noGrp="1"/>
          </p:cNvSpPr>
          <p:nvPr>
            <p:ph type="body"/>
          </p:nvPr>
        </p:nvSpPr>
        <p:spPr>
          <a:xfrm>
            <a:off x="609600" y="1604520"/>
            <a:ext cx="5354400" cy="3977280"/>
          </a:xfrm>
          <a:prstGeom prst="rect">
            <a:avLst/>
          </a:prstGeom>
        </p:spPr>
        <p:txBody>
          <a:bodyPr lIns="0" tIns="0" rIns="0" bIns="0"/>
          <a:lstStyle/>
          <a:p>
            <a:endParaRPr/>
          </a:p>
        </p:txBody>
      </p:sp>
      <p:sp>
        <p:nvSpPr>
          <p:cNvPr id="11" name="PlaceHolder 3"/>
          <p:cNvSpPr>
            <a:spLocks noGrp="1"/>
          </p:cNvSpPr>
          <p:nvPr>
            <p:ph type="body"/>
          </p:nvPr>
        </p:nvSpPr>
        <p:spPr>
          <a:xfrm>
            <a:off x="6232320" y="1604520"/>
            <a:ext cx="5354400" cy="3977280"/>
          </a:xfrm>
          <a:prstGeom prst="rect">
            <a:avLst/>
          </a:prstGeom>
        </p:spPr>
        <p:txBody>
          <a:bodyPr lIns="0" tIns="0" rIns="0" bIns="0"/>
          <a:lstStyle/>
          <a:p>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29" name="PlaceHolder 1"/>
          <p:cNvSpPr>
            <a:spLocks noGrp="1"/>
          </p:cNvSpPr>
          <p:nvPr>
            <p:ph type="title"/>
          </p:nvPr>
        </p:nvSpPr>
        <p:spPr>
          <a:xfrm>
            <a:off x="609600" y="273600"/>
            <a:ext cx="10972320" cy="1145160"/>
          </a:xfrm>
          <a:prstGeom prst="rect">
            <a:avLst/>
          </a:prstGeom>
        </p:spPr>
        <p:txBody>
          <a:bodyPr lIns="0" tIns="0" rIns="0" bIns="0" anchor="ctr"/>
          <a:lstStyle/>
          <a:p>
            <a:endParaRPr/>
          </a:p>
        </p:txBody>
      </p:sp>
      <p:sp>
        <p:nvSpPr>
          <p:cNvPr id="130" name="PlaceHolder 2"/>
          <p:cNvSpPr>
            <a:spLocks noGrp="1"/>
          </p:cNvSpPr>
          <p:nvPr>
            <p:ph type="body"/>
          </p:nvPr>
        </p:nvSpPr>
        <p:spPr>
          <a:xfrm>
            <a:off x="609600" y="1604520"/>
            <a:ext cx="5354400" cy="3977280"/>
          </a:xfrm>
          <a:prstGeom prst="rect">
            <a:avLst/>
          </a:prstGeom>
        </p:spPr>
        <p:txBody>
          <a:bodyPr lIns="0" tIns="0" rIns="0" bIns="0"/>
          <a:lstStyle/>
          <a:p>
            <a:endParaRPr/>
          </a:p>
        </p:txBody>
      </p:sp>
      <p:sp>
        <p:nvSpPr>
          <p:cNvPr id="131" name="PlaceHolder 3"/>
          <p:cNvSpPr>
            <a:spLocks noGrp="1"/>
          </p:cNvSpPr>
          <p:nvPr>
            <p:ph type="body"/>
          </p:nvPr>
        </p:nvSpPr>
        <p:spPr>
          <a:xfrm>
            <a:off x="6232320" y="1604520"/>
            <a:ext cx="5354400" cy="3977280"/>
          </a:xfrm>
          <a:prstGeom prst="rect">
            <a:avLst/>
          </a:prstGeom>
        </p:spPr>
        <p:txBody>
          <a:bodyPr lIns="0" tIns="0" rIns="0" bIns="0"/>
          <a:lstStyle/>
          <a:p>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32" name="PlaceHolder 1"/>
          <p:cNvSpPr>
            <a:spLocks noGrp="1"/>
          </p:cNvSpPr>
          <p:nvPr>
            <p:ph type="title"/>
          </p:nvPr>
        </p:nvSpPr>
        <p:spPr>
          <a:xfrm>
            <a:off x="609600" y="273600"/>
            <a:ext cx="10972320" cy="1145160"/>
          </a:xfrm>
          <a:prstGeom prst="rect">
            <a:avLst/>
          </a:prstGeom>
        </p:spPr>
        <p:txBody>
          <a:bodyPr lIns="0" tIns="0" rIns="0" bIns="0" anchor="ctr"/>
          <a:lstStyle/>
          <a:p>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33" name="PlaceHolder 1"/>
          <p:cNvSpPr>
            <a:spLocks noGrp="1"/>
          </p:cNvSpPr>
          <p:nvPr>
            <p:ph type="subTitle"/>
          </p:nvPr>
        </p:nvSpPr>
        <p:spPr>
          <a:xfrm>
            <a:off x="609600" y="273600"/>
            <a:ext cx="10972320" cy="5308200"/>
          </a:xfrm>
          <a:prstGeom prst="rect">
            <a:avLst/>
          </a:prstGeom>
        </p:spPr>
        <p:txBody>
          <a:bodyPr lIns="0" tIns="0" rIns="0" bIns="0" anchor="ctr"/>
          <a:lstStyle/>
          <a:p>
            <a:pPr algn="ctr"/>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34" name="PlaceHolder 1"/>
          <p:cNvSpPr>
            <a:spLocks noGrp="1"/>
          </p:cNvSpPr>
          <p:nvPr>
            <p:ph type="title"/>
          </p:nvPr>
        </p:nvSpPr>
        <p:spPr>
          <a:xfrm>
            <a:off x="609600" y="273600"/>
            <a:ext cx="10972320" cy="1145160"/>
          </a:xfrm>
          <a:prstGeom prst="rect">
            <a:avLst/>
          </a:prstGeom>
        </p:spPr>
        <p:txBody>
          <a:bodyPr lIns="0" tIns="0" rIns="0" bIns="0" anchor="ctr"/>
          <a:lstStyle/>
          <a:p>
            <a:endParaRPr/>
          </a:p>
        </p:txBody>
      </p:sp>
      <p:sp>
        <p:nvSpPr>
          <p:cNvPr id="135" name="PlaceHolder 2"/>
          <p:cNvSpPr>
            <a:spLocks noGrp="1"/>
          </p:cNvSpPr>
          <p:nvPr>
            <p:ph type="body"/>
          </p:nvPr>
        </p:nvSpPr>
        <p:spPr>
          <a:xfrm>
            <a:off x="609600" y="1604520"/>
            <a:ext cx="5354400" cy="1896840"/>
          </a:xfrm>
          <a:prstGeom prst="rect">
            <a:avLst/>
          </a:prstGeom>
        </p:spPr>
        <p:txBody>
          <a:bodyPr lIns="0" tIns="0" rIns="0" bIns="0"/>
          <a:lstStyle/>
          <a:p>
            <a:endParaRPr/>
          </a:p>
        </p:txBody>
      </p:sp>
      <p:sp>
        <p:nvSpPr>
          <p:cNvPr id="136" name="PlaceHolder 3"/>
          <p:cNvSpPr>
            <a:spLocks noGrp="1"/>
          </p:cNvSpPr>
          <p:nvPr>
            <p:ph type="body"/>
          </p:nvPr>
        </p:nvSpPr>
        <p:spPr>
          <a:xfrm>
            <a:off x="609600" y="3682080"/>
            <a:ext cx="5354400" cy="1896840"/>
          </a:xfrm>
          <a:prstGeom prst="rect">
            <a:avLst/>
          </a:prstGeom>
        </p:spPr>
        <p:txBody>
          <a:bodyPr lIns="0" tIns="0" rIns="0" bIns="0"/>
          <a:lstStyle/>
          <a:p>
            <a:endParaRPr/>
          </a:p>
        </p:txBody>
      </p:sp>
      <p:sp>
        <p:nvSpPr>
          <p:cNvPr id="137" name="PlaceHolder 4"/>
          <p:cNvSpPr>
            <a:spLocks noGrp="1"/>
          </p:cNvSpPr>
          <p:nvPr>
            <p:ph type="body"/>
          </p:nvPr>
        </p:nvSpPr>
        <p:spPr>
          <a:xfrm>
            <a:off x="6232320" y="1604520"/>
            <a:ext cx="5354400" cy="3977280"/>
          </a:xfrm>
          <a:prstGeom prst="rect">
            <a:avLst/>
          </a:prstGeom>
        </p:spPr>
        <p:txBody>
          <a:bodyPr lIns="0" tIns="0" rIns="0" bIns="0"/>
          <a:lstStyle/>
          <a:p>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38" name="PlaceHolder 1"/>
          <p:cNvSpPr>
            <a:spLocks noGrp="1"/>
          </p:cNvSpPr>
          <p:nvPr>
            <p:ph type="title"/>
          </p:nvPr>
        </p:nvSpPr>
        <p:spPr>
          <a:xfrm>
            <a:off x="609600" y="273600"/>
            <a:ext cx="10972320" cy="1145160"/>
          </a:xfrm>
          <a:prstGeom prst="rect">
            <a:avLst/>
          </a:prstGeom>
        </p:spPr>
        <p:txBody>
          <a:bodyPr lIns="0" tIns="0" rIns="0" bIns="0" anchor="ctr"/>
          <a:lstStyle/>
          <a:p>
            <a:endParaRPr/>
          </a:p>
        </p:txBody>
      </p:sp>
      <p:sp>
        <p:nvSpPr>
          <p:cNvPr id="139" name="PlaceHolder 2"/>
          <p:cNvSpPr>
            <a:spLocks noGrp="1"/>
          </p:cNvSpPr>
          <p:nvPr>
            <p:ph type="body"/>
          </p:nvPr>
        </p:nvSpPr>
        <p:spPr>
          <a:xfrm>
            <a:off x="609600" y="1604520"/>
            <a:ext cx="5354400" cy="3977280"/>
          </a:xfrm>
          <a:prstGeom prst="rect">
            <a:avLst/>
          </a:prstGeom>
        </p:spPr>
        <p:txBody>
          <a:bodyPr lIns="0" tIns="0" rIns="0" bIns="0"/>
          <a:lstStyle/>
          <a:p>
            <a:endParaRPr/>
          </a:p>
        </p:txBody>
      </p:sp>
      <p:sp>
        <p:nvSpPr>
          <p:cNvPr id="140" name="PlaceHolder 3"/>
          <p:cNvSpPr>
            <a:spLocks noGrp="1"/>
          </p:cNvSpPr>
          <p:nvPr>
            <p:ph type="body"/>
          </p:nvPr>
        </p:nvSpPr>
        <p:spPr>
          <a:xfrm>
            <a:off x="6232320" y="1604520"/>
            <a:ext cx="5354400" cy="1896840"/>
          </a:xfrm>
          <a:prstGeom prst="rect">
            <a:avLst/>
          </a:prstGeom>
        </p:spPr>
        <p:txBody>
          <a:bodyPr lIns="0" tIns="0" rIns="0" bIns="0"/>
          <a:lstStyle/>
          <a:p>
            <a:endParaRPr/>
          </a:p>
        </p:txBody>
      </p:sp>
      <p:sp>
        <p:nvSpPr>
          <p:cNvPr id="141" name="PlaceHolder 4"/>
          <p:cNvSpPr>
            <a:spLocks noGrp="1"/>
          </p:cNvSpPr>
          <p:nvPr>
            <p:ph type="body"/>
          </p:nvPr>
        </p:nvSpPr>
        <p:spPr>
          <a:xfrm>
            <a:off x="6232320" y="3682080"/>
            <a:ext cx="5354400" cy="1896840"/>
          </a:xfrm>
          <a:prstGeom prst="rect">
            <a:avLst/>
          </a:prstGeom>
        </p:spPr>
        <p:txBody>
          <a:bodyPr lIns="0" tIns="0" rIns="0" bIns="0"/>
          <a:lstStyle/>
          <a:p>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42" name="PlaceHolder 1"/>
          <p:cNvSpPr>
            <a:spLocks noGrp="1"/>
          </p:cNvSpPr>
          <p:nvPr>
            <p:ph type="title"/>
          </p:nvPr>
        </p:nvSpPr>
        <p:spPr>
          <a:xfrm>
            <a:off x="609600" y="273600"/>
            <a:ext cx="10972320" cy="1145160"/>
          </a:xfrm>
          <a:prstGeom prst="rect">
            <a:avLst/>
          </a:prstGeom>
        </p:spPr>
        <p:txBody>
          <a:bodyPr lIns="0" tIns="0" rIns="0" bIns="0" anchor="ctr"/>
          <a:lstStyle/>
          <a:p>
            <a:endParaRPr/>
          </a:p>
        </p:txBody>
      </p:sp>
      <p:sp>
        <p:nvSpPr>
          <p:cNvPr id="143" name="PlaceHolder 2"/>
          <p:cNvSpPr>
            <a:spLocks noGrp="1"/>
          </p:cNvSpPr>
          <p:nvPr>
            <p:ph type="body"/>
          </p:nvPr>
        </p:nvSpPr>
        <p:spPr>
          <a:xfrm>
            <a:off x="609600" y="1604520"/>
            <a:ext cx="5354400" cy="1896840"/>
          </a:xfrm>
          <a:prstGeom prst="rect">
            <a:avLst/>
          </a:prstGeom>
        </p:spPr>
        <p:txBody>
          <a:bodyPr lIns="0" tIns="0" rIns="0" bIns="0"/>
          <a:lstStyle/>
          <a:p>
            <a:endParaRPr/>
          </a:p>
        </p:txBody>
      </p:sp>
      <p:sp>
        <p:nvSpPr>
          <p:cNvPr id="144" name="PlaceHolder 3"/>
          <p:cNvSpPr>
            <a:spLocks noGrp="1"/>
          </p:cNvSpPr>
          <p:nvPr>
            <p:ph type="body"/>
          </p:nvPr>
        </p:nvSpPr>
        <p:spPr>
          <a:xfrm>
            <a:off x="6232320" y="1604520"/>
            <a:ext cx="5354400" cy="1896840"/>
          </a:xfrm>
          <a:prstGeom prst="rect">
            <a:avLst/>
          </a:prstGeom>
        </p:spPr>
        <p:txBody>
          <a:bodyPr lIns="0" tIns="0" rIns="0" bIns="0"/>
          <a:lstStyle/>
          <a:p>
            <a:endParaRPr/>
          </a:p>
        </p:txBody>
      </p:sp>
      <p:sp>
        <p:nvSpPr>
          <p:cNvPr id="145" name="PlaceHolder 4"/>
          <p:cNvSpPr>
            <a:spLocks noGrp="1"/>
          </p:cNvSpPr>
          <p:nvPr>
            <p:ph type="body"/>
          </p:nvPr>
        </p:nvSpPr>
        <p:spPr>
          <a:xfrm>
            <a:off x="609600" y="3682080"/>
            <a:ext cx="10972320" cy="1896840"/>
          </a:xfrm>
          <a:prstGeom prst="rect">
            <a:avLst/>
          </a:prstGeom>
        </p:spPr>
        <p:txBody>
          <a:bodyPr lIns="0" tIns="0" rIns="0" bIns="0"/>
          <a:lstStyle/>
          <a:p>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46" name="PlaceHolder 1"/>
          <p:cNvSpPr>
            <a:spLocks noGrp="1"/>
          </p:cNvSpPr>
          <p:nvPr>
            <p:ph type="title"/>
          </p:nvPr>
        </p:nvSpPr>
        <p:spPr>
          <a:xfrm>
            <a:off x="609600" y="273600"/>
            <a:ext cx="10972320" cy="1145160"/>
          </a:xfrm>
          <a:prstGeom prst="rect">
            <a:avLst/>
          </a:prstGeom>
        </p:spPr>
        <p:txBody>
          <a:bodyPr lIns="0" tIns="0" rIns="0" bIns="0" anchor="ctr"/>
          <a:lstStyle/>
          <a:p>
            <a:endParaRPr/>
          </a:p>
        </p:txBody>
      </p:sp>
      <p:sp>
        <p:nvSpPr>
          <p:cNvPr id="147" name="PlaceHolder 2"/>
          <p:cNvSpPr>
            <a:spLocks noGrp="1"/>
          </p:cNvSpPr>
          <p:nvPr>
            <p:ph type="body"/>
          </p:nvPr>
        </p:nvSpPr>
        <p:spPr>
          <a:xfrm>
            <a:off x="609600" y="1604520"/>
            <a:ext cx="10972320" cy="1896840"/>
          </a:xfrm>
          <a:prstGeom prst="rect">
            <a:avLst/>
          </a:prstGeom>
        </p:spPr>
        <p:txBody>
          <a:bodyPr lIns="0" tIns="0" rIns="0" bIns="0"/>
          <a:lstStyle/>
          <a:p>
            <a:endParaRPr/>
          </a:p>
        </p:txBody>
      </p:sp>
      <p:sp>
        <p:nvSpPr>
          <p:cNvPr id="148" name="PlaceHolder 3"/>
          <p:cNvSpPr>
            <a:spLocks noGrp="1"/>
          </p:cNvSpPr>
          <p:nvPr>
            <p:ph type="body"/>
          </p:nvPr>
        </p:nvSpPr>
        <p:spPr>
          <a:xfrm>
            <a:off x="609600" y="3682080"/>
            <a:ext cx="10972320" cy="1896840"/>
          </a:xfrm>
          <a:prstGeom prst="rect">
            <a:avLst/>
          </a:prstGeom>
        </p:spPr>
        <p:txBody>
          <a:bodyPr lIns="0" tIns="0" rIns="0" bIns="0"/>
          <a:lstStyle/>
          <a:p>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49" name="PlaceHolder 1"/>
          <p:cNvSpPr>
            <a:spLocks noGrp="1"/>
          </p:cNvSpPr>
          <p:nvPr>
            <p:ph type="title"/>
          </p:nvPr>
        </p:nvSpPr>
        <p:spPr>
          <a:xfrm>
            <a:off x="609600" y="273600"/>
            <a:ext cx="10972320" cy="1145160"/>
          </a:xfrm>
          <a:prstGeom prst="rect">
            <a:avLst/>
          </a:prstGeom>
        </p:spPr>
        <p:txBody>
          <a:bodyPr lIns="0" tIns="0" rIns="0" bIns="0" anchor="ctr"/>
          <a:lstStyle/>
          <a:p>
            <a:endParaRPr/>
          </a:p>
        </p:txBody>
      </p:sp>
      <p:sp>
        <p:nvSpPr>
          <p:cNvPr id="150" name="PlaceHolder 2"/>
          <p:cNvSpPr>
            <a:spLocks noGrp="1"/>
          </p:cNvSpPr>
          <p:nvPr>
            <p:ph type="body"/>
          </p:nvPr>
        </p:nvSpPr>
        <p:spPr>
          <a:xfrm>
            <a:off x="609600" y="1604520"/>
            <a:ext cx="5354400" cy="1896840"/>
          </a:xfrm>
          <a:prstGeom prst="rect">
            <a:avLst/>
          </a:prstGeom>
        </p:spPr>
        <p:txBody>
          <a:bodyPr lIns="0" tIns="0" rIns="0" bIns="0"/>
          <a:lstStyle/>
          <a:p>
            <a:endParaRPr/>
          </a:p>
        </p:txBody>
      </p:sp>
      <p:sp>
        <p:nvSpPr>
          <p:cNvPr id="151" name="PlaceHolder 3"/>
          <p:cNvSpPr>
            <a:spLocks noGrp="1"/>
          </p:cNvSpPr>
          <p:nvPr>
            <p:ph type="body"/>
          </p:nvPr>
        </p:nvSpPr>
        <p:spPr>
          <a:xfrm>
            <a:off x="6232320" y="1604520"/>
            <a:ext cx="5354400" cy="1896840"/>
          </a:xfrm>
          <a:prstGeom prst="rect">
            <a:avLst/>
          </a:prstGeom>
        </p:spPr>
        <p:txBody>
          <a:bodyPr lIns="0" tIns="0" rIns="0" bIns="0"/>
          <a:lstStyle/>
          <a:p>
            <a:endParaRPr/>
          </a:p>
        </p:txBody>
      </p:sp>
      <p:sp>
        <p:nvSpPr>
          <p:cNvPr id="152" name="PlaceHolder 4"/>
          <p:cNvSpPr>
            <a:spLocks noGrp="1"/>
          </p:cNvSpPr>
          <p:nvPr>
            <p:ph type="body"/>
          </p:nvPr>
        </p:nvSpPr>
        <p:spPr>
          <a:xfrm>
            <a:off x="6232320" y="3682080"/>
            <a:ext cx="5354400" cy="1896840"/>
          </a:xfrm>
          <a:prstGeom prst="rect">
            <a:avLst/>
          </a:prstGeom>
        </p:spPr>
        <p:txBody>
          <a:bodyPr lIns="0" tIns="0" rIns="0" bIns="0"/>
          <a:lstStyle/>
          <a:p>
            <a:endParaRPr/>
          </a:p>
        </p:txBody>
      </p:sp>
      <p:sp>
        <p:nvSpPr>
          <p:cNvPr id="153" name="PlaceHolder 5"/>
          <p:cNvSpPr>
            <a:spLocks noGrp="1"/>
          </p:cNvSpPr>
          <p:nvPr>
            <p:ph type="body"/>
          </p:nvPr>
        </p:nvSpPr>
        <p:spPr>
          <a:xfrm>
            <a:off x="609600" y="3682080"/>
            <a:ext cx="5354400" cy="1896840"/>
          </a:xfrm>
          <a:prstGeom prst="rect">
            <a:avLst/>
          </a:prstGeom>
        </p:spPr>
        <p:txBody>
          <a:bodyPr lIns="0" tIns="0" rIns="0" bIns="0"/>
          <a:lstStyle/>
          <a:p>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54" name="PlaceHolder 1"/>
          <p:cNvSpPr>
            <a:spLocks noGrp="1"/>
          </p:cNvSpPr>
          <p:nvPr>
            <p:ph type="title"/>
          </p:nvPr>
        </p:nvSpPr>
        <p:spPr>
          <a:xfrm>
            <a:off x="609600" y="273600"/>
            <a:ext cx="10972320" cy="1145160"/>
          </a:xfrm>
          <a:prstGeom prst="rect">
            <a:avLst/>
          </a:prstGeom>
        </p:spPr>
        <p:txBody>
          <a:bodyPr lIns="0" tIns="0" rIns="0" bIns="0" anchor="ctr"/>
          <a:lstStyle/>
          <a:p>
            <a:endParaRPr/>
          </a:p>
        </p:txBody>
      </p:sp>
      <p:sp>
        <p:nvSpPr>
          <p:cNvPr id="155" name="PlaceHolder 2"/>
          <p:cNvSpPr>
            <a:spLocks noGrp="1"/>
          </p:cNvSpPr>
          <p:nvPr>
            <p:ph type="body"/>
          </p:nvPr>
        </p:nvSpPr>
        <p:spPr>
          <a:xfrm>
            <a:off x="609600" y="1604520"/>
            <a:ext cx="10972320" cy="3977280"/>
          </a:xfrm>
          <a:prstGeom prst="rect">
            <a:avLst/>
          </a:prstGeom>
        </p:spPr>
        <p:txBody>
          <a:bodyPr lIns="0" tIns="0" rIns="0" bIns="0"/>
          <a:lstStyle/>
          <a:p>
            <a:endParaRPr/>
          </a:p>
        </p:txBody>
      </p:sp>
      <p:sp>
        <p:nvSpPr>
          <p:cNvPr id="156" name="PlaceHolder 3"/>
          <p:cNvSpPr>
            <a:spLocks noGrp="1"/>
          </p:cNvSpPr>
          <p:nvPr>
            <p:ph type="body"/>
          </p:nvPr>
        </p:nvSpPr>
        <p:spPr>
          <a:xfrm>
            <a:off x="609600" y="1604520"/>
            <a:ext cx="10972320" cy="3977280"/>
          </a:xfrm>
          <a:prstGeom prst="rect">
            <a:avLst/>
          </a:prstGeom>
        </p:spPr>
        <p:txBody>
          <a:bodyPr lIns="0" tIns="0" rIns="0" bIns="0"/>
          <a:lstStyle/>
          <a:p>
            <a:endParaRPr/>
          </a:p>
        </p:txBody>
      </p:sp>
      <p:pic>
        <p:nvPicPr>
          <p:cNvPr id="157" name="Imagen 156"/>
          <p:cNvPicPr/>
          <p:nvPr/>
        </p:nvPicPr>
        <p:blipFill>
          <a:blip r:embed="rId2"/>
          <a:stretch>
            <a:fillRect/>
          </a:stretch>
        </p:blipFill>
        <p:spPr>
          <a:xfrm>
            <a:off x="2772000" y="1604520"/>
            <a:ext cx="6646560" cy="3977280"/>
          </a:xfrm>
          <a:prstGeom prst="rect">
            <a:avLst/>
          </a:prstGeom>
          <a:ln>
            <a:noFill/>
          </a:ln>
        </p:spPr>
      </p:pic>
      <p:pic>
        <p:nvPicPr>
          <p:cNvPr id="158" name="Imagen 157"/>
          <p:cNvPicPr/>
          <p:nvPr/>
        </p:nvPicPr>
        <p:blipFill>
          <a:blip r:embed="rId2"/>
          <a:stretch>
            <a:fillRect/>
          </a:stretch>
        </p:blipFill>
        <p:spPr>
          <a:xfrm>
            <a:off x="2772000" y="1604520"/>
            <a:ext cx="6646560" cy="3977280"/>
          </a:xfrm>
          <a:prstGeom prst="rect">
            <a:avLst/>
          </a:prstGeom>
          <a:ln>
            <a:noFill/>
          </a:ln>
        </p:spPr>
      </p:pic>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2" name="PlaceHolder 1"/>
          <p:cNvSpPr>
            <a:spLocks noGrp="1"/>
          </p:cNvSpPr>
          <p:nvPr>
            <p:ph type="title"/>
          </p:nvPr>
        </p:nvSpPr>
        <p:spPr>
          <a:xfrm>
            <a:off x="609600" y="273600"/>
            <a:ext cx="10972320" cy="1145160"/>
          </a:xfrm>
          <a:prstGeom prst="rect">
            <a:avLst/>
          </a:prstGeom>
        </p:spPr>
        <p:txBody>
          <a:bodyPr lIns="0" tIns="0" rIns="0" bIns="0" anchor="ctr"/>
          <a:lstStyle/>
          <a:p>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163" name="PlaceHolder 1"/>
          <p:cNvSpPr>
            <a:spLocks noGrp="1"/>
          </p:cNvSpPr>
          <p:nvPr>
            <p:ph type="title"/>
          </p:nvPr>
        </p:nvSpPr>
        <p:spPr>
          <a:xfrm>
            <a:off x="609600" y="273600"/>
            <a:ext cx="10972320" cy="1145160"/>
          </a:xfrm>
          <a:prstGeom prst="rect">
            <a:avLst/>
          </a:prstGeom>
        </p:spPr>
        <p:txBody>
          <a:bodyPr lIns="0" tIns="0" rIns="0" bIns="0" anchor="ctr"/>
          <a:lstStyle/>
          <a:p>
            <a:endParaRPr/>
          </a:p>
        </p:txBody>
      </p:sp>
      <p:sp>
        <p:nvSpPr>
          <p:cNvPr id="164" name="PlaceHolder 2"/>
          <p:cNvSpPr>
            <a:spLocks noGrp="1"/>
          </p:cNvSpPr>
          <p:nvPr>
            <p:ph type="subTitle"/>
          </p:nvPr>
        </p:nvSpPr>
        <p:spPr>
          <a:xfrm>
            <a:off x="609600" y="1604520"/>
            <a:ext cx="10972320" cy="3977640"/>
          </a:xfrm>
          <a:prstGeom prst="rect">
            <a:avLst/>
          </a:prstGeom>
        </p:spPr>
        <p:txBody>
          <a:bodyPr lIns="0" tIns="0" rIns="0" bIns="0" anchor="ctr"/>
          <a:lstStyle/>
          <a:p>
            <a:pPr algn="ctr"/>
            <a:endParaRP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65" name="PlaceHolder 1"/>
          <p:cNvSpPr>
            <a:spLocks noGrp="1"/>
          </p:cNvSpPr>
          <p:nvPr>
            <p:ph type="title"/>
          </p:nvPr>
        </p:nvSpPr>
        <p:spPr>
          <a:xfrm>
            <a:off x="609600" y="273600"/>
            <a:ext cx="10972320" cy="1145160"/>
          </a:xfrm>
          <a:prstGeom prst="rect">
            <a:avLst/>
          </a:prstGeom>
        </p:spPr>
        <p:txBody>
          <a:bodyPr lIns="0" tIns="0" rIns="0" bIns="0" anchor="ctr"/>
          <a:lstStyle/>
          <a:p>
            <a:endParaRPr/>
          </a:p>
        </p:txBody>
      </p:sp>
      <p:sp>
        <p:nvSpPr>
          <p:cNvPr id="166" name="PlaceHolder 2"/>
          <p:cNvSpPr>
            <a:spLocks noGrp="1"/>
          </p:cNvSpPr>
          <p:nvPr>
            <p:ph type="body"/>
          </p:nvPr>
        </p:nvSpPr>
        <p:spPr>
          <a:xfrm>
            <a:off x="609600" y="1604520"/>
            <a:ext cx="10972320" cy="3977280"/>
          </a:xfrm>
          <a:prstGeom prst="rect">
            <a:avLst/>
          </a:prstGeom>
        </p:spPr>
        <p:txBody>
          <a:bodyPr lIns="0" tIns="0" rIns="0" bIns="0"/>
          <a:lstStyle/>
          <a:p>
            <a:endParaRP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67" name="PlaceHolder 1"/>
          <p:cNvSpPr>
            <a:spLocks noGrp="1"/>
          </p:cNvSpPr>
          <p:nvPr>
            <p:ph type="title"/>
          </p:nvPr>
        </p:nvSpPr>
        <p:spPr>
          <a:xfrm>
            <a:off x="609600" y="273600"/>
            <a:ext cx="10972320" cy="1145160"/>
          </a:xfrm>
          <a:prstGeom prst="rect">
            <a:avLst/>
          </a:prstGeom>
        </p:spPr>
        <p:txBody>
          <a:bodyPr lIns="0" tIns="0" rIns="0" bIns="0" anchor="ctr"/>
          <a:lstStyle/>
          <a:p>
            <a:endParaRPr/>
          </a:p>
        </p:txBody>
      </p:sp>
      <p:sp>
        <p:nvSpPr>
          <p:cNvPr id="168" name="PlaceHolder 2"/>
          <p:cNvSpPr>
            <a:spLocks noGrp="1"/>
          </p:cNvSpPr>
          <p:nvPr>
            <p:ph type="body"/>
          </p:nvPr>
        </p:nvSpPr>
        <p:spPr>
          <a:xfrm>
            <a:off x="609600" y="1604520"/>
            <a:ext cx="5354400" cy="3977280"/>
          </a:xfrm>
          <a:prstGeom prst="rect">
            <a:avLst/>
          </a:prstGeom>
        </p:spPr>
        <p:txBody>
          <a:bodyPr lIns="0" tIns="0" rIns="0" bIns="0"/>
          <a:lstStyle/>
          <a:p>
            <a:endParaRPr/>
          </a:p>
        </p:txBody>
      </p:sp>
      <p:sp>
        <p:nvSpPr>
          <p:cNvPr id="169" name="PlaceHolder 3"/>
          <p:cNvSpPr>
            <a:spLocks noGrp="1"/>
          </p:cNvSpPr>
          <p:nvPr>
            <p:ph type="body"/>
          </p:nvPr>
        </p:nvSpPr>
        <p:spPr>
          <a:xfrm>
            <a:off x="6232320" y="1604520"/>
            <a:ext cx="5354400" cy="3977280"/>
          </a:xfrm>
          <a:prstGeom prst="rect">
            <a:avLst/>
          </a:prstGeom>
        </p:spPr>
        <p:txBody>
          <a:bodyPr lIns="0" tIns="0" rIns="0" bIns="0"/>
          <a:lstStyle/>
          <a:p>
            <a:endParaRP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70" name="PlaceHolder 1"/>
          <p:cNvSpPr>
            <a:spLocks noGrp="1"/>
          </p:cNvSpPr>
          <p:nvPr>
            <p:ph type="title"/>
          </p:nvPr>
        </p:nvSpPr>
        <p:spPr>
          <a:xfrm>
            <a:off x="609600" y="273600"/>
            <a:ext cx="10972320" cy="1145160"/>
          </a:xfrm>
          <a:prstGeom prst="rect">
            <a:avLst/>
          </a:prstGeom>
        </p:spPr>
        <p:txBody>
          <a:bodyPr lIns="0" tIns="0" rIns="0" bIns="0" anchor="ctr"/>
          <a:lstStyle/>
          <a:p>
            <a:endParaRP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71" name="PlaceHolder 1"/>
          <p:cNvSpPr>
            <a:spLocks noGrp="1"/>
          </p:cNvSpPr>
          <p:nvPr>
            <p:ph type="subTitle"/>
          </p:nvPr>
        </p:nvSpPr>
        <p:spPr>
          <a:xfrm>
            <a:off x="609600" y="273600"/>
            <a:ext cx="10972320" cy="5308200"/>
          </a:xfrm>
          <a:prstGeom prst="rect">
            <a:avLst/>
          </a:prstGeom>
        </p:spPr>
        <p:txBody>
          <a:bodyPr lIns="0" tIns="0" rIns="0" bIns="0" anchor="ctr"/>
          <a:lstStyle/>
          <a:p>
            <a:pPr algn="ctr"/>
            <a:endParaRP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72" name="PlaceHolder 1"/>
          <p:cNvSpPr>
            <a:spLocks noGrp="1"/>
          </p:cNvSpPr>
          <p:nvPr>
            <p:ph type="title"/>
          </p:nvPr>
        </p:nvSpPr>
        <p:spPr>
          <a:xfrm>
            <a:off x="609600" y="273600"/>
            <a:ext cx="10972320" cy="1145160"/>
          </a:xfrm>
          <a:prstGeom prst="rect">
            <a:avLst/>
          </a:prstGeom>
        </p:spPr>
        <p:txBody>
          <a:bodyPr lIns="0" tIns="0" rIns="0" bIns="0" anchor="ctr"/>
          <a:lstStyle/>
          <a:p>
            <a:endParaRPr/>
          </a:p>
        </p:txBody>
      </p:sp>
      <p:sp>
        <p:nvSpPr>
          <p:cNvPr id="173" name="PlaceHolder 2"/>
          <p:cNvSpPr>
            <a:spLocks noGrp="1"/>
          </p:cNvSpPr>
          <p:nvPr>
            <p:ph type="body"/>
          </p:nvPr>
        </p:nvSpPr>
        <p:spPr>
          <a:xfrm>
            <a:off x="609600" y="1604520"/>
            <a:ext cx="5354400" cy="1896840"/>
          </a:xfrm>
          <a:prstGeom prst="rect">
            <a:avLst/>
          </a:prstGeom>
        </p:spPr>
        <p:txBody>
          <a:bodyPr lIns="0" tIns="0" rIns="0" bIns="0"/>
          <a:lstStyle/>
          <a:p>
            <a:endParaRPr/>
          </a:p>
        </p:txBody>
      </p:sp>
      <p:sp>
        <p:nvSpPr>
          <p:cNvPr id="174" name="PlaceHolder 3"/>
          <p:cNvSpPr>
            <a:spLocks noGrp="1"/>
          </p:cNvSpPr>
          <p:nvPr>
            <p:ph type="body"/>
          </p:nvPr>
        </p:nvSpPr>
        <p:spPr>
          <a:xfrm>
            <a:off x="609600" y="3682080"/>
            <a:ext cx="5354400" cy="1896840"/>
          </a:xfrm>
          <a:prstGeom prst="rect">
            <a:avLst/>
          </a:prstGeom>
        </p:spPr>
        <p:txBody>
          <a:bodyPr lIns="0" tIns="0" rIns="0" bIns="0"/>
          <a:lstStyle/>
          <a:p>
            <a:endParaRPr/>
          </a:p>
        </p:txBody>
      </p:sp>
      <p:sp>
        <p:nvSpPr>
          <p:cNvPr id="175" name="PlaceHolder 4"/>
          <p:cNvSpPr>
            <a:spLocks noGrp="1"/>
          </p:cNvSpPr>
          <p:nvPr>
            <p:ph type="body"/>
          </p:nvPr>
        </p:nvSpPr>
        <p:spPr>
          <a:xfrm>
            <a:off x="6232320" y="1604520"/>
            <a:ext cx="5354400" cy="3977280"/>
          </a:xfrm>
          <a:prstGeom prst="rect">
            <a:avLst/>
          </a:prstGeom>
        </p:spPr>
        <p:txBody>
          <a:bodyPr lIns="0" tIns="0" rIns="0" bIns="0"/>
          <a:lstStyle/>
          <a:p>
            <a:endParaRP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76" name="PlaceHolder 1"/>
          <p:cNvSpPr>
            <a:spLocks noGrp="1"/>
          </p:cNvSpPr>
          <p:nvPr>
            <p:ph type="title"/>
          </p:nvPr>
        </p:nvSpPr>
        <p:spPr>
          <a:xfrm>
            <a:off x="609600" y="273600"/>
            <a:ext cx="10972320" cy="1145160"/>
          </a:xfrm>
          <a:prstGeom prst="rect">
            <a:avLst/>
          </a:prstGeom>
        </p:spPr>
        <p:txBody>
          <a:bodyPr lIns="0" tIns="0" rIns="0" bIns="0" anchor="ctr"/>
          <a:lstStyle/>
          <a:p>
            <a:endParaRPr/>
          </a:p>
        </p:txBody>
      </p:sp>
      <p:sp>
        <p:nvSpPr>
          <p:cNvPr id="177" name="PlaceHolder 2"/>
          <p:cNvSpPr>
            <a:spLocks noGrp="1"/>
          </p:cNvSpPr>
          <p:nvPr>
            <p:ph type="body"/>
          </p:nvPr>
        </p:nvSpPr>
        <p:spPr>
          <a:xfrm>
            <a:off x="609600" y="1604520"/>
            <a:ext cx="5354400" cy="3977280"/>
          </a:xfrm>
          <a:prstGeom prst="rect">
            <a:avLst/>
          </a:prstGeom>
        </p:spPr>
        <p:txBody>
          <a:bodyPr lIns="0" tIns="0" rIns="0" bIns="0"/>
          <a:lstStyle/>
          <a:p>
            <a:endParaRPr/>
          </a:p>
        </p:txBody>
      </p:sp>
      <p:sp>
        <p:nvSpPr>
          <p:cNvPr id="178" name="PlaceHolder 3"/>
          <p:cNvSpPr>
            <a:spLocks noGrp="1"/>
          </p:cNvSpPr>
          <p:nvPr>
            <p:ph type="body"/>
          </p:nvPr>
        </p:nvSpPr>
        <p:spPr>
          <a:xfrm>
            <a:off x="6232320" y="1604520"/>
            <a:ext cx="5354400" cy="1896840"/>
          </a:xfrm>
          <a:prstGeom prst="rect">
            <a:avLst/>
          </a:prstGeom>
        </p:spPr>
        <p:txBody>
          <a:bodyPr lIns="0" tIns="0" rIns="0" bIns="0"/>
          <a:lstStyle/>
          <a:p>
            <a:endParaRPr/>
          </a:p>
        </p:txBody>
      </p:sp>
      <p:sp>
        <p:nvSpPr>
          <p:cNvPr id="179" name="PlaceHolder 4"/>
          <p:cNvSpPr>
            <a:spLocks noGrp="1"/>
          </p:cNvSpPr>
          <p:nvPr>
            <p:ph type="body"/>
          </p:nvPr>
        </p:nvSpPr>
        <p:spPr>
          <a:xfrm>
            <a:off x="6232320" y="3682080"/>
            <a:ext cx="5354400" cy="1896840"/>
          </a:xfrm>
          <a:prstGeom prst="rect">
            <a:avLst/>
          </a:prstGeom>
        </p:spPr>
        <p:txBody>
          <a:bodyPr lIns="0" tIns="0" rIns="0" bIns="0"/>
          <a:lstStyle/>
          <a:p>
            <a:endParaRP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80" name="PlaceHolder 1"/>
          <p:cNvSpPr>
            <a:spLocks noGrp="1"/>
          </p:cNvSpPr>
          <p:nvPr>
            <p:ph type="title"/>
          </p:nvPr>
        </p:nvSpPr>
        <p:spPr>
          <a:xfrm>
            <a:off x="609600" y="273600"/>
            <a:ext cx="10972320" cy="1145160"/>
          </a:xfrm>
          <a:prstGeom prst="rect">
            <a:avLst/>
          </a:prstGeom>
        </p:spPr>
        <p:txBody>
          <a:bodyPr lIns="0" tIns="0" rIns="0" bIns="0" anchor="ctr"/>
          <a:lstStyle/>
          <a:p>
            <a:endParaRPr/>
          </a:p>
        </p:txBody>
      </p:sp>
      <p:sp>
        <p:nvSpPr>
          <p:cNvPr id="181" name="PlaceHolder 2"/>
          <p:cNvSpPr>
            <a:spLocks noGrp="1"/>
          </p:cNvSpPr>
          <p:nvPr>
            <p:ph type="body"/>
          </p:nvPr>
        </p:nvSpPr>
        <p:spPr>
          <a:xfrm>
            <a:off x="609600" y="1604520"/>
            <a:ext cx="5354400" cy="1896840"/>
          </a:xfrm>
          <a:prstGeom prst="rect">
            <a:avLst/>
          </a:prstGeom>
        </p:spPr>
        <p:txBody>
          <a:bodyPr lIns="0" tIns="0" rIns="0" bIns="0"/>
          <a:lstStyle/>
          <a:p>
            <a:endParaRPr/>
          </a:p>
        </p:txBody>
      </p:sp>
      <p:sp>
        <p:nvSpPr>
          <p:cNvPr id="182" name="PlaceHolder 3"/>
          <p:cNvSpPr>
            <a:spLocks noGrp="1"/>
          </p:cNvSpPr>
          <p:nvPr>
            <p:ph type="body"/>
          </p:nvPr>
        </p:nvSpPr>
        <p:spPr>
          <a:xfrm>
            <a:off x="6232320" y="1604520"/>
            <a:ext cx="5354400" cy="1896840"/>
          </a:xfrm>
          <a:prstGeom prst="rect">
            <a:avLst/>
          </a:prstGeom>
        </p:spPr>
        <p:txBody>
          <a:bodyPr lIns="0" tIns="0" rIns="0" bIns="0"/>
          <a:lstStyle/>
          <a:p>
            <a:endParaRPr/>
          </a:p>
        </p:txBody>
      </p:sp>
      <p:sp>
        <p:nvSpPr>
          <p:cNvPr id="183" name="PlaceHolder 4"/>
          <p:cNvSpPr>
            <a:spLocks noGrp="1"/>
          </p:cNvSpPr>
          <p:nvPr>
            <p:ph type="body"/>
          </p:nvPr>
        </p:nvSpPr>
        <p:spPr>
          <a:xfrm>
            <a:off x="609600" y="3682080"/>
            <a:ext cx="10972320" cy="1896840"/>
          </a:xfrm>
          <a:prstGeom prst="rect">
            <a:avLst/>
          </a:prstGeom>
        </p:spPr>
        <p:txBody>
          <a:bodyPr lIns="0" tIns="0" rIns="0" bIns="0"/>
          <a:lstStyle/>
          <a:p>
            <a:endParaRP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84" name="PlaceHolder 1"/>
          <p:cNvSpPr>
            <a:spLocks noGrp="1"/>
          </p:cNvSpPr>
          <p:nvPr>
            <p:ph type="title"/>
          </p:nvPr>
        </p:nvSpPr>
        <p:spPr>
          <a:xfrm>
            <a:off x="609600" y="273600"/>
            <a:ext cx="10972320" cy="1145160"/>
          </a:xfrm>
          <a:prstGeom prst="rect">
            <a:avLst/>
          </a:prstGeom>
        </p:spPr>
        <p:txBody>
          <a:bodyPr lIns="0" tIns="0" rIns="0" bIns="0" anchor="ctr"/>
          <a:lstStyle/>
          <a:p>
            <a:endParaRPr/>
          </a:p>
        </p:txBody>
      </p:sp>
      <p:sp>
        <p:nvSpPr>
          <p:cNvPr id="185" name="PlaceHolder 2"/>
          <p:cNvSpPr>
            <a:spLocks noGrp="1"/>
          </p:cNvSpPr>
          <p:nvPr>
            <p:ph type="body"/>
          </p:nvPr>
        </p:nvSpPr>
        <p:spPr>
          <a:xfrm>
            <a:off x="609600" y="1604520"/>
            <a:ext cx="10972320" cy="1896840"/>
          </a:xfrm>
          <a:prstGeom prst="rect">
            <a:avLst/>
          </a:prstGeom>
        </p:spPr>
        <p:txBody>
          <a:bodyPr lIns="0" tIns="0" rIns="0" bIns="0"/>
          <a:lstStyle/>
          <a:p>
            <a:endParaRPr/>
          </a:p>
        </p:txBody>
      </p:sp>
      <p:sp>
        <p:nvSpPr>
          <p:cNvPr id="186" name="PlaceHolder 3"/>
          <p:cNvSpPr>
            <a:spLocks noGrp="1"/>
          </p:cNvSpPr>
          <p:nvPr>
            <p:ph type="body"/>
          </p:nvPr>
        </p:nvSpPr>
        <p:spPr>
          <a:xfrm>
            <a:off x="609600" y="3682080"/>
            <a:ext cx="10972320" cy="1896840"/>
          </a:xfrm>
          <a:prstGeom prst="rect">
            <a:avLst/>
          </a:prstGeom>
        </p:spPr>
        <p:txBody>
          <a:bodyPr lIns="0" tIns="0" rIns="0" bIns="0"/>
          <a:lstStyle/>
          <a:p>
            <a:endParaRP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87" name="PlaceHolder 1"/>
          <p:cNvSpPr>
            <a:spLocks noGrp="1"/>
          </p:cNvSpPr>
          <p:nvPr>
            <p:ph type="title"/>
          </p:nvPr>
        </p:nvSpPr>
        <p:spPr>
          <a:xfrm>
            <a:off x="609600" y="273600"/>
            <a:ext cx="10972320" cy="1145160"/>
          </a:xfrm>
          <a:prstGeom prst="rect">
            <a:avLst/>
          </a:prstGeom>
        </p:spPr>
        <p:txBody>
          <a:bodyPr lIns="0" tIns="0" rIns="0" bIns="0" anchor="ctr"/>
          <a:lstStyle/>
          <a:p>
            <a:endParaRPr/>
          </a:p>
        </p:txBody>
      </p:sp>
      <p:sp>
        <p:nvSpPr>
          <p:cNvPr id="188" name="PlaceHolder 2"/>
          <p:cNvSpPr>
            <a:spLocks noGrp="1"/>
          </p:cNvSpPr>
          <p:nvPr>
            <p:ph type="body"/>
          </p:nvPr>
        </p:nvSpPr>
        <p:spPr>
          <a:xfrm>
            <a:off x="609600" y="1604520"/>
            <a:ext cx="5354400" cy="1896840"/>
          </a:xfrm>
          <a:prstGeom prst="rect">
            <a:avLst/>
          </a:prstGeom>
        </p:spPr>
        <p:txBody>
          <a:bodyPr lIns="0" tIns="0" rIns="0" bIns="0"/>
          <a:lstStyle/>
          <a:p>
            <a:endParaRPr/>
          </a:p>
        </p:txBody>
      </p:sp>
      <p:sp>
        <p:nvSpPr>
          <p:cNvPr id="189" name="PlaceHolder 3"/>
          <p:cNvSpPr>
            <a:spLocks noGrp="1"/>
          </p:cNvSpPr>
          <p:nvPr>
            <p:ph type="body"/>
          </p:nvPr>
        </p:nvSpPr>
        <p:spPr>
          <a:xfrm>
            <a:off x="6232320" y="1604520"/>
            <a:ext cx="5354400" cy="1896840"/>
          </a:xfrm>
          <a:prstGeom prst="rect">
            <a:avLst/>
          </a:prstGeom>
        </p:spPr>
        <p:txBody>
          <a:bodyPr lIns="0" tIns="0" rIns="0" bIns="0"/>
          <a:lstStyle/>
          <a:p>
            <a:endParaRPr/>
          </a:p>
        </p:txBody>
      </p:sp>
      <p:sp>
        <p:nvSpPr>
          <p:cNvPr id="190" name="PlaceHolder 4"/>
          <p:cNvSpPr>
            <a:spLocks noGrp="1"/>
          </p:cNvSpPr>
          <p:nvPr>
            <p:ph type="body"/>
          </p:nvPr>
        </p:nvSpPr>
        <p:spPr>
          <a:xfrm>
            <a:off x="6232320" y="3682080"/>
            <a:ext cx="5354400" cy="1896840"/>
          </a:xfrm>
          <a:prstGeom prst="rect">
            <a:avLst/>
          </a:prstGeom>
        </p:spPr>
        <p:txBody>
          <a:bodyPr lIns="0" tIns="0" rIns="0" bIns="0"/>
          <a:lstStyle/>
          <a:p>
            <a:endParaRPr/>
          </a:p>
        </p:txBody>
      </p:sp>
      <p:sp>
        <p:nvSpPr>
          <p:cNvPr id="191" name="PlaceHolder 5"/>
          <p:cNvSpPr>
            <a:spLocks noGrp="1"/>
          </p:cNvSpPr>
          <p:nvPr>
            <p:ph type="body"/>
          </p:nvPr>
        </p:nvSpPr>
        <p:spPr>
          <a:xfrm>
            <a:off x="609600" y="3682080"/>
            <a:ext cx="5354400" cy="1896840"/>
          </a:xfrm>
          <a:prstGeom prst="rect">
            <a:avLst/>
          </a:prstGeom>
        </p:spPr>
        <p:txBody>
          <a:bodyPr lIns="0" tIns="0" rIns="0" bIns="0"/>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3" name="PlaceHolder 1"/>
          <p:cNvSpPr>
            <a:spLocks noGrp="1"/>
          </p:cNvSpPr>
          <p:nvPr>
            <p:ph type="subTitle"/>
          </p:nvPr>
        </p:nvSpPr>
        <p:spPr>
          <a:xfrm>
            <a:off x="609600" y="273600"/>
            <a:ext cx="10972320" cy="5308200"/>
          </a:xfrm>
          <a:prstGeom prst="rect">
            <a:avLst/>
          </a:prstGeom>
        </p:spPr>
        <p:txBody>
          <a:bodyPr lIns="0" tIns="0" rIns="0" bIns="0" anchor="ctr"/>
          <a:lstStyle/>
          <a:p>
            <a:pPr algn="ctr"/>
            <a:endParaRP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92" name="PlaceHolder 1"/>
          <p:cNvSpPr>
            <a:spLocks noGrp="1"/>
          </p:cNvSpPr>
          <p:nvPr>
            <p:ph type="title"/>
          </p:nvPr>
        </p:nvSpPr>
        <p:spPr>
          <a:xfrm>
            <a:off x="609600" y="273600"/>
            <a:ext cx="10972320" cy="1145160"/>
          </a:xfrm>
          <a:prstGeom prst="rect">
            <a:avLst/>
          </a:prstGeom>
        </p:spPr>
        <p:txBody>
          <a:bodyPr lIns="0" tIns="0" rIns="0" bIns="0" anchor="ctr"/>
          <a:lstStyle/>
          <a:p>
            <a:endParaRPr/>
          </a:p>
        </p:txBody>
      </p:sp>
      <p:sp>
        <p:nvSpPr>
          <p:cNvPr id="193" name="PlaceHolder 2"/>
          <p:cNvSpPr>
            <a:spLocks noGrp="1"/>
          </p:cNvSpPr>
          <p:nvPr>
            <p:ph type="body"/>
          </p:nvPr>
        </p:nvSpPr>
        <p:spPr>
          <a:xfrm>
            <a:off x="609600" y="1604520"/>
            <a:ext cx="10972320" cy="3977280"/>
          </a:xfrm>
          <a:prstGeom prst="rect">
            <a:avLst/>
          </a:prstGeom>
        </p:spPr>
        <p:txBody>
          <a:bodyPr lIns="0" tIns="0" rIns="0" bIns="0"/>
          <a:lstStyle/>
          <a:p>
            <a:endParaRPr/>
          </a:p>
        </p:txBody>
      </p:sp>
      <p:sp>
        <p:nvSpPr>
          <p:cNvPr id="194" name="PlaceHolder 3"/>
          <p:cNvSpPr>
            <a:spLocks noGrp="1"/>
          </p:cNvSpPr>
          <p:nvPr>
            <p:ph type="body"/>
          </p:nvPr>
        </p:nvSpPr>
        <p:spPr>
          <a:xfrm>
            <a:off x="609600" y="1604520"/>
            <a:ext cx="10972320" cy="3977280"/>
          </a:xfrm>
          <a:prstGeom prst="rect">
            <a:avLst/>
          </a:prstGeom>
        </p:spPr>
        <p:txBody>
          <a:bodyPr lIns="0" tIns="0" rIns="0" bIns="0"/>
          <a:lstStyle/>
          <a:p>
            <a:endParaRPr/>
          </a:p>
        </p:txBody>
      </p:sp>
      <p:pic>
        <p:nvPicPr>
          <p:cNvPr id="195" name="Imagen 194"/>
          <p:cNvPicPr/>
          <p:nvPr/>
        </p:nvPicPr>
        <p:blipFill>
          <a:blip r:embed="rId2"/>
          <a:stretch>
            <a:fillRect/>
          </a:stretch>
        </p:blipFill>
        <p:spPr>
          <a:xfrm>
            <a:off x="2772000" y="1604520"/>
            <a:ext cx="6646560" cy="3977280"/>
          </a:xfrm>
          <a:prstGeom prst="rect">
            <a:avLst/>
          </a:prstGeom>
          <a:ln>
            <a:noFill/>
          </a:ln>
        </p:spPr>
      </p:pic>
      <p:pic>
        <p:nvPicPr>
          <p:cNvPr id="196" name="Imagen 195"/>
          <p:cNvPicPr/>
          <p:nvPr/>
        </p:nvPicPr>
        <p:blipFill>
          <a:blip r:embed="rId2"/>
          <a:stretch>
            <a:fillRect/>
          </a:stretch>
        </p:blipFill>
        <p:spPr>
          <a:xfrm>
            <a:off x="2772000" y="1604520"/>
            <a:ext cx="6646560" cy="3977280"/>
          </a:xfrm>
          <a:prstGeom prst="rect">
            <a:avLst/>
          </a:prstGeom>
          <a:ln>
            <a:noFill/>
          </a:ln>
        </p:spPr>
      </p:pic>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201" name="PlaceHolder 1"/>
          <p:cNvSpPr>
            <a:spLocks noGrp="1"/>
          </p:cNvSpPr>
          <p:nvPr>
            <p:ph type="title"/>
          </p:nvPr>
        </p:nvSpPr>
        <p:spPr>
          <a:xfrm>
            <a:off x="609600" y="273600"/>
            <a:ext cx="10972320" cy="1145160"/>
          </a:xfrm>
          <a:prstGeom prst="rect">
            <a:avLst/>
          </a:prstGeom>
        </p:spPr>
        <p:txBody>
          <a:bodyPr lIns="0" tIns="0" rIns="0" bIns="0" anchor="ctr"/>
          <a:lstStyle/>
          <a:p>
            <a:endParaRPr/>
          </a:p>
        </p:txBody>
      </p:sp>
      <p:sp>
        <p:nvSpPr>
          <p:cNvPr id="202" name="PlaceHolder 2"/>
          <p:cNvSpPr>
            <a:spLocks noGrp="1"/>
          </p:cNvSpPr>
          <p:nvPr>
            <p:ph type="subTitle"/>
          </p:nvPr>
        </p:nvSpPr>
        <p:spPr>
          <a:xfrm>
            <a:off x="609600" y="1604520"/>
            <a:ext cx="10972320" cy="3977640"/>
          </a:xfrm>
          <a:prstGeom prst="rect">
            <a:avLst/>
          </a:prstGeom>
        </p:spPr>
        <p:txBody>
          <a:bodyPr lIns="0" tIns="0" rIns="0" bIns="0" anchor="ctr"/>
          <a:lstStyle/>
          <a:p>
            <a:pPr algn="ctr"/>
            <a:endParaRP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203" name="PlaceHolder 1"/>
          <p:cNvSpPr>
            <a:spLocks noGrp="1"/>
          </p:cNvSpPr>
          <p:nvPr>
            <p:ph type="title"/>
          </p:nvPr>
        </p:nvSpPr>
        <p:spPr>
          <a:xfrm>
            <a:off x="609600" y="273600"/>
            <a:ext cx="10972320" cy="1145160"/>
          </a:xfrm>
          <a:prstGeom prst="rect">
            <a:avLst/>
          </a:prstGeom>
        </p:spPr>
        <p:txBody>
          <a:bodyPr lIns="0" tIns="0" rIns="0" bIns="0" anchor="ctr"/>
          <a:lstStyle/>
          <a:p>
            <a:endParaRPr/>
          </a:p>
        </p:txBody>
      </p:sp>
      <p:sp>
        <p:nvSpPr>
          <p:cNvPr id="204" name="PlaceHolder 2"/>
          <p:cNvSpPr>
            <a:spLocks noGrp="1"/>
          </p:cNvSpPr>
          <p:nvPr>
            <p:ph type="body"/>
          </p:nvPr>
        </p:nvSpPr>
        <p:spPr>
          <a:xfrm>
            <a:off x="609600" y="1604520"/>
            <a:ext cx="10972320" cy="3977280"/>
          </a:xfrm>
          <a:prstGeom prst="rect">
            <a:avLst/>
          </a:prstGeom>
        </p:spPr>
        <p:txBody>
          <a:bodyPr lIns="0" tIns="0" rIns="0" bIns="0"/>
          <a:lstStyle/>
          <a:p>
            <a:endParaRPr/>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205" name="PlaceHolder 1"/>
          <p:cNvSpPr>
            <a:spLocks noGrp="1"/>
          </p:cNvSpPr>
          <p:nvPr>
            <p:ph type="title"/>
          </p:nvPr>
        </p:nvSpPr>
        <p:spPr>
          <a:xfrm>
            <a:off x="609600" y="273600"/>
            <a:ext cx="10972320" cy="1145160"/>
          </a:xfrm>
          <a:prstGeom prst="rect">
            <a:avLst/>
          </a:prstGeom>
        </p:spPr>
        <p:txBody>
          <a:bodyPr lIns="0" tIns="0" rIns="0" bIns="0" anchor="ctr"/>
          <a:lstStyle/>
          <a:p>
            <a:endParaRPr/>
          </a:p>
        </p:txBody>
      </p:sp>
      <p:sp>
        <p:nvSpPr>
          <p:cNvPr id="206" name="PlaceHolder 2"/>
          <p:cNvSpPr>
            <a:spLocks noGrp="1"/>
          </p:cNvSpPr>
          <p:nvPr>
            <p:ph type="body"/>
          </p:nvPr>
        </p:nvSpPr>
        <p:spPr>
          <a:xfrm>
            <a:off x="609600" y="1604520"/>
            <a:ext cx="5354400" cy="3977280"/>
          </a:xfrm>
          <a:prstGeom prst="rect">
            <a:avLst/>
          </a:prstGeom>
        </p:spPr>
        <p:txBody>
          <a:bodyPr lIns="0" tIns="0" rIns="0" bIns="0"/>
          <a:lstStyle/>
          <a:p>
            <a:endParaRPr/>
          </a:p>
        </p:txBody>
      </p:sp>
      <p:sp>
        <p:nvSpPr>
          <p:cNvPr id="207" name="PlaceHolder 3"/>
          <p:cNvSpPr>
            <a:spLocks noGrp="1"/>
          </p:cNvSpPr>
          <p:nvPr>
            <p:ph type="body"/>
          </p:nvPr>
        </p:nvSpPr>
        <p:spPr>
          <a:xfrm>
            <a:off x="6232320" y="1604520"/>
            <a:ext cx="5354400" cy="3977280"/>
          </a:xfrm>
          <a:prstGeom prst="rect">
            <a:avLst/>
          </a:prstGeom>
        </p:spPr>
        <p:txBody>
          <a:bodyPr lIns="0" tIns="0" rIns="0" bIns="0"/>
          <a:lstStyle/>
          <a:p>
            <a:endParaRP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08" name="PlaceHolder 1"/>
          <p:cNvSpPr>
            <a:spLocks noGrp="1"/>
          </p:cNvSpPr>
          <p:nvPr>
            <p:ph type="title"/>
          </p:nvPr>
        </p:nvSpPr>
        <p:spPr>
          <a:xfrm>
            <a:off x="609600" y="273600"/>
            <a:ext cx="10972320" cy="1145160"/>
          </a:xfrm>
          <a:prstGeom prst="rect">
            <a:avLst/>
          </a:prstGeom>
        </p:spPr>
        <p:txBody>
          <a:bodyPr lIns="0" tIns="0" rIns="0" bIns="0" anchor="ctr"/>
          <a:lstStyle/>
          <a:p>
            <a:endParaRPr/>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209" name="PlaceHolder 1"/>
          <p:cNvSpPr>
            <a:spLocks noGrp="1"/>
          </p:cNvSpPr>
          <p:nvPr>
            <p:ph type="subTitle"/>
          </p:nvPr>
        </p:nvSpPr>
        <p:spPr>
          <a:xfrm>
            <a:off x="609600" y="273600"/>
            <a:ext cx="10972320" cy="5308200"/>
          </a:xfrm>
          <a:prstGeom prst="rect">
            <a:avLst/>
          </a:prstGeom>
        </p:spPr>
        <p:txBody>
          <a:bodyPr lIns="0" tIns="0" rIns="0" bIns="0" anchor="ctr"/>
          <a:lstStyle/>
          <a:p>
            <a:pPr algn="ctr"/>
            <a:endParaRPr/>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210" name="PlaceHolder 1"/>
          <p:cNvSpPr>
            <a:spLocks noGrp="1"/>
          </p:cNvSpPr>
          <p:nvPr>
            <p:ph type="title"/>
          </p:nvPr>
        </p:nvSpPr>
        <p:spPr>
          <a:xfrm>
            <a:off x="609600" y="273600"/>
            <a:ext cx="10972320" cy="1145160"/>
          </a:xfrm>
          <a:prstGeom prst="rect">
            <a:avLst/>
          </a:prstGeom>
        </p:spPr>
        <p:txBody>
          <a:bodyPr lIns="0" tIns="0" rIns="0" bIns="0" anchor="ctr"/>
          <a:lstStyle/>
          <a:p>
            <a:endParaRPr/>
          </a:p>
        </p:txBody>
      </p:sp>
      <p:sp>
        <p:nvSpPr>
          <p:cNvPr id="211" name="PlaceHolder 2"/>
          <p:cNvSpPr>
            <a:spLocks noGrp="1"/>
          </p:cNvSpPr>
          <p:nvPr>
            <p:ph type="body"/>
          </p:nvPr>
        </p:nvSpPr>
        <p:spPr>
          <a:xfrm>
            <a:off x="609600" y="1604520"/>
            <a:ext cx="5354400" cy="1896840"/>
          </a:xfrm>
          <a:prstGeom prst="rect">
            <a:avLst/>
          </a:prstGeom>
        </p:spPr>
        <p:txBody>
          <a:bodyPr lIns="0" tIns="0" rIns="0" bIns="0"/>
          <a:lstStyle/>
          <a:p>
            <a:endParaRPr/>
          </a:p>
        </p:txBody>
      </p:sp>
      <p:sp>
        <p:nvSpPr>
          <p:cNvPr id="212" name="PlaceHolder 3"/>
          <p:cNvSpPr>
            <a:spLocks noGrp="1"/>
          </p:cNvSpPr>
          <p:nvPr>
            <p:ph type="body"/>
          </p:nvPr>
        </p:nvSpPr>
        <p:spPr>
          <a:xfrm>
            <a:off x="609600" y="3682080"/>
            <a:ext cx="5354400" cy="1896840"/>
          </a:xfrm>
          <a:prstGeom prst="rect">
            <a:avLst/>
          </a:prstGeom>
        </p:spPr>
        <p:txBody>
          <a:bodyPr lIns="0" tIns="0" rIns="0" bIns="0"/>
          <a:lstStyle/>
          <a:p>
            <a:endParaRPr/>
          </a:p>
        </p:txBody>
      </p:sp>
      <p:sp>
        <p:nvSpPr>
          <p:cNvPr id="213" name="PlaceHolder 4"/>
          <p:cNvSpPr>
            <a:spLocks noGrp="1"/>
          </p:cNvSpPr>
          <p:nvPr>
            <p:ph type="body"/>
          </p:nvPr>
        </p:nvSpPr>
        <p:spPr>
          <a:xfrm>
            <a:off x="6232320" y="1604520"/>
            <a:ext cx="5354400" cy="3977280"/>
          </a:xfrm>
          <a:prstGeom prst="rect">
            <a:avLst/>
          </a:prstGeom>
        </p:spPr>
        <p:txBody>
          <a:bodyPr lIns="0" tIns="0" rIns="0" bIns="0"/>
          <a:lstStyle/>
          <a:p>
            <a:endParaRPr/>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14" name="PlaceHolder 1"/>
          <p:cNvSpPr>
            <a:spLocks noGrp="1"/>
          </p:cNvSpPr>
          <p:nvPr>
            <p:ph type="title"/>
          </p:nvPr>
        </p:nvSpPr>
        <p:spPr>
          <a:xfrm>
            <a:off x="609600" y="273600"/>
            <a:ext cx="10972320" cy="1145160"/>
          </a:xfrm>
          <a:prstGeom prst="rect">
            <a:avLst/>
          </a:prstGeom>
        </p:spPr>
        <p:txBody>
          <a:bodyPr lIns="0" tIns="0" rIns="0" bIns="0" anchor="ctr"/>
          <a:lstStyle/>
          <a:p>
            <a:endParaRPr/>
          </a:p>
        </p:txBody>
      </p:sp>
      <p:sp>
        <p:nvSpPr>
          <p:cNvPr id="215" name="PlaceHolder 2"/>
          <p:cNvSpPr>
            <a:spLocks noGrp="1"/>
          </p:cNvSpPr>
          <p:nvPr>
            <p:ph type="body"/>
          </p:nvPr>
        </p:nvSpPr>
        <p:spPr>
          <a:xfrm>
            <a:off x="609600" y="1604520"/>
            <a:ext cx="5354400" cy="3977280"/>
          </a:xfrm>
          <a:prstGeom prst="rect">
            <a:avLst/>
          </a:prstGeom>
        </p:spPr>
        <p:txBody>
          <a:bodyPr lIns="0" tIns="0" rIns="0" bIns="0"/>
          <a:lstStyle/>
          <a:p>
            <a:endParaRPr/>
          </a:p>
        </p:txBody>
      </p:sp>
      <p:sp>
        <p:nvSpPr>
          <p:cNvPr id="216" name="PlaceHolder 3"/>
          <p:cNvSpPr>
            <a:spLocks noGrp="1"/>
          </p:cNvSpPr>
          <p:nvPr>
            <p:ph type="body"/>
          </p:nvPr>
        </p:nvSpPr>
        <p:spPr>
          <a:xfrm>
            <a:off x="6232320" y="1604520"/>
            <a:ext cx="5354400" cy="1896840"/>
          </a:xfrm>
          <a:prstGeom prst="rect">
            <a:avLst/>
          </a:prstGeom>
        </p:spPr>
        <p:txBody>
          <a:bodyPr lIns="0" tIns="0" rIns="0" bIns="0"/>
          <a:lstStyle/>
          <a:p>
            <a:endParaRPr/>
          </a:p>
        </p:txBody>
      </p:sp>
      <p:sp>
        <p:nvSpPr>
          <p:cNvPr id="217" name="PlaceHolder 4"/>
          <p:cNvSpPr>
            <a:spLocks noGrp="1"/>
          </p:cNvSpPr>
          <p:nvPr>
            <p:ph type="body"/>
          </p:nvPr>
        </p:nvSpPr>
        <p:spPr>
          <a:xfrm>
            <a:off x="6232320" y="3682080"/>
            <a:ext cx="5354400" cy="1896840"/>
          </a:xfrm>
          <a:prstGeom prst="rect">
            <a:avLst/>
          </a:prstGeom>
        </p:spPr>
        <p:txBody>
          <a:bodyPr lIns="0" tIns="0" rIns="0" bIns="0"/>
          <a:lstStyle/>
          <a:p>
            <a:endParaRPr/>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18" name="PlaceHolder 1"/>
          <p:cNvSpPr>
            <a:spLocks noGrp="1"/>
          </p:cNvSpPr>
          <p:nvPr>
            <p:ph type="title"/>
          </p:nvPr>
        </p:nvSpPr>
        <p:spPr>
          <a:xfrm>
            <a:off x="609600" y="273600"/>
            <a:ext cx="10972320" cy="1145160"/>
          </a:xfrm>
          <a:prstGeom prst="rect">
            <a:avLst/>
          </a:prstGeom>
        </p:spPr>
        <p:txBody>
          <a:bodyPr lIns="0" tIns="0" rIns="0" bIns="0" anchor="ctr"/>
          <a:lstStyle/>
          <a:p>
            <a:endParaRPr/>
          </a:p>
        </p:txBody>
      </p:sp>
      <p:sp>
        <p:nvSpPr>
          <p:cNvPr id="219" name="PlaceHolder 2"/>
          <p:cNvSpPr>
            <a:spLocks noGrp="1"/>
          </p:cNvSpPr>
          <p:nvPr>
            <p:ph type="body"/>
          </p:nvPr>
        </p:nvSpPr>
        <p:spPr>
          <a:xfrm>
            <a:off x="609600" y="1604520"/>
            <a:ext cx="5354400" cy="1896840"/>
          </a:xfrm>
          <a:prstGeom prst="rect">
            <a:avLst/>
          </a:prstGeom>
        </p:spPr>
        <p:txBody>
          <a:bodyPr lIns="0" tIns="0" rIns="0" bIns="0"/>
          <a:lstStyle/>
          <a:p>
            <a:endParaRPr/>
          </a:p>
        </p:txBody>
      </p:sp>
      <p:sp>
        <p:nvSpPr>
          <p:cNvPr id="220" name="PlaceHolder 3"/>
          <p:cNvSpPr>
            <a:spLocks noGrp="1"/>
          </p:cNvSpPr>
          <p:nvPr>
            <p:ph type="body"/>
          </p:nvPr>
        </p:nvSpPr>
        <p:spPr>
          <a:xfrm>
            <a:off x="6232320" y="1604520"/>
            <a:ext cx="5354400" cy="1896840"/>
          </a:xfrm>
          <a:prstGeom prst="rect">
            <a:avLst/>
          </a:prstGeom>
        </p:spPr>
        <p:txBody>
          <a:bodyPr lIns="0" tIns="0" rIns="0" bIns="0"/>
          <a:lstStyle/>
          <a:p>
            <a:endParaRPr/>
          </a:p>
        </p:txBody>
      </p:sp>
      <p:sp>
        <p:nvSpPr>
          <p:cNvPr id="221" name="PlaceHolder 4"/>
          <p:cNvSpPr>
            <a:spLocks noGrp="1"/>
          </p:cNvSpPr>
          <p:nvPr>
            <p:ph type="body"/>
          </p:nvPr>
        </p:nvSpPr>
        <p:spPr>
          <a:xfrm>
            <a:off x="609600" y="3682080"/>
            <a:ext cx="10972320" cy="1896840"/>
          </a:xfrm>
          <a:prstGeom prst="rect">
            <a:avLst/>
          </a:prstGeom>
        </p:spPr>
        <p:txBody>
          <a:bodyPr lIns="0" tIns="0" rIns="0" bIns="0"/>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609600" y="273600"/>
            <a:ext cx="10972320" cy="1145160"/>
          </a:xfrm>
          <a:prstGeom prst="rect">
            <a:avLst/>
          </a:prstGeom>
        </p:spPr>
        <p:txBody>
          <a:bodyPr lIns="0" tIns="0" rIns="0" bIns="0" anchor="ctr"/>
          <a:lstStyle/>
          <a:p>
            <a:endParaRPr/>
          </a:p>
        </p:txBody>
      </p:sp>
      <p:sp>
        <p:nvSpPr>
          <p:cNvPr id="15" name="PlaceHolder 2"/>
          <p:cNvSpPr>
            <a:spLocks noGrp="1"/>
          </p:cNvSpPr>
          <p:nvPr>
            <p:ph type="body"/>
          </p:nvPr>
        </p:nvSpPr>
        <p:spPr>
          <a:xfrm>
            <a:off x="609600" y="1604520"/>
            <a:ext cx="5354400" cy="1896840"/>
          </a:xfrm>
          <a:prstGeom prst="rect">
            <a:avLst/>
          </a:prstGeom>
        </p:spPr>
        <p:txBody>
          <a:bodyPr lIns="0" tIns="0" rIns="0" bIns="0"/>
          <a:lstStyle/>
          <a:p>
            <a:endParaRPr/>
          </a:p>
        </p:txBody>
      </p:sp>
      <p:sp>
        <p:nvSpPr>
          <p:cNvPr id="16" name="PlaceHolder 3"/>
          <p:cNvSpPr>
            <a:spLocks noGrp="1"/>
          </p:cNvSpPr>
          <p:nvPr>
            <p:ph type="body"/>
          </p:nvPr>
        </p:nvSpPr>
        <p:spPr>
          <a:xfrm>
            <a:off x="609600" y="3682080"/>
            <a:ext cx="5354400" cy="1896840"/>
          </a:xfrm>
          <a:prstGeom prst="rect">
            <a:avLst/>
          </a:prstGeom>
        </p:spPr>
        <p:txBody>
          <a:bodyPr lIns="0" tIns="0" rIns="0" bIns="0"/>
          <a:lstStyle/>
          <a:p>
            <a:endParaRPr/>
          </a:p>
        </p:txBody>
      </p:sp>
      <p:sp>
        <p:nvSpPr>
          <p:cNvPr id="17" name="PlaceHolder 4"/>
          <p:cNvSpPr>
            <a:spLocks noGrp="1"/>
          </p:cNvSpPr>
          <p:nvPr>
            <p:ph type="body"/>
          </p:nvPr>
        </p:nvSpPr>
        <p:spPr>
          <a:xfrm>
            <a:off x="6232320" y="1604520"/>
            <a:ext cx="5354400" cy="3977280"/>
          </a:xfrm>
          <a:prstGeom prst="rect">
            <a:avLst/>
          </a:prstGeom>
        </p:spPr>
        <p:txBody>
          <a:bodyPr lIns="0" tIns="0" rIns="0" bIns="0"/>
          <a:lstStyle/>
          <a:p>
            <a:endParaRPr/>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22" name="PlaceHolder 1"/>
          <p:cNvSpPr>
            <a:spLocks noGrp="1"/>
          </p:cNvSpPr>
          <p:nvPr>
            <p:ph type="title"/>
          </p:nvPr>
        </p:nvSpPr>
        <p:spPr>
          <a:xfrm>
            <a:off x="609600" y="273600"/>
            <a:ext cx="10972320" cy="1145160"/>
          </a:xfrm>
          <a:prstGeom prst="rect">
            <a:avLst/>
          </a:prstGeom>
        </p:spPr>
        <p:txBody>
          <a:bodyPr lIns="0" tIns="0" rIns="0" bIns="0" anchor="ctr"/>
          <a:lstStyle/>
          <a:p>
            <a:endParaRPr/>
          </a:p>
        </p:txBody>
      </p:sp>
      <p:sp>
        <p:nvSpPr>
          <p:cNvPr id="223" name="PlaceHolder 2"/>
          <p:cNvSpPr>
            <a:spLocks noGrp="1"/>
          </p:cNvSpPr>
          <p:nvPr>
            <p:ph type="body"/>
          </p:nvPr>
        </p:nvSpPr>
        <p:spPr>
          <a:xfrm>
            <a:off x="609600" y="1604520"/>
            <a:ext cx="10972320" cy="1896840"/>
          </a:xfrm>
          <a:prstGeom prst="rect">
            <a:avLst/>
          </a:prstGeom>
        </p:spPr>
        <p:txBody>
          <a:bodyPr lIns="0" tIns="0" rIns="0" bIns="0"/>
          <a:lstStyle/>
          <a:p>
            <a:endParaRPr/>
          </a:p>
        </p:txBody>
      </p:sp>
      <p:sp>
        <p:nvSpPr>
          <p:cNvPr id="224" name="PlaceHolder 3"/>
          <p:cNvSpPr>
            <a:spLocks noGrp="1"/>
          </p:cNvSpPr>
          <p:nvPr>
            <p:ph type="body"/>
          </p:nvPr>
        </p:nvSpPr>
        <p:spPr>
          <a:xfrm>
            <a:off x="609600" y="3682080"/>
            <a:ext cx="10972320" cy="1896840"/>
          </a:xfrm>
          <a:prstGeom prst="rect">
            <a:avLst/>
          </a:prstGeom>
        </p:spPr>
        <p:txBody>
          <a:bodyPr lIns="0" tIns="0" rIns="0" bIns="0"/>
          <a:lstStyle/>
          <a:p>
            <a:endParaRPr/>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25" name="PlaceHolder 1"/>
          <p:cNvSpPr>
            <a:spLocks noGrp="1"/>
          </p:cNvSpPr>
          <p:nvPr>
            <p:ph type="title"/>
          </p:nvPr>
        </p:nvSpPr>
        <p:spPr>
          <a:xfrm>
            <a:off x="609600" y="273600"/>
            <a:ext cx="10972320" cy="1145160"/>
          </a:xfrm>
          <a:prstGeom prst="rect">
            <a:avLst/>
          </a:prstGeom>
        </p:spPr>
        <p:txBody>
          <a:bodyPr lIns="0" tIns="0" rIns="0" bIns="0" anchor="ctr"/>
          <a:lstStyle/>
          <a:p>
            <a:endParaRPr/>
          </a:p>
        </p:txBody>
      </p:sp>
      <p:sp>
        <p:nvSpPr>
          <p:cNvPr id="226" name="PlaceHolder 2"/>
          <p:cNvSpPr>
            <a:spLocks noGrp="1"/>
          </p:cNvSpPr>
          <p:nvPr>
            <p:ph type="body"/>
          </p:nvPr>
        </p:nvSpPr>
        <p:spPr>
          <a:xfrm>
            <a:off x="609600" y="1604520"/>
            <a:ext cx="5354400" cy="1896840"/>
          </a:xfrm>
          <a:prstGeom prst="rect">
            <a:avLst/>
          </a:prstGeom>
        </p:spPr>
        <p:txBody>
          <a:bodyPr lIns="0" tIns="0" rIns="0" bIns="0"/>
          <a:lstStyle/>
          <a:p>
            <a:endParaRPr/>
          </a:p>
        </p:txBody>
      </p:sp>
      <p:sp>
        <p:nvSpPr>
          <p:cNvPr id="227" name="PlaceHolder 3"/>
          <p:cNvSpPr>
            <a:spLocks noGrp="1"/>
          </p:cNvSpPr>
          <p:nvPr>
            <p:ph type="body"/>
          </p:nvPr>
        </p:nvSpPr>
        <p:spPr>
          <a:xfrm>
            <a:off x="6232320" y="1604520"/>
            <a:ext cx="5354400" cy="1896840"/>
          </a:xfrm>
          <a:prstGeom prst="rect">
            <a:avLst/>
          </a:prstGeom>
        </p:spPr>
        <p:txBody>
          <a:bodyPr lIns="0" tIns="0" rIns="0" bIns="0"/>
          <a:lstStyle/>
          <a:p>
            <a:endParaRPr/>
          </a:p>
        </p:txBody>
      </p:sp>
      <p:sp>
        <p:nvSpPr>
          <p:cNvPr id="228" name="PlaceHolder 4"/>
          <p:cNvSpPr>
            <a:spLocks noGrp="1"/>
          </p:cNvSpPr>
          <p:nvPr>
            <p:ph type="body"/>
          </p:nvPr>
        </p:nvSpPr>
        <p:spPr>
          <a:xfrm>
            <a:off x="6232320" y="3682080"/>
            <a:ext cx="5354400" cy="1896840"/>
          </a:xfrm>
          <a:prstGeom prst="rect">
            <a:avLst/>
          </a:prstGeom>
        </p:spPr>
        <p:txBody>
          <a:bodyPr lIns="0" tIns="0" rIns="0" bIns="0"/>
          <a:lstStyle/>
          <a:p>
            <a:endParaRPr/>
          </a:p>
        </p:txBody>
      </p:sp>
      <p:sp>
        <p:nvSpPr>
          <p:cNvPr id="229" name="PlaceHolder 5"/>
          <p:cNvSpPr>
            <a:spLocks noGrp="1"/>
          </p:cNvSpPr>
          <p:nvPr>
            <p:ph type="body"/>
          </p:nvPr>
        </p:nvSpPr>
        <p:spPr>
          <a:xfrm>
            <a:off x="609600" y="3682080"/>
            <a:ext cx="5354400" cy="1896840"/>
          </a:xfrm>
          <a:prstGeom prst="rect">
            <a:avLst/>
          </a:prstGeom>
        </p:spPr>
        <p:txBody>
          <a:bodyPr lIns="0" tIns="0" rIns="0" bIns="0"/>
          <a:lstStyle/>
          <a:p>
            <a:endParaRPr/>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230" name="PlaceHolder 1"/>
          <p:cNvSpPr>
            <a:spLocks noGrp="1"/>
          </p:cNvSpPr>
          <p:nvPr>
            <p:ph type="title"/>
          </p:nvPr>
        </p:nvSpPr>
        <p:spPr>
          <a:xfrm>
            <a:off x="609600" y="273600"/>
            <a:ext cx="10972320" cy="1145160"/>
          </a:xfrm>
          <a:prstGeom prst="rect">
            <a:avLst/>
          </a:prstGeom>
        </p:spPr>
        <p:txBody>
          <a:bodyPr lIns="0" tIns="0" rIns="0" bIns="0" anchor="ctr"/>
          <a:lstStyle/>
          <a:p>
            <a:endParaRPr/>
          </a:p>
        </p:txBody>
      </p:sp>
      <p:sp>
        <p:nvSpPr>
          <p:cNvPr id="231" name="PlaceHolder 2"/>
          <p:cNvSpPr>
            <a:spLocks noGrp="1"/>
          </p:cNvSpPr>
          <p:nvPr>
            <p:ph type="body"/>
          </p:nvPr>
        </p:nvSpPr>
        <p:spPr>
          <a:xfrm>
            <a:off x="609600" y="1604520"/>
            <a:ext cx="10972320" cy="3977280"/>
          </a:xfrm>
          <a:prstGeom prst="rect">
            <a:avLst/>
          </a:prstGeom>
        </p:spPr>
        <p:txBody>
          <a:bodyPr lIns="0" tIns="0" rIns="0" bIns="0"/>
          <a:lstStyle/>
          <a:p>
            <a:endParaRPr/>
          </a:p>
        </p:txBody>
      </p:sp>
      <p:sp>
        <p:nvSpPr>
          <p:cNvPr id="232" name="PlaceHolder 3"/>
          <p:cNvSpPr>
            <a:spLocks noGrp="1"/>
          </p:cNvSpPr>
          <p:nvPr>
            <p:ph type="body"/>
          </p:nvPr>
        </p:nvSpPr>
        <p:spPr>
          <a:xfrm>
            <a:off x="609600" y="1604520"/>
            <a:ext cx="10972320" cy="3977280"/>
          </a:xfrm>
          <a:prstGeom prst="rect">
            <a:avLst/>
          </a:prstGeom>
        </p:spPr>
        <p:txBody>
          <a:bodyPr lIns="0" tIns="0" rIns="0" bIns="0"/>
          <a:lstStyle/>
          <a:p>
            <a:endParaRPr/>
          </a:p>
        </p:txBody>
      </p:sp>
      <p:pic>
        <p:nvPicPr>
          <p:cNvPr id="233" name="Imagen 232"/>
          <p:cNvPicPr/>
          <p:nvPr/>
        </p:nvPicPr>
        <p:blipFill>
          <a:blip r:embed="rId2"/>
          <a:stretch>
            <a:fillRect/>
          </a:stretch>
        </p:blipFill>
        <p:spPr>
          <a:xfrm>
            <a:off x="2772000" y="1604520"/>
            <a:ext cx="6646560" cy="3977280"/>
          </a:xfrm>
          <a:prstGeom prst="rect">
            <a:avLst/>
          </a:prstGeom>
          <a:ln>
            <a:noFill/>
          </a:ln>
        </p:spPr>
      </p:pic>
      <p:pic>
        <p:nvPicPr>
          <p:cNvPr id="234" name="Imagen 233"/>
          <p:cNvPicPr/>
          <p:nvPr/>
        </p:nvPicPr>
        <p:blipFill>
          <a:blip r:embed="rId2"/>
          <a:stretch>
            <a:fillRect/>
          </a:stretch>
        </p:blipFill>
        <p:spPr>
          <a:xfrm>
            <a:off x="2772000" y="1604520"/>
            <a:ext cx="6646560" cy="3977280"/>
          </a:xfrm>
          <a:prstGeom prst="rect">
            <a:avLst/>
          </a:prstGeom>
          <a:ln>
            <a:noFill/>
          </a:ln>
        </p:spPr>
      </p:pic>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277" name="PlaceHolder 1"/>
          <p:cNvSpPr>
            <a:spLocks noGrp="1"/>
          </p:cNvSpPr>
          <p:nvPr>
            <p:ph type="title"/>
          </p:nvPr>
        </p:nvSpPr>
        <p:spPr>
          <a:xfrm>
            <a:off x="609600" y="273600"/>
            <a:ext cx="10972320" cy="1145160"/>
          </a:xfrm>
          <a:prstGeom prst="rect">
            <a:avLst/>
          </a:prstGeom>
        </p:spPr>
        <p:txBody>
          <a:bodyPr lIns="0" tIns="0" rIns="0" bIns="0" anchor="ctr"/>
          <a:lstStyle/>
          <a:p>
            <a:endParaRPr/>
          </a:p>
        </p:txBody>
      </p:sp>
      <p:sp>
        <p:nvSpPr>
          <p:cNvPr id="278" name="PlaceHolder 2"/>
          <p:cNvSpPr>
            <a:spLocks noGrp="1"/>
          </p:cNvSpPr>
          <p:nvPr>
            <p:ph type="subTitle"/>
          </p:nvPr>
        </p:nvSpPr>
        <p:spPr>
          <a:xfrm>
            <a:off x="609600" y="1604520"/>
            <a:ext cx="10972320" cy="3977640"/>
          </a:xfrm>
          <a:prstGeom prst="rect">
            <a:avLst/>
          </a:prstGeom>
        </p:spPr>
        <p:txBody>
          <a:bodyPr lIns="0" tIns="0" rIns="0" bIns="0" anchor="ctr"/>
          <a:lstStyle/>
          <a:p>
            <a:pPr algn="ctr"/>
            <a:endParaRPr/>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279" name="PlaceHolder 1"/>
          <p:cNvSpPr>
            <a:spLocks noGrp="1"/>
          </p:cNvSpPr>
          <p:nvPr>
            <p:ph type="title"/>
          </p:nvPr>
        </p:nvSpPr>
        <p:spPr>
          <a:xfrm>
            <a:off x="609600" y="273600"/>
            <a:ext cx="10972320" cy="1145160"/>
          </a:xfrm>
          <a:prstGeom prst="rect">
            <a:avLst/>
          </a:prstGeom>
        </p:spPr>
        <p:txBody>
          <a:bodyPr lIns="0" tIns="0" rIns="0" bIns="0" anchor="ctr"/>
          <a:lstStyle/>
          <a:p>
            <a:endParaRPr/>
          </a:p>
        </p:txBody>
      </p:sp>
      <p:sp>
        <p:nvSpPr>
          <p:cNvPr id="280" name="PlaceHolder 2"/>
          <p:cNvSpPr>
            <a:spLocks noGrp="1"/>
          </p:cNvSpPr>
          <p:nvPr>
            <p:ph type="body"/>
          </p:nvPr>
        </p:nvSpPr>
        <p:spPr>
          <a:xfrm>
            <a:off x="609600" y="1604520"/>
            <a:ext cx="10972320" cy="3977280"/>
          </a:xfrm>
          <a:prstGeom prst="rect">
            <a:avLst/>
          </a:prstGeom>
        </p:spPr>
        <p:txBody>
          <a:bodyPr lIns="0" tIns="0" rIns="0" bIns="0"/>
          <a:lstStyle/>
          <a:p>
            <a:endParaRPr/>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281" name="PlaceHolder 1"/>
          <p:cNvSpPr>
            <a:spLocks noGrp="1"/>
          </p:cNvSpPr>
          <p:nvPr>
            <p:ph type="title"/>
          </p:nvPr>
        </p:nvSpPr>
        <p:spPr>
          <a:xfrm>
            <a:off x="609600" y="273600"/>
            <a:ext cx="10972320" cy="1145160"/>
          </a:xfrm>
          <a:prstGeom prst="rect">
            <a:avLst/>
          </a:prstGeom>
        </p:spPr>
        <p:txBody>
          <a:bodyPr lIns="0" tIns="0" rIns="0" bIns="0" anchor="ctr"/>
          <a:lstStyle/>
          <a:p>
            <a:endParaRPr/>
          </a:p>
        </p:txBody>
      </p:sp>
      <p:sp>
        <p:nvSpPr>
          <p:cNvPr id="282" name="PlaceHolder 2"/>
          <p:cNvSpPr>
            <a:spLocks noGrp="1"/>
          </p:cNvSpPr>
          <p:nvPr>
            <p:ph type="body"/>
          </p:nvPr>
        </p:nvSpPr>
        <p:spPr>
          <a:xfrm>
            <a:off x="609600" y="1604520"/>
            <a:ext cx="5354400" cy="3977280"/>
          </a:xfrm>
          <a:prstGeom prst="rect">
            <a:avLst/>
          </a:prstGeom>
        </p:spPr>
        <p:txBody>
          <a:bodyPr lIns="0" tIns="0" rIns="0" bIns="0"/>
          <a:lstStyle/>
          <a:p>
            <a:endParaRPr/>
          </a:p>
        </p:txBody>
      </p:sp>
      <p:sp>
        <p:nvSpPr>
          <p:cNvPr id="283" name="PlaceHolder 3"/>
          <p:cNvSpPr>
            <a:spLocks noGrp="1"/>
          </p:cNvSpPr>
          <p:nvPr>
            <p:ph type="body"/>
          </p:nvPr>
        </p:nvSpPr>
        <p:spPr>
          <a:xfrm>
            <a:off x="6232320" y="1604520"/>
            <a:ext cx="5354400" cy="3977280"/>
          </a:xfrm>
          <a:prstGeom prst="rect">
            <a:avLst/>
          </a:prstGeom>
        </p:spPr>
        <p:txBody>
          <a:bodyPr lIns="0" tIns="0" rIns="0" bIns="0"/>
          <a:lstStyle/>
          <a:p>
            <a:endParaRPr/>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84" name="PlaceHolder 1"/>
          <p:cNvSpPr>
            <a:spLocks noGrp="1"/>
          </p:cNvSpPr>
          <p:nvPr>
            <p:ph type="title"/>
          </p:nvPr>
        </p:nvSpPr>
        <p:spPr>
          <a:xfrm>
            <a:off x="609600" y="273600"/>
            <a:ext cx="10972320" cy="1145160"/>
          </a:xfrm>
          <a:prstGeom prst="rect">
            <a:avLst/>
          </a:prstGeom>
        </p:spPr>
        <p:txBody>
          <a:bodyPr lIns="0" tIns="0" rIns="0" bIns="0" anchor="ctr"/>
          <a:lstStyle/>
          <a:p>
            <a:endParaRPr/>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285" name="PlaceHolder 1"/>
          <p:cNvSpPr>
            <a:spLocks noGrp="1"/>
          </p:cNvSpPr>
          <p:nvPr>
            <p:ph type="subTitle"/>
          </p:nvPr>
        </p:nvSpPr>
        <p:spPr>
          <a:xfrm>
            <a:off x="609600" y="273600"/>
            <a:ext cx="10972320" cy="5308200"/>
          </a:xfrm>
          <a:prstGeom prst="rect">
            <a:avLst/>
          </a:prstGeom>
        </p:spPr>
        <p:txBody>
          <a:bodyPr lIns="0" tIns="0" rIns="0" bIns="0" anchor="ctr"/>
          <a:lstStyle/>
          <a:p>
            <a:pPr algn="ctr"/>
            <a:endParaRPr/>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286" name="PlaceHolder 1"/>
          <p:cNvSpPr>
            <a:spLocks noGrp="1"/>
          </p:cNvSpPr>
          <p:nvPr>
            <p:ph type="title"/>
          </p:nvPr>
        </p:nvSpPr>
        <p:spPr>
          <a:xfrm>
            <a:off x="609600" y="273600"/>
            <a:ext cx="10972320" cy="1145160"/>
          </a:xfrm>
          <a:prstGeom prst="rect">
            <a:avLst/>
          </a:prstGeom>
        </p:spPr>
        <p:txBody>
          <a:bodyPr lIns="0" tIns="0" rIns="0" bIns="0" anchor="ctr"/>
          <a:lstStyle/>
          <a:p>
            <a:endParaRPr/>
          </a:p>
        </p:txBody>
      </p:sp>
      <p:sp>
        <p:nvSpPr>
          <p:cNvPr id="287" name="PlaceHolder 2"/>
          <p:cNvSpPr>
            <a:spLocks noGrp="1"/>
          </p:cNvSpPr>
          <p:nvPr>
            <p:ph type="body"/>
          </p:nvPr>
        </p:nvSpPr>
        <p:spPr>
          <a:xfrm>
            <a:off x="609600" y="1604520"/>
            <a:ext cx="5354400" cy="1896840"/>
          </a:xfrm>
          <a:prstGeom prst="rect">
            <a:avLst/>
          </a:prstGeom>
        </p:spPr>
        <p:txBody>
          <a:bodyPr lIns="0" tIns="0" rIns="0" bIns="0"/>
          <a:lstStyle/>
          <a:p>
            <a:endParaRPr/>
          </a:p>
        </p:txBody>
      </p:sp>
      <p:sp>
        <p:nvSpPr>
          <p:cNvPr id="288" name="PlaceHolder 3"/>
          <p:cNvSpPr>
            <a:spLocks noGrp="1"/>
          </p:cNvSpPr>
          <p:nvPr>
            <p:ph type="body"/>
          </p:nvPr>
        </p:nvSpPr>
        <p:spPr>
          <a:xfrm>
            <a:off x="609600" y="3682080"/>
            <a:ext cx="5354400" cy="1896840"/>
          </a:xfrm>
          <a:prstGeom prst="rect">
            <a:avLst/>
          </a:prstGeom>
        </p:spPr>
        <p:txBody>
          <a:bodyPr lIns="0" tIns="0" rIns="0" bIns="0"/>
          <a:lstStyle/>
          <a:p>
            <a:endParaRPr/>
          </a:p>
        </p:txBody>
      </p:sp>
      <p:sp>
        <p:nvSpPr>
          <p:cNvPr id="289" name="PlaceHolder 4"/>
          <p:cNvSpPr>
            <a:spLocks noGrp="1"/>
          </p:cNvSpPr>
          <p:nvPr>
            <p:ph type="body"/>
          </p:nvPr>
        </p:nvSpPr>
        <p:spPr>
          <a:xfrm>
            <a:off x="6232320" y="1604520"/>
            <a:ext cx="5354400" cy="3977280"/>
          </a:xfrm>
          <a:prstGeom prst="rect">
            <a:avLst/>
          </a:prstGeom>
        </p:spPr>
        <p:txBody>
          <a:bodyPr lIns="0" tIns="0" rIns="0" bIns="0"/>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609600" y="273600"/>
            <a:ext cx="10972320" cy="1145160"/>
          </a:xfrm>
          <a:prstGeom prst="rect">
            <a:avLst/>
          </a:prstGeom>
        </p:spPr>
        <p:txBody>
          <a:bodyPr lIns="0" tIns="0" rIns="0" bIns="0" anchor="ctr"/>
          <a:lstStyle/>
          <a:p>
            <a:endParaRPr/>
          </a:p>
        </p:txBody>
      </p:sp>
      <p:sp>
        <p:nvSpPr>
          <p:cNvPr id="19" name="PlaceHolder 2"/>
          <p:cNvSpPr>
            <a:spLocks noGrp="1"/>
          </p:cNvSpPr>
          <p:nvPr>
            <p:ph type="body"/>
          </p:nvPr>
        </p:nvSpPr>
        <p:spPr>
          <a:xfrm>
            <a:off x="609600" y="1604520"/>
            <a:ext cx="5354400" cy="3977280"/>
          </a:xfrm>
          <a:prstGeom prst="rect">
            <a:avLst/>
          </a:prstGeom>
        </p:spPr>
        <p:txBody>
          <a:bodyPr lIns="0" tIns="0" rIns="0" bIns="0"/>
          <a:lstStyle/>
          <a:p>
            <a:endParaRPr/>
          </a:p>
        </p:txBody>
      </p:sp>
      <p:sp>
        <p:nvSpPr>
          <p:cNvPr id="20" name="PlaceHolder 3"/>
          <p:cNvSpPr>
            <a:spLocks noGrp="1"/>
          </p:cNvSpPr>
          <p:nvPr>
            <p:ph type="body"/>
          </p:nvPr>
        </p:nvSpPr>
        <p:spPr>
          <a:xfrm>
            <a:off x="6232320" y="1604520"/>
            <a:ext cx="5354400" cy="1896840"/>
          </a:xfrm>
          <a:prstGeom prst="rect">
            <a:avLst/>
          </a:prstGeom>
        </p:spPr>
        <p:txBody>
          <a:bodyPr lIns="0" tIns="0" rIns="0" bIns="0"/>
          <a:lstStyle/>
          <a:p>
            <a:endParaRPr/>
          </a:p>
        </p:txBody>
      </p:sp>
      <p:sp>
        <p:nvSpPr>
          <p:cNvPr id="21" name="PlaceHolder 4"/>
          <p:cNvSpPr>
            <a:spLocks noGrp="1"/>
          </p:cNvSpPr>
          <p:nvPr>
            <p:ph type="body"/>
          </p:nvPr>
        </p:nvSpPr>
        <p:spPr>
          <a:xfrm>
            <a:off x="6232320" y="3682080"/>
            <a:ext cx="5354400" cy="1896840"/>
          </a:xfrm>
          <a:prstGeom prst="rect">
            <a:avLst/>
          </a:prstGeom>
        </p:spPr>
        <p:txBody>
          <a:bodyPr lIns="0" tIns="0" rIns="0" bIns="0"/>
          <a:lstStyle/>
          <a:p>
            <a:endParaRPr/>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90" name="PlaceHolder 1"/>
          <p:cNvSpPr>
            <a:spLocks noGrp="1"/>
          </p:cNvSpPr>
          <p:nvPr>
            <p:ph type="title"/>
          </p:nvPr>
        </p:nvSpPr>
        <p:spPr>
          <a:xfrm>
            <a:off x="609600" y="273600"/>
            <a:ext cx="10972320" cy="1145160"/>
          </a:xfrm>
          <a:prstGeom prst="rect">
            <a:avLst/>
          </a:prstGeom>
        </p:spPr>
        <p:txBody>
          <a:bodyPr lIns="0" tIns="0" rIns="0" bIns="0" anchor="ctr"/>
          <a:lstStyle/>
          <a:p>
            <a:endParaRPr/>
          </a:p>
        </p:txBody>
      </p:sp>
      <p:sp>
        <p:nvSpPr>
          <p:cNvPr id="291" name="PlaceHolder 2"/>
          <p:cNvSpPr>
            <a:spLocks noGrp="1"/>
          </p:cNvSpPr>
          <p:nvPr>
            <p:ph type="body"/>
          </p:nvPr>
        </p:nvSpPr>
        <p:spPr>
          <a:xfrm>
            <a:off x="609600" y="1604520"/>
            <a:ext cx="5354400" cy="3977280"/>
          </a:xfrm>
          <a:prstGeom prst="rect">
            <a:avLst/>
          </a:prstGeom>
        </p:spPr>
        <p:txBody>
          <a:bodyPr lIns="0" tIns="0" rIns="0" bIns="0"/>
          <a:lstStyle/>
          <a:p>
            <a:endParaRPr/>
          </a:p>
        </p:txBody>
      </p:sp>
      <p:sp>
        <p:nvSpPr>
          <p:cNvPr id="292" name="PlaceHolder 3"/>
          <p:cNvSpPr>
            <a:spLocks noGrp="1"/>
          </p:cNvSpPr>
          <p:nvPr>
            <p:ph type="body"/>
          </p:nvPr>
        </p:nvSpPr>
        <p:spPr>
          <a:xfrm>
            <a:off x="6232320" y="1604520"/>
            <a:ext cx="5354400" cy="1896840"/>
          </a:xfrm>
          <a:prstGeom prst="rect">
            <a:avLst/>
          </a:prstGeom>
        </p:spPr>
        <p:txBody>
          <a:bodyPr lIns="0" tIns="0" rIns="0" bIns="0"/>
          <a:lstStyle/>
          <a:p>
            <a:endParaRPr/>
          </a:p>
        </p:txBody>
      </p:sp>
      <p:sp>
        <p:nvSpPr>
          <p:cNvPr id="293" name="PlaceHolder 4"/>
          <p:cNvSpPr>
            <a:spLocks noGrp="1"/>
          </p:cNvSpPr>
          <p:nvPr>
            <p:ph type="body"/>
          </p:nvPr>
        </p:nvSpPr>
        <p:spPr>
          <a:xfrm>
            <a:off x="6232320" y="3682080"/>
            <a:ext cx="5354400" cy="1896840"/>
          </a:xfrm>
          <a:prstGeom prst="rect">
            <a:avLst/>
          </a:prstGeom>
        </p:spPr>
        <p:txBody>
          <a:bodyPr lIns="0" tIns="0" rIns="0" bIns="0"/>
          <a:lstStyle/>
          <a:p>
            <a:endParaRPr/>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94" name="PlaceHolder 1"/>
          <p:cNvSpPr>
            <a:spLocks noGrp="1"/>
          </p:cNvSpPr>
          <p:nvPr>
            <p:ph type="title"/>
          </p:nvPr>
        </p:nvSpPr>
        <p:spPr>
          <a:xfrm>
            <a:off x="609600" y="273600"/>
            <a:ext cx="10972320" cy="1145160"/>
          </a:xfrm>
          <a:prstGeom prst="rect">
            <a:avLst/>
          </a:prstGeom>
        </p:spPr>
        <p:txBody>
          <a:bodyPr lIns="0" tIns="0" rIns="0" bIns="0" anchor="ctr"/>
          <a:lstStyle/>
          <a:p>
            <a:endParaRPr/>
          </a:p>
        </p:txBody>
      </p:sp>
      <p:sp>
        <p:nvSpPr>
          <p:cNvPr id="295" name="PlaceHolder 2"/>
          <p:cNvSpPr>
            <a:spLocks noGrp="1"/>
          </p:cNvSpPr>
          <p:nvPr>
            <p:ph type="body"/>
          </p:nvPr>
        </p:nvSpPr>
        <p:spPr>
          <a:xfrm>
            <a:off x="609600" y="1604520"/>
            <a:ext cx="5354400" cy="1896840"/>
          </a:xfrm>
          <a:prstGeom prst="rect">
            <a:avLst/>
          </a:prstGeom>
        </p:spPr>
        <p:txBody>
          <a:bodyPr lIns="0" tIns="0" rIns="0" bIns="0"/>
          <a:lstStyle/>
          <a:p>
            <a:endParaRPr/>
          </a:p>
        </p:txBody>
      </p:sp>
      <p:sp>
        <p:nvSpPr>
          <p:cNvPr id="296" name="PlaceHolder 3"/>
          <p:cNvSpPr>
            <a:spLocks noGrp="1"/>
          </p:cNvSpPr>
          <p:nvPr>
            <p:ph type="body"/>
          </p:nvPr>
        </p:nvSpPr>
        <p:spPr>
          <a:xfrm>
            <a:off x="6232320" y="1604520"/>
            <a:ext cx="5354400" cy="1896840"/>
          </a:xfrm>
          <a:prstGeom prst="rect">
            <a:avLst/>
          </a:prstGeom>
        </p:spPr>
        <p:txBody>
          <a:bodyPr lIns="0" tIns="0" rIns="0" bIns="0"/>
          <a:lstStyle/>
          <a:p>
            <a:endParaRPr/>
          </a:p>
        </p:txBody>
      </p:sp>
      <p:sp>
        <p:nvSpPr>
          <p:cNvPr id="297" name="PlaceHolder 4"/>
          <p:cNvSpPr>
            <a:spLocks noGrp="1"/>
          </p:cNvSpPr>
          <p:nvPr>
            <p:ph type="body"/>
          </p:nvPr>
        </p:nvSpPr>
        <p:spPr>
          <a:xfrm>
            <a:off x="609600" y="3682080"/>
            <a:ext cx="10972320" cy="1896840"/>
          </a:xfrm>
          <a:prstGeom prst="rect">
            <a:avLst/>
          </a:prstGeom>
        </p:spPr>
        <p:txBody>
          <a:bodyPr lIns="0" tIns="0" rIns="0" bIns="0"/>
          <a:lstStyle/>
          <a:p>
            <a:endParaRPr/>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98" name="PlaceHolder 1"/>
          <p:cNvSpPr>
            <a:spLocks noGrp="1"/>
          </p:cNvSpPr>
          <p:nvPr>
            <p:ph type="title"/>
          </p:nvPr>
        </p:nvSpPr>
        <p:spPr>
          <a:xfrm>
            <a:off x="609600" y="273600"/>
            <a:ext cx="10972320" cy="1145160"/>
          </a:xfrm>
          <a:prstGeom prst="rect">
            <a:avLst/>
          </a:prstGeom>
        </p:spPr>
        <p:txBody>
          <a:bodyPr lIns="0" tIns="0" rIns="0" bIns="0" anchor="ctr"/>
          <a:lstStyle/>
          <a:p>
            <a:endParaRPr/>
          </a:p>
        </p:txBody>
      </p:sp>
      <p:sp>
        <p:nvSpPr>
          <p:cNvPr id="299" name="PlaceHolder 2"/>
          <p:cNvSpPr>
            <a:spLocks noGrp="1"/>
          </p:cNvSpPr>
          <p:nvPr>
            <p:ph type="body"/>
          </p:nvPr>
        </p:nvSpPr>
        <p:spPr>
          <a:xfrm>
            <a:off x="609600" y="1604520"/>
            <a:ext cx="10972320" cy="1896840"/>
          </a:xfrm>
          <a:prstGeom prst="rect">
            <a:avLst/>
          </a:prstGeom>
        </p:spPr>
        <p:txBody>
          <a:bodyPr lIns="0" tIns="0" rIns="0" bIns="0"/>
          <a:lstStyle/>
          <a:p>
            <a:endParaRPr/>
          </a:p>
        </p:txBody>
      </p:sp>
      <p:sp>
        <p:nvSpPr>
          <p:cNvPr id="300" name="PlaceHolder 3"/>
          <p:cNvSpPr>
            <a:spLocks noGrp="1"/>
          </p:cNvSpPr>
          <p:nvPr>
            <p:ph type="body"/>
          </p:nvPr>
        </p:nvSpPr>
        <p:spPr>
          <a:xfrm>
            <a:off x="609600" y="3682080"/>
            <a:ext cx="10972320" cy="1896840"/>
          </a:xfrm>
          <a:prstGeom prst="rect">
            <a:avLst/>
          </a:prstGeom>
        </p:spPr>
        <p:txBody>
          <a:bodyPr lIns="0" tIns="0" rIns="0" bIns="0"/>
          <a:lstStyle/>
          <a:p>
            <a:endParaRPr/>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301" name="PlaceHolder 1"/>
          <p:cNvSpPr>
            <a:spLocks noGrp="1"/>
          </p:cNvSpPr>
          <p:nvPr>
            <p:ph type="title"/>
          </p:nvPr>
        </p:nvSpPr>
        <p:spPr>
          <a:xfrm>
            <a:off x="609600" y="273600"/>
            <a:ext cx="10972320" cy="1145160"/>
          </a:xfrm>
          <a:prstGeom prst="rect">
            <a:avLst/>
          </a:prstGeom>
        </p:spPr>
        <p:txBody>
          <a:bodyPr lIns="0" tIns="0" rIns="0" bIns="0" anchor="ctr"/>
          <a:lstStyle/>
          <a:p>
            <a:endParaRPr/>
          </a:p>
        </p:txBody>
      </p:sp>
      <p:sp>
        <p:nvSpPr>
          <p:cNvPr id="302" name="PlaceHolder 2"/>
          <p:cNvSpPr>
            <a:spLocks noGrp="1"/>
          </p:cNvSpPr>
          <p:nvPr>
            <p:ph type="body"/>
          </p:nvPr>
        </p:nvSpPr>
        <p:spPr>
          <a:xfrm>
            <a:off x="609600" y="1604520"/>
            <a:ext cx="5354400" cy="1896840"/>
          </a:xfrm>
          <a:prstGeom prst="rect">
            <a:avLst/>
          </a:prstGeom>
        </p:spPr>
        <p:txBody>
          <a:bodyPr lIns="0" tIns="0" rIns="0" bIns="0"/>
          <a:lstStyle/>
          <a:p>
            <a:endParaRPr/>
          </a:p>
        </p:txBody>
      </p:sp>
      <p:sp>
        <p:nvSpPr>
          <p:cNvPr id="303" name="PlaceHolder 3"/>
          <p:cNvSpPr>
            <a:spLocks noGrp="1"/>
          </p:cNvSpPr>
          <p:nvPr>
            <p:ph type="body"/>
          </p:nvPr>
        </p:nvSpPr>
        <p:spPr>
          <a:xfrm>
            <a:off x="6232320" y="1604520"/>
            <a:ext cx="5354400" cy="1896840"/>
          </a:xfrm>
          <a:prstGeom prst="rect">
            <a:avLst/>
          </a:prstGeom>
        </p:spPr>
        <p:txBody>
          <a:bodyPr lIns="0" tIns="0" rIns="0" bIns="0"/>
          <a:lstStyle/>
          <a:p>
            <a:endParaRPr/>
          </a:p>
        </p:txBody>
      </p:sp>
      <p:sp>
        <p:nvSpPr>
          <p:cNvPr id="304" name="PlaceHolder 4"/>
          <p:cNvSpPr>
            <a:spLocks noGrp="1"/>
          </p:cNvSpPr>
          <p:nvPr>
            <p:ph type="body"/>
          </p:nvPr>
        </p:nvSpPr>
        <p:spPr>
          <a:xfrm>
            <a:off x="6232320" y="3682080"/>
            <a:ext cx="5354400" cy="1896840"/>
          </a:xfrm>
          <a:prstGeom prst="rect">
            <a:avLst/>
          </a:prstGeom>
        </p:spPr>
        <p:txBody>
          <a:bodyPr lIns="0" tIns="0" rIns="0" bIns="0"/>
          <a:lstStyle/>
          <a:p>
            <a:endParaRPr/>
          </a:p>
        </p:txBody>
      </p:sp>
      <p:sp>
        <p:nvSpPr>
          <p:cNvPr id="305" name="PlaceHolder 5"/>
          <p:cNvSpPr>
            <a:spLocks noGrp="1"/>
          </p:cNvSpPr>
          <p:nvPr>
            <p:ph type="body"/>
          </p:nvPr>
        </p:nvSpPr>
        <p:spPr>
          <a:xfrm>
            <a:off x="609600" y="3682080"/>
            <a:ext cx="5354400" cy="1896840"/>
          </a:xfrm>
          <a:prstGeom prst="rect">
            <a:avLst/>
          </a:prstGeom>
        </p:spPr>
        <p:txBody>
          <a:bodyPr lIns="0" tIns="0" rIns="0" bIns="0"/>
          <a:lstStyle/>
          <a:p>
            <a:endParaRPr/>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06" name="PlaceHolder 1"/>
          <p:cNvSpPr>
            <a:spLocks noGrp="1"/>
          </p:cNvSpPr>
          <p:nvPr>
            <p:ph type="title"/>
          </p:nvPr>
        </p:nvSpPr>
        <p:spPr>
          <a:xfrm>
            <a:off x="609600" y="273600"/>
            <a:ext cx="10972320" cy="1145160"/>
          </a:xfrm>
          <a:prstGeom prst="rect">
            <a:avLst/>
          </a:prstGeom>
        </p:spPr>
        <p:txBody>
          <a:bodyPr lIns="0" tIns="0" rIns="0" bIns="0" anchor="ctr"/>
          <a:lstStyle/>
          <a:p>
            <a:endParaRPr/>
          </a:p>
        </p:txBody>
      </p:sp>
      <p:sp>
        <p:nvSpPr>
          <p:cNvPr id="307" name="PlaceHolder 2"/>
          <p:cNvSpPr>
            <a:spLocks noGrp="1"/>
          </p:cNvSpPr>
          <p:nvPr>
            <p:ph type="body"/>
          </p:nvPr>
        </p:nvSpPr>
        <p:spPr>
          <a:xfrm>
            <a:off x="609600" y="1604520"/>
            <a:ext cx="10972320" cy="3977280"/>
          </a:xfrm>
          <a:prstGeom prst="rect">
            <a:avLst/>
          </a:prstGeom>
        </p:spPr>
        <p:txBody>
          <a:bodyPr lIns="0" tIns="0" rIns="0" bIns="0"/>
          <a:lstStyle/>
          <a:p>
            <a:endParaRPr/>
          </a:p>
        </p:txBody>
      </p:sp>
      <p:sp>
        <p:nvSpPr>
          <p:cNvPr id="308" name="PlaceHolder 3"/>
          <p:cNvSpPr>
            <a:spLocks noGrp="1"/>
          </p:cNvSpPr>
          <p:nvPr>
            <p:ph type="body"/>
          </p:nvPr>
        </p:nvSpPr>
        <p:spPr>
          <a:xfrm>
            <a:off x="609600" y="1604520"/>
            <a:ext cx="10972320" cy="3977280"/>
          </a:xfrm>
          <a:prstGeom prst="rect">
            <a:avLst/>
          </a:prstGeom>
        </p:spPr>
        <p:txBody>
          <a:bodyPr lIns="0" tIns="0" rIns="0" bIns="0"/>
          <a:lstStyle/>
          <a:p>
            <a:endParaRPr/>
          </a:p>
        </p:txBody>
      </p:sp>
      <p:pic>
        <p:nvPicPr>
          <p:cNvPr id="309" name="Imagen 308"/>
          <p:cNvPicPr/>
          <p:nvPr/>
        </p:nvPicPr>
        <p:blipFill>
          <a:blip r:embed="rId2"/>
          <a:stretch>
            <a:fillRect/>
          </a:stretch>
        </p:blipFill>
        <p:spPr>
          <a:xfrm>
            <a:off x="2772000" y="1604520"/>
            <a:ext cx="6646560" cy="3977280"/>
          </a:xfrm>
          <a:prstGeom prst="rect">
            <a:avLst/>
          </a:prstGeom>
          <a:ln>
            <a:noFill/>
          </a:ln>
        </p:spPr>
      </p:pic>
      <p:pic>
        <p:nvPicPr>
          <p:cNvPr id="310" name="Imagen 309"/>
          <p:cNvPicPr/>
          <p:nvPr/>
        </p:nvPicPr>
        <p:blipFill>
          <a:blip r:embed="rId2"/>
          <a:stretch>
            <a:fillRect/>
          </a:stretch>
        </p:blipFill>
        <p:spPr>
          <a:xfrm>
            <a:off x="2772000" y="1604520"/>
            <a:ext cx="6646560" cy="3977280"/>
          </a:xfrm>
          <a:prstGeom prst="rect">
            <a:avLst/>
          </a:prstGeom>
          <a:ln>
            <a:noFill/>
          </a:ln>
        </p:spPr>
      </p:pic>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246139-3CDA-48E3-BB0B-5BF422343F2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4BE3356-0B99-4DDB-AF57-27A8B2DE724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5EE64B4-C80D-4693-AD39-1BC8DFF52D44}"/>
              </a:ext>
            </a:extLst>
          </p:cNvPr>
          <p:cNvSpPr>
            <a:spLocks noGrp="1"/>
          </p:cNvSpPr>
          <p:nvPr>
            <p:ph type="dt" sz="half" idx="10"/>
          </p:nvPr>
        </p:nvSpPr>
        <p:spPr/>
        <p:txBody>
          <a:bodyPr/>
          <a:lstStyle/>
          <a:p>
            <a:fld id="{603A5BFD-B78F-422F-B6BC-6EB6F4CA17D1}" type="datetimeFigureOut">
              <a:rPr lang="en-US" smtClean="0"/>
              <a:t>10/8/20</a:t>
            </a:fld>
            <a:endParaRPr lang="en-US"/>
          </a:p>
        </p:txBody>
      </p:sp>
      <p:sp>
        <p:nvSpPr>
          <p:cNvPr id="5" name="Footer Placeholder 4">
            <a:extLst>
              <a:ext uri="{FF2B5EF4-FFF2-40B4-BE49-F238E27FC236}">
                <a16:creationId xmlns:a16="http://schemas.microsoft.com/office/drawing/2014/main" id="{1C727AFC-4147-44EF-8D77-85F540ACBD3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C36E0A1-6D52-4693-ACB3-A117A90EFA0F}"/>
              </a:ext>
            </a:extLst>
          </p:cNvPr>
          <p:cNvSpPr>
            <a:spLocks noGrp="1"/>
          </p:cNvSpPr>
          <p:nvPr>
            <p:ph type="sldNum" sz="quarter" idx="12"/>
          </p:nvPr>
        </p:nvSpPr>
        <p:spPr/>
        <p:txBody>
          <a:bodyPr/>
          <a:lstStyle/>
          <a:p>
            <a:fld id="{FEDADF69-2163-48B1-A8E4-F3E5EEA34D45}" type="slidenum">
              <a:rPr lang="en-US" smtClean="0"/>
              <a:t>‹Nº›</a:t>
            </a:fld>
            <a:endParaRPr lang="en-US"/>
          </a:p>
        </p:txBody>
      </p:sp>
    </p:spTree>
    <p:extLst>
      <p:ext uri="{BB962C8B-B14F-4D97-AF65-F5344CB8AC3E}">
        <p14:creationId xmlns:p14="http://schemas.microsoft.com/office/powerpoint/2010/main" val="15500120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609600" y="273600"/>
            <a:ext cx="10972320" cy="1145160"/>
          </a:xfrm>
          <a:prstGeom prst="rect">
            <a:avLst/>
          </a:prstGeom>
        </p:spPr>
        <p:txBody>
          <a:bodyPr lIns="0" tIns="0" rIns="0" bIns="0" anchor="ctr"/>
          <a:lstStyle/>
          <a:p>
            <a:endParaRPr/>
          </a:p>
        </p:txBody>
      </p:sp>
      <p:sp>
        <p:nvSpPr>
          <p:cNvPr id="23" name="PlaceHolder 2"/>
          <p:cNvSpPr>
            <a:spLocks noGrp="1"/>
          </p:cNvSpPr>
          <p:nvPr>
            <p:ph type="body"/>
          </p:nvPr>
        </p:nvSpPr>
        <p:spPr>
          <a:xfrm>
            <a:off x="609600" y="1604520"/>
            <a:ext cx="5354400" cy="1896840"/>
          </a:xfrm>
          <a:prstGeom prst="rect">
            <a:avLst/>
          </a:prstGeom>
        </p:spPr>
        <p:txBody>
          <a:bodyPr lIns="0" tIns="0" rIns="0" bIns="0"/>
          <a:lstStyle/>
          <a:p>
            <a:endParaRPr/>
          </a:p>
        </p:txBody>
      </p:sp>
      <p:sp>
        <p:nvSpPr>
          <p:cNvPr id="24" name="PlaceHolder 3"/>
          <p:cNvSpPr>
            <a:spLocks noGrp="1"/>
          </p:cNvSpPr>
          <p:nvPr>
            <p:ph type="body"/>
          </p:nvPr>
        </p:nvSpPr>
        <p:spPr>
          <a:xfrm>
            <a:off x="6232320" y="1604520"/>
            <a:ext cx="5354400" cy="1896840"/>
          </a:xfrm>
          <a:prstGeom prst="rect">
            <a:avLst/>
          </a:prstGeom>
        </p:spPr>
        <p:txBody>
          <a:bodyPr lIns="0" tIns="0" rIns="0" bIns="0"/>
          <a:lstStyle/>
          <a:p>
            <a:endParaRPr/>
          </a:p>
        </p:txBody>
      </p:sp>
      <p:sp>
        <p:nvSpPr>
          <p:cNvPr id="25" name="PlaceHolder 4"/>
          <p:cNvSpPr>
            <a:spLocks noGrp="1"/>
          </p:cNvSpPr>
          <p:nvPr>
            <p:ph type="body"/>
          </p:nvPr>
        </p:nvSpPr>
        <p:spPr>
          <a:xfrm>
            <a:off x="609600" y="3682080"/>
            <a:ext cx="10972320" cy="1896840"/>
          </a:xfrm>
          <a:prstGeom prst="rect">
            <a:avLst/>
          </a:prstGeom>
        </p:spPr>
        <p:txBody>
          <a:bodyPr lIns="0" tIns="0" rIns="0" bIns="0"/>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5.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theme" Target="../theme/theme6.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80.xml"/><Relationship Id="rId13" Type="http://schemas.openxmlformats.org/officeDocument/2006/relationships/slideLayout" Target="../slideLayouts/slideLayout85.xml"/><Relationship Id="rId3" Type="http://schemas.openxmlformats.org/officeDocument/2006/relationships/slideLayout" Target="../slideLayouts/slideLayout75.xml"/><Relationship Id="rId7" Type="http://schemas.openxmlformats.org/officeDocument/2006/relationships/slideLayout" Target="../slideLayouts/slideLayout79.xml"/><Relationship Id="rId12" Type="http://schemas.openxmlformats.org/officeDocument/2006/relationships/slideLayout" Target="../slideLayouts/slideLayout84.xml"/><Relationship Id="rId2" Type="http://schemas.openxmlformats.org/officeDocument/2006/relationships/slideLayout" Target="../slideLayouts/slideLayout74.xml"/><Relationship Id="rId1" Type="http://schemas.openxmlformats.org/officeDocument/2006/relationships/slideLayout" Target="../slideLayouts/slideLayout73.xml"/><Relationship Id="rId6" Type="http://schemas.openxmlformats.org/officeDocument/2006/relationships/slideLayout" Target="../slideLayouts/slideLayout78.xml"/><Relationship Id="rId11" Type="http://schemas.openxmlformats.org/officeDocument/2006/relationships/slideLayout" Target="../slideLayouts/slideLayout83.xml"/><Relationship Id="rId5" Type="http://schemas.openxmlformats.org/officeDocument/2006/relationships/slideLayout" Target="../slideLayouts/slideLayout77.xml"/><Relationship Id="rId10" Type="http://schemas.openxmlformats.org/officeDocument/2006/relationships/slideLayout" Target="../slideLayouts/slideLayout82.xml"/><Relationship Id="rId4" Type="http://schemas.openxmlformats.org/officeDocument/2006/relationships/slideLayout" Target="../slideLayouts/slideLayout76.xml"/><Relationship Id="rId9" Type="http://schemas.openxmlformats.org/officeDocument/2006/relationships/slideLayout" Target="../slideLayouts/slideLayout81.xml"/><Relationship Id="rId14" Type="http://schemas.openxmlformats.org/officeDocument/2006/relationships/theme" Target="../theme/theme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CustomShape 1"/>
          <p:cNvSpPr/>
          <p:nvPr/>
        </p:nvSpPr>
        <p:spPr>
          <a:xfrm>
            <a:off x="0" y="220680"/>
            <a:ext cx="12189600" cy="226800"/>
          </a:xfrm>
          <a:prstGeom prst="rect">
            <a:avLst/>
          </a:prstGeom>
          <a:solidFill>
            <a:srgbClr val="FFFFFF"/>
          </a:solidFill>
          <a:ln w="25560">
            <a:noFill/>
          </a:ln>
        </p:spPr>
      </p:sp>
      <p:sp>
        <p:nvSpPr>
          <p:cNvPr id="6" name="CustomShape 2"/>
          <p:cNvSpPr/>
          <p:nvPr/>
        </p:nvSpPr>
        <p:spPr>
          <a:xfrm>
            <a:off x="0" y="0"/>
            <a:ext cx="12189600" cy="363960"/>
          </a:xfrm>
          <a:prstGeom prst="rect">
            <a:avLst/>
          </a:prstGeom>
          <a:solidFill>
            <a:srgbClr val="4F81BD"/>
          </a:solidFill>
          <a:ln w="25560">
            <a:noFill/>
          </a:ln>
        </p:spPr>
      </p:sp>
      <p:sp>
        <p:nvSpPr>
          <p:cNvPr id="2" name="Line 3"/>
          <p:cNvSpPr/>
          <p:nvPr/>
        </p:nvSpPr>
        <p:spPr>
          <a:xfrm>
            <a:off x="914400" y="3398400"/>
            <a:ext cx="10464480" cy="1440"/>
          </a:xfrm>
          <a:prstGeom prst="line">
            <a:avLst/>
          </a:prstGeom>
          <a:ln w="19080">
            <a:solidFill>
              <a:srgbClr val="1F497D"/>
            </a:solidFill>
            <a:round/>
          </a:ln>
        </p:spPr>
      </p:sp>
      <p:sp>
        <p:nvSpPr>
          <p:cNvPr id="3" name="PlaceHolder 4"/>
          <p:cNvSpPr>
            <a:spLocks noGrp="1"/>
          </p:cNvSpPr>
          <p:nvPr>
            <p:ph type="title"/>
          </p:nvPr>
        </p:nvSpPr>
        <p:spPr>
          <a:xfrm>
            <a:off x="609600" y="273600"/>
            <a:ext cx="10972320" cy="1144800"/>
          </a:xfrm>
          <a:prstGeom prst="rect">
            <a:avLst/>
          </a:prstGeom>
        </p:spPr>
        <p:txBody>
          <a:bodyPr lIns="0" tIns="0" rIns="0" bIns="0" anchor="ctr"/>
          <a:lstStyle/>
          <a:p>
            <a:r>
              <a:rPr lang="en-US">
                <a:latin typeface="Arial"/>
              </a:rPr>
              <a:t>Click to edit the title text format</a:t>
            </a:r>
            <a:endParaRPr/>
          </a:p>
        </p:txBody>
      </p:sp>
      <p:sp>
        <p:nvSpPr>
          <p:cNvPr id="4" name="PlaceHolder 5"/>
          <p:cNvSpPr>
            <a:spLocks noGrp="1"/>
          </p:cNvSpPr>
          <p:nvPr>
            <p:ph type="body"/>
          </p:nvPr>
        </p:nvSpPr>
        <p:spPr>
          <a:xfrm>
            <a:off x="609600" y="1604520"/>
            <a:ext cx="10972320" cy="3977280"/>
          </a:xfrm>
          <a:prstGeom prst="rect">
            <a:avLst/>
          </a:prstGeom>
        </p:spPr>
        <p:txBody>
          <a:bodyPr lIns="0" tIns="0" rIns="0" bIns="0"/>
          <a:lstStyle/>
          <a:p>
            <a:pPr>
              <a:buSzPct val="45000"/>
              <a:buFont typeface="StarSymbol"/>
              <a:buChar char=""/>
            </a:pPr>
            <a:r>
              <a:rPr lang="en-US">
                <a:latin typeface="Arial"/>
              </a:rPr>
              <a:t>Click to edit the outline text format</a:t>
            </a:r>
            <a:endParaRPr/>
          </a:p>
          <a:p>
            <a:pPr lvl="1">
              <a:buSzPct val="75000"/>
              <a:buFont typeface="StarSymbol"/>
              <a:buChar char=""/>
            </a:pPr>
            <a:r>
              <a:rPr lang="en-US">
                <a:latin typeface="Arial"/>
              </a:rPr>
              <a:t>Second Outline Level</a:t>
            </a:r>
            <a:endParaRPr/>
          </a:p>
          <a:p>
            <a:pPr lvl="2">
              <a:buSzPct val="45000"/>
              <a:buFont typeface="StarSymbol"/>
              <a:buChar char=""/>
            </a:pPr>
            <a:r>
              <a:rPr lang="en-US">
                <a:latin typeface="Arial"/>
              </a:rPr>
              <a:t>Third Outline Level</a:t>
            </a:r>
            <a:endParaRPr/>
          </a:p>
          <a:p>
            <a:pPr lvl="3">
              <a:buSzPct val="75000"/>
              <a:buFont typeface="StarSymbol"/>
              <a:buChar char=""/>
            </a:pPr>
            <a:r>
              <a:rPr lang="en-US">
                <a:latin typeface="Arial"/>
              </a:rPr>
              <a:t>Fourth Outline Level</a:t>
            </a:r>
            <a:endParaRPr/>
          </a:p>
          <a:p>
            <a:pPr lvl="4">
              <a:buSzPct val="45000"/>
              <a:buFont typeface="StarSymbol"/>
              <a:buChar char=""/>
            </a:pPr>
            <a:r>
              <a:rPr lang="en-US" sz="2000">
                <a:latin typeface="Arial"/>
              </a:rPr>
              <a:t>Fifth Outline Level</a:t>
            </a:r>
            <a:endParaRPr/>
          </a:p>
          <a:p>
            <a:pPr lvl="5">
              <a:buSzPct val="45000"/>
              <a:buFont typeface="StarSymbol"/>
              <a:buChar char=""/>
            </a:pPr>
            <a:r>
              <a:rPr lang="en-US" sz="2000">
                <a:latin typeface="Arial"/>
              </a:rPr>
              <a:t>Sixth Outline Level</a:t>
            </a:r>
            <a:endParaRPr/>
          </a:p>
          <a:p>
            <a:pPr lvl="6">
              <a:buSzPct val="45000"/>
              <a:buFont typeface="StarSymbol"/>
              <a:buChar char=""/>
            </a:pPr>
            <a:r>
              <a:rPr lang="en-US" sz="2000">
                <a:latin typeface="Arial"/>
              </a:rPr>
              <a:t>Seventh Outline Level</a:t>
            </a:r>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9" name="CustomShape 1"/>
          <p:cNvSpPr/>
          <p:nvPr/>
        </p:nvSpPr>
        <p:spPr>
          <a:xfrm>
            <a:off x="0" y="220680"/>
            <a:ext cx="12189600" cy="226800"/>
          </a:xfrm>
          <a:prstGeom prst="rect">
            <a:avLst/>
          </a:prstGeom>
          <a:solidFill>
            <a:srgbClr val="FFFFFF"/>
          </a:solidFill>
          <a:ln w="25560">
            <a:noFill/>
          </a:ln>
        </p:spPr>
      </p:sp>
      <p:sp>
        <p:nvSpPr>
          <p:cNvPr id="40" name="CustomShape 2"/>
          <p:cNvSpPr/>
          <p:nvPr/>
        </p:nvSpPr>
        <p:spPr>
          <a:xfrm>
            <a:off x="0" y="0"/>
            <a:ext cx="12189600" cy="363960"/>
          </a:xfrm>
          <a:prstGeom prst="rect">
            <a:avLst/>
          </a:prstGeom>
          <a:solidFill>
            <a:srgbClr val="4F81BD"/>
          </a:solidFill>
          <a:ln w="25560">
            <a:noFill/>
          </a:ln>
        </p:spPr>
      </p:sp>
      <p:sp>
        <p:nvSpPr>
          <p:cNvPr id="41" name="PlaceHolder 3"/>
          <p:cNvSpPr>
            <a:spLocks noGrp="1"/>
          </p:cNvSpPr>
          <p:nvPr>
            <p:ph type="title"/>
          </p:nvPr>
        </p:nvSpPr>
        <p:spPr>
          <a:xfrm>
            <a:off x="609600" y="273600"/>
            <a:ext cx="10972320" cy="1144800"/>
          </a:xfrm>
          <a:prstGeom prst="rect">
            <a:avLst/>
          </a:prstGeom>
        </p:spPr>
        <p:txBody>
          <a:bodyPr lIns="0" tIns="0" rIns="0" bIns="0" anchor="ctr"/>
          <a:lstStyle/>
          <a:p>
            <a:r>
              <a:rPr lang="en-US">
                <a:latin typeface="Arial"/>
              </a:rPr>
              <a:t>Click to edit the title text format</a:t>
            </a:r>
            <a:endParaRPr/>
          </a:p>
        </p:txBody>
      </p:sp>
      <p:sp>
        <p:nvSpPr>
          <p:cNvPr id="42" name="PlaceHolder 4"/>
          <p:cNvSpPr>
            <a:spLocks noGrp="1"/>
          </p:cNvSpPr>
          <p:nvPr>
            <p:ph type="body"/>
          </p:nvPr>
        </p:nvSpPr>
        <p:spPr>
          <a:xfrm>
            <a:off x="609600" y="1604520"/>
            <a:ext cx="10972320" cy="3977280"/>
          </a:xfrm>
          <a:prstGeom prst="rect">
            <a:avLst/>
          </a:prstGeom>
        </p:spPr>
        <p:txBody>
          <a:bodyPr lIns="0" tIns="0" rIns="0" bIns="0"/>
          <a:lstStyle/>
          <a:p>
            <a:pPr>
              <a:buSzPct val="45000"/>
              <a:buFont typeface="StarSymbol"/>
              <a:buChar char=""/>
            </a:pPr>
            <a:r>
              <a:rPr lang="en-US">
                <a:latin typeface="Arial"/>
              </a:rPr>
              <a:t>Click to edit the outline text format</a:t>
            </a:r>
            <a:endParaRPr/>
          </a:p>
          <a:p>
            <a:pPr lvl="1">
              <a:buSzPct val="75000"/>
              <a:buFont typeface="StarSymbol"/>
              <a:buChar char=""/>
            </a:pPr>
            <a:r>
              <a:rPr lang="en-US">
                <a:latin typeface="Arial"/>
              </a:rPr>
              <a:t>Second Outline Level</a:t>
            </a:r>
            <a:endParaRPr/>
          </a:p>
          <a:p>
            <a:pPr lvl="2">
              <a:buSzPct val="45000"/>
              <a:buFont typeface="StarSymbol"/>
              <a:buChar char=""/>
            </a:pPr>
            <a:r>
              <a:rPr lang="en-US">
                <a:latin typeface="Arial"/>
              </a:rPr>
              <a:t>Third Outline Level</a:t>
            </a:r>
            <a:endParaRPr/>
          </a:p>
          <a:p>
            <a:pPr lvl="3">
              <a:buSzPct val="75000"/>
              <a:buFont typeface="StarSymbol"/>
              <a:buChar char=""/>
            </a:pPr>
            <a:r>
              <a:rPr lang="en-US">
                <a:latin typeface="Arial"/>
              </a:rPr>
              <a:t>Fourth Outline Level</a:t>
            </a:r>
            <a:endParaRPr/>
          </a:p>
          <a:p>
            <a:pPr lvl="4">
              <a:buSzPct val="45000"/>
              <a:buFont typeface="StarSymbol"/>
              <a:buChar char=""/>
            </a:pPr>
            <a:r>
              <a:rPr lang="en-US" sz="2000">
                <a:latin typeface="Arial"/>
              </a:rPr>
              <a:t>Fifth Outline Level</a:t>
            </a:r>
            <a:endParaRPr/>
          </a:p>
          <a:p>
            <a:pPr lvl="5">
              <a:buSzPct val="45000"/>
              <a:buFont typeface="StarSymbol"/>
              <a:buChar char=""/>
            </a:pPr>
            <a:r>
              <a:rPr lang="en-US" sz="2000">
                <a:latin typeface="Arial"/>
              </a:rPr>
              <a:t>Sixth Outline Level</a:t>
            </a:r>
            <a:endParaRPr/>
          </a:p>
          <a:p>
            <a:pPr lvl="6">
              <a:buSzPct val="45000"/>
              <a:buFont typeface="StarSymbol"/>
              <a:buChar char=""/>
            </a:pPr>
            <a:r>
              <a:rPr lang="en-US" sz="2000">
                <a:latin typeface="Arial"/>
              </a:rPr>
              <a:t>Seventh Outline Level</a:t>
            </a:r>
            <a:endParaRP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7" name="CustomShape 1"/>
          <p:cNvSpPr/>
          <p:nvPr/>
        </p:nvSpPr>
        <p:spPr>
          <a:xfrm>
            <a:off x="0" y="220680"/>
            <a:ext cx="12189600" cy="226800"/>
          </a:xfrm>
          <a:prstGeom prst="rect">
            <a:avLst/>
          </a:prstGeom>
          <a:solidFill>
            <a:srgbClr val="FFFFFF"/>
          </a:solidFill>
          <a:ln w="25560">
            <a:noFill/>
          </a:ln>
        </p:spPr>
      </p:sp>
      <p:sp>
        <p:nvSpPr>
          <p:cNvPr id="78" name="CustomShape 2"/>
          <p:cNvSpPr/>
          <p:nvPr/>
        </p:nvSpPr>
        <p:spPr>
          <a:xfrm>
            <a:off x="0" y="0"/>
            <a:ext cx="12189600" cy="363960"/>
          </a:xfrm>
          <a:prstGeom prst="rect">
            <a:avLst/>
          </a:prstGeom>
          <a:solidFill>
            <a:srgbClr val="4F81BD"/>
          </a:solidFill>
          <a:ln w="25560">
            <a:noFill/>
          </a:ln>
        </p:spPr>
      </p:sp>
      <p:sp>
        <p:nvSpPr>
          <p:cNvPr id="79" name="PlaceHolder 3"/>
          <p:cNvSpPr>
            <a:spLocks noGrp="1"/>
          </p:cNvSpPr>
          <p:nvPr>
            <p:ph type="title"/>
          </p:nvPr>
        </p:nvSpPr>
        <p:spPr>
          <a:xfrm>
            <a:off x="608640" y="273600"/>
            <a:ext cx="10964640" cy="1140120"/>
          </a:xfrm>
          <a:prstGeom prst="rect">
            <a:avLst/>
          </a:prstGeom>
        </p:spPr>
        <p:txBody>
          <a:bodyPr lIns="0" tIns="0" rIns="0" bIns="0" anchor="ctr"/>
          <a:lstStyle/>
          <a:p>
            <a:r>
              <a:rPr lang="en-US">
                <a:latin typeface="Arial"/>
              </a:rPr>
              <a:t>Click to edit the title text formatClick to edit Master title style</a:t>
            </a:r>
            <a:endParaRPr/>
          </a:p>
        </p:txBody>
      </p:sp>
      <p:sp>
        <p:nvSpPr>
          <p:cNvPr id="80" name="PlaceHolder 4"/>
          <p:cNvSpPr>
            <a:spLocks noGrp="1"/>
          </p:cNvSpPr>
          <p:nvPr>
            <p:ph type="dt"/>
          </p:nvPr>
        </p:nvSpPr>
        <p:spPr>
          <a:xfrm>
            <a:off x="608640" y="6247440"/>
            <a:ext cx="2833440" cy="467640"/>
          </a:xfrm>
          <a:prstGeom prst="rect">
            <a:avLst/>
          </a:prstGeom>
        </p:spPr>
        <p:txBody>
          <a:bodyPr lIns="82800" tIns="41400" rIns="82800" bIns="41400"/>
          <a:lstStyle/>
          <a:p>
            <a:endParaRPr/>
          </a:p>
        </p:txBody>
      </p:sp>
      <p:sp>
        <p:nvSpPr>
          <p:cNvPr id="81" name="PlaceHolder 5"/>
          <p:cNvSpPr>
            <a:spLocks noGrp="1"/>
          </p:cNvSpPr>
          <p:nvPr>
            <p:ph type="ftr"/>
          </p:nvPr>
        </p:nvSpPr>
        <p:spPr>
          <a:xfrm>
            <a:off x="4170240" y="6247440"/>
            <a:ext cx="3858720" cy="467640"/>
          </a:xfrm>
          <a:prstGeom prst="rect">
            <a:avLst/>
          </a:prstGeom>
        </p:spPr>
        <p:txBody>
          <a:bodyPr lIns="82800" tIns="41400" rIns="82800" bIns="41400"/>
          <a:lstStyle/>
          <a:p>
            <a:endParaRPr/>
          </a:p>
        </p:txBody>
      </p:sp>
      <p:sp>
        <p:nvSpPr>
          <p:cNvPr id="82" name="PlaceHolder 6"/>
          <p:cNvSpPr>
            <a:spLocks noGrp="1"/>
          </p:cNvSpPr>
          <p:nvPr>
            <p:ph type="sldNum"/>
          </p:nvPr>
        </p:nvSpPr>
        <p:spPr>
          <a:xfrm>
            <a:off x="8741760" y="6247440"/>
            <a:ext cx="2833440" cy="467640"/>
          </a:xfrm>
          <a:prstGeom prst="rect">
            <a:avLst/>
          </a:prstGeom>
        </p:spPr>
        <p:txBody>
          <a:bodyPr lIns="82800" tIns="41400" rIns="82800" bIns="41400"/>
          <a:lstStyle/>
          <a:p>
            <a:pPr>
              <a:lnSpc>
                <a:spcPct val="100000"/>
              </a:lnSpc>
            </a:pPr>
            <a:fld id="{1C0CC1C7-CB6F-4FB1-868F-3875EAB48C3A}" type="slidenum">
              <a:rPr lang="en-US">
                <a:solidFill>
                  <a:srgbClr val="000000"/>
                </a:solidFill>
                <a:latin typeface="Arial"/>
                <a:ea typeface="DejaVu Sans"/>
              </a:rPr>
              <a:t>‹Nº›</a:t>
            </a:fld>
            <a:endParaRPr/>
          </a:p>
        </p:txBody>
      </p:sp>
      <p:sp>
        <p:nvSpPr>
          <p:cNvPr id="83" name="PlaceHolder 7"/>
          <p:cNvSpPr>
            <a:spLocks noGrp="1"/>
          </p:cNvSpPr>
          <p:nvPr>
            <p:ph type="body"/>
          </p:nvPr>
        </p:nvSpPr>
        <p:spPr>
          <a:xfrm>
            <a:off x="609600" y="1604520"/>
            <a:ext cx="10972320" cy="3977280"/>
          </a:xfrm>
          <a:prstGeom prst="rect">
            <a:avLst/>
          </a:prstGeom>
        </p:spPr>
        <p:txBody>
          <a:bodyPr lIns="0" tIns="0" rIns="0" bIns="0"/>
          <a:lstStyle/>
          <a:p>
            <a:pPr>
              <a:buSzPct val="45000"/>
              <a:buFont typeface="StarSymbol"/>
              <a:buChar char=""/>
            </a:pPr>
            <a:r>
              <a:rPr lang="en-US">
                <a:latin typeface="Arial"/>
              </a:rPr>
              <a:t>Click to edit the outline text format</a:t>
            </a:r>
            <a:endParaRPr/>
          </a:p>
          <a:p>
            <a:pPr lvl="1">
              <a:buSzPct val="75000"/>
              <a:buFont typeface="StarSymbol"/>
              <a:buChar char=""/>
            </a:pPr>
            <a:r>
              <a:rPr lang="en-US">
                <a:latin typeface="Arial"/>
              </a:rPr>
              <a:t>Second Outline Level</a:t>
            </a:r>
            <a:endParaRPr/>
          </a:p>
          <a:p>
            <a:pPr lvl="2">
              <a:buSzPct val="45000"/>
              <a:buFont typeface="StarSymbol"/>
              <a:buChar char=""/>
            </a:pPr>
            <a:r>
              <a:rPr lang="en-US">
                <a:latin typeface="Arial"/>
              </a:rPr>
              <a:t>Third Outline Level</a:t>
            </a:r>
            <a:endParaRPr/>
          </a:p>
          <a:p>
            <a:pPr lvl="3">
              <a:buSzPct val="75000"/>
              <a:buFont typeface="StarSymbol"/>
              <a:buChar char=""/>
            </a:pPr>
            <a:r>
              <a:rPr lang="en-US">
                <a:latin typeface="Arial"/>
              </a:rPr>
              <a:t>Fourth Outline Level</a:t>
            </a:r>
            <a:endParaRPr/>
          </a:p>
          <a:p>
            <a:pPr lvl="4">
              <a:buSzPct val="45000"/>
              <a:buFont typeface="StarSymbol"/>
              <a:buChar char=""/>
            </a:pPr>
            <a:r>
              <a:rPr lang="en-US" sz="2000">
                <a:latin typeface="Arial"/>
              </a:rPr>
              <a:t>Fifth Outline Level</a:t>
            </a:r>
            <a:endParaRPr/>
          </a:p>
          <a:p>
            <a:pPr lvl="5">
              <a:buSzPct val="45000"/>
              <a:buFont typeface="StarSymbol"/>
              <a:buChar char=""/>
            </a:pPr>
            <a:r>
              <a:rPr lang="en-US" sz="2000">
                <a:latin typeface="Arial"/>
              </a:rPr>
              <a:t>Sixth Outline Level</a:t>
            </a:r>
            <a:endParaRPr/>
          </a:p>
          <a:p>
            <a:pPr lvl="6">
              <a:buSzPct val="45000"/>
              <a:buFont typeface="StarSymbol"/>
              <a:buChar char=""/>
            </a:pPr>
            <a:r>
              <a:rPr lang="en-US" sz="2000">
                <a:latin typeface="Arial"/>
              </a:rPr>
              <a:t>Seventh Outline Level</a:t>
            </a:r>
            <a:endParaRPr/>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8" name="CustomShape 1"/>
          <p:cNvSpPr/>
          <p:nvPr/>
        </p:nvSpPr>
        <p:spPr>
          <a:xfrm>
            <a:off x="0" y="220680"/>
            <a:ext cx="12189600" cy="226800"/>
          </a:xfrm>
          <a:prstGeom prst="rect">
            <a:avLst/>
          </a:prstGeom>
          <a:solidFill>
            <a:srgbClr val="FFFFFF"/>
          </a:solidFill>
          <a:ln w="25560">
            <a:noFill/>
          </a:ln>
        </p:spPr>
      </p:sp>
      <p:sp>
        <p:nvSpPr>
          <p:cNvPr id="119" name="CustomShape 2"/>
          <p:cNvSpPr/>
          <p:nvPr/>
        </p:nvSpPr>
        <p:spPr>
          <a:xfrm>
            <a:off x="0" y="0"/>
            <a:ext cx="12189600" cy="363960"/>
          </a:xfrm>
          <a:prstGeom prst="rect">
            <a:avLst/>
          </a:prstGeom>
          <a:solidFill>
            <a:srgbClr val="4F81BD"/>
          </a:solidFill>
          <a:ln w="25560">
            <a:noFill/>
          </a:ln>
        </p:spPr>
      </p:sp>
      <p:sp>
        <p:nvSpPr>
          <p:cNvPr id="120" name="PlaceHolder 3"/>
          <p:cNvSpPr>
            <a:spLocks noGrp="1"/>
          </p:cNvSpPr>
          <p:nvPr>
            <p:ph type="title"/>
          </p:nvPr>
        </p:nvSpPr>
        <p:spPr>
          <a:xfrm>
            <a:off x="914400" y="2130480"/>
            <a:ext cx="10362720" cy="1469520"/>
          </a:xfrm>
          <a:prstGeom prst="rect">
            <a:avLst/>
          </a:prstGeom>
        </p:spPr>
        <p:txBody>
          <a:bodyPr lIns="0" tIns="0" rIns="0" bIns="0" anchor="ctr"/>
          <a:lstStyle/>
          <a:p>
            <a:r>
              <a:rPr lang="en-US">
                <a:latin typeface="Arial"/>
              </a:rPr>
              <a:t>Click to edit the title text formatHaga clic para modificar el estilo de título del patrón</a:t>
            </a:r>
            <a:endParaRPr/>
          </a:p>
        </p:txBody>
      </p:sp>
      <p:sp>
        <p:nvSpPr>
          <p:cNvPr id="121" name="PlaceHolder 4"/>
          <p:cNvSpPr>
            <a:spLocks noGrp="1"/>
          </p:cNvSpPr>
          <p:nvPr>
            <p:ph type="dt"/>
          </p:nvPr>
        </p:nvSpPr>
        <p:spPr>
          <a:xfrm>
            <a:off x="609600" y="6356520"/>
            <a:ext cx="2844480" cy="364680"/>
          </a:xfrm>
          <a:prstGeom prst="rect">
            <a:avLst/>
          </a:prstGeom>
        </p:spPr>
        <p:txBody>
          <a:bodyPr lIns="90000" tIns="45000" rIns="90000" bIns="45000"/>
          <a:lstStyle/>
          <a:p>
            <a:pPr>
              <a:lnSpc>
                <a:spcPct val="100000"/>
              </a:lnSpc>
            </a:pPr>
            <a:r>
              <a:rPr lang="en-US">
                <a:solidFill>
                  <a:srgbClr val="000000"/>
                </a:solidFill>
                <a:latin typeface="Arial"/>
                <a:ea typeface="DejaVu Sans"/>
              </a:rPr>
              <a:t>11/8/18</a:t>
            </a:r>
            <a:endParaRPr/>
          </a:p>
        </p:txBody>
      </p:sp>
      <p:sp>
        <p:nvSpPr>
          <p:cNvPr id="122" name="PlaceHolder 5"/>
          <p:cNvSpPr>
            <a:spLocks noGrp="1"/>
          </p:cNvSpPr>
          <p:nvPr>
            <p:ph type="ftr"/>
          </p:nvPr>
        </p:nvSpPr>
        <p:spPr>
          <a:xfrm>
            <a:off x="4165440" y="6356520"/>
            <a:ext cx="3860160" cy="364680"/>
          </a:xfrm>
          <a:prstGeom prst="rect">
            <a:avLst/>
          </a:prstGeom>
        </p:spPr>
        <p:txBody>
          <a:bodyPr lIns="90000" tIns="45000" rIns="90000" bIns="45000"/>
          <a:lstStyle/>
          <a:p>
            <a:endParaRPr/>
          </a:p>
        </p:txBody>
      </p:sp>
      <p:sp>
        <p:nvSpPr>
          <p:cNvPr id="123" name="PlaceHolder 6"/>
          <p:cNvSpPr>
            <a:spLocks noGrp="1"/>
          </p:cNvSpPr>
          <p:nvPr>
            <p:ph type="sldNum"/>
          </p:nvPr>
        </p:nvSpPr>
        <p:spPr>
          <a:xfrm>
            <a:off x="8737440" y="6356520"/>
            <a:ext cx="2844480" cy="364680"/>
          </a:xfrm>
          <a:prstGeom prst="rect">
            <a:avLst/>
          </a:prstGeom>
        </p:spPr>
        <p:txBody>
          <a:bodyPr lIns="90000" tIns="45000" rIns="90000" bIns="45000"/>
          <a:lstStyle/>
          <a:p>
            <a:pPr>
              <a:lnSpc>
                <a:spcPct val="100000"/>
              </a:lnSpc>
            </a:pPr>
            <a:fld id="{947751E2-A19B-4B72-965E-443DEB93EF61}" type="slidenum">
              <a:rPr lang="en-US">
                <a:solidFill>
                  <a:srgbClr val="000000"/>
                </a:solidFill>
                <a:latin typeface="Arial"/>
                <a:ea typeface="DejaVu Sans"/>
              </a:rPr>
              <a:t>‹Nº›</a:t>
            </a:fld>
            <a:endParaRPr/>
          </a:p>
        </p:txBody>
      </p:sp>
      <p:sp>
        <p:nvSpPr>
          <p:cNvPr id="124" name="PlaceHolder 7"/>
          <p:cNvSpPr>
            <a:spLocks noGrp="1"/>
          </p:cNvSpPr>
          <p:nvPr>
            <p:ph type="body"/>
          </p:nvPr>
        </p:nvSpPr>
        <p:spPr>
          <a:xfrm>
            <a:off x="609600" y="1604520"/>
            <a:ext cx="10972320" cy="3977280"/>
          </a:xfrm>
          <a:prstGeom prst="rect">
            <a:avLst/>
          </a:prstGeom>
        </p:spPr>
        <p:txBody>
          <a:bodyPr lIns="0" tIns="0" rIns="0" bIns="0"/>
          <a:lstStyle/>
          <a:p>
            <a:pPr>
              <a:buSzPct val="45000"/>
              <a:buFont typeface="StarSymbol"/>
              <a:buChar char=""/>
            </a:pPr>
            <a:r>
              <a:rPr lang="en-US">
                <a:latin typeface="Arial"/>
              </a:rPr>
              <a:t>Click to edit the outline text format</a:t>
            </a:r>
            <a:endParaRPr/>
          </a:p>
          <a:p>
            <a:pPr lvl="1">
              <a:buSzPct val="75000"/>
              <a:buFont typeface="StarSymbol"/>
              <a:buChar char=""/>
            </a:pPr>
            <a:r>
              <a:rPr lang="en-US">
                <a:latin typeface="Arial"/>
              </a:rPr>
              <a:t>Second Outline Level</a:t>
            </a:r>
            <a:endParaRPr/>
          </a:p>
          <a:p>
            <a:pPr lvl="2">
              <a:buSzPct val="45000"/>
              <a:buFont typeface="StarSymbol"/>
              <a:buChar char=""/>
            </a:pPr>
            <a:r>
              <a:rPr lang="en-US">
                <a:latin typeface="Arial"/>
              </a:rPr>
              <a:t>Third Outline Level</a:t>
            </a:r>
            <a:endParaRPr/>
          </a:p>
          <a:p>
            <a:pPr lvl="3">
              <a:buSzPct val="75000"/>
              <a:buFont typeface="StarSymbol"/>
              <a:buChar char=""/>
            </a:pPr>
            <a:r>
              <a:rPr lang="en-US">
                <a:latin typeface="Arial"/>
              </a:rPr>
              <a:t>Fourth Outline Level</a:t>
            </a:r>
            <a:endParaRPr/>
          </a:p>
          <a:p>
            <a:pPr lvl="4">
              <a:buSzPct val="45000"/>
              <a:buFont typeface="StarSymbol"/>
              <a:buChar char=""/>
            </a:pPr>
            <a:r>
              <a:rPr lang="en-US" sz="2000">
                <a:latin typeface="Arial"/>
              </a:rPr>
              <a:t>Fifth Outline Level</a:t>
            </a:r>
            <a:endParaRPr/>
          </a:p>
          <a:p>
            <a:pPr lvl="5">
              <a:buSzPct val="45000"/>
              <a:buFont typeface="StarSymbol"/>
              <a:buChar char=""/>
            </a:pPr>
            <a:r>
              <a:rPr lang="en-US" sz="2000">
                <a:latin typeface="Arial"/>
              </a:rPr>
              <a:t>Sixth Outline Level</a:t>
            </a:r>
            <a:endParaRPr/>
          </a:p>
          <a:p>
            <a:pPr lvl="6">
              <a:buSzPct val="45000"/>
              <a:buFont typeface="StarSymbol"/>
              <a:buChar char=""/>
            </a:pPr>
            <a:r>
              <a:rPr lang="en-US" sz="2000">
                <a:latin typeface="Arial"/>
              </a:rPr>
              <a:t>Seventh Outline Level</a:t>
            </a:r>
            <a:endParaRPr/>
          </a:p>
        </p:txBody>
      </p:sp>
    </p:spTree>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59" name="CustomShape 1"/>
          <p:cNvSpPr/>
          <p:nvPr/>
        </p:nvSpPr>
        <p:spPr>
          <a:xfrm>
            <a:off x="0" y="220680"/>
            <a:ext cx="12189600" cy="226800"/>
          </a:xfrm>
          <a:prstGeom prst="rect">
            <a:avLst/>
          </a:prstGeom>
          <a:solidFill>
            <a:srgbClr val="FFFFFF"/>
          </a:solidFill>
          <a:ln w="25560">
            <a:noFill/>
          </a:ln>
        </p:spPr>
      </p:sp>
      <p:sp>
        <p:nvSpPr>
          <p:cNvPr id="160" name="CustomShape 2"/>
          <p:cNvSpPr/>
          <p:nvPr/>
        </p:nvSpPr>
        <p:spPr>
          <a:xfrm>
            <a:off x="0" y="0"/>
            <a:ext cx="12189600" cy="363960"/>
          </a:xfrm>
          <a:prstGeom prst="rect">
            <a:avLst/>
          </a:prstGeom>
          <a:solidFill>
            <a:srgbClr val="4F81BD"/>
          </a:solidFill>
          <a:ln w="25560">
            <a:noFill/>
          </a:ln>
        </p:spPr>
      </p:sp>
      <p:sp>
        <p:nvSpPr>
          <p:cNvPr id="161" name="PlaceHolder 3"/>
          <p:cNvSpPr>
            <a:spLocks noGrp="1"/>
          </p:cNvSpPr>
          <p:nvPr>
            <p:ph type="title"/>
          </p:nvPr>
        </p:nvSpPr>
        <p:spPr>
          <a:xfrm>
            <a:off x="609600" y="273600"/>
            <a:ext cx="10971840" cy="1144440"/>
          </a:xfrm>
          <a:prstGeom prst="rect">
            <a:avLst/>
          </a:prstGeom>
        </p:spPr>
        <p:txBody>
          <a:bodyPr lIns="0" tIns="0" rIns="0" bIns="0" anchor="ctr"/>
          <a:lstStyle/>
          <a:p>
            <a:r>
              <a:rPr lang="en-US">
                <a:latin typeface="Arial"/>
              </a:rPr>
              <a:t>Click to edit the title text format</a:t>
            </a:r>
            <a:endParaRPr/>
          </a:p>
        </p:txBody>
      </p:sp>
      <p:sp>
        <p:nvSpPr>
          <p:cNvPr id="162" name="PlaceHolder 4"/>
          <p:cNvSpPr>
            <a:spLocks noGrp="1"/>
          </p:cNvSpPr>
          <p:nvPr>
            <p:ph type="body"/>
          </p:nvPr>
        </p:nvSpPr>
        <p:spPr>
          <a:xfrm>
            <a:off x="609600" y="1604520"/>
            <a:ext cx="10972320" cy="3977280"/>
          </a:xfrm>
          <a:prstGeom prst="rect">
            <a:avLst/>
          </a:prstGeom>
        </p:spPr>
        <p:txBody>
          <a:bodyPr lIns="0" tIns="0" rIns="0" bIns="0"/>
          <a:lstStyle/>
          <a:p>
            <a:pPr>
              <a:buSzPct val="45000"/>
              <a:buFont typeface="StarSymbol"/>
              <a:buChar char=""/>
            </a:pPr>
            <a:r>
              <a:rPr lang="en-US">
                <a:latin typeface="Arial"/>
              </a:rPr>
              <a:t>Click to edit the outline text format</a:t>
            </a:r>
            <a:endParaRPr/>
          </a:p>
          <a:p>
            <a:pPr lvl="1">
              <a:buSzPct val="75000"/>
              <a:buFont typeface="StarSymbol"/>
              <a:buChar char=""/>
            </a:pPr>
            <a:r>
              <a:rPr lang="en-US">
                <a:latin typeface="Arial"/>
              </a:rPr>
              <a:t>Second Outline Level</a:t>
            </a:r>
            <a:endParaRPr/>
          </a:p>
          <a:p>
            <a:pPr lvl="2">
              <a:buSzPct val="45000"/>
              <a:buFont typeface="StarSymbol"/>
              <a:buChar char=""/>
            </a:pPr>
            <a:r>
              <a:rPr lang="en-US">
                <a:latin typeface="Arial"/>
              </a:rPr>
              <a:t>Third Outline Level</a:t>
            </a:r>
            <a:endParaRPr/>
          </a:p>
          <a:p>
            <a:pPr lvl="3">
              <a:buSzPct val="75000"/>
              <a:buFont typeface="StarSymbol"/>
              <a:buChar char=""/>
            </a:pPr>
            <a:r>
              <a:rPr lang="en-US">
                <a:latin typeface="Arial"/>
              </a:rPr>
              <a:t>Fourth Outline Level</a:t>
            </a:r>
            <a:endParaRPr/>
          </a:p>
          <a:p>
            <a:pPr lvl="4">
              <a:buSzPct val="45000"/>
              <a:buFont typeface="StarSymbol"/>
              <a:buChar char=""/>
            </a:pPr>
            <a:r>
              <a:rPr lang="en-US" sz="2000">
                <a:latin typeface="Arial"/>
              </a:rPr>
              <a:t>Fifth Outline Level</a:t>
            </a:r>
            <a:endParaRPr/>
          </a:p>
          <a:p>
            <a:pPr lvl="5">
              <a:buSzPct val="45000"/>
              <a:buFont typeface="StarSymbol"/>
              <a:buChar char=""/>
            </a:pPr>
            <a:r>
              <a:rPr lang="en-US" sz="2000">
                <a:latin typeface="Arial"/>
              </a:rPr>
              <a:t>Sixth Outline Level</a:t>
            </a:r>
            <a:endParaRPr/>
          </a:p>
          <a:p>
            <a:pPr lvl="6">
              <a:buSzPct val="45000"/>
              <a:buFont typeface="StarSymbol"/>
              <a:buChar char=""/>
            </a:pPr>
            <a:r>
              <a:rPr lang="en-US" sz="2000">
                <a:latin typeface="Arial"/>
              </a:rPr>
              <a:t>Seventh Outline Level</a:t>
            </a:r>
            <a:endParaRPr/>
          </a:p>
        </p:txBody>
      </p:sp>
    </p:spTree>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97" name="CustomShape 1"/>
          <p:cNvSpPr/>
          <p:nvPr/>
        </p:nvSpPr>
        <p:spPr>
          <a:xfrm>
            <a:off x="0" y="220680"/>
            <a:ext cx="12189600" cy="226800"/>
          </a:xfrm>
          <a:prstGeom prst="rect">
            <a:avLst/>
          </a:prstGeom>
          <a:solidFill>
            <a:srgbClr val="FFFFFF"/>
          </a:solidFill>
          <a:ln w="25560">
            <a:noFill/>
          </a:ln>
        </p:spPr>
      </p:sp>
      <p:sp>
        <p:nvSpPr>
          <p:cNvPr id="198" name="CustomShape 2"/>
          <p:cNvSpPr/>
          <p:nvPr/>
        </p:nvSpPr>
        <p:spPr>
          <a:xfrm>
            <a:off x="0" y="0"/>
            <a:ext cx="12189600" cy="363960"/>
          </a:xfrm>
          <a:prstGeom prst="rect">
            <a:avLst/>
          </a:prstGeom>
          <a:solidFill>
            <a:srgbClr val="4F81BD"/>
          </a:solidFill>
          <a:ln w="25560">
            <a:noFill/>
          </a:ln>
        </p:spPr>
      </p:sp>
      <p:sp>
        <p:nvSpPr>
          <p:cNvPr id="199" name="PlaceHolder 3"/>
          <p:cNvSpPr>
            <a:spLocks noGrp="1"/>
          </p:cNvSpPr>
          <p:nvPr>
            <p:ph type="title"/>
          </p:nvPr>
        </p:nvSpPr>
        <p:spPr>
          <a:xfrm>
            <a:off x="609600" y="273600"/>
            <a:ext cx="10971840" cy="1144440"/>
          </a:xfrm>
          <a:prstGeom prst="rect">
            <a:avLst/>
          </a:prstGeom>
        </p:spPr>
        <p:txBody>
          <a:bodyPr lIns="0" tIns="0" rIns="0" bIns="0" anchor="ctr"/>
          <a:lstStyle/>
          <a:p>
            <a:r>
              <a:rPr lang="en-US">
                <a:latin typeface="Arial"/>
              </a:rPr>
              <a:t>Click to edit the title text format</a:t>
            </a:r>
            <a:endParaRPr/>
          </a:p>
        </p:txBody>
      </p:sp>
      <p:sp>
        <p:nvSpPr>
          <p:cNvPr id="200" name="PlaceHolder 4"/>
          <p:cNvSpPr>
            <a:spLocks noGrp="1"/>
          </p:cNvSpPr>
          <p:nvPr>
            <p:ph type="body"/>
          </p:nvPr>
        </p:nvSpPr>
        <p:spPr>
          <a:xfrm>
            <a:off x="609600" y="1604520"/>
            <a:ext cx="10972320" cy="3977280"/>
          </a:xfrm>
          <a:prstGeom prst="rect">
            <a:avLst/>
          </a:prstGeom>
        </p:spPr>
        <p:txBody>
          <a:bodyPr lIns="0" tIns="0" rIns="0" bIns="0"/>
          <a:lstStyle/>
          <a:p>
            <a:pPr>
              <a:buSzPct val="45000"/>
              <a:buFont typeface="StarSymbol"/>
              <a:buChar char=""/>
            </a:pPr>
            <a:r>
              <a:rPr lang="en-US">
                <a:latin typeface="Arial"/>
              </a:rPr>
              <a:t>Click to edit the outline text format</a:t>
            </a:r>
            <a:endParaRPr/>
          </a:p>
          <a:p>
            <a:pPr lvl="1">
              <a:buSzPct val="75000"/>
              <a:buFont typeface="StarSymbol"/>
              <a:buChar char=""/>
            </a:pPr>
            <a:r>
              <a:rPr lang="en-US">
                <a:latin typeface="Arial"/>
              </a:rPr>
              <a:t>Second Outline Level</a:t>
            </a:r>
            <a:endParaRPr/>
          </a:p>
          <a:p>
            <a:pPr lvl="2">
              <a:buSzPct val="45000"/>
              <a:buFont typeface="StarSymbol"/>
              <a:buChar char=""/>
            </a:pPr>
            <a:r>
              <a:rPr lang="en-US">
                <a:latin typeface="Arial"/>
              </a:rPr>
              <a:t>Third Outline Level</a:t>
            </a:r>
            <a:endParaRPr/>
          </a:p>
          <a:p>
            <a:pPr lvl="3">
              <a:buSzPct val="75000"/>
              <a:buFont typeface="StarSymbol"/>
              <a:buChar char=""/>
            </a:pPr>
            <a:r>
              <a:rPr lang="en-US">
                <a:latin typeface="Arial"/>
              </a:rPr>
              <a:t>Fourth Outline Level</a:t>
            </a:r>
            <a:endParaRPr/>
          </a:p>
          <a:p>
            <a:pPr lvl="4">
              <a:buSzPct val="45000"/>
              <a:buFont typeface="StarSymbol"/>
              <a:buChar char=""/>
            </a:pPr>
            <a:r>
              <a:rPr lang="en-US" sz="2000">
                <a:latin typeface="Arial"/>
              </a:rPr>
              <a:t>Fifth Outline Level</a:t>
            </a:r>
            <a:endParaRPr/>
          </a:p>
          <a:p>
            <a:pPr lvl="5">
              <a:buSzPct val="45000"/>
              <a:buFont typeface="StarSymbol"/>
              <a:buChar char=""/>
            </a:pPr>
            <a:r>
              <a:rPr lang="en-US" sz="2000">
                <a:latin typeface="Arial"/>
              </a:rPr>
              <a:t>Sixth Outline Level</a:t>
            </a:r>
            <a:endParaRPr/>
          </a:p>
          <a:p>
            <a:pPr lvl="6">
              <a:buSzPct val="45000"/>
              <a:buFont typeface="StarSymbol"/>
              <a:buChar char=""/>
            </a:pPr>
            <a:r>
              <a:rPr lang="en-US" sz="2000">
                <a:latin typeface="Arial"/>
              </a:rPr>
              <a:t>Seventh Outline Level</a:t>
            </a:r>
            <a:endParaRPr/>
          </a:p>
        </p:txBody>
      </p:sp>
    </p:spTree>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73" name="CustomShape 1"/>
          <p:cNvSpPr/>
          <p:nvPr/>
        </p:nvSpPr>
        <p:spPr>
          <a:xfrm>
            <a:off x="0" y="220680"/>
            <a:ext cx="12189600" cy="226800"/>
          </a:xfrm>
          <a:prstGeom prst="rect">
            <a:avLst/>
          </a:prstGeom>
          <a:solidFill>
            <a:srgbClr val="FFFFFF"/>
          </a:solidFill>
          <a:ln w="25560">
            <a:noFill/>
          </a:ln>
        </p:spPr>
      </p:sp>
      <p:sp>
        <p:nvSpPr>
          <p:cNvPr id="274" name="CustomShape 2"/>
          <p:cNvSpPr/>
          <p:nvPr/>
        </p:nvSpPr>
        <p:spPr>
          <a:xfrm>
            <a:off x="0" y="0"/>
            <a:ext cx="12189600" cy="363960"/>
          </a:xfrm>
          <a:prstGeom prst="rect">
            <a:avLst/>
          </a:prstGeom>
          <a:solidFill>
            <a:srgbClr val="4F81BD"/>
          </a:solidFill>
          <a:ln w="25560">
            <a:noFill/>
          </a:ln>
        </p:spPr>
      </p:sp>
      <p:sp>
        <p:nvSpPr>
          <p:cNvPr id="275" name="PlaceHolder 3"/>
          <p:cNvSpPr>
            <a:spLocks noGrp="1"/>
          </p:cNvSpPr>
          <p:nvPr>
            <p:ph type="title"/>
          </p:nvPr>
        </p:nvSpPr>
        <p:spPr>
          <a:xfrm>
            <a:off x="609600" y="273600"/>
            <a:ext cx="10971840" cy="1144440"/>
          </a:xfrm>
          <a:prstGeom prst="rect">
            <a:avLst/>
          </a:prstGeom>
        </p:spPr>
        <p:txBody>
          <a:bodyPr lIns="0" tIns="0" rIns="0" bIns="0" anchor="ctr"/>
          <a:lstStyle/>
          <a:p>
            <a:r>
              <a:rPr lang="en-US">
                <a:latin typeface="Arial"/>
              </a:rPr>
              <a:t>Click to edit the title text format</a:t>
            </a:r>
            <a:endParaRPr/>
          </a:p>
        </p:txBody>
      </p:sp>
      <p:sp>
        <p:nvSpPr>
          <p:cNvPr id="276" name="PlaceHolder 4"/>
          <p:cNvSpPr>
            <a:spLocks noGrp="1"/>
          </p:cNvSpPr>
          <p:nvPr>
            <p:ph type="body"/>
          </p:nvPr>
        </p:nvSpPr>
        <p:spPr>
          <a:xfrm>
            <a:off x="609600" y="1604520"/>
            <a:ext cx="10972320" cy="3977280"/>
          </a:xfrm>
          <a:prstGeom prst="rect">
            <a:avLst/>
          </a:prstGeom>
        </p:spPr>
        <p:txBody>
          <a:bodyPr lIns="0" tIns="0" rIns="0" bIns="0"/>
          <a:lstStyle/>
          <a:p>
            <a:pPr>
              <a:buSzPct val="45000"/>
              <a:buFont typeface="StarSymbol"/>
              <a:buChar char=""/>
            </a:pPr>
            <a:r>
              <a:rPr lang="en-US">
                <a:latin typeface="Arial"/>
              </a:rPr>
              <a:t>Click to edit the outline text format</a:t>
            </a:r>
            <a:endParaRPr/>
          </a:p>
          <a:p>
            <a:pPr lvl="1">
              <a:buSzPct val="75000"/>
              <a:buFont typeface="StarSymbol"/>
              <a:buChar char=""/>
            </a:pPr>
            <a:r>
              <a:rPr lang="en-US">
                <a:latin typeface="Arial"/>
              </a:rPr>
              <a:t>Second Outline Level</a:t>
            </a:r>
            <a:endParaRPr/>
          </a:p>
          <a:p>
            <a:pPr lvl="2">
              <a:buSzPct val="45000"/>
              <a:buFont typeface="StarSymbol"/>
              <a:buChar char=""/>
            </a:pPr>
            <a:r>
              <a:rPr lang="en-US">
                <a:latin typeface="Arial"/>
              </a:rPr>
              <a:t>Third Outline Level</a:t>
            </a:r>
            <a:endParaRPr/>
          </a:p>
          <a:p>
            <a:pPr lvl="3">
              <a:buSzPct val="75000"/>
              <a:buFont typeface="StarSymbol"/>
              <a:buChar char=""/>
            </a:pPr>
            <a:r>
              <a:rPr lang="en-US">
                <a:latin typeface="Arial"/>
              </a:rPr>
              <a:t>Fourth Outline Level</a:t>
            </a:r>
            <a:endParaRPr/>
          </a:p>
          <a:p>
            <a:pPr lvl="4">
              <a:buSzPct val="45000"/>
              <a:buFont typeface="StarSymbol"/>
              <a:buChar char=""/>
            </a:pPr>
            <a:r>
              <a:rPr lang="en-US" sz="2000">
                <a:latin typeface="Arial"/>
              </a:rPr>
              <a:t>Fifth Outline Level</a:t>
            </a:r>
            <a:endParaRPr/>
          </a:p>
          <a:p>
            <a:pPr lvl="5">
              <a:buSzPct val="45000"/>
              <a:buFont typeface="StarSymbol"/>
              <a:buChar char=""/>
            </a:pPr>
            <a:r>
              <a:rPr lang="en-US" sz="2000">
                <a:latin typeface="Arial"/>
              </a:rPr>
              <a:t>Sixth Outline Level</a:t>
            </a:r>
            <a:endParaRPr/>
          </a:p>
          <a:p>
            <a:pPr lvl="6">
              <a:buSzPct val="45000"/>
              <a:buFont typeface="StarSymbol"/>
              <a:buChar char=""/>
            </a:pPr>
            <a:r>
              <a:rPr lang="en-US" sz="2000">
                <a:latin typeface="Arial"/>
              </a:rPr>
              <a:t>Seventh Outline Level</a:t>
            </a:r>
            <a:endParaRPr/>
          </a:p>
        </p:txBody>
      </p:sp>
    </p:spTree>
  </p:cSld>
  <p:clrMap bg1="lt1" tx1="dk1" bg2="lt2" tx2="dk2" accent1="accent1" accent2="accent2" accent3="accent3" accent4="accent4" accent5="accent5" accent6="accent6" hlink="hlink" folHlink="folHlink"/>
  <p:sldLayoutIdLst>
    <p:sldLayoutId id="2147483740" r:id="rId1"/>
    <p:sldLayoutId id="2147483741" r:id="rId2"/>
    <p:sldLayoutId id="2147483742" r:id="rId3"/>
    <p:sldLayoutId id="2147483743" r:id="rId4"/>
    <p:sldLayoutId id="2147483744" r:id="rId5"/>
    <p:sldLayoutId id="2147483745" r:id="rId6"/>
    <p:sldLayoutId id="2147483746" r:id="rId7"/>
    <p:sldLayoutId id="2147483747" r:id="rId8"/>
    <p:sldLayoutId id="2147483748" r:id="rId9"/>
    <p:sldLayoutId id="2147483749" r:id="rId10"/>
    <p:sldLayoutId id="2147483750" r:id="rId11"/>
    <p:sldLayoutId id="2147483751" r:id="rId12"/>
    <p:sldLayoutId id="2147483752"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tiff"/><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35.png"/><Relationship Id="rId7" Type="http://schemas.openxmlformats.org/officeDocument/2006/relationships/image" Target="../media/image39.png"/><Relationship Id="rId2" Type="http://schemas.openxmlformats.org/officeDocument/2006/relationships/image" Target="../media/image34.png"/><Relationship Id="rId1" Type="http://schemas.openxmlformats.org/officeDocument/2006/relationships/slideLayout" Target="../slideLayouts/slideLayout37.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_rels/slide11.xml.rels><?xml version="1.0" encoding="UTF-8" standalone="yes"?>
<Relationships xmlns="http://schemas.openxmlformats.org/package/2006/relationships"><Relationship Id="rId3" Type="http://schemas.openxmlformats.org/officeDocument/2006/relationships/image" Target="../media/image40.png"/><Relationship Id="rId7" Type="http://schemas.openxmlformats.org/officeDocument/2006/relationships/image" Target="../media/image44.jpg"/><Relationship Id="rId2" Type="http://schemas.openxmlformats.org/officeDocument/2006/relationships/notesSlide" Target="../notesSlides/notesSlide6.xml"/><Relationship Id="rId1" Type="http://schemas.openxmlformats.org/officeDocument/2006/relationships/slideLayout" Target="../slideLayouts/slideLayout25.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jpeg"/></Relationships>
</file>

<file path=ppt/slides/_rels/slide12.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7.xml"/><Relationship Id="rId1" Type="http://schemas.openxmlformats.org/officeDocument/2006/relationships/slideLayout" Target="../slideLayouts/slideLayout25.xml"/><Relationship Id="rId6" Type="http://schemas.openxmlformats.org/officeDocument/2006/relationships/image" Target="../media/image48.jpeg"/><Relationship Id="rId5" Type="http://schemas.openxmlformats.org/officeDocument/2006/relationships/image" Target="../media/image47.png"/><Relationship Id="rId4" Type="http://schemas.openxmlformats.org/officeDocument/2006/relationships/image" Target="../media/image46.jpeg"/></Relationships>
</file>

<file path=ppt/slides/_rels/slide13.xml.rels><?xml version="1.0" encoding="UTF-8" standalone="yes"?>
<Relationships xmlns="http://schemas.openxmlformats.org/package/2006/relationships"><Relationship Id="rId8" Type="http://schemas.openxmlformats.org/officeDocument/2006/relationships/image" Target="../media/image55.png"/><Relationship Id="rId3" Type="http://schemas.openxmlformats.org/officeDocument/2006/relationships/image" Target="../media/image50.png"/><Relationship Id="rId7" Type="http://schemas.openxmlformats.org/officeDocument/2006/relationships/image" Target="../media/image54.jpeg"/><Relationship Id="rId2" Type="http://schemas.openxmlformats.org/officeDocument/2006/relationships/image" Target="../media/image49.png"/><Relationship Id="rId1" Type="http://schemas.openxmlformats.org/officeDocument/2006/relationships/slideLayout" Target="../slideLayouts/slideLayout13.xml"/><Relationship Id="rId6" Type="http://schemas.openxmlformats.org/officeDocument/2006/relationships/image" Target="../media/image53.jpeg"/><Relationship Id="rId5" Type="http://schemas.openxmlformats.org/officeDocument/2006/relationships/image" Target="../media/image52.jpeg"/><Relationship Id="rId4" Type="http://schemas.openxmlformats.org/officeDocument/2006/relationships/image" Target="../media/image51.png"/></Relationships>
</file>

<file path=ppt/slides/_rels/slide14.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image" Target="../media/image56.jpeg"/><Relationship Id="rId1" Type="http://schemas.openxmlformats.org/officeDocument/2006/relationships/slideLayout" Target="../slideLayouts/slideLayout38.xml"/><Relationship Id="rId6" Type="http://schemas.openxmlformats.org/officeDocument/2006/relationships/image" Target="../media/image60.gif"/><Relationship Id="rId5" Type="http://schemas.openxmlformats.org/officeDocument/2006/relationships/image" Target="../media/image59.jpeg"/><Relationship Id="rId4" Type="http://schemas.openxmlformats.org/officeDocument/2006/relationships/image" Target="../media/image58.png"/></Relationships>
</file>

<file path=ppt/slides/_rels/slide15.xml.rels><?xml version="1.0" encoding="UTF-8" standalone="yes"?>
<Relationships xmlns="http://schemas.openxmlformats.org/package/2006/relationships"><Relationship Id="rId3" Type="http://schemas.openxmlformats.org/officeDocument/2006/relationships/image" Target="../media/image61.jpg"/><Relationship Id="rId2" Type="http://schemas.openxmlformats.org/officeDocument/2006/relationships/notesSlide" Target="../notesSlides/notesSlide8.xml"/><Relationship Id="rId1" Type="http://schemas.openxmlformats.org/officeDocument/2006/relationships/slideLayout" Target="../slideLayouts/slideLayout37.xml"/><Relationship Id="rId5" Type="http://schemas.openxmlformats.org/officeDocument/2006/relationships/image" Target="../media/image63.jpeg"/><Relationship Id="rId4" Type="http://schemas.openxmlformats.org/officeDocument/2006/relationships/image" Target="../media/image6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3.xml"/></Relationships>
</file>

<file path=ppt/slides/_rels/slide19.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9.xml"/><Relationship Id="rId1" Type="http://schemas.openxmlformats.org/officeDocument/2006/relationships/slideLayout" Target="../slideLayouts/slideLayout73.xml"/><Relationship Id="rId4" Type="http://schemas.openxmlformats.org/officeDocument/2006/relationships/image" Target="../media/image65.tiff"/></Relationships>
</file>

<file path=ppt/slides/_rels/slide2.xml.rels><?xml version="1.0" encoding="UTF-8" standalone="yes"?>
<Relationships xmlns="http://schemas.openxmlformats.org/package/2006/relationships"><Relationship Id="rId3" Type="http://schemas.openxmlformats.org/officeDocument/2006/relationships/image" Target="../media/image4.tiff"/><Relationship Id="rId2" Type="http://schemas.openxmlformats.org/officeDocument/2006/relationships/notesSlide" Target="../notesSlides/notesSlide2.xml"/><Relationship Id="rId1" Type="http://schemas.openxmlformats.org/officeDocument/2006/relationships/slideLayout" Target="../slideLayouts/slideLayout13.xml"/><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75.xml"/></Relationships>
</file>

<file path=ppt/slides/_rels/slide21.xml.rels><?xml version="1.0" encoding="UTF-8" standalone="yes"?>
<Relationships xmlns="http://schemas.openxmlformats.org/package/2006/relationships"><Relationship Id="rId3" Type="http://schemas.openxmlformats.org/officeDocument/2006/relationships/image" Target="../media/image69.jpg"/><Relationship Id="rId2" Type="http://schemas.openxmlformats.org/officeDocument/2006/relationships/image" Target="../media/image68.jfif"/><Relationship Id="rId1" Type="http://schemas.openxmlformats.org/officeDocument/2006/relationships/slideLayout" Target="../slideLayouts/slideLayout85.xml"/><Relationship Id="rId6" Type="http://schemas.openxmlformats.org/officeDocument/2006/relationships/image" Target="../media/image72.tiff"/><Relationship Id="rId5" Type="http://schemas.openxmlformats.org/officeDocument/2006/relationships/image" Target="../media/image71.png"/><Relationship Id="rId4" Type="http://schemas.openxmlformats.org/officeDocument/2006/relationships/image" Target="../media/image70.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tiff"/><Relationship Id="rId1" Type="http://schemas.openxmlformats.org/officeDocument/2006/relationships/slideLayout" Target="../slideLayouts/slideLayout13.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4.tiff"/><Relationship Id="rId2" Type="http://schemas.openxmlformats.org/officeDocument/2006/relationships/image" Target="../media/image6.pn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5.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13.xml"/><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13.xml"/><Relationship Id="rId5" Type="http://schemas.openxmlformats.org/officeDocument/2006/relationships/image" Target="../media/image16.png"/><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22.tiff"/><Relationship Id="rId2" Type="http://schemas.openxmlformats.org/officeDocument/2006/relationships/image" Target="../media/image17.png"/><Relationship Id="rId1" Type="http://schemas.openxmlformats.org/officeDocument/2006/relationships/slideLayout" Target="../slideLayouts/slideLayout13.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8.xml.rels><?xml version="1.0" encoding="UTF-8" standalone="yes"?>
<Relationships xmlns="http://schemas.openxmlformats.org/package/2006/relationships"><Relationship Id="rId8" Type="http://schemas.openxmlformats.org/officeDocument/2006/relationships/image" Target="../media/image28.jpeg"/><Relationship Id="rId3" Type="http://schemas.openxmlformats.org/officeDocument/2006/relationships/image" Target="../media/image23.png"/><Relationship Id="rId7" Type="http://schemas.openxmlformats.org/officeDocument/2006/relationships/image" Target="../media/image27.png"/><Relationship Id="rId2" Type="http://schemas.openxmlformats.org/officeDocument/2006/relationships/notesSlide" Target="../notesSlides/notesSlide5.xml"/><Relationship Id="rId1" Type="http://schemas.openxmlformats.org/officeDocument/2006/relationships/slideLayout" Target="../slideLayouts/slideLayout13.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9.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png"/><Relationship Id="rId1" Type="http://schemas.openxmlformats.org/officeDocument/2006/relationships/slideLayout" Target="../slideLayouts/slideLayout38.xml"/><Relationship Id="rId6" Type="http://schemas.openxmlformats.org/officeDocument/2006/relationships/image" Target="../media/image33.png"/><Relationship Id="rId5" Type="http://schemas.openxmlformats.org/officeDocument/2006/relationships/image" Target="../media/image32.jpeg"/><Relationship Id="rId4" Type="http://schemas.openxmlformats.org/officeDocument/2006/relationships/image" Target="../media/image3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4" descr="Universidad Autónoma de Sinaloa - Wikipedia, la enciclopedia libre">
            <a:extLst>
              <a:ext uri="{FF2B5EF4-FFF2-40B4-BE49-F238E27FC236}">
                <a16:creationId xmlns:a16="http://schemas.microsoft.com/office/drawing/2014/main" id="{36BAE866-1707-4A44-81BA-2A4422FB699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543352" y="422708"/>
            <a:ext cx="1529198" cy="1962471"/>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escudo universidad de guanajuato 4">
            <a:extLst>
              <a:ext uri="{FF2B5EF4-FFF2-40B4-BE49-F238E27FC236}">
                <a16:creationId xmlns:a16="http://schemas.microsoft.com/office/drawing/2014/main" id="{68BCC61B-CAD2-B546-B728-F824334CBC7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434357"/>
            <a:ext cx="2279103" cy="1691280"/>
          </a:xfrm>
          <a:prstGeom prst="rect">
            <a:avLst/>
          </a:prstGeom>
          <a:noFill/>
          <a:extLst>
            <a:ext uri="{909E8E84-426E-40DD-AFC4-6F175D3DCCD1}">
              <a14:hiddenFill xmlns:a14="http://schemas.microsoft.com/office/drawing/2010/main">
                <a:solidFill>
                  <a:srgbClr val="FFFFFF"/>
                </a:solidFill>
              </a14:hiddenFill>
            </a:ext>
          </a:extLst>
        </p:spPr>
      </p:pic>
      <p:sp>
        <p:nvSpPr>
          <p:cNvPr id="316" name="CustomShape 1"/>
          <p:cNvSpPr/>
          <p:nvPr/>
        </p:nvSpPr>
        <p:spPr>
          <a:xfrm>
            <a:off x="1548776" y="1633488"/>
            <a:ext cx="9213896" cy="1691280"/>
          </a:xfrm>
          <a:prstGeom prst="rect">
            <a:avLst/>
          </a:prstGeom>
          <a:noFill/>
          <a:ln>
            <a:noFill/>
          </a:ln>
        </p:spPr>
        <p:txBody>
          <a:bodyPr lIns="90000" tIns="45000" rIns="90000" bIns="45000" anchor="b"/>
          <a:lstStyle/>
          <a:p>
            <a:pPr algn="ctr">
              <a:lnSpc>
                <a:spcPct val="100000"/>
              </a:lnSpc>
            </a:pPr>
            <a:r>
              <a:rPr lang="es-MX" sz="3600" b="1" dirty="0">
                <a:solidFill>
                  <a:srgbClr val="000000"/>
                </a:solidFill>
                <a:latin typeface="Arial"/>
              </a:rPr>
              <a:t>Mexican Universities Accelerator Science and Technology and EIC</a:t>
            </a:r>
            <a:endParaRPr sz="3600" b="1" dirty="0">
              <a:solidFill>
                <a:srgbClr val="000000"/>
              </a:solidFill>
              <a:latin typeface="Arial"/>
            </a:endParaRPr>
          </a:p>
        </p:txBody>
      </p:sp>
      <p:sp>
        <p:nvSpPr>
          <p:cNvPr id="317" name="CustomShape 2"/>
          <p:cNvSpPr/>
          <p:nvPr/>
        </p:nvSpPr>
        <p:spPr>
          <a:xfrm>
            <a:off x="119449" y="-6300"/>
            <a:ext cx="12072551" cy="327240"/>
          </a:xfrm>
          <a:prstGeom prst="rect">
            <a:avLst/>
          </a:prstGeom>
          <a:noFill/>
          <a:ln>
            <a:noFill/>
          </a:ln>
        </p:spPr>
        <p:txBody>
          <a:bodyPr lIns="90000" tIns="45000" rIns="90000" bIns="45000" anchor="ctr"/>
          <a:lstStyle/>
          <a:p>
            <a:pPr algn="ctr">
              <a:lnSpc>
                <a:spcPct val="100000"/>
              </a:lnSpc>
            </a:pPr>
            <a:r>
              <a:rPr lang="en-US" sz="1400" b="1" dirty="0">
                <a:solidFill>
                  <a:srgbClr val="FFFFFF"/>
                </a:solidFill>
                <a:latin typeface="Arial"/>
                <a:ea typeface="DejaVu Sans"/>
              </a:rPr>
              <a:t>EIC Workshop – Promoting Collaboration on the Electron-Ion Collider</a:t>
            </a:r>
            <a:endParaRPr dirty="0"/>
          </a:p>
        </p:txBody>
      </p:sp>
      <p:sp>
        <p:nvSpPr>
          <p:cNvPr id="318" name="CustomShape 3"/>
          <p:cNvSpPr/>
          <p:nvPr/>
        </p:nvSpPr>
        <p:spPr>
          <a:xfrm>
            <a:off x="11007670" y="37070"/>
            <a:ext cx="1064880" cy="327240"/>
          </a:xfrm>
          <a:prstGeom prst="rect">
            <a:avLst/>
          </a:prstGeom>
          <a:noFill/>
          <a:ln>
            <a:noFill/>
          </a:ln>
        </p:spPr>
        <p:txBody>
          <a:bodyPr lIns="90000" tIns="45000" rIns="90000" bIns="45000" anchor="ctr"/>
          <a:lstStyle/>
          <a:p>
            <a:pPr algn="ctr">
              <a:lnSpc>
                <a:spcPct val="100000"/>
              </a:lnSpc>
            </a:pPr>
            <a:fld id="{CD3C6D20-0746-437D-80FE-AA0ABFB3FF0D}" type="slidenum">
              <a:rPr lang="en-US" sz="1400" b="1">
                <a:solidFill>
                  <a:srgbClr val="FFFFFF"/>
                </a:solidFill>
                <a:latin typeface="Arial"/>
                <a:ea typeface="DejaVu Sans"/>
              </a:rPr>
              <a:pPr algn="ctr">
                <a:lnSpc>
                  <a:spcPct val="100000"/>
                </a:lnSpc>
              </a:pPr>
              <a:t>1</a:t>
            </a:fld>
            <a:endParaRPr dirty="0"/>
          </a:p>
        </p:txBody>
      </p:sp>
      <p:sp>
        <p:nvSpPr>
          <p:cNvPr id="319" name="CustomShape 4"/>
          <p:cNvSpPr/>
          <p:nvPr/>
        </p:nvSpPr>
        <p:spPr>
          <a:xfrm>
            <a:off x="5612166" y="4562822"/>
            <a:ext cx="2291400" cy="1734840"/>
          </a:xfrm>
          <a:prstGeom prst="rect">
            <a:avLst/>
          </a:prstGeom>
          <a:noFill/>
          <a:ln>
            <a:noFill/>
          </a:ln>
        </p:spPr>
        <p:txBody>
          <a:bodyPr lIns="90000" tIns="45000" rIns="90000" bIns="45000"/>
          <a:lstStyle/>
          <a:p>
            <a:pPr marL="285750" indent="-285750">
              <a:lnSpc>
                <a:spcPct val="100000"/>
              </a:lnSpc>
              <a:buFont typeface="Arial" panose="020B0604020202020204" pitchFamily="34" charset="0"/>
              <a:buChar char="•"/>
            </a:pPr>
            <a:r>
              <a:rPr lang="en-US" sz="2000" dirty="0">
                <a:solidFill>
                  <a:srgbClr val="292934"/>
                </a:solidFill>
                <a:latin typeface="+mj-lt"/>
                <a:ea typeface="DejaVu Sans"/>
              </a:rPr>
              <a:t>CMAP overview</a:t>
            </a:r>
            <a:endParaRPr sz="2000" dirty="0">
              <a:latin typeface="+mj-lt"/>
            </a:endParaRPr>
          </a:p>
          <a:p>
            <a:pPr marL="285750" indent="-285750">
              <a:lnSpc>
                <a:spcPct val="100000"/>
              </a:lnSpc>
              <a:buFont typeface="Arial" panose="020B0604020202020204" pitchFamily="34" charset="0"/>
              <a:buChar char="•"/>
            </a:pPr>
            <a:r>
              <a:rPr lang="en-US" sz="2000" dirty="0">
                <a:solidFill>
                  <a:srgbClr val="292934"/>
                </a:solidFill>
                <a:latin typeface="+mj-lt"/>
                <a:ea typeface="DejaVu Sans"/>
              </a:rPr>
              <a:t>Members</a:t>
            </a:r>
          </a:p>
          <a:p>
            <a:pPr marL="285750" indent="-285750">
              <a:lnSpc>
                <a:spcPct val="100000"/>
              </a:lnSpc>
              <a:buFont typeface="Arial" panose="020B0604020202020204" pitchFamily="34" charset="0"/>
              <a:buChar char="•"/>
            </a:pPr>
            <a:r>
              <a:rPr lang="en-US" sz="2000" dirty="0">
                <a:solidFill>
                  <a:srgbClr val="292934"/>
                </a:solidFill>
                <a:latin typeface="+mj-lt"/>
              </a:rPr>
              <a:t>Projects</a:t>
            </a:r>
          </a:p>
          <a:p>
            <a:pPr marL="285750" indent="-285750">
              <a:lnSpc>
                <a:spcPct val="100000"/>
              </a:lnSpc>
              <a:buFont typeface="Arial" panose="020B0604020202020204" pitchFamily="34" charset="0"/>
              <a:buChar char="•"/>
            </a:pPr>
            <a:r>
              <a:rPr lang="en-US" sz="2000" dirty="0">
                <a:solidFill>
                  <a:srgbClr val="292934"/>
                </a:solidFill>
                <a:latin typeface="+mj-lt"/>
              </a:rPr>
              <a:t>Summary</a:t>
            </a:r>
            <a:endParaRPr lang="es-MX" sz="2000" dirty="0">
              <a:latin typeface="+mj-lt"/>
            </a:endParaRPr>
          </a:p>
        </p:txBody>
      </p:sp>
      <p:sp>
        <p:nvSpPr>
          <p:cNvPr id="320" name="CustomShape 5"/>
          <p:cNvSpPr/>
          <p:nvPr/>
        </p:nvSpPr>
        <p:spPr>
          <a:xfrm>
            <a:off x="4953000" y="5798520"/>
            <a:ext cx="5516280" cy="818280"/>
          </a:xfrm>
          <a:prstGeom prst="rect">
            <a:avLst/>
          </a:prstGeom>
          <a:noFill/>
          <a:ln>
            <a:noFill/>
          </a:ln>
        </p:spPr>
      </p:sp>
      <p:pic>
        <p:nvPicPr>
          <p:cNvPr id="321" name="Imagen 9"/>
          <p:cNvPicPr/>
          <p:nvPr/>
        </p:nvPicPr>
        <p:blipFill>
          <a:blip r:embed="rId5"/>
          <a:stretch>
            <a:fillRect/>
          </a:stretch>
        </p:blipFill>
        <p:spPr>
          <a:xfrm>
            <a:off x="4953000" y="1085908"/>
            <a:ext cx="2125735" cy="646331"/>
          </a:xfrm>
          <a:prstGeom prst="rect">
            <a:avLst/>
          </a:prstGeom>
          <a:ln>
            <a:noFill/>
          </a:ln>
        </p:spPr>
      </p:pic>
      <p:sp>
        <p:nvSpPr>
          <p:cNvPr id="322" name="CustomShape 6"/>
          <p:cNvSpPr/>
          <p:nvPr/>
        </p:nvSpPr>
        <p:spPr>
          <a:xfrm>
            <a:off x="4674707" y="6150186"/>
            <a:ext cx="2291400" cy="516600"/>
          </a:xfrm>
          <a:prstGeom prst="rect">
            <a:avLst/>
          </a:prstGeom>
          <a:noFill/>
          <a:ln>
            <a:noFill/>
          </a:ln>
        </p:spPr>
        <p:txBody>
          <a:bodyPr lIns="90000" tIns="45000" rIns="90000" bIns="45000"/>
          <a:lstStyle/>
          <a:p>
            <a:pPr algn="ctr">
              <a:lnSpc>
                <a:spcPct val="100000"/>
              </a:lnSpc>
            </a:pPr>
            <a:r>
              <a:rPr lang="es-ES" sz="1400" dirty="0">
                <a:solidFill>
                  <a:srgbClr val="000000"/>
                </a:solidFill>
                <a:latin typeface="Arial"/>
                <a:ea typeface="DejaVu Sans"/>
              </a:rPr>
              <a:t>Virtual Meeting</a:t>
            </a:r>
            <a:endParaRPr dirty="0"/>
          </a:p>
          <a:p>
            <a:pPr algn="ctr">
              <a:lnSpc>
                <a:spcPct val="100000"/>
              </a:lnSpc>
            </a:pPr>
            <a:r>
              <a:rPr lang="en-US" sz="1400" dirty="0">
                <a:solidFill>
                  <a:srgbClr val="000000"/>
                </a:solidFill>
                <a:latin typeface="Arial"/>
                <a:ea typeface="DejaVu Sans"/>
              </a:rPr>
              <a:t>7-9 October 2020</a:t>
            </a:r>
            <a:endParaRPr dirty="0"/>
          </a:p>
        </p:txBody>
      </p:sp>
      <p:sp>
        <p:nvSpPr>
          <p:cNvPr id="2" name="Rectángulo 1">
            <a:extLst>
              <a:ext uri="{FF2B5EF4-FFF2-40B4-BE49-F238E27FC236}">
                <a16:creationId xmlns:a16="http://schemas.microsoft.com/office/drawing/2014/main" id="{A2BCB7B7-A24D-2A40-B957-D7D65FE2AA99}"/>
              </a:ext>
            </a:extLst>
          </p:cNvPr>
          <p:cNvSpPr/>
          <p:nvPr/>
        </p:nvSpPr>
        <p:spPr>
          <a:xfrm>
            <a:off x="2967867" y="3584348"/>
            <a:ext cx="6096000" cy="830997"/>
          </a:xfrm>
          <a:prstGeom prst="rect">
            <a:avLst/>
          </a:prstGeom>
        </p:spPr>
        <p:txBody>
          <a:bodyPr>
            <a:spAutoFit/>
          </a:bodyPr>
          <a:lstStyle/>
          <a:p>
            <a:pPr algn="ctr"/>
            <a:r>
              <a:rPr lang="es-MX" sz="2400" b="0" i="0" u="none" strike="noStrike" dirty="0">
                <a:effectLst/>
                <a:latin typeface="Roboto"/>
              </a:rPr>
              <a:t>Dr. Humberto Maury Cuna</a:t>
            </a:r>
          </a:p>
          <a:p>
            <a:pPr algn="ctr"/>
            <a:endParaRPr lang="es-MX" sz="2400" b="0" i="0" u="none" strike="noStrike" dirty="0">
              <a:effectLst/>
              <a:latin typeface="Roboto"/>
            </a:endParaRPr>
          </a:p>
        </p:txBody>
      </p:sp>
      <p:sp>
        <p:nvSpPr>
          <p:cNvPr id="3" name="CuadroTexto 2">
            <a:extLst>
              <a:ext uri="{FF2B5EF4-FFF2-40B4-BE49-F238E27FC236}">
                <a16:creationId xmlns:a16="http://schemas.microsoft.com/office/drawing/2014/main" id="{FF155856-38DA-4B47-8571-FEC173D15CAD}"/>
              </a:ext>
            </a:extLst>
          </p:cNvPr>
          <p:cNvSpPr txBox="1"/>
          <p:nvPr/>
        </p:nvSpPr>
        <p:spPr>
          <a:xfrm>
            <a:off x="4184580" y="4901346"/>
            <a:ext cx="1536840" cy="646331"/>
          </a:xfrm>
          <a:prstGeom prst="rect">
            <a:avLst/>
          </a:prstGeom>
          <a:noFill/>
        </p:spPr>
        <p:txBody>
          <a:bodyPr wrap="square" rtlCol="0">
            <a:spAutoFit/>
          </a:bodyPr>
          <a:lstStyle/>
          <a:p>
            <a:r>
              <a:rPr lang="en-US" b="1" dirty="0">
                <a:solidFill>
                  <a:srgbClr val="292934"/>
                </a:solidFill>
              </a:rPr>
              <a:t>Content:</a:t>
            </a:r>
            <a:endParaRPr lang="en-US" dirty="0"/>
          </a:p>
          <a:p>
            <a:endParaRPr lang="es-MX" dirty="0"/>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7" name="CustomShape 2"/>
          <p:cNvSpPr/>
          <p:nvPr/>
        </p:nvSpPr>
        <p:spPr>
          <a:xfrm>
            <a:off x="8382000" y="871200"/>
            <a:ext cx="798480" cy="245520"/>
          </a:xfrm>
          <a:prstGeom prst="rect">
            <a:avLst/>
          </a:prstGeom>
          <a:noFill/>
          <a:ln>
            <a:noFill/>
          </a:ln>
        </p:spPr>
        <p:txBody>
          <a:bodyPr lIns="67680" tIns="33840" rIns="67680" bIns="33840" anchor="ctr"/>
          <a:lstStyle/>
          <a:p>
            <a:pPr>
              <a:lnSpc>
                <a:spcPct val="100000"/>
              </a:lnSpc>
            </a:pPr>
            <a:fld id="{79C2BC1C-6DE0-43EF-91FF-82293325A121}" type="slidenum">
              <a:rPr lang="en-US" sz="1050" b="1">
                <a:solidFill>
                  <a:srgbClr val="FFFFFF"/>
                </a:solidFill>
                <a:latin typeface="Arial"/>
                <a:ea typeface="DejaVu Sans"/>
              </a:rPr>
              <a:t>10</a:t>
            </a:fld>
            <a:endParaRPr/>
          </a:p>
        </p:txBody>
      </p:sp>
      <p:sp>
        <p:nvSpPr>
          <p:cNvPr id="408" name="CustomShape 3"/>
          <p:cNvSpPr/>
          <p:nvPr/>
        </p:nvSpPr>
        <p:spPr>
          <a:xfrm>
            <a:off x="3290203" y="466749"/>
            <a:ext cx="6827760" cy="2033640"/>
          </a:xfrm>
          <a:prstGeom prst="rect">
            <a:avLst/>
          </a:prstGeom>
          <a:noFill/>
          <a:ln>
            <a:noFill/>
          </a:ln>
        </p:spPr>
        <p:txBody>
          <a:bodyPr lIns="61200" tIns="39960" rIns="61200" bIns="30600"/>
          <a:lstStyle/>
          <a:p>
            <a:pPr>
              <a:lnSpc>
                <a:spcPct val="100000"/>
              </a:lnSpc>
            </a:pPr>
            <a:r>
              <a:rPr lang="en-US" sz="1400" dirty="0">
                <a:solidFill>
                  <a:srgbClr val="000000"/>
                </a:solidFill>
                <a:latin typeface="Arial"/>
                <a:ea typeface="Droid Sans Fallback"/>
              </a:rPr>
              <a:t>Name:      </a:t>
            </a:r>
            <a:r>
              <a:rPr lang="en-US" sz="1600" b="1" dirty="0" err="1">
                <a:solidFill>
                  <a:srgbClr val="000000"/>
                </a:solidFill>
                <a:latin typeface="Arial"/>
                <a:ea typeface="Droid Sans Fallback"/>
              </a:rPr>
              <a:t>Cristhian</a:t>
            </a:r>
            <a:r>
              <a:rPr lang="en-US" sz="1600" b="1" dirty="0">
                <a:solidFill>
                  <a:srgbClr val="000000"/>
                </a:solidFill>
                <a:latin typeface="Arial"/>
                <a:ea typeface="Droid Sans Fallback"/>
              </a:rPr>
              <a:t> Alfonso Valerio Lizarraga</a:t>
            </a:r>
          </a:p>
          <a:p>
            <a:pPr>
              <a:lnSpc>
                <a:spcPct val="100000"/>
              </a:lnSpc>
            </a:pPr>
            <a:endParaRPr sz="1600" b="1" dirty="0"/>
          </a:p>
          <a:p>
            <a:pPr>
              <a:lnSpc>
                <a:spcPct val="100000"/>
              </a:lnSpc>
            </a:pPr>
            <a:r>
              <a:rPr lang="en-US" sz="1400" dirty="0">
                <a:solidFill>
                  <a:srgbClr val="292934"/>
                </a:solidFill>
                <a:latin typeface="Arial"/>
                <a:ea typeface="Droid Sans Fallback"/>
              </a:rPr>
              <a:t>Degree:   </a:t>
            </a:r>
            <a:r>
              <a:rPr lang="en-US" sz="1600" b="1" dirty="0">
                <a:solidFill>
                  <a:srgbClr val="000000"/>
                </a:solidFill>
                <a:latin typeface="Arial"/>
                <a:ea typeface="Droid Sans Fallback"/>
              </a:rPr>
              <a:t>Doctor</a:t>
            </a:r>
            <a:endParaRPr dirty="0"/>
          </a:p>
          <a:p>
            <a:pPr>
              <a:lnSpc>
                <a:spcPct val="100000"/>
              </a:lnSpc>
            </a:pPr>
            <a:endParaRPr sz="1600" dirty="0"/>
          </a:p>
          <a:p>
            <a:pPr>
              <a:lnSpc>
                <a:spcPct val="100000"/>
              </a:lnSpc>
            </a:pPr>
            <a:r>
              <a:rPr lang="en-US" sz="1400" dirty="0">
                <a:solidFill>
                  <a:srgbClr val="292934"/>
                </a:solidFill>
                <a:latin typeface="Arial"/>
                <a:ea typeface="Droid Sans Fallback"/>
              </a:rPr>
              <a:t>Affiliations: </a:t>
            </a:r>
            <a:r>
              <a:rPr lang="en-US" sz="1600" b="1" dirty="0">
                <a:solidFill>
                  <a:srgbClr val="000000"/>
                </a:solidFill>
                <a:latin typeface="Arial"/>
                <a:ea typeface="Droid Sans Fallback"/>
              </a:rPr>
              <a:t>Universidad </a:t>
            </a:r>
            <a:r>
              <a:rPr lang="en-US" sz="1600" b="1" dirty="0" err="1">
                <a:solidFill>
                  <a:srgbClr val="000000"/>
                </a:solidFill>
                <a:latin typeface="Arial"/>
                <a:ea typeface="Droid Sans Fallback"/>
              </a:rPr>
              <a:t>Autonoma</a:t>
            </a:r>
            <a:r>
              <a:rPr lang="en-US" sz="1600" b="1" dirty="0">
                <a:solidFill>
                  <a:srgbClr val="000000"/>
                </a:solidFill>
                <a:latin typeface="Arial"/>
                <a:ea typeface="Droid Sans Fallback"/>
              </a:rPr>
              <a:t> de Sinaloa</a:t>
            </a:r>
            <a:endParaRPr dirty="0"/>
          </a:p>
          <a:p>
            <a:pPr>
              <a:lnSpc>
                <a:spcPct val="100000"/>
              </a:lnSpc>
            </a:pPr>
            <a:endParaRPr sz="1200" dirty="0"/>
          </a:p>
          <a:p>
            <a:pPr>
              <a:lnSpc>
                <a:spcPct val="100000"/>
              </a:lnSpc>
            </a:pPr>
            <a:r>
              <a:rPr lang="en-US" sz="1400" dirty="0">
                <a:solidFill>
                  <a:srgbClr val="292934"/>
                </a:solidFill>
                <a:latin typeface="Arial"/>
                <a:ea typeface="Droid Sans Fallback"/>
              </a:rPr>
              <a:t>Institutions  where he develops his research: </a:t>
            </a:r>
          </a:p>
          <a:p>
            <a:pPr>
              <a:lnSpc>
                <a:spcPct val="100000"/>
              </a:lnSpc>
            </a:pPr>
            <a:r>
              <a:rPr lang="en-US" sz="1600" b="1" dirty="0">
                <a:solidFill>
                  <a:srgbClr val="292934"/>
                </a:solidFill>
                <a:latin typeface="Arial"/>
                <a:ea typeface="Droid Sans Fallback"/>
              </a:rPr>
              <a:t>FCFM/UAS</a:t>
            </a:r>
            <a:r>
              <a:rPr lang="en-US" sz="1600" dirty="0">
                <a:solidFill>
                  <a:srgbClr val="292934"/>
                </a:solidFill>
                <a:latin typeface="Arial"/>
                <a:ea typeface="Droid Sans Fallback"/>
              </a:rPr>
              <a:t>, </a:t>
            </a:r>
            <a:r>
              <a:rPr lang="en-US" sz="1600" b="1" dirty="0">
                <a:solidFill>
                  <a:srgbClr val="000000"/>
                </a:solidFill>
                <a:latin typeface="Arial"/>
                <a:ea typeface="Droid Sans Fallback"/>
              </a:rPr>
              <a:t>CERN, LINAC4,JLAB,ININ</a:t>
            </a:r>
            <a:endParaRPr dirty="0"/>
          </a:p>
        </p:txBody>
      </p:sp>
      <p:sp>
        <p:nvSpPr>
          <p:cNvPr id="409" name="CustomShape 4"/>
          <p:cNvSpPr/>
          <p:nvPr/>
        </p:nvSpPr>
        <p:spPr>
          <a:xfrm>
            <a:off x="820378" y="2904812"/>
            <a:ext cx="4656190" cy="1649243"/>
          </a:xfrm>
          <a:prstGeom prst="rect">
            <a:avLst/>
          </a:prstGeom>
          <a:noFill/>
          <a:ln>
            <a:noFill/>
          </a:ln>
        </p:spPr>
        <p:txBody>
          <a:bodyPr lIns="61200" tIns="39960" rIns="61200" bIns="30600"/>
          <a:lstStyle/>
          <a:p>
            <a:pPr>
              <a:lnSpc>
                <a:spcPct val="100000"/>
              </a:lnSpc>
            </a:pPr>
            <a:r>
              <a:rPr lang="en-US" sz="1400" dirty="0">
                <a:solidFill>
                  <a:srgbClr val="000000"/>
                </a:solidFill>
                <a:latin typeface="Arial"/>
                <a:ea typeface="Droid Sans Fallback"/>
              </a:rPr>
              <a:t>Working Topics:</a:t>
            </a:r>
            <a:endParaRPr sz="2800" dirty="0"/>
          </a:p>
          <a:p>
            <a:pPr marL="285750" indent="-285750">
              <a:lnSpc>
                <a:spcPct val="100000"/>
              </a:lnSpc>
              <a:buFont typeface="Arial" panose="020B0604020202020204" pitchFamily="34" charset="0"/>
              <a:buChar char="•"/>
            </a:pPr>
            <a:r>
              <a:rPr lang="en-US" sz="1400" b="1" dirty="0">
                <a:solidFill>
                  <a:srgbClr val="000000"/>
                </a:solidFill>
                <a:latin typeface="Arial"/>
                <a:ea typeface="Droid Sans Fallback"/>
              </a:rPr>
              <a:t>Particle Source Simulation and Design</a:t>
            </a:r>
          </a:p>
          <a:p>
            <a:pPr marL="285750" indent="-285750">
              <a:lnSpc>
                <a:spcPct val="100000"/>
              </a:lnSpc>
              <a:buFont typeface="Arial" panose="020B0604020202020204" pitchFamily="34" charset="0"/>
              <a:buChar char="•"/>
            </a:pPr>
            <a:r>
              <a:rPr lang="en-US" sz="1400" b="1" dirty="0">
                <a:solidFill>
                  <a:srgbClr val="000000"/>
                </a:solidFill>
                <a:latin typeface="Arial"/>
                <a:ea typeface="Droid Sans Fallback"/>
              </a:rPr>
              <a:t>Space </a:t>
            </a:r>
            <a:r>
              <a:rPr lang="en-US" sz="1600" b="1" dirty="0">
                <a:solidFill>
                  <a:srgbClr val="000000"/>
                </a:solidFill>
                <a:latin typeface="Arial"/>
                <a:ea typeface="Droid Sans Fallback"/>
              </a:rPr>
              <a:t>charge</a:t>
            </a:r>
            <a:r>
              <a:rPr lang="en-US" sz="1400" b="1" dirty="0">
                <a:solidFill>
                  <a:srgbClr val="000000"/>
                </a:solidFill>
                <a:latin typeface="Arial"/>
                <a:ea typeface="Droid Sans Fallback"/>
              </a:rPr>
              <a:t> effects </a:t>
            </a:r>
            <a:endParaRPr sz="2800" dirty="0"/>
          </a:p>
          <a:p>
            <a:pPr marL="285750" indent="-285750">
              <a:lnSpc>
                <a:spcPct val="100000"/>
              </a:lnSpc>
              <a:buFont typeface="Arial" panose="020B0604020202020204" pitchFamily="34" charset="0"/>
              <a:buChar char="•"/>
            </a:pPr>
            <a:r>
              <a:rPr lang="en-US" sz="1400" b="1" dirty="0">
                <a:solidFill>
                  <a:srgbClr val="000000"/>
                </a:solidFill>
                <a:latin typeface="Arial"/>
                <a:ea typeface="Droid Sans Fallback"/>
              </a:rPr>
              <a:t>Negative Ion Beam</a:t>
            </a:r>
            <a:endParaRPr sz="2800" dirty="0"/>
          </a:p>
          <a:p>
            <a:pPr marL="285750" indent="-285750">
              <a:lnSpc>
                <a:spcPct val="100000"/>
              </a:lnSpc>
              <a:buFont typeface="Arial" panose="020B0604020202020204" pitchFamily="34" charset="0"/>
              <a:buChar char="•"/>
            </a:pPr>
            <a:r>
              <a:rPr lang="en-US" sz="1400" b="1" dirty="0">
                <a:solidFill>
                  <a:srgbClr val="000000"/>
                </a:solidFill>
                <a:latin typeface="Arial"/>
                <a:ea typeface="Droid Sans Fallback"/>
              </a:rPr>
              <a:t>Electron Sources </a:t>
            </a:r>
            <a:endParaRPr sz="2800" dirty="0"/>
          </a:p>
          <a:p>
            <a:pPr marL="285750" indent="-285750">
              <a:lnSpc>
                <a:spcPct val="100000"/>
              </a:lnSpc>
              <a:buFont typeface="Arial" panose="020B0604020202020204" pitchFamily="34" charset="0"/>
              <a:buChar char="•"/>
            </a:pPr>
            <a:r>
              <a:rPr lang="en-US" sz="1400" b="1" dirty="0">
                <a:solidFill>
                  <a:srgbClr val="000000"/>
                </a:solidFill>
                <a:latin typeface="Arial"/>
                <a:ea typeface="Droid Sans Fallback"/>
              </a:rPr>
              <a:t>Plasmas Physics </a:t>
            </a:r>
            <a:endParaRPr sz="2800" dirty="0"/>
          </a:p>
          <a:p>
            <a:pPr marL="285750" indent="-285750">
              <a:lnSpc>
                <a:spcPct val="100000"/>
              </a:lnSpc>
              <a:buFont typeface="Arial" panose="020B0604020202020204" pitchFamily="34" charset="0"/>
              <a:buChar char="•"/>
            </a:pPr>
            <a:r>
              <a:rPr lang="en-US" sz="1400" b="1" dirty="0">
                <a:solidFill>
                  <a:srgbClr val="000000"/>
                </a:solidFill>
                <a:latin typeface="Arial"/>
                <a:ea typeface="Droid Sans Fallback"/>
              </a:rPr>
              <a:t>High intensity Beam Transport</a:t>
            </a:r>
            <a:endParaRPr sz="2800" dirty="0"/>
          </a:p>
        </p:txBody>
      </p:sp>
      <p:grpSp>
        <p:nvGrpSpPr>
          <p:cNvPr id="2" name="Group 1">
            <a:extLst>
              <a:ext uri="{FF2B5EF4-FFF2-40B4-BE49-F238E27FC236}">
                <a16:creationId xmlns:a16="http://schemas.microsoft.com/office/drawing/2014/main" id="{2748D7B2-D35B-4541-8AEC-C109B5AEEAD6}"/>
              </a:ext>
            </a:extLst>
          </p:cNvPr>
          <p:cNvGrpSpPr/>
          <p:nvPr/>
        </p:nvGrpSpPr>
        <p:grpSpPr>
          <a:xfrm>
            <a:off x="822602" y="447480"/>
            <a:ext cx="2045160" cy="2443759"/>
            <a:chOff x="822602" y="447480"/>
            <a:chExt cx="2045160" cy="2443759"/>
          </a:xfrm>
        </p:grpSpPr>
        <p:pic>
          <p:nvPicPr>
            <p:cNvPr id="412" name="Picture 1"/>
            <p:cNvPicPr/>
            <p:nvPr/>
          </p:nvPicPr>
          <p:blipFill>
            <a:blip r:embed="rId2"/>
            <a:stretch>
              <a:fillRect/>
            </a:stretch>
          </p:blipFill>
          <p:spPr>
            <a:xfrm>
              <a:off x="822602" y="447480"/>
              <a:ext cx="2045160" cy="2044080"/>
            </a:xfrm>
            <a:prstGeom prst="rect">
              <a:avLst/>
            </a:prstGeom>
            <a:ln>
              <a:noFill/>
            </a:ln>
          </p:spPr>
        </p:pic>
        <p:sp>
          <p:nvSpPr>
            <p:cNvPr id="413" name="CustomShape 7"/>
            <p:cNvSpPr/>
            <p:nvPr/>
          </p:nvSpPr>
          <p:spPr>
            <a:xfrm>
              <a:off x="879967" y="2543365"/>
              <a:ext cx="1930430" cy="347874"/>
            </a:xfrm>
            <a:prstGeom prst="rect">
              <a:avLst/>
            </a:prstGeom>
            <a:noFill/>
            <a:ln>
              <a:noFill/>
            </a:ln>
          </p:spPr>
          <p:txBody>
            <a:bodyPr lIns="67680" tIns="33840" rIns="67680" bIns="33840"/>
            <a:lstStyle/>
            <a:p>
              <a:pPr>
                <a:lnSpc>
                  <a:spcPct val="100000"/>
                </a:lnSpc>
              </a:pPr>
              <a:r>
                <a:rPr lang="en-US" sz="1400" u="sng" dirty="0">
                  <a:solidFill>
                    <a:srgbClr val="0070C0"/>
                  </a:solidFill>
                  <a:latin typeface="Arial"/>
                  <a:ea typeface="DejaVu Sans"/>
                </a:rPr>
                <a:t>cvalerio@uas.edu.mx</a:t>
              </a:r>
              <a:endParaRPr sz="2800" u="sng" dirty="0">
                <a:solidFill>
                  <a:srgbClr val="0070C0"/>
                </a:solidFill>
              </a:endParaRPr>
            </a:p>
          </p:txBody>
        </p:sp>
      </p:grpSp>
      <p:grpSp>
        <p:nvGrpSpPr>
          <p:cNvPr id="8" name="Group 7">
            <a:extLst>
              <a:ext uri="{FF2B5EF4-FFF2-40B4-BE49-F238E27FC236}">
                <a16:creationId xmlns:a16="http://schemas.microsoft.com/office/drawing/2014/main" id="{E77DC702-D533-47AF-8A53-78652C254643}"/>
              </a:ext>
            </a:extLst>
          </p:cNvPr>
          <p:cNvGrpSpPr/>
          <p:nvPr/>
        </p:nvGrpSpPr>
        <p:grpSpPr>
          <a:xfrm>
            <a:off x="3857685" y="4554055"/>
            <a:ext cx="3640140" cy="2066867"/>
            <a:chOff x="4476720" y="4569284"/>
            <a:chExt cx="3640140" cy="2066867"/>
          </a:xfrm>
        </p:grpSpPr>
        <p:pic>
          <p:nvPicPr>
            <p:cNvPr id="414" name="Picture 10"/>
            <p:cNvPicPr/>
            <p:nvPr/>
          </p:nvPicPr>
          <p:blipFill>
            <a:blip r:embed="rId3"/>
            <a:stretch>
              <a:fillRect/>
            </a:stretch>
          </p:blipFill>
          <p:spPr>
            <a:xfrm>
              <a:off x="4476720" y="4569284"/>
              <a:ext cx="3238560" cy="1571400"/>
            </a:xfrm>
            <a:prstGeom prst="rect">
              <a:avLst/>
            </a:prstGeom>
            <a:ln>
              <a:noFill/>
            </a:ln>
          </p:spPr>
        </p:pic>
        <p:sp>
          <p:nvSpPr>
            <p:cNvPr id="415" name="CustomShape 8"/>
            <p:cNvSpPr/>
            <p:nvPr/>
          </p:nvSpPr>
          <p:spPr>
            <a:xfrm>
              <a:off x="4594620" y="6180751"/>
              <a:ext cx="3522240" cy="455400"/>
            </a:xfrm>
            <a:prstGeom prst="rect">
              <a:avLst/>
            </a:prstGeom>
            <a:noFill/>
            <a:ln>
              <a:noFill/>
            </a:ln>
          </p:spPr>
          <p:txBody>
            <a:bodyPr lIns="90000" tIns="45000" rIns="90000" bIns="45000"/>
            <a:lstStyle/>
            <a:p>
              <a:pPr>
                <a:lnSpc>
                  <a:spcPct val="100000"/>
                </a:lnSpc>
              </a:pPr>
              <a:r>
                <a:rPr lang="en-US" sz="1400" dirty="0">
                  <a:solidFill>
                    <a:srgbClr val="000000"/>
                  </a:solidFill>
                  <a:latin typeface="Arial"/>
                  <a:ea typeface="DejaVu Sans"/>
                </a:rPr>
                <a:t>Ion density of particles created by beam collisions with residual gas in a Drift</a:t>
              </a:r>
              <a:endParaRPr sz="2000" dirty="0"/>
            </a:p>
          </p:txBody>
        </p:sp>
      </p:grpSp>
      <p:grpSp>
        <p:nvGrpSpPr>
          <p:cNvPr id="10" name="Group 9">
            <a:extLst>
              <a:ext uri="{FF2B5EF4-FFF2-40B4-BE49-F238E27FC236}">
                <a16:creationId xmlns:a16="http://schemas.microsoft.com/office/drawing/2014/main" id="{C5BE50EF-84AC-4114-B649-7435123F1728}"/>
              </a:ext>
            </a:extLst>
          </p:cNvPr>
          <p:cNvGrpSpPr/>
          <p:nvPr/>
        </p:nvGrpSpPr>
        <p:grpSpPr>
          <a:xfrm>
            <a:off x="252864" y="4608290"/>
            <a:ext cx="3557331" cy="1975059"/>
            <a:chOff x="843623" y="4594124"/>
            <a:chExt cx="3557331" cy="1975059"/>
          </a:xfrm>
        </p:grpSpPr>
        <p:sp>
          <p:nvSpPr>
            <p:cNvPr id="410" name="CustomShape 5"/>
            <p:cNvSpPr/>
            <p:nvPr/>
          </p:nvSpPr>
          <p:spPr>
            <a:xfrm>
              <a:off x="901059" y="6034943"/>
              <a:ext cx="3499895" cy="534240"/>
            </a:xfrm>
            <a:prstGeom prst="rect">
              <a:avLst/>
            </a:prstGeom>
            <a:noFill/>
            <a:ln>
              <a:noFill/>
            </a:ln>
          </p:spPr>
          <p:txBody>
            <a:bodyPr lIns="61200" tIns="30600" rIns="61200" bIns="30600"/>
            <a:lstStyle/>
            <a:p>
              <a:pPr algn="just">
                <a:lnSpc>
                  <a:spcPct val="100000"/>
                </a:lnSpc>
              </a:pPr>
              <a:r>
                <a:rPr lang="en-US" sz="1400" dirty="0">
                  <a:solidFill>
                    <a:srgbClr val="000000"/>
                  </a:solidFill>
                  <a:latin typeface="Arial"/>
                  <a:ea typeface="Droid Sans Fallback"/>
                </a:rPr>
                <a:t>Simulation of the sputtering Ion source</a:t>
              </a:r>
              <a:endParaRPr sz="1400" dirty="0"/>
            </a:p>
            <a:p>
              <a:pPr algn="just">
                <a:lnSpc>
                  <a:spcPct val="100000"/>
                </a:lnSpc>
              </a:pPr>
              <a:r>
                <a:rPr lang="en-US" sz="1400" dirty="0" err="1">
                  <a:solidFill>
                    <a:srgbClr val="000000"/>
                  </a:solidFill>
                  <a:latin typeface="Arial"/>
                  <a:ea typeface="Droid Sans Fallback"/>
                </a:rPr>
                <a:t>Electodes</a:t>
              </a:r>
              <a:r>
                <a:rPr lang="en-US" sz="1400" dirty="0">
                  <a:solidFill>
                    <a:srgbClr val="000000"/>
                  </a:solidFill>
                  <a:latin typeface="Arial"/>
                  <a:ea typeface="Droid Sans Fallback"/>
                </a:rPr>
                <a:t>(Blue)</a:t>
              </a:r>
              <a:endParaRPr sz="1400" dirty="0"/>
            </a:p>
            <a:p>
              <a:pPr algn="just">
                <a:lnSpc>
                  <a:spcPct val="100000"/>
                </a:lnSpc>
              </a:pPr>
              <a:r>
                <a:rPr lang="en-US" sz="1400" dirty="0">
                  <a:solidFill>
                    <a:srgbClr val="000000"/>
                  </a:solidFill>
                  <a:latin typeface="Arial"/>
                  <a:ea typeface="Droid Sans Fallback"/>
                </a:rPr>
                <a:t>H- Beam (Red)</a:t>
              </a:r>
              <a:endParaRPr sz="1400" dirty="0"/>
            </a:p>
          </p:txBody>
        </p:sp>
        <p:pic>
          <p:nvPicPr>
            <p:cNvPr id="416" name="Picture 2"/>
            <p:cNvPicPr/>
            <p:nvPr/>
          </p:nvPicPr>
          <p:blipFill>
            <a:blip r:embed="rId4"/>
            <a:stretch>
              <a:fillRect/>
            </a:stretch>
          </p:blipFill>
          <p:spPr>
            <a:xfrm>
              <a:off x="843623" y="4594124"/>
              <a:ext cx="2982887" cy="1400751"/>
            </a:xfrm>
            <a:prstGeom prst="rect">
              <a:avLst/>
            </a:prstGeom>
            <a:ln>
              <a:noFill/>
            </a:ln>
          </p:spPr>
        </p:pic>
      </p:grpSp>
      <p:grpSp>
        <p:nvGrpSpPr>
          <p:cNvPr id="7" name="Group 6">
            <a:extLst>
              <a:ext uri="{FF2B5EF4-FFF2-40B4-BE49-F238E27FC236}">
                <a16:creationId xmlns:a16="http://schemas.microsoft.com/office/drawing/2014/main" id="{DA7E19D0-197E-4594-B615-1B7BD09D0C66}"/>
              </a:ext>
            </a:extLst>
          </p:cNvPr>
          <p:cNvGrpSpPr/>
          <p:nvPr/>
        </p:nvGrpSpPr>
        <p:grpSpPr>
          <a:xfrm>
            <a:off x="9141982" y="466749"/>
            <a:ext cx="3238560" cy="1747126"/>
            <a:chOff x="8422631" y="4239674"/>
            <a:chExt cx="3238560" cy="1747126"/>
          </a:xfrm>
        </p:grpSpPr>
        <p:sp>
          <p:nvSpPr>
            <p:cNvPr id="406" name="CustomShape 1"/>
            <p:cNvSpPr/>
            <p:nvPr/>
          </p:nvSpPr>
          <p:spPr>
            <a:xfrm>
              <a:off x="8422631" y="4239674"/>
              <a:ext cx="3238560" cy="329610"/>
            </a:xfrm>
            <a:prstGeom prst="rect">
              <a:avLst/>
            </a:prstGeom>
            <a:noFill/>
            <a:ln>
              <a:noFill/>
            </a:ln>
          </p:spPr>
          <p:txBody>
            <a:bodyPr lIns="67680" tIns="33840" rIns="67680" bIns="33840"/>
            <a:lstStyle/>
            <a:p>
              <a:pPr>
                <a:lnSpc>
                  <a:spcPct val="100000"/>
                </a:lnSpc>
              </a:pPr>
              <a:r>
                <a:rPr lang="en-US" sz="1400" dirty="0">
                  <a:solidFill>
                    <a:srgbClr val="292934"/>
                  </a:solidFill>
                  <a:latin typeface="Arial"/>
                  <a:ea typeface="DejaVu Sans"/>
                </a:rPr>
                <a:t>Normal conducting RF Cavity Design</a:t>
              </a:r>
              <a:endParaRPr sz="2800" dirty="0"/>
            </a:p>
          </p:txBody>
        </p:sp>
        <p:pic>
          <p:nvPicPr>
            <p:cNvPr id="417" name="Imagen 7"/>
            <p:cNvPicPr/>
            <p:nvPr/>
          </p:nvPicPr>
          <p:blipFill>
            <a:blip r:embed="rId5"/>
            <a:srcRect l="11440" r="8331"/>
            <a:stretch>
              <a:fillRect/>
            </a:stretch>
          </p:blipFill>
          <p:spPr>
            <a:xfrm>
              <a:off x="9144120" y="4654440"/>
              <a:ext cx="1577880" cy="1332360"/>
            </a:xfrm>
            <a:prstGeom prst="rect">
              <a:avLst/>
            </a:prstGeom>
            <a:ln>
              <a:noFill/>
            </a:ln>
          </p:spPr>
        </p:pic>
      </p:grpSp>
      <p:sp>
        <p:nvSpPr>
          <p:cNvPr id="418" name="CustomShape 9"/>
          <p:cNvSpPr/>
          <p:nvPr/>
        </p:nvSpPr>
        <p:spPr>
          <a:xfrm>
            <a:off x="5238840" y="871200"/>
            <a:ext cx="3084840" cy="245520"/>
          </a:xfrm>
          <a:prstGeom prst="rect">
            <a:avLst/>
          </a:prstGeom>
          <a:noFill/>
          <a:ln>
            <a:noFill/>
          </a:ln>
        </p:spPr>
        <p:txBody>
          <a:bodyPr lIns="67680" tIns="33840" rIns="67680" bIns="33840" anchor="ctr"/>
          <a:lstStyle/>
          <a:p>
            <a:pPr algn="ctr">
              <a:lnSpc>
                <a:spcPct val="100000"/>
              </a:lnSpc>
            </a:pPr>
            <a:r>
              <a:rPr lang="en-US" sz="1050" b="1">
                <a:solidFill>
                  <a:srgbClr val="FFFFFF"/>
                </a:solidFill>
                <a:latin typeface="Arial"/>
                <a:ea typeface="DejaVu Sans"/>
              </a:rPr>
              <a:t>  </a:t>
            </a:r>
            <a:endParaRPr/>
          </a:p>
        </p:txBody>
      </p:sp>
      <p:grpSp>
        <p:nvGrpSpPr>
          <p:cNvPr id="9" name="Group 8">
            <a:extLst>
              <a:ext uri="{FF2B5EF4-FFF2-40B4-BE49-F238E27FC236}">
                <a16:creationId xmlns:a16="http://schemas.microsoft.com/office/drawing/2014/main" id="{3EB7A16C-36A9-465E-B388-2532D374012E}"/>
              </a:ext>
            </a:extLst>
          </p:cNvPr>
          <p:cNvGrpSpPr/>
          <p:nvPr/>
        </p:nvGrpSpPr>
        <p:grpSpPr>
          <a:xfrm>
            <a:off x="7036462" y="2333184"/>
            <a:ext cx="2835791" cy="1892500"/>
            <a:chOff x="4400954" y="2458279"/>
            <a:chExt cx="2835791" cy="1892500"/>
          </a:xfrm>
        </p:grpSpPr>
        <p:sp>
          <p:nvSpPr>
            <p:cNvPr id="411" name="CustomShape 6"/>
            <p:cNvSpPr/>
            <p:nvPr/>
          </p:nvSpPr>
          <p:spPr>
            <a:xfrm>
              <a:off x="4782635" y="2458279"/>
              <a:ext cx="2454110" cy="638447"/>
            </a:xfrm>
            <a:prstGeom prst="rect">
              <a:avLst/>
            </a:prstGeom>
            <a:noFill/>
            <a:ln>
              <a:noFill/>
            </a:ln>
          </p:spPr>
          <p:txBody>
            <a:bodyPr lIns="61200" tIns="39960" rIns="61200" bIns="30600"/>
            <a:lstStyle/>
            <a:p>
              <a:pPr>
                <a:lnSpc>
                  <a:spcPct val="100000"/>
                </a:lnSpc>
              </a:pPr>
              <a:r>
                <a:rPr lang="en-US" sz="1200" dirty="0">
                  <a:solidFill>
                    <a:srgbClr val="000000"/>
                  </a:solidFill>
                  <a:latin typeface="Arial"/>
                  <a:ea typeface="Droid Sans Fallback"/>
                </a:rPr>
                <a:t>3-D models of  Space charge compensation</a:t>
              </a:r>
              <a:endParaRPr sz="3200" dirty="0"/>
            </a:p>
          </p:txBody>
        </p:sp>
        <p:pic>
          <p:nvPicPr>
            <p:cNvPr id="419" name="Picture 3"/>
            <p:cNvPicPr/>
            <p:nvPr/>
          </p:nvPicPr>
          <p:blipFill>
            <a:blip r:embed="rId6"/>
            <a:stretch>
              <a:fillRect/>
            </a:stretch>
          </p:blipFill>
          <p:spPr>
            <a:xfrm>
              <a:off x="4400954" y="3018420"/>
              <a:ext cx="2454110" cy="1332359"/>
            </a:xfrm>
            <a:prstGeom prst="rect">
              <a:avLst/>
            </a:prstGeom>
            <a:ln>
              <a:noFill/>
            </a:ln>
          </p:spPr>
        </p:pic>
      </p:grpSp>
      <p:grpSp>
        <p:nvGrpSpPr>
          <p:cNvPr id="6" name="Group 5">
            <a:extLst>
              <a:ext uri="{FF2B5EF4-FFF2-40B4-BE49-F238E27FC236}">
                <a16:creationId xmlns:a16="http://schemas.microsoft.com/office/drawing/2014/main" id="{38747EE1-2AE7-4FBA-87E3-DA3C717CD288}"/>
              </a:ext>
            </a:extLst>
          </p:cNvPr>
          <p:cNvGrpSpPr/>
          <p:nvPr/>
        </p:nvGrpSpPr>
        <p:grpSpPr>
          <a:xfrm>
            <a:off x="7439616" y="4435783"/>
            <a:ext cx="4535822" cy="1955468"/>
            <a:chOff x="7618425" y="1309607"/>
            <a:chExt cx="4535822" cy="1955468"/>
          </a:xfrm>
        </p:grpSpPr>
        <p:pic>
          <p:nvPicPr>
            <p:cNvPr id="3" name="Picture 2">
              <a:extLst>
                <a:ext uri="{FF2B5EF4-FFF2-40B4-BE49-F238E27FC236}">
                  <a16:creationId xmlns:a16="http://schemas.microsoft.com/office/drawing/2014/main" id="{46A83704-0D19-4801-B463-169A9E07B89C}"/>
                </a:ext>
              </a:extLst>
            </p:cNvPr>
            <p:cNvPicPr>
              <a:picLocks noChangeAspect="1"/>
            </p:cNvPicPr>
            <p:nvPr/>
          </p:nvPicPr>
          <p:blipFill rotWithShape="1">
            <a:blip r:embed="rId7"/>
            <a:srcRect b="51974"/>
            <a:stretch/>
          </p:blipFill>
          <p:spPr>
            <a:xfrm>
              <a:off x="7618425" y="1884935"/>
              <a:ext cx="2244166" cy="1268281"/>
            </a:xfrm>
            <a:prstGeom prst="rect">
              <a:avLst/>
            </a:prstGeom>
          </p:spPr>
        </p:pic>
        <p:sp>
          <p:nvSpPr>
            <p:cNvPr id="4" name="TextBox 3">
              <a:extLst>
                <a:ext uri="{FF2B5EF4-FFF2-40B4-BE49-F238E27FC236}">
                  <a16:creationId xmlns:a16="http://schemas.microsoft.com/office/drawing/2014/main" id="{15284D5C-61E5-4F62-B667-284C90D1CFEF}"/>
                </a:ext>
              </a:extLst>
            </p:cNvPr>
            <p:cNvSpPr txBox="1"/>
            <p:nvPr/>
          </p:nvSpPr>
          <p:spPr>
            <a:xfrm>
              <a:off x="7853401" y="1309607"/>
              <a:ext cx="4113360" cy="523220"/>
            </a:xfrm>
            <a:prstGeom prst="rect">
              <a:avLst/>
            </a:prstGeom>
            <a:noFill/>
          </p:spPr>
          <p:txBody>
            <a:bodyPr wrap="square" rtlCol="0">
              <a:spAutoFit/>
            </a:bodyPr>
            <a:lstStyle/>
            <a:p>
              <a:r>
                <a:rPr lang="en-US" sz="1400" dirty="0"/>
                <a:t>Simulation of Ion back bombardment pattern on a Photocathode  surface at JLAB</a:t>
              </a:r>
              <a:endParaRPr lang="es-MX" sz="1400" dirty="0"/>
            </a:p>
          </p:txBody>
        </p:sp>
        <p:pic>
          <p:nvPicPr>
            <p:cNvPr id="5" name="Picture 4">
              <a:extLst>
                <a:ext uri="{FF2B5EF4-FFF2-40B4-BE49-F238E27FC236}">
                  <a16:creationId xmlns:a16="http://schemas.microsoft.com/office/drawing/2014/main" id="{A092B4E6-E3BC-4443-9438-D2D43067DC3C}"/>
                </a:ext>
              </a:extLst>
            </p:cNvPr>
            <p:cNvPicPr>
              <a:picLocks noChangeAspect="1"/>
            </p:cNvPicPr>
            <p:nvPr/>
          </p:nvPicPr>
          <p:blipFill rotWithShape="1">
            <a:blip r:embed="rId7"/>
            <a:srcRect t="46033" b="1"/>
            <a:stretch/>
          </p:blipFill>
          <p:spPr>
            <a:xfrm>
              <a:off x="9910081" y="1839918"/>
              <a:ext cx="2244166" cy="1425157"/>
            </a:xfrm>
            <a:prstGeom prst="rect">
              <a:avLst/>
            </a:prstGeom>
          </p:spPr>
        </p:pic>
      </p:grpSp>
      <p:sp>
        <p:nvSpPr>
          <p:cNvPr id="19" name="CustomShape 3">
            <a:extLst>
              <a:ext uri="{FF2B5EF4-FFF2-40B4-BE49-F238E27FC236}">
                <a16:creationId xmlns:a16="http://schemas.microsoft.com/office/drawing/2014/main" id="{58D32A75-DB57-704F-AD18-908F110C62C0}"/>
              </a:ext>
            </a:extLst>
          </p:cNvPr>
          <p:cNvSpPr/>
          <p:nvPr/>
        </p:nvSpPr>
        <p:spPr>
          <a:xfrm>
            <a:off x="9144120" y="18360"/>
            <a:ext cx="1064880" cy="327240"/>
          </a:xfrm>
          <a:prstGeom prst="rect">
            <a:avLst/>
          </a:prstGeom>
          <a:noFill/>
          <a:ln>
            <a:noFill/>
          </a:ln>
        </p:spPr>
        <p:txBody>
          <a:bodyPr lIns="90000" tIns="45000" rIns="90000" bIns="45000" anchor="ctr"/>
          <a:lstStyle/>
          <a:p>
            <a:pPr>
              <a:lnSpc>
                <a:spcPct val="100000"/>
              </a:lnSpc>
            </a:pPr>
            <a:fld id="{812C654B-C1F7-4191-97F5-735F5A69EC65}" type="slidenum">
              <a:rPr lang="en-US" sz="1400" b="1">
                <a:solidFill>
                  <a:srgbClr val="FFFFFF"/>
                </a:solidFill>
                <a:latin typeface="Arial"/>
                <a:ea typeface="DejaVu Sans"/>
              </a:rPr>
              <a:t>10</a:t>
            </a:fld>
            <a:endParaRPr dirty="0"/>
          </a:p>
        </p:txBody>
      </p:sp>
    </p:spTree>
    <p:extLst>
      <p:ext uri="{BB962C8B-B14F-4D97-AF65-F5344CB8AC3E}">
        <p14:creationId xmlns:p14="http://schemas.microsoft.com/office/powerpoint/2010/main" val="196121911"/>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1" name="CustomShape 1"/>
          <p:cNvSpPr/>
          <p:nvPr/>
        </p:nvSpPr>
        <p:spPr>
          <a:xfrm>
            <a:off x="2516365" y="568206"/>
            <a:ext cx="6605432" cy="2664792"/>
          </a:xfrm>
          <a:prstGeom prst="rect">
            <a:avLst/>
          </a:prstGeom>
          <a:noFill/>
          <a:ln>
            <a:noFill/>
          </a:ln>
        </p:spPr>
        <p:txBody>
          <a:bodyPr lIns="90000" tIns="45000" rIns="90000" bIns="45000"/>
          <a:lstStyle/>
          <a:p>
            <a:pPr>
              <a:lnSpc>
                <a:spcPct val="100000"/>
              </a:lnSpc>
            </a:pPr>
            <a:r>
              <a:rPr lang="en-US" sz="1269" dirty="0">
                <a:solidFill>
                  <a:srgbClr val="000000"/>
                </a:solidFill>
                <a:latin typeface="Arial"/>
                <a:ea typeface="DejaVu Sans"/>
              </a:rPr>
              <a:t>Name:	</a:t>
            </a:r>
            <a:r>
              <a:rPr lang="en-US" sz="1820" b="1" dirty="0">
                <a:solidFill>
                  <a:srgbClr val="000000"/>
                </a:solidFill>
                <a:latin typeface="Arial"/>
                <a:ea typeface="DejaVu Sans"/>
              </a:rPr>
              <a:t>Salvador I. Sosa Güitrón </a:t>
            </a:r>
            <a:r>
              <a:rPr lang="en-US" sz="1640" dirty="0">
                <a:solidFill>
                  <a:srgbClr val="000000"/>
                </a:solidFill>
                <a:latin typeface="Arial"/>
                <a:ea typeface="DejaVu Sans"/>
              </a:rPr>
              <a:t>(CMAP secretary 2020-2022)</a:t>
            </a:r>
            <a:endParaRPr sz="1640" dirty="0"/>
          </a:p>
          <a:p>
            <a:pPr>
              <a:lnSpc>
                <a:spcPct val="100000"/>
              </a:lnSpc>
            </a:pPr>
            <a:r>
              <a:rPr lang="en-US" sz="1269" dirty="0">
                <a:solidFill>
                  <a:srgbClr val="000000"/>
                </a:solidFill>
                <a:latin typeface="Arial"/>
                <a:ea typeface="DejaVu Sans"/>
              </a:rPr>
              <a:t>Degree:	</a:t>
            </a:r>
            <a:r>
              <a:rPr lang="en-US" sz="1639" b="1" dirty="0">
                <a:solidFill>
                  <a:srgbClr val="000000"/>
                </a:solidFill>
                <a:latin typeface="Arial"/>
                <a:ea typeface="DejaVu Sans"/>
              </a:rPr>
              <a:t>Ph.D. in Physics</a:t>
            </a:r>
            <a:endParaRPr dirty="0"/>
          </a:p>
          <a:p>
            <a:pPr>
              <a:lnSpc>
                <a:spcPct val="100000"/>
              </a:lnSpc>
            </a:pPr>
            <a:r>
              <a:rPr lang="en-US" sz="1269" dirty="0">
                <a:solidFill>
                  <a:srgbClr val="000000"/>
                </a:solidFill>
                <a:latin typeface="Arial"/>
                <a:ea typeface="DejaVu Sans"/>
              </a:rPr>
              <a:t>Affiliation:	</a:t>
            </a:r>
            <a:r>
              <a:rPr lang="en-US" sz="1639" b="1" dirty="0">
                <a:solidFill>
                  <a:srgbClr val="000000"/>
                </a:solidFill>
                <a:latin typeface="Arial"/>
                <a:ea typeface="DejaVu Sans"/>
              </a:rPr>
              <a:t>University of New Mexico</a:t>
            </a:r>
            <a:r>
              <a:rPr lang="en-US" sz="1639" dirty="0">
                <a:solidFill>
                  <a:srgbClr val="000000"/>
                </a:solidFill>
                <a:latin typeface="Arial"/>
                <a:ea typeface="DejaVu Sans"/>
              </a:rPr>
              <a:t> – Albuquerque, NM</a:t>
            </a:r>
          </a:p>
          <a:p>
            <a:r>
              <a:rPr lang="en-US" sz="1269" dirty="0">
                <a:solidFill>
                  <a:srgbClr val="000000"/>
                </a:solidFill>
                <a:latin typeface="Arial"/>
                <a:ea typeface="DejaVu Sans"/>
              </a:rPr>
              <a:t>Areas of Interest: </a:t>
            </a:r>
            <a:r>
              <a:rPr lang="en-US" sz="1640" dirty="0">
                <a:solidFill>
                  <a:srgbClr val="000000"/>
                </a:solidFill>
                <a:latin typeface="Arial"/>
                <a:ea typeface="DejaVu Sans"/>
              </a:rPr>
              <a:t>Machine Learning and controls, RF for accelerators, SRF, beam dynamics.</a:t>
            </a:r>
          </a:p>
          <a:p>
            <a:pPr>
              <a:lnSpc>
                <a:spcPct val="100000"/>
              </a:lnSpc>
            </a:pPr>
            <a:endParaRPr lang="en-US" sz="1639" dirty="0">
              <a:solidFill>
                <a:srgbClr val="000000"/>
              </a:solidFill>
              <a:latin typeface="Arial"/>
              <a:ea typeface="DejaVu Sans"/>
            </a:endParaRPr>
          </a:p>
          <a:p>
            <a:r>
              <a:rPr lang="en-US" sz="1269" dirty="0">
                <a:solidFill>
                  <a:srgbClr val="000000"/>
                </a:solidFill>
                <a:latin typeface="Arial"/>
                <a:ea typeface="DejaVu Sans"/>
              </a:rPr>
              <a:t>Institutions where he develops his research: </a:t>
            </a:r>
          </a:p>
          <a:p>
            <a:r>
              <a:rPr lang="en-US" sz="1640" b="1" dirty="0">
                <a:solidFill>
                  <a:srgbClr val="000000"/>
                </a:solidFill>
                <a:latin typeface="Arial"/>
                <a:ea typeface="DejaVu Sans"/>
              </a:rPr>
              <a:t>Ion Linac Systems, Inc.</a:t>
            </a:r>
            <a:r>
              <a:rPr lang="en-US" sz="1640" dirty="0">
                <a:solidFill>
                  <a:srgbClr val="000000"/>
                </a:solidFill>
                <a:latin typeface="Arial"/>
                <a:ea typeface="DejaVu Sans"/>
              </a:rPr>
              <a:t> Albuquerque, NM.</a:t>
            </a:r>
          </a:p>
          <a:p>
            <a:r>
              <a:rPr lang="en-US" sz="1640" b="1" dirty="0">
                <a:solidFill>
                  <a:srgbClr val="000000"/>
                </a:solidFill>
                <a:latin typeface="Arial"/>
                <a:ea typeface="DejaVu Sans"/>
              </a:rPr>
              <a:t>Argonne Leadership Computing Facility</a:t>
            </a:r>
            <a:r>
              <a:rPr lang="en-US" sz="1640" dirty="0">
                <a:solidFill>
                  <a:srgbClr val="000000"/>
                </a:solidFill>
                <a:latin typeface="Arial"/>
                <a:ea typeface="DejaVu Sans"/>
              </a:rPr>
              <a:t>, Argonne, IL</a:t>
            </a:r>
          </a:p>
          <a:p>
            <a:pPr>
              <a:lnSpc>
                <a:spcPct val="100000"/>
              </a:lnSpc>
            </a:pPr>
            <a:endParaRPr lang="en-US" sz="1639" dirty="0">
              <a:solidFill>
                <a:srgbClr val="000000"/>
              </a:solidFill>
              <a:latin typeface="Arial"/>
              <a:ea typeface="DejaVu Sans"/>
            </a:endParaRPr>
          </a:p>
          <a:p>
            <a:pPr>
              <a:lnSpc>
                <a:spcPct val="100000"/>
              </a:lnSpc>
            </a:pPr>
            <a:endParaRPr lang="en-US" sz="1639" dirty="0">
              <a:solidFill>
                <a:srgbClr val="000000"/>
              </a:solidFill>
              <a:latin typeface="Arial"/>
              <a:ea typeface="DejaVu Sans"/>
            </a:endParaRPr>
          </a:p>
        </p:txBody>
      </p:sp>
      <p:sp>
        <p:nvSpPr>
          <p:cNvPr id="429" name="CustomShape 6"/>
          <p:cNvSpPr/>
          <p:nvPr/>
        </p:nvSpPr>
        <p:spPr>
          <a:xfrm>
            <a:off x="158086" y="3074695"/>
            <a:ext cx="6883676" cy="1886317"/>
          </a:xfrm>
          <a:prstGeom prst="rect">
            <a:avLst/>
          </a:prstGeom>
          <a:noFill/>
          <a:ln>
            <a:noFill/>
          </a:ln>
        </p:spPr>
        <p:txBody>
          <a:bodyPr lIns="90000" tIns="45000" rIns="90000" bIns="45000"/>
          <a:lstStyle/>
          <a:p>
            <a:pPr algn="ctr">
              <a:lnSpc>
                <a:spcPct val="100000"/>
              </a:lnSpc>
            </a:pPr>
            <a:r>
              <a:rPr lang="en-US" sz="1600" b="1" dirty="0">
                <a:solidFill>
                  <a:srgbClr val="000000"/>
                </a:solidFill>
                <a:latin typeface="Arial"/>
              </a:rPr>
              <a:t>Current projects:</a:t>
            </a:r>
          </a:p>
          <a:p>
            <a:pPr algn="ctr">
              <a:lnSpc>
                <a:spcPct val="100000"/>
              </a:lnSpc>
            </a:pPr>
            <a:endParaRPr lang="en-US" sz="1100" b="1" dirty="0">
              <a:solidFill>
                <a:srgbClr val="000000"/>
              </a:solidFill>
              <a:latin typeface="Arial"/>
            </a:endParaRPr>
          </a:p>
          <a:p>
            <a:pPr marL="285750" indent="-285750">
              <a:lnSpc>
                <a:spcPct val="100000"/>
              </a:lnSpc>
              <a:buFont typeface="Arial" panose="020B0604020202020204" pitchFamily="34" charset="0"/>
              <a:buChar char="•"/>
            </a:pPr>
            <a:r>
              <a:rPr lang="en-US" sz="1539" b="1" dirty="0">
                <a:solidFill>
                  <a:srgbClr val="000000"/>
                </a:solidFill>
                <a:latin typeface="Arial"/>
              </a:rPr>
              <a:t>AI for accelerator controls: </a:t>
            </a:r>
            <a:r>
              <a:rPr lang="en-US" sz="1539" dirty="0">
                <a:solidFill>
                  <a:srgbClr val="000000"/>
                </a:solidFill>
                <a:latin typeface="Arial"/>
              </a:rPr>
              <a:t>Development of intelligent controls for a compact proton </a:t>
            </a:r>
            <a:r>
              <a:rPr lang="en-US" sz="1539" dirty="0" err="1">
                <a:solidFill>
                  <a:srgbClr val="000000"/>
                </a:solidFill>
                <a:latin typeface="Arial"/>
              </a:rPr>
              <a:t>linac</a:t>
            </a:r>
            <a:r>
              <a:rPr lang="en-US" sz="1539" dirty="0">
                <a:solidFill>
                  <a:srgbClr val="000000"/>
                </a:solidFill>
                <a:latin typeface="Arial"/>
              </a:rPr>
              <a:t> using </a:t>
            </a:r>
            <a:r>
              <a:rPr lang="en-US" sz="1539" i="1" dirty="0">
                <a:solidFill>
                  <a:srgbClr val="000000"/>
                </a:solidFill>
                <a:latin typeface="Arial"/>
              </a:rPr>
              <a:t>Machine Learning</a:t>
            </a:r>
            <a:r>
              <a:rPr lang="en-US" sz="1539" dirty="0">
                <a:solidFill>
                  <a:srgbClr val="000000"/>
                </a:solidFill>
                <a:latin typeface="Arial"/>
              </a:rPr>
              <a:t>, </a:t>
            </a:r>
            <a:r>
              <a:rPr lang="en-US" sz="1539" i="1" dirty="0">
                <a:solidFill>
                  <a:srgbClr val="000000"/>
                </a:solidFill>
                <a:latin typeface="Arial"/>
              </a:rPr>
              <a:t>surrogate models </a:t>
            </a:r>
            <a:r>
              <a:rPr lang="en-US" sz="1539" dirty="0">
                <a:solidFill>
                  <a:srgbClr val="000000"/>
                </a:solidFill>
                <a:latin typeface="Arial"/>
              </a:rPr>
              <a:t>using </a:t>
            </a:r>
            <a:r>
              <a:rPr lang="en-US" sz="1539" dirty="0" err="1">
                <a:solidFill>
                  <a:srgbClr val="000000"/>
                </a:solidFill>
                <a:latin typeface="Arial"/>
              </a:rPr>
              <a:t>VSim</a:t>
            </a:r>
            <a:r>
              <a:rPr lang="en-US" sz="1539" dirty="0">
                <a:solidFill>
                  <a:srgbClr val="000000"/>
                </a:solidFill>
                <a:latin typeface="Arial"/>
              </a:rPr>
              <a:t> and HPC.</a:t>
            </a:r>
          </a:p>
          <a:p>
            <a:pPr marL="285750" indent="-285750">
              <a:lnSpc>
                <a:spcPct val="100000"/>
              </a:lnSpc>
              <a:buFont typeface="Arial" panose="020B0604020202020204" pitchFamily="34" charset="0"/>
              <a:buChar char="•"/>
            </a:pPr>
            <a:endParaRPr lang="en-US" sz="1539" b="1" dirty="0">
              <a:solidFill>
                <a:srgbClr val="000000"/>
              </a:solidFill>
              <a:latin typeface="Arial"/>
            </a:endParaRPr>
          </a:p>
          <a:p>
            <a:pPr marL="285750" indent="-285750">
              <a:lnSpc>
                <a:spcPct val="100000"/>
              </a:lnSpc>
              <a:buFont typeface="Arial" panose="020B0604020202020204" pitchFamily="34" charset="0"/>
              <a:buChar char="•"/>
            </a:pPr>
            <a:r>
              <a:rPr lang="en-US" sz="1539" b="1" dirty="0">
                <a:solidFill>
                  <a:srgbClr val="000000"/>
                </a:solidFill>
                <a:latin typeface="Arial"/>
              </a:rPr>
              <a:t>C-Band accelerators:</a:t>
            </a:r>
            <a:r>
              <a:rPr lang="en-US" sz="1539" dirty="0">
                <a:solidFill>
                  <a:srgbClr val="000000"/>
                </a:solidFill>
                <a:latin typeface="Arial"/>
              </a:rPr>
              <a:t> Design of C-band, high-gradient, normal-conducting accelerating structures for driving future X-FELs. </a:t>
            </a:r>
            <a:endParaRPr dirty="0"/>
          </a:p>
          <a:p>
            <a:pPr marL="285750" indent="-285750">
              <a:lnSpc>
                <a:spcPct val="100000"/>
              </a:lnSpc>
              <a:buFont typeface="Arial" panose="020B0604020202020204" pitchFamily="34" charset="0"/>
              <a:buChar char="•"/>
            </a:pPr>
            <a:endParaRPr dirty="0"/>
          </a:p>
        </p:txBody>
      </p:sp>
      <p:sp>
        <p:nvSpPr>
          <p:cNvPr id="15" name="CustomShape 3">
            <a:extLst>
              <a:ext uri="{FF2B5EF4-FFF2-40B4-BE49-F238E27FC236}">
                <a16:creationId xmlns:a16="http://schemas.microsoft.com/office/drawing/2014/main" id="{1EF63497-4029-8342-BBD6-03178A6FC952}"/>
              </a:ext>
            </a:extLst>
          </p:cNvPr>
          <p:cNvSpPr/>
          <p:nvPr/>
        </p:nvSpPr>
        <p:spPr>
          <a:xfrm>
            <a:off x="9144120" y="18360"/>
            <a:ext cx="1064880" cy="327240"/>
          </a:xfrm>
          <a:prstGeom prst="rect">
            <a:avLst/>
          </a:prstGeom>
          <a:noFill/>
          <a:ln>
            <a:noFill/>
          </a:ln>
        </p:spPr>
        <p:txBody>
          <a:bodyPr lIns="90000" tIns="45000" rIns="90000" bIns="45000" anchor="ctr"/>
          <a:lstStyle/>
          <a:p>
            <a:pPr>
              <a:lnSpc>
                <a:spcPct val="100000"/>
              </a:lnSpc>
            </a:pPr>
            <a:fld id="{812C654B-C1F7-4191-97F5-735F5A69EC65}" type="slidenum">
              <a:rPr lang="en-US" sz="1400" b="1">
                <a:solidFill>
                  <a:srgbClr val="FFFFFF"/>
                </a:solidFill>
                <a:latin typeface="Arial"/>
                <a:ea typeface="DejaVu Sans"/>
              </a:rPr>
              <a:t>11</a:t>
            </a:fld>
            <a:endParaRPr dirty="0"/>
          </a:p>
        </p:txBody>
      </p:sp>
      <p:grpSp>
        <p:nvGrpSpPr>
          <p:cNvPr id="22" name="Group 21">
            <a:extLst>
              <a:ext uri="{FF2B5EF4-FFF2-40B4-BE49-F238E27FC236}">
                <a16:creationId xmlns:a16="http://schemas.microsoft.com/office/drawing/2014/main" id="{A6253222-DBDB-4007-B8B8-575128124564}"/>
              </a:ext>
            </a:extLst>
          </p:cNvPr>
          <p:cNvGrpSpPr/>
          <p:nvPr/>
        </p:nvGrpSpPr>
        <p:grpSpPr>
          <a:xfrm>
            <a:off x="225974" y="571293"/>
            <a:ext cx="2277464" cy="2661705"/>
            <a:chOff x="225974" y="571293"/>
            <a:chExt cx="2277464" cy="2661705"/>
          </a:xfrm>
        </p:grpSpPr>
        <p:pic>
          <p:nvPicPr>
            <p:cNvPr id="3" name="Picture 2">
              <a:extLst>
                <a:ext uri="{FF2B5EF4-FFF2-40B4-BE49-F238E27FC236}">
                  <a16:creationId xmlns:a16="http://schemas.microsoft.com/office/drawing/2014/main" id="{CD76874F-66F9-4306-8343-36337F2FFD76}"/>
                </a:ext>
              </a:extLst>
            </p:cNvPr>
            <p:cNvPicPr>
              <a:picLocks noChangeAspect="1"/>
            </p:cNvPicPr>
            <p:nvPr/>
          </p:nvPicPr>
          <p:blipFill>
            <a:blip r:embed="rId3"/>
            <a:stretch>
              <a:fillRect/>
            </a:stretch>
          </p:blipFill>
          <p:spPr>
            <a:xfrm>
              <a:off x="354760" y="571293"/>
              <a:ext cx="1961177" cy="2306805"/>
            </a:xfrm>
            <a:prstGeom prst="rect">
              <a:avLst/>
            </a:prstGeom>
          </p:spPr>
        </p:pic>
        <p:sp>
          <p:nvSpPr>
            <p:cNvPr id="19" name="TextBox 18">
              <a:extLst>
                <a:ext uri="{FF2B5EF4-FFF2-40B4-BE49-F238E27FC236}">
                  <a16:creationId xmlns:a16="http://schemas.microsoft.com/office/drawing/2014/main" id="{EA86F531-ACBA-4D77-9C88-DFD5BF7E0CF1}"/>
                </a:ext>
              </a:extLst>
            </p:cNvPr>
            <p:cNvSpPr txBox="1"/>
            <p:nvPr/>
          </p:nvSpPr>
          <p:spPr>
            <a:xfrm>
              <a:off x="225974" y="2894444"/>
              <a:ext cx="2277464" cy="338554"/>
            </a:xfrm>
            <a:prstGeom prst="rect">
              <a:avLst/>
            </a:prstGeom>
            <a:noFill/>
          </p:spPr>
          <p:txBody>
            <a:bodyPr wrap="square">
              <a:spAutoFit/>
            </a:bodyPr>
            <a:lstStyle/>
            <a:p>
              <a:pPr>
                <a:lnSpc>
                  <a:spcPct val="100000"/>
                </a:lnSpc>
              </a:pPr>
              <a:r>
                <a:rPr lang="en-US" sz="1600" u="sng" dirty="0">
                  <a:solidFill>
                    <a:srgbClr val="0070C0"/>
                  </a:solidFill>
                  <a:latin typeface="Arial"/>
                  <a:ea typeface="DejaVu Sans"/>
                </a:rPr>
                <a:t>salvadorsg@unm.edu</a:t>
              </a:r>
              <a:endParaRPr lang="en-US" sz="1600" dirty="0">
                <a:solidFill>
                  <a:srgbClr val="0070C0"/>
                </a:solidFill>
              </a:endParaRPr>
            </a:p>
          </p:txBody>
        </p:sp>
      </p:grpSp>
      <p:grpSp>
        <p:nvGrpSpPr>
          <p:cNvPr id="9" name="Group 8">
            <a:extLst>
              <a:ext uri="{FF2B5EF4-FFF2-40B4-BE49-F238E27FC236}">
                <a16:creationId xmlns:a16="http://schemas.microsoft.com/office/drawing/2014/main" id="{40B8E0CF-EA42-44AC-AAA1-67C990F843C9}"/>
              </a:ext>
            </a:extLst>
          </p:cNvPr>
          <p:cNvGrpSpPr/>
          <p:nvPr/>
        </p:nvGrpSpPr>
        <p:grpSpPr>
          <a:xfrm>
            <a:off x="9170828" y="1531702"/>
            <a:ext cx="2922339" cy="2559816"/>
            <a:chOff x="8915439" y="2186451"/>
            <a:chExt cx="2922339" cy="2559816"/>
          </a:xfrm>
        </p:grpSpPr>
        <p:sp>
          <p:nvSpPr>
            <p:cNvPr id="425" name="CustomShape 3"/>
            <p:cNvSpPr/>
            <p:nvPr/>
          </p:nvSpPr>
          <p:spPr>
            <a:xfrm>
              <a:off x="8915439" y="4293027"/>
              <a:ext cx="2922339" cy="453240"/>
            </a:xfrm>
            <a:prstGeom prst="rect">
              <a:avLst/>
            </a:prstGeom>
            <a:noFill/>
            <a:ln>
              <a:noFill/>
            </a:ln>
          </p:spPr>
          <p:txBody>
            <a:bodyPr lIns="90000" tIns="45000" rIns="90000" bIns="45000"/>
            <a:lstStyle/>
            <a:p>
              <a:pPr>
                <a:lnSpc>
                  <a:spcPct val="94000"/>
                </a:lnSpc>
              </a:pPr>
              <a:r>
                <a:rPr lang="en-US" sz="1269" i="1" dirty="0">
                  <a:solidFill>
                    <a:srgbClr val="000000"/>
                  </a:solidFill>
                  <a:latin typeface="Arial"/>
                  <a:ea typeface="DejaVu Sans"/>
                </a:rPr>
                <a:t>Front-end RFQ to drive a high current proton beam for medical applications.</a:t>
              </a:r>
              <a:endParaRPr dirty="0"/>
            </a:p>
          </p:txBody>
        </p:sp>
        <p:pic>
          <p:nvPicPr>
            <p:cNvPr id="8" name="Picture 7" descr="A picture containing indoor, old, motorcycle, blue&#10;&#10;Description automatically generated">
              <a:extLst>
                <a:ext uri="{FF2B5EF4-FFF2-40B4-BE49-F238E27FC236}">
                  <a16:creationId xmlns:a16="http://schemas.microsoft.com/office/drawing/2014/main" id="{B1CA1FDE-2A3B-424B-A220-DA24E69F1FE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974693" y="2186451"/>
              <a:ext cx="2803832" cy="2102874"/>
            </a:xfrm>
            <a:prstGeom prst="rect">
              <a:avLst/>
            </a:prstGeom>
          </p:spPr>
        </p:pic>
      </p:grpSp>
      <p:grpSp>
        <p:nvGrpSpPr>
          <p:cNvPr id="11" name="Group 10">
            <a:extLst>
              <a:ext uri="{FF2B5EF4-FFF2-40B4-BE49-F238E27FC236}">
                <a16:creationId xmlns:a16="http://schemas.microsoft.com/office/drawing/2014/main" id="{F0B63AD9-29A0-42AE-82E0-1739FBBD74AA}"/>
              </a:ext>
            </a:extLst>
          </p:cNvPr>
          <p:cNvGrpSpPr/>
          <p:nvPr/>
        </p:nvGrpSpPr>
        <p:grpSpPr>
          <a:xfrm>
            <a:off x="7028224" y="4091518"/>
            <a:ext cx="4403715" cy="2667945"/>
            <a:chOff x="7500172" y="3275186"/>
            <a:chExt cx="4403715" cy="2667945"/>
          </a:xfrm>
        </p:grpSpPr>
        <p:pic>
          <p:nvPicPr>
            <p:cNvPr id="6" name="Picture 5">
              <a:extLst>
                <a:ext uri="{FF2B5EF4-FFF2-40B4-BE49-F238E27FC236}">
                  <a16:creationId xmlns:a16="http://schemas.microsoft.com/office/drawing/2014/main" id="{007EC634-D3DC-437A-A9C6-543CEF14E794}"/>
                </a:ext>
              </a:extLst>
            </p:cNvPr>
            <p:cNvPicPr>
              <a:picLocks noChangeAspect="1"/>
            </p:cNvPicPr>
            <p:nvPr/>
          </p:nvPicPr>
          <p:blipFill>
            <a:blip r:embed="rId5"/>
            <a:stretch>
              <a:fillRect/>
            </a:stretch>
          </p:blipFill>
          <p:spPr>
            <a:xfrm rot="195991">
              <a:off x="7500172" y="3275186"/>
              <a:ext cx="4403715" cy="2418297"/>
            </a:xfrm>
            <a:prstGeom prst="rect">
              <a:avLst/>
            </a:prstGeom>
          </p:spPr>
        </p:pic>
        <p:sp>
          <p:nvSpPr>
            <p:cNvPr id="10" name="CustomShape 3">
              <a:extLst>
                <a:ext uri="{FF2B5EF4-FFF2-40B4-BE49-F238E27FC236}">
                  <a16:creationId xmlns:a16="http://schemas.microsoft.com/office/drawing/2014/main" id="{09B9EF90-C22B-4F45-9478-A88AB7441B53}"/>
                </a:ext>
              </a:extLst>
            </p:cNvPr>
            <p:cNvSpPr/>
            <p:nvPr/>
          </p:nvSpPr>
          <p:spPr>
            <a:xfrm>
              <a:off x="7940235" y="5489891"/>
              <a:ext cx="2184856" cy="453240"/>
            </a:xfrm>
            <a:prstGeom prst="rect">
              <a:avLst/>
            </a:prstGeom>
            <a:noFill/>
            <a:ln>
              <a:noFill/>
            </a:ln>
          </p:spPr>
          <p:txBody>
            <a:bodyPr lIns="90000" tIns="45000" rIns="90000" bIns="45000"/>
            <a:lstStyle/>
            <a:p>
              <a:pPr>
                <a:lnSpc>
                  <a:spcPct val="94000"/>
                </a:lnSpc>
              </a:pPr>
              <a:r>
                <a:rPr lang="en-US" sz="1269" i="1" dirty="0">
                  <a:solidFill>
                    <a:srgbClr val="000000"/>
                  </a:solidFill>
                  <a:latin typeface="Arial"/>
                </a:rPr>
                <a:t>PIC Simulation of the RFQ using </a:t>
              </a:r>
              <a:r>
                <a:rPr lang="en-US" sz="1269" i="1" dirty="0" err="1">
                  <a:solidFill>
                    <a:srgbClr val="000000"/>
                  </a:solidFill>
                  <a:latin typeface="Arial"/>
                </a:rPr>
                <a:t>VSim</a:t>
              </a:r>
              <a:r>
                <a:rPr lang="en-US" sz="1269" i="1" dirty="0">
                  <a:solidFill>
                    <a:srgbClr val="000000"/>
                  </a:solidFill>
                  <a:latin typeface="Arial"/>
                </a:rPr>
                <a:t> on HPC.</a:t>
              </a:r>
              <a:endParaRPr dirty="0"/>
            </a:p>
          </p:txBody>
        </p:sp>
      </p:grpSp>
      <p:grpSp>
        <p:nvGrpSpPr>
          <p:cNvPr id="20" name="Group 19">
            <a:extLst>
              <a:ext uri="{FF2B5EF4-FFF2-40B4-BE49-F238E27FC236}">
                <a16:creationId xmlns:a16="http://schemas.microsoft.com/office/drawing/2014/main" id="{8DA52D8C-C736-4CAA-96F2-33B066FA6171}"/>
              </a:ext>
            </a:extLst>
          </p:cNvPr>
          <p:cNvGrpSpPr/>
          <p:nvPr/>
        </p:nvGrpSpPr>
        <p:grpSpPr>
          <a:xfrm>
            <a:off x="1200793" y="5115622"/>
            <a:ext cx="4798262" cy="1869006"/>
            <a:chOff x="1827115" y="4817459"/>
            <a:chExt cx="4798262" cy="1869006"/>
          </a:xfrm>
        </p:grpSpPr>
        <p:pic>
          <p:nvPicPr>
            <p:cNvPr id="17" name="Picture 16">
              <a:extLst>
                <a:ext uri="{FF2B5EF4-FFF2-40B4-BE49-F238E27FC236}">
                  <a16:creationId xmlns:a16="http://schemas.microsoft.com/office/drawing/2014/main" id="{3A4137B8-ABAE-435F-8C97-357C703860B6}"/>
                </a:ext>
              </a:extLst>
            </p:cNvPr>
            <p:cNvPicPr>
              <a:picLocks noChangeAspect="1"/>
            </p:cNvPicPr>
            <p:nvPr/>
          </p:nvPicPr>
          <p:blipFill>
            <a:blip r:embed="rId6"/>
            <a:stretch>
              <a:fillRect/>
            </a:stretch>
          </p:blipFill>
          <p:spPr>
            <a:xfrm flipV="1">
              <a:off x="2013530" y="4817459"/>
              <a:ext cx="4376731" cy="1362815"/>
            </a:xfrm>
            <a:prstGeom prst="rect">
              <a:avLst/>
            </a:prstGeom>
          </p:spPr>
        </p:pic>
        <p:sp>
          <p:nvSpPr>
            <p:cNvPr id="18" name="CustomShape 3">
              <a:extLst>
                <a:ext uri="{FF2B5EF4-FFF2-40B4-BE49-F238E27FC236}">
                  <a16:creationId xmlns:a16="http://schemas.microsoft.com/office/drawing/2014/main" id="{F0F5F04C-5110-48DC-8F82-B93BD4CAE429}"/>
                </a:ext>
              </a:extLst>
            </p:cNvPr>
            <p:cNvSpPr/>
            <p:nvPr/>
          </p:nvSpPr>
          <p:spPr>
            <a:xfrm>
              <a:off x="1827115" y="6233225"/>
              <a:ext cx="4798262" cy="453240"/>
            </a:xfrm>
            <a:prstGeom prst="rect">
              <a:avLst/>
            </a:prstGeom>
            <a:noFill/>
            <a:ln>
              <a:noFill/>
            </a:ln>
          </p:spPr>
          <p:txBody>
            <a:bodyPr lIns="90000" tIns="45000" rIns="90000" bIns="45000"/>
            <a:lstStyle/>
            <a:p>
              <a:pPr>
                <a:lnSpc>
                  <a:spcPct val="94000"/>
                </a:lnSpc>
              </a:pPr>
              <a:r>
                <a:rPr lang="en-US" sz="1269" i="1" dirty="0">
                  <a:solidFill>
                    <a:srgbClr val="000000"/>
                  </a:solidFill>
                  <a:latin typeface="Arial"/>
                </a:rPr>
                <a:t>EM simulation of a C-band, TW accelerator using </a:t>
              </a:r>
              <a:r>
                <a:rPr lang="en-US" sz="1269" i="1" dirty="0" err="1">
                  <a:solidFill>
                    <a:srgbClr val="000000"/>
                  </a:solidFill>
                  <a:latin typeface="Arial"/>
                </a:rPr>
                <a:t>VSim</a:t>
              </a:r>
              <a:r>
                <a:rPr lang="en-US" sz="1269" i="1" dirty="0">
                  <a:solidFill>
                    <a:srgbClr val="000000"/>
                  </a:solidFill>
                  <a:latin typeface="Arial"/>
                </a:rPr>
                <a:t> on HPC.</a:t>
              </a:r>
              <a:endParaRPr dirty="0"/>
            </a:p>
          </p:txBody>
        </p:sp>
      </p:grpSp>
      <p:pic>
        <p:nvPicPr>
          <p:cNvPr id="21" name="Picture 20" descr="A close up of a logo&#10;&#10;Description automatically generated">
            <a:extLst>
              <a:ext uri="{FF2B5EF4-FFF2-40B4-BE49-F238E27FC236}">
                <a16:creationId xmlns:a16="http://schemas.microsoft.com/office/drawing/2014/main" id="{DE3ED387-9AAA-4626-A13D-BD4EBF546047}"/>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991417" y="363022"/>
            <a:ext cx="3122625" cy="946074"/>
          </a:xfrm>
          <a:prstGeom prst="rect">
            <a:avLst/>
          </a:prstGeom>
        </p:spPr>
      </p:pic>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3" name="CustomShape 1"/>
          <p:cNvSpPr/>
          <p:nvPr/>
        </p:nvSpPr>
        <p:spPr>
          <a:xfrm>
            <a:off x="2557849" y="472679"/>
            <a:ext cx="6990911" cy="3630747"/>
          </a:xfrm>
          <a:prstGeom prst="rect">
            <a:avLst/>
          </a:prstGeom>
          <a:noFill/>
          <a:ln>
            <a:noFill/>
          </a:ln>
        </p:spPr>
        <p:txBody>
          <a:bodyPr lIns="90000" tIns="45000" rIns="90000" bIns="45000"/>
          <a:lstStyle/>
          <a:p>
            <a:pPr>
              <a:lnSpc>
                <a:spcPct val="100000"/>
              </a:lnSpc>
            </a:pPr>
            <a:r>
              <a:rPr lang="en-US" sz="1400" dirty="0">
                <a:solidFill>
                  <a:srgbClr val="000000"/>
                </a:solidFill>
                <a:latin typeface="Arial"/>
                <a:ea typeface="DejaVu Sans"/>
              </a:rPr>
              <a:t>Name:      </a:t>
            </a:r>
            <a:r>
              <a:rPr lang="en-US" sz="1600" b="1" dirty="0">
                <a:solidFill>
                  <a:srgbClr val="000000"/>
                </a:solidFill>
                <a:latin typeface="Arial"/>
                <a:ea typeface="DejaVu Sans"/>
              </a:rPr>
              <a:t>Alejandro Castilla </a:t>
            </a:r>
            <a:r>
              <a:rPr lang="en-US" sz="1600" b="1" dirty="0" err="1">
                <a:solidFill>
                  <a:srgbClr val="000000"/>
                </a:solidFill>
                <a:latin typeface="Arial"/>
                <a:ea typeface="DejaVu Sans"/>
              </a:rPr>
              <a:t>Loeza</a:t>
            </a:r>
            <a:r>
              <a:rPr lang="en-US" sz="1600" b="1" dirty="0">
                <a:solidFill>
                  <a:srgbClr val="000000"/>
                </a:solidFill>
                <a:latin typeface="Arial"/>
                <a:ea typeface="DejaVu Sans"/>
              </a:rPr>
              <a:t>.</a:t>
            </a:r>
            <a:endParaRPr sz="1600" dirty="0"/>
          </a:p>
          <a:p>
            <a:pPr>
              <a:lnSpc>
                <a:spcPct val="100000"/>
              </a:lnSpc>
            </a:pPr>
            <a:endParaRPr sz="1600" dirty="0"/>
          </a:p>
          <a:p>
            <a:pPr>
              <a:lnSpc>
                <a:spcPct val="100000"/>
              </a:lnSpc>
            </a:pPr>
            <a:r>
              <a:rPr lang="en-US" sz="1400" dirty="0">
                <a:solidFill>
                  <a:srgbClr val="000000"/>
                </a:solidFill>
                <a:latin typeface="Arial"/>
                <a:ea typeface="DejaVu Sans"/>
              </a:rPr>
              <a:t>Degree:         </a:t>
            </a:r>
            <a:r>
              <a:rPr lang="en-US" sz="1450" b="1" dirty="0">
                <a:solidFill>
                  <a:srgbClr val="000000"/>
                </a:solidFill>
                <a:latin typeface="Arial"/>
                <a:ea typeface="DejaVu Sans"/>
              </a:rPr>
              <a:t>PhD. in Physics.</a:t>
            </a:r>
            <a:endParaRPr dirty="0"/>
          </a:p>
          <a:p>
            <a:pPr>
              <a:lnSpc>
                <a:spcPct val="100000"/>
              </a:lnSpc>
            </a:pPr>
            <a:endParaRPr sz="1600" dirty="0"/>
          </a:p>
          <a:p>
            <a:pPr>
              <a:lnSpc>
                <a:spcPct val="100000"/>
              </a:lnSpc>
            </a:pPr>
            <a:r>
              <a:rPr lang="en-US" sz="1400" dirty="0">
                <a:solidFill>
                  <a:srgbClr val="000000"/>
                </a:solidFill>
                <a:latin typeface="Arial"/>
                <a:ea typeface="DejaVu Sans"/>
              </a:rPr>
              <a:t>Affiliations: </a:t>
            </a:r>
            <a:endParaRPr sz="1400" dirty="0"/>
          </a:p>
          <a:p>
            <a:pPr>
              <a:lnSpc>
                <a:spcPct val="100000"/>
              </a:lnSpc>
            </a:pPr>
            <a:r>
              <a:rPr lang="en-US" sz="1600" b="1" dirty="0">
                <a:solidFill>
                  <a:srgbClr val="000000"/>
                </a:solidFill>
                <a:latin typeface="Arial"/>
                <a:ea typeface="DejaVu Sans"/>
              </a:rPr>
              <a:t>CERN Beams Group RF-LRF </a:t>
            </a:r>
            <a:r>
              <a:rPr lang="en-US" sz="1600" dirty="0">
                <a:solidFill>
                  <a:srgbClr val="000000"/>
                </a:solidFill>
                <a:latin typeface="Arial"/>
                <a:ea typeface="DejaVu Sans"/>
              </a:rPr>
              <a:t>– Geneva, CH.</a:t>
            </a:r>
            <a:endParaRPr sz="1600" dirty="0"/>
          </a:p>
          <a:p>
            <a:pPr>
              <a:lnSpc>
                <a:spcPct val="100000"/>
              </a:lnSpc>
            </a:pPr>
            <a:r>
              <a:rPr lang="en-US" sz="1600" b="1" dirty="0">
                <a:solidFill>
                  <a:srgbClr val="000000"/>
                </a:solidFill>
                <a:latin typeface="Arial"/>
                <a:ea typeface="DejaVu Sans"/>
              </a:rPr>
              <a:t>Jefferson Lab </a:t>
            </a:r>
            <a:r>
              <a:rPr lang="en-US" sz="1600" dirty="0">
                <a:solidFill>
                  <a:srgbClr val="000000"/>
                </a:solidFill>
                <a:latin typeface="Arial"/>
                <a:ea typeface="DejaVu Sans"/>
              </a:rPr>
              <a:t>– Newport News, VA.</a:t>
            </a:r>
            <a:endParaRPr sz="1600" dirty="0"/>
          </a:p>
          <a:p>
            <a:pPr>
              <a:lnSpc>
                <a:spcPct val="100000"/>
              </a:lnSpc>
            </a:pPr>
            <a:r>
              <a:rPr lang="en-US" sz="1600" b="1" dirty="0">
                <a:solidFill>
                  <a:srgbClr val="000000"/>
                </a:solidFill>
                <a:latin typeface="Arial"/>
                <a:ea typeface="DejaVu Sans"/>
              </a:rPr>
              <a:t>Lancaster University </a:t>
            </a:r>
            <a:r>
              <a:rPr lang="en-US" sz="1600" dirty="0">
                <a:solidFill>
                  <a:srgbClr val="000000"/>
                </a:solidFill>
                <a:latin typeface="Arial"/>
                <a:ea typeface="DejaVu Sans"/>
              </a:rPr>
              <a:t>– Lancaster, UK.</a:t>
            </a:r>
            <a:endParaRPr sz="1600" dirty="0"/>
          </a:p>
          <a:p>
            <a:pPr>
              <a:lnSpc>
                <a:spcPct val="100000"/>
              </a:lnSpc>
            </a:pPr>
            <a:endParaRPr sz="1600" dirty="0"/>
          </a:p>
          <a:p>
            <a:pPr>
              <a:lnSpc>
                <a:spcPct val="100000"/>
              </a:lnSpc>
            </a:pPr>
            <a:r>
              <a:rPr lang="en-US" sz="1400" dirty="0">
                <a:solidFill>
                  <a:srgbClr val="000000"/>
                </a:solidFill>
                <a:latin typeface="Arial"/>
                <a:ea typeface="DejaVu Sans"/>
              </a:rPr>
              <a:t>Institutions where he develops his research:</a:t>
            </a:r>
            <a:endParaRPr sz="1400" dirty="0"/>
          </a:p>
          <a:p>
            <a:pPr>
              <a:lnSpc>
                <a:spcPct val="100000"/>
              </a:lnSpc>
            </a:pPr>
            <a:r>
              <a:rPr lang="en-US" sz="1600" b="1" dirty="0">
                <a:solidFill>
                  <a:srgbClr val="000000"/>
                </a:solidFill>
                <a:latin typeface="Arial"/>
                <a:ea typeface="DejaVu Sans"/>
              </a:rPr>
              <a:t>CERN Beams RF-LRF </a:t>
            </a:r>
            <a:r>
              <a:rPr lang="en-US" sz="1600" dirty="0">
                <a:solidFill>
                  <a:srgbClr val="000000"/>
                </a:solidFill>
                <a:latin typeface="Arial"/>
                <a:ea typeface="DejaVu Sans"/>
              </a:rPr>
              <a:t>– Geneva, CH.</a:t>
            </a:r>
          </a:p>
          <a:p>
            <a:pPr>
              <a:lnSpc>
                <a:spcPct val="100000"/>
              </a:lnSpc>
            </a:pPr>
            <a:endParaRPr lang="en-US" sz="1600" dirty="0">
              <a:solidFill>
                <a:srgbClr val="000000"/>
              </a:solidFill>
              <a:latin typeface="Arial"/>
              <a:ea typeface="DejaVu Sans"/>
            </a:endParaRPr>
          </a:p>
          <a:p>
            <a:pPr>
              <a:lnSpc>
                <a:spcPct val="100000"/>
              </a:lnSpc>
            </a:pPr>
            <a:r>
              <a:rPr lang="en-US" sz="1600" dirty="0">
                <a:solidFill>
                  <a:srgbClr val="000000"/>
                </a:solidFill>
                <a:latin typeface="Arial"/>
                <a:ea typeface="DejaVu Sans"/>
              </a:rPr>
              <a:t>Areas of Interest: Superconducting RF, Beam dynamics at the Interaction Region, Machine Operations.</a:t>
            </a:r>
            <a:endParaRPr lang="en-US" sz="2400" dirty="0"/>
          </a:p>
          <a:p>
            <a:pPr>
              <a:lnSpc>
                <a:spcPct val="100000"/>
              </a:lnSpc>
            </a:pPr>
            <a:endParaRPr sz="2000" dirty="0"/>
          </a:p>
        </p:txBody>
      </p:sp>
      <p:sp>
        <p:nvSpPr>
          <p:cNvPr id="434" name="CustomShape 2"/>
          <p:cNvSpPr/>
          <p:nvPr/>
        </p:nvSpPr>
        <p:spPr>
          <a:xfrm>
            <a:off x="266141" y="3964537"/>
            <a:ext cx="8270640" cy="1689983"/>
          </a:xfrm>
          <a:prstGeom prst="rect">
            <a:avLst/>
          </a:prstGeom>
          <a:noFill/>
          <a:ln>
            <a:noFill/>
          </a:ln>
        </p:spPr>
        <p:txBody>
          <a:bodyPr lIns="90000" tIns="45000" rIns="90000" bIns="45000"/>
          <a:lstStyle/>
          <a:p>
            <a:pPr>
              <a:lnSpc>
                <a:spcPct val="100000"/>
              </a:lnSpc>
            </a:pPr>
            <a:r>
              <a:rPr lang="en-US" sz="1400" dirty="0">
                <a:solidFill>
                  <a:srgbClr val="000000"/>
                </a:solidFill>
                <a:latin typeface="Arial"/>
                <a:ea typeface="ＭＳ Ｐゴシック"/>
              </a:rPr>
              <a:t>Project Subject:</a:t>
            </a:r>
            <a:endParaRPr sz="1400" dirty="0"/>
          </a:p>
          <a:p>
            <a:pPr>
              <a:lnSpc>
                <a:spcPct val="100000"/>
              </a:lnSpc>
            </a:pPr>
            <a:r>
              <a:rPr lang="en-US" sz="1639" b="1" dirty="0">
                <a:solidFill>
                  <a:srgbClr val="000000"/>
                </a:solidFill>
                <a:latin typeface="Arial"/>
                <a:ea typeface="ＭＳ Ｐゴシック"/>
              </a:rPr>
              <a:t>Design and Operation of Superconducting and Normal Conducting Radiofrequency Cavities for Particle Accelerators.</a:t>
            </a:r>
            <a:endParaRPr dirty="0"/>
          </a:p>
          <a:p>
            <a:pPr>
              <a:lnSpc>
                <a:spcPct val="100000"/>
              </a:lnSpc>
            </a:pPr>
            <a:endParaRPr dirty="0"/>
          </a:p>
          <a:p>
            <a:pPr>
              <a:lnSpc>
                <a:spcPct val="100000"/>
              </a:lnSpc>
              <a:buFont typeface="Arial"/>
              <a:buChar char="•"/>
            </a:pPr>
            <a:r>
              <a:rPr lang="en-US" sz="1539" dirty="0">
                <a:solidFill>
                  <a:srgbClr val="000000"/>
                </a:solidFill>
                <a:latin typeface="Arial"/>
                <a:ea typeface="ＭＳ Ｐゴシック"/>
              </a:rPr>
              <a:t> Radiofrequency Applications Beyond Acceleration.</a:t>
            </a:r>
            <a:endParaRPr dirty="0"/>
          </a:p>
          <a:p>
            <a:pPr>
              <a:lnSpc>
                <a:spcPct val="100000"/>
              </a:lnSpc>
              <a:buFont typeface="Arial"/>
              <a:buChar char="•"/>
            </a:pPr>
            <a:r>
              <a:rPr lang="en-US" sz="1539" dirty="0">
                <a:solidFill>
                  <a:srgbClr val="000000"/>
                </a:solidFill>
                <a:latin typeface="Arial"/>
                <a:ea typeface="ＭＳ Ｐゴシック"/>
              </a:rPr>
              <a:t> High Luminosity Future Colliders.</a:t>
            </a:r>
            <a:endParaRPr dirty="0"/>
          </a:p>
        </p:txBody>
      </p:sp>
      <p:grpSp>
        <p:nvGrpSpPr>
          <p:cNvPr id="2" name="Group 1">
            <a:extLst>
              <a:ext uri="{FF2B5EF4-FFF2-40B4-BE49-F238E27FC236}">
                <a16:creationId xmlns:a16="http://schemas.microsoft.com/office/drawing/2014/main" id="{05F2641B-8208-4A51-A17D-D5F6EDA1E624}"/>
              </a:ext>
            </a:extLst>
          </p:cNvPr>
          <p:cNvGrpSpPr/>
          <p:nvPr/>
        </p:nvGrpSpPr>
        <p:grpSpPr>
          <a:xfrm>
            <a:off x="393960" y="472680"/>
            <a:ext cx="1865880" cy="2732760"/>
            <a:chOff x="393960" y="472680"/>
            <a:chExt cx="1865880" cy="2732760"/>
          </a:xfrm>
        </p:grpSpPr>
        <p:pic>
          <p:nvPicPr>
            <p:cNvPr id="435" name="Picture 1"/>
            <p:cNvPicPr/>
            <p:nvPr/>
          </p:nvPicPr>
          <p:blipFill>
            <a:blip r:embed="rId3"/>
            <a:stretch>
              <a:fillRect/>
            </a:stretch>
          </p:blipFill>
          <p:spPr>
            <a:xfrm>
              <a:off x="393960" y="472680"/>
              <a:ext cx="1865880" cy="2449080"/>
            </a:xfrm>
            <a:prstGeom prst="rect">
              <a:avLst/>
            </a:prstGeom>
            <a:ln>
              <a:noFill/>
            </a:ln>
          </p:spPr>
        </p:pic>
        <p:sp>
          <p:nvSpPr>
            <p:cNvPr id="436" name="CustomShape 3"/>
            <p:cNvSpPr/>
            <p:nvPr/>
          </p:nvSpPr>
          <p:spPr>
            <a:xfrm>
              <a:off x="540825" y="2921760"/>
              <a:ext cx="1520280" cy="283680"/>
            </a:xfrm>
            <a:prstGeom prst="rect">
              <a:avLst/>
            </a:prstGeom>
            <a:noFill/>
            <a:ln>
              <a:noFill/>
            </a:ln>
          </p:spPr>
          <p:txBody>
            <a:bodyPr lIns="90000" tIns="45000" rIns="90000" bIns="45000"/>
            <a:lstStyle/>
            <a:p>
              <a:pPr>
                <a:lnSpc>
                  <a:spcPct val="100000"/>
                </a:lnSpc>
              </a:pPr>
              <a:r>
                <a:rPr lang="en-US" sz="1269" dirty="0" err="1">
                  <a:solidFill>
                    <a:srgbClr val="0070C0"/>
                  </a:solidFill>
                  <a:latin typeface="Arial"/>
                  <a:ea typeface="ＭＳ Ｐゴシック"/>
                </a:rPr>
                <a:t>a.castilla@cern.ch</a:t>
              </a:r>
              <a:r>
                <a:rPr lang="en-US" sz="1269" dirty="0">
                  <a:solidFill>
                    <a:srgbClr val="0070C0"/>
                  </a:solidFill>
                  <a:latin typeface="Arial"/>
                  <a:ea typeface="ＭＳ Ｐゴシック"/>
                </a:rPr>
                <a:t> </a:t>
              </a:r>
              <a:endParaRPr dirty="0">
                <a:solidFill>
                  <a:srgbClr val="0070C0"/>
                </a:solidFill>
              </a:endParaRPr>
            </a:p>
          </p:txBody>
        </p:sp>
      </p:grpSp>
      <p:pic>
        <p:nvPicPr>
          <p:cNvPr id="437" name="Picture 2"/>
          <p:cNvPicPr/>
          <p:nvPr/>
        </p:nvPicPr>
        <p:blipFill>
          <a:blip r:embed="rId4"/>
          <a:stretch>
            <a:fillRect/>
          </a:stretch>
        </p:blipFill>
        <p:spPr>
          <a:xfrm rot="5400000">
            <a:off x="9036839" y="2737241"/>
            <a:ext cx="3443331" cy="2163889"/>
          </a:xfrm>
          <a:prstGeom prst="rect">
            <a:avLst/>
          </a:prstGeom>
          <a:ln>
            <a:noFill/>
          </a:ln>
        </p:spPr>
      </p:pic>
      <p:pic>
        <p:nvPicPr>
          <p:cNvPr id="438" name="Picture 4"/>
          <p:cNvPicPr/>
          <p:nvPr/>
        </p:nvPicPr>
        <p:blipFill>
          <a:blip r:embed="rId5"/>
          <a:stretch>
            <a:fillRect/>
          </a:stretch>
        </p:blipFill>
        <p:spPr>
          <a:xfrm>
            <a:off x="5896033" y="4809528"/>
            <a:ext cx="3425067" cy="1975533"/>
          </a:xfrm>
          <a:prstGeom prst="rect">
            <a:avLst/>
          </a:prstGeom>
          <a:ln>
            <a:noFill/>
          </a:ln>
        </p:spPr>
      </p:pic>
      <p:pic>
        <p:nvPicPr>
          <p:cNvPr id="439" name="Picture 6"/>
          <p:cNvPicPr/>
          <p:nvPr/>
        </p:nvPicPr>
        <p:blipFill>
          <a:blip r:embed="rId6"/>
          <a:stretch>
            <a:fillRect/>
          </a:stretch>
        </p:blipFill>
        <p:spPr>
          <a:xfrm>
            <a:off x="6817643" y="479762"/>
            <a:ext cx="2731117" cy="2441998"/>
          </a:xfrm>
          <a:prstGeom prst="rect">
            <a:avLst/>
          </a:prstGeom>
          <a:ln>
            <a:noFill/>
          </a:ln>
        </p:spPr>
      </p:pic>
      <p:sp>
        <p:nvSpPr>
          <p:cNvPr id="9" name="CustomShape 3">
            <a:extLst>
              <a:ext uri="{FF2B5EF4-FFF2-40B4-BE49-F238E27FC236}">
                <a16:creationId xmlns:a16="http://schemas.microsoft.com/office/drawing/2014/main" id="{D8E8EAD0-5B33-9348-A6A7-9D849B2EA953}"/>
              </a:ext>
            </a:extLst>
          </p:cNvPr>
          <p:cNvSpPr/>
          <p:nvPr/>
        </p:nvSpPr>
        <p:spPr>
          <a:xfrm>
            <a:off x="9144120" y="18360"/>
            <a:ext cx="1064880" cy="327240"/>
          </a:xfrm>
          <a:prstGeom prst="rect">
            <a:avLst/>
          </a:prstGeom>
          <a:noFill/>
          <a:ln>
            <a:noFill/>
          </a:ln>
        </p:spPr>
        <p:txBody>
          <a:bodyPr lIns="90000" tIns="45000" rIns="90000" bIns="45000" anchor="ctr"/>
          <a:lstStyle/>
          <a:p>
            <a:pPr>
              <a:lnSpc>
                <a:spcPct val="100000"/>
              </a:lnSpc>
            </a:pPr>
            <a:fld id="{812C654B-C1F7-4191-97F5-735F5A69EC65}" type="slidenum">
              <a:rPr lang="en-US" sz="1400" b="1">
                <a:solidFill>
                  <a:srgbClr val="FFFFFF"/>
                </a:solidFill>
                <a:latin typeface="Arial"/>
                <a:ea typeface="DejaVu Sans"/>
              </a:rPr>
              <a:t>12</a:t>
            </a:fld>
            <a:endParaRPr dirty="0"/>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 name="CustomShape 1"/>
          <p:cNvSpPr/>
          <p:nvPr/>
        </p:nvSpPr>
        <p:spPr>
          <a:xfrm>
            <a:off x="9144120" y="18360"/>
            <a:ext cx="1064880" cy="327240"/>
          </a:xfrm>
          <a:prstGeom prst="rect">
            <a:avLst/>
          </a:prstGeom>
          <a:noFill/>
          <a:ln>
            <a:noFill/>
          </a:ln>
        </p:spPr>
        <p:txBody>
          <a:bodyPr lIns="90000" tIns="45000" rIns="90000" bIns="45000" anchor="ctr"/>
          <a:lstStyle/>
          <a:p>
            <a:pPr>
              <a:lnSpc>
                <a:spcPct val="100000"/>
              </a:lnSpc>
            </a:pPr>
            <a:fld id="{F2E68D18-5E82-4A3F-BB96-04D1D1354024}" type="slidenum">
              <a:rPr lang="en-US" sz="1400" b="1">
                <a:solidFill>
                  <a:srgbClr val="FFFFFF"/>
                </a:solidFill>
                <a:latin typeface="Arial"/>
                <a:ea typeface="DejaVu Sans"/>
              </a:rPr>
              <a:t>13</a:t>
            </a:fld>
            <a:endParaRPr/>
          </a:p>
        </p:txBody>
      </p:sp>
      <p:sp>
        <p:nvSpPr>
          <p:cNvPr id="442" name="CustomShape 2"/>
          <p:cNvSpPr/>
          <p:nvPr/>
        </p:nvSpPr>
        <p:spPr>
          <a:xfrm>
            <a:off x="2562599" y="458584"/>
            <a:ext cx="7166209" cy="2593392"/>
          </a:xfrm>
          <a:prstGeom prst="rect">
            <a:avLst/>
          </a:prstGeom>
          <a:noFill/>
          <a:ln>
            <a:noFill/>
          </a:ln>
        </p:spPr>
        <p:txBody>
          <a:bodyPr lIns="90000" tIns="45000" rIns="90000" bIns="45000"/>
          <a:lstStyle/>
          <a:p>
            <a:pPr>
              <a:lnSpc>
                <a:spcPct val="80000"/>
              </a:lnSpc>
            </a:pPr>
            <a:r>
              <a:rPr lang="en-US" sz="1400" dirty="0">
                <a:solidFill>
                  <a:srgbClr val="292934"/>
                </a:solidFill>
                <a:latin typeface="Arial"/>
                <a:ea typeface="DejaVu Sans"/>
              </a:rPr>
              <a:t>Name:      </a:t>
            </a:r>
            <a:r>
              <a:rPr lang="en-US" sz="1600" b="1" dirty="0">
                <a:solidFill>
                  <a:srgbClr val="292934"/>
                </a:solidFill>
                <a:latin typeface="Arial"/>
                <a:ea typeface="DejaVu Sans"/>
              </a:rPr>
              <a:t>Karim </a:t>
            </a:r>
            <a:r>
              <a:rPr lang="en-US" sz="1600" b="1" dirty="0" err="1">
                <a:solidFill>
                  <a:srgbClr val="292934"/>
                </a:solidFill>
                <a:latin typeface="Arial"/>
                <a:ea typeface="DejaVu Sans"/>
              </a:rPr>
              <a:t>Gibrán</a:t>
            </a:r>
            <a:r>
              <a:rPr lang="en-US" sz="1600" b="1" dirty="0">
                <a:solidFill>
                  <a:srgbClr val="292934"/>
                </a:solidFill>
                <a:latin typeface="Arial"/>
                <a:ea typeface="DejaVu Sans"/>
              </a:rPr>
              <a:t> Hernández </a:t>
            </a:r>
            <a:r>
              <a:rPr lang="en-US" sz="1600" b="1" dirty="0" err="1">
                <a:solidFill>
                  <a:srgbClr val="292934"/>
                </a:solidFill>
                <a:latin typeface="Arial"/>
                <a:ea typeface="DejaVu Sans"/>
              </a:rPr>
              <a:t>Chahín</a:t>
            </a:r>
            <a:r>
              <a:rPr lang="en-US" sz="1600" b="1" dirty="0">
                <a:solidFill>
                  <a:srgbClr val="292934"/>
                </a:solidFill>
                <a:latin typeface="Arial"/>
                <a:ea typeface="DejaVu Sans"/>
              </a:rPr>
              <a:t> </a:t>
            </a:r>
            <a:r>
              <a:rPr lang="en-US" sz="1600" dirty="0">
                <a:solidFill>
                  <a:srgbClr val="292934"/>
                </a:solidFill>
                <a:latin typeface="Arial"/>
                <a:ea typeface="DejaVu Sans"/>
              </a:rPr>
              <a:t>(CMAP treasurer 2020-2022)</a:t>
            </a:r>
            <a:endParaRPr dirty="0"/>
          </a:p>
          <a:p>
            <a:pPr>
              <a:lnSpc>
                <a:spcPct val="80000"/>
              </a:lnSpc>
            </a:pPr>
            <a:endParaRPr dirty="0"/>
          </a:p>
          <a:p>
            <a:pPr>
              <a:lnSpc>
                <a:spcPct val="80000"/>
              </a:lnSpc>
            </a:pPr>
            <a:r>
              <a:rPr lang="en-US" sz="1400" dirty="0">
                <a:solidFill>
                  <a:srgbClr val="292934"/>
                </a:solidFill>
                <a:latin typeface="Arial"/>
                <a:ea typeface="DejaVu Sans"/>
              </a:rPr>
              <a:t>Degree:         </a:t>
            </a:r>
            <a:r>
              <a:rPr lang="en-US" sz="1600" b="1" dirty="0">
                <a:solidFill>
                  <a:srgbClr val="292934"/>
                </a:solidFill>
                <a:latin typeface="Arial"/>
                <a:ea typeface="DejaVu Sans"/>
              </a:rPr>
              <a:t>Master in Physics</a:t>
            </a:r>
            <a:endParaRPr dirty="0"/>
          </a:p>
          <a:p>
            <a:pPr>
              <a:lnSpc>
                <a:spcPct val="80000"/>
              </a:lnSpc>
            </a:pPr>
            <a:endParaRPr dirty="0"/>
          </a:p>
          <a:p>
            <a:pPr>
              <a:lnSpc>
                <a:spcPct val="80000"/>
              </a:lnSpc>
            </a:pPr>
            <a:r>
              <a:rPr lang="en-US" sz="1400" dirty="0">
                <a:solidFill>
                  <a:srgbClr val="292934"/>
                </a:solidFill>
                <a:latin typeface="Arial"/>
                <a:ea typeface="DejaVu Sans"/>
              </a:rPr>
              <a:t>Affiliation: </a:t>
            </a:r>
            <a:r>
              <a:rPr lang="en-US" sz="1600" b="1" dirty="0">
                <a:solidFill>
                  <a:srgbClr val="292934"/>
                </a:solidFill>
                <a:latin typeface="Arial"/>
                <a:ea typeface="DejaVu Sans"/>
              </a:rPr>
              <a:t>Universidad de Guanajuato, División de </a:t>
            </a:r>
            <a:r>
              <a:rPr lang="en-US" sz="1600" b="1" dirty="0" err="1">
                <a:solidFill>
                  <a:srgbClr val="292934"/>
                </a:solidFill>
                <a:latin typeface="Arial"/>
                <a:ea typeface="DejaVu Sans"/>
              </a:rPr>
              <a:t>Ciencias</a:t>
            </a:r>
            <a:r>
              <a:rPr lang="en-US" sz="1600" b="1" dirty="0">
                <a:solidFill>
                  <a:srgbClr val="292934"/>
                </a:solidFill>
                <a:latin typeface="Arial"/>
                <a:ea typeface="DejaVu Sans"/>
              </a:rPr>
              <a:t> e </a:t>
            </a:r>
            <a:r>
              <a:rPr lang="en-US" sz="1600" b="1" dirty="0" err="1">
                <a:solidFill>
                  <a:srgbClr val="292934"/>
                </a:solidFill>
                <a:latin typeface="Arial"/>
                <a:ea typeface="DejaVu Sans"/>
              </a:rPr>
              <a:t>Ingenierías</a:t>
            </a:r>
            <a:r>
              <a:rPr lang="en-US" sz="1600" b="1" dirty="0">
                <a:solidFill>
                  <a:srgbClr val="292934"/>
                </a:solidFill>
                <a:latin typeface="Arial"/>
                <a:ea typeface="DejaVu Sans"/>
              </a:rPr>
              <a:t> Campus León </a:t>
            </a:r>
            <a:r>
              <a:rPr lang="en-US" sz="1600" dirty="0">
                <a:solidFill>
                  <a:srgbClr val="292934"/>
                </a:solidFill>
                <a:latin typeface="Arial"/>
                <a:ea typeface="DejaVu Sans"/>
              </a:rPr>
              <a:t>– León </a:t>
            </a:r>
            <a:r>
              <a:rPr lang="en-US" sz="1600" dirty="0" err="1">
                <a:solidFill>
                  <a:srgbClr val="292934"/>
                </a:solidFill>
                <a:latin typeface="Arial"/>
                <a:ea typeface="DejaVu Sans"/>
              </a:rPr>
              <a:t>Gto</a:t>
            </a:r>
            <a:r>
              <a:rPr lang="en-US" sz="1600" dirty="0">
                <a:solidFill>
                  <a:srgbClr val="292934"/>
                </a:solidFill>
                <a:latin typeface="Arial"/>
                <a:ea typeface="DejaVu Sans"/>
              </a:rPr>
              <a:t>. México</a:t>
            </a:r>
            <a:endParaRPr sz="1600" dirty="0"/>
          </a:p>
          <a:p>
            <a:pPr>
              <a:lnSpc>
                <a:spcPct val="80000"/>
              </a:lnSpc>
            </a:pPr>
            <a:endParaRPr dirty="0"/>
          </a:p>
          <a:p>
            <a:pPr>
              <a:lnSpc>
                <a:spcPct val="80000"/>
              </a:lnSpc>
            </a:pPr>
            <a:r>
              <a:rPr lang="en-US" sz="1400" dirty="0">
                <a:solidFill>
                  <a:srgbClr val="292934"/>
                </a:solidFill>
                <a:latin typeface="Arial"/>
                <a:ea typeface="DejaVu Sans"/>
              </a:rPr>
              <a:t>Institution where develops his research: </a:t>
            </a:r>
            <a:r>
              <a:rPr lang="en-US" sz="1600" b="1" dirty="0">
                <a:solidFill>
                  <a:srgbClr val="292934"/>
                </a:solidFill>
                <a:latin typeface="Arial"/>
                <a:ea typeface="DejaVu Sans"/>
              </a:rPr>
              <a:t>CERN</a:t>
            </a:r>
          </a:p>
          <a:p>
            <a:pPr>
              <a:lnSpc>
                <a:spcPct val="80000"/>
              </a:lnSpc>
            </a:pPr>
            <a:endParaRPr lang="en-US" sz="1600" dirty="0"/>
          </a:p>
          <a:p>
            <a:pPr>
              <a:lnSpc>
                <a:spcPct val="80000"/>
              </a:lnSpc>
            </a:pPr>
            <a:r>
              <a:rPr lang="en-US" sz="1600" dirty="0">
                <a:solidFill>
                  <a:srgbClr val="292934"/>
                </a:solidFill>
                <a:latin typeface="Arial"/>
                <a:ea typeface="DejaVu Sans"/>
              </a:rPr>
              <a:t>Areas of interest: Radio Frequency (RF), Superconductors (SC), Quench analysis, RF Cavities.</a:t>
            </a:r>
            <a:endParaRPr lang="en-US" sz="1600" dirty="0"/>
          </a:p>
          <a:p>
            <a:pPr>
              <a:lnSpc>
                <a:spcPct val="80000"/>
              </a:lnSpc>
            </a:pPr>
            <a:endParaRPr dirty="0"/>
          </a:p>
        </p:txBody>
      </p:sp>
      <p:pic>
        <p:nvPicPr>
          <p:cNvPr id="444" name="Picture 11"/>
          <p:cNvPicPr/>
          <p:nvPr/>
        </p:nvPicPr>
        <p:blipFill>
          <a:blip r:embed="rId2"/>
          <a:stretch>
            <a:fillRect/>
          </a:stretch>
        </p:blipFill>
        <p:spPr>
          <a:xfrm>
            <a:off x="11135980" y="474373"/>
            <a:ext cx="883800" cy="731160"/>
          </a:xfrm>
          <a:prstGeom prst="rect">
            <a:avLst/>
          </a:prstGeom>
          <a:ln>
            <a:noFill/>
          </a:ln>
        </p:spPr>
      </p:pic>
      <p:pic>
        <p:nvPicPr>
          <p:cNvPr id="445" name="Picture 12"/>
          <p:cNvPicPr/>
          <p:nvPr/>
        </p:nvPicPr>
        <p:blipFill>
          <a:blip r:embed="rId3"/>
          <a:stretch>
            <a:fillRect/>
          </a:stretch>
        </p:blipFill>
        <p:spPr>
          <a:xfrm>
            <a:off x="11196035" y="1423944"/>
            <a:ext cx="827640" cy="816120"/>
          </a:xfrm>
          <a:prstGeom prst="rect">
            <a:avLst/>
          </a:prstGeom>
          <a:ln>
            <a:noFill/>
          </a:ln>
        </p:spPr>
      </p:pic>
      <p:pic>
        <p:nvPicPr>
          <p:cNvPr id="446" name="Picture 10"/>
          <p:cNvPicPr/>
          <p:nvPr/>
        </p:nvPicPr>
        <p:blipFill>
          <a:blip r:embed="rId4"/>
          <a:stretch>
            <a:fillRect/>
          </a:stretch>
        </p:blipFill>
        <p:spPr>
          <a:xfrm>
            <a:off x="10211319" y="429733"/>
            <a:ext cx="689400" cy="820440"/>
          </a:xfrm>
          <a:prstGeom prst="rect">
            <a:avLst/>
          </a:prstGeom>
          <a:ln>
            <a:noFill/>
          </a:ln>
        </p:spPr>
      </p:pic>
      <p:sp>
        <p:nvSpPr>
          <p:cNvPr id="448" name="CustomShape 5"/>
          <p:cNvSpPr/>
          <p:nvPr/>
        </p:nvSpPr>
        <p:spPr>
          <a:xfrm>
            <a:off x="48600" y="2720750"/>
            <a:ext cx="7658711" cy="1383480"/>
          </a:xfrm>
          <a:prstGeom prst="rect">
            <a:avLst/>
          </a:prstGeom>
          <a:noFill/>
          <a:ln>
            <a:noFill/>
          </a:ln>
        </p:spPr>
        <p:txBody>
          <a:bodyPr lIns="90000" tIns="45000" rIns="90000" bIns="45000"/>
          <a:lstStyle/>
          <a:p>
            <a:pPr>
              <a:lnSpc>
                <a:spcPct val="100000"/>
              </a:lnSpc>
            </a:pPr>
            <a:endParaRPr dirty="0"/>
          </a:p>
          <a:p>
            <a:pPr>
              <a:lnSpc>
                <a:spcPct val="100000"/>
              </a:lnSpc>
            </a:pPr>
            <a:r>
              <a:rPr lang="en-US" sz="1400" b="1" dirty="0">
                <a:solidFill>
                  <a:srgbClr val="000000"/>
                </a:solidFill>
                <a:latin typeface="Arial"/>
                <a:ea typeface="DejaVu Sans"/>
              </a:rPr>
              <a:t>Superconducting Radiofrequency Cavities: Preparation techniques, performance measurements and quench analysis</a:t>
            </a:r>
            <a:endParaRPr dirty="0"/>
          </a:p>
          <a:p>
            <a:pPr algn="just">
              <a:lnSpc>
                <a:spcPct val="100000"/>
              </a:lnSpc>
              <a:buFont typeface="Arial"/>
              <a:buChar char="•"/>
            </a:pPr>
            <a:r>
              <a:rPr lang="en-US" sz="1400" dirty="0">
                <a:solidFill>
                  <a:srgbClr val="292934"/>
                </a:solidFill>
                <a:latin typeface="Arial"/>
                <a:ea typeface="DejaVu Sans"/>
              </a:rPr>
              <a:t>The main limitation for the SRF cavities are the field emission and quench. This depends strongly in the surface quality and in the surface preparation</a:t>
            </a:r>
            <a:endParaRPr dirty="0"/>
          </a:p>
        </p:txBody>
      </p:sp>
      <p:sp>
        <p:nvSpPr>
          <p:cNvPr id="449" name="CustomShape 6"/>
          <p:cNvSpPr/>
          <p:nvPr/>
        </p:nvSpPr>
        <p:spPr>
          <a:xfrm>
            <a:off x="123275" y="5522538"/>
            <a:ext cx="3756646" cy="1248840"/>
          </a:xfrm>
          <a:prstGeom prst="rect">
            <a:avLst/>
          </a:prstGeom>
          <a:noFill/>
          <a:ln>
            <a:noFill/>
          </a:ln>
        </p:spPr>
        <p:txBody>
          <a:bodyPr lIns="90000" tIns="45000" rIns="90000" bIns="45000"/>
          <a:lstStyle/>
          <a:p>
            <a:pPr algn="just">
              <a:lnSpc>
                <a:spcPct val="100000"/>
              </a:lnSpc>
              <a:buFont typeface="Arial"/>
              <a:buChar char="•"/>
            </a:pPr>
            <a:r>
              <a:rPr lang="en-US" sz="1269" dirty="0">
                <a:solidFill>
                  <a:srgbClr val="292934"/>
                </a:solidFill>
                <a:latin typeface="Arial"/>
                <a:ea typeface="DejaVu Sans"/>
              </a:rPr>
              <a:t>Objectives:</a:t>
            </a:r>
            <a:endParaRPr dirty="0"/>
          </a:p>
          <a:p>
            <a:pPr algn="just">
              <a:lnSpc>
                <a:spcPct val="100000"/>
              </a:lnSpc>
            </a:pPr>
            <a:r>
              <a:rPr lang="en-US" sz="1269" dirty="0">
                <a:solidFill>
                  <a:srgbClr val="292934"/>
                </a:solidFill>
                <a:latin typeface="Arial"/>
                <a:ea typeface="DejaVu Sans"/>
              </a:rPr>
              <a:t>Reach operation requirement reducing:</a:t>
            </a:r>
            <a:endParaRPr dirty="0"/>
          </a:p>
          <a:p>
            <a:pPr lvl="1" algn="just">
              <a:lnSpc>
                <a:spcPct val="100000"/>
              </a:lnSpc>
              <a:buFont typeface="Arial"/>
              <a:buChar char="•"/>
            </a:pPr>
            <a:r>
              <a:rPr lang="en-US" sz="1269" dirty="0">
                <a:solidFill>
                  <a:srgbClr val="292934"/>
                </a:solidFill>
                <a:latin typeface="Arial"/>
                <a:ea typeface="DejaVu Sans"/>
              </a:rPr>
              <a:t>Quench</a:t>
            </a:r>
            <a:endParaRPr dirty="0"/>
          </a:p>
          <a:p>
            <a:pPr lvl="1" algn="just">
              <a:lnSpc>
                <a:spcPct val="100000"/>
              </a:lnSpc>
              <a:buFont typeface="Arial"/>
              <a:buChar char="•"/>
            </a:pPr>
            <a:r>
              <a:rPr lang="en-US" sz="1269" dirty="0" err="1">
                <a:solidFill>
                  <a:srgbClr val="292934"/>
                </a:solidFill>
                <a:latin typeface="Arial"/>
                <a:ea typeface="DejaVu Sans"/>
              </a:rPr>
              <a:t>Multipacting</a:t>
            </a:r>
            <a:endParaRPr dirty="0"/>
          </a:p>
          <a:p>
            <a:pPr lvl="1" algn="just">
              <a:lnSpc>
                <a:spcPct val="100000"/>
              </a:lnSpc>
              <a:buFont typeface="Arial"/>
              <a:buChar char="•"/>
            </a:pPr>
            <a:r>
              <a:rPr lang="en-US" sz="1269" dirty="0">
                <a:solidFill>
                  <a:srgbClr val="292934"/>
                </a:solidFill>
                <a:latin typeface="Arial"/>
                <a:ea typeface="DejaVu Sans"/>
              </a:rPr>
              <a:t>Field emission /Radiation</a:t>
            </a:r>
            <a:endParaRPr dirty="0"/>
          </a:p>
        </p:txBody>
      </p:sp>
      <p:sp>
        <p:nvSpPr>
          <p:cNvPr id="450" name="CustomShape 7"/>
          <p:cNvSpPr/>
          <p:nvPr/>
        </p:nvSpPr>
        <p:spPr>
          <a:xfrm>
            <a:off x="3178201" y="5539307"/>
            <a:ext cx="3899160" cy="1184040"/>
          </a:xfrm>
          <a:prstGeom prst="rect">
            <a:avLst/>
          </a:prstGeom>
          <a:noFill/>
          <a:ln>
            <a:noFill/>
          </a:ln>
        </p:spPr>
        <p:txBody>
          <a:bodyPr lIns="90000" tIns="45000" rIns="90000" bIns="45000"/>
          <a:lstStyle/>
          <a:p>
            <a:pPr algn="just">
              <a:lnSpc>
                <a:spcPct val="100000"/>
              </a:lnSpc>
            </a:pPr>
            <a:r>
              <a:rPr lang="en-US" sz="1200" dirty="0">
                <a:solidFill>
                  <a:srgbClr val="292934"/>
                </a:solidFill>
                <a:latin typeface="Arial"/>
                <a:ea typeface="ＭＳ Ｐゴシック"/>
              </a:rPr>
              <a:t>Optimize</a:t>
            </a:r>
            <a:endParaRPr dirty="0"/>
          </a:p>
          <a:p>
            <a:pPr lvl="1" algn="just">
              <a:lnSpc>
                <a:spcPct val="100000"/>
              </a:lnSpc>
              <a:buFont typeface="Arial"/>
              <a:buChar char="•"/>
            </a:pPr>
            <a:r>
              <a:rPr lang="en-US" sz="1200" dirty="0">
                <a:solidFill>
                  <a:srgbClr val="292934"/>
                </a:solidFill>
                <a:latin typeface="Arial"/>
                <a:ea typeface="ＭＳ Ｐゴシック"/>
              </a:rPr>
              <a:t>Mechanical/Chemical/ Thermal treatments </a:t>
            </a:r>
            <a:endParaRPr dirty="0"/>
          </a:p>
          <a:p>
            <a:pPr lvl="1" algn="just">
              <a:lnSpc>
                <a:spcPct val="100000"/>
              </a:lnSpc>
              <a:buFont typeface="Arial"/>
              <a:buChar char="•"/>
            </a:pPr>
            <a:r>
              <a:rPr lang="en-US" sz="1200" dirty="0">
                <a:solidFill>
                  <a:srgbClr val="292934"/>
                </a:solidFill>
                <a:latin typeface="Arial"/>
                <a:ea typeface="ＭＳ Ｐゴシック"/>
              </a:rPr>
              <a:t>High pressure rinse</a:t>
            </a:r>
            <a:endParaRPr dirty="0"/>
          </a:p>
          <a:p>
            <a:pPr lvl="1" algn="just">
              <a:lnSpc>
                <a:spcPct val="100000"/>
              </a:lnSpc>
              <a:buFont typeface="Arial"/>
              <a:buChar char="•"/>
            </a:pPr>
            <a:r>
              <a:rPr lang="en-US" sz="1200" dirty="0">
                <a:solidFill>
                  <a:srgbClr val="292934"/>
                </a:solidFill>
                <a:latin typeface="Arial"/>
                <a:ea typeface="ＭＳ Ｐゴシック"/>
              </a:rPr>
              <a:t>Handing and assembly in clean rooms</a:t>
            </a:r>
            <a:endParaRPr dirty="0"/>
          </a:p>
        </p:txBody>
      </p:sp>
      <p:sp>
        <p:nvSpPr>
          <p:cNvPr id="451" name="CustomShape 8"/>
          <p:cNvSpPr/>
          <p:nvPr/>
        </p:nvSpPr>
        <p:spPr>
          <a:xfrm>
            <a:off x="7340160" y="4604040"/>
            <a:ext cx="3315960" cy="475560"/>
          </a:xfrm>
          <a:prstGeom prst="rect">
            <a:avLst/>
          </a:prstGeom>
          <a:noFill/>
          <a:ln>
            <a:noFill/>
          </a:ln>
        </p:spPr>
        <p:txBody>
          <a:bodyPr lIns="90000" tIns="45000" rIns="90000" bIns="45000"/>
          <a:lstStyle/>
          <a:p>
            <a:pPr>
              <a:lnSpc>
                <a:spcPct val="100000"/>
              </a:lnSpc>
            </a:pPr>
            <a:endParaRPr/>
          </a:p>
          <a:p>
            <a:pPr>
              <a:lnSpc>
                <a:spcPct val="100000"/>
              </a:lnSpc>
            </a:pPr>
            <a:endParaRPr/>
          </a:p>
        </p:txBody>
      </p:sp>
      <p:sp>
        <p:nvSpPr>
          <p:cNvPr id="452" name="CustomShape 9"/>
          <p:cNvSpPr/>
          <p:nvPr/>
        </p:nvSpPr>
        <p:spPr>
          <a:xfrm>
            <a:off x="7012090" y="5522538"/>
            <a:ext cx="5023780" cy="1366560"/>
          </a:xfrm>
          <a:prstGeom prst="rect">
            <a:avLst/>
          </a:prstGeom>
          <a:noFill/>
          <a:ln>
            <a:noFill/>
          </a:ln>
        </p:spPr>
        <p:txBody>
          <a:bodyPr lIns="90000" tIns="45000" rIns="90000" bIns="45000"/>
          <a:lstStyle/>
          <a:p>
            <a:pPr algn="just">
              <a:lnSpc>
                <a:spcPct val="100000"/>
              </a:lnSpc>
            </a:pPr>
            <a:r>
              <a:rPr lang="en-US" sz="1200" dirty="0">
                <a:solidFill>
                  <a:srgbClr val="292934"/>
                </a:solidFill>
                <a:latin typeface="Arial"/>
                <a:ea typeface="ＭＳ Ｐゴシック"/>
              </a:rPr>
              <a:t>Measurement and data analysis</a:t>
            </a:r>
            <a:endParaRPr dirty="0"/>
          </a:p>
          <a:p>
            <a:pPr algn="just">
              <a:lnSpc>
                <a:spcPct val="100000"/>
              </a:lnSpc>
              <a:buFont typeface="Arial"/>
              <a:buChar char="•"/>
            </a:pPr>
            <a:r>
              <a:rPr lang="en-US" sz="1200" dirty="0">
                <a:solidFill>
                  <a:srgbClr val="292934"/>
                </a:solidFill>
                <a:latin typeface="Arial"/>
                <a:ea typeface="ＭＳ Ｐゴシック"/>
              </a:rPr>
              <a:t>Temperature monitoring</a:t>
            </a:r>
            <a:endParaRPr dirty="0"/>
          </a:p>
          <a:p>
            <a:pPr algn="just">
              <a:lnSpc>
                <a:spcPct val="100000"/>
              </a:lnSpc>
              <a:buFont typeface="Arial"/>
              <a:buChar char="•"/>
            </a:pPr>
            <a:r>
              <a:rPr lang="en-US" sz="1200" dirty="0">
                <a:solidFill>
                  <a:srgbClr val="292934"/>
                </a:solidFill>
                <a:latin typeface="Arial"/>
                <a:ea typeface="ＭＳ Ｐゴシック"/>
              </a:rPr>
              <a:t>Quench localization using OST signals</a:t>
            </a:r>
            <a:endParaRPr dirty="0"/>
          </a:p>
          <a:p>
            <a:pPr algn="just">
              <a:lnSpc>
                <a:spcPct val="100000"/>
              </a:lnSpc>
              <a:buFont typeface="Arial"/>
              <a:buChar char="•"/>
            </a:pPr>
            <a:r>
              <a:rPr lang="en-US" sz="1200" dirty="0">
                <a:solidFill>
                  <a:srgbClr val="292934"/>
                </a:solidFill>
                <a:latin typeface="Arial"/>
                <a:ea typeface="ＭＳ Ｐゴシック"/>
              </a:rPr>
              <a:t>Magnetic field and estimation of the trapped flux in the superconductor</a:t>
            </a:r>
            <a:endParaRPr dirty="0"/>
          </a:p>
          <a:p>
            <a:pPr algn="just">
              <a:lnSpc>
                <a:spcPct val="100000"/>
              </a:lnSpc>
              <a:buFont typeface="Arial"/>
              <a:buChar char="•"/>
            </a:pPr>
            <a:r>
              <a:rPr lang="en-US" sz="1200" dirty="0">
                <a:solidFill>
                  <a:srgbClr val="292934"/>
                </a:solidFill>
                <a:latin typeface="Arial"/>
                <a:ea typeface="ＭＳ Ｐゴシック"/>
              </a:rPr>
              <a:t>Correlation between field emission measurement with the surface defect size</a:t>
            </a:r>
            <a:endParaRPr dirty="0"/>
          </a:p>
        </p:txBody>
      </p:sp>
      <p:pic>
        <p:nvPicPr>
          <p:cNvPr id="453" name="Picture 6"/>
          <p:cNvPicPr/>
          <p:nvPr/>
        </p:nvPicPr>
        <p:blipFill>
          <a:blip r:embed="rId5"/>
          <a:stretch>
            <a:fillRect/>
          </a:stretch>
        </p:blipFill>
        <p:spPr>
          <a:xfrm>
            <a:off x="1649141" y="4099858"/>
            <a:ext cx="3899160" cy="1242360"/>
          </a:xfrm>
          <a:prstGeom prst="rect">
            <a:avLst/>
          </a:prstGeom>
          <a:ln>
            <a:noFill/>
          </a:ln>
        </p:spPr>
      </p:pic>
      <p:pic>
        <p:nvPicPr>
          <p:cNvPr id="454" name="Picture 17"/>
          <p:cNvPicPr/>
          <p:nvPr/>
        </p:nvPicPr>
        <p:blipFill>
          <a:blip r:embed="rId6"/>
          <a:stretch>
            <a:fillRect/>
          </a:stretch>
        </p:blipFill>
        <p:spPr>
          <a:xfrm>
            <a:off x="7012090" y="4207729"/>
            <a:ext cx="2462400" cy="1172520"/>
          </a:xfrm>
          <a:prstGeom prst="rect">
            <a:avLst/>
          </a:prstGeom>
          <a:ln>
            <a:noFill/>
          </a:ln>
        </p:spPr>
      </p:pic>
      <p:pic>
        <p:nvPicPr>
          <p:cNvPr id="455" name="Picture 16"/>
          <p:cNvPicPr/>
          <p:nvPr/>
        </p:nvPicPr>
        <p:blipFill>
          <a:blip r:embed="rId7"/>
          <a:stretch>
            <a:fillRect/>
          </a:stretch>
        </p:blipFill>
        <p:spPr>
          <a:xfrm rot="5400000">
            <a:off x="9618470" y="2962849"/>
            <a:ext cx="2763000" cy="2071800"/>
          </a:xfrm>
          <a:prstGeom prst="rect">
            <a:avLst/>
          </a:prstGeom>
          <a:ln>
            <a:noFill/>
          </a:ln>
        </p:spPr>
      </p:pic>
      <p:grpSp>
        <p:nvGrpSpPr>
          <p:cNvPr id="2" name="Group 1">
            <a:extLst>
              <a:ext uri="{FF2B5EF4-FFF2-40B4-BE49-F238E27FC236}">
                <a16:creationId xmlns:a16="http://schemas.microsoft.com/office/drawing/2014/main" id="{B7E9C35D-58EA-4476-A156-59A5F8D2E3DF}"/>
              </a:ext>
            </a:extLst>
          </p:cNvPr>
          <p:cNvGrpSpPr/>
          <p:nvPr/>
        </p:nvGrpSpPr>
        <p:grpSpPr>
          <a:xfrm>
            <a:off x="48600" y="529690"/>
            <a:ext cx="2192880" cy="2125432"/>
            <a:chOff x="48600" y="529690"/>
            <a:chExt cx="2192880" cy="2125432"/>
          </a:xfrm>
        </p:grpSpPr>
        <p:pic>
          <p:nvPicPr>
            <p:cNvPr id="441" name="Picture 18"/>
            <p:cNvPicPr/>
            <p:nvPr/>
          </p:nvPicPr>
          <p:blipFill>
            <a:blip r:embed="rId8"/>
            <a:stretch>
              <a:fillRect/>
            </a:stretch>
          </p:blipFill>
          <p:spPr>
            <a:xfrm>
              <a:off x="511277" y="529690"/>
              <a:ext cx="1409083" cy="1769940"/>
            </a:xfrm>
            <a:prstGeom prst="rect">
              <a:avLst/>
            </a:prstGeom>
            <a:ln>
              <a:noFill/>
            </a:ln>
          </p:spPr>
        </p:pic>
        <p:sp>
          <p:nvSpPr>
            <p:cNvPr id="456" name="CustomShape 10"/>
            <p:cNvSpPr/>
            <p:nvPr/>
          </p:nvSpPr>
          <p:spPr>
            <a:xfrm>
              <a:off x="48600" y="2309882"/>
              <a:ext cx="2192880" cy="345240"/>
            </a:xfrm>
            <a:prstGeom prst="rect">
              <a:avLst/>
            </a:prstGeom>
            <a:noFill/>
            <a:ln>
              <a:noFill/>
            </a:ln>
          </p:spPr>
          <p:txBody>
            <a:bodyPr lIns="90000" tIns="45000" rIns="90000" bIns="45000"/>
            <a:lstStyle/>
            <a:p>
              <a:pPr>
                <a:lnSpc>
                  <a:spcPct val="100000"/>
                </a:lnSpc>
              </a:pPr>
              <a:r>
                <a:rPr lang="en-US" sz="1400" u="sng" dirty="0" err="1">
                  <a:solidFill>
                    <a:srgbClr val="0000FF"/>
                  </a:solidFill>
                  <a:latin typeface="Arial"/>
                  <a:ea typeface="DejaVu Sans"/>
                </a:rPr>
                <a:t>karim.gibran.hernandez.chahin@cern.ch</a:t>
              </a:r>
              <a:r>
                <a:rPr lang="en-US" sz="1400" dirty="0">
                  <a:solidFill>
                    <a:srgbClr val="000000"/>
                  </a:solidFill>
                  <a:latin typeface="Arial"/>
                  <a:ea typeface="DejaVu Sans"/>
                </a:rPr>
                <a:t> </a:t>
              </a:r>
              <a:endParaRPr sz="1400" dirty="0"/>
            </a:p>
          </p:txBody>
        </p:sp>
      </p:gr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8" name="CustomShape 1"/>
          <p:cNvSpPr/>
          <p:nvPr/>
        </p:nvSpPr>
        <p:spPr>
          <a:xfrm>
            <a:off x="3031761" y="6070631"/>
            <a:ext cx="6557400" cy="501480"/>
          </a:xfrm>
          <a:prstGeom prst="rect">
            <a:avLst/>
          </a:prstGeom>
          <a:noFill/>
          <a:ln>
            <a:noFill/>
          </a:ln>
        </p:spPr>
        <p:txBody>
          <a:bodyPr wrap="none" lIns="90000" tIns="45000" rIns="90000" bIns="45000"/>
          <a:lstStyle/>
          <a:p>
            <a:pPr>
              <a:lnSpc>
                <a:spcPct val="100000"/>
              </a:lnSpc>
            </a:pPr>
            <a:r>
              <a:rPr lang="en-US" sz="1350" u="sng" dirty="0" err="1">
                <a:solidFill>
                  <a:srgbClr val="0000FF"/>
                </a:solidFill>
                <a:latin typeface="Arial"/>
                <a:ea typeface="DejaVu Sans"/>
              </a:rPr>
              <a:t>dchavez@fisica.ugto.mx</a:t>
            </a:r>
            <a:r>
              <a:rPr lang="en-US" sz="1350" dirty="0">
                <a:solidFill>
                  <a:srgbClr val="000000"/>
                </a:solidFill>
                <a:latin typeface="Arial"/>
                <a:ea typeface="DejaVu Sans"/>
              </a:rPr>
              <a:t>  |  </a:t>
            </a:r>
            <a:r>
              <a:rPr lang="en-US" sz="1350" dirty="0" err="1">
                <a:solidFill>
                  <a:srgbClr val="000000"/>
                </a:solidFill>
                <a:latin typeface="Arial"/>
                <a:ea typeface="DejaVu Sans"/>
              </a:rPr>
              <a:t>LinkedIn.com</a:t>
            </a:r>
            <a:r>
              <a:rPr lang="en-US" sz="1350" dirty="0">
                <a:solidFill>
                  <a:srgbClr val="000000"/>
                </a:solidFill>
                <a:latin typeface="Arial"/>
                <a:ea typeface="DejaVu Sans"/>
              </a:rPr>
              <a:t>/in/</a:t>
            </a:r>
            <a:r>
              <a:rPr lang="en-US" sz="1350" dirty="0" err="1">
                <a:solidFill>
                  <a:srgbClr val="000000"/>
                </a:solidFill>
                <a:latin typeface="Arial"/>
                <a:ea typeface="DejaVu Sans"/>
              </a:rPr>
              <a:t>dchavezmagnetlab</a:t>
            </a:r>
            <a:r>
              <a:rPr lang="en-US" sz="1350" dirty="0">
                <a:solidFill>
                  <a:srgbClr val="000000"/>
                </a:solidFill>
                <a:latin typeface="Arial"/>
                <a:ea typeface="DejaVu Sans"/>
              </a:rPr>
              <a:t>   | +1 (832) 858 8616</a:t>
            </a:r>
            <a:endParaRPr dirty="0"/>
          </a:p>
          <a:p>
            <a:pPr algn="ctr">
              <a:lnSpc>
                <a:spcPct val="100000"/>
              </a:lnSpc>
            </a:pPr>
            <a:r>
              <a:rPr lang="en-US" sz="1350" dirty="0">
                <a:solidFill>
                  <a:srgbClr val="000000"/>
                </a:solidFill>
                <a:latin typeface="Arial"/>
                <a:ea typeface="DejaVu Sans"/>
              </a:rPr>
              <a:t>1301 </a:t>
            </a:r>
            <a:r>
              <a:rPr lang="en-US" sz="1350" dirty="0" err="1">
                <a:solidFill>
                  <a:srgbClr val="000000"/>
                </a:solidFill>
                <a:latin typeface="Arial"/>
                <a:ea typeface="DejaVu Sans"/>
              </a:rPr>
              <a:t>Barthelow</a:t>
            </a:r>
            <a:r>
              <a:rPr lang="en-US" sz="1350" dirty="0">
                <a:solidFill>
                  <a:srgbClr val="000000"/>
                </a:solidFill>
                <a:latin typeface="Arial"/>
                <a:ea typeface="DejaVu Sans"/>
              </a:rPr>
              <a:t> Dr.  Apt. 31B. College Station, Tx. 77840, USA.  </a:t>
            </a:r>
            <a:endParaRPr dirty="0"/>
          </a:p>
        </p:txBody>
      </p:sp>
      <p:pic>
        <p:nvPicPr>
          <p:cNvPr id="459" name="Picture 8"/>
          <p:cNvPicPr/>
          <p:nvPr/>
        </p:nvPicPr>
        <p:blipFill>
          <a:blip r:embed="rId2"/>
          <a:srcRect l="45688" t="12926" r="21715" b="51917"/>
          <a:stretch>
            <a:fillRect/>
          </a:stretch>
        </p:blipFill>
        <p:spPr>
          <a:xfrm>
            <a:off x="623278" y="650627"/>
            <a:ext cx="1864803" cy="2232360"/>
          </a:xfrm>
          <a:prstGeom prst="rect">
            <a:avLst/>
          </a:prstGeom>
          <a:ln>
            <a:noFill/>
          </a:ln>
        </p:spPr>
      </p:pic>
      <p:sp>
        <p:nvSpPr>
          <p:cNvPr id="460" name="CustomShape 2"/>
          <p:cNvSpPr/>
          <p:nvPr/>
        </p:nvSpPr>
        <p:spPr>
          <a:xfrm>
            <a:off x="556124" y="3029711"/>
            <a:ext cx="3763080" cy="1002960"/>
          </a:xfrm>
          <a:prstGeom prst="rect">
            <a:avLst/>
          </a:prstGeom>
          <a:noFill/>
          <a:ln>
            <a:noFill/>
          </a:ln>
        </p:spPr>
        <p:txBody>
          <a:bodyPr lIns="90000" tIns="45000" rIns="90000" bIns="45000"/>
          <a:lstStyle/>
          <a:p>
            <a:pPr>
              <a:lnSpc>
                <a:spcPct val="100000"/>
              </a:lnSpc>
            </a:pPr>
            <a:r>
              <a:rPr lang="en-US" sz="1200" dirty="0">
                <a:solidFill>
                  <a:srgbClr val="000000"/>
                </a:solidFill>
                <a:latin typeface="Arial"/>
                <a:ea typeface="DejaVu Sans"/>
              </a:rPr>
              <a:t>Ph.D. Daniel Chavez V. </a:t>
            </a:r>
          </a:p>
          <a:p>
            <a:pPr>
              <a:lnSpc>
                <a:spcPct val="100000"/>
              </a:lnSpc>
            </a:pPr>
            <a:r>
              <a:rPr lang="en-US" sz="1200" dirty="0">
                <a:solidFill>
                  <a:srgbClr val="000000"/>
                </a:solidFill>
                <a:latin typeface="Arial"/>
                <a:ea typeface="DejaVu Sans"/>
              </a:rPr>
              <a:t>Universidad de Guanajuato / </a:t>
            </a:r>
            <a:endParaRPr dirty="0"/>
          </a:p>
          <a:p>
            <a:pPr>
              <a:lnSpc>
                <a:spcPct val="100000"/>
              </a:lnSpc>
            </a:pPr>
            <a:r>
              <a:rPr lang="en-US" sz="1200" dirty="0">
                <a:solidFill>
                  <a:srgbClr val="000000"/>
                </a:solidFill>
                <a:latin typeface="Arial"/>
                <a:ea typeface="DejaVu Sans"/>
              </a:rPr>
              <a:t>Texas A&amp;M University</a:t>
            </a:r>
            <a:endParaRPr dirty="0"/>
          </a:p>
          <a:p>
            <a:pPr>
              <a:lnSpc>
                <a:spcPct val="100000"/>
              </a:lnSpc>
            </a:pPr>
            <a:r>
              <a:rPr lang="en-US" sz="1200" dirty="0">
                <a:solidFill>
                  <a:srgbClr val="000000"/>
                </a:solidFill>
                <a:latin typeface="Arial"/>
                <a:ea typeface="DejaVu Sans"/>
              </a:rPr>
              <a:t>Accelerator Physicist</a:t>
            </a:r>
            <a:endParaRPr dirty="0"/>
          </a:p>
        </p:txBody>
      </p:sp>
      <p:sp>
        <p:nvSpPr>
          <p:cNvPr id="461" name="CustomShape 3"/>
          <p:cNvSpPr/>
          <p:nvPr/>
        </p:nvSpPr>
        <p:spPr>
          <a:xfrm>
            <a:off x="3442620" y="1042320"/>
            <a:ext cx="5306759" cy="4201560"/>
          </a:xfrm>
          <a:prstGeom prst="rect">
            <a:avLst/>
          </a:prstGeom>
          <a:noFill/>
          <a:ln>
            <a:noFill/>
          </a:ln>
        </p:spPr>
        <p:txBody>
          <a:bodyPr wrap="none" lIns="90000" tIns="45000" rIns="90000" bIns="45000"/>
          <a:lstStyle/>
          <a:p>
            <a:pPr>
              <a:lnSpc>
                <a:spcPct val="100000"/>
              </a:lnSpc>
            </a:pPr>
            <a:r>
              <a:rPr lang="en-US" sz="1350" u="sng" dirty="0">
                <a:solidFill>
                  <a:srgbClr val="000000"/>
                </a:solidFill>
                <a:latin typeface="Arial"/>
                <a:ea typeface="DejaVu Sans"/>
              </a:rPr>
              <a:t>Skills</a:t>
            </a:r>
            <a:endParaRPr dirty="0"/>
          </a:p>
          <a:p>
            <a:pPr>
              <a:lnSpc>
                <a:spcPct val="100000"/>
              </a:lnSpc>
            </a:pPr>
            <a:r>
              <a:rPr lang="en-US" sz="1350" dirty="0">
                <a:solidFill>
                  <a:srgbClr val="000000"/>
                </a:solidFill>
                <a:latin typeface="Arial"/>
                <a:ea typeface="DejaVu Sans"/>
              </a:rPr>
              <a:t> </a:t>
            </a:r>
            <a:endParaRPr dirty="0"/>
          </a:p>
          <a:p>
            <a:pPr>
              <a:lnSpc>
                <a:spcPct val="100000"/>
              </a:lnSpc>
            </a:pPr>
            <a:r>
              <a:rPr lang="en-US" sz="1350" dirty="0">
                <a:solidFill>
                  <a:srgbClr val="000000"/>
                </a:solidFill>
                <a:latin typeface="Arial"/>
                <a:ea typeface="DejaVu Sans"/>
              </a:rPr>
              <a:t>Superconducting /normal conducting magnet design</a:t>
            </a:r>
            <a:endParaRPr dirty="0"/>
          </a:p>
          <a:p>
            <a:pPr>
              <a:lnSpc>
                <a:spcPct val="100000"/>
              </a:lnSpc>
            </a:pPr>
            <a:r>
              <a:rPr lang="en-US" sz="1350" dirty="0">
                <a:solidFill>
                  <a:srgbClr val="000000"/>
                </a:solidFill>
                <a:latin typeface="Arial"/>
                <a:ea typeface="DejaVu Sans"/>
              </a:rPr>
              <a:t>Accelerator technology design and development</a:t>
            </a:r>
            <a:endParaRPr dirty="0"/>
          </a:p>
          <a:p>
            <a:pPr>
              <a:lnSpc>
                <a:spcPct val="100000"/>
              </a:lnSpc>
            </a:pPr>
            <a:r>
              <a:rPr lang="en-US" sz="1350" dirty="0">
                <a:solidFill>
                  <a:srgbClr val="000000"/>
                </a:solidFill>
                <a:latin typeface="Arial"/>
                <a:ea typeface="DejaVu Sans"/>
              </a:rPr>
              <a:t>Applied Superconductivity</a:t>
            </a:r>
            <a:endParaRPr dirty="0"/>
          </a:p>
          <a:p>
            <a:pPr>
              <a:lnSpc>
                <a:spcPct val="100000"/>
              </a:lnSpc>
            </a:pPr>
            <a:r>
              <a:rPr lang="en-US" sz="1350" dirty="0" err="1">
                <a:solidFill>
                  <a:srgbClr val="000000"/>
                </a:solidFill>
                <a:latin typeface="Arial"/>
                <a:ea typeface="DejaVu Sans"/>
              </a:rPr>
              <a:t>NbTi</a:t>
            </a:r>
            <a:r>
              <a:rPr lang="en-US" sz="1350" dirty="0">
                <a:solidFill>
                  <a:srgbClr val="000000"/>
                </a:solidFill>
                <a:latin typeface="Arial"/>
                <a:ea typeface="DejaVu Sans"/>
              </a:rPr>
              <a:t>, MgB2, Bi2212, Nb3Sn superconductors</a:t>
            </a:r>
            <a:endParaRPr dirty="0"/>
          </a:p>
          <a:p>
            <a:pPr>
              <a:lnSpc>
                <a:spcPct val="100000"/>
              </a:lnSpc>
            </a:pPr>
            <a:r>
              <a:rPr lang="en-US" sz="1350" dirty="0">
                <a:solidFill>
                  <a:srgbClr val="000000"/>
                </a:solidFill>
                <a:latin typeface="Arial"/>
                <a:ea typeface="DejaVu Sans"/>
              </a:rPr>
              <a:t>HP VEE programming</a:t>
            </a:r>
            <a:endParaRPr dirty="0"/>
          </a:p>
          <a:p>
            <a:pPr>
              <a:lnSpc>
                <a:spcPct val="100000"/>
              </a:lnSpc>
            </a:pPr>
            <a:r>
              <a:rPr lang="en-US" sz="1350" dirty="0">
                <a:solidFill>
                  <a:srgbClr val="000000"/>
                </a:solidFill>
                <a:latin typeface="Arial"/>
                <a:ea typeface="DejaVu Sans"/>
              </a:rPr>
              <a:t>Linux CNC programming</a:t>
            </a:r>
            <a:endParaRPr dirty="0"/>
          </a:p>
          <a:p>
            <a:pPr>
              <a:lnSpc>
                <a:spcPct val="100000"/>
              </a:lnSpc>
            </a:pPr>
            <a:r>
              <a:rPr lang="en-US" sz="1350" dirty="0">
                <a:solidFill>
                  <a:srgbClr val="000000"/>
                </a:solidFill>
                <a:latin typeface="Arial"/>
                <a:ea typeface="DejaVu Sans"/>
              </a:rPr>
              <a:t>Engineering design</a:t>
            </a:r>
            <a:endParaRPr dirty="0"/>
          </a:p>
          <a:p>
            <a:pPr>
              <a:lnSpc>
                <a:spcPct val="100000"/>
              </a:lnSpc>
            </a:pPr>
            <a:r>
              <a:rPr lang="en-US" sz="1350" dirty="0">
                <a:solidFill>
                  <a:srgbClr val="000000"/>
                </a:solidFill>
                <a:latin typeface="Arial"/>
                <a:ea typeface="DejaVu Sans"/>
              </a:rPr>
              <a:t>Finite Element Analysis modeling </a:t>
            </a:r>
            <a:endParaRPr dirty="0"/>
          </a:p>
          <a:p>
            <a:pPr>
              <a:lnSpc>
                <a:spcPct val="100000"/>
              </a:lnSpc>
            </a:pPr>
            <a:r>
              <a:rPr lang="en-US" sz="1350" dirty="0" err="1">
                <a:solidFill>
                  <a:srgbClr val="000000"/>
                </a:solidFill>
                <a:latin typeface="Arial"/>
                <a:ea typeface="DejaVu Sans"/>
              </a:rPr>
              <a:t>Comsol</a:t>
            </a:r>
            <a:r>
              <a:rPr lang="en-US" sz="1350" dirty="0">
                <a:solidFill>
                  <a:srgbClr val="000000"/>
                </a:solidFill>
                <a:latin typeface="Arial"/>
                <a:ea typeface="DejaVu Sans"/>
              </a:rPr>
              <a:t> Multiphysics: Thermal, Mechanical, AC&amp;DC models</a:t>
            </a:r>
            <a:endParaRPr dirty="0"/>
          </a:p>
          <a:p>
            <a:pPr>
              <a:lnSpc>
                <a:spcPct val="100000"/>
              </a:lnSpc>
            </a:pPr>
            <a:r>
              <a:rPr lang="en-US" sz="1350" dirty="0">
                <a:solidFill>
                  <a:srgbClr val="000000"/>
                </a:solidFill>
                <a:latin typeface="Arial"/>
                <a:ea typeface="DejaVu Sans"/>
              </a:rPr>
              <a:t>QC characterization</a:t>
            </a:r>
            <a:endParaRPr dirty="0"/>
          </a:p>
          <a:p>
            <a:pPr>
              <a:lnSpc>
                <a:spcPct val="100000"/>
              </a:lnSpc>
            </a:pPr>
            <a:r>
              <a:rPr lang="en-US" sz="1350" dirty="0">
                <a:solidFill>
                  <a:srgbClr val="000000"/>
                </a:solidFill>
                <a:latin typeface="Arial"/>
                <a:ea typeface="DejaVu Sans"/>
              </a:rPr>
              <a:t>Gamma Ray Spectroscopy for environmental radiation detection</a:t>
            </a:r>
            <a:endParaRPr dirty="0"/>
          </a:p>
          <a:p>
            <a:pPr>
              <a:lnSpc>
                <a:spcPct val="100000"/>
              </a:lnSpc>
            </a:pPr>
            <a:r>
              <a:rPr lang="en-US" sz="1350" dirty="0">
                <a:solidFill>
                  <a:srgbClr val="000000"/>
                </a:solidFill>
                <a:latin typeface="Arial"/>
                <a:ea typeface="DejaVu Sans"/>
              </a:rPr>
              <a:t>E&amp;M analysis for accelerator technology</a:t>
            </a:r>
            <a:endParaRPr dirty="0"/>
          </a:p>
          <a:p>
            <a:pPr>
              <a:lnSpc>
                <a:spcPct val="100000"/>
              </a:lnSpc>
            </a:pPr>
            <a:r>
              <a:rPr lang="en-US" sz="1350" dirty="0">
                <a:solidFill>
                  <a:srgbClr val="000000"/>
                </a:solidFill>
                <a:latin typeface="Arial"/>
                <a:ea typeface="DejaVu Sans"/>
              </a:rPr>
              <a:t>Thermal analysis for accelerator magnets</a:t>
            </a:r>
            <a:endParaRPr dirty="0"/>
          </a:p>
          <a:p>
            <a:pPr>
              <a:lnSpc>
                <a:spcPct val="100000"/>
              </a:lnSpc>
            </a:pPr>
            <a:r>
              <a:rPr lang="en-US" sz="1350" dirty="0">
                <a:solidFill>
                  <a:srgbClr val="000000"/>
                </a:solidFill>
                <a:latin typeface="Arial"/>
                <a:ea typeface="DejaVu Sans"/>
              </a:rPr>
              <a:t>Mechanical and structural analysis</a:t>
            </a:r>
            <a:endParaRPr dirty="0"/>
          </a:p>
          <a:p>
            <a:pPr>
              <a:lnSpc>
                <a:spcPct val="100000"/>
              </a:lnSpc>
            </a:pPr>
            <a:r>
              <a:rPr lang="en-US" sz="1350" dirty="0">
                <a:solidFill>
                  <a:srgbClr val="000000"/>
                </a:solidFill>
                <a:latin typeface="Arial"/>
                <a:ea typeface="DejaVu Sans"/>
              </a:rPr>
              <a:t>3D printing R&amp;D</a:t>
            </a:r>
            <a:endParaRPr dirty="0"/>
          </a:p>
          <a:p>
            <a:pPr>
              <a:lnSpc>
                <a:spcPct val="100000"/>
              </a:lnSpc>
            </a:pPr>
            <a:r>
              <a:rPr lang="en-US" sz="1350" dirty="0">
                <a:solidFill>
                  <a:srgbClr val="000000"/>
                </a:solidFill>
                <a:latin typeface="Arial"/>
                <a:ea typeface="DejaVu Sans"/>
              </a:rPr>
              <a:t>High temperature heat treatment on exotic materials</a:t>
            </a:r>
            <a:endParaRPr dirty="0"/>
          </a:p>
          <a:p>
            <a:pPr>
              <a:lnSpc>
                <a:spcPct val="100000"/>
              </a:lnSpc>
            </a:pPr>
            <a:endParaRPr dirty="0"/>
          </a:p>
          <a:p>
            <a:pPr>
              <a:lnSpc>
                <a:spcPct val="100000"/>
              </a:lnSpc>
            </a:pPr>
            <a:endParaRPr dirty="0"/>
          </a:p>
        </p:txBody>
      </p:sp>
      <p:pic>
        <p:nvPicPr>
          <p:cNvPr id="462" name="Picture 13"/>
          <p:cNvPicPr/>
          <p:nvPr/>
        </p:nvPicPr>
        <p:blipFill>
          <a:blip r:embed="rId3"/>
          <a:stretch>
            <a:fillRect/>
          </a:stretch>
        </p:blipFill>
        <p:spPr>
          <a:xfrm>
            <a:off x="8539680" y="1049400"/>
            <a:ext cx="2096640" cy="1572120"/>
          </a:xfrm>
          <a:prstGeom prst="rect">
            <a:avLst/>
          </a:prstGeom>
          <a:ln>
            <a:noFill/>
          </a:ln>
        </p:spPr>
      </p:pic>
      <p:pic>
        <p:nvPicPr>
          <p:cNvPr id="463" name="Picture 15"/>
          <p:cNvPicPr/>
          <p:nvPr/>
        </p:nvPicPr>
        <p:blipFill>
          <a:blip r:embed="rId4"/>
          <a:stretch>
            <a:fillRect/>
          </a:stretch>
        </p:blipFill>
        <p:spPr>
          <a:xfrm>
            <a:off x="572860" y="4326120"/>
            <a:ext cx="2292499" cy="1189800"/>
          </a:xfrm>
          <a:prstGeom prst="rect">
            <a:avLst/>
          </a:prstGeom>
          <a:ln>
            <a:noFill/>
          </a:ln>
        </p:spPr>
      </p:pic>
      <p:pic>
        <p:nvPicPr>
          <p:cNvPr id="464" name="Picture 2"/>
          <p:cNvPicPr/>
          <p:nvPr/>
        </p:nvPicPr>
        <p:blipFill>
          <a:blip r:embed="rId5"/>
          <a:stretch>
            <a:fillRect/>
          </a:stretch>
        </p:blipFill>
        <p:spPr>
          <a:xfrm>
            <a:off x="9711529" y="3937680"/>
            <a:ext cx="1799640" cy="1349640"/>
          </a:xfrm>
          <a:prstGeom prst="rect">
            <a:avLst/>
          </a:prstGeom>
          <a:ln>
            <a:noFill/>
          </a:ln>
        </p:spPr>
      </p:pic>
      <p:pic>
        <p:nvPicPr>
          <p:cNvPr id="465" name="Picture 5"/>
          <p:cNvPicPr/>
          <p:nvPr/>
        </p:nvPicPr>
        <p:blipFill>
          <a:blip r:embed="rId6"/>
          <a:stretch>
            <a:fillRect/>
          </a:stretch>
        </p:blipFill>
        <p:spPr>
          <a:xfrm>
            <a:off x="9174720" y="2211840"/>
            <a:ext cx="1497240" cy="1497240"/>
          </a:xfrm>
          <a:prstGeom prst="rect">
            <a:avLst/>
          </a:prstGeom>
          <a:ln>
            <a:noFill/>
          </a:ln>
        </p:spPr>
      </p:pic>
      <p:sp>
        <p:nvSpPr>
          <p:cNvPr id="12" name="CustomShape 3">
            <a:extLst>
              <a:ext uri="{FF2B5EF4-FFF2-40B4-BE49-F238E27FC236}">
                <a16:creationId xmlns:a16="http://schemas.microsoft.com/office/drawing/2014/main" id="{34E4623C-C4DE-E246-9D88-2C4DBFF9A684}"/>
              </a:ext>
            </a:extLst>
          </p:cNvPr>
          <p:cNvSpPr/>
          <p:nvPr/>
        </p:nvSpPr>
        <p:spPr>
          <a:xfrm>
            <a:off x="9144120" y="18360"/>
            <a:ext cx="1064880" cy="327240"/>
          </a:xfrm>
          <a:prstGeom prst="rect">
            <a:avLst/>
          </a:prstGeom>
          <a:noFill/>
          <a:ln>
            <a:noFill/>
          </a:ln>
        </p:spPr>
        <p:txBody>
          <a:bodyPr lIns="90000" tIns="45000" rIns="90000" bIns="45000" anchor="ctr"/>
          <a:lstStyle/>
          <a:p>
            <a:pPr>
              <a:lnSpc>
                <a:spcPct val="100000"/>
              </a:lnSpc>
            </a:pPr>
            <a:fld id="{812C654B-C1F7-4191-97F5-735F5A69EC65}" type="slidenum">
              <a:rPr lang="en-US" sz="1400" b="1">
                <a:solidFill>
                  <a:srgbClr val="FFFFFF"/>
                </a:solidFill>
                <a:latin typeface="Arial"/>
                <a:ea typeface="DejaVu Sans"/>
              </a:rPr>
              <a:t>14</a:t>
            </a:fld>
            <a:endParaRPr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1" name="CustomShape 1"/>
          <p:cNvSpPr/>
          <p:nvPr/>
        </p:nvSpPr>
        <p:spPr>
          <a:xfrm>
            <a:off x="2470671" y="568206"/>
            <a:ext cx="5581948" cy="2664792"/>
          </a:xfrm>
          <a:prstGeom prst="rect">
            <a:avLst/>
          </a:prstGeom>
          <a:noFill/>
          <a:ln>
            <a:noFill/>
          </a:ln>
        </p:spPr>
        <p:txBody>
          <a:bodyPr lIns="90000" tIns="45000" rIns="90000" bIns="45000"/>
          <a:lstStyle/>
          <a:p>
            <a:pPr algn="just">
              <a:lnSpc>
                <a:spcPct val="100000"/>
              </a:lnSpc>
            </a:pPr>
            <a:r>
              <a:rPr lang="en-US" sz="1400" dirty="0">
                <a:solidFill>
                  <a:srgbClr val="000000"/>
                </a:solidFill>
                <a:latin typeface="Arial"/>
                <a:ea typeface="DejaVu Sans"/>
              </a:rPr>
              <a:t>Name:	</a:t>
            </a:r>
            <a:r>
              <a:rPr lang="en-US" sz="1600" b="1" dirty="0">
                <a:solidFill>
                  <a:srgbClr val="000000"/>
                </a:solidFill>
                <a:latin typeface="Arial"/>
                <a:ea typeface="DejaVu Sans"/>
              </a:rPr>
              <a:t>Gabriel G. Palacios Serrano</a:t>
            </a:r>
            <a:endParaRPr sz="1600" dirty="0"/>
          </a:p>
          <a:p>
            <a:pPr algn="just">
              <a:lnSpc>
                <a:spcPct val="100000"/>
              </a:lnSpc>
            </a:pPr>
            <a:r>
              <a:rPr lang="en-US" sz="1400" dirty="0">
                <a:solidFill>
                  <a:srgbClr val="000000"/>
                </a:solidFill>
                <a:latin typeface="Arial"/>
                <a:ea typeface="DejaVu Sans"/>
              </a:rPr>
              <a:t>Degree:	</a:t>
            </a:r>
            <a:r>
              <a:rPr lang="en-US" sz="1600" b="1" dirty="0">
                <a:solidFill>
                  <a:srgbClr val="000000"/>
                </a:solidFill>
                <a:latin typeface="Arial"/>
                <a:ea typeface="DejaVu Sans"/>
              </a:rPr>
              <a:t>Ph.D. candidate in electrical and computational engineering, M.S. in physics</a:t>
            </a:r>
            <a:endParaRPr sz="1600" dirty="0"/>
          </a:p>
          <a:p>
            <a:pPr algn="just">
              <a:lnSpc>
                <a:spcPct val="100000"/>
              </a:lnSpc>
            </a:pPr>
            <a:r>
              <a:rPr lang="en-US" sz="1400" dirty="0">
                <a:solidFill>
                  <a:srgbClr val="000000"/>
                </a:solidFill>
                <a:latin typeface="Arial"/>
                <a:ea typeface="DejaVu Sans"/>
              </a:rPr>
              <a:t>Affiliation:</a:t>
            </a:r>
            <a:r>
              <a:rPr lang="en-US" sz="1600" dirty="0">
                <a:solidFill>
                  <a:srgbClr val="000000"/>
                </a:solidFill>
                <a:latin typeface="Arial"/>
                <a:ea typeface="DejaVu Sans"/>
              </a:rPr>
              <a:t>	</a:t>
            </a:r>
            <a:r>
              <a:rPr lang="en-US" sz="1600" b="1" dirty="0">
                <a:solidFill>
                  <a:srgbClr val="000000"/>
                </a:solidFill>
                <a:latin typeface="Arial"/>
                <a:ea typeface="DejaVu Sans"/>
              </a:rPr>
              <a:t>Old Dominion University</a:t>
            </a:r>
            <a:r>
              <a:rPr lang="en-US" sz="1600" dirty="0">
                <a:solidFill>
                  <a:srgbClr val="000000"/>
                </a:solidFill>
                <a:latin typeface="Arial"/>
                <a:ea typeface="DejaVu Sans"/>
              </a:rPr>
              <a:t> – Norfolk, VA</a:t>
            </a:r>
          </a:p>
          <a:p>
            <a:pPr algn="just">
              <a:lnSpc>
                <a:spcPct val="100000"/>
              </a:lnSpc>
            </a:pPr>
            <a:endParaRPr lang="en-US" sz="1600" dirty="0">
              <a:solidFill>
                <a:srgbClr val="000000"/>
              </a:solidFill>
              <a:latin typeface="Arial"/>
              <a:ea typeface="DejaVu Sans"/>
            </a:endParaRPr>
          </a:p>
          <a:p>
            <a:pPr algn="just"/>
            <a:r>
              <a:rPr lang="en-US" sz="1400" dirty="0">
                <a:solidFill>
                  <a:srgbClr val="000000"/>
                </a:solidFill>
                <a:latin typeface="Arial"/>
                <a:ea typeface="DejaVu Sans"/>
              </a:rPr>
              <a:t>Areas of Interest: </a:t>
            </a:r>
            <a:r>
              <a:rPr lang="en-US" sz="1600" dirty="0">
                <a:solidFill>
                  <a:srgbClr val="000000"/>
                </a:solidFill>
                <a:latin typeface="Arial"/>
                <a:ea typeface="DejaVu Sans"/>
              </a:rPr>
              <a:t>Accelerator physics, electrostatics, beam dynamics, computational physics.</a:t>
            </a:r>
          </a:p>
          <a:p>
            <a:pPr algn="just"/>
            <a:endParaRPr lang="en-US" sz="1600" dirty="0">
              <a:solidFill>
                <a:srgbClr val="000000"/>
              </a:solidFill>
              <a:latin typeface="Arial"/>
              <a:ea typeface="DejaVu Sans"/>
            </a:endParaRPr>
          </a:p>
          <a:p>
            <a:pPr algn="just"/>
            <a:r>
              <a:rPr lang="en-US" sz="1400" dirty="0">
                <a:solidFill>
                  <a:srgbClr val="000000"/>
                </a:solidFill>
                <a:latin typeface="Arial"/>
                <a:ea typeface="DejaVu Sans"/>
              </a:rPr>
              <a:t>Institutions where he develops his research: </a:t>
            </a:r>
          </a:p>
          <a:p>
            <a:pPr algn="just"/>
            <a:r>
              <a:rPr lang="en-US" sz="1600" b="1" dirty="0">
                <a:solidFill>
                  <a:srgbClr val="000000"/>
                </a:solidFill>
                <a:latin typeface="Arial"/>
                <a:ea typeface="DejaVu Sans"/>
              </a:rPr>
              <a:t>Old Dominion University. </a:t>
            </a:r>
            <a:r>
              <a:rPr lang="en-US" sz="1600" dirty="0">
                <a:solidFill>
                  <a:srgbClr val="000000"/>
                </a:solidFill>
                <a:latin typeface="Arial"/>
                <a:ea typeface="DejaVu Sans"/>
              </a:rPr>
              <a:t>Norfolk, VA.</a:t>
            </a:r>
          </a:p>
          <a:p>
            <a:pPr algn="just"/>
            <a:r>
              <a:rPr lang="en-US" sz="1600" b="1" dirty="0">
                <a:solidFill>
                  <a:srgbClr val="000000"/>
                </a:solidFill>
                <a:latin typeface="Arial"/>
                <a:ea typeface="DejaVu Sans"/>
              </a:rPr>
              <a:t>Thomas Jefferson National Accelerator Facility, </a:t>
            </a:r>
            <a:r>
              <a:rPr lang="en-US" sz="1600" dirty="0">
                <a:solidFill>
                  <a:srgbClr val="000000"/>
                </a:solidFill>
                <a:latin typeface="Arial"/>
                <a:ea typeface="DejaVu Sans"/>
              </a:rPr>
              <a:t>Newport News, VA.</a:t>
            </a:r>
          </a:p>
          <a:p>
            <a:pPr algn="just">
              <a:lnSpc>
                <a:spcPct val="100000"/>
              </a:lnSpc>
            </a:pPr>
            <a:endParaRPr lang="en-US" sz="1639" dirty="0">
              <a:solidFill>
                <a:srgbClr val="000000"/>
              </a:solidFill>
              <a:latin typeface="Arial"/>
              <a:ea typeface="DejaVu Sans"/>
            </a:endParaRPr>
          </a:p>
          <a:p>
            <a:pPr algn="just">
              <a:lnSpc>
                <a:spcPct val="100000"/>
              </a:lnSpc>
            </a:pPr>
            <a:endParaRPr lang="en-US" sz="1639" dirty="0">
              <a:solidFill>
                <a:srgbClr val="000000"/>
              </a:solidFill>
              <a:latin typeface="Arial"/>
              <a:ea typeface="DejaVu Sans"/>
            </a:endParaRPr>
          </a:p>
        </p:txBody>
      </p:sp>
      <p:sp>
        <p:nvSpPr>
          <p:cNvPr id="429" name="CustomShape 6"/>
          <p:cNvSpPr/>
          <p:nvPr/>
        </p:nvSpPr>
        <p:spPr>
          <a:xfrm>
            <a:off x="371192" y="3936481"/>
            <a:ext cx="4948059" cy="2245164"/>
          </a:xfrm>
          <a:prstGeom prst="rect">
            <a:avLst/>
          </a:prstGeom>
          <a:noFill/>
          <a:ln>
            <a:noFill/>
          </a:ln>
        </p:spPr>
        <p:txBody>
          <a:bodyPr lIns="90000" tIns="45000" rIns="90000" bIns="45000"/>
          <a:lstStyle/>
          <a:p>
            <a:pPr algn="just">
              <a:lnSpc>
                <a:spcPct val="100000"/>
              </a:lnSpc>
            </a:pPr>
            <a:r>
              <a:rPr lang="en-US" sz="1600" b="1" dirty="0">
                <a:solidFill>
                  <a:srgbClr val="000000"/>
                </a:solidFill>
                <a:latin typeface="Arial"/>
              </a:rPr>
              <a:t>Design, simulation, and evaluation of electrostatic devices for accelerators.</a:t>
            </a:r>
          </a:p>
          <a:p>
            <a:pPr algn="just">
              <a:lnSpc>
                <a:spcPct val="100000"/>
              </a:lnSpc>
            </a:pPr>
            <a:endParaRPr lang="en-US" sz="1600" b="1" dirty="0">
              <a:solidFill>
                <a:srgbClr val="000000"/>
              </a:solidFill>
              <a:latin typeface="Arial"/>
            </a:endParaRPr>
          </a:p>
          <a:p>
            <a:pPr marL="285750" indent="-285750" algn="just">
              <a:lnSpc>
                <a:spcPct val="100000"/>
              </a:lnSpc>
              <a:buFont typeface="Arial" panose="020B0604020202020204" pitchFamily="34" charset="0"/>
              <a:buChar char="•"/>
            </a:pPr>
            <a:r>
              <a:rPr lang="en-US" sz="1600" dirty="0">
                <a:solidFill>
                  <a:srgbClr val="000000"/>
                </a:solidFill>
                <a:latin typeface="Arial"/>
              </a:rPr>
              <a:t>Electrostatic shield for the Continuous Electron Beam Accelerator Facility (CEBAF) 200 kV photoelectron gun.</a:t>
            </a:r>
          </a:p>
          <a:p>
            <a:pPr marL="285750" indent="-285750" algn="just">
              <a:lnSpc>
                <a:spcPct val="100000"/>
              </a:lnSpc>
              <a:buFont typeface="Arial" panose="020B0604020202020204" pitchFamily="34" charset="0"/>
              <a:buChar char="•"/>
            </a:pPr>
            <a:r>
              <a:rPr lang="en-US" sz="1600" dirty="0">
                <a:solidFill>
                  <a:srgbClr val="000000"/>
                </a:solidFill>
                <a:latin typeface="Arial"/>
              </a:rPr>
              <a:t>200 keV energy upgrade for the Wien filter spin rotator at CEBAF</a:t>
            </a:r>
            <a:endParaRPr sz="1600" dirty="0"/>
          </a:p>
          <a:p>
            <a:pPr marL="285750" indent="-285750" algn="just">
              <a:lnSpc>
                <a:spcPct val="100000"/>
              </a:lnSpc>
              <a:buFont typeface="Arial" panose="020B0604020202020204" pitchFamily="34" charset="0"/>
              <a:buChar char="•"/>
            </a:pPr>
            <a:endParaRPr dirty="0"/>
          </a:p>
        </p:txBody>
      </p:sp>
      <p:sp>
        <p:nvSpPr>
          <p:cNvPr id="15" name="CustomShape 3">
            <a:extLst>
              <a:ext uri="{FF2B5EF4-FFF2-40B4-BE49-F238E27FC236}">
                <a16:creationId xmlns:a16="http://schemas.microsoft.com/office/drawing/2014/main" id="{1EF63497-4029-8342-BBD6-03178A6FC952}"/>
              </a:ext>
            </a:extLst>
          </p:cNvPr>
          <p:cNvSpPr/>
          <p:nvPr/>
        </p:nvSpPr>
        <p:spPr>
          <a:xfrm>
            <a:off x="9144120" y="18360"/>
            <a:ext cx="1064880" cy="327240"/>
          </a:xfrm>
          <a:prstGeom prst="rect">
            <a:avLst/>
          </a:prstGeom>
          <a:noFill/>
          <a:ln>
            <a:noFill/>
          </a:ln>
        </p:spPr>
        <p:txBody>
          <a:bodyPr lIns="90000" tIns="45000" rIns="90000" bIns="45000" anchor="ctr"/>
          <a:lstStyle/>
          <a:p>
            <a:pPr>
              <a:lnSpc>
                <a:spcPct val="100000"/>
              </a:lnSpc>
            </a:pPr>
            <a:fld id="{812C654B-C1F7-4191-97F5-735F5A69EC65}" type="slidenum">
              <a:rPr lang="en-US" sz="1400" b="1">
                <a:solidFill>
                  <a:srgbClr val="FFFFFF"/>
                </a:solidFill>
                <a:latin typeface="Arial"/>
                <a:ea typeface="DejaVu Sans"/>
              </a:rPr>
              <a:t>15</a:t>
            </a:fld>
            <a:endParaRPr dirty="0"/>
          </a:p>
        </p:txBody>
      </p:sp>
      <p:grpSp>
        <p:nvGrpSpPr>
          <p:cNvPr id="5" name="Group 4">
            <a:extLst>
              <a:ext uri="{FF2B5EF4-FFF2-40B4-BE49-F238E27FC236}">
                <a16:creationId xmlns:a16="http://schemas.microsoft.com/office/drawing/2014/main" id="{8141D560-0DE7-40F1-91AD-83FBA69E279C}"/>
              </a:ext>
            </a:extLst>
          </p:cNvPr>
          <p:cNvGrpSpPr/>
          <p:nvPr/>
        </p:nvGrpSpPr>
        <p:grpSpPr>
          <a:xfrm>
            <a:off x="284701" y="557476"/>
            <a:ext cx="2042558" cy="2697703"/>
            <a:chOff x="284701" y="557476"/>
            <a:chExt cx="2042558" cy="2697703"/>
          </a:xfrm>
        </p:grpSpPr>
        <p:pic>
          <p:nvPicPr>
            <p:cNvPr id="2" name="Picture 1"/>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371193" y="557476"/>
              <a:ext cx="1869574" cy="233696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9" name="TextBox 18">
              <a:extLst>
                <a:ext uri="{FF2B5EF4-FFF2-40B4-BE49-F238E27FC236}">
                  <a16:creationId xmlns:a16="http://schemas.microsoft.com/office/drawing/2014/main" id="{EA86F531-ACBA-4D77-9C88-DFD5BF7E0CF1}"/>
                </a:ext>
              </a:extLst>
            </p:cNvPr>
            <p:cNvSpPr txBox="1"/>
            <p:nvPr/>
          </p:nvSpPr>
          <p:spPr>
            <a:xfrm>
              <a:off x="284701" y="2916625"/>
              <a:ext cx="2042558" cy="338554"/>
            </a:xfrm>
            <a:prstGeom prst="rect">
              <a:avLst/>
            </a:prstGeom>
            <a:noFill/>
          </p:spPr>
          <p:txBody>
            <a:bodyPr wrap="square">
              <a:spAutoFit/>
            </a:bodyPr>
            <a:lstStyle/>
            <a:p>
              <a:pPr>
                <a:lnSpc>
                  <a:spcPct val="100000"/>
                </a:lnSpc>
              </a:pPr>
              <a:r>
                <a:rPr lang="en-US" sz="1600" u="sng" dirty="0">
                  <a:solidFill>
                    <a:srgbClr val="0070C0"/>
                  </a:solidFill>
                  <a:latin typeface="Arial"/>
                  <a:ea typeface="DejaVu Sans"/>
                </a:rPr>
                <a:t>gpala001@odu.edu</a:t>
              </a:r>
              <a:endParaRPr lang="en-US" sz="1600" dirty="0">
                <a:solidFill>
                  <a:srgbClr val="0070C0"/>
                </a:solidFill>
              </a:endParaRPr>
            </a:p>
          </p:txBody>
        </p:sp>
      </p:grpSp>
      <p:grpSp>
        <p:nvGrpSpPr>
          <p:cNvPr id="4" name="Group 3">
            <a:extLst>
              <a:ext uri="{FF2B5EF4-FFF2-40B4-BE49-F238E27FC236}">
                <a16:creationId xmlns:a16="http://schemas.microsoft.com/office/drawing/2014/main" id="{D8E204CA-9E14-4BD2-B9F2-0B2893159DD6}"/>
              </a:ext>
            </a:extLst>
          </p:cNvPr>
          <p:cNvGrpSpPr/>
          <p:nvPr/>
        </p:nvGrpSpPr>
        <p:grpSpPr>
          <a:xfrm>
            <a:off x="8510917" y="765136"/>
            <a:ext cx="3694031" cy="2662791"/>
            <a:chOff x="8446667" y="181980"/>
            <a:chExt cx="3694031" cy="2662791"/>
          </a:xfrm>
        </p:grpSpPr>
        <p:sp>
          <p:nvSpPr>
            <p:cNvPr id="16" name="CustomShape 3">
              <a:extLst>
                <a:ext uri="{FF2B5EF4-FFF2-40B4-BE49-F238E27FC236}">
                  <a16:creationId xmlns:a16="http://schemas.microsoft.com/office/drawing/2014/main" id="{09B9EF90-C22B-4F45-9478-A88AB7441B53}"/>
                </a:ext>
              </a:extLst>
            </p:cNvPr>
            <p:cNvSpPr/>
            <p:nvPr/>
          </p:nvSpPr>
          <p:spPr>
            <a:xfrm>
              <a:off x="8446667" y="181980"/>
              <a:ext cx="3694031" cy="453240"/>
            </a:xfrm>
            <a:prstGeom prst="rect">
              <a:avLst/>
            </a:prstGeom>
            <a:noFill/>
            <a:ln>
              <a:noFill/>
            </a:ln>
          </p:spPr>
          <p:txBody>
            <a:bodyPr lIns="90000" tIns="45000" rIns="90000" bIns="45000"/>
            <a:lstStyle/>
            <a:p>
              <a:pPr>
                <a:lnSpc>
                  <a:spcPct val="94000"/>
                </a:lnSpc>
              </a:pPr>
              <a:r>
                <a:rPr lang="en-US" sz="1269" i="1" dirty="0">
                  <a:solidFill>
                    <a:srgbClr val="000000"/>
                  </a:solidFill>
                  <a:latin typeface="Arial"/>
                </a:rPr>
                <a:t>CST  longitudinal cross section false color plot of simulated inverted geometry photoelectron gun</a:t>
              </a:r>
              <a:endParaRPr dirty="0"/>
            </a:p>
          </p:txBody>
        </p:sp>
        <p:pic>
          <p:nvPicPr>
            <p:cNvPr id="17" name="Picture 16"/>
            <p:cNvPicPr>
              <a:picLocks noChangeAspect="1"/>
            </p:cNvPicPr>
            <p:nvPr/>
          </p:nvPicPr>
          <p:blipFill>
            <a:blip r:embed="rId4"/>
            <a:stretch>
              <a:fillRect/>
            </a:stretch>
          </p:blipFill>
          <p:spPr>
            <a:xfrm>
              <a:off x="8728652" y="761954"/>
              <a:ext cx="3130063" cy="208281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grpSp>
      <p:grpSp>
        <p:nvGrpSpPr>
          <p:cNvPr id="3" name="Group 2">
            <a:extLst>
              <a:ext uri="{FF2B5EF4-FFF2-40B4-BE49-F238E27FC236}">
                <a16:creationId xmlns:a16="http://schemas.microsoft.com/office/drawing/2014/main" id="{F48E1603-12FE-4A2F-B510-D0EB9FC0D73B}"/>
              </a:ext>
            </a:extLst>
          </p:cNvPr>
          <p:cNvGrpSpPr/>
          <p:nvPr/>
        </p:nvGrpSpPr>
        <p:grpSpPr>
          <a:xfrm>
            <a:off x="6096000" y="4031441"/>
            <a:ext cx="3694031" cy="2737124"/>
            <a:chOff x="7365859" y="3805102"/>
            <a:chExt cx="3694031" cy="2737124"/>
          </a:xfrm>
        </p:grpSpPr>
        <p:pic>
          <p:nvPicPr>
            <p:cNvPr id="18" name="Picture 17"/>
            <p:cNvPicPr>
              <a:picLocks noChangeAspect="1"/>
            </p:cNvPicPr>
            <p:nvPr/>
          </p:nvPicPr>
          <p:blipFill rotWithShape="1">
            <a:blip r:embed="rId5" cstate="hqprint">
              <a:extLst>
                <a:ext uri="{28A0092B-C50C-407E-A947-70E740481C1C}">
                  <a14:useLocalDpi xmlns:a14="http://schemas.microsoft.com/office/drawing/2010/main" val="0"/>
                </a:ext>
              </a:extLst>
            </a:blip>
            <a:srcRect l="27483" t="34485" r="18316" b="21385"/>
            <a:stretch/>
          </p:blipFill>
          <p:spPr>
            <a:xfrm>
              <a:off x="7454332" y="3805102"/>
              <a:ext cx="3500180" cy="213737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23" name="CustomShape 3">
              <a:extLst>
                <a:ext uri="{FF2B5EF4-FFF2-40B4-BE49-F238E27FC236}">
                  <a16:creationId xmlns:a16="http://schemas.microsoft.com/office/drawing/2014/main" id="{09B9EF90-C22B-4F45-9478-A88AB7441B53}"/>
                </a:ext>
              </a:extLst>
            </p:cNvPr>
            <p:cNvSpPr/>
            <p:nvPr/>
          </p:nvSpPr>
          <p:spPr>
            <a:xfrm>
              <a:off x="7365859" y="6088986"/>
              <a:ext cx="3694031" cy="453240"/>
            </a:xfrm>
            <a:prstGeom prst="rect">
              <a:avLst/>
            </a:prstGeom>
            <a:noFill/>
            <a:ln>
              <a:noFill/>
            </a:ln>
          </p:spPr>
          <p:txBody>
            <a:bodyPr lIns="90000" tIns="45000" rIns="90000" bIns="45000"/>
            <a:lstStyle/>
            <a:p>
              <a:pPr>
                <a:lnSpc>
                  <a:spcPct val="94000"/>
                </a:lnSpc>
              </a:pPr>
              <a:r>
                <a:rPr lang="en-US" sz="1269" i="1" dirty="0">
                  <a:solidFill>
                    <a:srgbClr val="000000"/>
                  </a:solidFill>
                  <a:latin typeface="Arial"/>
                </a:rPr>
                <a:t>Wien filter spin rotator at the Upgraded Injector Test Facility at Jefferson Lab</a:t>
              </a:r>
              <a:endParaRPr dirty="0"/>
            </a:p>
          </p:txBody>
        </p:sp>
      </p:gr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6" name="TextShape 1"/>
          <p:cNvSpPr txBox="1"/>
          <p:nvPr/>
        </p:nvSpPr>
        <p:spPr>
          <a:xfrm>
            <a:off x="286597" y="18360"/>
            <a:ext cx="8228880" cy="1144440"/>
          </a:xfrm>
          <a:prstGeom prst="rect">
            <a:avLst/>
          </a:prstGeom>
        </p:spPr>
        <p:txBody>
          <a:bodyPr lIns="0" tIns="0" rIns="0" bIns="0" anchor="ctr"/>
          <a:lstStyle/>
          <a:p>
            <a:r>
              <a:rPr lang="en-US" sz="2400" b="1" dirty="0">
                <a:solidFill>
                  <a:srgbClr val="E46C0A"/>
                </a:solidFill>
                <a:latin typeface="Arial"/>
              </a:rPr>
              <a:t>CMAP members areas of expertise:</a:t>
            </a:r>
            <a:endParaRPr dirty="0"/>
          </a:p>
        </p:txBody>
      </p:sp>
      <p:sp>
        <p:nvSpPr>
          <p:cNvPr id="467" name="TextShape 2"/>
          <p:cNvSpPr txBox="1"/>
          <p:nvPr/>
        </p:nvSpPr>
        <p:spPr>
          <a:xfrm>
            <a:off x="286597" y="2910348"/>
            <a:ext cx="10725532" cy="3362631"/>
          </a:xfrm>
          <a:prstGeom prst="rect">
            <a:avLst/>
          </a:prstGeom>
        </p:spPr>
        <p:txBody>
          <a:bodyPr lIns="0" tIns="0" rIns="0" bIns="0" anchor="ctr"/>
          <a:lstStyle/>
          <a:p>
            <a:r>
              <a:rPr lang="en-US" b="1" dirty="0">
                <a:solidFill>
                  <a:srgbClr val="008F00"/>
                </a:solidFill>
                <a:latin typeface="Arial"/>
              </a:rPr>
              <a:t>Particle Sources and </a:t>
            </a:r>
            <a:r>
              <a:rPr lang="en-US" b="1" dirty="0" err="1">
                <a:solidFill>
                  <a:srgbClr val="008F00"/>
                </a:solidFill>
                <a:latin typeface="Arial"/>
              </a:rPr>
              <a:t>Linacs</a:t>
            </a:r>
            <a:r>
              <a:rPr lang="en-US" b="1" dirty="0">
                <a:solidFill>
                  <a:srgbClr val="008F00"/>
                </a:solidFill>
                <a:latin typeface="Arial"/>
              </a:rPr>
              <a:t>: </a:t>
            </a:r>
            <a:r>
              <a:rPr lang="en-US" b="1" dirty="0" err="1">
                <a:solidFill>
                  <a:srgbClr val="002060"/>
                </a:solidFill>
                <a:latin typeface="Arial"/>
              </a:rPr>
              <a:t>Cristhian</a:t>
            </a:r>
            <a:r>
              <a:rPr lang="en-US" b="1" dirty="0">
                <a:solidFill>
                  <a:srgbClr val="002060"/>
                </a:solidFill>
                <a:latin typeface="Arial"/>
              </a:rPr>
              <a:t> Valerio (UAS), Gabriel Palacios (ODU)</a:t>
            </a:r>
            <a:endParaRPr dirty="0"/>
          </a:p>
          <a:p>
            <a:endParaRPr dirty="0"/>
          </a:p>
          <a:p>
            <a:r>
              <a:rPr lang="en-US" b="1" dirty="0">
                <a:solidFill>
                  <a:srgbClr val="008F00"/>
                </a:solidFill>
                <a:latin typeface="Arial"/>
              </a:rPr>
              <a:t>Beam Dynamics: </a:t>
            </a:r>
            <a:r>
              <a:rPr lang="en-US" b="1" dirty="0">
                <a:solidFill>
                  <a:srgbClr val="002060"/>
                </a:solidFill>
                <a:latin typeface="Arial"/>
              </a:rPr>
              <a:t>Luis Medina (CERN)</a:t>
            </a:r>
            <a:endParaRPr dirty="0"/>
          </a:p>
          <a:p>
            <a:endParaRPr dirty="0"/>
          </a:p>
          <a:p>
            <a:r>
              <a:rPr lang="en-US" b="1" dirty="0">
                <a:solidFill>
                  <a:srgbClr val="008F00"/>
                </a:solidFill>
                <a:latin typeface="Arial"/>
              </a:rPr>
              <a:t>RF/SRF: </a:t>
            </a:r>
            <a:r>
              <a:rPr lang="en-US" b="1" dirty="0">
                <a:solidFill>
                  <a:srgbClr val="002060"/>
                </a:solidFill>
                <a:latin typeface="Arial"/>
              </a:rPr>
              <a:t>Alejandro Castilla (CERN), Karin Hernández (CERN), Salvador Sosa (UNM)</a:t>
            </a:r>
            <a:endParaRPr dirty="0"/>
          </a:p>
          <a:p>
            <a:endParaRPr dirty="0"/>
          </a:p>
          <a:p>
            <a:r>
              <a:rPr lang="en-US" b="1" dirty="0">
                <a:solidFill>
                  <a:srgbClr val="008F00"/>
                </a:solidFill>
                <a:latin typeface="Arial"/>
              </a:rPr>
              <a:t>Magnets: </a:t>
            </a:r>
            <a:r>
              <a:rPr lang="en-US" b="1" dirty="0">
                <a:solidFill>
                  <a:srgbClr val="002060"/>
                </a:solidFill>
                <a:latin typeface="Arial"/>
              </a:rPr>
              <a:t>Daniel Chavez (Texas A&amp;M)</a:t>
            </a:r>
            <a:endParaRPr dirty="0"/>
          </a:p>
          <a:p>
            <a:endParaRPr dirty="0"/>
          </a:p>
          <a:p>
            <a:r>
              <a:rPr lang="en-US" b="1" dirty="0">
                <a:solidFill>
                  <a:srgbClr val="008F00"/>
                </a:solidFill>
                <a:latin typeface="Arial"/>
              </a:rPr>
              <a:t>Vacuum: </a:t>
            </a:r>
            <a:r>
              <a:rPr lang="en-US" b="1" dirty="0">
                <a:solidFill>
                  <a:srgbClr val="002060"/>
                </a:solidFill>
                <a:latin typeface="Arial"/>
              </a:rPr>
              <a:t>Carlos Hernández (JLAB), Anahi Segovia (Paris-Sud)</a:t>
            </a:r>
            <a:endParaRPr dirty="0"/>
          </a:p>
          <a:p>
            <a:endParaRPr dirty="0"/>
          </a:p>
          <a:p>
            <a:r>
              <a:rPr lang="en-US" b="1" dirty="0">
                <a:solidFill>
                  <a:srgbClr val="008F00"/>
                </a:solidFill>
                <a:latin typeface="Arial"/>
              </a:rPr>
              <a:t>Machine Protection:</a:t>
            </a:r>
            <a:r>
              <a:rPr lang="en-US" b="1" dirty="0">
                <a:solidFill>
                  <a:srgbClr val="002060"/>
                </a:solidFill>
                <a:latin typeface="Arial"/>
              </a:rPr>
              <a:t> Bruce Yee (KEK)</a:t>
            </a:r>
            <a:endParaRPr dirty="0"/>
          </a:p>
          <a:p>
            <a:endParaRPr dirty="0"/>
          </a:p>
          <a:p>
            <a:r>
              <a:rPr lang="en-US" b="1" dirty="0">
                <a:solidFill>
                  <a:srgbClr val="008F00"/>
                </a:solidFill>
                <a:latin typeface="Arial"/>
              </a:rPr>
              <a:t>Synchrotron Radiation: </a:t>
            </a:r>
            <a:r>
              <a:rPr lang="en-US" b="1" dirty="0">
                <a:solidFill>
                  <a:srgbClr val="002060"/>
                </a:solidFill>
                <a:latin typeface="Arial"/>
              </a:rPr>
              <a:t>Gerardo Guillermo (CERN), Marco Valdivia (UG)</a:t>
            </a:r>
            <a:endParaRPr dirty="0"/>
          </a:p>
          <a:p>
            <a:endParaRPr dirty="0"/>
          </a:p>
          <a:p>
            <a:r>
              <a:rPr lang="en-US" b="1" dirty="0">
                <a:solidFill>
                  <a:srgbClr val="008F00"/>
                </a:solidFill>
                <a:latin typeface="Arial"/>
              </a:rPr>
              <a:t>Beam lines for SLS: </a:t>
            </a:r>
            <a:r>
              <a:rPr lang="en-US" b="1" dirty="0">
                <a:solidFill>
                  <a:srgbClr val="002060"/>
                </a:solidFill>
                <a:latin typeface="Arial"/>
              </a:rPr>
              <a:t>Juan Reyes (ESRF)</a:t>
            </a:r>
            <a:endParaRPr dirty="0"/>
          </a:p>
          <a:p>
            <a:endParaRPr dirty="0"/>
          </a:p>
          <a:p>
            <a:r>
              <a:rPr lang="en-US" b="1" dirty="0">
                <a:solidFill>
                  <a:srgbClr val="008F00"/>
                </a:solidFill>
                <a:latin typeface="Arial"/>
              </a:rPr>
              <a:t>Machine Learning and controls: </a:t>
            </a:r>
            <a:r>
              <a:rPr lang="en-US" b="1" dirty="0">
                <a:solidFill>
                  <a:srgbClr val="002060"/>
                </a:solidFill>
                <a:latin typeface="Arial"/>
              </a:rPr>
              <a:t>Salvador Sosa (UNM)</a:t>
            </a:r>
            <a:endParaRPr dirty="0"/>
          </a:p>
          <a:p>
            <a:endParaRPr dirty="0"/>
          </a:p>
          <a:p>
            <a:r>
              <a:rPr lang="en-US" b="1" dirty="0">
                <a:solidFill>
                  <a:srgbClr val="008F00"/>
                </a:solidFill>
                <a:latin typeface="Arial"/>
              </a:rPr>
              <a:t>Electron cloud Effects and Radiology Protection: </a:t>
            </a:r>
            <a:r>
              <a:rPr lang="en-US" b="1" dirty="0">
                <a:solidFill>
                  <a:srgbClr val="002060"/>
                </a:solidFill>
                <a:latin typeface="Arial"/>
              </a:rPr>
              <a:t>Humberto Maury (UG)</a:t>
            </a:r>
            <a:endParaRPr dirty="0"/>
          </a:p>
          <a:p>
            <a:endParaRPr dirty="0"/>
          </a:p>
          <a:p>
            <a:endParaRPr dirty="0"/>
          </a:p>
          <a:p>
            <a:endParaRPr dirty="0"/>
          </a:p>
          <a:p>
            <a:endParaRPr dirty="0"/>
          </a:p>
          <a:p>
            <a:endParaRPr dirty="0"/>
          </a:p>
          <a:p>
            <a:endParaRPr dirty="0"/>
          </a:p>
        </p:txBody>
      </p:sp>
      <p:sp>
        <p:nvSpPr>
          <p:cNvPr id="468" name="CustomShape 3"/>
          <p:cNvSpPr/>
          <p:nvPr/>
        </p:nvSpPr>
        <p:spPr>
          <a:xfrm>
            <a:off x="9676920" y="18360"/>
            <a:ext cx="1064880" cy="327240"/>
          </a:xfrm>
          <a:prstGeom prst="rect">
            <a:avLst/>
          </a:prstGeom>
          <a:noFill/>
          <a:ln>
            <a:noFill/>
          </a:ln>
        </p:spPr>
        <p:txBody>
          <a:bodyPr lIns="90000" tIns="45000" rIns="90000" bIns="45000" anchor="ctr"/>
          <a:lstStyle/>
          <a:p>
            <a:pPr>
              <a:lnSpc>
                <a:spcPct val="100000"/>
              </a:lnSpc>
            </a:pPr>
            <a:fld id="{3CAC31F9-9CB6-436B-BBC3-0DADCE71180A}" type="slidenum">
              <a:rPr lang="en-US" sz="1400" b="1">
                <a:solidFill>
                  <a:srgbClr val="FFFFFF"/>
                </a:solidFill>
                <a:latin typeface="Arial"/>
                <a:ea typeface="DejaVu Sans"/>
              </a:rPr>
              <a:t>16</a:t>
            </a:fld>
            <a:endParaRPr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0" name="TextShape 1"/>
          <p:cNvSpPr txBox="1"/>
          <p:nvPr/>
        </p:nvSpPr>
        <p:spPr>
          <a:xfrm>
            <a:off x="2101080" y="2881800"/>
            <a:ext cx="8228880" cy="1144440"/>
          </a:xfrm>
          <a:prstGeom prst="rect">
            <a:avLst/>
          </a:prstGeom>
        </p:spPr>
        <p:txBody>
          <a:bodyPr lIns="0" tIns="0" rIns="0" bIns="0" anchor="ctr"/>
          <a:lstStyle/>
          <a:p>
            <a:pPr algn="ctr">
              <a:lnSpc>
                <a:spcPct val="100000"/>
              </a:lnSpc>
            </a:pPr>
            <a:r>
              <a:rPr lang="en-US" sz="4400" b="1" dirty="0">
                <a:solidFill>
                  <a:srgbClr val="0070C0"/>
                </a:solidFill>
                <a:latin typeface="Arial"/>
              </a:rPr>
              <a:t>CMAP Projects</a:t>
            </a:r>
            <a:endParaRPr dirty="0"/>
          </a:p>
        </p:txBody>
      </p:sp>
      <p:sp>
        <p:nvSpPr>
          <p:cNvPr id="4" name="CustomShape 3">
            <a:extLst>
              <a:ext uri="{FF2B5EF4-FFF2-40B4-BE49-F238E27FC236}">
                <a16:creationId xmlns:a16="http://schemas.microsoft.com/office/drawing/2014/main" id="{4221BFA9-D1E8-984E-A476-4301D76E5B75}"/>
              </a:ext>
            </a:extLst>
          </p:cNvPr>
          <p:cNvSpPr/>
          <p:nvPr/>
        </p:nvSpPr>
        <p:spPr>
          <a:xfrm>
            <a:off x="9676920" y="18360"/>
            <a:ext cx="1064880" cy="327240"/>
          </a:xfrm>
          <a:prstGeom prst="rect">
            <a:avLst/>
          </a:prstGeom>
          <a:noFill/>
          <a:ln>
            <a:noFill/>
          </a:ln>
        </p:spPr>
        <p:txBody>
          <a:bodyPr lIns="90000" tIns="45000" rIns="90000" bIns="45000" anchor="ctr"/>
          <a:lstStyle/>
          <a:p>
            <a:pPr>
              <a:lnSpc>
                <a:spcPct val="100000"/>
              </a:lnSpc>
            </a:pPr>
            <a:fld id="{3CAC31F9-9CB6-436B-BBC3-0DADCE71180A}" type="slidenum">
              <a:rPr lang="en-US" sz="1400" b="1">
                <a:solidFill>
                  <a:srgbClr val="FFFFFF"/>
                </a:solidFill>
                <a:latin typeface="Arial"/>
                <a:ea typeface="DejaVu Sans"/>
              </a:rPr>
              <a:t>17</a:t>
            </a:fld>
            <a:endParaRPr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2" name="CustomShape 1"/>
          <p:cNvSpPr/>
          <p:nvPr/>
        </p:nvSpPr>
        <p:spPr>
          <a:xfrm>
            <a:off x="1012723" y="611280"/>
            <a:ext cx="8227800" cy="988920"/>
          </a:xfrm>
          <a:prstGeom prst="rect">
            <a:avLst/>
          </a:prstGeom>
          <a:noFill/>
          <a:ln>
            <a:noFill/>
          </a:ln>
        </p:spPr>
        <p:txBody>
          <a:bodyPr lIns="90000" tIns="45000" rIns="90000" bIns="45000" anchor="ctr"/>
          <a:lstStyle/>
          <a:p>
            <a:pPr>
              <a:lnSpc>
                <a:spcPct val="100000"/>
              </a:lnSpc>
            </a:pPr>
            <a:r>
              <a:rPr lang="en-US" sz="4000" dirty="0">
                <a:solidFill>
                  <a:srgbClr val="D2533C"/>
                </a:solidFill>
                <a:latin typeface="Arial"/>
                <a:ea typeface="DejaVu Sans"/>
              </a:rPr>
              <a:t>Linac Project</a:t>
            </a:r>
            <a:endParaRPr dirty="0"/>
          </a:p>
        </p:txBody>
      </p:sp>
      <p:sp>
        <p:nvSpPr>
          <p:cNvPr id="473" name="CustomShape 2"/>
          <p:cNvSpPr/>
          <p:nvPr/>
        </p:nvSpPr>
        <p:spPr>
          <a:xfrm>
            <a:off x="1012723" y="1600200"/>
            <a:ext cx="9196277" cy="4875120"/>
          </a:xfrm>
          <a:prstGeom prst="rect">
            <a:avLst/>
          </a:prstGeom>
          <a:noFill/>
          <a:ln>
            <a:noFill/>
          </a:ln>
        </p:spPr>
        <p:txBody>
          <a:bodyPr lIns="90000" tIns="45000" rIns="90000" bIns="45000"/>
          <a:lstStyle/>
          <a:p>
            <a:pPr algn="just">
              <a:lnSpc>
                <a:spcPct val="100000"/>
              </a:lnSpc>
              <a:buSzPct val="85000"/>
              <a:buFont typeface="Arial"/>
              <a:buChar char="•"/>
            </a:pPr>
            <a:r>
              <a:rPr lang="en-US" sz="2400" dirty="0">
                <a:solidFill>
                  <a:srgbClr val="292934"/>
                </a:solidFill>
                <a:latin typeface="Arial"/>
                <a:ea typeface="DejaVu Sans"/>
              </a:rPr>
              <a:t>The first project under development for the CMAP is an electron Linac.</a:t>
            </a:r>
            <a:endParaRPr dirty="0"/>
          </a:p>
          <a:p>
            <a:pPr algn="just">
              <a:lnSpc>
                <a:spcPct val="100000"/>
              </a:lnSpc>
            </a:pPr>
            <a:endParaRPr dirty="0"/>
          </a:p>
          <a:p>
            <a:pPr algn="just">
              <a:lnSpc>
                <a:spcPct val="100000"/>
              </a:lnSpc>
              <a:buSzPct val="85000"/>
              <a:buFont typeface="Arial"/>
              <a:buChar char="•"/>
            </a:pPr>
            <a:r>
              <a:rPr lang="en-US" sz="2400" dirty="0">
                <a:solidFill>
                  <a:srgbClr val="292934"/>
                </a:solidFill>
                <a:latin typeface="Arial"/>
                <a:ea typeface="DejaVu Sans"/>
              </a:rPr>
              <a:t>CMAP is designing the accelerator machine.</a:t>
            </a:r>
            <a:endParaRPr dirty="0"/>
          </a:p>
          <a:p>
            <a:pPr algn="just">
              <a:lnSpc>
                <a:spcPct val="100000"/>
              </a:lnSpc>
            </a:pPr>
            <a:endParaRPr dirty="0"/>
          </a:p>
          <a:p>
            <a:pPr algn="just">
              <a:lnSpc>
                <a:spcPct val="100000"/>
              </a:lnSpc>
              <a:buSzPct val="85000"/>
              <a:buFont typeface="Arial"/>
              <a:buChar char="•"/>
            </a:pPr>
            <a:r>
              <a:rPr lang="en-US" sz="2400" dirty="0">
                <a:solidFill>
                  <a:srgbClr val="292934"/>
                </a:solidFill>
                <a:latin typeface="Arial"/>
                <a:ea typeface="DejaVu Sans"/>
              </a:rPr>
              <a:t>However, it is necessary the collaboration of several institutes and the SR Users Community to achieve this goal.</a:t>
            </a:r>
            <a:endParaRPr dirty="0"/>
          </a:p>
          <a:p>
            <a:pPr algn="just">
              <a:lnSpc>
                <a:spcPct val="100000"/>
              </a:lnSpc>
            </a:pPr>
            <a:endParaRPr dirty="0"/>
          </a:p>
          <a:p>
            <a:pPr algn="just">
              <a:lnSpc>
                <a:spcPct val="100000"/>
              </a:lnSpc>
              <a:buSzPct val="85000"/>
              <a:buFont typeface="Arial"/>
              <a:buChar char="•"/>
            </a:pPr>
            <a:r>
              <a:rPr lang="en-US" sz="2400" dirty="0">
                <a:solidFill>
                  <a:srgbClr val="292934"/>
                </a:solidFill>
                <a:latin typeface="Arial"/>
                <a:ea typeface="DejaVu Sans"/>
              </a:rPr>
              <a:t>By building the LINAC in Mexico the cost can be considerably reduced.</a:t>
            </a:r>
          </a:p>
          <a:p>
            <a:pPr algn="just">
              <a:lnSpc>
                <a:spcPct val="100000"/>
              </a:lnSpc>
              <a:buSzPct val="85000"/>
            </a:pPr>
            <a:endParaRPr dirty="0"/>
          </a:p>
          <a:p>
            <a:pPr algn="just">
              <a:lnSpc>
                <a:spcPct val="100000"/>
              </a:lnSpc>
            </a:pPr>
            <a:endParaRPr dirty="0"/>
          </a:p>
          <a:p>
            <a:pPr algn="just">
              <a:lnSpc>
                <a:spcPct val="100000"/>
              </a:lnSpc>
              <a:buSzPct val="85000"/>
              <a:buFont typeface="Arial"/>
              <a:buChar char="•"/>
            </a:pPr>
            <a:r>
              <a:rPr lang="en-US" sz="2400" dirty="0">
                <a:solidFill>
                  <a:srgbClr val="292934"/>
                </a:solidFill>
                <a:latin typeface="Arial"/>
                <a:ea typeface="DejaVu Sans"/>
              </a:rPr>
              <a:t>Not a black box system.</a:t>
            </a:r>
            <a:endParaRPr dirty="0"/>
          </a:p>
        </p:txBody>
      </p:sp>
      <p:sp>
        <p:nvSpPr>
          <p:cNvPr id="474" name="CustomShape 3"/>
          <p:cNvSpPr/>
          <p:nvPr/>
        </p:nvSpPr>
        <p:spPr>
          <a:xfrm>
            <a:off x="9144120" y="18360"/>
            <a:ext cx="1064880" cy="327240"/>
          </a:xfrm>
          <a:prstGeom prst="rect">
            <a:avLst/>
          </a:prstGeom>
          <a:noFill/>
          <a:ln>
            <a:noFill/>
          </a:ln>
        </p:spPr>
        <p:txBody>
          <a:bodyPr lIns="90000" tIns="45000" rIns="90000" bIns="45000" anchor="ctr"/>
          <a:lstStyle/>
          <a:p>
            <a:pPr>
              <a:lnSpc>
                <a:spcPct val="100000"/>
              </a:lnSpc>
            </a:pPr>
            <a:fld id="{68FF07ED-39A6-47CA-992A-A57D4B8BA839}" type="slidenum">
              <a:rPr lang="en-US" sz="1400" b="1">
                <a:solidFill>
                  <a:srgbClr val="FFFFFF"/>
                </a:solidFill>
                <a:latin typeface="Arial"/>
                <a:ea typeface="DejaVu Sans"/>
              </a:rPr>
              <a:t>18</a:t>
            </a:fld>
            <a:endParaRPr/>
          </a:p>
        </p:txBody>
      </p:sp>
    </p:spTree>
    <p:extLst>
      <p:ext uri="{BB962C8B-B14F-4D97-AF65-F5344CB8AC3E}">
        <p14:creationId xmlns:p14="http://schemas.microsoft.com/office/powerpoint/2010/main" val="659321441"/>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6" name="CustomShape 1"/>
          <p:cNvSpPr/>
          <p:nvPr/>
        </p:nvSpPr>
        <p:spPr>
          <a:xfrm>
            <a:off x="4278720" y="1208160"/>
            <a:ext cx="3378240" cy="456120"/>
          </a:xfrm>
          <a:prstGeom prst="rect">
            <a:avLst/>
          </a:prstGeom>
          <a:noFill/>
          <a:ln>
            <a:noFill/>
          </a:ln>
        </p:spPr>
        <p:txBody>
          <a:bodyPr wrap="none" lIns="90000" tIns="45000" rIns="90000" bIns="45000"/>
          <a:lstStyle/>
          <a:p>
            <a:pPr>
              <a:lnSpc>
                <a:spcPct val="100000"/>
              </a:lnSpc>
            </a:pPr>
            <a:r>
              <a:rPr lang="en-US" sz="2400">
                <a:solidFill>
                  <a:srgbClr val="000000"/>
                </a:solidFill>
                <a:latin typeface="Times New Roman"/>
                <a:ea typeface="ＭＳ Ｐゴシック"/>
              </a:rPr>
              <a:t>Max acceleration 60 MeV per cavity</a:t>
            </a:r>
            <a:endParaRPr/>
          </a:p>
        </p:txBody>
      </p:sp>
      <p:sp>
        <p:nvSpPr>
          <p:cNvPr id="477" name="CustomShape 2"/>
          <p:cNvSpPr/>
          <p:nvPr/>
        </p:nvSpPr>
        <p:spPr>
          <a:xfrm>
            <a:off x="1532280" y="1295640"/>
            <a:ext cx="2294640" cy="364680"/>
          </a:xfrm>
          <a:prstGeom prst="rect">
            <a:avLst/>
          </a:prstGeom>
          <a:noFill/>
          <a:ln>
            <a:noFill/>
          </a:ln>
        </p:spPr>
        <p:txBody>
          <a:bodyPr wrap="none" lIns="90000" tIns="45000" rIns="90000" bIns="45000"/>
          <a:lstStyle/>
          <a:p>
            <a:pPr>
              <a:lnSpc>
                <a:spcPct val="100000"/>
              </a:lnSpc>
            </a:pPr>
            <a:r>
              <a:rPr lang="en-US" dirty="0">
                <a:solidFill>
                  <a:srgbClr val="000000"/>
                </a:solidFill>
                <a:latin typeface="Times New Roman"/>
                <a:ea typeface="ＭＳ Ｐゴシック"/>
              </a:rPr>
              <a:t>Pulse Length Max 4 us</a:t>
            </a:r>
            <a:endParaRPr dirty="0"/>
          </a:p>
        </p:txBody>
      </p:sp>
      <p:sp>
        <p:nvSpPr>
          <p:cNvPr id="478" name="CustomShape 3"/>
          <p:cNvSpPr/>
          <p:nvPr/>
        </p:nvSpPr>
        <p:spPr>
          <a:xfrm>
            <a:off x="1588800" y="4794120"/>
            <a:ext cx="2611800" cy="1268280"/>
          </a:xfrm>
          <a:prstGeom prst="rect">
            <a:avLst/>
          </a:prstGeom>
          <a:noFill/>
          <a:ln>
            <a:noFill/>
          </a:ln>
        </p:spPr>
        <p:txBody>
          <a:bodyPr lIns="0" tIns="9720" rIns="0" bIns="0" anchor="ctr"/>
          <a:lstStyle/>
          <a:p>
            <a:pPr>
              <a:lnSpc>
                <a:spcPct val="100000"/>
              </a:lnSpc>
              <a:buFont typeface="Wingdings" charset="2"/>
              <a:buChar char=""/>
            </a:pPr>
            <a:r>
              <a:rPr lang="en-US" sz="1600" dirty="0">
                <a:solidFill>
                  <a:srgbClr val="000000"/>
                </a:solidFill>
                <a:latin typeface="Arial"/>
                <a:ea typeface="ＭＳ Ｐゴシック"/>
              </a:rPr>
              <a:t>Electron source.</a:t>
            </a:r>
            <a:endParaRPr dirty="0"/>
          </a:p>
          <a:p>
            <a:pPr>
              <a:lnSpc>
                <a:spcPct val="100000"/>
              </a:lnSpc>
              <a:buFont typeface="Wingdings" charset="2"/>
              <a:buChar char=""/>
            </a:pPr>
            <a:r>
              <a:rPr lang="en-US" sz="1600" dirty="0">
                <a:solidFill>
                  <a:srgbClr val="000000"/>
                </a:solidFill>
                <a:latin typeface="Arial"/>
                <a:ea typeface="ＭＳ Ｐゴシック"/>
              </a:rPr>
              <a:t>S-band.</a:t>
            </a:r>
            <a:endParaRPr dirty="0"/>
          </a:p>
          <a:p>
            <a:pPr>
              <a:lnSpc>
                <a:spcPct val="100000"/>
              </a:lnSpc>
              <a:buFont typeface="Wingdings" charset="2"/>
              <a:buChar char=""/>
            </a:pPr>
            <a:r>
              <a:rPr lang="en-US" sz="1600" dirty="0">
                <a:solidFill>
                  <a:srgbClr val="000000"/>
                </a:solidFill>
                <a:latin typeface="Arial"/>
                <a:ea typeface="ＭＳ Ｐゴシック"/>
              </a:rPr>
              <a:t>Energy Gain in first cavity 10 MeV.</a:t>
            </a:r>
            <a:endParaRPr dirty="0"/>
          </a:p>
          <a:p>
            <a:pPr>
              <a:lnSpc>
                <a:spcPct val="100000"/>
              </a:lnSpc>
              <a:buFont typeface="Wingdings" charset="2"/>
              <a:buChar char=""/>
            </a:pPr>
            <a:r>
              <a:rPr lang="en-US" sz="1600" dirty="0">
                <a:solidFill>
                  <a:srgbClr val="000000"/>
                </a:solidFill>
                <a:latin typeface="Arial"/>
                <a:ea typeface="ＭＳ Ｐゴシック"/>
              </a:rPr>
              <a:t>Magnetron or klystron</a:t>
            </a:r>
            <a:endParaRPr dirty="0"/>
          </a:p>
          <a:p>
            <a:pPr>
              <a:lnSpc>
                <a:spcPct val="100000"/>
              </a:lnSpc>
              <a:buFont typeface="Wingdings" charset="2"/>
              <a:buChar char=""/>
            </a:pPr>
            <a:r>
              <a:rPr lang="en-US" sz="1600" dirty="0">
                <a:solidFill>
                  <a:srgbClr val="000000"/>
                </a:solidFill>
                <a:latin typeface="Arial"/>
                <a:ea typeface="ＭＳ Ｐゴシック"/>
              </a:rPr>
              <a:t>Other Cavities energy given up to 60 MeV.</a:t>
            </a:r>
            <a:endParaRPr dirty="0"/>
          </a:p>
          <a:p>
            <a:pPr>
              <a:lnSpc>
                <a:spcPct val="100000"/>
              </a:lnSpc>
              <a:buFont typeface="Wingdings" charset="2"/>
              <a:buChar char=""/>
            </a:pPr>
            <a:r>
              <a:rPr lang="en-US" sz="1600" dirty="0">
                <a:solidFill>
                  <a:srgbClr val="000000"/>
                </a:solidFill>
                <a:latin typeface="Arial"/>
                <a:ea typeface="ＭＳ Ｐゴシック"/>
              </a:rPr>
              <a:t>Diagnostic created in Mexico. </a:t>
            </a:r>
            <a:endParaRPr dirty="0"/>
          </a:p>
          <a:p>
            <a:pPr>
              <a:lnSpc>
                <a:spcPct val="100000"/>
              </a:lnSpc>
            </a:pPr>
            <a:endParaRPr dirty="0"/>
          </a:p>
        </p:txBody>
      </p:sp>
      <p:sp>
        <p:nvSpPr>
          <p:cNvPr id="479" name="CustomShape 4"/>
          <p:cNvSpPr/>
          <p:nvPr/>
        </p:nvSpPr>
        <p:spPr>
          <a:xfrm>
            <a:off x="9196925" y="14040"/>
            <a:ext cx="1064880" cy="327240"/>
          </a:xfrm>
          <a:prstGeom prst="rect">
            <a:avLst/>
          </a:prstGeom>
          <a:noFill/>
          <a:ln>
            <a:noFill/>
          </a:ln>
        </p:spPr>
        <p:txBody>
          <a:bodyPr lIns="90000" tIns="45000" rIns="90000" bIns="45000" anchor="ctr"/>
          <a:lstStyle/>
          <a:p>
            <a:pPr>
              <a:lnSpc>
                <a:spcPct val="100000"/>
              </a:lnSpc>
            </a:pPr>
            <a:fld id="{B8140EBC-32D6-433F-BE81-1C7169D6FA29}" type="slidenum">
              <a:rPr lang="en-US" sz="1400" b="1">
                <a:solidFill>
                  <a:srgbClr val="FFFFFF"/>
                </a:solidFill>
                <a:latin typeface="Arial"/>
                <a:ea typeface="DejaVu Sans"/>
              </a:rPr>
              <a:t>19</a:t>
            </a:fld>
            <a:endParaRPr/>
          </a:p>
        </p:txBody>
      </p:sp>
      <p:sp>
        <p:nvSpPr>
          <p:cNvPr id="480" name="CustomShape 5"/>
          <p:cNvSpPr/>
          <p:nvPr/>
        </p:nvSpPr>
        <p:spPr>
          <a:xfrm>
            <a:off x="1532280" y="345950"/>
            <a:ext cx="8227800" cy="988920"/>
          </a:xfrm>
          <a:prstGeom prst="rect">
            <a:avLst/>
          </a:prstGeom>
          <a:noFill/>
          <a:ln>
            <a:noFill/>
          </a:ln>
        </p:spPr>
        <p:txBody>
          <a:bodyPr lIns="90000" tIns="45000" rIns="90000" bIns="45000"/>
          <a:lstStyle/>
          <a:p>
            <a:pPr>
              <a:lnSpc>
                <a:spcPct val="100000"/>
              </a:lnSpc>
            </a:pPr>
            <a:r>
              <a:rPr lang="en-US" sz="4000">
                <a:solidFill>
                  <a:srgbClr val="D2533C"/>
                </a:solidFill>
                <a:latin typeface="Arial"/>
                <a:ea typeface="DejaVu Sans"/>
              </a:rPr>
              <a:t>Linac Basic Design </a:t>
            </a:r>
            <a:endParaRPr/>
          </a:p>
        </p:txBody>
      </p:sp>
      <p:pic>
        <p:nvPicPr>
          <p:cNvPr id="481" name="Imagen 31"/>
          <p:cNvPicPr/>
          <p:nvPr/>
        </p:nvPicPr>
        <p:blipFill>
          <a:blip r:embed="rId3"/>
          <a:stretch>
            <a:fillRect/>
          </a:stretch>
        </p:blipFill>
        <p:spPr>
          <a:xfrm>
            <a:off x="1648920" y="1645560"/>
            <a:ext cx="8794080" cy="2478600"/>
          </a:xfrm>
          <a:prstGeom prst="rect">
            <a:avLst/>
          </a:prstGeom>
          <a:ln>
            <a:noFill/>
          </a:ln>
        </p:spPr>
      </p:pic>
      <p:pic>
        <p:nvPicPr>
          <p:cNvPr id="483" name="Imagen 1"/>
          <p:cNvPicPr/>
          <p:nvPr/>
        </p:nvPicPr>
        <p:blipFill>
          <a:blip r:embed="rId4"/>
          <a:stretch>
            <a:fillRect/>
          </a:stretch>
        </p:blipFill>
        <p:spPr>
          <a:xfrm>
            <a:off x="5397622" y="4124160"/>
            <a:ext cx="4888777" cy="2745360"/>
          </a:xfrm>
          <a:prstGeom prst="rect">
            <a:avLst/>
          </a:prstGeom>
          <a:ln>
            <a:noFill/>
          </a:ln>
        </p:spPr>
      </p:pic>
    </p:spTree>
    <p:extLst>
      <p:ext uri="{BB962C8B-B14F-4D97-AF65-F5344CB8AC3E}">
        <p14:creationId xmlns:p14="http://schemas.microsoft.com/office/powerpoint/2010/main" val="3350263076"/>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 name="CustomShape 1"/>
          <p:cNvSpPr/>
          <p:nvPr/>
        </p:nvSpPr>
        <p:spPr>
          <a:xfrm>
            <a:off x="6739373" y="2426694"/>
            <a:ext cx="4809494" cy="3647901"/>
          </a:xfrm>
          <a:prstGeom prst="rect">
            <a:avLst/>
          </a:prstGeom>
          <a:noFill/>
          <a:ln>
            <a:noFill/>
          </a:ln>
        </p:spPr>
        <p:txBody>
          <a:bodyPr lIns="90000" tIns="45000" rIns="90000" bIns="45000"/>
          <a:lstStyle/>
          <a:p>
            <a:pPr algn="ctr">
              <a:lnSpc>
                <a:spcPct val="100000"/>
              </a:lnSpc>
            </a:pPr>
            <a:r>
              <a:rPr lang="en-US" sz="2000" b="1" dirty="0">
                <a:solidFill>
                  <a:srgbClr val="292934"/>
                </a:solidFill>
                <a:latin typeface="+mj-lt"/>
                <a:ea typeface="DejaVu Sans"/>
              </a:rPr>
              <a:t>Goals</a:t>
            </a:r>
            <a:r>
              <a:rPr lang="en-US" sz="2000" dirty="0">
                <a:solidFill>
                  <a:srgbClr val="292934"/>
                </a:solidFill>
                <a:latin typeface="+mj-lt"/>
                <a:ea typeface="DejaVu Sans"/>
              </a:rPr>
              <a:t>:</a:t>
            </a:r>
            <a:endParaRPr sz="2000" dirty="0">
              <a:latin typeface="+mj-lt"/>
            </a:endParaRPr>
          </a:p>
          <a:p>
            <a:pPr algn="ctr">
              <a:lnSpc>
                <a:spcPct val="100000"/>
              </a:lnSpc>
            </a:pPr>
            <a:endParaRPr lang="en-US" dirty="0"/>
          </a:p>
          <a:p>
            <a:pPr marL="285750" indent="-285750" algn="just">
              <a:lnSpc>
                <a:spcPct val="100000"/>
              </a:lnSpc>
              <a:buFont typeface="Arial" panose="020B0604020202020204" pitchFamily="34" charset="0"/>
              <a:buChar char="•"/>
            </a:pPr>
            <a:r>
              <a:rPr lang="en-US" dirty="0">
                <a:latin typeface="+mj-lt"/>
              </a:rPr>
              <a:t>To establish collaborations with accelerator facilities abroad: CERN, JLab, LNLS, etc.</a:t>
            </a:r>
          </a:p>
          <a:p>
            <a:pPr algn="just">
              <a:lnSpc>
                <a:spcPct val="100000"/>
              </a:lnSpc>
            </a:pPr>
            <a:endParaRPr dirty="0">
              <a:latin typeface="+mj-lt"/>
            </a:endParaRPr>
          </a:p>
          <a:p>
            <a:pPr marL="285750" indent="-285750" algn="just">
              <a:lnSpc>
                <a:spcPct val="100000"/>
              </a:lnSpc>
              <a:buFont typeface="Arial" panose="020B0604020202020204" pitchFamily="34" charset="0"/>
              <a:buChar char="•"/>
            </a:pPr>
            <a:r>
              <a:rPr lang="en-US" dirty="0">
                <a:solidFill>
                  <a:srgbClr val="292934"/>
                </a:solidFill>
                <a:latin typeface="+mj-lt"/>
                <a:ea typeface="DejaVu Sans"/>
              </a:rPr>
              <a:t>To develop our own research projects towards a Mexican national lab.</a:t>
            </a:r>
            <a:endParaRPr dirty="0">
              <a:latin typeface="+mj-lt"/>
            </a:endParaRPr>
          </a:p>
          <a:p>
            <a:pPr algn="just">
              <a:lnSpc>
                <a:spcPct val="100000"/>
              </a:lnSpc>
            </a:pPr>
            <a:endParaRPr dirty="0">
              <a:latin typeface="+mj-lt"/>
            </a:endParaRPr>
          </a:p>
          <a:p>
            <a:pPr marL="285750" indent="-285750" algn="just">
              <a:lnSpc>
                <a:spcPct val="100000"/>
              </a:lnSpc>
              <a:buFont typeface="Arial" panose="020B0604020202020204" pitchFamily="34" charset="0"/>
              <a:buChar char="•"/>
            </a:pPr>
            <a:r>
              <a:rPr lang="en-US" dirty="0">
                <a:solidFill>
                  <a:srgbClr val="292934"/>
                </a:solidFill>
                <a:latin typeface="+mj-lt"/>
                <a:ea typeface="DejaVu Sans"/>
              </a:rPr>
              <a:t>Specialization in different technical components or technologies specific of particle accelerators.</a:t>
            </a:r>
            <a:endParaRPr dirty="0">
              <a:latin typeface="+mj-lt"/>
            </a:endParaRPr>
          </a:p>
        </p:txBody>
      </p:sp>
      <p:sp>
        <p:nvSpPr>
          <p:cNvPr id="324" name="CustomShape 2"/>
          <p:cNvSpPr/>
          <p:nvPr/>
        </p:nvSpPr>
        <p:spPr>
          <a:xfrm>
            <a:off x="229390" y="257013"/>
            <a:ext cx="8669848" cy="705449"/>
          </a:xfrm>
          <a:prstGeom prst="rect">
            <a:avLst/>
          </a:prstGeom>
          <a:noFill/>
          <a:ln>
            <a:noFill/>
          </a:ln>
        </p:spPr>
        <p:txBody>
          <a:bodyPr lIns="90000" tIns="45000" rIns="90000" bIns="45000" anchor="ctr"/>
          <a:lstStyle/>
          <a:p>
            <a:pPr algn="ctr">
              <a:lnSpc>
                <a:spcPct val="100000"/>
              </a:lnSpc>
            </a:pPr>
            <a:r>
              <a:rPr lang="en-US" sz="2800" b="1" dirty="0" err="1">
                <a:solidFill>
                  <a:schemeClr val="accent1">
                    <a:lumMod val="75000"/>
                  </a:schemeClr>
                </a:solidFill>
                <a:latin typeface="Arial"/>
                <a:ea typeface="DejaVu Sans"/>
              </a:rPr>
              <a:t>C</a:t>
            </a:r>
            <a:r>
              <a:rPr lang="en-US" sz="2800" dirty="0" err="1">
                <a:solidFill>
                  <a:schemeClr val="accent1">
                    <a:lumMod val="75000"/>
                  </a:schemeClr>
                </a:solidFill>
                <a:latin typeface="Arial"/>
                <a:ea typeface="DejaVu Sans"/>
              </a:rPr>
              <a:t>omunidad</a:t>
            </a:r>
            <a:r>
              <a:rPr lang="en-US" sz="2800" dirty="0">
                <a:solidFill>
                  <a:schemeClr val="accent1">
                    <a:lumMod val="75000"/>
                  </a:schemeClr>
                </a:solidFill>
                <a:latin typeface="Arial"/>
                <a:ea typeface="DejaVu Sans"/>
              </a:rPr>
              <a:t> </a:t>
            </a:r>
            <a:r>
              <a:rPr lang="en-US" sz="2800" b="1" dirty="0">
                <a:solidFill>
                  <a:schemeClr val="accent1">
                    <a:lumMod val="75000"/>
                  </a:schemeClr>
                </a:solidFill>
                <a:latin typeface="Arial"/>
                <a:ea typeface="DejaVu Sans"/>
              </a:rPr>
              <a:t>M</a:t>
            </a:r>
            <a:r>
              <a:rPr lang="en-US" sz="2800" dirty="0">
                <a:solidFill>
                  <a:schemeClr val="accent1">
                    <a:lumMod val="75000"/>
                  </a:schemeClr>
                </a:solidFill>
                <a:latin typeface="Arial"/>
                <a:ea typeface="DejaVu Sans"/>
              </a:rPr>
              <a:t>exicana de </a:t>
            </a:r>
            <a:r>
              <a:rPr lang="en-US" sz="2800" b="1" dirty="0" err="1">
                <a:solidFill>
                  <a:schemeClr val="accent1">
                    <a:lumMod val="75000"/>
                  </a:schemeClr>
                </a:solidFill>
                <a:latin typeface="Arial"/>
                <a:ea typeface="DejaVu Sans"/>
              </a:rPr>
              <a:t>A</a:t>
            </a:r>
            <a:r>
              <a:rPr lang="en-US" sz="2800" dirty="0" err="1">
                <a:solidFill>
                  <a:schemeClr val="accent1">
                    <a:lumMod val="75000"/>
                  </a:schemeClr>
                </a:solidFill>
                <a:latin typeface="Arial"/>
                <a:ea typeface="DejaVu Sans"/>
              </a:rPr>
              <a:t>celeradores</a:t>
            </a:r>
            <a:r>
              <a:rPr lang="en-US" sz="2800" dirty="0">
                <a:solidFill>
                  <a:schemeClr val="accent1">
                    <a:lumMod val="75000"/>
                  </a:schemeClr>
                </a:solidFill>
                <a:latin typeface="Arial"/>
                <a:ea typeface="DejaVu Sans"/>
              </a:rPr>
              <a:t> de </a:t>
            </a:r>
            <a:r>
              <a:rPr lang="en-US" sz="2800" b="1" dirty="0" err="1">
                <a:solidFill>
                  <a:schemeClr val="accent1">
                    <a:lumMod val="75000"/>
                  </a:schemeClr>
                </a:solidFill>
                <a:latin typeface="Arial"/>
                <a:ea typeface="DejaVu Sans"/>
              </a:rPr>
              <a:t>P</a:t>
            </a:r>
            <a:r>
              <a:rPr lang="en-US" sz="2800" dirty="0" err="1">
                <a:solidFill>
                  <a:schemeClr val="accent1">
                    <a:lumMod val="75000"/>
                  </a:schemeClr>
                </a:solidFill>
                <a:latin typeface="Arial"/>
                <a:ea typeface="DejaVu Sans"/>
              </a:rPr>
              <a:t>artículas</a:t>
            </a:r>
            <a:endParaRPr sz="2000" dirty="0">
              <a:solidFill>
                <a:schemeClr val="accent1">
                  <a:lumMod val="75000"/>
                </a:schemeClr>
              </a:solidFill>
            </a:endParaRPr>
          </a:p>
        </p:txBody>
      </p:sp>
      <p:sp>
        <p:nvSpPr>
          <p:cNvPr id="325" name="CustomShape 3"/>
          <p:cNvSpPr/>
          <p:nvPr/>
        </p:nvSpPr>
        <p:spPr>
          <a:xfrm>
            <a:off x="9144120" y="18360"/>
            <a:ext cx="1064880" cy="327240"/>
          </a:xfrm>
          <a:prstGeom prst="rect">
            <a:avLst/>
          </a:prstGeom>
          <a:noFill/>
          <a:ln>
            <a:noFill/>
          </a:ln>
        </p:spPr>
        <p:txBody>
          <a:bodyPr lIns="90000" tIns="45000" rIns="90000" bIns="45000" anchor="ctr"/>
          <a:lstStyle/>
          <a:p>
            <a:pPr>
              <a:lnSpc>
                <a:spcPct val="100000"/>
              </a:lnSpc>
            </a:pPr>
            <a:fld id="{812C654B-C1F7-4191-97F5-735F5A69EC65}" type="slidenum">
              <a:rPr lang="en-US" sz="1400" b="1">
                <a:solidFill>
                  <a:srgbClr val="FFFFFF"/>
                </a:solidFill>
                <a:latin typeface="Arial"/>
                <a:ea typeface="DejaVu Sans"/>
              </a:rPr>
              <a:t>2</a:t>
            </a:fld>
            <a:endParaRPr dirty="0"/>
          </a:p>
        </p:txBody>
      </p:sp>
      <p:pic>
        <p:nvPicPr>
          <p:cNvPr id="327" name="Imagen 7"/>
          <p:cNvPicPr/>
          <p:nvPr/>
        </p:nvPicPr>
        <p:blipFill>
          <a:blip r:embed="rId3"/>
          <a:stretch>
            <a:fillRect/>
          </a:stretch>
        </p:blipFill>
        <p:spPr>
          <a:xfrm>
            <a:off x="9930779" y="509555"/>
            <a:ext cx="1912587" cy="543183"/>
          </a:xfrm>
          <a:prstGeom prst="rect">
            <a:avLst/>
          </a:prstGeom>
          <a:ln>
            <a:noFill/>
          </a:ln>
        </p:spPr>
      </p:pic>
      <p:sp>
        <p:nvSpPr>
          <p:cNvPr id="328" name="CustomShape 4"/>
          <p:cNvSpPr/>
          <p:nvPr/>
        </p:nvSpPr>
        <p:spPr>
          <a:xfrm>
            <a:off x="348634" y="1403876"/>
            <a:ext cx="11064650" cy="705449"/>
          </a:xfrm>
          <a:prstGeom prst="rect">
            <a:avLst/>
          </a:prstGeom>
          <a:noFill/>
          <a:ln w="9360">
            <a:noFill/>
            <a:round/>
          </a:ln>
        </p:spPr>
        <p:txBody>
          <a:bodyPr lIns="90000" tIns="45000" rIns="90000" bIns="45000" anchor="ctr"/>
          <a:lstStyle/>
          <a:p>
            <a:pPr algn="just">
              <a:lnSpc>
                <a:spcPct val="100000"/>
              </a:lnSpc>
            </a:pPr>
            <a:r>
              <a:rPr lang="en-US" dirty="0">
                <a:solidFill>
                  <a:srgbClr val="292934"/>
                </a:solidFill>
                <a:latin typeface="Arial"/>
                <a:ea typeface="DejaVu Sans"/>
              </a:rPr>
              <a:t>CMAP was created in 2015 as a group of then grad students with the common vision of </a:t>
            </a:r>
            <a:r>
              <a:rPr lang="en-US" b="1" dirty="0">
                <a:solidFill>
                  <a:srgbClr val="292934"/>
                </a:solidFill>
                <a:latin typeface="Arial"/>
                <a:ea typeface="DejaVu Sans"/>
              </a:rPr>
              <a:t>promoting and developing the science and technology of particle accelerators in Mexico.</a:t>
            </a:r>
            <a:endParaRPr dirty="0"/>
          </a:p>
        </p:txBody>
      </p:sp>
      <p:sp>
        <p:nvSpPr>
          <p:cNvPr id="2" name="CustomShape 2">
            <a:extLst>
              <a:ext uri="{FF2B5EF4-FFF2-40B4-BE49-F238E27FC236}">
                <a16:creationId xmlns:a16="http://schemas.microsoft.com/office/drawing/2014/main" id="{063962B1-8F46-42C8-9B31-852D3C384380}"/>
              </a:ext>
            </a:extLst>
          </p:cNvPr>
          <p:cNvSpPr/>
          <p:nvPr/>
        </p:nvSpPr>
        <p:spPr>
          <a:xfrm>
            <a:off x="348634" y="662969"/>
            <a:ext cx="8669848" cy="705449"/>
          </a:xfrm>
          <a:prstGeom prst="rect">
            <a:avLst/>
          </a:prstGeom>
          <a:noFill/>
          <a:ln>
            <a:noFill/>
          </a:ln>
        </p:spPr>
        <p:txBody>
          <a:bodyPr lIns="90000" tIns="45000" rIns="90000" bIns="45000" anchor="ctr"/>
          <a:lstStyle/>
          <a:p>
            <a:pPr>
              <a:lnSpc>
                <a:spcPct val="100000"/>
              </a:lnSpc>
            </a:pPr>
            <a:r>
              <a:rPr lang="en-US" sz="2000" dirty="0">
                <a:solidFill>
                  <a:schemeClr val="accent1">
                    <a:lumMod val="75000"/>
                  </a:schemeClr>
                </a:solidFill>
                <a:latin typeface="Arial"/>
                <a:ea typeface="DejaVu Sans"/>
              </a:rPr>
              <a:t>Mexican Community for Particle Accelerators</a:t>
            </a:r>
            <a:endParaRPr sz="1600" dirty="0">
              <a:solidFill>
                <a:schemeClr val="accent1">
                  <a:lumMod val="75000"/>
                </a:schemeClr>
              </a:solidFill>
            </a:endParaRPr>
          </a:p>
        </p:txBody>
      </p:sp>
      <p:grpSp>
        <p:nvGrpSpPr>
          <p:cNvPr id="3" name="Group 2">
            <a:extLst>
              <a:ext uri="{FF2B5EF4-FFF2-40B4-BE49-F238E27FC236}">
                <a16:creationId xmlns:a16="http://schemas.microsoft.com/office/drawing/2014/main" id="{F141DD91-B232-42D6-84E0-7462875EF373}"/>
              </a:ext>
            </a:extLst>
          </p:cNvPr>
          <p:cNvGrpSpPr/>
          <p:nvPr/>
        </p:nvGrpSpPr>
        <p:grpSpPr>
          <a:xfrm>
            <a:off x="348634" y="2426694"/>
            <a:ext cx="5868954" cy="4050035"/>
            <a:chOff x="597160" y="2311998"/>
            <a:chExt cx="5868954" cy="4050035"/>
          </a:xfrm>
        </p:grpSpPr>
        <p:pic>
          <p:nvPicPr>
            <p:cNvPr id="326" name="Picture 7"/>
            <p:cNvPicPr/>
            <p:nvPr/>
          </p:nvPicPr>
          <p:blipFill>
            <a:blip r:embed="rId4"/>
            <a:stretch>
              <a:fillRect/>
            </a:stretch>
          </p:blipFill>
          <p:spPr>
            <a:xfrm>
              <a:off x="694731" y="2311998"/>
              <a:ext cx="5771383" cy="3589053"/>
            </a:xfrm>
            <a:prstGeom prst="rect">
              <a:avLst/>
            </a:prstGeom>
            <a:ln>
              <a:noFill/>
            </a:ln>
          </p:spPr>
        </p:pic>
        <p:sp>
          <p:nvSpPr>
            <p:cNvPr id="5" name="TextBox 4">
              <a:extLst>
                <a:ext uri="{FF2B5EF4-FFF2-40B4-BE49-F238E27FC236}">
                  <a16:creationId xmlns:a16="http://schemas.microsoft.com/office/drawing/2014/main" id="{F4143102-41B7-4F92-87E3-486C82007E3E}"/>
                </a:ext>
              </a:extLst>
            </p:cNvPr>
            <p:cNvSpPr txBox="1"/>
            <p:nvPr/>
          </p:nvSpPr>
          <p:spPr>
            <a:xfrm>
              <a:off x="597160" y="5961923"/>
              <a:ext cx="5771382" cy="400110"/>
            </a:xfrm>
            <a:prstGeom prst="rect">
              <a:avLst/>
            </a:prstGeom>
            <a:noFill/>
          </p:spPr>
          <p:txBody>
            <a:bodyPr wrap="square" rtlCol="0">
              <a:spAutoFit/>
            </a:bodyPr>
            <a:lstStyle/>
            <a:p>
              <a:pPr algn="ctr"/>
              <a:r>
                <a:rPr lang="en-US" sz="2000" dirty="0"/>
                <a:t>CMAP members in Guanajuato, Mexico, 2015.</a:t>
              </a:r>
            </a:p>
          </p:txBody>
        </p:sp>
      </p:grpSp>
    </p:spTree>
    <p:extLst>
      <p:ext uri="{BB962C8B-B14F-4D97-AF65-F5344CB8AC3E}">
        <p14:creationId xmlns:p14="http://schemas.microsoft.com/office/powerpoint/2010/main" val="523856324"/>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3" name="CustomShape 1"/>
          <p:cNvSpPr/>
          <p:nvPr/>
        </p:nvSpPr>
        <p:spPr>
          <a:xfrm>
            <a:off x="1524000" y="377640"/>
            <a:ext cx="8227800" cy="988920"/>
          </a:xfrm>
          <a:prstGeom prst="rect">
            <a:avLst/>
          </a:prstGeom>
          <a:noFill/>
          <a:ln>
            <a:noFill/>
          </a:ln>
        </p:spPr>
        <p:txBody>
          <a:bodyPr lIns="90000" tIns="45000" rIns="90000" bIns="45000"/>
          <a:lstStyle/>
          <a:p>
            <a:pPr>
              <a:lnSpc>
                <a:spcPct val="100000"/>
              </a:lnSpc>
            </a:pPr>
            <a:r>
              <a:rPr lang="en-US" sz="4000">
                <a:solidFill>
                  <a:srgbClr val="D2533C"/>
                </a:solidFill>
                <a:latin typeface="Arial"/>
                <a:ea typeface="DejaVu Sans"/>
              </a:rPr>
              <a:t>Beam dynamics new design</a:t>
            </a:r>
            <a:endParaRPr/>
          </a:p>
        </p:txBody>
      </p:sp>
      <p:sp>
        <p:nvSpPr>
          <p:cNvPr id="504" name="CustomShape 2"/>
          <p:cNvSpPr/>
          <p:nvPr/>
        </p:nvSpPr>
        <p:spPr>
          <a:xfrm>
            <a:off x="6697362" y="1344213"/>
            <a:ext cx="5377920" cy="5879160"/>
          </a:xfrm>
          <a:prstGeom prst="rect">
            <a:avLst/>
          </a:prstGeom>
          <a:noFill/>
          <a:ln>
            <a:noFill/>
          </a:ln>
        </p:spPr>
        <p:txBody>
          <a:bodyPr lIns="90000" tIns="45000" rIns="90000" bIns="45000"/>
          <a:lstStyle/>
          <a:p>
            <a:pPr algn="just">
              <a:lnSpc>
                <a:spcPct val="100000"/>
              </a:lnSpc>
              <a:buFont typeface="Arial"/>
              <a:buChar char="•"/>
            </a:pPr>
            <a:r>
              <a:rPr lang="en-US" sz="1900" dirty="0">
                <a:solidFill>
                  <a:srgbClr val="000000"/>
                </a:solidFill>
                <a:latin typeface="Arial"/>
                <a:ea typeface="DejaVu Sans"/>
              </a:rPr>
              <a:t>More realistic simulation considering particle distributions.</a:t>
            </a:r>
            <a:endParaRPr dirty="0"/>
          </a:p>
          <a:p>
            <a:pPr algn="just">
              <a:lnSpc>
                <a:spcPct val="100000"/>
              </a:lnSpc>
            </a:pPr>
            <a:endParaRPr dirty="0"/>
          </a:p>
          <a:p>
            <a:pPr algn="just">
              <a:lnSpc>
                <a:spcPct val="100000"/>
              </a:lnSpc>
              <a:buFont typeface="Arial"/>
              <a:buChar char="•"/>
            </a:pPr>
            <a:r>
              <a:rPr lang="en-US" sz="1900" dirty="0">
                <a:solidFill>
                  <a:srgbClr val="000000"/>
                </a:solidFill>
                <a:latin typeface="Arial"/>
                <a:ea typeface="DejaVu Sans"/>
              </a:rPr>
              <a:t>Space charge model is also included. </a:t>
            </a:r>
            <a:endParaRPr dirty="0"/>
          </a:p>
          <a:p>
            <a:pPr algn="just">
              <a:lnSpc>
                <a:spcPct val="100000"/>
              </a:lnSpc>
            </a:pPr>
            <a:endParaRPr dirty="0"/>
          </a:p>
          <a:p>
            <a:pPr algn="just">
              <a:lnSpc>
                <a:spcPct val="100000"/>
              </a:lnSpc>
              <a:buFont typeface="Arial"/>
              <a:buChar char="•"/>
            </a:pPr>
            <a:r>
              <a:rPr lang="en-US" sz="1900" dirty="0">
                <a:solidFill>
                  <a:srgbClr val="000000"/>
                </a:solidFill>
                <a:latin typeface="Arial"/>
                <a:ea typeface="DejaVu Sans"/>
              </a:rPr>
              <a:t>Bunch compressor are being design.</a:t>
            </a:r>
            <a:endParaRPr dirty="0"/>
          </a:p>
          <a:p>
            <a:pPr algn="just">
              <a:lnSpc>
                <a:spcPct val="100000"/>
              </a:lnSpc>
            </a:pPr>
            <a:endParaRPr dirty="0"/>
          </a:p>
          <a:p>
            <a:pPr algn="just">
              <a:lnSpc>
                <a:spcPct val="100000"/>
              </a:lnSpc>
              <a:buFont typeface="Arial"/>
              <a:buChar char="•"/>
            </a:pPr>
            <a:r>
              <a:rPr lang="en-US" sz="1900" dirty="0">
                <a:solidFill>
                  <a:srgbClr val="000000"/>
                </a:solidFill>
                <a:latin typeface="Arial"/>
                <a:ea typeface="DejaVu Sans"/>
              </a:rPr>
              <a:t>The quadrupole design has been done.</a:t>
            </a:r>
            <a:endParaRPr dirty="0"/>
          </a:p>
        </p:txBody>
      </p:sp>
      <p:sp>
        <p:nvSpPr>
          <p:cNvPr id="506" name="CustomShape 3"/>
          <p:cNvSpPr/>
          <p:nvPr/>
        </p:nvSpPr>
        <p:spPr>
          <a:xfrm>
            <a:off x="0" y="4283793"/>
            <a:ext cx="7037844" cy="639000"/>
          </a:xfrm>
          <a:prstGeom prst="rect">
            <a:avLst/>
          </a:prstGeom>
          <a:noFill/>
          <a:ln>
            <a:noFill/>
          </a:ln>
        </p:spPr>
        <p:txBody>
          <a:bodyPr lIns="90000" tIns="45000" rIns="90000" bIns="45000"/>
          <a:lstStyle/>
          <a:p>
            <a:pPr algn="just">
              <a:lnSpc>
                <a:spcPct val="100000"/>
              </a:lnSpc>
            </a:pPr>
            <a:r>
              <a:rPr lang="en-US" dirty="0">
                <a:solidFill>
                  <a:srgbClr val="000000"/>
                </a:solidFill>
                <a:latin typeface="Arial"/>
                <a:ea typeface="DejaVu Sans"/>
              </a:rPr>
              <a:t>S-Band RF GUN  longitudinal phase space.</a:t>
            </a:r>
            <a:endParaRPr dirty="0"/>
          </a:p>
        </p:txBody>
      </p:sp>
      <p:pic>
        <p:nvPicPr>
          <p:cNvPr id="507" name="Picture 22"/>
          <p:cNvPicPr/>
          <p:nvPr/>
        </p:nvPicPr>
        <p:blipFill>
          <a:blip r:embed="rId2"/>
          <a:srcRect t="28695" r="14251" b="14443"/>
          <a:stretch>
            <a:fillRect/>
          </a:stretch>
        </p:blipFill>
        <p:spPr>
          <a:xfrm>
            <a:off x="7806352" y="4279446"/>
            <a:ext cx="3208638" cy="2200914"/>
          </a:xfrm>
          <a:prstGeom prst="rect">
            <a:avLst/>
          </a:prstGeom>
          <a:ln>
            <a:noFill/>
          </a:ln>
        </p:spPr>
      </p:pic>
      <p:sp>
        <p:nvSpPr>
          <p:cNvPr id="10" name="Rectangle 6">
            <a:extLst>
              <a:ext uri="{FF2B5EF4-FFF2-40B4-BE49-F238E27FC236}">
                <a16:creationId xmlns:a16="http://schemas.microsoft.com/office/drawing/2014/main" id="{2B8AC274-94B4-8F43-AA44-F68E60477418}"/>
              </a:ext>
            </a:extLst>
          </p:cNvPr>
          <p:cNvSpPr/>
          <p:nvPr/>
        </p:nvSpPr>
        <p:spPr>
          <a:xfrm>
            <a:off x="317146" y="4740851"/>
            <a:ext cx="7185437" cy="1938992"/>
          </a:xfrm>
          <a:prstGeom prst="rect">
            <a:avLst/>
          </a:prstGeom>
        </p:spPr>
        <p:txBody>
          <a:bodyPr wrap="square">
            <a:spAutoFit/>
          </a:bodyPr>
          <a:lstStyle/>
          <a:p>
            <a:r>
              <a:rPr lang="en-US" sz="1000" b="0" i="0" u="none" strike="noStrike" dirty="0">
                <a:solidFill>
                  <a:srgbClr val="45B33D"/>
                </a:solidFill>
                <a:effectLst/>
              </a:rPr>
              <a:t>Study of the first Mexican RF linear accelerator</a:t>
            </a:r>
            <a:br>
              <a:rPr lang="en-US" sz="1000" dirty="0"/>
            </a:br>
            <a:r>
              <a:rPr lang="en-US" sz="1000" b="0" i="0" dirty="0">
                <a:solidFill>
                  <a:srgbClr val="666666"/>
                </a:solidFill>
                <a:effectLst/>
              </a:rPr>
              <a:t>C. A Valerio-Lizarraga, B Yee-Rendon, C Duarte-Galvan et al.</a:t>
            </a:r>
            <a:br>
              <a:rPr lang="en-US" sz="1000" dirty="0"/>
            </a:br>
            <a:r>
              <a:rPr lang="en-US" sz="1000" b="0" i="0" dirty="0">
                <a:solidFill>
                  <a:srgbClr val="666666"/>
                </a:solidFill>
                <a:effectLst/>
              </a:rPr>
              <a:t>Rev. Mex. </a:t>
            </a:r>
            <a:r>
              <a:rPr lang="en-US" sz="1000" b="0" i="0" dirty="0" err="1">
                <a:solidFill>
                  <a:srgbClr val="666666"/>
                </a:solidFill>
                <a:effectLst/>
              </a:rPr>
              <a:t>Fis</a:t>
            </a:r>
            <a:r>
              <a:rPr lang="en-US" sz="1000" b="0" i="0" dirty="0">
                <a:solidFill>
                  <a:srgbClr val="666666"/>
                </a:solidFill>
                <a:effectLst/>
              </a:rPr>
              <a:t>. 64, 116, 2018</a:t>
            </a:r>
            <a:br>
              <a:rPr lang="en-US" sz="1000" dirty="0"/>
            </a:br>
            <a:br>
              <a:rPr lang="en-US" sz="1000" dirty="0"/>
            </a:br>
            <a:r>
              <a:rPr lang="en-US" sz="1000" b="0" i="0" u="none" strike="noStrike" dirty="0">
                <a:solidFill>
                  <a:srgbClr val="45B33D"/>
                </a:solidFill>
                <a:effectLst/>
              </a:rPr>
              <a:t>Field and Cost Optimization of a 5 T/m Normal Conducting quadrupole for the 10-MeV Beam Line of the Electron Linac of the Mexican Particle Accelerator Community</a:t>
            </a:r>
            <a:br>
              <a:rPr lang="en-US" sz="1000" dirty="0"/>
            </a:br>
            <a:r>
              <a:rPr lang="en-US" sz="1000" b="0" i="0" dirty="0">
                <a:solidFill>
                  <a:srgbClr val="666666"/>
                </a:solidFill>
                <a:effectLst/>
              </a:rPr>
              <a:t>D. Chavez, GHIM Cuna,  B Yee-Rendon, C. A. Valerio-Lizarraga et al.</a:t>
            </a:r>
            <a:br>
              <a:rPr lang="en-US" sz="1000" dirty="0"/>
            </a:br>
            <a:r>
              <a:rPr lang="en-US" sz="1000" b="0" i="0" dirty="0">
                <a:solidFill>
                  <a:srgbClr val="666666"/>
                </a:solidFill>
                <a:effectLst/>
              </a:rPr>
              <a:t>Journal of Physics: Conference Series 1067 (8), 082014,2018</a:t>
            </a:r>
            <a:br>
              <a:rPr lang="en-US" sz="1000" dirty="0"/>
            </a:br>
            <a:br>
              <a:rPr lang="en-US" sz="1000" dirty="0"/>
            </a:br>
            <a:r>
              <a:rPr lang="en-US" sz="1000" b="0" i="0" u="none" strike="noStrike" dirty="0">
                <a:solidFill>
                  <a:srgbClr val="45B33D"/>
                </a:solidFill>
                <a:effectLst/>
              </a:rPr>
              <a:t>Science and Technology of Accelerators</a:t>
            </a:r>
            <a:br>
              <a:rPr lang="en-US" sz="1000" dirty="0"/>
            </a:br>
            <a:r>
              <a:rPr lang="en-US" sz="1000" b="0" i="0" dirty="0">
                <a:solidFill>
                  <a:srgbClr val="666666"/>
                </a:solidFill>
                <a:effectLst/>
              </a:rPr>
              <a:t>C. A. Valerio-Lizarraga, A.C. </a:t>
            </a:r>
            <a:r>
              <a:rPr lang="en-US" sz="1000" b="0" i="0" dirty="0" err="1">
                <a:solidFill>
                  <a:srgbClr val="666666"/>
                </a:solidFill>
                <a:effectLst/>
              </a:rPr>
              <a:t>Loaeza</a:t>
            </a:r>
            <a:r>
              <a:rPr lang="en-US" sz="1000" b="0" i="0" dirty="0">
                <a:solidFill>
                  <a:srgbClr val="666666"/>
                </a:solidFill>
                <a:effectLst/>
              </a:rPr>
              <a:t>, G. G. </a:t>
            </a:r>
            <a:r>
              <a:rPr lang="en-US" sz="1000" b="0" i="0" dirty="0" err="1">
                <a:solidFill>
                  <a:srgbClr val="666666"/>
                </a:solidFill>
                <a:effectLst/>
              </a:rPr>
              <a:t>Cantón</a:t>
            </a:r>
            <a:r>
              <a:rPr lang="en-US" sz="1000" b="0" i="0" dirty="0">
                <a:solidFill>
                  <a:srgbClr val="666666"/>
                </a:solidFill>
                <a:effectLst/>
              </a:rPr>
              <a:t>, C. Duarte-Galvan, D. C. Valenzuela et al.</a:t>
            </a:r>
            <a:br>
              <a:rPr lang="en-US" sz="1000" dirty="0"/>
            </a:br>
            <a:r>
              <a:rPr lang="en-US" sz="1000" b="0" i="0" dirty="0">
                <a:solidFill>
                  <a:srgbClr val="666666"/>
                </a:solidFill>
                <a:effectLst/>
              </a:rPr>
              <a:t>Journal of Physics: Conference Series 761 (1), 012005</a:t>
            </a:r>
            <a:endParaRPr lang="en-US" sz="1000" dirty="0"/>
          </a:p>
        </p:txBody>
      </p:sp>
      <p:pic>
        <p:nvPicPr>
          <p:cNvPr id="3" name="Picture 2">
            <a:extLst>
              <a:ext uri="{FF2B5EF4-FFF2-40B4-BE49-F238E27FC236}">
                <a16:creationId xmlns:a16="http://schemas.microsoft.com/office/drawing/2014/main" id="{70B105E9-6965-41E9-B72C-326E82035D5A}"/>
              </a:ext>
            </a:extLst>
          </p:cNvPr>
          <p:cNvPicPr>
            <a:picLocks noChangeAspect="1"/>
          </p:cNvPicPr>
          <p:nvPr/>
        </p:nvPicPr>
        <p:blipFill>
          <a:blip r:embed="rId3"/>
          <a:stretch>
            <a:fillRect/>
          </a:stretch>
        </p:blipFill>
        <p:spPr>
          <a:xfrm>
            <a:off x="462684" y="1476306"/>
            <a:ext cx="4736871" cy="2818660"/>
          </a:xfrm>
          <a:prstGeom prst="rect">
            <a:avLst/>
          </a:prstGeom>
        </p:spPr>
      </p:pic>
      <p:sp>
        <p:nvSpPr>
          <p:cNvPr id="9" name="CustomShape 4">
            <a:extLst>
              <a:ext uri="{FF2B5EF4-FFF2-40B4-BE49-F238E27FC236}">
                <a16:creationId xmlns:a16="http://schemas.microsoft.com/office/drawing/2014/main" id="{29BDE5D8-709D-334B-BF2D-A57846C6AB1D}"/>
              </a:ext>
            </a:extLst>
          </p:cNvPr>
          <p:cNvSpPr/>
          <p:nvPr/>
        </p:nvSpPr>
        <p:spPr>
          <a:xfrm>
            <a:off x="9196925" y="14040"/>
            <a:ext cx="1064880" cy="327240"/>
          </a:xfrm>
          <a:prstGeom prst="rect">
            <a:avLst/>
          </a:prstGeom>
          <a:noFill/>
          <a:ln>
            <a:noFill/>
          </a:ln>
        </p:spPr>
        <p:txBody>
          <a:bodyPr lIns="90000" tIns="45000" rIns="90000" bIns="45000" anchor="ctr"/>
          <a:lstStyle/>
          <a:p>
            <a:pPr>
              <a:lnSpc>
                <a:spcPct val="100000"/>
              </a:lnSpc>
            </a:pPr>
            <a:fld id="{B8140EBC-32D6-433F-BE81-1C7169D6FA29}" type="slidenum">
              <a:rPr lang="en-US" sz="1400" b="1">
                <a:solidFill>
                  <a:srgbClr val="FFFFFF"/>
                </a:solidFill>
                <a:latin typeface="Arial"/>
                <a:ea typeface="DejaVu Sans"/>
              </a:rPr>
              <a:t>20</a:t>
            </a:fld>
            <a:endParaRPr/>
          </a:p>
        </p:txBody>
      </p:sp>
    </p:spTree>
    <p:extLst>
      <p:ext uri="{BB962C8B-B14F-4D97-AF65-F5344CB8AC3E}">
        <p14:creationId xmlns:p14="http://schemas.microsoft.com/office/powerpoint/2010/main" val="3473127128"/>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BFA27E-2054-43B5-BBD5-5F469B9D70AF}"/>
              </a:ext>
            </a:extLst>
          </p:cNvPr>
          <p:cNvSpPr>
            <a:spLocks noGrp="1"/>
          </p:cNvSpPr>
          <p:nvPr>
            <p:ph type="title"/>
          </p:nvPr>
        </p:nvSpPr>
        <p:spPr>
          <a:xfrm>
            <a:off x="56517" y="302357"/>
            <a:ext cx="11943184" cy="651996"/>
          </a:xfrm>
        </p:spPr>
        <p:txBody>
          <a:bodyPr>
            <a:normAutofit/>
          </a:bodyPr>
          <a:lstStyle/>
          <a:p>
            <a:r>
              <a:rPr lang="en-US" sz="2800" b="1" dirty="0"/>
              <a:t>Mexican Particle Accelerator Schools (</a:t>
            </a:r>
            <a:r>
              <a:rPr lang="en-US" sz="2800" b="1" dirty="0" err="1"/>
              <a:t>MePAS</a:t>
            </a:r>
            <a:r>
              <a:rPr lang="en-US" sz="2800" b="1" dirty="0"/>
              <a:t>)</a:t>
            </a:r>
          </a:p>
        </p:txBody>
      </p:sp>
      <p:grpSp>
        <p:nvGrpSpPr>
          <p:cNvPr id="11" name="Group 10">
            <a:extLst>
              <a:ext uri="{FF2B5EF4-FFF2-40B4-BE49-F238E27FC236}">
                <a16:creationId xmlns:a16="http://schemas.microsoft.com/office/drawing/2014/main" id="{4643553D-2469-4F60-A055-6010EF17BAB1}"/>
              </a:ext>
            </a:extLst>
          </p:cNvPr>
          <p:cNvGrpSpPr/>
          <p:nvPr/>
        </p:nvGrpSpPr>
        <p:grpSpPr>
          <a:xfrm>
            <a:off x="192299" y="4189851"/>
            <a:ext cx="4626508" cy="2570541"/>
            <a:chOff x="6630502" y="2159263"/>
            <a:chExt cx="5025236" cy="2718407"/>
          </a:xfrm>
        </p:grpSpPr>
        <p:pic>
          <p:nvPicPr>
            <p:cNvPr id="5" name="Picture 4" descr="A group of people standing in front of a crowd posing for the camera&#10;&#10;Description automatically generated">
              <a:extLst>
                <a:ext uri="{FF2B5EF4-FFF2-40B4-BE49-F238E27FC236}">
                  <a16:creationId xmlns:a16="http://schemas.microsoft.com/office/drawing/2014/main" id="{822CE243-27BB-48FD-A089-35389AFCE33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30502" y="2528595"/>
              <a:ext cx="5025236" cy="2349075"/>
            </a:xfrm>
            <a:prstGeom prst="rect">
              <a:avLst/>
            </a:prstGeom>
          </p:spPr>
        </p:pic>
        <p:sp>
          <p:nvSpPr>
            <p:cNvPr id="6" name="TextBox 5">
              <a:extLst>
                <a:ext uri="{FF2B5EF4-FFF2-40B4-BE49-F238E27FC236}">
                  <a16:creationId xmlns:a16="http://schemas.microsoft.com/office/drawing/2014/main" id="{21314BB5-7BA8-4CBF-AB11-A11FB60736BE}"/>
                </a:ext>
              </a:extLst>
            </p:cNvPr>
            <p:cNvSpPr txBox="1"/>
            <p:nvPr/>
          </p:nvSpPr>
          <p:spPr>
            <a:xfrm>
              <a:off x="6630502" y="2159263"/>
              <a:ext cx="5025236" cy="369332"/>
            </a:xfrm>
            <a:prstGeom prst="rect">
              <a:avLst/>
            </a:prstGeom>
            <a:noFill/>
          </p:spPr>
          <p:txBody>
            <a:bodyPr wrap="square" rtlCol="0">
              <a:spAutoFit/>
            </a:bodyPr>
            <a:lstStyle/>
            <a:p>
              <a:pPr algn="ctr"/>
              <a:r>
                <a:rPr lang="en-US" dirty="0"/>
                <a:t>Workshop CMAP-ININ, November 8-10, 2017.</a:t>
              </a:r>
            </a:p>
          </p:txBody>
        </p:sp>
      </p:grpSp>
      <p:grpSp>
        <p:nvGrpSpPr>
          <p:cNvPr id="10" name="Group 9">
            <a:extLst>
              <a:ext uri="{FF2B5EF4-FFF2-40B4-BE49-F238E27FC236}">
                <a16:creationId xmlns:a16="http://schemas.microsoft.com/office/drawing/2014/main" id="{0C417235-AC2E-4895-B3AA-12A4164F8735}"/>
              </a:ext>
            </a:extLst>
          </p:cNvPr>
          <p:cNvGrpSpPr/>
          <p:nvPr/>
        </p:nvGrpSpPr>
        <p:grpSpPr>
          <a:xfrm>
            <a:off x="5030656" y="897648"/>
            <a:ext cx="4707602" cy="2961367"/>
            <a:chOff x="1718833" y="1947172"/>
            <a:chExt cx="4454061" cy="2792762"/>
          </a:xfrm>
        </p:grpSpPr>
        <p:pic>
          <p:nvPicPr>
            <p:cNvPr id="8" name="Picture 7" descr="A group of people standing in front of a crowd posing for the camera&#10;&#10;Description automatically generated">
              <a:extLst>
                <a:ext uri="{FF2B5EF4-FFF2-40B4-BE49-F238E27FC236}">
                  <a16:creationId xmlns:a16="http://schemas.microsoft.com/office/drawing/2014/main" id="{E0CEB033-0BE0-4C49-A9B1-A25ADE6ECCD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18833" y="2316504"/>
              <a:ext cx="4294431" cy="2423430"/>
            </a:xfrm>
            <a:prstGeom prst="rect">
              <a:avLst/>
            </a:prstGeom>
          </p:spPr>
        </p:pic>
        <p:sp>
          <p:nvSpPr>
            <p:cNvPr id="9" name="TextBox 8">
              <a:extLst>
                <a:ext uri="{FF2B5EF4-FFF2-40B4-BE49-F238E27FC236}">
                  <a16:creationId xmlns:a16="http://schemas.microsoft.com/office/drawing/2014/main" id="{AB398A12-B198-4676-B5B0-0E58043DD353}"/>
                </a:ext>
              </a:extLst>
            </p:cNvPr>
            <p:cNvSpPr txBox="1"/>
            <p:nvPr/>
          </p:nvSpPr>
          <p:spPr>
            <a:xfrm>
              <a:off x="1718833" y="1947172"/>
              <a:ext cx="4454061" cy="369332"/>
            </a:xfrm>
            <a:prstGeom prst="rect">
              <a:avLst/>
            </a:prstGeom>
            <a:noFill/>
          </p:spPr>
          <p:txBody>
            <a:bodyPr wrap="square" rtlCol="0">
              <a:spAutoFit/>
            </a:bodyPr>
            <a:lstStyle/>
            <a:p>
              <a:pPr algn="ctr"/>
              <a:r>
                <a:rPr lang="en-US" dirty="0" err="1"/>
                <a:t>MePAS</a:t>
              </a:r>
              <a:r>
                <a:rPr lang="en-US" dirty="0"/>
                <a:t> II, November 12-21, 2015.</a:t>
              </a:r>
            </a:p>
          </p:txBody>
        </p:sp>
      </p:grpSp>
      <p:grpSp>
        <p:nvGrpSpPr>
          <p:cNvPr id="25" name="Group 24">
            <a:extLst>
              <a:ext uri="{FF2B5EF4-FFF2-40B4-BE49-F238E27FC236}">
                <a16:creationId xmlns:a16="http://schemas.microsoft.com/office/drawing/2014/main" id="{E0852C53-E5D1-4BA5-B9B7-7662A6132671}"/>
              </a:ext>
            </a:extLst>
          </p:cNvPr>
          <p:cNvGrpSpPr/>
          <p:nvPr/>
        </p:nvGrpSpPr>
        <p:grpSpPr>
          <a:xfrm>
            <a:off x="192299" y="897648"/>
            <a:ext cx="4626508" cy="2979576"/>
            <a:chOff x="710602" y="694145"/>
            <a:chExt cx="4626508" cy="2979576"/>
          </a:xfrm>
        </p:grpSpPr>
        <p:pic>
          <p:nvPicPr>
            <p:cNvPr id="23" name="Picture 22" descr="A group of people posing for a photo&#10;&#10;Description automatically generated">
              <a:extLst>
                <a:ext uri="{FF2B5EF4-FFF2-40B4-BE49-F238E27FC236}">
                  <a16:creationId xmlns:a16="http://schemas.microsoft.com/office/drawing/2014/main" id="{87DCFE8E-6038-449A-A237-32A5020FE7F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0602" y="1063477"/>
              <a:ext cx="4626508" cy="2610244"/>
            </a:xfrm>
            <a:prstGeom prst="rect">
              <a:avLst/>
            </a:prstGeom>
          </p:spPr>
        </p:pic>
        <p:sp>
          <p:nvSpPr>
            <p:cNvPr id="24" name="TextBox 23">
              <a:extLst>
                <a:ext uri="{FF2B5EF4-FFF2-40B4-BE49-F238E27FC236}">
                  <a16:creationId xmlns:a16="http://schemas.microsoft.com/office/drawing/2014/main" id="{A7724803-95D5-4340-96BF-E3C43DA0ACC3}"/>
                </a:ext>
              </a:extLst>
            </p:cNvPr>
            <p:cNvSpPr txBox="1"/>
            <p:nvPr/>
          </p:nvSpPr>
          <p:spPr>
            <a:xfrm>
              <a:off x="710602" y="694145"/>
              <a:ext cx="4626508" cy="369332"/>
            </a:xfrm>
            <a:prstGeom prst="rect">
              <a:avLst/>
            </a:prstGeom>
            <a:noFill/>
          </p:spPr>
          <p:txBody>
            <a:bodyPr wrap="square" rtlCol="0">
              <a:spAutoFit/>
            </a:bodyPr>
            <a:lstStyle/>
            <a:p>
              <a:pPr algn="ctr"/>
              <a:r>
                <a:rPr lang="en-US" dirty="0" err="1"/>
                <a:t>MePAS</a:t>
              </a:r>
              <a:r>
                <a:rPr lang="en-US" dirty="0"/>
                <a:t> I, Sept. 26 – Oct. 7, 2011.</a:t>
              </a:r>
            </a:p>
          </p:txBody>
        </p:sp>
      </p:grpSp>
      <p:sp>
        <p:nvSpPr>
          <p:cNvPr id="15" name="CustomShape 3">
            <a:extLst>
              <a:ext uri="{FF2B5EF4-FFF2-40B4-BE49-F238E27FC236}">
                <a16:creationId xmlns:a16="http://schemas.microsoft.com/office/drawing/2014/main" id="{DFB2929F-C832-774D-8FA6-6E8B9566734E}"/>
              </a:ext>
            </a:extLst>
          </p:cNvPr>
          <p:cNvSpPr/>
          <p:nvPr/>
        </p:nvSpPr>
        <p:spPr>
          <a:xfrm>
            <a:off x="9676920" y="18360"/>
            <a:ext cx="1064880" cy="327240"/>
          </a:xfrm>
          <a:prstGeom prst="rect">
            <a:avLst/>
          </a:prstGeom>
          <a:noFill/>
          <a:ln>
            <a:noFill/>
          </a:ln>
        </p:spPr>
        <p:txBody>
          <a:bodyPr lIns="90000" tIns="45000" rIns="90000" bIns="45000" anchor="ctr"/>
          <a:lstStyle/>
          <a:p>
            <a:pPr>
              <a:lnSpc>
                <a:spcPct val="100000"/>
              </a:lnSpc>
            </a:pPr>
            <a:fld id="{3CAC31F9-9CB6-436B-BBC3-0DADCE71180A}" type="slidenum">
              <a:rPr lang="en-US" sz="1400" b="1">
                <a:solidFill>
                  <a:srgbClr val="FFFFFF"/>
                </a:solidFill>
                <a:latin typeface="Arial"/>
                <a:ea typeface="DejaVu Sans"/>
              </a:rPr>
              <a:t>21</a:t>
            </a:fld>
            <a:endParaRPr dirty="0"/>
          </a:p>
        </p:txBody>
      </p:sp>
      <p:grpSp>
        <p:nvGrpSpPr>
          <p:cNvPr id="7" name="Group 6">
            <a:extLst>
              <a:ext uri="{FF2B5EF4-FFF2-40B4-BE49-F238E27FC236}">
                <a16:creationId xmlns:a16="http://schemas.microsoft.com/office/drawing/2014/main" id="{8201EC3F-8F09-4ED9-9B82-6B7908587F0D}"/>
              </a:ext>
            </a:extLst>
          </p:cNvPr>
          <p:cNvGrpSpPr/>
          <p:nvPr/>
        </p:nvGrpSpPr>
        <p:grpSpPr>
          <a:xfrm>
            <a:off x="5030656" y="3984879"/>
            <a:ext cx="4538885" cy="2873121"/>
            <a:chOff x="6422814" y="3877374"/>
            <a:chExt cx="4636208" cy="2980625"/>
          </a:xfrm>
        </p:grpSpPr>
        <p:sp>
          <p:nvSpPr>
            <p:cNvPr id="14" name="TextBox 13">
              <a:extLst>
                <a:ext uri="{FF2B5EF4-FFF2-40B4-BE49-F238E27FC236}">
                  <a16:creationId xmlns:a16="http://schemas.microsoft.com/office/drawing/2014/main" id="{1C0CF62A-A15E-4873-8747-0BECDCB99798}"/>
                </a:ext>
              </a:extLst>
            </p:cNvPr>
            <p:cNvSpPr txBox="1"/>
            <p:nvPr/>
          </p:nvSpPr>
          <p:spPr>
            <a:xfrm>
              <a:off x="6539280" y="3877374"/>
              <a:ext cx="4266201" cy="369332"/>
            </a:xfrm>
            <a:prstGeom prst="rect">
              <a:avLst/>
            </a:prstGeom>
            <a:noFill/>
          </p:spPr>
          <p:txBody>
            <a:bodyPr wrap="square" rtlCol="0">
              <a:spAutoFit/>
            </a:bodyPr>
            <a:lstStyle/>
            <a:p>
              <a:pPr algn="ctr"/>
              <a:r>
                <a:rPr lang="en-US" dirty="0" err="1"/>
                <a:t>MePAS</a:t>
              </a:r>
              <a:r>
                <a:rPr lang="en-US" dirty="0"/>
                <a:t> III, November 4-9, 2018.</a:t>
              </a:r>
            </a:p>
          </p:txBody>
        </p:sp>
        <p:pic>
          <p:nvPicPr>
            <p:cNvPr id="4" name="Picture 3" descr="A group of people posing for the camera&#10;&#10;Description automatically generated">
              <a:extLst>
                <a:ext uri="{FF2B5EF4-FFF2-40B4-BE49-F238E27FC236}">
                  <a16:creationId xmlns:a16="http://schemas.microsoft.com/office/drawing/2014/main" id="{62B3AA99-7BA7-48DF-9504-A1F81FA0695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22814" y="4236988"/>
              <a:ext cx="4636208" cy="2621011"/>
            </a:xfrm>
            <a:prstGeom prst="rect">
              <a:avLst/>
            </a:prstGeom>
          </p:spPr>
        </p:pic>
      </p:grpSp>
      <p:pic>
        <p:nvPicPr>
          <p:cNvPr id="3" name="Imagen 2">
            <a:extLst>
              <a:ext uri="{FF2B5EF4-FFF2-40B4-BE49-F238E27FC236}">
                <a16:creationId xmlns:a16="http://schemas.microsoft.com/office/drawing/2014/main" id="{78485C40-079F-5841-990E-899A963E7A12}"/>
              </a:ext>
            </a:extLst>
          </p:cNvPr>
          <p:cNvPicPr>
            <a:picLocks noChangeAspect="1"/>
          </p:cNvPicPr>
          <p:nvPr/>
        </p:nvPicPr>
        <p:blipFill>
          <a:blip r:embed="rId6"/>
          <a:stretch>
            <a:fillRect/>
          </a:stretch>
        </p:blipFill>
        <p:spPr>
          <a:xfrm>
            <a:off x="10107998" y="2192526"/>
            <a:ext cx="1738527" cy="1666489"/>
          </a:xfrm>
          <a:prstGeom prst="rect">
            <a:avLst/>
          </a:prstGeom>
        </p:spPr>
      </p:pic>
      <p:sp>
        <p:nvSpPr>
          <p:cNvPr id="12" name="Rectángulo 11">
            <a:extLst>
              <a:ext uri="{FF2B5EF4-FFF2-40B4-BE49-F238E27FC236}">
                <a16:creationId xmlns:a16="http://schemas.microsoft.com/office/drawing/2014/main" id="{C7C4C701-198F-3D45-9DB4-0253C458A5E1}"/>
              </a:ext>
            </a:extLst>
          </p:cNvPr>
          <p:cNvSpPr/>
          <p:nvPr/>
        </p:nvSpPr>
        <p:spPr>
          <a:xfrm>
            <a:off x="9886290" y="3984879"/>
            <a:ext cx="2181944" cy="1169551"/>
          </a:xfrm>
          <a:prstGeom prst="rect">
            <a:avLst/>
          </a:prstGeom>
        </p:spPr>
        <p:txBody>
          <a:bodyPr wrap="square">
            <a:spAutoFit/>
          </a:bodyPr>
          <a:lstStyle/>
          <a:p>
            <a:pPr algn="just"/>
            <a:r>
              <a:rPr lang="es-MX" sz="1400" dirty="0"/>
              <a:t>Planned for November 2020, but due to the pandemic, it was postponed to November 2021.</a:t>
            </a:r>
          </a:p>
        </p:txBody>
      </p:sp>
    </p:spTree>
    <p:extLst>
      <p:ext uri="{BB962C8B-B14F-4D97-AF65-F5344CB8AC3E}">
        <p14:creationId xmlns:p14="http://schemas.microsoft.com/office/powerpoint/2010/main" val="40675006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 name="CustomShape 2"/>
          <p:cNvSpPr/>
          <p:nvPr/>
        </p:nvSpPr>
        <p:spPr>
          <a:xfrm>
            <a:off x="9144120" y="18360"/>
            <a:ext cx="1064880" cy="327240"/>
          </a:xfrm>
          <a:prstGeom prst="rect">
            <a:avLst/>
          </a:prstGeom>
          <a:noFill/>
          <a:ln>
            <a:noFill/>
          </a:ln>
        </p:spPr>
        <p:txBody>
          <a:bodyPr lIns="90000" tIns="45000" rIns="90000" bIns="45000" anchor="ctr"/>
          <a:lstStyle/>
          <a:p>
            <a:pPr>
              <a:lnSpc>
                <a:spcPct val="100000"/>
              </a:lnSpc>
            </a:pPr>
            <a:fld id="{39D75827-E592-419C-A2A8-BBD80916E594}" type="slidenum">
              <a:rPr lang="en-US" sz="1400" b="1">
                <a:solidFill>
                  <a:srgbClr val="FFFFFF"/>
                </a:solidFill>
                <a:latin typeface="Arial"/>
                <a:ea typeface="DejaVu Sans"/>
              </a:rPr>
              <a:t>22</a:t>
            </a:fld>
            <a:endParaRPr/>
          </a:p>
        </p:txBody>
      </p:sp>
      <p:sp>
        <p:nvSpPr>
          <p:cNvPr id="514" name="CustomShape 4"/>
          <p:cNvSpPr/>
          <p:nvPr/>
        </p:nvSpPr>
        <p:spPr>
          <a:xfrm>
            <a:off x="1981200" y="2261286"/>
            <a:ext cx="8227800" cy="4168314"/>
          </a:xfrm>
          <a:prstGeom prst="rect">
            <a:avLst/>
          </a:prstGeom>
          <a:noFill/>
          <a:ln>
            <a:noFill/>
          </a:ln>
        </p:spPr>
        <p:txBody>
          <a:bodyPr lIns="90000" tIns="45000" rIns="90000" bIns="45000"/>
          <a:lstStyle/>
          <a:p>
            <a:pPr algn="just">
              <a:lnSpc>
                <a:spcPct val="100000"/>
              </a:lnSpc>
              <a:buSzPct val="85000"/>
              <a:buFont typeface="Arial"/>
              <a:buChar char="•"/>
            </a:pPr>
            <a:endParaRPr dirty="0"/>
          </a:p>
          <a:p>
            <a:pPr algn="just">
              <a:lnSpc>
                <a:spcPct val="100000"/>
              </a:lnSpc>
              <a:buSzPct val="85000"/>
              <a:buFont typeface="Arial"/>
              <a:buChar char="•"/>
            </a:pPr>
            <a:endParaRPr dirty="0"/>
          </a:p>
          <a:p>
            <a:pPr algn="just">
              <a:lnSpc>
                <a:spcPct val="100000"/>
              </a:lnSpc>
              <a:buSzPct val="85000"/>
              <a:buFont typeface="Arial"/>
              <a:buChar char="•"/>
            </a:pPr>
            <a:endParaRPr dirty="0"/>
          </a:p>
          <a:p>
            <a:pPr algn="just">
              <a:lnSpc>
                <a:spcPct val="100000"/>
              </a:lnSpc>
              <a:buSzPct val="85000"/>
            </a:pPr>
            <a:r>
              <a:rPr lang="en-US" sz="6000" b="1" dirty="0">
                <a:solidFill>
                  <a:srgbClr val="292934"/>
                </a:solidFill>
                <a:latin typeface="Arial"/>
                <a:ea typeface="DejaVu Sans"/>
              </a:rPr>
              <a:t>This is where we are!</a:t>
            </a:r>
            <a:endParaRPr dirty="0"/>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5" name="CustomShape 1"/>
          <p:cNvSpPr/>
          <p:nvPr/>
        </p:nvSpPr>
        <p:spPr>
          <a:xfrm>
            <a:off x="358345" y="333101"/>
            <a:ext cx="8227800" cy="988920"/>
          </a:xfrm>
          <a:prstGeom prst="rect">
            <a:avLst/>
          </a:prstGeom>
          <a:noFill/>
          <a:ln>
            <a:noFill/>
          </a:ln>
        </p:spPr>
        <p:txBody>
          <a:bodyPr lIns="90000" tIns="45000" rIns="90000" bIns="45000" anchor="ctr"/>
          <a:lstStyle/>
          <a:p>
            <a:pPr>
              <a:lnSpc>
                <a:spcPct val="100000"/>
              </a:lnSpc>
            </a:pPr>
            <a:r>
              <a:rPr lang="en-US" sz="4000" dirty="0">
                <a:solidFill>
                  <a:srgbClr val="D2533C"/>
                </a:solidFill>
                <a:latin typeface="Arial"/>
                <a:ea typeface="DejaVu Sans"/>
              </a:rPr>
              <a:t>Summary</a:t>
            </a:r>
            <a:endParaRPr dirty="0"/>
          </a:p>
        </p:txBody>
      </p:sp>
      <p:sp>
        <p:nvSpPr>
          <p:cNvPr id="516" name="CustomShape 2"/>
          <p:cNvSpPr/>
          <p:nvPr/>
        </p:nvSpPr>
        <p:spPr>
          <a:xfrm>
            <a:off x="358345" y="1214609"/>
            <a:ext cx="11182865" cy="5335560"/>
          </a:xfrm>
          <a:prstGeom prst="rect">
            <a:avLst/>
          </a:prstGeom>
          <a:noFill/>
          <a:ln>
            <a:noFill/>
          </a:ln>
        </p:spPr>
        <p:txBody>
          <a:bodyPr lIns="90000" tIns="45000" rIns="90000" bIns="45000"/>
          <a:lstStyle/>
          <a:p>
            <a:pPr marL="342900" indent="-342900" algn="just">
              <a:lnSpc>
                <a:spcPct val="100000"/>
              </a:lnSpc>
              <a:buSzPct val="85000"/>
              <a:buFont typeface="Arial" panose="020B0604020202020204" pitchFamily="34" charset="0"/>
              <a:buChar char="•"/>
            </a:pPr>
            <a:r>
              <a:rPr lang="en-US" sz="2000" dirty="0">
                <a:solidFill>
                  <a:srgbClr val="292934"/>
                </a:solidFill>
                <a:latin typeface="Arial"/>
                <a:ea typeface="DejaVu Sans"/>
              </a:rPr>
              <a:t>There are on-going collaborations of accelerator physics between international institutes and the main Mexican Accelerator Groups</a:t>
            </a:r>
            <a:endParaRPr dirty="0"/>
          </a:p>
          <a:p>
            <a:pPr marL="285750" indent="-285750" algn="just">
              <a:lnSpc>
                <a:spcPct val="100000"/>
              </a:lnSpc>
              <a:buFont typeface="Arial" panose="020B0604020202020204" pitchFamily="34" charset="0"/>
              <a:buChar char="•"/>
            </a:pPr>
            <a:endParaRPr dirty="0"/>
          </a:p>
          <a:p>
            <a:pPr marL="800100" lvl="1" indent="-342900" algn="just">
              <a:buSzPct val="85000"/>
              <a:buFont typeface="Arial" panose="020B0604020202020204" pitchFamily="34" charset="0"/>
              <a:buChar char="•"/>
            </a:pPr>
            <a:r>
              <a:rPr lang="en-US" sz="2000" b="1" dirty="0">
                <a:solidFill>
                  <a:srgbClr val="292934"/>
                </a:solidFill>
                <a:latin typeface="Arial"/>
                <a:ea typeface="DejaVu Sans"/>
              </a:rPr>
              <a:t>U. Sinaloa </a:t>
            </a:r>
            <a:r>
              <a:rPr lang="en-US" sz="2000" dirty="0">
                <a:solidFill>
                  <a:srgbClr val="292934"/>
                </a:solidFill>
                <a:latin typeface="Arial"/>
                <a:ea typeface="DejaVu Sans"/>
              </a:rPr>
              <a:t>- </a:t>
            </a:r>
            <a:r>
              <a:rPr lang="en-US" sz="2000" b="1" dirty="0">
                <a:solidFill>
                  <a:srgbClr val="292934"/>
                </a:solidFill>
              </a:rPr>
              <a:t>ININ - UNAM - </a:t>
            </a:r>
            <a:r>
              <a:rPr lang="en-US" sz="2000" dirty="0">
                <a:solidFill>
                  <a:srgbClr val="292934"/>
                </a:solidFill>
                <a:latin typeface="Arial"/>
                <a:ea typeface="DejaVu Sans"/>
              </a:rPr>
              <a:t>CERN – JLAB - LNLS</a:t>
            </a:r>
            <a:endParaRPr dirty="0"/>
          </a:p>
          <a:p>
            <a:pPr marL="800100" lvl="1" indent="-342900" algn="just">
              <a:buSzPct val="85000"/>
              <a:buFont typeface="Arial" panose="020B0604020202020204" pitchFamily="34" charset="0"/>
              <a:buChar char="•"/>
            </a:pPr>
            <a:r>
              <a:rPr lang="en-US" sz="2000" b="1" dirty="0">
                <a:solidFill>
                  <a:srgbClr val="292934"/>
                </a:solidFill>
                <a:latin typeface="Arial"/>
                <a:ea typeface="DejaVu Sans"/>
              </a:rPr>
              <a:t>U. Guanajuato </a:t>
            </a:r>
            <a:r>
              <a:rPr lang="en-US" sz="2000" b="1" dirty="0">
                <a:solidFill>
                  <a:srgbClr val="292934"/>
                </a:solidFill>
              </a:rPr>
              <a:t>– UADY</a:t>
            </a:r>
            <a:r>
              <a:rPr lang="en-US" sz="2000" dirty="0">
                <a:solidFill>
                  <a:srgbClr val="292934"/>
                </a:solidFill>
                <a:latin typeface="Arial"/>
                <a:ea typeface="DejaVu Sans"/>
              </a:rPr>
              <a:t>– CERN – JLAB</a:t>
            </a:r>
            <a:endParaRPr b="1" dirty="0"/>
          </a:p>
          <a:p>
            <a:pPr marL="800100" lvl="1" indent="-342900" algn="just">
              <a:buSzPct val="85000"/>
              <a:buFont typeface="Arial" panose="020B0604020202020204" pitchFamily="34" charset="0"/>
              <a:buChar char="•"/>
            </a:pPr>
            <a:r>
              <a:rPr lang="en-US" sz="2000" b="1" dirty="0">
                <a:solidFill>
                  <a:srgbClr val="292934"/>
                </a:solidFill>
                <a:latin typeface="Arial"/>
                <a:ea typeface="DejaVu Sans"/>
              </a:rPr>
              <a:t>CINVESTAV</a:t>
            </a:r>
            <a:r>
              <a:rPr lang="en-US" sz="2000" dirty="0">
                <a:solidFill>
                  <a:srgbClr val="292934"/>
                </a:solidFill>
                <a:latin typeface="Arial"/>
                <a:ea typeface="DejaVu Sans"/>
              </a:rPr>
              <a:t> - CERN</a:t>
            </a:r>
            <a:endParaRPr dirty="0"/>
          </a:p>
          <a:p>
            <a:pPr marL="285750" indent="-285750" algn="just">
              <a:lnSpc>
                <a:spcPct val="100000"/>
              </a:lnSpc>
              <a:buFont typeface="Arial" panose="020B0604020202020204" pitchFamily="34" charset="0"/>
              <a:buChar char="•"/>
            </a:pPr>
            <a:endParaRPr dirty="0"/>
          </a:p>
          <a:p>
            <a:pPr marL="342900" indent="-342900" algn="just">
              <a:lnSpc>
                <a:spcPct val="100000"/>
              </a:lnSpc>
              <a:buSzPct val="85000"/>
              <a:buFont typeface="Arial" panose="020B0604020202020204" pitchFamily="34" charset="0"/>
              <a:buChar char="•"/>
            </a:pPr>
            <a:r>
              <a:rPr lang="en-US" sz="2000" dirty="0">
                <a:solidFill>
                  <a:srgbClr val="292934"/>
                </a:solidFill>
                <a:latin typeface="Arial"/>
                <a:ea typeface="DejaVu Sans"/>
              </a:rPr>
              <a:t>With the acquired knowledge so far, it is possible to start small projects.</a:t>
            </a:r>
            <a:endParaRPr dirty="0"/>
          </a:p>
          <a:p>
            <a:pPr marL="285750" indent="-285750" algn="just">
              <a:lnSpc>
                <a:spcPct val="100000"/>
              </a:lnSpc>
              <a:buFont typeface="Arial" panose="020B0604020202020204" pitchFamily="34" charset="0"/>
              <a:buChar char="•"/>
            </a:pPr>
            <a:endParaRPr dirty="0"/>
          </a:p>
          <a:p>
            <a:pPr marL="342900" indent="-342900" algn="just">
              <a:lnSpc>
                <a:spcPct val="100000"/>
              </a:lnSpc>
              <a:buSzPct val="85000"/>
              <a:buFont typeface="Arial" panose="020B0604020202020204" pitchFamily="34" charset="0"/>
              <a:buChar char="•"/>
            </a:pPr>
            <a:r>
              <a:rPr lang="en-US" sz="2000" dirty="0">
                <a:solidFill>
                  <a:srgbClr val="292934"/>
                </a:solidFill>
                <a:latin typeface="Arial"/>
                <a:ea typeface="DejaVu Sans"/>
              </a:rPr>
              <a:t>To collaborate with industry, it is necessary to own the technology before starting the transfer of technology. </a:t>
            </a:r>
            <a:endParaRPr dirty="0"/>
          </a:p>
          <a:p>
            <a:pPr marL="285750" indent="-285750" algn="just">
              <a:lnSpc>
                <a:spcPct val="100000"/>
              </a:lnSpc>
              <a:buFont typeface="Arial" panose="020B0604020202020204" pitchFamily="34" charset="0"/>
              <a:buChar char="•"/>
            </a:pPr>
            <a:endParaRPr dirty="0"/>
          </a:p>
          <a:p>
            <a:pPr marL="342900" indent="-342900" algn="just">
              <a:lnSpc>
                <a:spcPct val="100000"/>
              </a:lnSpc>
              <a:buSzPct val="85000"/>
              <a:buFont typeface="Arial" panose="020B0604020202020204" pitchFamily="34" charset="0"/>
              <a:buChar char="•"/>
            </a:pPr>
            <a:r>
              <a:rPr lang="en-US" sz="2000" dirty="0">
                <a:solidFill>
                  <a:srgbClr val="292934"/>
                </a:solidFill>
                <a:latin typeface="Arial"/>
                <a:ea typeface="DejaVu Sans"/>
              </a:rPr>
              <a:t>First projects starting with national funding and hosted by UAS and UG. </a:t>
            </a:r>
            <a:endParaRPr dirty="0"/>
          </a:p>
          <a:p>
            <a:pPr marL="285750" indent="-285750" algn="just">
              <a:lnSpc>
                <a:spcPct val="100000"/>
              </a:lnSpc>
              <a:buFont typeface="Arial" panose="020B0604020202020204" pitchFamily="34" charset="0"/>
              <a:buChar char="•"/>
            </a:pPr>
            <a:endParaRPr dirty="0"/>
          </a:p>
          <a:p>
            <a:pPr marL="342900" indent="-342900" algn="just">
              <a:lnSpc>
                <a:spcPct val="100000"/>
              </a:lnSpc>
              <a:buSzPct val="85000"/>
              <a:buFont typeface="Arial" panose="020B0604020202020204" pitchFamily="34" charset="0"/>
              <a:buChar char="•"/>
            </a:pPr>
            <a:r>
              <a:rPr lang="en-US" sz="2000" b="1" dirty="0">
                <a:solidFill>
                  <a:srgbClr val="292934"/>
                </a:solidFill>
                <a:latin typeface="Arial"/>
                <a:ea typeface="DejaVu Sans"/>
              </a:rPr>
              <a:t>Training of the CMAP accelerator engineers already began.</a:t>
            </a:r>
          </a:p>
          <a:p>
            <a:pPr algn="just">
              <a:buSzPct val="85000"/>
              <a:buFont typeface="Arial"/>
              <a:buChar char="•"/>
            </a:pPr>
            <a:endParaRPr lang="en-US" sz="2000" b="1" dirty="0">
              <a:solidFill>
                <a:srgbClr val="292934"/>
              </a:solidFill>
            </a:endParaRPr>
          </a:p>
          <a:p>
            <a:pPr marL="342900" indent="-342900" algn="just">
              <a:buSzPct val="85000"/>
              <a:buFont typeface="Arial" panose="020B0604020202020204" pitchFamily="34" charset="0"/>
              <a:buChar char="•"/>
            </a:pPr>
            <a:r>
              <a:rPr lang="en-US" sz="2000" b="1" dirty="0">
                <a:solidFill>
                  <a:srgbClr val="292934"/>
                </a:solidFill>
              </a:rPr>
              <a:t>We are happy and eager to collaborate with the EIC project.</a:t>
            </a:r>
          </a:p>
          <a:p>
            <a:pPr algn="just">
              <a:lnSpc>
                <a:spcPct val="100000"/>
              </a:lnSpc>
              <a:buSzPct val="85000"/>
              <a:buFont typeface="Arial"/>
              <a:buChar char="•"/>
            </a:pPr>
            <a:endParaRPr lang="en-US" sz="2000" b="1" dirty="0">
              <a:solidFill>
                <a:srgbClr val="292934"/>
              </a:solidFill>
              <a:latin typeface="Arial"/>
              <a:ea typeface="DejaVu Sans"/>
            </a:endParaRPr>
          </a:p>
          <a:p>
            <a:pPr algn="just">
              <a:lnSpc>
                <a:spcPct val="100000"/>
              </a:lnSpc>
              <a:buSzPct val="85000"/>
            </a:pPr>
            <a:endParaRPr dirty="0"/>
          </a:p>
        </p:txBody>
      </p:sp>
      <p:sp>
        <p:nvSpPr>
          <p:cNvPr id="517" name="CustomShape 3"/>
          <p:cNvSpPr/>
          <p:nvPr/>
        </p:nvSpPr>
        <p:spPr>
          <a:xfrm>
            <a:off x="9144120" y="18360"/>
            <a:ext cx="1064880" cy="327240"/>
          </a:xfrm>
          <a:prstGeom prst="rect">
            <a:avLst/>
          </a:prstGeom>
          <a:noFill/>
          <a:ln>
            <a:noFill/>
          </a:ln>
        </p:spPr>
        <p:txBody>
          <a:bodyPr lIns="90000" tIns="45000" rIns="90000" bIns="45000" anchor="ctr"/>
          <a:lstStyle/>
          <a:p>
            <a:pPr>
              <a:lnSpc>
                <a:spcPct val="100000"/>
              </a:lnSpc>
            </a:pPr>
            <a:fld id="{3DFD4B13-148A-4FF8-AB65-53AB00C395FF}" type="slidenum">
              <a:rPr lang="en-US" sz="1400" b="1">
                <a:solidFill>
                  <a:srgbClr val="FFFFFF"/>
                </a:solidFill>
                <a:latin typeface="Arial"/>
                <a:ea typeface="DejaVu Sans"/>
              </a:rPr>
              <a:t>23</a:t>
            </a:fld>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9" name="CustomShape 1"/>
          <p:cNvSpPr/>
          <p:nvPr/>
        </p:nvSpPr>
        <p:spPr>
          <a:xfrm>
            <a:off x="333633" y="500743"/>
            <a:ext cx="11121081" cy="988920"/>
          </a:xfrm>
          <a:prstGeom prst="rect">
            <a:avLst/>
          </a:prstGeom>
          <a:noFill/>
          <a:ln>
            <a:noFill/>
          </a:ln>
        </p:spPr>
        <p:txBody>
          <a:bodyPr lIns="90000" tIns="45000" rIns="90000" bIns="45000" anchor="ctr"/>
          <a:lstStyle/>
          <a:p>
            <a:pPr>
              <a:lnSpc>
                <a:spcPct val="100000"/>
              </a:lnSpc>
            </a:pPr>
            <a:r>
              <a:rPr lang="en-US" sz="4400" dirty="0">
                <a:solidFill>
                  <a:srgbClr val="D2533C"/>
                </a:solidFill>
                <a:latin typeface="Arial"/>
                <a:ea typeface="DejaVu Sans"/>
              </a:rPr>
              <a:t>Thank you very much for your attention!</a:t>
            </a:r>
            <a:endParaRPr dirty="0"/>
          </a:p>
        </p:txBody>
      </p:sp>
      <p:sp>
        <p:nvSpPr>
          <p:cNvPr id="520" name="CustomShape 2"/>
          <p:cNvSpPr/>
          <p:nvPr/>
        </p:nvSpPr>
        <p:spPr>
          <a:xfrm>
            <a:off x="9144120" y="18360"/>
            <a:ext cx="1064880" cy="327240"/>
          </a:xfrm>
          <a:prstGeom prst="rect">
            <a:avLst/>
          </a:prstGeom>
          <a:noFill/>
          <a:ln>
            <a:noFill/>
          </a:ln>
        </p:spPr>
        <p:txBody>
          <a:bodyPr lIns="90000" tIns="45000" rIns="90000" bIns="45000" anchor="ctr"/>
          <a:lstStyle/>
          <a:p>
            <a:pPr>
              <a:lnSpc>
                <a:spcPct val="100000"/>
              </a:lnSpc>
            </a:pPr>
            <a:fld id="{6E7F4349-925A-4196-BCEA-AD026F5C071E}" type="slidenum">
              <a:rPr lang="en-US" sz="1400" b="1">
                <a:solidFill>
                  <a:srgbClr val="FFFFFF"/>
                </a:solidFill>
                <a:latin typeface="Arial"/>
                <a:ea typeface="DejaVu Sans"/>
              </a:rPr>
              <a:t>24</a:t>
            </a:fld>
            <a:endParaRPr/>
          </a:p>
        </p:txBody>
      </p:sp>
      <p:pic>
        <p:nvPicPr>
          <p:cNvPr id="521" name="Imagen 4"/>
          <p:cNvPicPr/>
          <p:nvPr/>
        </p:nvPicPr>
        <p:blipFill>
          <a:blip r:embed="rId2"/>
          <a:stretch>
            <a:fillRect/>
          </a:stretch>
        </p:blipFill>
        <p:spPr>
          <a:xfrm>
            <a:off x="4602900" y="2974532"/>
            <a:ext cx="2986200" cy="847080"/>
          </a:xfrm>
          <a:prstGeom prst="rect">
            <a:avLst/>
          </a:prstGeom>
          <a:ln>
            <a:noFill/>
          </a:ln>
        </p:spPr>
      </p:pic>
      <p:sp>
        <p:nvSpPr>
          <p:cNvPr id="522" name="CustomShape 3"/>
          <p:cNvSpPr/>
          <p:nvPr/>
        </p:nvSpPr>
        <p:spPr>
          <a:xfrm>
            <a:off x="3851234" y="4901478"/>
            <a:ext cx="4230720" cy="516960"/>
          </a:xfrm>
          <a:prstGeom prst="rect">
            <a:avLst/>
          </a:prstGeom>
          <a:noFill/>
          <a:ln>
            <a:noFill/>
          </a:ln>
        </p:spPr>
        <p:txBody>
          <a:bodyPr lIns="90000" tIns="45000" rIns="90000" bIns="45000"/>
          <a:lstStyle/>
          <a:p>
            <a:pPr algn="ctr">
              <a:lnSpc>
                <a:spcPct val="100000"/>
              </a:lnSpc>
            </a:pPr>
            <a:r>
              <a:rPr lang="en-US" dirty="0">
                <a:solidFill>
                  <a:srgbClr val="000000"/>
                </a:solidFill>
                <a:latin typeface="Arial"/>
                <a:ea typeface="DejaVu Sans"/>
              </a:rPr>
              <a:t>http://</a:t>
            </a:r>
            <a:r>
              <a:rPr lang="en-US" dirty="0" err="1">
                <a:solidFill>
                  <a:srgbClr val="000000"/>
                </a:solidFill>
                <a:latin typeface="Arial"/>
                <a:ea typeface="DejaVu Sans"/>
              </a:rPr>
              <a:t>www.cmapweb.org</a:t>
            </a:r>
            <a:r>
              <a:rPr lang="en-US" dirty="0">
                <a:solidFill>
                  <a:srgbClr val="000000"/>
                </a:solidFill>
                <a:latin typeface="Arial"/>
                <a:ea typeface="DejaVu Sans"/>
              </a:rPr>
              <a:t>/</a:t>
            </a:r>
            <a:endParaRPr sz="1200" dirty="0"/>
          </a:p>
        </p:txBody>
      </p:sp>
      <p:sp>
        <p:nvSpPr>
          <p:cNvPr id="523" name="CustomShape 4"/>
          <p:cNvSpPr/>
          <p:nvPr/>
        </p:nvSpPr>
        <p:spPr>
          <a:xfrm>
            <a:off x="4107554" y="5312219"/>
            <a:ext cx="3974400" cy="364680"/>
          </a:xfrm>
          <a:prstGeom prst="rect">
            <a:avLst/>
          </a:prstGeom>
          <a:noFill/>
          <a:ln>
            <a:noFill/>
          </a:ln>
        </p:spPr>
        <p:txBody>
          <a:bodyPr wrap="none" lIns="90000" tIns="45000" rIns="90000" bIns="45000"/>
          <a:lstStyle/>
          <a:p>
            <a:pPr>
              <a:lnSpc>
                <a:spcPct val="100000"/>
              </a:lnSpc>
            </a:pPr>
            <a:r>
              <a:rPr lang="en-US" dirty="0">
                <a:solidFill>
                  <a:srgbClr val="000000"/>
                </a:solidFill>
                <a:latin typeface="Arial"/>
                <a:ea typeface="DejaVu Sans"/>
              </a:rPr>
              <a:t>https://</a:t>
            </a:r>
            <a:r>
              <a:rPr lang="en-US" dirty="0" err="1">
                <a:solidFill>
                  <a:srgbClr val="000000"/>
                </a:solidFill>
                <a:latin typeface="Arial"/>
                <a:ea typeface="DejaVu Sans"/>
              </a:rPr>
              <a:t>www.facebook.com</a:t>
            </a:r>
            <a:r>
              <a:rPr lang="en-US" dirty="0">
                <a:solidFill>
                  <a:srgbClr val="000000"/>
                </a:solidFill>
                <a:latin typeface="Arial"/>
                <a:ea typeface="DejaVu Sans"/>
              </a:rPr>
              <a:t>/</a:t>
            </a:r>
            <a:r>
              <a:rPr lang="en-US" dirty="0" err="1">
                <a:solidFill>
                  <a:srgbClr val="000000"/>
                </a:solidFill>
                <a:latin typeface="Arial"/>
                <a:ea typeface="DejaVu Sans"/>
              </a:rPr>
              <a:t>CMAPmex</a:t>
            </a:r>
            <a:endParaRPr dirty="0"/>
          </a:p>
        </p:txBody>
      </p:sp>
      <p:pic>
        <p:nvPicPr>
          <p:cNvPr id="1026" name="Picture 2" descr="escudo universidad de guanajuato 4">
            <a:extLst>
              <a:ext uri="{FF2B5EF4-FFF2-40B4-BE49-F238E27FC236}">
                <a16:creationId xmlns:a16="http://schemas.microsoft.com/office/drawing/2014/main" id="{629E842E-4D89-9D4D-A8A2-7DDA7C0D8A9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7849" y="2323070"/>
            <a:ext cx="2977870" cy="2209822"/>
          </a:xfrm>
          <a:prstGeom prst="rect">
            <a:avLst/>
          </a:prstGeom>
          <a:noFill/>
          <a:extLst>
            <a:ext uri="{909E8E84-426E-40DD-AFC4-6F175D3DCCD1}">
              <a14:hiddenFill xmlns:a14="http://schemas.microsoft.com/office/drawing/2010/main">
                <a:solidFill>
                  <a:srgbClr val="FFFFFF"/>
                </a:solidFill>
              </a14:hiddenFill>
            </a:ext>
          </a:extLst>
        </p:spPr>
      </p:pic>
      <p:sp>
        <p:nvSpPr>
          <p:cNvPr id="2" name="Rectángulo 1">
            <a:extLst>
              <a:ext uri="{FF2B5EF4-FFF2-40B4-BE49-F238E27FC236}">
                <a16:creationId xmlns:a16="http://schemas.microsoft.com/office/drawing/2014/main" id="{4A095CA3-1B4B-CF4B-8391-69367D135CB6}"/>
              </a:ext>
            </a:extLst>
          </p:cNvPr>
          <p:cNvSpPr/>
          <p:nvPr/>
        </p:nvSpPr>
        <p:spPr>
          <a:xfrm>
            <a:off x="577849" y="5290121"/>
            <a:ext cx="2493055" cy="369332"/>
          </a:xfrm>
          <a:prstGeom prst="rect">
            <a:avLst/>
          </a:prstGeom>
        </p:spPr>
        <p:txBody>
          <a:bodyPr wrap="none">
            <a:spAutoFit/>
          </a:bodyPr>
          <a:lstStyle/>
          <a:p>
            <a:r>
              <a:rPr lang="es-MX" dirty="0"/>
              <a:t>http://www.dci.ugto.mx</a:t>
            </a:r>
          </a:p>
        </p:txBody>
      </p:sp>
      <p:pic>
        <p:nvPicPr>
          <p:cNvPr id="1028" name="Picture 4" descr="Universidad Autónoma de Sinaloa - Wikipedia, la enciclopedia libre">
            <a:extLst>
              <a:ext uri="{FF2B5EF4-FFF2-40B4-BE49-F238E27FC236}">
                <a16:creationId xmlns:a16="http://schemas.microsoft.com/office/drawing/2014/main" id="{676FA1E7-DEDD-6641-BFD2-828D1769C31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516325" y="2209267"/>
            <a:ext cx="2097826" cy="2692211"/>
          </a:xfrm>
          <a:prstGeom prst="rect">
            <a:avLst/>
          </a:prstGeom>
          <a:noFill/>
          <a:extLst>
            <a:ext uri="{909E8E84-426E-40DD-AFC4-6F175D3DCCD1}">
              <a14:hiddenFill xmlns:a14="http://schemas.microsoft.com/office/drawing/2010/main">
                <a:solidFill>
                  <a:srgbClr val="FFFFFF"/>
                </a:solidFill>
              </a14:hiddenFill>
            </a:ext>
          </a:extLst>
        </p:spPr>
      </p:pic>
      <p:sp>
        <p:nvSpPr>
          <p:cNvPr id="4" name="Rectángulo 3">
            <a:extLst>
              <a:ext uri="{FF2B5EF4-FFF2-40B4-BE49-F238E27FC236}">
                <a16:creationId xmlns:a16="http://schemas.microsoft.com/office/drawing/2014/main" id="{1E6AC90D-E81E-934F-83A9-14843A5BB09C}"/>
              </a:ext>
            </a:extLst>
          </p:cNvPr>
          <p:cNvSpPr/>
          <p:nvPr/>
        </p:nvSpPr>
        <p:spPr>
          <a:xfrm>
            <a:off x="8818342" y="5270843"/>
            <a:ext cx="3223959" cy="369332"/>
          </a:xfrm>
          <a:prstGeom prst="rect">
            <a:avLst/>
          </a:prstGeom>
        </p:spPr>
        <p:txBody>
          <a:bodyPr wrap="none">
            <a:spAutoFit/>
          </a:bodyPr>
          <a:lstStyle/>
          <a:p>
            <a:r>
              <a:rPr lang="es-MX" dirty="0"/>
              <a:t>http://ecfm.uas.edu.mx/portal/</a:t>
            </a: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0" name="Group 59">
            <a:extLst>
              <a:ext uri="{FF2B5EF4-FFF2-40B4-BE49-F238E27FC236}">
                <a16:creationId xmlns:a16="http://schemas.microsoft.com/office/drawing/2014/main" id="{5FC2588F-DE33-4847-AEB5-771508AD3318}"/>
              </a:ext>
            </a:extLst>
          </p:cNvPr>
          <p:cNvGrpSpPr/>
          <p:nvPr/>
        </p:nvGrpSpPr>
        <p:grpSpPr>
          <a:xfrm>
            <a:off x="-234341" y="177282"/>
            <a:ext cx="12660681" cy="6503436"/>
            <a:chOff x="-234341" y="177282"/>
            <a:chExt cx="12660681" cy="6503436"/>
          </a:xfrm>
        </p:grpSpPr>
        <p:grpSp>
          <p:nvGrpSpPr>
            <p:cNvPr id="46" name="Group 45">
              <a:extLst>
                <a:ext uri="{FF2B5EF4-FFF2-40B4-BE49-F238E27FC236}">
                  <a16:creationId xmlns:a16="http://schemas.microsoft.com/office/drawing/2014/main" id="{B63A17DA-083D-499B-86A9-C803CEF9D7DC}"/>
                </a:ext>
              </a:extLst>
            </p:cNvPr>
            <p:cNvGrpSpPr/>
            <p:nvPr/>
          </p:nvGrpSpPr>
          <p:grpSpPr>
            <a:xfrm>
              <a:off x="-234341" y="177282"/>
              <a:ext cx="12660681" cy="6503436"/>
              <a:chOff x="-234341" y="177282"/>
              <a:chExt cx="12660681" cy="6503436"/>
            </a:xfrm>
          </p:grpSpPr>
          <p:pic>
            <p:nvPicPr>
              <p:cNvPr id="3" name="Picture 2" descr="A picture containing drawing&#10;&#10;Description automatically generated">
                <a:extLst>
                  <a:ext uri="{FF2B5EF4-FFF2-40B4-BE49-F238E27FC236}">
                    <a16:creationId xmlns:a16="http://schemas.microsoft.com/office/drawing/2014/main" id="{F4FA639C-1BA0-4F5B-8393-BF3DC9A292BC}"/>
                  </a:ext>
                </a:extLst>
              </p:cNvPr>
              <p:cNvPicPr>
                <a:picLocks noChangeAspect="1"/>
              </p:cNvPicPr>
              <p:nvPr/>
            </p:nvPicPr>
            <p:blipFill>
              <a:blip r:embed="rId2">
                <a:alphaModFix amt="50000"/>
                <a:extLst>
                  <a:ext uri="{28A0092B-C50C-407E-A947-70E740481C1C}">
                    <a14:useLocalDpi xmlns:a14="http://schemas.microsoft.com/office/drawing/2010/main" val="0"/>
                  </a:ext>
                </a:extLst>
              </a:blip>
              <a:stretch>
                <a:fillRect/>
              </a:stretch>
            </p:blipFill>
            <p:spPr>
              <a:xfrm>
                <a:off x="-234341" y="177282"/>
                <a:ext cx="12660681" cy="6503436"/>
              </a:xfrm>
              <a:prstGeom prst="rect">
                <a:avLst/>
              </a:prstGeom>
            </p:spPr>
          </p:pic>
          <p:sp>
            <p:nvSpPr>
              <p:cNvPr id="6" name="TextBox 5">
                <a:extLst>
                  <a:ext uri="{FF2B5EF4-FFF2-40B4-BE49-F238E27FC236}">
                    <a16:creationId xmlns:a16="http://schemas.microsoft.com/office/drawing/2014/main" id="{F1C018B3-B8FB-402D-9E62-337DB2F15609}"/>
                  </a:ext>
                </a:extLst>
              </p:cNvPr>
              <p:cNvSpPr txBox="1"/>
              <p:nvPr/>
            </p:nvSpPr>
            <p:spPr>
              <a:xfrm>
                <a:off x="482469" y="3142128"/>
                <a:ext cx="1847463" cy="1569660"/>
              </a:xfrm>
              <a:prstGeom prst="rect">
                <a:avLst/>
              </a:prstGeom>
              <a:solidFill>
                <a:schemeClr val="bg1">
                  <a:alpha val="50196"/>
                </a:schemeClr>
              </a:solidFill>
              <a:ln>
                <a:solidFill>
                  <a:schemeClr val="tx1"/>
                </a:solidFill>
              </a:ln>
            </p:spPr>
            <p:txBody>
              <a:bodyPr wrap="square" rtlCol="0" anchor="ctr">
                <a:spAutoFit/>
              </a:bodyPr>
              <a:lstStyle/>
              <a:p>
                <a:pPr algn="ctr"/>
                <a:r>
                  <a:rPr lang="en-US" sz="1600" b="1" u="sng" dirty="0">
                    <a:solidFill>
                      <a:srgbClr val="0070C0"/>
                    </a:solidFill>
                  </a:rPr>
                  <a:t>U. Guanajuato</a:t>
                </a:r>
                <a:endParaRPr lang="en-US" sz="1600" dirty="0">
                  <a:solidFill>
                    <a:srgbClr val="0070C0"/>
                  </a:solidFill>
                </a:endParaRPr>
              </a:p>
              <a:p>
                <a:pPr algn="ctr"/>
                <a:r>
                  <a:rPr lang="en-US" sz="1600" dirty="0">
                    <a:solidFill>
                      <a:srgbClr val="0070C0"/>
                    </a:solidFill>
                  </a:rPr>
                  <a:t>Karim Hernández</a:t>
                </a:r>
              </a:p>
              <a:p>
                <a:pPr algn="ctr"/>
                <a:r>
                  <a:rPr lang="en-US" sz="1600" dirty="0">
                    <a:solidFill>
                      <a:srgbClr val="0070C0"/>
                    </a:solidFill>
                  </a:rPr>
                  <a:t>Humberto Maury</a:t>
                </a:r>
              </a:p>
              <a:p>
                <a:pPr algn="ctr"/>
                <a:r>
                  <a:rPr lang="en-US" sz="1600" dirty="0">
                    <a:solidFill>
                      <a:srgbClr val="0070C0"/>
                    </a:solidFill>
                  </a:rPr>
                  <a:t>Daniel Chávez</a:t>
                </a:r>
              </a:p>
              <a:p>
                <a:pPr algn="ctr"/>
                <a:r>
                  <a:rPr lang="en-US" sz="1600" dirty="0">
                    <a:solidFill>
                      <a:srgbClr val="0070C0"/>
                    </a:solidFill>
                  </a:rPr>
                  <a:t>Ricardo Montoya</a:t>
                </a:r>
              </a:p>
              <a:p>
                <a:pPr algn="ctr"/>
                <a:r>
                  <a:rPr lang="en-US" sz="1600" dirty="0">
                    <a:solidFill>
                      <a:srgbClr val="0070C0"/>
                    </a:solidFill>
                  </a:rPr>
                  <a:t>Cecilia Araujo</a:t>
                </a:r>
              </a:p>
            </p:txBody>
          </p:sp>
          <p:sp>
            <p:nvSpPr>
              <p:cNvPr id="7" name="TextBox 6">
                <a:extLst>
                  <a:ext uri="{FF2B5EF4-FFF2-40B4-BE49-F238E27FC236}">
                    <a16:creationId xmlns:a16="http://schemas.microsoft.com/office/drawing/2014/main" id="{42E582BE-905A-4D95-95BA-0F0128C4FCE1}"/>
                  </a:ext>
                </a:extLst>
              </p:cNvPr>
              <p:cNvSpPr txBox="1"/>
              <p:nvPr/>
            </p:nvSpPr>
            <p:spPr>
              <a:xfrm>
                <a:off x="6357793" y="658143"/>
                <a:ext cx="1847463" cy="1077218"/>
              </a:xfrm>
              <a:prstGeom prst="rect">
                <a:avLst/>
              </a:prstGeom>
              <a:solidFill>
                <a:srgbClr val="FFFFFF">
                  <a:alpha val="50196"/>
                </a:srgbClr>
              </a:solidFill>
              <a:ln>
                <a:solidFill>
                  <a:schemeClr val="tx1"/>
                </a:solidFill>
              </a:ln>
            </p:spPr>
            <p:txBody>
              <a:bodyPr wrap="square" rtlCol="0" anchor="ctr">
                <a:spAutoFit/>
              </a:bodyPr>
              <a:lstStyle/>
              <a:p>
                <a:pPr algn="ctr"/>
                <a:r>
                  <a:rPr lang="en-US" sz="1600" b="1" u="sng" dirty="0">
                    <a:solidFill>
                      <a:srgbClr val="0070C0"/>
                    </a:solidFill>
                  </a:rPr>
                  <a:t>CERN</a:t>
                </a:r>
              </a:p>
              <a:p>
                <a:pPr algn="ctr"/>
                <a:r>
                  <a:rPr lang="en-US" sz="1600" dirty="0">
                    <a:solidFill>
                      <a:srgbClr val="0070C0"/>
                    </a:solidFill>
                  </a:rPr>
                  <a:t>Alex Castilla</a:t>
                </a:r>
              </a:p>
              <a:p>
                <a:pPr algn="ctr"/>
                <a:r>
                  <a:rPr lang="en-US" sz="1600" dirty="0">
                    <a:solidFill>
                      <a:srgbClr val="0070C0"/>
                    </a:solidFill>
                  </a:rPr>
                  <a:t>Marco Valdivia</a:t>
                </a:r>
              </a:p>
              <a:p>
                <a:pPr algn="ctr"/>
                <a:r>
                  <a:rPr lang="en-US" sz="1600" dirty="0">
                    <a:solidFill>
                      <a:srgbClr val="0070C0"/>
                    </a:solidFill>
                  </a:rPr>
                  <a:t>Luis Medina</a:t>
                </a:r>
              </a:p>
            </p:txBody>
          </p:sp>
          <p:sp>
            <p:nvSpPr>
              <p:cNvPr id="11" name="TextBox 10">
                <a:extLst>
                  <a:ext uri="{FF2B5EF4-FFF2-40B4-BE49-F238E27FC236}">
                    <a16:creationId xmlns:a16="http://schemas.microsoft.com/office/drawing/2014/main" id="{C62278D1-4D81-456C-B2F1-9A9CCA5FE751}"/>
                  </a:ext>
                </a:extLst>
              </p:cNvPr>
              <p:cNvSpPr txBox="1"/>
              <p:nvPr/>
            </p:nvSpPr>
            <p:spPr>
              <a:xfrm>
                <a:off x="10485220" y="2399138"/>
                <a:ext cx="1177474" cy="584775"/>
              </a:xfrm>
              <a:prstGeom prst="rect">
                <a:avLst/>
              </a:prstGeom>
              <a:solidFill>
                <a:srgbClr val="FFFFFF">
                  <a:alpha val="50196"/>
                </a:srgbClr>
              </a:solidFill>
              <a:ln>
                <a:solidFill>
                  <a:schemeClr val="tx1"/>
                </a:solidFill>
              </a:ln>
            </p:spPr>
            <p:txBody>
              <a:bodyPr wrap="square" rtlCol="0" anchor="ctr">
                <a:spAutoFit/>
              </a:bodyPr>
              <a:lstStyle/>
              <a:p>
                <a:pPr algn="ctr"/>
                <a:r>
                  <a:rPr lang="en-US" sz="1600" b="1" u="sng" dirty="0">
                    <a:solidFill>
                      <a:srgbClr val="0070C0"/>
                    </a:solidFill>
                  </a:rPr>
                  <a:t>J-PARC</a:t>
                </a:r>
              </a:p>
              <a:p>
                <a:pPr algn="ctr"/>
                <a:r>
                  <a:rPr lang="en-US" sz="1600" dirty="0">
                    <a:solidFill>
                      <a:srgbClr val="0070C0"/>
                    </a:solidFill>
                  </a:rPr>
                  <a:t>Bruce Yee</a:t>
                </a:r>
              </a:p>
            </p:txBody>
          </p:sp>
          <p:sp>
            <p:nvSpPr>
              <p:cNvPr id="12" name="TextBox 11">
                <a:extLst>
                  <a:ext uri="{FF2B5EF4-FFF2-40B4-BE49-F238E27FC236}">
                    <a16:creationId xmlns:a16="http://schemas.microsoft.com/office/drawing/2014/main" id="{F597E9ED-CE09-4A39-BB99-87DC516CB6C7}"/>
                  </a:ext>
                </a:extLst>
              </p:cNvPr>
              <p:cNvSpPr txBox="1"/>
              <p:nvPr/>
            </p:nvSpPr>
            <p:spPr>
              <a:xfrm>
                <a:off x="6322051" y="2170056"/>
                <a:ext cx="1318426" cy="584775"/>
              </a:xfrm>
              <a:prstGeom prst="rect">
                <a:avLst/>
              </a:prstGeom>
              <a:solidFill>
                <a:srgbClr val="FFFFFF">
                  <a:alpha val="50196"/>
                </a:srgbClr>
              </a:solidFill>
              <a:ln>
                <a:solidFill>
                  <a:schemeClr val="tx1"/>
                </a:solidFill>
              </a:ln>
            </p:spPr>
            <p:txBody>
              <a:bodyPr wrap="square" rtlCol="0" anchor="ctr">
                <a:spAutoFit/>
              </a:bodyPr>
              <a:lstStyle/>
              <a:p>
                <a:pPr algn="ctr"/>
                <a:r>
                  <a:rPr lang="en-US" sz="1600" b="1" u="sng" dirty="0">
                    <a:solidFill>
                      <a:srgbClr val="0070C0"/>
                    </a:solidFill>
                  </a:rPr>
                  <a:t>ESRF</a:t>
                </a:r>
                <a:endParaRPr lang="en-US" sz="1600" dirty="0">
                  <a:solidFill>
                    <a:srgbClr val="0070C0"/>
                  </a:solidFill>
                </a:endParaRPr>
              </a:p>
              <a:p>
                <a:pPr algn="ctr"/>
                <a:r>
                  <a:rPr lang="en-US" sz="1600" dirty="0">
                    <a:solidFill>
                      <a:srgbClr val="0070C0"/>
                    </a:solidFill>
                  </a:rPr>
                  <a:t>Juan Reyes</a:t>
                </a:r>
              </a:p>
            </p:txBody>
          </p:sp>
          <p:sp>
            <p:nvSpPr>
              <p:cNvPr id="13" name="TextBox 12">
                <a:extLst>
                  <a:ext uri="{FF2B5EF4-FFF2-40B4-BE49-F238E27FC236}">
                    <a16:creationId xmlns:a16="http://schemas.microsoft.com/office/drawing/2014/main" id="{AC8B4347-3717-4DCA-A5D2-F5062602666D}"/>
                  </a:ext>
                </a:extLst>
              </p:cNvPr>
              <p:cNvSpPr txBox="1"/>
              <p:nvPr/>
            </p:nvSpPr>
            <p:spPr>
              <a:xfrm>
                <a:off x="1406201" y="642432"/>
                <a:ext cx="1775763" cy="584775"/>
              </a:xfrm>
              <a:prstGeom prst="rect">
                <a:avLst/>
              </a:prstGeom>
              <a:solidFill>
                <a:srgbClr val="FFFFFF">
                  <a:alpha val="50196"/>
                </a:srgbClr>
              </a:solidFill>
              <a:ln>
                <a:solidFill>
                  <a:schemeClr val="tx1"/>
                </a:solidFill>
              </a:ln>
            </p:spPr>
            <p:txBody>
              <a:bodyPr wrap="square" rtlCol="0" anchor="ctr">
                <a:spAutoFit/>
              </a:bodyPr>
              <a:lstStyle/>
              <a:p>
                <a:pPr algn="ctr"/>
                <a:r>
                  <a:rPr lang="en-US" sz="1600" b="1" u="sng" dirty="0">
                    <a:solidFill>
                      <a:srgbClr val="0070C0"/>
                    </a:solidFill>
                  </a:rPr>
                  <a:t>U. New Mexico</a:t>
                </a:r>
                <a:endParaRPr lang="en-US" sz="1600" dirty="0">
                  <a:solidFill>
                    <a:srgbClr val="0070C0"/>
                  </a:solidFill>
                </a:endParaRPr>
              </a:p>
              <a:p>
                <a:pPr algn="ctr"/>
                <a:r>
                  <a:rPr lang="en-US" sz="1600" dirty="0">
                    <a:solidFill>
                      <a:srgbClr val="0070C0"/>
                    </a:solidFill>
                  </a:rPr>
                  <a:t>Salvador Sosa</a:t>
                </a:r>
              </a:p>
            </p:txBody>
          </p:sp>
          <p:sp>
            <p:nvSpPr>
              <p:cNvPr id="14" name="TextBox 13">
                <a:extLst>
                  <a:ext uri="{FF2B5EF4-FFF2-40B4-BE49-F238E27FC236}">
                    <a16:creationId xmlns:a16="http://schemas.microsoft.com/office/drawing/2014/main" id="{421AC26A-910F-40C1-AA1C-56F0CAFD0FCD}"/>
                  </a:ext>
                </a:extLst>
              </p:cNvPr>
              <p:cNvSpPr txBox="1"/>
              <p:nvPr/>
            </p:nvSpPr>
            <p:spPr>
              <a:xfrm>
                <a:off x="45929" y="1448057"/>
                <a:ext cx="1660852" cy="1077218"/>
              </a:xfrm>
              <a:prstGeom prst="rect">
                <a:avLst/>
              </a:prstGeom>
              <a:solidFill>
                <a:srgbClr val="FFFFFF">
                  <a:alpha val="50196"/>
                </a:srgbClr>
              </a:solidFill>
              <a:ln>
                <a:solidFill>
                  <a:schemeClr val="tx1"/>
                </a:solidFill>
              </a:ln>
            </p:spPr>
            <p:txBody>
              <a:bodyPr wrap="square" rtlCol="0" anchor="ctr">
                <a:spAutoFit/>
              </a:bodyPr>
              <a:lstStyle/>
              <a:p>
                <a:pPr algn="ctr"/>
                <a:r>
                  <a:rPr lang="en-US" sz="1600" b="1" u="sng" dirty="0">
                    <a:solidFill>
                      <a:srgbClr val="0070C0"/>
                    </a:solidFill>
                  </a:rPr>
                  <a:t>U. Sinaloa</a:t>
                </a:r>
                <a:endParaRPr lang="en-US" sz="1600" dirty="0">
                  <a:solidFill>
                    <a:srgbClr val="0070C0"/>
                  </a:solidFill>
                </a:endParaRPr>
              </a:p>
              <a:p>
                <a:pPr algn="ctr"/>
                <a:r>
                  <a:rPr lang="en-US" sz="1600" dirty="0" err="1">
                    <a:solidFill>
                      <a:srgbClr val="0070C0"/>
                    </a:solidFill>
                  </a:rPr>
                  <a:t>Cristhian</a:t>
                </a:r>
                <a:r>
                  <a:rPr lang="en-US" sz="1600" dirty="0">
                    <a:solidFill>
                      <a:srgbClr val="0070C0"/>
                    </a:solidFill>
                  </a:rPr>
                  <a:t> Valerio</a:t>
                </a:r>
              </a:p>
              <a:p>
                <a:pPr algn="ctr"/>
                <a:r>
                  <a:rPr lang="en-US" sz="1600" dirty="0">
                    <a:solidFill>
                      <a:srgbClr val="0070C0"/>
                    </a:solidFill>
                  </a:rPr>
                  <a:t>Carlos Duarte</a:t>
                </a:r>
              </a:p>
              <a:p>
                <a:pPr algn="ctr"/>
                <a:r>
                  <a:rPr lang="en-US" sz="1600" dirty="0">
                    <a:solidFill>
                      <a:srgbClr val="0070C0"/>
                    </a:solidFill>
                  </a:rPr>
                  <a:t>Victor Lizarraga</a:t>
                </a:r>
              </a:p>
            </p:txBody>
          </p:sp>
          <p:cxnSp>
            <p:nvCxnSpPr>
              <p:cNvPr id="16" name="Straight Arrow Connector 15">
                <a:extLst>
                  <a:ext uri="{FF2B5EF4-FFF2-40B4-BE49-F238E27FC236}">
                    <a16:creationId xmlns:a16="http://schemas.microsoft.com/office/drawing/2014/main" id="{175C1127-B41D-431A-A2C0-155521571E09}"/>
                  </a:ext>
                </a:extLst>
              </p:cNvPr>
              <p:cNvCxnSpPr>
                <a:cxnSpLocks/>
                <a:stCxn id="13" idx="2"/>
              </p:cNvCxnSpPr>
              <p:nvPr/>
            </p:nvCxnSpPr>
            <p:spPr>
              <a:xfrm flipH="1">
                <a:off x="2235267" y="1227207"/>
                <a:ext cx="58816" cy="91862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5E46BA9E-D123-4907-AD01-225AE6011604}"/>
                  </a:ext>
                </a:extLst>
              </p:cNvPr>
              <p:cNvCxnSpPr>
                <a:cxnSpLocks/>
                <a:stCxn id="14" idx="3"/>
              </p:cNvCxnSpPr>
              <p:nvPr/>
            </p:nvCxnSpPr>
            <p:spPr>
              <a:xfrm>
                <a:off x="1706781" y="1986666"/>
                <a:ext cx="405574" cy="41247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6B6D5E39-0B9F-49B3-A9DE-9C246611CEA0}"/>
                  </a:ext>
                </a:extLst>
              </p:cNvPr>
              <p:cNvCxnSpPr>
                <a:cxnSpLocks/>
                <a:stCxn id="6" idx="0"/>
              </p:cNvCxnSpPr>
              <p:nvPr/>
            </p:nvCxnSpPr>
            <p:spPr>
              <a:xfrm flipV="1">
                <a:off x="1406201" y="2548598"/>
                <a:ext cx="918448" cy="59353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53A349D4-C500-429B-9389-A8377A584695}"/>
                  </a:ext>
                </a:extLst>
              </p:cNvPr>
              <p:cNvCxnSpPr>
                <a:cxnSpLocks/>
                <a:stCxn id="12" idx="0"/>
              </p:cNvCxnSpPr>
              <p:nvPr/>
            </p:nvCxnSpPr>
            <p:spPr>
              <a:xfrm flipH="1" flipV="1">
                <a:off x="6010624" y="1612250"/>
                <a:ext cx="970640" cy="55780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E0C58F2B-B05F-4786-BCC8-F3337AD5B1A6}"/>
                  </a:ext>
                </a:extLst>
              </p:cNvPr>
              <p:cNvCxnSpPr>
                <a:cxnSpLocks/>
                <a:stCxn id="7" idx="1"/>
              </p:cNvCxnSpPr>
              <p:nvPr/>
            </p:nvCxnSpPr>
            <p:spPr>
              <a:xfrm flipH="1">
                <a:off x="5952219" y="1196752"/>
                <a:ext cx="405574" cy="41549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AB626AF7-081A-41B8-BBC5-20C1066CF246}"/>
                  </a:ext>
                </a:extLst>
              </p:cNvPr>
              <p:cNvCxnSpPr>
                <a:cxnSpLocks/>
                <a:stCxn id="11" idx="0"/>
              </p:cNvCxnSpPr>
              <p:nvPr/>
            </p:nvCxnSpPr>
            <p:spPr>
              <a:xfrm flipH="1" flipV="1">
                <a:off x="10353869" y="1983478"/>
                <a:ext cx="720088" cy="41566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sp>
          <p:nvSpPr>
            <p:cNvPr id="47" name="TextBox 46">
              <a:extLst>
                <a:ext uri="{FF2B5EF4-FFF2-40B4-BE49-F238E27FC236}">
                  <a16:creationId xmlns:a16="http://schemas.microsoft.com/office/drawing/2014/main" id="{F7F86678-80E9-49C3-B65F-C8E5D3C88264}"/>
                </a:ext>
              </a:extLst>
            </p:cNvPr>
            <p:cNvSpPr txBox="1"/>
            <p:nvPr/>
          </p:nvSpPr>
          <p:spPr>
            <a:xfrm>
              <a:off x="7976562" y="2844225"/>
              <a:ext cx="2232437" cy="584775"/>
            </a:xfrm>
            <a:prstGeom prst="rect">
              <a:avLst/>
            </a:prstGeom>
            <a:solidFill>
              <a:srgbClr val="FFFFFF">
                <a:alpha val="50196"/>
              </a:srgbClr>
            </a:solidFill>
            <a:ln>
              <a:solidFill>
                <a:schemeClr val="tx1"/>
              </a:solidFill>
            </a:ln>
          </p:spPr>
          <p:txBody>
            <a:bodyPr wrap="square" rtlCol="0" anchor="ctr">
              <a:spAutoFit/>
            </a:bodyPr>
            <a:lstStyle/>
            <a:p>
              <a:pPr algn="ctr"/>
              <a:r>
                <a:rPr lang="en-US" sz="1600" b="1" u="sng" dirty="0">
                  <a:solidFill>
                    <a:srgbClr val="0070C0"/>
                  </a:solidFill>
                </a:rPr>
                <a:t>IHEP</a:t>
              </a:r>
            </a:p>
            <a:p>
              <a:pPr algn="ctr"/>
              <a:r>
                <a:rPr lang="en-US" sz="1600" dirty="0">
                  <a:solidFill>
                    <a:srgbClr val="0070C0"/>
                  </a:solidFill>
                </a:rPr>
                <a:t>Gerardo Guillermo</a:t>
              </a:r>
            </a:p>
          </p:txBody>
        </p:sp>
        <p:cxnSp>
          <p:nvCxnSpPr>
            <p:cNvPr id="48" name="Straight Arrow Connector 47">
              <a:extLst>
                <a:ext uri="{FF2B5EF4-FFF2-40B4-BE49-F238E27FC236}">
                  <a16:creationId xmlns:a16="http://schemas.microsoft.com/office/drawing/2014/main" id="{353D316C-AD48-43AC-BFBB-18106E038F7C}"/>
                </a:ext>
              </a:extLst>
            </p:cNvPr>
            <p:cNvCxnSpPr>
              <a:cxnSpLocks/>
              <a:stCxn id="47" idx="0"/>
            </p:cNvCxnSpPr>
            <p:nvPr/>
          </p:nvCxnSpPr>
          <p:spPr>
            <a:xfrm flipV="1">
              <a:off x="9092781" y="1983479"/>
              <a:ext cx="359129" cy="86074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9" name="TextBox 58">
              <a:extLst>
                <a:ext uri="{FF2B5EF4-FFF2-40B4-BE49-F238E27FC236}">
                  <a16:creationId xmlns:a16="http://schemas.microsoft.com/office/drawing/2014/main" id="{43BDCA76-BC3B-43F6-9E07-822391661F25}"/>
                </a:ext>
              </a:extLst>
            </p:cNvPr>
            <p:cNvSpPr txBox="1"/>
            <p:nvPr/>
          </p:nvSpPr>
          <p:spPr>
            <a:xfrm>
              <a:off x="2338829" y="5180868"/>
              <a:ext cx="9735570" cy="954107"/>
            </a:xfrm>
            <a:prstGeom prst="rect">
              <a:avLst/>
            </a:prstGeom>
            <a:solidFill>
              <a:schemeClr val="bg1"/>
            </a:solidFill>
            <a:ln>
              <a:solidFill>
                <a:srgbClr val="C00000"/>
              </a:solidFill>
            </a:ln>
          </p:spPr>
          <p:txBody>
            <a:bodyPr wrap="square" rtlCol="0" anchor="ctr">
              <a:spAutoFit/>
            </a:bodyPr>
            <a:lstStyle/>
            <a:p>
              <a:r>
                <a:rPr lang="en-US" sz="2800" dirty="0">
                  <a:solidFill>
                    <a:srgbClr val="C00000"/>
                  </a:solidFill>
                </a:rPr>
                <a:t>As of 2020, </a:t>
              </a:r>
              <a:r>
                <a:rPr lang="en-US" sz="2800" b="1" dirty="0">
                  <a:solidFill>
                    <a:srgbClr val="C00000"/>
                  </a:solidFill>
                </a:rPr>
                <a:t>22 CMAP members </a:t>
              </a:r>
              <a:r>
                <a:rPr lang="en-US" sz="2800" dirty="0">
                  <a:solidFill>
                    <a:srgbClr val="C00000"/>
                  </a:solidFill>
                </a:rPr>
                <a:t>present in America, Europe and Asia. And it keeps growing…</a:t>
              </a:r>
            </a:p>
          </p:txBody>
        </p:sp>
      </p:grpSp>
      <p:sp>
        <p:nvSpPr>
          <p:cNvPr id="21" name="TextBox 20">
            <a:extLst>
              <a:ext uri="{FF2B5EF4-FFF2-40B4-BE49-F238E27FC236}">
                <a16:creationId xmlns:a16="http://schemas.microsoft.com/office/drawing/2014/main" id="{59C94DE4-E61A-4989-8CA2-E5D2A7E01B97}"/>
              </a:ext>
            </a:extLst>
          </p:cNvPr>
          <p:cNvSpPr txBox="1"/>
          <p:nvPr/>
        </p:nvSpPr>
        <p:spPr>
          <a:xfrm>
            <a:off x="3285927" y="1255319"/>
            <a:ext cx="1788700" cy="584775"/>
          </a:xfrm>
          <a:prstGeom prst="rect">
            <a:avLst/>
          </a:prstGeom>
          <a:solidFill>
            <a:srgbClr val="FFFFFF">
              <a:alpha val="50196"/>
            </a:srgbClr>
          </a:solidFill>
          <a:ln>
            <a:solidFill>
              <a:schemeClr val="tx1"/>
            </a:solidFill>
          </a:ln>
        </p:spPr>
        <p:txBody>
          <a:bodyPr wrap="square" rtlCol="0" anchor="ctr">
            <a:spAutoFit/>
          </a:bodyPr>
          <a:lstStyle/>
          <a:p>
            <a:pPr algn="ctr"/>
            <a:r>
              <a:rPr lang="en-US" sz="1600" b="1" u="sng" dirty="0">
                <a:solidFill>
                  <a:srgbClr val="0070C0"/>
                </a:solidFill>
              </a:rPr>
              <a:t>Old Dominion U.</a:t>
            </a:r>
            <a:endParaRPr lang="en-US" sz="1600" dirty="0">
              <a:solidFill>
                <a:srgbClr val="0070C0"/>
              </a:solidFill>
            </a:endParaRPr>
          </a:p>
          <a:p>
            <a:pPr algn="ctr"/>
            <a:r>
              <a:rPr lang="en-US" sz="1600" dirty="0">
                <a:solidFill>
                  <a:srgbClr val="0070C0"/>
                </a:solidFill>
              </a:rPr>
              <a:t>Gabriel Palacios</a:t>
            </a:r>
          </a:p>
        </p:txBody>
      </p:sp>
      <p:cxnSp>
        <p:nvCxnSpPr>
          <p:cNvPr id="22" name="Straight Arrow Connector 21">
            <a:extLst>
              <a:ext uri="{FF2B5EF4-FFF2-40B4-BE49-F238E27FC236}">
                <a16:creationId xmlns:a16="http://schemas.microsoft.com/office/drawing/2014/main" id="{117FB9ED-96B2-42E6-9058-B67AD8EAAEFA}"/>
              </a:ext>
            </a:extLst>
          </p:cNvPr>
          <p:cNvCxnSpPr>
            <a:cxnSpLocks/>
            <a:stCxn id="21" idx="2"/>
          </p:cNvCxnSpPr>
          <p:nvPr/>
        </p:nvCxnSpPr>
        <p:spPr>
          <a:xfrm flipH="1">
            <a:off x="3227525" y="1840094"/>
            <a:ext cx="952752" cy="16600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A730E319-8919-4B4A-99A3-269BC9F7874B}"/>
              </a:ext>
            </a:extLst>
          </p:cNvPr>
          <p:cNvSpPr txBox="1"/>
          <p:nvPr/>
        </p:nvSpPr>
        <p:spPr>
          <a:xfrm>
            <a:off x="3886200" y="499626"/>
            <a:ext cx="1406305" cy="584775"/>
          </a:xfrm>
          <a:prstGeom prst="rect">
            <a:avLst/>
          </a:prstGeom>
          <a:solidFill>
            <a:srgbClr val="FFFFFF">
              <a:alpha val="50196"/>
            </a:srgbClr>
          </a:solidFill>
          <a:ln>
            <a:solidFill>
              <a:schemeClr val="tx1"/>
            </a:solidFill>
          </a:ln>
        </p:spPr>
        <p:txBody>
          <a:bodyPr wrap="square" rtlCol="0" anchor="ctr">
            <a:spAutoFit/>
          </a:bodyPr>
          <a:lstStyle/>
          <a:p>
            <a:pPr algn="ctr"/>
            <a:r>
              <a:rPr lang="en-US" sz="1600" b="1" u="sng" dirty="0">
                <a:solidFill>
                  <a:srgbClr val="0070C0"/>
                </a:solidFill>
              </a:rPr>
              <a:t>U. Liverpool</a:t>
            </a:r>
            <a:endParaRPr lang="en-US" sz="1600" dirty="0">
              <a:solidFill>
                <a:srgbClr val="0070C0"/>
              </a:solidFill>
            </a:endParaRPr>
          </a:p>
          <a:p>
            <a:pPr algn="ctr"/>
            <a:r>
              <a:rPr lang="en-US" sz="1600" dirty="0">
                <a:solidFill>
                  <a:srgbClr val="0070C0"/>
                </a:solidFill>
              </a:rPr>
              <a:t>David Pavel</a:t>
            </a:r>
          </a:p>
        </p:txBody>
      </p:sp>
      <p:sp>
        <p:nvSpPr>
          <p:cNvPr id="28" name="TextBox 27">
            <a:extLst>
              <a:ext uri="{FF2B5EF4-FFF2-40B4-BE49-F238E27FC236}">
                <a16:creationId xmlns:a16="http://schemas.microsoft.com/office/drawing/2014/main" id="{12CA7AB6-A774-443E-99BB-B5E3E6594892}"/>
              </a:ext>
            </a:extLst>
          </p:cNvPr>
          <p:cNvSpPr txBox="1"/>
          <p:nvPr/>
        </p:nvSpPr>
        <p:spPr>
          <a:xfrm>
            <a:off x="4792752" y="2097468"/>
            <a:ext cx="1565041" cy="584775"/>
          </a:xfrm>
          <a:prstGeom prst="rect">
            <a:avLst/>
          </a:prstGeom>
          <a:solidFill>
            <a:srgbClr val="FFFFFF">
              <a:alpha val="50196"/>
            </a:srgbClr>
          </a:solidFill>
          <a:ln>
            <a:solidFill>
              <a:schemeClr val="tx1"/>
            </a:solidFill>
          </a:ln>
        </p:spPr>
        <p:txBody>
          <a:bodyPr wrap="square" rtlCol="0" anchor="ctr">
            <a:spAutoFit/>
          </a:bodyPr>
          <a:lstStyle/>
          <a:p>
            <a:pPr algn="ctr"/>
            <a:r>
              <a:rPr lang="en-US" sz="1600" b="1" u="sng" dirty="0">
                <a:solidFill>
                  <a:srgbClr val="0070C0"/>
                </a:solidFill>
              </a:rPr>
              <a:t>Paris-Sud</a:t>
            </a:r>
            <a:endParaRPr lang="en-US" sz="1600" dirty="0">
              <a:solidFill>
                <a:srgbClr val="0070C0"/>
              </a:solidFill>
            </a:endParaRPr>
          </a:p>
          <a:p>
            <a:pPr algn="ctr"/>
            <a:r>
              <a:rPr lang="en-US" sz="1600" dirty="0">
                <a:solidFill>
                  <a:srgbClr val="0070C0"/>
                </a:solidFill>
              </a:rPr>
              <a:t>Anahi Segovia</a:t>
            </a:r>
          </a:p>
        </p:txBody>
      </p:sp>
      <p:cxnSp>
        <p:nvCxnSpPr>
          <p:cNvPr id="31" name="Straight Arrow Connector 30">
            <a:extLst>
              <a:ext uri="{FF2B5EF4-FFF2-40B4-BE49-F238E27FC236}">
                <a16:creationId xmlns:a16="http://schemas.microsoft.com/office/drawing/2014/main" id="{1C874C59-7584-4237-8762-D680714A389E}"/>
              </a:ext>
            </a:extLst>
          </p:cNvPr>
          <p:cNvCxnSpPr>
            <a:cxnSpLocks/>
            <a:stCxn id="28" idx="0"/>
          </p:cNvCxnSpPr>
          <p:nvPr/>
        </p:nvCxnSpPr>
        <p:spPr>
          <a:xfrm flipV="1">
            <a:off x="5575273" y="1637418"/>
            <a:ext cx="376946" cy="46005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a:extLst>
              <a:ext uri="{FF2B5EF4-FFF2-40B4-BE49-F238E27FC236}">
                <a16:creationId xmlns:a16="http://schemas.microsoft.com/office/drawing/2014/main" id="{E02712CE-0B4A-4626-B060-F8DF690871C5}"/>
              </a:ext>
            </a:extLst>
          </p:cNvPr>
          <p:cNvCxnSpPr>
            <a:cxnSpLocks/>
            <a:stCxn id="26" idx="3"/>
          </p:cNvCxnSpPr>
          <p:nvPr/>
        </p:nvCxnSpPr>
        <p:spPr>
          <a:xfrm>
            <a:off x="5292505" y="792014"/>
            <a:ext cx="441836" cy="52174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1" name="TextBox 40">
            <a:extLst>
              <a:ext uri="{FF2B5EF4-FFF2-40B4-BE49-F238E27FC236}">
                <a16:creationId xmlns:a16="http://schemas.microsoft.com/office/drawing/2014/main" id="{0CD383E8-7B89-4C48-B265-45331E2887B0}"/>
              </a:ext>
            </a:extLst>
          </p:cNvPr>
          <p:cNvSpPr txBox="1"/>
          <p:nvPr/>
        </p:nvSpPr>
        <p:spPr>
          <a:xfrm>
            <a:off x="2399077" y="3320836"/>
            <a:ext cx="2005775" cy="830997"/>
          </a:xfrm>
          <a:prstGeom prst="rect">
            <a:avLst/>
          </a:prstGeom>
          <a:solidFill>
            <a:schemeClr val="bg1">
              <a:alpha val="50196"/>
            </a:schemeClr>
          </a:solidFill>
          <a:ln>
            <a:solidFill>
              <a:schemeClr val="tx1"/>
            </a:solidFill>
          </a:ln>
        </p:spPr>
        <p:txBody>
          <a:bodyPr wrap="square" rtlCol="0" anchor="ctr">
            <a:spAutoFit/>
          </a:bodyPr>
          <a:lstStyle/>
          <a:p>
            <a:pPr algn="ctr"/>
            <a:r>
              <a:rPr lang="en-US" sz="1600" b="1" u="sng" dirty="0">
                <a:solidFill>
                  <a:srgbClr val="0070C0"/>
                </a:solidFill>
              </a:rPr>
              <a:t>Tec de Mexico, Orizaba</a:t>
            </a:r>
            <a:endParaRPr lang="en-US" sz="1600" dirty="0">
              <a:solidFill>
                <a:srgbClr val="0070C0"/>
              </a:solidFill>
            </a:endParaRPr>
          </a:p>
          <a:p>
            <a:pPr algn="ctr"/>
            <a:r>
              <a:rPr lang="en-US" sz="1600" dirty="0">
                <a:solidFill>
                  <a:srgbClr val="0070C0"/>
                </a:solidFill>
              </a:rPr>
              <a:t>Berenice Espinoza</a:t>
            </a:r>
          </a:p>
        </p:txBody>
      </p:sp>
      <p:cxnSp>
        <p:nvCxnSpPr>
          <p:cNvPr id="42" name="Straight Arrow Connector 41">
            <a:extLst>
              <a:ext uri="{FF2B5EF4-FFF2-40B4-BE49-F238E27FC236}">
                <a16:creationId xmlns:a16="http://schemas.microsoft.com/office/drawing/2014/main" id="{6E281A81-DC3D-4CA4-8547-80C036152445}"/>
              </a:ext>
            </a:extLst>
          </p:cNvPr>
          <p:cNvCxnSpPr>
            <a:cxnSpLocks/>
            <a:stCxn id="41" idx="0"/>
          </p:cNvCxnSpPr>
          <p:nvPr/>
        </p:nvCxnSpPr>
        <p:spPr>
          <a:xfrm flipH="1" flipV="1">
            <a:off x="2388637" y="2684446"/>
            <a:ext cx="1013328" cy="63639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1" name="TextBox 50">
            <a:extLst>
              <a:ext uri="{FF2B5EF4-FFF2-40B4-BE49-F238E27FC236}">
                <a16:creationId xmlns:a16="http://schemas.microsoft.com/office/drawing/2014/main" id="{A5EB6190-A8E8-47F8-BFA2-72E065A0682B}"/>
              </a:ext>
            </a:extLst>
          </p:cNvPr>
          <p:cNvSpPr txBox="1"/>
          <p:nvPr/>
        </p:nvSpPr>
        <p:spPr>
          <a:xfrm>
            <a:off x="3415922" y="2333373"/>
            <a:ext cx="1318426" cy="584775"/>
          </a:xfrm>
          <a:prstGeom prst="rect">
            <a:avLst/>
          </a:prstGeom>
          <a:solidFill>
            <a:srgbClr val="FFFFFF">
              <a:alpha val="50196"/>
            </a:srgbClr>
          </a:solidFill>
          <a:ln>
            <a:solidFill>
              <a:schemeClr val="tx1"/>
            </a:solidFill>
          </a:ln>
        </p:spPr>
        <p:txBody>
          <a:bodyPr wrap="square" rtlCol="0" anchor="ctr">
            <a:spAutoFit/>
          </a:bodyPr>
          <a:lstStyle/>
          <a:p>
            <a:pPr algn="ctr"/>
            <a:r>
              <a:rPr lang="en-US" sz="1600" b="1" u="sng" dirty="0">
                <a:solidFill>
                  <a:srgbClr val="0070C0"/>
                </a:solidFill>
              </a:rPr>
              <a:t>UNAM</a:t>
            </a:r>
            <a:endParaRPr lang="en-US" sz="1600" dirty="0">
              <a:solidFill>
                <a:srgbClr val="0070C0"/>
              </a:solidFill>
            </a:endParaRPr>
          </a:p>
          <a:p>
            <a:pPr algn="ctr"/>
            <a:r>
              <a:rPr lang="en-US" sz="1600" dirty="0">
                <a:solidFill>
                  <a:srgbClr val="0070C0"/>
                </a:solidFill>
              </a:rPr>
              <a:t>Alain Flores</a:t>
            </a:r>
          </a:p>
        </p:txBody>
      </p:sp>
      <p:cxnSp>
        <p:nvCxnSpPr>
          <p:cNvPr id="52" name="Straight Arrow Connector 51">
            <a:extLst>
              <a:ext uri="{FF2B5EF4-FFF2-40B4-BE49-F238E27FC236}">
                <a16:creationId xmlns:a16="http://schemas.microsoft.com/office/drawing/2014/main" id="{F30E464B-B480-4E6B-AC72-F3E3323B17B2}"/>
              </a:ext>
            </a:extLst>
          </p:cNvPr>
          <p:cNvCxnSpPr>
            <a:cxnSpLocks/>
            <a:stCxn id="51" idx="1"/>
          </p:cNvCxnSpPr>
          <p:nvPr/>
        </p:nvCxnSpPr>
        <p:spPr>
          <a:xfrm flipH="1">
            <a:off x="2338829" y="2625761"/>
            <a:ext cx="1077093" cy="5868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0" name="CustomShape 1">
            <a:extLst>
              <a:ext uri="{FF2B5EF4-FFF2-40B4-BE49-F238E27FC236}">
                <a16:creationId xmlns:a16="http://schemas.microsoft.com/office/drawing/2014/main" id="{095878D9-2CF4-214C-88BA-AB4D965CC586}"/>
              </a:ext>
            </a:extLst>
          </p:cNvPr>
          <p:cNvSpPr/>
          <p:nvPr/>
        </p:nvSpPr>
        <p:spPr>
          <a:xfrm>
            <a:off x="45929" y="-313029"/>
            <a:ext cx="8227800" cy="988920"/>
          </a:xfrm>
          <a:prstGeom prst="rect">
            <a:avLst/>
          </a:prstGeom>
          <a:noFill/>
          <a:ln>
            <a:noFill/>
          </a:ln>
        </p:spPr>
        <p:txBody>
          <a:bodyPr lIns="90000" tIns="45000" rIns="90000" bIns="45000" anchor="ctr"/>
          <a:lstStyle/>
          <a:p>
            <a:pPr>
              <a:lnSpc>
                <a:spcPct val="100000"/>
              </a:lnSpc>
            </a:pPr>
            <a:r>
              <a:rPr lang="en-US" sz="2000" dirty="0">
                <a:solidFill>
                  <a:schemeClr val="bg1"/>
                </a:solidFill>
                <a:latin typeface="Arial"/>
                <a:ea typeface="DejaVu Sans"/>
              </a:rPr>
              <a:t>CMAP MEMBERS</a:t>
            </a:r>
            <a:endParaRPr sz="1050" dirty="0">
              <a:solidFill>
                <a:schemeClr val="bg1"/>
              </a:solidFill>
            </a:endParaRPr>
          </a:p>
        </p:txBody>
      </p:sp>
      <p:sp>
        <p:nvSpPr>
          <p:cNvPr id="33" name="CustomShape 3">
            <a:extLst>
              <a:ext uri="{FF2B5EF4-FFF2-40B4-BE49-F238E27FC236}">
                <a16:creationId xmlns:a16="http://schemas.microsoft.com/office/drawing/2014/main" id="{016E1DDC-B57A-CE4D-8753-6D475DFE1E23}"/>
              </a:ext>
            </a:extLst>
          </p:cNvPr>
          <p:cNvSpPr/>
          <p:nvPr/>
        </p:nvSpPr>
        <p:spPr>
          <a:xfrm>
            <a:off x="9144120" y="18360"/>
            <a:ext cx="1064880" cy="327240"/>
          </a:xfrm>
          <a:prstGeom prst="rect">
            <a:avLst/>
          </a:prstGeom>
          <a:noFill/>
          <a:ln>
            <a:noFill/>
          </a:ln>
        </p:spPr>
        <p:txBody>
          <a:bodyPr lIns="90000" tIns="45000" rIns="90000" bIns="45000" anchor="ctr"/>
          <a:lstStyle/>
          <a:p>
            <a:pPr>
              <a:lnSpc>
                <a:spcPct val="100000"/>
              </a:lnSpc>
            </a:pPr>
            <a:fld id="{812C654B-C1F7-4191-97F5-735F5A69EC65}" type="slidenum">
              <a:rPr lang="en-US" sz="1400" b="1">
                <a:solidFill>
                  <a:srgbClr val="FFFFFF"/>
                </a:solidFill>
                <a:latin typeface="Arial"/>
                <a:ea typeface="DejaVu Sans"/>
              </a:rPr>
              <a:t>3</a:t>
            </a:fld>
            <a:endParaRPr dirty="0"/>
          </a:p>
        </p:txBody>
      </p:sp>
      <p:pic>
        <p:nvPicPr>
          <p:cNvPr id="20" name="Imagen 7">
            <a:extLst>
              <a:ext uri="{FF2B5EF4-FFF2-40B4-BE49-F238E27FC236}">
                <a16:creationId xmlns:a16="http://schemas.microsoft.com/office/drawing/2014/main" id="{DC1954D2-0E85-437A-826F-9030C134FC2E}"/>
              </a:ext>
            </a:extLst>
          </p:cNvPr>
          <p:cNvPicPr/>
          <p:nvPr/>
        </p:nvPicPr>
        <p:blipFill>
          <a:blip r:embed="rId3"/>
          <a:stretch>
            <a:fillRect/>
          </a:stretch>
        </p:blipFill>
        <p:spPr>
          <a:xfrm>
            <a:off x="9930779" y="509555"/>
            <a:ext cx="1912587" cy="543183"/>
          </a:xfrm>
          <a:prstGeom prst="rect">
            <a:avLst/>
          </a:prstGeom>
          <a:ln>
            <a:noFill/>
          </a:ln>
        </p:spPr>
      </p:pic>
    </p:spTree>
    <p:extLst>
      <p:ext uri="{BB962C8B-B14F-4D97-AF65-F5344CB8AC3E}">
        <p14:creationId xmlns:p14="http://schemas.microsoft.com/office/powerpoint/2010/main" val="7618797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4" name="CustomShape 1"/>
          <p:cNvSpPr/>
          <p:nvPr/>
        </p:nvSpPr>
        <p:spPr>
          <a:xfrm>
            <a:off x="2533135" y="471600"/>
            <a:ext cx="4512185" cy="2415960"/>
          </a:xfrm>
          <a:prstGeom prst="rect">
            <a:avLst/>
          </a:prstGeom>
          <a:noFill/>
          <a:ln>
            <a:noFill/>
          </a:ln>
        </p:spPr>
        <p:txBody>
          <a:bodyPr lIns="90000" tIns="45000" rIns="90000" bIns="45000"/>
          <a:lstStyle/>
          <a:p>
            <a:pPr>
              <a:lnSpc>
                <a:spcPct val="100000"/>
              </a:lnSpc>
            </a:pPr>
            <a:r>
              <a:rPr lang="en-US" sz="1400" dirty="0">
                <a:solidFill>
                  <a:srgbClr val="000000"/>
                </a:solidFill>
                <a:latin typeface="Arial"/>
                <a:ea typeface="ＭＳ Ｐゴシック"/>
              </a:rPr>
              <a:t>Name: </a:t>
            </a:r>
            <a:r>
              <a:rPr lang="en-US" sz="1600" b="1" dirty="0">
                <a:solidFill>
                  <a:srgbClr val="000000"/>
                </a:solidFill>
                <a:latin typeface="Arial"/>
                <a:ea typeface="ＭＳ Ｐゴシック"/>
              </a:rPr>
              <a:t>Luis Eduardo Medina Medrano</a:t>
            </a:r>
            <a:endParaRPr sz="2000" dirty="0"/>
          </a:p>
          <a:p>
            <a:pPr>
              <a:lnSpc>
                <a:spcPct val="100000"/>
              </a:lnSpc>
            </a:pPr>
            <a:endParaRPr sz="2000" dirty="0"/>
          </a:p>
          <a:p>
            <a:pPr>
              <a:lnSpc>
                <a:spcPct val="100000"/>
              </a:lnSpc>
            </a:pPr>
            <a:r>
              <a:rPr lang="en-US" sz="1400" dirty="0">
                <a:solidFill>
                  <a:srgbClr val="000000"/>
                </a:solidFill>
                <a:latin typeface="Arial"/>
                <a:ea typeface="ＭＳ Ｐゴシック"/>
              </a:rPr>
              <a:t>Degree: </a:t>
            </a:r>
            <a:r>
              <a:rPr lang="en-US" sz="1600" b="1" dirty="0">
                <a:solidFill>
                  <a:srgbClr val="000000"/>
                </a:solidFill>
                <a:latin typeface="Arial"/>
                <a:ea typeface="ＭＳ Ｐゴシック"/>
              </a:rPr>
              <a:t>PhD in Physics</a:t>
            </a:r>
            <a:endParaRPr sz="2000" dirty="0"/>
          </a:p>
          <a:p>
            <a:pPr>
              <a:lnSpc>
                <a:spcPct val="100000"/>
              </a:lnSpc>
            </a:pPr>
            <a:endParaRPr sz="2000" dirty="0"/>
          </a:p>
          <a:p>
            <a:pPr>
              <a:lnSpc>
                <a:spcPct val="100000"/>
              </a:lnSpc>
            </a:pPr>
            <a:r>
              <a:rPr lang="en-US" sz="1400" dirty="0">
                <a:solidFill>
                  <a:srgbClr val="000000"/>
                </a:solidFill>
                <a:latin typeface="Arial"/>
                <a:ea typeface="ＭＳ Ｐゴシック"/>
              </a:rPr>
              <a:t>Affiliations: </a:t>
            </a:r>
            <a:endParaRPr sz="2000" dirty="0"/>
          </a:p>
          <a:p>
            <a:pPr>
              <a:lnSpc>
                <a:spcPct val="100000"/>
              </a:lnSpc>
            </a:pPr>
            <a:r>
              <a:rPr lang="en-US" sz="1400" b="1" dirty="0">
                <a:solidFill>
                  <a:srgbClr val="000000"/>
                </a:solidFill>
                <a:latin typeface="Arial"/>
                <a:ea typeface="ＭＳ Ｐゴシック"/>
              </a:rPr>
              <a:t>CERN, Beam Department </a:t>
            </a:r>
            <a:r>
              <a:rPr lang="en-US" sz="1400" dirty="0">
                <a:solidFill>
                  <a:srgbClr val="000000"/>
                </a:solidFill>
                <a:latin typeface="Arial"/>
                <a:ea typeface="ＭＳ Ｐゴシック"/>
              </a:rPr>
              <a:t>– Switzerland</a:t>
            </a:r>
            <a:endParaRPr sz="2000" dirty="0"/>
          </a:p>
          <a:p>
            <a:pPr>
              <a:lnSpc>
                <a:spcPct val="100000"/>
              </a:lnSpc>
            </a:pPr>
            <a:r>
              <a:rPr lang="en-US" sz="1400" b="1" i="1" dirty="0">
                <a:solidFill>
                  <a:srgbClr val="000000"/>
                </a:solidFill>
                <a:latin typeface="Arial"/>
                <a:ea typeface="ＭＳ Ｐゴシック"/>
              </a:rPr>
              <a:t>Universidad de Guanajuato </a:t>
            </a:r>
            <a:r>
              <a:rPr lang="en-US" sz="1400" i="1" dirty="0">
                <a:solidFill>
                  <a:srgbClr val="000000"/>
                </a:solidFill>
                <a:latin typeface="Arial"/>
                <a:ea typeface="ＭＳ Ｐゴシック"/>
              </a:rPr>
              <a:t>– Mexico</a:t>
            </a:r>
            <a:endParaRPr sz="2000" dirty="0"/>
          </a:p>
          <a:p>
            <a:pPr>
              <a:lnSpc>
                <a:spcPct val="100000"/>
              </a:lnSpc>
            </a:pPr>
            <a:endParaRPr sz="2000" dirty="0"/>
          </a:p>
          <a:p>
            <a:pPr>
              <a:lnSpc>
                <a:spcPct val="100000"/>
              </a:lnSpc>
            </a:pPr>
            <a:r>
              <a:rPr lang="en-US" sz="1400" dirty="0">
                <a:solidFill>
                  <a:srgbClr val="000000"/>
                </a:solidFill>
                <a:latin typeface="Arial"/>
                <a:ea typeface="ＭＳ Ｐゴシック"/>
              </a:rPr>
              <a:t>Institutions where develops his research:</a:t>
            </a:r>
            <a:endParaRPr sz="2000" dirty="0"/>
          </a:p>
          <a:p>
            <a:pPr>
              <a:lnSpc>
                <a:spcPct val="100000"/>
              </a:lnSpc>
            </a:pPr>
            <a:r>
              <a:rPr lang="en-US" sz="1400" b="1" dirty="0">
                <a:solidFill>
                  <a:srgbClr val="000000"/>
                </a:solidFill>
                <a:latin typeface="Arial"/>
                <a:ea typeface="ＭＳ Ｐゴシック"/>
              </a:rPr>
              <a:t>CERN, Beam Department </a:t>
            </a:r>
            <a:r>
              <a:rPr lang="en-US" sz="1400" dirty="0">
                <a:solidFill>
                  <a:srgbClr val="000000"/>
                </a:solidFill>
                <a:latin typeface="Arial"/>
                <a:ea typeface="ＭＳ Ｐゴシック"/>
              </a:rPr>
              <a:t>– Switzerland</a:t>
            </a:r>
            <a:endParaRPr sz="2000" dirty="0"/>
          </a:p>
        </p:txBody>
      </p:sp>
      <p:sp>
        <p:nvSpPr>
          <p:cNvPr id="335" name="CustomShape 2"/>
          <p:cNvSpPr/>
          <p:nvPr/>
        </p:nvSpPr>
        <p:spPr>
          <a:xfrm>
            <a:off x="296562" y="3188603"/>
            <a:ext cx="7588352" cy="3011795"/>
          </a:xfrm>
          <a:prstGeom prst="rect">
            <a:avLst/>
          </a:prstGeom>
          <a:noFill/>
          <a:ln>
            <a:noFill/>
          </a:ln>
        </p:spPr>
        <p:txBody>
          <a:bodyPr lIns="90000" tIns="45000" rIns="90000" bIns="45000"/>
          <a:lstStyle/>
          <a:p>
            <a:pPr>
              <a:lnSpc>
                <a:spcPct val="100000"/>
              </a:lnSpc>
            </a:pPr>
            <a:r>
              <a:rPr lang="en-US" sz="1600" b="1" dirty="0">
                <a:solidFill>
                  <a:srgbClr val="000000"/>
                </a:solidFill>
                <a:latin typeface="Arial"/>
                <a:ea typeface="ＭＳ Ｐゴシック"/>
              </a:rPr>
              <a:t>Current Project Topics:</a:t>
            </a:r>
            <a:endParaRPr sz="2000" dirty="0"/>
          </a:p>
          <a:p>
            <a:pPr>
              <a:lnSpc>
                <a:spcPct val="100000"/>
              </a:lnSpc>
              <a:buFont typeface="Arial"/>
              <a:buChar char="•"/>
            </a:pPr>
            <a:r>
              <a:rPr lang="en-US" sz="1600" dirty="0">
                <a:solidFill>
                  <a:srgbClr val="000000"/>
                </a:solidFill>
                <a:latin typeface="Arial"/>
                <a:ea typeface="ＭＳ Ｐゴシック"/>
              </a:rPr>
              <a:t>Optimal RF injection voltage for the LHC and High-Luminosity LHC</a:t>
            </a:r>
            <a:endParaRPr sz="2000" dirty="0"/>
          </a:p>
          <a:p>
            <a:pPr>
              <a:lnSpc>
                <a:spcPct val="100000"/>
              </a:lnSpc>
              <a:buFont typeface="Arial"/>
              <a:buChar char="•"/>
            </a:pPr>
            <a:r>
              <a:rPr lang="en-US" sz="1600" dirty="0">
                <a:solidFill>
                  <a:srgbClr val="000000"/>
                </a:solidFill>
                <a:latin typeface="Arial"/>
                <a:ea typeface="ＭＳ Ｐゴシック"/>
              </a:rPr>
              <a:t>Power consumption with transient beam loading and compensation schemes</a:t>
            </a:r>
            <a:endParaRPr sz="2000" dirty="0"/>
          </a:p>
          <a:p>
            <a:pPr>
              <a:lnSpc>
                <a:spcPct val="100000"/>
              </a:lnSpc>
              <a:buFont typeface="Arial"/>
              <a:buChar char="•"/>
            </a:pPr>
            <a:r>
              <a:rPr lang="en-US" sz="1600" dirty="0">
                <a:solidFill>
                  <a:srgbClr val="000000"/>
                </a:solidFill>
                <a:latin typeface="Arial"/>
                <a:ea typeface="ＭＳ Ｐゴシック"/>
              </a:rPr>
              <a:t>Controlled emittance blow-up and stability</a:t>
            </a:r>
            <a:endParaRPr sz="2000" dirty="0"/>
          </a:p>
          <a:p>
            <a:pPr>
              <a:lnSpc>
                <a:spcPct val="100000"/>
              </a:lnSpc>
            </a:pPr>
            <a:endParaRPr sz="2000" dirty="0"/>
          </a:p>
          <a:p>
            <a:pPr>
              <a:lnSpc>
                <a:spcPct val="100000"/>
              </a:lnSpc>
            </a:pPr>
            <a:r>
              <a:rPr lang="en-US" sz="1600" b="1" dirty="0">
                <a:solidFill>
                  <a:srgbClr val="000000"/>
                </a:solidFill>
                <a:latin typeface="Arial"/>
                <a:ea typeface="ＭＳ Ｐゴシック"/>
              </a:rPr>
              <a:t>Previous Projects Topics:</a:t>
            </a:r>
            <a:endParaRPr sz="2000" dirty="0"/>
          </a:p>
          <a:p>
            <a:pPr>
              <a:lnSpc>
                <a:spcPct val="100000"/>
              </a:lnSpc>
              <a:buFont typeface="Arial"/>
              <a:buChar char="•"/>
            </a:pPr>
            <a:r>
              <a:rPr lang="en-US" sz="1600" dirty="0">
                <a:solidFill>
                  <a:srgbClr val="000000"/>
                </a:solidFill>
                <a:latin typeface="Arial"/>
                <a:ea typeface="ＭＳ Ｐゴシック"/>
              </a:rPr>
              <a:t>Design and optimization of the interaction region of the FCC-</a:t>
            </a:r>
            <a:r>
              <a:rPr lang="en-US" sz="1600" dirty="0" err="1">
                <a:solidFill>
                  <a:srgbClr val="000000"/>
                </a:solidFill>
                <a:latin typeface="Arial"/>
                <a:ea typeface="ＭＳ Ｐゴシック"/>
              </a:rPr>
              <a:t>ee</a:t>
            </a:r>
            <a:r>
              <a:rPr lang="en-US" sz="1600" dirty="0">
                <a:solidFill>
                  <a:srgbClr val="000000"/>
                </a:solidFill>
                <a:latin typeface="Arial"/>
                <a:ea typeface="ＭＳ Ｐゴシック"/>
              </a:rPr>
              <a:t> </a:t>
            </a:r>
            <a:r>
              <a:rPr lang="en-US" sz="1600" i="1" dirty="0">
                <a:solidFill>
                  <a:srgbClr val="000000"/>
                </a:solidFill>
                <a:latin typeface="Arial"/>
                <a:ea typeface="ＭＳ Ｐゴシック"/>
              </a:rPr>
              <a:t>(Master’s Thesis)</a:t>
            </a:r>
            <a:endParaRPr sz="2000" dirty="0"/>
          </a:p>
          <a:p>
            <a:pPr>
              <a:lnSpc>
                <a:spcPct val="100000"/>
              </a:lnSpc>
              <a:buFont typeface="Arial"/>
              <a:buChar char="•"/>
            </a:pPr>
            <a:r>
              <a:rPr lang="en-US" sz="1600" dirty="0">
                <a:solidFill>
                  <a:srgbClr val="000000"/>
                </a:solidFill>
                <a:latin typeface="Arial"/>
                <a:ea typeface="ＭＳ Ｐゴシック"/>
              </a:rPr>
              <a:t>Assessment of the performance of the High-Luminosity LHC </a:t>
            </a:r>
            <a:r>
              <a:rPr lang="en-US" sz="1600" i="1" dirty="0">
                <a:solidFill>
                  <a:srgbClr val="000000"/>
                </a:solidFill>
                <a:latin typeface="Arial"/>
                <a:ea typeface="ＭＳ Ｐゴシック"/>
              </a:rPr>
              <a:t>(PhD Thesis)</a:t>
            </a:r>
            <a:endParaRPr sz="2000" dirty="0"/>
          </a:p>
          <a:p>
            <a:pPr>
              <a:lnSpc>
                <a:spcPct val="100000"/>
              </a:lnSpc>
            </a:pPr>
            <a:endParaRPr sz="2000" dirty="0"/>
          </a:p>
          <a:p>
            <a:pPr>
              <a:lnSpc>
                <a:spcPct val="100000"/>
              </a:lnSpc>
            </a:pPr>
            <a:r>
              <a:rPr lang="en-US" sz="1600" b="1" dirty="0">
                <a:solidFill>
                  <a:srgbClr val="000000"/>
                </a:solidFill>
                <a:latin typeface="Arial"/>
                <a:ea typeface="ＭＳ Ｐゴシック"/>
              </a:rPr>
              <a:t>Areas of Interest:</a:t>
            </a:r>
            <a:endParaRPr sz="2000" dirty="0"/>
          </a:p>
          <a:p>
            <a:pPr>
              <a:lnSpc>
                <a:spcPct val="100000"/>
              </a:lnSpc>
              <a:buFont typeface="Arial"/>
              <a:buChar char="•"/>
            </a:pPr>
            <a:r>
              <a:rPr lang="en-US" sz="1600" dirty="0">
                <a:solidFill>
                  <a:srgbClr val="000000"/>
                </a:solidFill>
                <a:latin typeface="Arial"/>
                <a:ea typeface="ＭＳ Ｐゴシック"/>
              </a:rPr>
              <a:t>Lattice design</a:t>
            </a:r>
            <a:endParaRPr sz="2000" dirty="0"/>
          </a:p>
          <a:p>
            <a:pPr>
              <a:lnSpc>
                <a:spcPct val="100000"/>
              </a:lnSpc>
              <a:buFont typeface="Arial"/>
              <a:buChar char="•"/>
            </a:pPr>
            <a:r>
              <a:rPr lang="en-US" sz="1600" dirty="0">
                <a:solidFill>
                  <a:srgbClr val="000000"/>
                </a:solidFill>
                <a:latin typeface="Arial"/>
                <a:ea typeface="ＭＳ Ｐゴシック"/>
              </a:rPr>
              <a:t>Transverse and longitudinal beam dynamics</a:t>
            </a:r>
            <a:endParaRPr sz="2000" dirty="0"/>
          </a:p>
          <a:p>
            <a:pPr>
              <a:lnSpc>
                <a:spcPct val="100000"/>
              </a:lnSpc>
              <a:buFont typeface="Arial"/>
              <a:buChar char="•"/>
            </a:pPr>
            <a:r>
              <a:rPr lang="en-US" sz="1600" dirty="0">
                <a:solidFill>
                  <a:srgbClr val="000000"/>
                </a:solidFill>
                <a:latin typeface="Arial"/>
                <a:ea typeface="ＭＳ Ｐゴシック"/>
              </a:rPr>
              <a:t>Beam measurements</a:t>
            </a:r>
            <a:endParaRPr sz="2000" dirty="0"/>
          </a:p>
          <a:p>
            <a:pPr>
              <a:lnSpc>
                <a:spcPct val="100000"/>
              </a:lnSpc>
            </a:pPr>
            <a:endParaRPr sz="2000" dirty="0"/>
          </a:p>
        </p:txBody>
      </p:sp>
      <p:grpSp>
        <p:nvGrpSpPr>
          <p:cNvPr id="2" name="Group 1">
            <a:extLst>
              <a:ext uri="{FF2B5EF4-FFF2-40B4-BE49-F238E27FC236}">
                <a16:creationId xmlns:a16="http://schemas.microsoft.com/office/drawing/2014/main" id="{801F1358-AAFA-4C60-9503-B4362738E275}"/>
              </a:ext>
            </a:extLst>
          </p:cNvPr>
          <p:cNvGrpSpPr/>
          <p:nvPr/>
        </p:nvGrpSpPr>
        <p:grpSpPr>
          <a:xfrm>
            <a:off x="404717" y="588780"/>
            <a:ext cx="1902088" cy="2324519"/>
            <a:chOff x="355757" y="471600"/>
            <a:chExt cx="1902088" cy="2324519"/>
          </a:xfrm>
        </p:grpSpPr>
        <p:pic>
          <p:nvPicPr>
            <p:cNvPr id="336" name="Picture 8"/>
            <p:cNvPicPr/>
            <p:nvPr/>
          </p:nvPicPr>
          <p:blipFill>
            <a:blip r:embed="rId3"/>
            <a:srcRect l="31573" t="-532" r="21592" b="532"/>
            <a:stretch>
              <a:fillRect/>
            </a:stretch>
          </p:blipFill>
          <p:spPr>
            <a:xfrm>
              <a:off x="531850" y="471600"/>
              <a:ext cx="1617840" cy="1997104"/>
            </a:xfrm>
            <a:prstGeom prst="rect">
              <a:avLst/>
            </a:prstGeom>
            <a:ln>
              <a:noFill/>
            </a:ln>
          </p:spPr>
        </p:pic>
        <p:sp>
          <p:nvSpPr>
            <p:cNvPr id="337" name="CustomShape 3"/>
            <p:cNvSpPr/>
            <p:nvPr/>
          </p:nvSpPr>
          <p:spPr>
            <a:xfrm>
              <a:off x="355757" y="2495076"/>
              <a:ext cx="1902088" cy="301043"/>
            </a:xfrm>
            <a:prstGeom prst="rect">
              <a:avLst/>
            </a:prstGeom>
            <a:noFill/>
            <a:ln>
              <a:noFill/>
            </a:ln>
          </p:spPr>
          <p:txBody>
            <a:bodyPr lIns="90000" tIns="45000" rIns="90000" bIns="45000"/>
            <a:lstStyle/>
            <a:p>
              <a:pPr algn="ctr">
                <a:lnSpc>
                  <a:spcPct val="100000"/>
                </a:lnSpc>
              </a:pPr>
              <a:r>
                <a:rPr lang="en-US" sz="1400" u="sng" dirty="0">
                  <a:solidFill>
                    <a:srgbClr val="0070C0"/>
                  </a:solidFill>
                  <a:latin typeface="Arial"/>
                  <a:ea typeface="DejaVu Sans"/>
                </a:rPr>
                <a:t>lmedinam@cern.ch</a:t>
              </a:r>
              <a:endParaRPr sz="2000" u="sng" dirty="0">
                <a:solidFill>
                  <a:srgbClr val="0070C0"/>
                </a:solidFill>
              </a:endParaRPr>
            </a:p>
          </p:txBody>
        </p:sp>
      </p:grpSp>
      <p:pic>
        <p:nvPicPr>
          <p:cNvPr id="338" name="Picture 11"/>
          <p:cNvPicPr/>
          <p:nvPr/>
        </p:nvPicPr>
        <p:blipFill>
          <a:blip r:embed="rId4"/>
          <a:stretch>
            <a:fillRect/>
          </a:stretch>
        </p:blipFill>
        <p:spPr>
          <a:xfrm rot="5400000">
            <a:off x="8415554" y="-273861"/>
            <a:ext cx="2246400" cy="3209400"/>
          </a:xfrm>
          <a:prstGeom prst="rect">
            <a:avLst/>
          </a:prstGeom>
          <a:ln>
            <a:noFill/>
          </a:ln>
        </p:spPr>
      </p:pic>
      <p:pic>
        <p:nvPicPr>
          <p:cNvPr id="339" name="Picture 12"/>
          <p:cNvPicPr/>
          <p:nvPr/>
        </p:nvPicPr>
        <p:blipFill>
          <a:blip r:embed="rId5"/>
          <a:stretch>
            <a:fillRect/>
          </a:stretch>
        </p:blipFill>
        <p:spPr>
          <a:xfrm rot="5400000">
            <a:off x="8416274" y="1723059"/>
            <a:ext cx="2248560" cy="3212640"/>
          </a:xfrm>
          <a:prstGeom prst="rect">
            <a:avLst/>
          </a:prstGeom>
          <a:ln>
            <a:noFill/>
          </a:ln>
        </p:spPr>
      </p:pic>
      <p:pic>
        <p:nvPicPr>
          <p:cNvPr id="340" name="Picture 2"/>
          <p:cNvPicPr/>
          <p:nvPr/>
        </p:nvPicPr>
        <p:blipFill>
          <a:blip r:embed="rId6"/>
          <a:srcRect t="428" r="50486" b="48371"/>
          <a:stretch>
            <a:fillRect/>
          </a:stretch>
        </p:blipFill>
        <p:spPr>
          <a:xfrm>
            <a:off x="7990034" y="4452219"/>
            <a:ext cx="3051720" cy="2361600"/>
          </a:xfrm>
          <a:prstGeom prst="rect">
            <a:avLst/>
          </a:prstGeom>
          <a:ln>
            <a:noFill/>
          </a:ln>
        </p:spPr>
      </p:pic>
      <p:sp>
        <p:nvSpPr>
          <p:cNvPr id="9" name="CustomShape 3">
            <a:extLst>
              <a:ext uri="{FF2B5EF4-FFF2-40B4-BE49-F238E27FC236}">
                <a16:creationId xmlns:a16="http://schemas.microsoft.com/office/drawing/2014/main" id="{CA0DAA95-E676-DD40-B9C6-7C34BE743D26}"/>
              </a:ext>
            </a:extLst>
          </p:cNvPr>
          <p:cNvSpPr/>
          <p:nvPr/>
        </p:nvSpPr>
        <p:spPr>
          <a:xfrm>
            <a:off x="9144120" y="18360"/>
            <a:ext cx="1064880" cy="327240"/>
          </a:xfrm>
          <a:prstGeom prst="rect">
            <a:avLst/>
          </a:prstGeom>
          <a:noFill/>
          <a:ln>
            <a:noFill/>
          </a:ln>
        </p:spPr>
        <p:txBody>
          <a:bodyPr lIns="90000" tIns="45000" rIns="90000" bIns="45000" anchor="ctr"/>
          <a:lstStyle/>
          <a:p>
            <a:pPr>
              <a:lnSpc>
                <a:spcPct val="100000"/>
              </a:lnSpc>
            </a:pPr>
            <a:fld id="{812C654B-C1F7-4191-97F5-735F5A69EC65}" type="slidenum">
              <a:rPr lang="en-US" sz="1400" b="1">
                <a:solidFill>
                  <a:srgbClr val="FFFFFF"/>
                </a:solidFill>
                <a:latin typeface="Arial"/>
                <a:ea typeface="DejaVu Sans"/>
              </a:rPr>
              <a:t>4</a:t>
            </a:fld>
            <a:endParaRPr dirty="0"/>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1" name="CustomShape 1"/>
          <p:cNvSpPr/>
          <p:nvPr/>
        </p:nvSpPr>
        <p:spPr>
          <a:xfrm>
            <a:off x="9144120" y="18360"/>
            <a:ext cx="1064880" cy="327240"/>
          </a:xfrm>
          <a:prstGeom prst="rect">
            <a:avLst/>
          </a:prstGeom>
          <a:noFill/>
          <a:ln>
            <a:noFill/>
          </a:ln>
        </p:spPr>
        <p:txBody>
          <a:bodyPr lIns="90000" tIns="45000" rIns="90000" bIns="45000" anchor="ctr"/>
          <a:lstStyle/>
          <a:p>
            <a:pPr>
              <a:lnSpc>
                <a:spcPct val="100000"/>
              </a:lnSpc>
            </a:pPr>
            <a:fld id="{8FAA183E-F457-43DC-8A4E-493F75031AB5}" type="slidenum">
              <a:rPr lang="en-US" sz="1400" b="1">
                <a:solidFill>
                  <a:srgbClr val="FFFFFF"/>
                </a:solidFill>
                <a:latin typeface="Arial"/>
                <a:ea typeface="DejaVu Sans"/>
              </a:rPr>
              <a:t>5</a:t>
            </a:fld>
            <a:endParaRPr/>
          </a:p>
        </p:txBody>
      </p:sp>
      <p:sp>
        <p:nvSpPr>
          <p:cNvPr id="342" name="CustomShape 2"/>
          <p:cNvSpPr/>
          <p:nvPr/>
        </p:nvSpPr>
        <p:spPr>
          <a:xfrm>
            <a:off x="2755557" y="446040"/>
            <a:ext cx="6743163" cy="2007000"/>
          </a:xfrm>
          <a:prstGeom prst="rect">
            <a:avLst/>
          </a:prstGeom>
          <a:noFill/>
          <a:ln w="9360">
            <a:noFill/>
          </a:ln>
        </p:spPr>
        <p:txBody>
          <a:bodyPr lIns="90000" tIns="45000" rIns="90000" bIns="45000"/>
          <a:lstStyle/>
          <a:p>
            <a:pPr>
              <a:lnSpc>
                <a:spcPct val="100000"/>
              </a:lnSpc>
            </a:pPr>
            <a:r>
              <a:rPr lang="en-US" sz="1400" dirty="0">
                <a:solidFill>
                  <a:srgbClr val="292934"/>
                </a:solidFill>
                <a:latin typeface="Arial"/>
                <a:ea typeface="DejaVu Sans"/>
              </a:rPr>
              <a:t>Name:     </a:t>
            </a:r>
            <a:r>
              <a:rPr lang="en-US" sz="1600" b="1" dirty="0">
                <a:solidFill>
                  <a:srgbClr val="000000"/>
                </a:solidFill>
                <a:latin typeface="Arial"/>
                <a:ea typeface="DejaVu Sans"/>
              </a:rPr>
              <a:t>Marco Alan Valdivia</a:t>
            </a:r>
            <a:endParaRPr sz="2000" dirty="0"/>
          </a:p>
          <a:p>
            <a:pPr>
              <a:lnSpc>
                <a:spcPct val="100000"/>
              </a:lnSpc>
            </a:pPr>
            <a:endParaRPr sz="2000" dirty="0"/>
          </a:p>
          <a:p>
            <a:pPr>
              <a:lnSpc>
                <a:spcPct val="100000"/>
              </a:lnSpc>
            </a:pPr>
            <a:r>
              <a:rPr lang="en-US" sz="1400" dirty="0">
                <a:solidFill>
                  <a:srgbClr val="292934"/>
                </a:solidFill>
                <a:latin typeface="Arial"/>
                <a:ea typeface="DejaVu Sans"/>
              </a:rPr>
              <a:t>Degree:   </a:t>
            </a:r>
            <a:r>
              <a:rPr lang="en-US" sz="1400" b="1" dirty="0">
                <a:solidFill>
                  <a:srgbClr val="000000"/>
                </a:solidFill>
                <a:latin typeface="Arial"/>
                <a:ea typeface="DejaVu Sans"/>
              </a:rPr>
              <a:t> </a:t>
            </a:r>
            <a:r>
              <a:rPr lang="en-US" sz="1600" b="1" dirty="0">
                <a:solidFill>
                  <a:srgbClr val="000000"/>
                </a:solidFill>
                <a:latin typeface="Arial"/>
                <a:ea typeface="DejaVu Sans"/>
              </a:rPr>
              <a:t>Master in Physics</a:t>
            </a:r>
            <a:endParaRPr sz="2000" dirty="0"/>
          </a:p>
          <a:p>
            <a:pPr>
              <a:lnSpc>
                <a:spcPct val="100000"/>
              </a:lnSpc>
            </a:pPr>
            <a:endParaRPr sz="2000" dirty="0"/>
          </a:p>
          <a:p>
            <a:pPr>
              <a:lnSpc>
                <a:spcPct val="100000"/>
              </a:lnSpc>
            </a:pPr>
            <a:r>
              <a:rPr lang="en-US" sz="1400" dirty="0">
                <a:solidFill>
                  <a:srgbClr val="292934"/>
                </a:solidFill>
                <a:latin typeface="Arial"/>
                <a:ea typeface="DejaVu Sans"/>
              </a:rPr>
              <a:t>Affiliations:  </a:t>
            </a:r>
            <a:r>
              <a:rPr lang="en-US" sz="1600" b="1" dirty="0">
                <a:solidFill>
                  <a:srgbClr val="000000"/>
                </a:solidFill>
                <a:latin typeface="Arial"/>
                <a:ea typeface="DejaVu Sans"/>
              </a:rPr>
              <a:t>University of Guanajuato/CERN</a:t>
            </a:r>
            <a:endParaRPr sz="2000" dirty="0"/>
          </a:p>
          <a:p>
            <a:pPr>
              <a:lnSpc>
                <a:spcPct val="100000"/>
              </a:lnSpc>
            </a:pPr>
            <a:endParaRPr sz="2000" dirty="0"/>
          </a:p>
          <a:p>
            <a:pPr>
              <a:lnSpc>
                <a:spcPct val="100000"/>
              </a:lnSpc>
            </a:pPr>
            <a:r>
              <a:rPr lang="en-US" sz="1400" dirty="0">
                <a:solidFill>
                  <a:srgbClr val="292934"/>
                </a:solidFill>
                <a:latin typeface="Arial"/>
                <a:ea typeface="DejaVu Sans"/>
              </a:rPr>
              <a:t>Institutions where develops his research:</a:t>
            </a:r>
            <a:r>
              <a:rPr lang="en-US" sz="1400" dirty="0">
                <a:solidFill>
                  <a:srgbClr val="000000"/>
                </a:solidFill>
                <a:latin typeface="Arial"/>
                <a:ea typeface="DejaVu Sans"/>
              </a:rPr>
              <a:t> </a:t>
            </a:r>
            <a:r>
              <a:rPr lang="en-US" sz="1600" b="1" dirty="0">
                <a:solidFill>
                  <a:srgbClr val="000000"/>
                </a:solidFill>
                <a:latin typeface="Arial"/>
                <a:ea typeface="DejaVu Sans"/>
              </a:rPr>
              <a:t>CERN</a:t>
            </a:r>
            <a:endParaRPr sz="2000" dirty="0"/>
          </a:p>
          <a:p>
            <a:pPr>
              <a:lnSpc>
                <a:spcPct val="100000"/>
              </a:lnSpc>
            </a:pPr>
            <a:endParaRPr sz="2000" dirty="0"/>
          </a:p>
          <a:p>
            <a:pPr>
              <a:lnSpc>
                <a:spcPct val="100000"/>
              </a:lnSpc>
            </a:pPr>
            <a:endParaRPr sz="2000" dirty="0"/>
          </a:p>
        </p:txBody>
      </p:sp>
      <p:grpSp>
        <p:nvGrpSpPr>
          <p:cNvPr id="2" name="Group 1">
            <a:extLst>
              <a:ext uri="{FF2B5EF4-FFF2-40B4-BE49-F238E27FC236}">
                <a16:creationId xmlns:a16="http://schemas.microsoft.com/office/drawing/2014/main" id="{65B1B7F9-D42F-4BB3-A4ED-7569B0573F24}"/>
              </a:ext>
            </a:extLst>
          </p:cNvPr>
          <p:cNvGrpSpPr/>
          <p:nvPr/>
        </p:nvGrpSpPr>
        <p:grpSpPr>
          <a:xfrm>
            <a:off x="471294" y="453600"/>
            <a:ext cx="1784880" cy="2257380"/>
            <a:chOff x="382804" y="450900"/>
            <a:chExt cx="1784880" cy="2257380"/>
          </a:xfrm>
        </p:grpSpPr>
        <p:sp>
          <p:nvSpPr>
            <p:cNvPr id="343" name="CustomShape 3"/>
            <p:cNvSpPr/>
            <p:nvPr/>
          </p:nvSpPr>
          <p:spPr>
            <a:xfrm>
              <a:off x="382804" y="2453040"/>
              <a:ext cx="1784880" cy="255240"/>
            </a:xfrm>
            <a:prstGeom prst="rect">
              <a:avLst/>
            </a:prstGeom>
            <a:noFill/>
            <a:ln>
              <a:noFill/>
            </a:ln>
          </p:spPr>
          <p:txBody>
            <a:bodyPr lIns="0" tIns="0" rIns="0" bIns="0" anchor="ctr"/>
            <a:lstStyle/>
            <a:p>
              <a:pPr>
                <a:lnSpc>
                  <a:spcPct val="100000"/>
                </a:lnSpc>
              </a:pPr>
              <a:r>
                <a:rPr lang="en-US" sz="1400" u="sng" dirty="0">
                  <a:solidFill>
                    <a:srgbClr val="0070C0"/>
                  </a:solidFill>
                  <a:latin typeface="Arial"/>
                  <a:ea typeface="DejaVu Sans"/>
                </a:rPr>
                <a:t>alan.valdivia@cern.ch</a:t>
              </a:r>
              <a:endParaRPr dirty="0">
                <a:solidFill>
                  <a:srgbClr val="0070C0"/>
                </a:solidFill>
              </a:endParaRPr>
            </a:p>
          </p:txBody>
        </p:sp>
        <p:pic>
          <p:nvPicPr>
            <p:cNvPr id="345" name="Picture 3"/>
            <p:cNvPicPr/>
            <p:nvPr/>
          </p:nvPicPr>
          <p:blipFill>
            <a:blip r:embed="rId2"/>
            <a:stretch>
              <a:fillRect/>
            </a:stretch>
          </p:blipFill>
          <p:spPr>
            <a:xfrm>
              <a:off x="382804" y="450900"/>
              <a:ext cx="1784880" cy="1955160"/>
            </a:xfrm>
            <a:prstGeom prst="rect">
              <a:avLst/>
            </a:prstGeom>
            <a:ln w="88920">
              <a:solidFill>
                <a:srgbClr val="FFFFFF"/>
              </a:solidFill>
              <a:miter/>
            </a:ln>
          </p:spPr>
        </p:pic>
      </p:grpSp>
      <p:sp>
        <p:nvSpPr>
          <p:cNvPr id="346" name="CustomShape 5"/>
          <p:cNvSpPr/>
          <p:nvPr/>
        </p:nvSpPr>
        <p:spPr>
          <a:xfrm>
            <a:off x="283343" y="4781160"/>
            <a:ext cx="6945360" cy="1623240"/>
          </a:xfrm>
          <a:prstGeom prst="rect">
            <a:avLst/>
          </a:prstGeom>
          <a:noFill/>
          <a:ln>
            <a:noFill/>
          </a:ln>
        </p:spPr>
        <p:txBody>
          <a:bodyPr lIns="35640" tIns="35640" rIns="35640" bIns="35640" anchor="ctr"/>
          <a:lstStyle/>
          <a:p>
            <a:pPr>
              <a:lnSpc>
                <a:spcPct val="100000"/>
              </a:lnSpc>
            </a:pPr>
            <a:endParaRPr sz="2000" dirty="0"/>
          </a:p>
          <a:p>
            <a:pPr algn="just">
              <a:lnSpc>
                <a:spcPct val="100000"/>
              </a:lnSpc>
            </a:pPr>
            <a:endParaRPr sz="2000" dirty="0"/>
          </a:p>
          <a:p>
            <a:pPr algn="just">
              <a:lnSpc>
                <a:spcPct val="100000"/>
              </a:lnSpc>
            </a:pPr>
            <a:r>
              <a:rPr lang="en-US" sz="1600" b="1" dirty="0">
                <a:solidFill>
                  <a:srgbClr val="000000"/>
                </a:solidFill>
                <a:latin typeface="Calibri"/>
                <a:ea typeface="DejaVu Sans"/>
              </a:rPr>
              <a:t>Effect of </a:t>
            </a:r>
            <a:r>
              <a:rPr lang="en-US" sz="1600" b="1" dirty="0" err="1">
                <a:solidFill>
                  <a:srgbClr val="000000"/>
                </a:solidFill>
                <a:latin typeface="Calibri"/>
                <a:ea typeface="DejaVu Sans"/>
              </a:rPr>
              <a:t>Beamstrahlung</a:t>
            </a:r>
            <a:r>
              <a:rPr lang="en-US" sz="1600" b="1" dirty="0">
                <a:solidFill>
                  <a:srgbClr val="000000"/>
                </a:solidFill>
                <a:latin typeface="Calibri"/>
                <a:ea typeface="DejaVu Sans"/>
              </a:rPr>
              <a:t> on Bunch Length and Emittance in Future Circular </a:t>
            </a:r>
            <a:r>
              <a:rPr lang="en-US" sz="1600" b="1" dirty="0" err="1">
                <a:solidFill>
                  <a:srgbClr val="000000"/>
                </a:solidFill>
                <a:latin typeface="Calibri"/>
                <a:ea typeface="DejaVu Sans"/>
              </a:rPr>
              <a:t>e+e</a:t>
            </a:r>
            <a:r>
              <a:rPr lang="en-US" sz="1600" b="1" dirty="0">
                <a:solidFill>
                  <a:srgbClr val="000000"/>
                </a:solidFill>
                <a:latin typeface="Calibri"/>
                <a:ea typeface="DejaVu Sans"/>
              </a:rPr>
              <a:t>− Colliders:</a:t>
            </a:r>
            <a:r>
              <a:rPr lang="en-US" sz="1600" dirty="0">
                <a:solidFill>
                  <a:srgbClr val="292934"/>
                </a:solidFill>
                <a:latin typeface="Calibri"/>
                <a:ea typeface="DejaVu Sans"/>
              </a:rPr>
              <a:t> In future circular </a:t>
            </a:r>
            <a:r>
              <a:rPr lang="en-US" sz="1600" dirty="0" err="1">
                <a:solidFill>
                  <a:srgbClr val="292934"/>
                </a:solidFill>
                <a:latin typeface="Calibri"/>
                <a:ea typeface="DejaVu Sans"/>
              </a:rPr>
              <a:t>e+e</a:t>
            </a:r>
            <a:r>
              <a:rPr lang="en-US" sz="1600" dirty="0">
                <a:solidFill>
                  <a:srgbClr val="292934"/>
                </a:solidFill>
                <a:latin typeface="Calibri"/>
                <a:ea typeface="DejaVu Sans"/>
              </a:rPr>
              <a:t>- colliders, </a:t>
            </a:r>
            <a:r>
              <a:rPr lang="en-US" sz="1600" dirty="0" err="1">
                <a:solidFill>
                  <a:srgbClr val="292934"/>
                </a:solidFill>
                <a:latin typeface="Calibri"/>
                <a:ea typeface="DejaVu Sans"/>
              </a:rPr>
              <a:t>beamstrahlung</a:t>
            </a:r>
            <a:r>
              <a:rPr lang="en-US" sz="1600" dirty="0">
                <a:solidFill>
                  <a:srgbClr val="292934"/>
                </a:solidFill>
                <a:latin typeface="Calibri"/>
                <a:ea typeface="DejaVu Sans"/>
              </a:rPr>
              <a:t> may limit the beam lifetime at high energies, and increase the energy spread and bunch length at low energies. If the dispersion or slop of the dispersion is not zero at the collision point, </a:t>
            </a:r>
            <a:r>
              <a:rPr lang="en-US" sz="1600" dirty="0" err="1">
                <a:solidFill>
                  <a:srgbClr val="292934"/>
                </a:solidFill>
                <a:latin typeface="Calibri"/>
                <a:ea typeface="DejaVu Sans"/>
              </a:rPr>
              <a:t>beamstrahlung</a:t>
            </a:r>
            <a:r>
              <a:rPr lang="en-US" sz="1600" dirty="0">
                <a:solidFill>
                  <a:srgbClr val="292934"/>
                </a:solidFill>
                <a:latin typeface="Calibri"/>
                <a:ea typeface="DejaVu Sans"/>
              </a:rPr>
              <a:t> will also affect the transverse emittance.</a:t>
            </a:r>
            <a:endParaRPr sz="2000" dirty="0"/>
          </a:p>
        </p:txBody>
      </p:sp>
      <p:sp>
        <p:nvSpPr>
          <p:cNvPr id="347" name="CustomShape 6"/>
          <p:cNvSpPr/>
          <p:nvPr/>
        </p:nvSpPr>
        <p:spPr>
          <a:xfrm>
            <a:off x="289921" y="3112200"/>
            <a:ext cx="6938782" cy="1562400"/>
          </a:xfrm>
          <a:prstGeom prst="rect">
            <a:avLst/>
          </a:prstGeom>
          <a:noFill/>
          <a:ln>
            <a:noFill/>
          </a:ln>
        </p:spPr>
        <p:txBody>
          <a:bodyPr lIns="35640" tIns="35640" rIns="35640" bIns="35640" anchor="ctr"/>
          <a:lstStyle/>
          <a:p>
            <a:pPr algn="just">
              <a:lnSpc>
                <a:spcPct val="100000"/>
              </a:lnSpc>
            </a:pPr>
            <a:r>
              <a:rPr lang="en-US" sz="1600" b="1" dirty="0">
                <a:solidFill>
                  <a:srgbClr val="000000"/>
                </a:solidFill>
                <a:latin typeface="Calibri"/>
                <a:ea typeface="DejaVu Sans"/>
              </a:rPr>
              <a:t>Effect Towards a mono-</a:t>
            </a:r>
            <a:r>
              <a:rPr lang="en-US" sz="1600" b="1" dirty="0" err="1">
                <a:solidFill>
                  <a:srgbClr val="000000"/>
                </a:solidFill>
                <a:latin typeface="Calibri"/>
                <a:ea typeface="DejaVu Sans"/>
              </a:rPr>
              <a:t>chromatization</a:t>
            </a:r>
            <a:r>
              <a:rPr lang="en-US" sz="1600" b="1" dirty="0">
                <a:solidFill>
                  <a:srgbClr val="000000"/>
                </a:solidFill>
                <a:latin typeface="Calibri"/>
                <a:ea typeface="DejaVu Sans"/>
              </a:rPr>
              <a:t> scheme for direct Higgs productions:</a:t>
            </a:r>
            <a:r>
              <a:rPr lang="en-US" sz="1600" b="1" dirty="0">
                <a:solidFill>
                  <a:srgbClr val="292934"/>
                </a:solidFill>
                <a:latin typeface="Calibri"/>
                <a:ea typeface="DejaVu Sans"/>
              </a:rPr>
              <a:t> </a:t>
            </a:r>
            <a:r>
              <a:rPr lang="en-US" sz="1600" dirty="0">
                <a:solidFill>
                  <a:srgbClr val="292934"/>
                </a:solidFill>
                <a:latin typeface="Arial"/>
                <a:ea typeface="DejaVu Sans"/>
              </a:rPr>
              <a:t>Direct Higgs production in </a:t>
            </a:r>
            <a:r>
              <a:rPr lang="en-US" sz="1600" dirty="0" err="1">
                <a:solidFill>
                  <a:srgbClr val="292934"/>
                </a:solidFill>
                <a:latin typeface="Arial"/>
                <a:ea typeface="DejaVu Sans"/>
              </a:rPr>
              <a:t>e+e</a:t>
            </a:r>
            <a:r>
              <a:rPr lang="en-US" sz="1600" dirty="0">
                <a:solidFill>
                  <a:srgbClr val="292934"/>
                </a:solidFill>
                <a:latin typeface="Arial"/>
                <a:ea typeface="DejaVu Sans"/>
              </a:rPr>
              <a:t>- collisions at the FCC is of interest if the center-of-mass energy spread can be reduced  by at least an order of magnitude. A mono-</a:t>
            </a:r>
            <a:r>
              <a:rPr lang="en-US" sz="1600" dirty="0" err="1">
                <a:solidFill>
                  <a:srgbClr val="292934"/>
                </a:solidFill>
                <a:latin typeface="Arial"/>
                <a:ea typeface="DejaVu Sans"/>
              </a:rPr>
              <a:t>chromatization</a:t>
            </a:r>
            <a:r>
              <a:rPr lang="en-US" sz="1600" dirty="0">
                <a:solidFill>
                  <a:srgbClr val="292934"/>
                </a:solidFill>
                <a:latin typeface="Arial"/>
                <a:ea typeface="DejaVu Sans"/>
              </a:rPr>
              <a:t> scheme, to accomplish this, can be realized with horizontal dispersion of opposite sign for the two colliding beams at the interaction point (IP).</a:t>
            </a:r>
            <a:endParaRPr sz="2000" dirty="0"/>
          </a:p>
        </p:txBody>
      </p:sp>
      <p:pic>
        <p:nvPicPr>
          <p:cNvPr id="349" name="Picture 6"/>
          <p:cNvPicPr/>
          <p:nvPr/>
        </p:nvPicPr>
        <p:blipFill>
          <a:blip r:embed="rId3"/>
          <a:stretch>
            <a:fillRect/>
          </a:stretch>
        </p:blipFill>
        <p:spPr>
          <a:xfrm>
            <a:off x="8596920" y="827100"/>
            <a:ext cx="2540160" cy="1955520"/>
          </a:xfrm>
          <a:prstGeom prst="rect">
            <a:avLst/>
          </a:prstGeom>
          <a:ln>
            <a:noFill/>
          </a:ln>
        </p:spPr>
      </p:pic>
      <p:pic>
        <p:nvPicPr>
          <p:cNvPr id="350" name="Picture 8"/>
          <p:cNvPicPr/>
          <p:nvPr/>
        </p:nvPicPr>
        <p:blipFill>
          <a:blip r:embed="rId4"/>
          <a:stretch>
            <a:fillRect/>
          </a:stretch>
        </p:blipFill>
        <p:spPr>
          <a:xfrm>
            <a:off x="8201377" y="3541500"/>
            <a:ext cx="3707280" cy="2266200"/>
          </a:xfrm>
          <a:prstGeom prst="rect">
            <a:avLst/>
          </a:prstGeom>
          <a:ln>
            <a:noFill/>
          </a:ln>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2" name="CustomShape 1"/>
          <p:cNvSpPr/>
          <p:nvPr/>
        </p:nvSpPr>
        <p:spPr>
          <a:xfrm>
            <a:off x="172995" y="2764637"/>
            <a:ext cx="8250454" cy="514440"/>
          </a:xfrm>
          <a:prstGeom prst="rect">
            <a:avLst/>
          </a:prstGeom>
          <a:noFill/>
          <a:ln>
            <a:noFill/>
          </a:ln>
        </p:spPr>
        <p:txBody>
          <a:bodyPr lIns="90000" tIns="45000" rIns="90000" bIns="45000"/>
          <a:lstStyle/>
          <a:p>
            <a:pPr>
              <a:lnSpc>
                <a:spcPct val="100000"/>
              </a:lnSpc>
            </a:pPr>
            <a:endParaRPr dirty="0"/>
          </a:p>
          <a:p>
            <a:pPr>
              <a:lnSpc>
                <a:spcPct val="100000"/>
              </a:lnSpc>
            </a:pPr>
            <a:r>
              <a:rPr lang="en-US" sz="1400" b="1" dirty="0">
                <a:solidFill>
                  <a:srgbClr val="000000"/>
                </a:solidFill>
                <a:latin typeface="Arial"/>
                <a:ea typeface="DejaVu Sans"/>
              </a:rPr>
              <a:t>Study of adsorption sites due to the beam induced Synchrotron Radiation (SR)</a:t>
            </a:r>
            <a:endParaRPr dirty="0"/>
          </a:p>
        </p:txBody>
      </p:sp>
      <p:sp>
        <p:nvSpPr>
          <p:cNvPr id="353" name="CustomShape 2"/>
          <p:cNvSpPr/>
          <p:nvPr/>
        </p:nvSpPr>
        <p:spPr>
          <a:xfrm>
            <a:off x="172995" y="3371005"/>
            <a:ext cx="11726562" cy="1059480"/>
          </a:xfrm>
          <a:prstGeom prst="rect">
            <a:avLst/>
          </a:prstGeom>
          <a:noFill/>
          <a:ln>
            <a:noFill/>
          </a:ln>
        </p:spPr>
        <p:txBody>
          <a:bodyPr lIns="90000" tIns="45000" rIns="90000" bIns="45000"/>
          <a:lstStyle/>
          <a:p>
            <a:pPr algn="just">
              <a:lnSpc>
                <a:spcPct val="100000"/>
              </a:lnSpc>
            </a:pPr>
            <a:r>
              <a:rPr lang="en-US" sz="1400" dirty="0">
                <a:solidFill>
                  <a:srgbClr val="292934"/>
                </a:solidFill>
                <a:latin typeface="Arial"/>
                <a:ea typeface="DejaVu Sans"/>
              </a:rPr>
              <a:t>By using Monte-Carlo tools it is possible to simulate SR photons along an accelerator and it is possible to track these photons along the vacuum chamber and check for reflections and adsorption sites.</a:t>
            </a:r>
            <a:endParaRPr dirty="0"/>
          </a:p>
          <a:p>
            <a:pPr algn="just">
              <a:lnSpc>
                <a:spcPct val="100000"/>
              </a:lnSpc>
            </a:pPr>
            <a:r>
              <a:rPr lang="en-US" sz="1400" dirty="0">
                <a:solidFill>
                  <a:srgbClr val="292934"/>
                </a:solidFill>
                <a:latin typeface="Arial"/>
                <a:ea typeface="DejaVu Sans"/>
              </a:rPr>
              <a:t>The code Synrad3D, developed at Cornell University by D. Sagan in collaboration with G. Dugan is being employed to map the SR distribution a long the LHC and future colliders.</a:t>
            </a:r>
            <a:endParaRPr dirty="0"/>
          </a:p>
        </p:txBody>
      </p:sp>
      <p:sp>
        <p:nvSpPr>
          <p:cNvPr id="354" name="CustomShape 3"/>
          <p:cNvSpPr/>
          <p:nvPr/>
        </p:nvSpPr>
        <p:spPr>
          <a:xfrm>
            <a:off x="172995" y="4401371"/>
            <a:ext cx="5652791" cy="728280"/>
          </a:xfrm>
          <a:prstGeom prst="rect">
            <a:avLst/>
          </a:prstGeom>
          <a:noFill/>
          <a:ln>
            <a:noFill/>
          </a:ln>
        </p:spPr>
        <p:txBody>
          <a:bodyPr lIns="90000" tIns="45000" rIns="90000" bIns="45000"/>
          <a:lstStyle/>
          <a:p>
            <a:pPr algn="just">
              <a:lnSpc>
                <a:spcPct val="100000"/>
              </a:lnSpc>
            </a:pPr>
            <a:r>
              <a:rPr lang="en-US" sz="1400" dirty="0">
                <a:solidFill>
                  <a:srgbClr val="292934"/>
                </a:solidFill>
                <a:latin typeface="Arial"/>
                <a:ea typeface="DejaVu Sans"/>
              </a:rPr>
              <a:t>Effect of the sawtooth pattern of the LHC arc chambers and effects of the changes in the optics ATS of the HL-LHC</a:t>
            </a:r>
            <a:endParaRPr dirty="0"/>
          </a:p>
        </p:txBody>
      </p:sp>
      <p:pic>
        <p:nvPicPr>
          <p:cNvPr id="355" name="Picture 9"/>
          <p:cNvPicPr/>
          <p:nvPr/>
        </p:nvPicPr>
        <p:blipFill>
          <a:blip r:embed="rId3"/>
          <a:stretch>
            <a:fillRect/>
          </a:stretch>
        </p:blipFill>
        <p:spPr>
          <a:xfrm>
            <a:off x="6982472" y="4105602"/>
            <a:ext cx="4499640" cy="2501640"/>
          </a:xfrm>
          <a:prstGeom prst="rect">
            <a:avLst/>
          </a:prstGeom>
          <a:ln>
            <a:noFill/>
          </a:ln>
        </p:spPr>
      </p:pic>
      <p:pic>
        <p:nvPicPr>
          <p:cNvPr id="356" name="Picture 6"/>
          <p:cNvPicPr/>
          <p:nvPr/>
        </p:nvPicPr>
        <p:blipFill>
          <a:blip r:embed="rId4"/>
          <a:stretch>
            <a:fillRect/>
          </a:stretch>
        </p:blipFill>
        <p:spPr>
          <a:xfrm>
            <a:off x="709888" y="4907592"/>
            <a:ext cx="4254480" cy="1874880"/>
          </a:xfrm>
          <a:prstGeom prst="rect">
            <a:avLst/>
          </a:prstGeom>
          <a:ln>
            <a:noFill/>
          </a:ln>
        </p:spPr>
      </p:pic>
      <p:sp>
        <p:nvSpPr>
          <p:cNvPr id="357" name="CustomShape 4"/>
          <p:cNvSpPr/>
          <p:nvPr/>
        </p:nvSpPr>
        <p:spPr>
          <a:xfrm>
            <a:off x="1722000" y="533160"/>
            <a:ext cx="8944200" cy="972720"/>
          </a:xfrm>
          <a:prstGeom prst="rect">
            <a:avLst/>
          </a:prstGeom>
          <a:noFill/>
          <a:ln>
            <a:noFill/>
          </a:ln>
        </p:spPr>
      </p:sp>
      <p:sp>
        <p:nvSpPr>
          <p:cNvPr id="358" name="CustomShape 5"/>
          <p:cNvSpPr/>
          <p:nvPr/>
        </p:nvSpPr>
        <p:spPr>
          <a:xfrm>
            <a:off x="3256734" y="537480"/>
            <a:ext cx="7409466" cy="2007000"/>
          </a:xfrm>
          <a:prstGeom prst="rect">
            <a:avLst/>
          </a:prstGeom>
          <a:noFill/>
          <a:ln w="9360">
            <a:noFill/>
          </a:ln>
        </p:spPr>
        <p:txBody>
          <a:bodyPr lIns="90000" tIns="45000" rIns="90000" bIns="45000"/>
          <a:lstStyle/>
          <a:p>
            <a:pPr>
              <a:lnSpc>
                <a:spcPct val="100000"/>
              </a:lnSpc>
            </a:pPr>
            <a:r>
              <a:rPr lang="en-US" sz="1400" dirty="0">
                <a:solidFill>
                  <a:srgbClr val="292934"/>
                </a:solidFill>
                <a:latin typeface="Arial"/>
                <a:ea typeface="DejaVu Sans"/>
              </a:rPr>
              <a:t>Name:   </a:t>
            </a:r>
            <a:r>
              <a:rPr lang="en-US" sz="1400" dirty="0">
                <a:solidFill>
                  <a:srgbClr val="000000"/>
                </a:solidFill>
                <a:latin typeface="Arial"/>
                <a:ea typeface="DejaVu Sans"/>
              </a:rPr>
              <a:t> </a:t>
            </a:r>
            <a:r>
              <a:rPr lang="en-US" sz="1600" b="1" dirty="0">
                <a:solidFill>
                  <a:srgbClr val="000000"/>
                </a:solidFill>
                <a:latin typeface="Arial"/>
                <a:ea typeface="DejaVu Sans"/>
              </a:rPr>
              <a:t>Gerardo Guillermo Canton</a:t>
            </a:r>
            <a:endParaRPr dirty="0"/>
          </a:p>
          <a:p>
            <a:pPr>
              <a:lnSpc>
                <a:spcPct val="100000"/>
              </a:lnSpc>
            </a:pPr>
            <a:endParaRPr dirty="0"/>
          </a:p>
          <a:p>
            <a:pPr>
              <a:lnSpc>
                <a:spcPct val="100000"/>
              </a:lnSpc>
            </a:pPr>
            <a:r>
              <a:rPr lang="en-US" sz="1400" dirty="0">
                <a:solidFill>
                  <a:srgbClr val="292934"/>
                </a:solidFill>
                <a:latin typeface="Arial"/>
                <a:ea typeface="DejaVu Sans"/>
              </a:rPr>
              <a:t>Degree:   </a:t>
            </a:r>
            <a:r>
              <a:rPr lang="en-US" sz="1600" b="1" dirty="0">
                <a:solidFill>
                  <a:srgbClr val="000000"/>
                </a:solidFill>
                <a:latin typeface="Arial"/>
                <a:ea typeface="DejaVu Sans"/>
              </a:rPr>
              <a:t>Doctor in Theoretical Physics</a:t>
            </a:r>
            <a:endParaRPr dirty="0"/>
          </a:p>
          <a:p>
            <a:pPr>
              <a:lnSpc>
                <a:spcPct val="100000"/>
              </a:lnSpc>
            </a:pPr>
            <a:endParaRPr dirty="0"/>
          </a:p>
          <a:p>
            <a:pPr>
              <a:lnSpc>
                <a:spcPct val="100000"/>
              </a:lnSpc>
            </a:pPr>
            <a:r>
              <a:rPr lang="en-US" sz="1400" dirty="0">
                <a:solidFill>
                  <a:srgbClr val="292934"/>
                </a:solidFill>
                <a:latin typeface="Arial"/>
                <a:ea typeface="DejaVu Sans"/>
              </a:rPr>
              <a:t>Affiliations:  </a:t>
            </a:r>
            <a:r>
              <a:rPr lang="en-US" sz="1600" b="1" dirty="0">
                <a:solidFill>
                  <a:srgbClr val="292934"/>
                </a:solidFill>
                <a:latin typeface="Arial"/>
                <a:ea typeface="DejaVu Sans"/>
              </a:rPr>
              <a:t>CAS/IHEP – CSNS </a:t>
            </a:r>
            <a:r>
              <a:rPr lang="en-US" sz="1600" dirty="0">
                <a:solidFill>
                  <a:srgbClr val="292934"/>
                </a:solidFill>
                <a:latin typeface="Arial"/>
                <a:ea typeface="DejaVu Sans"/>
              </a:rPr>
              <a:t>(pending)</a:t>
            </a:r>
            <a:endParaRPr sz="2000" dirty="0"/>
          </a:p>
          <a:p>
            <a:pPr>
              <a:lnSpc>
                <a:spcPct val="100000"/>
              </a:lnSpc>
            </a:pPr>
            <a:endParaRPr dirty="0"/>
          </a:p>
          <a:p>
            <a:pPr>
              <a:lnSpc>
                <a:spcPct val="100000"/>
              </a:lnSpc>
            </a:pPr>
            <a:r>
              <a:rPr lang="en-US" sz="1400" dirty="0">
                <a:solidFill>
                  <a:srgbClr val="292934"/>
                </a:solidFill>
                <a:latin typeface="Arial"/>
                <a:ea typeface="DejaVu Sans"/>
              </a:rPr>
              <a:t>Institutions where develops his research: </a:t>
            </a:r>
            <a:r>
              <a:rPr lang="en-US" sz="1600" b="1" dirty="0">
                <a:solidFill>
                  <a:srgbClr val="292934"/>
                </a:solidFill>
                <a:latin typeface="Arial"/>
                <a:ea typeface="DejaVu Sans"/>
              </a:rPr>
              <a:t>CERN, </a:t>
            </a:r>
            <a:r>
              <a:rPr lang="en-US" sz="1600" b="1" dirty="0" err="1">
                <a:solidFill>
                  <a:srgbClr val="292934"/>
                </a:solidFill>
                <a:latin typeface="Arial"/>
                <a:ea typeface="DejaVu Sans"/>
              </a:rPr>
              <a:t>Cinvestav</a:t>
            </a:r>
            <a:r>
              <a:rPr lang="en-US" sz="1600" b="1" dirty="0">
                <a:solidFill>
                  <a:srgbClr val="292934"/>
                </a:solidFill>
                <a:latin typeface="Arial"/>
                <a:ea typeface="DejaVu Sans"/>
              </a:rPr>
              <a:t>, INFN-LNF, CLASSE.</a:t>
            </a:r>
            <a:endParaRPr dirty="0"/>
          </a:p>
          <a:p>
            <a:pPr>
              <a:lnSpc>
                <a:spcPct val="100000"/>
              </a:lnSpc>
            </a:pPr>
            <a:endParaRPr dirty="0"/>
          </a:p>
          <a:p>
            <a:pPr>
              <a:lnSpc>
                <a:spcPct val="100000"/>
              </a:lnSpc>
            </a:pPr>
            <a:endParaRPr dirty="0"/>
          </a:p>
        </p:txBody>
      </p:sp>
      <p:pic>
        <p:nvPicPr>
          <p:cNvPr id="360" name="Picture 226"/>
          <p:cNvPicPr/>
          <p:nvPr/>
        </p:nvPicPr>
        <p:blipFill>
          <a:blip r:embed="rId5"/>
          <a:stretch>
            <a:fillRect/>
          </a:stretch>
        </p:blipFill>
        <p:spPr>
          <a:xfrm>
            <a:off x="643153" y="495374"/>
            <a:ext cx="1598602" cy="2006999"/>
          </a:xfrm>
          <a:prstGeom prst="rect">
            <a:avLst/>
          </a:prstGeom>
          <a:ln>
            <a:noFill/>
          </a:ln>
        </p:spPr>
      </p:pic>
      <p:sp>
        <p:nvSpPr>
          <p:cNvPr id="361" name="CustomShape 7"/>
          <p:cNvSpPr/>
          <p:nvPr/>
        </p:nvSpPr>
        <p:spPr>
          <a:xfrm>
            <a:off x="172995" y="2491364"/>
            <a:ext cx="3744000" cy="345240"/>
          </a:xfrm>
          <a:prstGeom prst="rect">
            <a:avLst/>
          </a:prstGeom>
          <a:noFill/>
          <a:ln>
            <a:noFill/>
          </a:ln>
        </p:spPr>
        <p:txBody>
          <a:bodyPr lIns="90000" tIns="45000" rIns="90000" bIns="45000"/>
          <a:lstStyle/>
          <a:p>
            <a:pPr>
              <a:lnSpc>
                <a:spcPct val="100000"/>
              </a:lnSpc>
            </a:pPr>
            <a:r>
              <a:rPr lang="en-US" sz="1400" u="sng" dirty="0" err="1">
                <a:solidFill>
                  <a:srgbClr val="0070C0"/>
                </a:solidFill>
                <a:latin typeface="Arial"/>
                <a:ea typeface="DejaVu Sans"/>
              </a:rPr>
              <a:t>gerardo.guillermo.canton@cern.ch</a:t>
            </a:r>
            <a:r>
              <a:rPr lang="en-US" dirty="0">
                <a:solidFill>
                  <a:srgbClr val="0070C0"/>
                </a:solidFill>
                <a:latin typeface="Arial"/>
                <a:ea typeface="DejaVu Sans"/>
              </a:rPr>
              <a:t> </a:t>
            </a:r>
            <a:endParaRPr dirty="0">
              <a:solidFill>
                <a:srgbClr val="0070C0"/>
              </a:solidFill>
            </a:endParaRPr>
          </a:p>
        </p:txBody>
      </p:sp>
      <p:sp>
        <p:nvSpPr>
          <p:cNvPr id="362" name="CustomShape 8"/>
          <p:cNvSpPr/>
          <p:nvPr/>
        </p:nvSpPr>
        <p:spPr>
          <a:xfrm>
            <a:off x="9676920" y="18360"/>
            <a:ext cx="1064880" cy="327240"/>
          </a:xfrm>
          <a:prstGeom prst="rect">
            <a:avLst/>
          </a:prstGeom>
          <a:noFill/>
          <a:ln>
            <a:noFill/>
          </a:ln>
        </p:spPr>
        <p:txBody>
          <a:bodyPr lIns="90000" tIns="45000" rIns="90000" bIns="45000" anchor="ctr"/>
          <a:lstStyle/>
          <a:p>
            <a:pPr>
              <a:lnSpc>
                <a:spcPct val="100000"/>
              </a:lnSpc>
            </a:pPr>
            <a:fld id="{627417DD-69B4-4903-A114-A86912A13836}" type="slidenum">
              <a:rPr lang="en-US" sz="1400" b="1">
                <a:solidFill>
                  <a:srgbClr val="FFFFFF"/>
                </a:solidFill>
                <a:latin typeface="Arial"/>
                <a:ea typeface="DejaVu Sans"/>
              </a:rPr>
              <a:t>6</a:t>
            </a:fld>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5" name="CustomShape 2"/>
          <p:cNvSpPr/>
          <p:nvPr/>
        </p:nvSpPr>
        <p:spPr>
          <a:xfrm>
            <a:off x="2227778" y="463590"/>
            <a:ext cx="5746004" cy="2851434"/>
          </a:xfrm>
          <a:prstGeom prst="rect">
            <a:avLst/>
          </a:prstGeom>
          <a:noFill/>
          <a:ln>
            <a:noFill/>
          </a:ln>
        </p:spPr>
        <p:txBody>
          <a:bodyPr lIns="61200" tIns="39960" rIns="61200" bIns="30600"/>
          <a:lstStyle/>
          <a:p>
            <a:pPr>
              <a:lnSpc>
                <a:spcPct val="100000"/>
              </a:lnSpc>
            </a:pPr>
            <a:r>
              <a:rPr lang="en-US" sz="1400" dirty="0">
                <a:solidFill>
                  <a:srgbClr val="000000"/>
                </a:solidFill>
                <a:latin typeface="Arial"/>
                <a:ea typeface="Arial"/>
              </a:rPr>
              <a:t>Name:</a:t>
            </a:r>
            <a:r>
              <a:rPr lang="en-US" sz="1400" b="1" dirty="0">
                <a:solidFill>
                  <a:srgbClr val="000000"/>
                </a:solidFill>
                <a:latin typeface="Arial"/>
                <a:ea typeface="Arial"/>
              </a:rPr>
              <a:t>     </a:t>
            </a:r>
            <a:r>
              <a:rPr lang="en-US" sz="1600" b="1" dirty="0">
                <a:solidFill>
                  <a:srgbClr val="000000"/>
                </a:solidFill>
                <a:latin typeface="Arial"/>
                <a:ea typeface="Arial"/>
              </a:rPr>
              <a:t>Humberto Maury Cuna </a:t>
            </a:r>
          </a:p>
          <a:p>
            <a:pPr>
              <a:lnSpc>
                <a:spcPct val="100000"/>
              </a:lnSpc>
            </a:pPr>
            <a:r>
              <a:rPr lang="en-US" sz="1600" dirty="0">
                <a:solidFill>
                  <a:srgbClr val="000000"/>
                </a:solidFill>
                <a:latin typeface="Arial"/>
                <a:ea typeface="Arial"/>
              </a:rPr>
              <a:t>(CMAP PR Officer 2020-2022)</a:t>
            </a:r>
            <a:endParaRPr sz="2800" dirty="0"/>
          </a:p>
          <a:p>
            <a:pPr>
              <a:lnSpc>
                <a:spcPct val="100000"/>
              </a:lnSpc>
            </a:pPr>
            <a:endParaRPr lang="en-US" sz="1400" dirty="0">
              <a:solidFill>
                <a:srgbClr val="000000"/>
              </a:solidFill>
              <a:latin typeface="Arial"/>
              <a:ea typeface="Arial"/>
            </a:endParaRPr>
          </a:p>
          <a:p>
            <a:pPr>
              <a:lnSpc>
                <a:spcPct val="100000"/>
              </a:lnSpc>
            </a:pPr>
            <a:r>
              <a:rPr lang="en-US" sz="1400" dirty="0">
                <a:solidFill>
                  <a:srgbClr val="000000"/>
                </a:solidFill>
                <a:latin typeface="Arial"/>
                <a:ea typeface="Arial"/>
              </a:rPr>
              <a:t>Degree</a:t>
            </a:r>
            <a:r>
              <a:rPr lang="en-US" sz="1400" b="1" dirty="0">
                <a:solidFill>
                  <a:srgbClr val="000000"/>
                </a:solidFill>
                <a:latin typeface="Arial"/>
                <a:ea typeface="Arial"/>
              </a:rPr>
              <a:t>:   </a:t>
            </a:r>
            <a:r>
              <a:rPr lang="en-US" sz="1600" b="1" dirty="0">
                <a:solidFill>
                  <a:srgbClr val="000000"/>
                </a:solidFill>
                <a:latin typeface="Arial"/>
                <a:ea typeface="Arial"/>
              </a:rPr>
              <a:t>Doctor</a:t>
            </a:r>
            <a:endParaRPr sz="2800" dirty="0"/>
          </a:p>
          <a:p>
            <a:pPr>
              <a:lnSpc>
                <a:spcPct val="100000"/>
              </a:lnSpc>
            </a:pPr>
            <a:endParaRPr sz="2800" dirty="0"/>
          </a:p>
          <a:p>
            <a:pPr>
              <a:lnSpc>
                <a:spcPct val="100000"/>
              </a:lnSpc>
            </a:pPr>
            <a:r>
              <a:rPr lang="en-US" sz="1400" dirty="0">
                <a:solidFill>
                  <a:srgbClr val="292934"/>
                </a:solidFill>
                <a:latin typeface="Arial"/>
                <a:ea typeface="Arial"/>
              </a:rPr>
              <a:t>Affiliations:  </a:t>
            </a:r>
            <a:r>
              <a:rPr lang="en-US" sz="1600" b="1" dirty="0">
                <a:solidFill>
                  <a:srgbClr val="000000"/>
                </a:solidFill>
                <a:latin typeface="Arial"/>
                <a:ea typeface="Arial"/>
              </a:rPr>
              <a:t>University of Guanajuato/CERN</a:t>
            </a:r>
          </a:p>
          <a:p>
            <a:pPr>
              <a:lnSpc>
                <a:spcPct val="100000"/>
              </a:lnSpc>
            </a:pPr>
            <a:endParaRPr lang="en-US" sz="1600" b="1" dirty="0">
              <a:solidFill>
                <a:srgbClr val="000000"/>
              </a:solidFill>
              <a:latin typeface="Arial"/>
            </a:endParaRPr>
          </a:p>
          <a:p>
            <a:r>
              <a:rPr lang="en-US" sz="1400" dirty="0">
                <a:solidFill>
                  <a:srgbClr val="000000"/>
                </a:solidFill>
                <a:latin typeface="Arial"/>
                <a:ea typeface="Arial"/>
              </a:rPr>
              <a:t>Areas of interest: </a:t>
            </a:r>
            <a:r>
              <a:rPr lang="en-US" sz="1600" dirty="0">
                <a:solidFill>
                  <a:srgbClr val="292934"/>
                </a:solidFill>
                <a:latin typeface="Arial"/>
                <a:ea typeface="Arial"/>
              </a:rPr>
              <a:t>collective effects, synchrotron radiation, cyclotrons, accelerators for industrial applications and organization development.</a:t>
            </a:r>
            <a:endParaRPr lang="en-US" sz="2800" dirty="0"/>
          </a:p>
          <a:p>
            <a:pPr>
              <a:lnSpc>
                <a:spcPct val="100000"/>
              </a:lnSpc>
            </a:pPr>
            <a:endParaRPr sz="2800" dirty="0"/>
          </a:p>
          <a:p>
            <a:pPr>
              <a:lnSpc>
                <a:spcPct val="100000"/>
              </a:lnSpc>
            </a:pPr>
            <a:endParaRPr sz="2800" dirty="0"/>
          </a:p>
          <a:p>
            <a:pPr>
              <a:lnSpc>
                <a:spcPct val="100000"/>
              </a:lnSpc>
            </a:pPr>
            <a:endParaRPr sz="2800" dirty="0"/>
          </a:p>
          <a:p>
            <a:pPr>
              <a:lnSpc>
                <a:spcPct val="100000"/>
              </a:lnSpc>
            </a:pPr>
            <a:endParaRPr sz="2800" dirty="0"/>
          </a:p>
        </p:txBody>
      </p:sp>
      <p:sp>
        <p:nvSpPr>
          <p:cNvPr id="368" name="CustomShape 4"/>
          <p:cNvSpPr/>
          <p:nvPr/>
        </p:nvSpPr>
        <p:spPr>
          <a:xfrm>
            <a:off x="107838" y="5245148"/>
            <a:ext cx="5013180" cy="1210434"/>
          </a:xfrm>
          <a:prstGeom prst="rect">
            <a:avLst/>
          </a:prstGeom>
          <a:noFill/>
          <a:ln>
            <a:noFill/>
          </a:ln>
        </p:spPr>
        <p:txBody>
          <a:bodyPr lIns="67680" tIns="33840" rIns="67680" bIns="33840"/>
          <a:lstStyle/>
          <a:p>
            <a:pPr algn="just">
              <a:lnSpc>
                <a:spcPct val="100000"/>
              </a:lnSpc>
            </a:pPr>
            <a:r>
              <a:rPr lang="en-US" sz="1400" b="1" dirty="0">
                <a:solidFill>
                  <a:srgbClr val="000000"/>
                </a:solidFill>
                <a:latin typeface="Arial"/>
                <a:ea typeface="Arial"/>
              </a:rPr>
              <a:t>Particle Accelerator Group at UG:</a:t>
            </a:r>
            <a:r>
              <a:rPr lang="en-US" sz="1400" b="1" dirty="0">
                <a:solidFill>
                  <a:srgbClr val="292934"/>
                </a:solidFill>
                <a:latin typeface="Arial"/>
                <a:ea typeface="Arial"/>
              </a:rPr>
              <a:t> </a:t>
            </a:r>
            <a:r>
              <a:rPr lang="en-US" sz="1400" dirty="0">
                <a:solidFill>
                  <a:srgbClr val="292934"/>
                </a:solidFill>
                <a:latin typeface="Arial"/>
                <a:ea typeface="Arial"/>
              </a:rPr>
              <a:t>Currently, I am coordinating the particle accelerator group at Universidad de Guanajuato: 2 Full time researchers, 2 PhD students, 3 master students and 2 undergrads students: </a:t>
            </a:r>
            <a:endParaRPr sz="2800" dirty="0"/>
          </a:p>
        </p:txBody>
      </p:sp>
      <p:pic>
        <p:nvPicPr>
          <p:cNvPr id="369" name="Shape 404"/>
          <p:cNvPicPr/>
          <p:nvPr/>
        </p:nvPicPr>
        <p:blipFill>
          <a:blip r:embed="rId2"/>
          <a:stretch>
            <a:fillRect/>
          </a:stretch>
        </p:blipFill>
        <p:spPr>
          <a:xfrm>
            <a:off x="6473231" y="437375"/>
            <a:ext cx="2396176" cy="1635126"/>
          </a:xfrm>
          <a:prstGeom prst="rect">
            <a:avLst/>
          </a:prstGeom>
          <a:ln>
            <a:noFill/>
          </a:ln>
        </p:spPr>
      </p:pic>
      <p:grpSp>
        <p:nvGrpSpPr>
          <p:cNvPr id="2" name="Group 1">
            <a:extLst>
              <a:ext uri="{FF2B5EF4-FFF2-40B4-BE49-F238E27FC236}">
                <a16:creationId xmlns:a16="http://schemas.microsoft.com/office/drawing/2014/main" id="{F420E959-DA79-4633-B6F0-784F33861F10}"/>
              </a:ext>
            </a:extLst>
          </p:cNvPr>
          <p:cNvGrpSpPr/>
          <p:nvPr/>
        </p:nvGrpSpPr>
        <p:grpSpPr>
          <a:xfrm>
            <a:off x="127755" y="591677"/>
            <a:ext cx="2012237" cy="2276897"/>
            <a:chOff x="127755" y="591677"/>
            <a:chExt cx="2012237" cy="2276897"/>
          </a:xfrm>
        </p:grpSpPr>
        <p:pic>
          <p:nvPicPr>
            <p:cNvPr id="366" name="Shape 401"/>
            <p:cNvPicPr/>
            <p:nvPr/>
          </p:nvPicPr>
          <p:blipFill>
            <a:blip r:embed="rId3"/>
            <a:stretch>
              <a:fillRect/>
            </a:stretch>
          </p:blipFill>
          <p:spPr>
            <a:xfrm>
              <a:off x="418571" y="591677"/>
              <a:ext cx="1551675" cy="1806710"/>
            </a:xfrm>
            <a:prstGeom prst="rect">
              <a:avLst/>
            </a:prstGeom>
            <a:ln>
              <a:noFill/>
            </a:ln>
          </p:spPr>
        </p:pic>
        <p:sp>
          <p:nvSpPr>
            <p:cNvPr id="370" name="CustomShape 5"/>
            <p:cNvSpPr/>
            <p:nvPr/>
          </p:nvSpPr>
          <p:spPr>
            <a:xfrm>
              <a:off x="127755" y="2460694"/>
              <a:ext cx="2012237" cy="407880"/>
            </a:xfrm>
            <a:prstGeom prst="rect">
              <a:avLst/>
            </a:prstGeom>
            <a:noFill/>
            <a:ln>
              <a:noFill/>
            </a:ln>
          </p:spPr>
          <p:txBody>
            <a:bodyPr lIns="67680" tIns="33840" rIns="67680" bIns="33840"/>
            <a:lstStyle/>
            <a:p>
              <a:pPr algn="ctr">
                <a:lnSpc>
                  <a:spcPct val="100000"/>
                </a:lnSpc>
              </a:pPr>
              <a:r>
                <a:rPr lang="en-US" sz="1400" u="sng" dirty="0" err="1">
                  <a:solidFill>
                    <a:srgbClr val="0070C0"/>
                  </a:solidFill>
                  <a:latin typeface="Arial"/>
                  <a:ea typeface="Arial"/>
                </a:rPr>
                <a:t>israel.maury@ugto.mx</a:t>
              </a:r>
              <a:endParaRPr sz="1400" dirty="0">
                <a:solidFill>
                  <a:srgbClr val="0070C0"/>
                </a:solidFill>
              </a:endParaRPr>
            </a:p>
          </p:txBody>
        </p:sp>
      </p:grpSp>
      <p:sp>
        <p:nvSpPr>
          <p:cNvPr id="371" name="CustomShape 6"/>
          <p:cNvSpPr/>
          <p:nvPr/>
        </p:nvSpPr>
        <p:spPr>
          <a:xfrm>
            <a:off x="127755" y="3761473"/>
            <a:ext cx="4851000" cy="1510815"/>
          </a:xfrm>
          <a:prstGeom prst="rect">
            <a:avLst/>
          </a:prstGeom>
          <a:noFill/>
          <a:ln>
            <a:noFill/>
          </a:ln>
        </p:spPr>
        <p:txBody>
          <a:bodyPr lIns="67680" tIns="33840" rIns="67680" bIns="33840"/>
          <a:lstStyle/>
          <a:p>
            <a:pPr algn="just">
              <a:lnSpc>
                <a:spcPct val="100000"/>
              </a:lnSpc>
            </a:pPr>
            <a:r>
              <a:rPr lang="en-US" sz="1400" b="1" dirty="0">
                <a:solidFill>
                  <a:srgbClr val="000000"/>
                </a:solidFill>
                <a:latin typeface="Arial"/>
                <a:ea typeface="Arial"/>
              </a:rPr>
              <a:t>Electron cloud effects in the LHC and FCC:</a:t>
            </a:r>
            <a:r>
              <a:rPr lang="en-US" sz="1200" b="1" dirty="0">
                <a:solidFill>
                  <a:srgbClr val="000000"/>
                </a:solidFill>
                <a:latin typeface="Arial"/>
                <a:ea typeface="Arial"/>
              </a:rPr>
              <a:t> </a:t>
            </a:r>
            <a:r>
              <a:rPr lang="en-US" sz="1400" dirty="0">
                <a:solidFill>
                  <a:srgbClr val="292934"/>
                </a:solidFill>
                <a:latin typeface="Arial"/>
                <a:ea typeface="Arial"/>
              </a:rPr>
              <a:t>An electron cloud is an important issue for the LHC performance and beam quality. I am working on studies to mitigate this effect. In addition, how EC will affect the future accelerators like FCC is being investigated.</a:t>
            </a:r>
            <a:endParaRPr sz="2800" dirty="0"/>
          </a:p>
        </p:txBody>
      </p:sp>
      <p:pic>
        <p:nvPicPr>
          <p:cNvPr id="373" name="Shape 408"/>
          <p:cNvPicPr/>
          <p:nvPr/>
        </p:nvPicPr>
        <p:blipFill>
          <a:blip r:embed="rId4"/>
          <a:stretch>
            <a:fillRect/>
          </a:stretch>
        </p:blipFill>
        <p:spPr>
          <a:xfrm>
            <a:off x="8143528" y="2350524"/>
            <a:ext cx="1894940" cy="1480860"/>
          </a:xfrm>
          <a:prstGeom prst="rect">
            <a:avLst/>
          </a:prstGeom>
          <a:ln>
            <a:noFill/>
          </a:ln>
        </p:spPr>
      </p:pic>
      <p:pic>
        <p:nvPicPr>
          <p:cNvPr id="374" name="Shape 409"/>
          <p:cNvPicPr/>
          <p:nvPr/>
        </p:nvPicPr>
        <p:blipFill>
          <a:blip r:embed="rId5"/>
          <a:stretch>
            <a:fillRect/>
          </a:stretch>
        </p:blipFill>
        <p:spPr>
          <a:xfrm>
            <a:off x="10256150" y="2401459"/>
            <a:ext cx="1712141" cy="1239246"/>
          </a:xfrm>
          <a:prstGeom prst="rect">
            <a:avLst/>
          </a:prstGeom>
          <a:ln>
            <a:noFill/>
          </a:ln>
        </p:spPr>
      </p:pic>
      <p:pic>
        <p:nvPicPr>
          <p:cNvPr id="375" name="Shape 410"/>
          <p:cNvPicPr/>
          <p:nvPr/>
        </p:nvPicPr>
        <p:blipFill>
          <a:blip r:embed="rId6"/>
          <a:stretch>
            <a:fillRect/>
          </a:stretch>
        </p:blipFill>
        <p:spPr>
          <a:xfrm>
            <a:off x="9626614" y="692027"/>
            <a:ext cx="2304000" cy="878760"/>
          </a:xfrm>
          <a:prstGeom prst="rect">
            <a:avLst/>
          </a:prstGeom>
          <a:ln>
            <a:noFill/>
          </a:ln>
        </p:spPr>
      </p:pic>
      <p:sp>
        <p:nvSpPr>
          <p:cNvPr id="376" name="CustomShape 8"/>
          <p:cNvSpPr/>
          <p:nvPr/>
        </p:nvSpPr>
        <p:spPr>
          <a:xfrm>
            <a:off x="8315408" y="3957505"/>
            <a:ext cx="3038760" cy="2463120"/>
          </a:xfrm>
          <a:prstGeom prst="rect">
            <a:avLst/>
          </a:prstGeom>
          <a:noFill/>
          <a:ln>
            <a:noFill/>
          </a:ln>
        </p:spPr>
        <p:txBody>
          <a:bodyPr lIns="90000" tIns="45000" rIns="90000" bIns="45000"/>
          <a:lstStyle/>
          <a:p>
            <a:pPr algn="just">
              <a:lnSpc>
                <a:spcPct val="100000"/>
              </a:lnSpc>
            </a:pPr>
            <a:r>
              <a:rPr lang="en-US" sz="1400" dirty="0">
                <a:solidFill>
                  <a:srgbClr val="000000"/>
                </a:solidFill>
                <a:latin typeface="Arial"/>
                <a:ea typeface="DejaVu Sans"/>
              </a:rPr>
              <a:t>Member of:</a:t>
            </a:r>
            <a:endParaRPr sz="2000" dirty="0"/>
          </a:p>
          <a:p>
            <a:pPr algn="just">
              <a:lnSpc>
                <a:spcPct val="100000"/>
              </a:lnSpc>
              <a:buFont typeface="Arial"/>
              <a:buChar char="•"/>
            </a:pPr>
            <a:r>
              <a:rPr lang="en-US" sz="1400" dirty="0">
                <a:solidFill>
                  <a:srgbClr val="000000"/>
                </a:solidFill>
                <a:latin typeface="Arial"/>
                <a:ea typeface="DejaVu Sans"/>
              </a:rPr>
              <a:t>CMAP (</a:t>
            </a:r>
            <a:r>
              <a:rPr lang="en-US" sz="1400" b="1" dirty="0">
                <a:solidFill>
                  <a:srgbClr val="000000"/>
                </a:solidFill>
                <a:latin typeface="Arial"/>
                <a:ea typeface="DejaVu Sans"/>
              </a:rPr>
              <a:t>Former president</a:t>
            </a:r>
            <a:r>
              <a:rPr lang="en-US" sz="1400" dirty="0">
                <a:solidFill>
                  <a:srgbClr val="000000"/>
                </a:solidFill>
                <a:latin typeface="Arial"/>
                <a:ea typeface="DejaVu Sans"/>
              </a:rPr>
              <a:t>)</a:t>
            </a:r>
            <a:endParaRPr sz="2000" dirty="0"/>
          </a:p>
          <a:p>
            <a:pPr algn="just">
              <a:lnSpc>
                <a:spcPct val="100000"/>
              </a:lnSpc>
              <a:buFont typeface="Arial"/>
              <a:buChar char="•"/>
            </a:pPr>
            <a:r>
              <a:rPr lang="en-US" sz="1400" dirty="0">
                <a:solidFill>
                  <a:srgbClr val="000000"/>
                </a:solidFill>
                <a:latin typeface="Arial"/>
                <a:ea typeface="Arial"/>
              </a:rPr>
              <a:t>Interinstitutional Collaboration for Research and Development of Particle Accelerator Technology in México (CIIDTAP)</a:t>
            </a:r>
            <a:endParaRPr sz="2000" dirty="0"/>
          </a:p>
          <a:p>
            <a:pPr algn="just">
              <a:lnSpc>
                <a:spcPct val="100000"/>
              </a:lnSpc>
              <a:buFont typeface="Arial"/>
              <a:buChar char="•"/>
            </a:pPr>
            <a:r>
              <a:rPr lang="en-US" sz="1400" dirty="0">
                <a:solidFill>
                  <a:srgbClr val="000000"/>
                </a:solidFill>
                <a:latin typeface="Arial"/>
                <a:ea typeface="Arial"/>
              </a:rPr>
              <a:t>RELIEF Project: </a:t>
            </a:r>
            <a:r>
              <a:rPr lang="en-US" sz="1400" b="1" dirty="0">
                <a:solidFill>
                  <a:srgbClr val="000000"/>
                </a:solidFill>
                <a:latin typeface="Arial"/>
                <a:ea typeface="DejaVu Sans"/>
              </a:rPr>
              <a:t>R</a:t>
            </a:r>
            <a:r>
              <a:rPr lang="en-US" sz="1400" dirty="0">
                <a:solidFill>
                  <a:srgbClr val="000000"/>
                </a:solidFill>
                <a:latin typeface="Arial"/>
                <a:ea typeface="DejaVu Sans"/>
              </a:rPr>
              <a:t>educing </a:t>
            </a:r>
            <a:r>
              <a:rPr lang="en-US" sz="1400" b="1" dirty="0">
                <a:solidFill>
                  <a:srgbClr val="000000"/>
                </a:solidFill>
                <a:latin typeface="Arial"/>
                <a:ea typeface="DejaVu Sans"/>
              </a:rPr>
              <a:t>E</a:t>
            </a:r>
            <a:r>
              <a:rPr lang="en-US" sz="1400" dirty="0">
                <a:solidFill>
                  <a:srgbClr val="000000"/>
                </a:solidFill>
                <a:latin typeface="Arial"/>
                <a:ea typeface="DejaVu Sans"/>
              </a:rPr>
              <a:t>nvironmental impact of the </a:t>
            </a:r>
            <a:r>
              <a:rPr lang="en-US" sz="1400" b="1" dirty="0">
                <a:solidFill>
                  <a:srgbClr val="000000"/>
                </a:solidFill>
                <a:latin typeface="Arial"/>
                <a:ea typeface="DejaVu Sans"/>
              </a:rPr>
              <a:t>L</a:t>
            </a:r>
            <a:r>
              <a:rPr lang="en-US" sz="1400" dirty="0">
                <a:solidFill>
                  <a:srgbClr val="000000"/>
                </a:solidFill>
                <a:latin typeface="Arial"/>
                <a:ea typeface="DejaVu Sans"/>
              </a:rPr>
              <a:t>eather-tanning </a:t>
            </a:r>
            <a:r>
              <a:rPr lang="en-US" sz="1400" b="1" dirty="0">
                <a:solidFill>
                  <a:srgbClr val="000000"/>
                </a:solidFill>
                <a:latin typeface="Arial"/>
                <a:ea typeface="DejaVu Sans"/>
              </a:rPr>
              <a:t>I</a:t>
            </a:r>
            <a:r>
              <a:rPr lang="en-US" sz="1400" dirty="0">
                <a:solidFill>
                  <a:srgbClr val="000000"/>
                </a:solidFill>
                <a:latin typeface="Arial"/>
                <a:ea typeface="DejaVu Sans"/>
              </a:rPr>
              <a:t>ndustry with </a:t>
            </a:r>
            <a:r>
              <a:rPr lang="en-US" sz="1400" b="1" dirty="0">
                <a:solidFill>
                  <a:srgbClr val="000000"/>
                </a:solidFill>
                <a:latin typeface="Arial"/>
                <a:ea typeface="DejaVu Sans"/>
              </a:rPr>
              <a:t>E</a:t>
            </a:r>
            <a:r>
              <a:rPr lang="en-US" sz="1400" dirty="0">
                <a:solidFill>
                  <a:srgbClr val="000000"/>
                </a:solidFill>
                <a:latin typeface="Arial"/>
                <a:ea typeface="DejaVu Sans"/>
              </a:rPr>
              <a:t>lectron beam </a:t>
            </a:r>
            <a:r>
              <a:rPr lang="en-US" sz="1400" b="1" dirty="0">
                <a:solidFill>
                  <a:srgbClr val="000000"/>
                </a:solidFill>
                <a:latin typeface="Arial"/>
                <a:ea typeface="DejaVu Sans"/>
              </a:rPr>
              <a:t>F</a:t>
            </a:r>
            <a:r>
              <a:rPr lang="en-US" sz="1400" dirty="0">
                <a:solidFill>
                  <a:srgbClr val="000000"/>
                </a:solidFill>
                <a:latin typeface="Arial"/>
                <a:ea typeface="DejaVu Sans"/>
              </a:rPr>
              <a:t>acilities</a:t>
            </a:r>
            <a:r>
              <a:rPr lang="en-US" sz="1400" dirty="0">
                <a:solidFill>
                  <a:srgbClr val="000000"/>
                </a:solidFill>
                <a:latin typeface="Arial"/>
                <a:ea typeface="Arial"/>
              </a:rPr>
              <a:t> (collaboration Mexico-UK) - Concluded</a:t>
            </a:r>
            <a:endParaRPr sz="2000" dirty="0"/>
          </a:p>
          <a:p>
            <a:pPr algn="just">
              <a:lnSpc>
                <a:spcPct val="100000"/>
              </a:lnSpc>
            </a:pPr>
            <a:endParaRPr sz="2000" dirty="0"/>
          </a:p>
        </p:txBody>
      </p:sp>
      <p:pic>
        <p:nvPicPr>
          <p:cNvPr id="377" name="Imagen 2"/>
          <p:cNvPicPr/>
          <p:nvPr/>
        </p:nvPicPr>
        <p:blipFill>
          <a:blip r:embed="rId7"/>
          <a:stretch>
            <a:fillRect/>
          </a:stretch>
        </p:blipFill>
        <p:spPr>
          <a:xfrm>
            <a:off x="5434185" y="3569191"/>
            <a:ext cx="2396176" cy="2851434"/>
          </a:xfrm>
          <a:prstGeom prst="rect">
            <a:avLst/>
          </a:prstGeom>
          <a:ln>
            <a:noFill/>
          </a:ln>
        </p:spPr>
      </p:pic>
      <p:sp>
        <p:nvSpPr>
          <p:cNvPr id="16" name="CustomShape 3">
            <a:extLst>
              <a:ext uri="{FF2B5EF4-FFF2-40B4-BE49-F238E27FC236}">
                <a16:creationId xmlns:a16="http://schemas.microsoft.com/office/drawing/2014/main" id="{9B86091F-108D-E04A-9183-04D9FF352789}"/>
              </a:ext>
            </a:extLst>
          </p:cNvPr>
          <p:cNvSpPr/>
          <p:nvPr/>
        </p:nvSpPr>
        <p:spPr>
          <a:xfrm>
            <a:off x="9144120" y="18360"/>
            <a:ext cx="1064880" cy="327240"/>
          </a:xfrm>
          <a:prstGeom prst="rect">
            <a:avLst/>
          </a:prstGeom>
          <a:noFill/>
          <a:ln>
            <a:noFill/>
          </a:ln>
        </p:spPr>
        <p:txBody>
          <a:bodyPr lIns="90000" tIns="45000" rIns="90000" bIns="45000" anchor="ctr"/>
          <a:lstStyle/>
          <a:p>
            <a:pPr>
              <a:lnSpc>
                <a:spcPct val="100000"/>
              </a:lnSpc>
            </a:pPr>
            <a:fld id="{812C654B-C1F7-4191-97F5-735F5A69EC65}" type="slidenum">
              <a:rPr lang="en-US" sz="1400" b="1">
                <a:solidFill>
                  <a:srgbClr val="FFFFFF"/>
                </a:solidFill>
                <a:latin typeface="Arial"/>
                <a:ea typeface="DejaVu Sans"/>
              </a:rPr>
              <a:t>7</a:t>
            </a:fld>
            <a:endParaRPr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 name="CustomShape 1"/>
          <p:cNvSpPr/>
          <p:nvPr/>
        </p:nvSpPr>
        <p:spPr>
          <a:xfrm>
            <a:off x="2854411" y="421919"/>
            <a:ext cx="9143640" cy="2426517"/>
          </a:xfrm>
          <a:prstGeom prst="rect">
            <a:avLst/>
          </a:prstGeom>
          <a:noFill/>
          <a:ln>
            <a:noFill/>
          </a:ln>
        </p:spPr>
        <p:txBody>
          <a:bodyPr lIns="90000" tIns="45000" rIns="90000" bIns="45000"/>
          <a:lstStyle/>
          <a:p>
            <a:pPr>
              <a:lnSpc>
                <a:spcPct val="100000"/>
              </a:lnSpc>
            </a:pPr>
            <a:r>
              <a:rPr lang="en-US" sz="1400" dirty="0">
                <a:solidFill>
                  <a:srgbClr val="000000"/>
                </a:solidFill>
                <a:latin typeface="Arial"/>
                <a:ea typeface="DejaVu Sans"/>
              </a:rPr>
              <a:t>Name:	</a:t>
            </a:r>
            <a:r>
              <a:rPr lang="en-US" sz="1600" b="1" dirty="0">
                <a:solidFill>
                  <a:srgbClr val="000000"/>
                </a:solidFill>
                <a:latin typeface="Arial"/>
                <a:ea typeface="DejaVu Sans"/>
              </a:rPr>
              <a:t>Bruce Yee </a:t>
            </a:r>
            <a:r>
              <a:rPr lang="en-US" sz="1600" b="1" dirty="0" err="1">
                <a:solidFill>
                  <a:srgbClr val="000000"/>
                </a:solidFill>
                <a:latin typeface="Arial"/>
                <a:ea typeface="DejaVu Sans"/>
              </a:rPr>
              <a:t>Rendón</a:t>
            </a:r>
            <a:r>
              <a:rPr lang="en-US" sz="1600" b="1" dirty="0">
                <a:solidFill>
                  <a:srgbClr val="000000"/>
                </a:solidFill>
                <a:latin typeface="Arial"/>
                <a:ea typeface="DejaVu Sans"/>
              </a:rPr>
              <a:t> </a:t>
            </a:r>
            <a:r>
              <a:rPr lang="en-US" sz="1400" dirty="0">
                <a:solidFill>
                  <a:srgbClr val="000000"/>
                </a:solidFill>
                <a:latin typeface="Arial"/>
                <a:ea typeface="DejaVu Sans"/>
              </a:rPr>
              <a:t>(CMAP president 2020-2022)</a:t>
            </a:r>
            <a:endParaRPr lang="en-US" sz="1400" dirty="0"/>
          </a:p>
          <a:p>
            <a:pPr>
              <a:lnSpc>
                <a:spcPct val="100000"/>
              </a:lnSpc>
            </a:pPr>
            <a:endParaRPr lang="en-US" sz="1400" dirty="0"/>
          </a:p>
          <a:p>
            <a:pPr>
              <a:lnSpc>
                <a:spcPct val="100000"/>
              </a:lnSpc>
            </a:pPr>
            <a:r>
              <a:rPr lang="en-US" sz="1400" dirty="0">
                <a:solidFill>
                  <a:srgbClr val="000000"/>
                </a:solidFill>
                <a:latin typeface="Arial"/>
                <a:ea typeface="DejaVu Sans"/>
              </a:rPr>
              <a:t>Degree:	</a:t>
            </a:r>
            <a:r>
              <a:rPr lang="en-US" sz="1600" b="1" dirty="0">
                <a:solidFill>
                  <a:srgbClr val="000000"/>
                </a:solidFill>
                <a:latin typeface="Arial"/>
                <a:ea typeface="DejaVu Sans"/>
              </a:rPr>
              <a:t>Doctor in Physics</a:t>
            </a:r>
            <a:endParaRPr dirty="0"/>
          </a:p>
          <a:p>
            <a:pPr>
              <a:lnSpc>
                <a:spcPct val="100000"/>
              </a:lnSpc>
            </a:pPr>
            <a:endParaRPr dirty="0"/>
          </a:p>
          <a:p>
            <a:pPr>
              <a:lnSpc>
                <a:spcPct val="100000"/>
              </a:lnSpc>
            </a:pPr>
            <a:r>
              <a:rPr lang="en-US" sz="1400" dirty="0">
                <a:solidFill>
                  <a:srgbClr val="000000"/>
                </a:solidFill>
                <a:latin typeface="Arial"/>
                <a:ea typeface="DejaVu Sans"/>
              </a:rPr>
              <a:t>Affiliation:</a:t>
            </a:r>
            <a:r>
              <a:rPr lang="en-US" sz="1269" dirty="0">
                <a:solidFill>
                  <a:srgbClr val="000000"/>
                </a:solidFill>
                <a:latin typeface="Arial"/>
                <a:ea typeface="DejaVu Sans"/>
              </a:rPr>
              <a:t>	</a:t>
            </a:r>
            <a:r>
              <a:rPr lang="en-US" sz="1600" b="1" dirty="0">
                <a:solidFill>
                  <a:srgbClr val="000000"/>
                </a:solidFill>
                <a:latin typeface="Arial"/>
                <a:ea typeface="DejaVu Sans"/>
              </a:rPr>
              <a:t>Japan  Atomic Energy Agency</a:t>
            </a:r>
            <a:r>
              <a:rPr lang="en-US" sz="1639" dirty="0">
                <a:solidFill>
                  <a:srgbClr val="000000"/>
                </a:solidFill>
                <a:latin typeface="Arial"/>
                <a:ea typeface="DejaVu Sans"/>
              </a:rPr>
              <a:t>- Ibaraki, Japan</a:t>
            </a:r>
            <a:endParaRPr dirty="0"/>
          </a:p>
          <a:p>
            <a:pPr>
              <a:lnSpc>
                <a:spcPct val="100000"/>
              </a:lnSpc>
            </a:pPr>
            <a:endParaRPr dirty="0"/>
          </a:p>
          <a:p>
            <a:pPr>
              <a:lnSpc>
                <a:spcPct val="100000"/>
              </a:lnSpc>
            </a:pPr>
            <a:r>
              <a:rPr lang="en-US" sz="1400" dirty="0">
                <a:solidFill>
                  <a:srgbClr val="000000"/>
                </a:solidFill>
                <a:latin typeface="Arial"/>
                <a:ea typeface="DejaVu Sans"/>
              </a:rPr>
              <a:t>Institutions where he develops his research:</a:t>
            </a:r>
            <a:r>
              <a:rPr lang="es-MX" sz="1400" dirty="0"/>
              <a:t> </a:t>
            </a:r>
            <a:r>
              <a:rPr lang="es-MX" sz="1600" b="1" dirty="0">
                <a:solidFill>
                  <a:srgbClr val="000000"/>
                </a:solidFill>
                <a:latin typeface="Arial"/>
                <a:ea typeface="DejaVu Sans"/>
              </a:rPr>
              <a:t>Japan Proton Accelerator Research Complex (JAEA)</a:t>
            </a:r>
            <a:r>
              <a:rPr lang="es-MX" sz="1600" dirty="0">
                <a:solidFill>
                  <a:srgbClr val="000000"/>
                </a:solidFill>
                <a:latin typeface="Arial"/>
                <a:ea typeface="DejaVu Sans"/>
              </a:rPr>
              <a:t>.</a:t>
            </a:r>
          </a:p>
          <a:p>
            <a:pPr>
              <a:lnSpc>
                <a:spcPct val="100000"/>
              </a:lnSpc>
            </a:pPr>
            <a:endParaRPr lang="es-MX" sz="1600" dirty="0">
              <a:solidFill>
                <a:srgbClr val="000000"/>
              </a:solidFill>
              <a:latin typeface="Arial"/>
            </a:endParaRPr>
          </a:p>
          <a:p>
            <a:r>
              <a:rPr lang="en-US" sz="1400" dirty="0">
                <a:solidFill>
                  <a:srgbClr val="000000"/>
                </a:solidFill>
                <a:latin typeface="Arial"/>
                <a:ea typeface="DejaVu Sans"/>
              </a:rPr>
              <a:t>Areas of Interest:</a:t>
            </a:r>
            <a:r>
              <a:rPr lang="es-MX" sz="1400" dirty="0"/>
              <a:t> </a:t>
            </a:r>
            <a:r>
              <a:rPr lang="es-MX" sz="1600" dirty="0">
                <a:solidFill>
                  <a:srgbClr val="000000"/>
                </a:solidFill>
                <a:latin typeface="Arial"/>
                <a:ea typeface="DejaVu Sans"/>
              </a:rPr>
              <a:t>SRF </a:t>
            </a:r>
            <a:r>
              <a:rPr lang="es-MX" sz="1600" dirty="0" err="1">
                <a:solidFill>
                  <a:srgbClr val="000000"/>
                </a:solidFill>
                <a:latin typeface="Arial"/>
                <a:ea typeface="DejaVu Sans"/>
              </a:rPr>
              <a:t>cavities</a:t>
            </a:r>
            <a:r>
              <a:rPr lang="es-MX" sz="1600" dirty="0">
                <a:solidFill>
                  <a:srgbClr val="000000"/>
                </a:solidFill>
                <a:latin typeface="Arial"/>
                <a:ea typeface="DejaVu Sans"/>
              </a:rPr>
              <a:t>, </a:t>
            </a:r>
            <a:r>
              <a:rPr lang="es-MX" sz="1600" dirty="0" err="1">
                <a:solidFill>
                  <a:srgbClr val="000000"/>
                </a:solidFill>
                <a:latin typeface="Arial"/>
                <a:ea typeface="DejaVu Sans"/>
              </a:rPr>
              <a:t>beam</a:t>
            </a:r>
            <a:r>
              <a:rPr lang="es-MX" sz="1600" dirty="0">
                <a:solidFill>
                  <a:srgbClr val="000000"/>
                </a:solidFill>
                <a:latin typeface="Arial"/>
                <a:ea typeface="DejaVu Sans"/>
              </a:rPr>
              <a:t> </a:t>
            </a:r>
            <a:r>
              <a:rPr lang="es-MX" sz="1600" dirty="0" err="1">
                <a:solidFill>
                  <a:srgbClr val="000000"/>
                </a:solidFill>
                <a:latin typeface="Arial"/>
                <a:ea typeface="DejaVu Sans"/>
              </a:rPr>
              <a:t>dynamics</a:t>
            </a:r>
            <a:r>
              <a:rPr lang="es-MX" sz="1600" dirty="0">
                <a:solidFill>
                  <a:srgbClr val="000000"/>
                </a:solidFill>
                <a:latin typeface="Arial"/>
                <a:ea typeface="DejaVu Sans"/>
              </a:rPr>
              <a:t> and </a:t>
            </a:r>
            <a:r>
              <a:rPr lang="es-MX" sz="1600" dirty="0" err="1">
                <a:solidFill>
                  <a:srgbClr val="000000"/>
                </a:solidFill>
                <a:latin typeface="Arial"/>
                <a:ea typeface="DejaVu Sans"/>
              </a:rPr>
              <a:t>collective</a:t>
            </a:r>
            <a:r>
              <a:rPr lang="es-MX" sz="1600" dirty="0">
                <a:solidFill>
                  <a:srgbClr val="000000"/>
                </a:solidFill>
                <a:latin typeface="Arial"/>
                <a:ea typeface="DejaVu Sans"/>
              </a:rPr>
              <a:t> </a:t>
            </a:r>
            <a:r>
              <a:rPr lang="es-MX" sz="1600" dirty="0" err="1">
                <a:solidFill>
                  <a:srgbClr val="000000"/>
                </a:solidFill>
                <a:latin typeface="Arial"/>
                <a:ea typeface="DejaVu Sans"/>
              </a:rPr>
              <a:t>effects</a:t>
            </a:r>
            <a:r>
              <a:rPr lang="es-MX" sz="1600" dirty="0">
                <a:solidFill>
                  <a:srgbClr val="000000"/>
                </a:solidFill>
                <a:latin typeface="Arial"/>
                <a:ea typeface="DejaVu Sans"/>
              </a:rPr>
              <a:t>.</a:t>
            </a:r>
            <a:endParaRPr lang="es-MX" sz="1600" dirty="0"/>
          </a:p>
          <a:p>
            <a:pPr>
              <a:lnSpc>
                <a:spcPct val="100000"/>
              </a:lnSpc>
            </a:pPr>
            <a:endParaRPr lang="es-MX" sz="1600" dirty="0"/>
          </a:p>
          <a:p>
            <a:pPr>
              <a:lnSpc>
                <a:spcPct val="100000"/>
              </a:lnSpc>
            </a:pPr>
            <a:r>
              <a:rPr lang="en-US" sz="1639" dirty="0">
                <a:solidFill>
                  <a:srgbClr val="000000"/>
                </a:solidFill>
                <a:latin typeface="Arial"/>
                <a:ea typeface="DejaVu Sans"/>
              </a:rPr>
              <a:t>		</a:t>
            </a:r>
            <a:endParaRPr dirty="0"/>
          </a:p>
        </p:txBody>
      </p:sp>
      <p:grpSp>
        <p:nvGrpSpPr>
          <p:cNvPr id="7" name="Group 6">
            <a:extLst>
              <a:ext uri="{FF2B5EF4-FFF2-40B4-BE49-F238E27FC236}">
                <a16:creationId xmlns:a16="http://schemas.microsoft.com/office/drawing/2014/main" id="{E1D99560-28CA-49E5-BEFD-53E0B6AD9D19}"/>
              </a:ext>
            </a:extLst>
          </p:cNvPr>
          <p:cNvGrpSpPr/>
          <p:nvPr/>
        </p:nvGrpSpPr>
        <p:grpSpPr>
          <a:xfrm>
            <a:off x="459032" y="2942424"/>
            <a:ext cx="9217528" cy="1337116"/>
            <a:chOff x="932139" y="2645565"/>
            <a:chExt cx="9217528" cy="1337116"/>
          </a:xfrm>
        </p:grpSpPr>
        <p:sp>
          <p:nvSpPr>
            <p:cNvPr id="381" name="CustomShape 4"/>
            <p:cNvSpPr/>
            <p:nvPr/>
          </p:nvSpPr>
          <p:spPr>
            <a:xfrm>
              <a:off x="932139" y="2940121"/>
              <a:ext cx="9143640" cy="1042560"/>
            </a:xfrm>
            <a:prstGeom prst="rect">
              <a:avLst/>
            </a:prstGeom>
            <a:noFill/>
            <a:ln>
              <a:noFill/>
            </a:ln>
          </p:spPr>
          <p:txBody>
            <a:bodyPr lIns="90000" tIns="45000" rIns="90000" bIns="45000"/>
            <a:lstStyle/>
            <a:p>
              <a:pPr>
                <a:lnSpc>
                  <a:spcPct val="100000"/>
                </a:lnSpc>
                <a:buFont typeface="Arial"/>
                <a:buChar char="•"/>
              </a:pPr>
              <a:r>
                <a:rPr lang="en-US" sz="1539" dirty="0">
                  <a:solidFill>
                    <a:srgbClr val="000000"/>
                  </a:solidFill>
                  <a:latin typeface="Arial"/>
                  <a:ea typeface="DejaVu Sans"/>
                </a:rPr>
                <a:t>Design the Superconducting  RF Cavities.</a:t>
              </a:r>
              <a:endParaRPr dirty="0"/>
            </a:p>
            <a:p>
              <a:pPr>
                <a:lnSpc>
                  <a:spcPct val="100000"/>
                </a:lnSpc>
                <a:buFont typeface="Arial"/>
                <a:buChar char="•"/>
              </a:pPr>
              <a:r>
                <a:rPr lang="en-US" sz="1539" dirty="0">
                  <a:solidFill>
                    <a:srgbClr val="000000"/>
                  </a:solidFill>
                  <a:latin typeface="Arial"/>
                  <a:ea typeface="DejaVu Sans"/>
                </a:rPr>
                <a:t>Design of the beam optics.</a:t>
              </a:r>
              <a:endParaRPr dirty="0"/>
            </a:p>
            <a:p>
              <a:pPr>
                <a:lnSpc>
                  <a:spcPct val="100000"/>
                </a:lnSpc>
                <a:buFont typeface="Arial"/>
                <a:buChar char="•"/>
              </a:pPr>
              <a:r>
                <a:rPr lang="en-US" sz="1539" dirty="0">
                  <a:solidFill>
                    <a:srgbClr val="000000"/>
                  </a:solidFill>
                  <a:latin typeface="Arial"/>
                  <a:ea typeface="DejaVu Sans"/>
                </a:rPr>
                <a:t>Design the front-end</a:t>
              </a:r>
              <a:endParaRPr dirty="0"/>
            </a:p>
            <a:p>
              <a:pPr>
                <a:lnSpc>
                  <a:spcPct val="100000"/>
                </a:lnSpc>
              </a:pPr>
              <a:endParaRPr dirty="0"/>
            </a:p>
          </p:txBody>
        </p:sp>
        <p:sp>
          <p:nvSpPr>
            <p:cNvPr id="382" name="CustomShape 5"/>
            <p:cNvSpPr/>
            <p:nvPr/>
          </p:nvSpPr>
          <p:spPr>
            <a:xfrm>
              <a:off x="1006027" y="2645565"/>
              <a:ext cx="9143640" cy="339480"/>
            </a:xfrm>
            <a:prstGeom prst="rect">
              <a:avLst/>
            </a:prstGeom>
            <a:noFill/>
            <a:ln>
              <a:noFill/>
            </a:ln>
          </p:spPr>
          <p:txBody>
            <a:bodyPr lIns="90000" tIns="45000" rIns="90000" bIns="45000"/>
            <a:lstStyle/>
            <a:p>
              <a:pPr>
                <a:lnSpc>
                  <a:spcPct val="100000"/>
                </a:lnSpc>
              </a:pPr>
              <a:r>
                <a:rPr lang="en-US" sz="1639" b="1" dirty="0">
                  <a:solidFill>
                    <a:srgbClr val="000000"/>
                  </a:solidFill>
                  <a:latin typeface="Arial"/>
                  <a:ea typeface="DejaVu Sans"/>
                </a:rPr>
                <a:t>Design of a Superconducting Proton </a:t>
              </a:r>
              <a:r>
                <a:rPr lang="en-US" sz="1639" b="1" dirty="0" err="1">
                  <a:solidFill>
                    <a:srgbClr val="000000"/>
                  </a:solidFill>
                  <a:latin typeface="Arial"/>
                  <a:ea typeface="DejaVu Sans"/>
                </a:rPr>
                <a:t>Linac</a:t>
              </a:r>
              <a:r>
                <a:rPr lang="en-US" sz="1639" b="1" dirty="0">
                  <a:solidFill>
                    <a:srgbClr val="000000"/>
                  </a:solidFill>
                  <a:latin typeface="Arial"/>
                  <a:ea typeface="DejaVu Sans"/>
                </a:rPr>
                <a:t> for the JAEA -ADS</a:t>
              </a:r>
              <a:endParaRPr dirty="0"/>
            </a:p>
          </p:txBody>
        </p:sp>
      </p:grpSp>
      <p:pic>
        <p:nvPicPr>
          <p:cNvPr id="383" name="Picture 2"/>
          <p:cNvPicPr/>
          <p:nvPr/>
        </p:nvPicPr>
        <p:blipFill>
          <a:blip r:embed="rId3"/>
          <a:stretch>
            <a:fillRect/>
          </a:stretch>
        </p:blipFill>
        <p:spPr>
          <a:xfrm>
            <a:off x="10344900" y="421920"/>
            <a:ext cx="1658520" cy="829080"/>
          </a:xfrm>
          <a:prstGeom prst="rect">
            <a:avLst/>
          </a:prstGeom>
          <a:ln>
            <a:noFill/>
          </a:ln>
        </p:spPr>
      </p:pic>
      <p:grpSp>
        <p:nvGrpSpPr>
          <p:cNvPr id="6" name="Group 5">
            <a:extLst>
              <a:ext uri="{FF2B5EF4-FFF2-40B4-BE49-F238E27FC236}">
                <a16:creationId xmlns:a16="http://schemas.microsoft.com/office/drawing/2014/main" id="{BB3C69A8-5824-436E-A8DC-120E4B1A25C5}"/>
              </a:ext>
            </a:extLst>
          </p:cNvPr>
          <p:cNvGrpSpPr/>
          <p:nvPr/>
        </p:nvGrpSpPr>
        <p:grpSpPr>
          <a:xfrm>
            <a:off x="8425436" y="4009565"/>
            <a:ext cx="3026160" cy="2710521"/>
            <a:chOff x="8412060" y="3625022"/>
            <a:chExt cx="3026160" cy="2710521"/>
          </a:xfrm>
        </p:grpSpPr>
        <p:sp>
          <p:nvSpPr>
            <p:cNvPr id="379" name="CustomShape 2"/>
            <p:cNvSpPr/>
            <p:nvPr/>
          </p:nvSpPr>
          <p:spPr>
            <a:xfrm>
              <a:off x="8412060" y="5882303"/>
              <a:ext cx="3026160" cy="453240"/>
            </a:xfrm>
            <a:prstGeom prst="rect">
              <a:avLst/>
            </a:prstGeom>
            <a:noFill/>
            <a:ln>
              <a:noFill/>
            </a:ln>
          </p:spPr>
          <p:txBody>
            <a:bodyPr lIns="90000" tIns="45000" rIns="90000" bIns="45000"/>
            <a:lstStyle/>
            <a:p>
              <a:pPr>
                <a:lnSpc>
                  <a:spcPct val="94000"/>
                </a:lnSpc>
              </a:pPr>
              <a:r>
                <a:rPr lang="en-US" sz="1269" i="1" dirty="0">
                  <a:solidFill>
                    <a:srgbClr val="000000"/>
                  </a:solidFill>
                  <a:latin typeface="Arial"/>
                  <a:ea typeface="DejaVu Sans"/>
                </a:rPr>
                <a:t>Design of the Elliptical SRF cavities for the final acceleration of the JAEA-ADS.</a:t>
              </a:r>
              <a:endParaRPr dirty="0"/>
            </a:p>
          </p:txBody>
        </p:sp>
        <p:pic>
          <p:nvPicPr>
            <p:cNvPr id="386" name="Content Placeholder 6"/>
            <p:cNvPicPr/>
            <p:nvPr/>
          </p:nvPicPr>
          <p:blipFill>
            <a:blip r:embed="rId4"/>
            <a:srcRect l="28085" t="-1555" r="36756" b="16685"/>
            <a:stretch>
              <a:fillRect/>
            </a:stretch>
          </p:blipFill>
          <p:spPr>
            <a:xfrm>
              <a:off x="8598873" y="3625022"/>
              <a:ext cx="2636100" cy="2107618"/>
            </a:xfrm>
            <a:prstGeom prst="rect">
              <a:avLst/>
            </a:prstGeom>
            <a:ln>
              <a:noFill/>
            </a:ln>
          </p:spPr>
        </p:pic>
      </p:grpSp>
      <p:grpSp>
        <p:nvGrpSpPr>
          <p:cNvPr id="4" name="Group 3">
            <a:extLst>
              <a:ext uri="{FF2B5EF4-FFF2-40B4-BE49-F238E27FC236}">
                <a16:creationId xmlns:a16="http://schemas.microsoft.com/office/drawing/2014/main" id="{7266F9FF-47BC-43BC-A744-DC5822F57F2A}"/>
              </a:ext>
            </a:extLst>
          </p:cNvPr>
          <p:cNvGrpSpPr/>
          <p:nvPr/>
        </p:nvGrpSpPr>
        <p:grpSpPr>
          <a:xfrm>
            <a:off x="1398676" y="4208824"/>
            <a:ext cx="3108693" cy="2420542"/>
            <a:chOff x="1385307" y="3840005"/>
            <a:chExt cx="3108693" cy="2420542"/>
          </a:xfrm>
        </p:grpSpPr>
        <p:pic>
          <p:nvPicPr>
            <p:cNvPr id="387" name="Picture 25"/>
            <p:cNvPicPr/>
            <p:nvPr/>
          </p:nvPicPr>
          <p:blipFill>
            <a:blip r:embed="rId5"/>
            <a:srcRect l="38569" t="-3338" r="36430" b="3338"/>
            <a:stretch>
              <a:fillRect/>
            </a:stretch>
          </p:blipFill>
          <p:spPr>
            <a:xfrm>
              <a:off x="1385307" y="3840005"/>
              <a:ext cx="972360" cy="1958400"/>
            </a:xfrm>
            <a:prstGeom prst="rect">
              <a:avLst/>
            </a:prstGeom>
            <a:ln>
              <a:noFill/>
            </a:ln>
          </p:spPr>
        </p:pic>
        <p:pic>
          <p:nvPicPr>
            <p:cNvPr id="388" name="Picture 26"/>
            <p:cNvPicPr/>
            <p:nvPr/>
          </p:nvPicPr>
          <p:blipFill>
            <a:blip r:embed="rId6"/>
            <a:srcRect l="38550" t="-875" r="37782"/>
            <a:stretch>
              <a:fillRect/>
            </a:stretch>
          </p:blipFill>
          <p:spPr>
            <a:xfrm>
              <a:off x="3129383" y="3889735"/>
              <a:ext cx="912240" cy="1958400"/>
            </a:xfrm>
            <a:prstGeom prst="rect">
              <a:avLst/>
            </a:prstGeom>
            <a:ln>
              <a:noFill/>
            </a:ln>
          </p:spPr>
        </p:pic>
        <p:sp>
          <p:nvSpPr>
            <p:cNvPr id="389" name="CustomShape 7"/>
            <p:cNvSpPr/>
            <p:nvPr/>
          </p:nvSpPr>
          <p:spPr>
            <a:xfrm>
              <a:off x="1467840" y="5988747"/>
              <a:ext cx="3026160" cy="271800"/>
            </a:xfrm>
            <a:prstGeom prst="rect">
              <a:avLst/>
            </a:prstGeom>
            <a:noFill/>
            <a:ln>
              <a:noFill/>
            </a:ln>
          </p:spPr>
          <p:txBody>
            <a:bodyPr lIns="90000" tIns="45000" rIns="90000" bIns="45000"/>
            <a:lstStyle/>
            <a:p>
              <a:pPr>
                <a:lnSpc>
                  <a:spcPct val="94000"/>
                </a:lnSpc>
              </a:pPr>
              <a:r>
                <a:rPr lang="en-US" sz="1269" i="1" dirty="0">
                  <a:solidFill>
                    <a:srgbClr val="000000"/>
                  </a:solidFill>
                  <a:latin typeface="Arial"/>
                  <a:ea typeface="DejaVu Sans"/>
                </a:rPr>
                <a:t>EM fields of the HWR cavities.</a:t>
              </a:r>
              <a:endParaRPr dirty="0"/>
            </a:p>
          </p:txBody>
        </p:sp>
      </p:grpSp>
      <p:grpSp>
        <p:nvGrpSpPr>
          <p:cNvPr id="5" name="Group 4">
            <a:extLst>
              <a:ext uri="{FF2B5EF4-FFF2-40B4-BE49-F238E27FC236}">
                <a16:creationId xmlns:a16="http://schemas.microsoft.com/office/drawing/2014/main" id="{C87BD251-48DC-4639-8971-2D5176258E86}"/>
              </a:ext>
            </a:extLst>
          </p:cNvPr>
          <p:cNvGrpSpPr/>
          <p:nvPr/>
        </p:nvGrpSpPr>
        <p:grpSpPr>
          <a:xfrm>
            <a:off x="5104740" y="4112193"/>
            <a:ext cx="3026160" cy="2517173"/>
            <a:chOff x="5459788" y="3720435"/>
            <a:chExt cx="3026160" cy="2517173"/>
          </a:xfrm>
        </p:grpSpPr>
        <p:pic>
          <p:nvPicPr>
            <p:cNvPr id="390" name="Picture 28"/>
            <p:cNvPicPr/>
            <p:nvPr/>
          </p:nvPicPr>
          <p:blipFill>
            <a:blip r:embed="rId7"/>
            <a:srcRect l="38514" t="11267" r="37752" b="10465"/>
            <a:stretch>
              <a:fillRect/>
            </a:stretch>
          </p:blipFill>
          <p:spPr>
            <a:xfrm>
              <a:off x="5948760" y="3720435"/>
              <a:ext cx="1352880" cy="2028240"/>
            </a:xfrm>
            <a:prstGeom prst="rect">
              <a:avLst/>
            </a:prstGeom>
            <a:ln>
              <a:noFill/>
            </a:ln>
          </p:spPr>
        </p:pic>
        <p:sp>
          <p:nvSpPr>
            <p:cNvPr id="391" name="CustomShape 8"/>
            <p:cNvSpPr/>
            <p:nvPr/>
          </p:nvSpPr>
          <p:spPr>
            <a:xfrm>
              <a:off x="5459788" y="5965808"/>
              <a:ext cx="3026160" cy="271800"/>
            </a:xfrm>
            <a:prstGeom prst="rect">
              <a:avLst/>
            </a:prstGeom>
            <a:noFill/>
            <a:ln>
              <a:noFill/>
            </a:ln>
          </p:spPr>
          <p:txBody>
            <a:bodyPr lIns="90000" tIns="45000" rIns="90000" bIns="45000"/>
            <a:lstStyle/>
            <a:p>
              <a:pPr>
                <a:lnSpc>
                  <a:spcPct val="94000"/>
                </a:lnSpc>
              </a:pPr>
              <a:r>
                <a:rPr lang="en-US" sz="1269" i="1">
                  <a:solidFill>
                    <a:srgbClr val="000000"/>
                  </a:solidFill>
                  <a:latin typeface="Arial"/>
                  <a:ea typeface="DejaVu Sans"/>
                </a:rPr>
                <a:t>Design of the Spokes Cavities.</a:t>
              </a:r>
              <a:endParaRPr/>
            </a:p>
          </p:txBody>
        </p:sp>
      </p:grpSp>
      <p:grpSp>
        <p:nvGrpSpPr>
          <p:cNvPr id="3" name="Group 2">
            <a:extLst>
              <a:ext uri="{FF2B5EF4-FFF2-40B4-BE49-F238E27FC236}">
                <a16:creationId xmlns:a16="http://schemas.microsoft.com/office/drawing/2014/main" id="{FC61EB7C-C3C2-4296-8EA2-141C2EA93478}"/>
              </a:ext>
            </a:extLst>
          </p:cNvPr>
          <p:cNvGrpSpPr/>
          <p:nvPr/>
        </p:nvGrpSpPr>
        <p:grpSpPr>
          <a:xfrm>
            <a:off x="578013" y="421920"/>
            <a:ext cx="1779654" cy="2210517"/>
            <a:chOff x="578013" y="421920"/>
            <a:chExt cx="1779654" cy="2210517"/>
          </a:xfrm>
        </p:grpSpPr>
        <p:pic>
          <p:nvPicPr>
            <p:cNvPr id="384" name="Picture 21"/>
            <p:cNvPicPr/>
            <p:nvPr/>
          </p:nvPicPr>
          <p:blipFill>
            <a:blip r:embed="rId8"/>
            <a:stretch>
              <a:fillRect/>
            </a:stretch>
          </p:blipFill>
          <p:spPr>
            <a:xfrm>
              <a:off x="644973" y="421920"/>
              <a:ext cx="1507407" cy="1822915"/>
            </a:xfrm>
            <a:prstGeom prst="rect">
              <a:avLst/>
            </a:prstGeom>
            <a:ln>
              <a:noFill/>
            </a:ln>
          </p:spPr>
        </p:pic>
        <p:sp>
          <p:nvSpPr>
            <p:cNvPr id="2" name="Rectángulo 1">
              <a:extLst>
                <a:ext uri="{FF2B5EF4-FFF2-40B4-BE49-F238E27FC236}">
                  <a16:creationId xmlns:a16="http://schemas.microsoft.com/office/drawing/2014/main" id="{E0D3941C-CD78-DC41-B090-D987D79C7465}"/>
                </a:ext>
              </a:extLst>
            </p:cNvPr>
            <p:cNvSpPr/>
            <p:nvPr/>
          </p:nvSpPr>
          <p:spPr>
            <a:xfrm>
              <a:off x="578013" y="2324660"/>
              <a:ext cx="1779654" cy="307777"/>
            </a:xfrm>
            <a:prstGeom prst="rect">
              <a:avLst/>
            </a:prstGeom>
          </p:spPr>
          <p:txBody>
            <a:bodyPr wrap="none">
              <a:spAutoFit/>
            </a:bodyPr>
            <a:lstStyle/>
            <a:p>
              <a:pPr algn="ctr"/>
              <a:r>
                <a:rPr lang="es-MX" sz="1400" dirty="0">
                  <a:solidFill>
                    <a:srgbClr val="0070C0"/>
                  </a:solidFill>
                  <a:latin typeface="Arial"/>
                </a:rPr>
                <a:t>byee@post.j-parc.jp</a:t>
              </a:r>
            </a:p>
          </p:txBody>
        </p:sp>
      </p:grpSp>
      <p:sp>
        <p:nvSpPr>
          <p:cNvPr id="17" name="CustomShape 3">
            <a:extLst>
              <a:ext uri="{FF2B5EF4-FFF2-40B4-BE49-F238E27FC236}">
                <a16:creationId xmlns:a16="http://schemas.microsoft.com/office/drawing/2014/main" id="{590841F7-5705-3D4F-A105-A77E25CC8D60}"/>
              </a:ext>
            </a:extLst>
          </p:cNvPr>
          <p:cNvSpPr/>
          <p:nvPr/>
        </p:nvSpPr>
        <p:spPr>
          <a:xfrm>
            <a:off x="9144120" y="18360"/>
            <a:ext cx="1064880" cy="327240"/>
          </a:xfrm>
          <a:prstGeom prst="rect">
            <a:avLst/>
          </a:prstGeom>
          <a:noFill/>
          <a:ln>
            <a:noFill/>
          </a:ln>
        </p:spPr>
        <p:txBody>
          <a:bodyPr lIns="90000" tIns="45000" rIns="90000" bIns="45000" anchor="ctr"/>
          <a:lstStyle/>
          <a:p>
            <a:pPr>
              <a:lnSpc>
                <a:spcPct val="100000"/>
              </a:lnSpc>
            </a:pPr>
            <a:fld id="{812C654B-C1F7-4191-97F5-735F5A69EC65}" type="slidenum">
              <a:rPr lang="en-US" sz="1400" b="1">
                <a:solidFill>
                  <a:srgbClr val="FFFFFF"/>
                </a:solidFill>
                <a:latin typeface="Arial"/>
                <a:ea typeface="DejaVu Sans"/>
              </a:rPr>
              <a:t>8</a:t>
            </a:fld>
            <a:endParaRPr dirty="0"/>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7" name="Picture 7"/>
          <p:cNvPicPr/>
          <p:nvPr/>
        </p:nvPicPr>
        <p:blipFill>
          <a:blip r:embed="rId2"/>
          <a:stretch>
            <a:fillRect/>
          </a:stretch>
        </p:blipFill>
        <p:spPr>
          <a:xfrm>
            <a:off x="4053470" y="4269776"/>
            <a:ext cx="3885840" cy="2331360"/>
          </a:xfrm>
          <a:prstGeom prst="rect">
            <a:avLst/>
          </a:prstGeom>
          <a:ln w="9360">
            <a:noFill/>
          </a:ln>
        </p:spPr>
      </p:pic>
      <p:pic>
        <p:nvPicPr>
          <p:cNvPr id="398" name="Picture 3"/>
          <p:cNvPicPr/>
          <p:nvPr/>
        </p:nvPicPr>
        <p:blipFill>
          <a:blip r:embed="rId3"/>
          <a:stretch>
            <a:fillRect/>
          </a:stretch>
        </p:blipFill>
        <p:spPr>
          <a:xfrm>
            <a:off x="7025630" y="2881796"/>
            <a:ext cx="3657240" cy="1690200"/>
          </a:xfrm>
          <a:prstGeom prst="rect">
            <a:avLst/>
          </a:prstGeom>
          <a:ln>
            <a:noFill/>
          </a:ln>
        </p:spPr>
      </p:pic>
      <p:pic>
        <p:nvPicPr>
          <p:cNvPr id="399" name="Picture 4"/>
          <p:cNvPicPr/>
          <p:nvPr/>
        </p:nvPicPr>
        <p:blipFill>
          <a:blip r:embed="rId4"/>
          <a:stretch>
            <a:fillRect/>
          </a:stretch>
        </p:blipFill>
        <p:spPr>
          <a:xfrm>
            <a:off x="8617834" y="370080"/>
            <a:ext cx="3564337" cy="2524320"/>
          </a:xfrm>
          <a:prstGeom prst="rect">
            <a:avLst/>
          </a:prstGeom>
          <a:ln>
            <a:noFill/>
          </a:ln>
        </p:spPr>
      </p:pic>
      <p:sp>
        <p:nvSpPr>
          <p:cNvPr id="400" name="CustomShape 1"/>
          <p:cNvSpPr/>
          <p:nvPr/>
        </p:nvSpPr>
        <p:spPr>
          <a:xfrm>
            <a:off x="3095330" y="421187"/>
            <a:ext cx="5802120" cy="2932301"/>
          </a:xfrm>
          <a:prstGeom prst="rect">
            <a:avLst/>
          </a:prstGeom>
          <a:noFill/>
          <a:ln w="9360">
            <a:noFill/>
          </a:ln>
        </p:spPr>
        <p:txBody>
          <a:bodyPr lIns="90000" tIns="45000" rIns="90000" bIns="45000"/>
          <a:lstStyle/>
          <a:p>
            <a:pPr>
              <a:lnSpc>
                <a:spcPct val="100000"/>
              </a:lnSpc>
            </a:pPr>
            <a:r>
              <a:rPr lang="en-US" sz="1400" dirty="0">
                <a:solidFill>
                  <a:srgbClr val="000000"/>
                </a:solidFill>
                <a:latin typeface="Arial"/>
                <a:ea typeface="DejaVu Sans"/>
              </a:rPr>
              <a:t>Name:     </a:t>
            </a:r>
            <a:r>
              <a:rPr lang="en-US" sz="1600" b="1" dirty="0">
                <a:solidFill>
                  <a:srgbClr val="000000"/>
                </a:solidFill>
                <a:latin typeface="Arial"/>
                <a:ea typeface="DejaVu Sans"/>
              </a:rPr>
              <a:t>Juan Reyes Herrera</a:t>
            </a:r>
            <a:endParaRPr dirty="0"/>
          </a:p>
          <a:p>
            <a:pPr>
              <a:lnSpc>
                <a:spcPct val="100000"/>
              </a:lnSpc>
            </a:pPr>
            <a:endParaRPr dirty="0"/>
          </a:p>
          <a:p>
            <a:pPr>
              <a:lnSpc>
                <a:spcPct val="100000"/>
              </a:lnSpc>
            </a:pPr>
            <a:r>
              <a:rPr lang="en-US" sz="1400" dirty="0">
                <a:solidFill>
                  <a:srgbClr val="000000"/>
                </a:solidFill>
                <a:latin typeface="Arial"/>
                <a:ea typeface="DejaVu Sans"/>
              </a:rPr>
              <a:t>Degree:   </a:t>
            </a:r>
            <a:r>
              <a:rPr lang="en-US" sz="1600" b="1" dirty="0">
                <a:solidFill>
                  <a:srgbClr val="000000"/>
                </a:solidFill>
                <a:latin typeface="Arial"/>
                <a:ea typeface="DejaVu Sans"/>
              </a:rPr>
              <a:t>PhD. in Physics</a:t>
            </a:r>
            <a:endParaRPr dirty="0"/>
          </a:p>
          <a:p>
            <a:pPr>
              <a:lnSpc>
                <a:spcPct val="100000"/>
              </a:lnSpc>
            </a:pPr>
            <a:endParaRPr dirty="0"/>
          </a:p>
          <a:p>
            <a:pPr>
              <a:lnSpc>
                <a:spcPct val="100000"/>
              </a:lnSpc>
            </a:pPr>
            <a:r>
              <a:rPr lang="en-US" sz="1400" dirty="0">
                <a:solidFill>
                  <a:srgbClr val="000000"/>
                </a:solidFill>
                <a:latin typeface="Arial"/>
                <a:ea typeface="DejaVu Sans"/>
              </a:rPr>
              <a:t>Affiliations: </a:t>
            </a:r>
            <a:endParaRPr dirty="0"/>
          </a:p>
          <a:p>
            <a:pPr>
              <a:lnSpc>
                <a:spcPct val="100000"/>
              </a:lnSpc>
            </a:pPr>
            <a:r>
              <a:rPr lang="en-US" sz="1600" dirty="0">
                <a:solidFill>
                  <a:srgbClr val="000000"/>
                </a:solidFill>
                <a:latin typeface="Arial"/>
                <a:ea typeface="DejaVu Sans"/>
              </a:rPr>
              <a:t>Postdoc  granted</a:t>
            </a:r>
            <a:endParaRPr dirty="0"/>
          </a:p>
          <a:p>
            <a:pPr>
              <a:lnSpc>
                <a:spcPct val="100000"/>
              </a:lnSpc>
            </a:pPr>
            <a:r>
              <a:rPr lang="en-US" sz="1600" dirty="0">
                <a:solidFill>
                  <a:srgbClr val="000000"/>
                </a:solidFill>
                <a:latin typeface="Arial"/>
                <a:ea typeface="DejaVu Sans"/>
              </a:rPr>
              <a:t>by </a:t>
            </a:r>
            <a:r>
              <a:rPr lang="en-US" sz="1600" dirty="0" err="1">
                <a:solidFill>
                  <a:srgbClr val="000000"/>
                </a:solidFill>
                <a:latin typeface="Arial"/>
                <a:ea typeface="DejaVu Sans"/>
              </a:rPr>
              <a:t>CONACyT</a:t>
            </a:r>
            <a:r>
              <a:rPr lang="en-US" sz="1600" dirty="0">
                <a:solidFill>
                  <a:srgbClr val="000000"/>
                </a:solidFill>
                <a:latin typeface="Arial"/>
                <a:ea typeface="DejaVu Sans"/>
              </a:rPr>
              <a:t> in the </a:t>
            </a:r>
            <a:r>
              <a:rPr lang="en-US" sz="1600" b="1" dirty="0">
                <a:solidFill>
                  <a:srgbClr val="000000"/>
                </a:solidFill>
                <a:latin typeface="Arial"/>
                <a:ea typeface="DejaVu Sans"/>
              </a:rPr>
              <a:t>ESRF,</a:t>
            </a:r>
            <a:r>
              <a:rPr lang="en-US" sz="1600" dirty="0">
                <a:solidFill>
                  <a:srgbClr val="000000"/>
                </a:solidFill>
                <a:latin typeface="Arial"/>
                <a:ea typeface="DejaVu Sans"/>
              </a:rPr>
              <a:t> November 2017.</a:t>
            </a:r>
            <a:endParaRPr dirty="0"/>
          </a:p>
          <a:p>
            <a:pPr>
              <a:lnSpc>
                <a:spcPct val="100000"/>
              </a:lnSpc>
            </a:pPr>
            <a:endParaRPr dirty="0"/>
          </a:p>
          <a:p>
            <a:pPr>
              <a:lnSpc>
                <a:spcPct val="100000"/>
              </a:lnSpc>
            </a:pPr>
            <a:r>
              <a:rPr lang="en-US" sz="1400" dirty="0">
                <a:solidFill>
                  <a:srgbClr val="000000"/>
                </a:solidFill>
                <a:latin typeface="Arial"/>
                <a:ea typeface="DejaVu Sans"/>
              </a:rPr>
              <a:t>Institutions where develops his research:</a:t>
            </a:r>
            <a:endParaRPr dirty="0"/>
          </a:p>
          <a:p>
            <a:pPr>
              <a:lnSpc>
                <a:spcPct val="100000"/>
              </a:lnSpc>
            </a:pPr>
            <a:r>
              <a:rPr lang="en-US" sz="1600" b="1" dirty="0">
                <a:solidFill>
                  <a:srgbClr val="000000"/>
                </a:solidFill>
                <a:latin typeface="Arial"/>
                <a:ea typeface="DejaVu Sans"/>
              </a:rPr>
              <a:t>Institute of Physics, UNAM </a:t>
            </a:r>
            <a:r>
              <a:rPr lang="en-US" sz="1600" dirty="0">
                <a:solidFill>
                  <a:srgbClr val="000000"/>
                </a:solidFill>
                <a:latin typeface="Arial"/>
                <a:ea typeface="DejaVu Sans"/>
              </a:rPr>
              <a:t>– CDMX, México.</a:t>
            </a:r>
            <a:endParaRPr dirty="0"/>
          </a:p>
          <a:p>
            <a:pPr>
              <a:lnSpc>
                <a:spcPct val="100000"/>
              </a:lnSpc>
            </a:pPr>
            <a:r>
              <a:rPr lang="en-US" sz="1600" b="1" dirty="0">
                <a:solidFill>
                  <a:srgbClr val="000000"/>
                </a:solidFill>
                <a:latin typeface="Arial"/>
                <a:ea typeface="DejaVu Sans"/>
              </a:rPr>
              <a:t>ALBA Synchrotron Light Source </a:t>
            </a:r>
            <a:r>
              <a:rPr lang="en-US" sz="1600" dirty="0">
                <a:solidFill>
                  <a:srgbClr val="000000"/>
                </a:solidFill>
                <a:latin typeface="Arial"/>
                <a:ea typeface="DejaVu Sans"/>
              </a:rPr>
              <a:t>– Barcelona, Spain.</a:t>
            </a:r>
            <a:endParaRPr dirty="0"/>
          </a:p>
        </p:txBody>
      </p:sp>
      <p:sp>
        <p:nvSpPr>
          <p:cNvPr id="401" name="CustomShape 2"/>
          <p:cNvSpPr/>
          <p:nvPr/>
        </p:nvSpPr>
        <p:spPr>
          <a:xfrm>
            <a:off x="364191" y="3523059"/>
            <a:ext cx="7240819" cy="3043080"/>
          </a:xfrm>
          <a:prstGeom prst="rect">
            <a:avLst/>
          </a:prstGeom>
          <a:noFill/>
          <a:ln w="9360">
            <a:noFill/>
          </a:ln>
        </p:spPr>
        <p:txBody>
          <a:bodyPr lIns="90000" tIns="45000" rIns="90000" bIns="45000"/>
          <a:lstStyle/>
          <a:p>
            <a:pPr>
              <a:lnSpc>
                <a:spcPct val="100000"/>
              </a:lnSpc>
            </a:pPr>
            <a:r>
              <a:rPr lang="en-US" sz="1400" dirty="0">
                <a:solidFill>
                  <a:srgbClr val="000000"/>
                </a:solidFill>
                <a:latin typeface="Arial"/>
                <a:ea typeface="DejaVu Sans"/>
              </a:rPr>
              <a:t>PhD project Subject:</a:t>
            </a:r>
            <a:endParaRPr dirty="0"/>
          </a:p>
          <a:p>
            <a:pPr>
              <a:lnSpc>
                <a:spcPct val="100000"/>
              </a:lnSpc>
            </a:pPr>
            <a:r>
              <a:rPr lang="en-US" b="1" dirty="0">
                <a:solidFill>
                  <a:srgbClr val="000000"/>
                </a:solidFill>
                <a:latin typeface="Arial"/>
                <a:ea typeface="DejaVu Sans"/>
              </a:rPr>
              <a:t>Simultaneous PIXE and XRF elemental analysis.</a:t>
            </a:r>
            <a:endParaRPr dirty="0"/>
          </a:p>
          <a:p>
            <a:pPr>
              <a:lnSpc>
                <a:spcPct val="100000"/>
              </a:lnSpc>
            </a:pPr>
            <a:endParaRPr dirty="0"/>
          </a:p>
          <a:p>
            <a:pPr>
              <a:lnSpc>
                <a:spcPct val="100000"/>
              </a:lnSpc>
            </a:pPr>
            <a:r>
              <a:rPr lang="en-US" sz="1700" b="1" dirty="0">
                <a:solidFill>
                  <a:srgbClr val="000000"/>
                </a:solidFill>
                <a:latin typeface="Arial"/>
                <a:ea typeface="DejaVu Sans"/>
              </a:rPr>
              <a:t>Areas of Interest:</a:t>
            </a:r>
            <a:endParaRPr dirty="0"/>
          </a:p>
          <a:p>
            <a:pPr>
              <a:lnSpc>
                <a:spcPct val="100000"/>
              </a:lnSpc>
              <a:buFont typeface="Arial"/>
              <a:buChar char="•"/>
            </a:pPr>
            <a:r>
              <a:rPr lang="en-US" sz="1600" dirty="0">
                <a:solidFill>
                  <a:srgbClr val="000000"/>
                </a:solidFill>
                <a:latin typeface="Arial"/>
                <a:ea typeface="DejaVu Sans"/>
              </a:rPr>
              <a:t> X-ray spectroscopy techniques.</a:t>
            </a:r>
            <a:endParaRPr dirty="0"/>
          </a:p>
          <a:p>
            <a:pPr>
              <a:lnSpc>
                <a:spcPct val="100000"/>
              </a:lnSpc>
              <a:buFont typeface="Arial"/>
              <a:buChar char="•"/>
            </a:pPr>
            <a:r>
              <a:rPr lang="en-US" sz="1600" dirty="0">
                <a:solidFill>
                  <a:srgbClr val="000000"/>
                </a:solidFill>
                <a:latin typeface="Arial"/>
                <a:ea typeface="DejaVu Sans"/>
              </a:rPr>
              <a:t> Synchrotron light sources.</a:t>
            </a:r>
            <a:endParaRPr dirty="0"/>
          </a:p>
          <a:p>
            <a:pPr>
              <a:lnSpc>
                <a:spcPct val="100000"/>
              </a:lnSpc>
              <a:buFont typeface="Arial"/>
              <a:buChar char="•"/>
            </a:pPr>
            <a:r>
              <a:rPr lang="en-US" sz="1600" dirty="0">
                <a:solidFill>
                  <a:srgbClr val="000000"/>
                </a:solidFill>
                <a:latin typeface="Arial"/>
                <a:ea typeface="DejaVu Sans"/>
              </a:rPr>
              <a:t> X-ray optics and beamline design.</a:t>
            </a:r>
            <a:endParaRPr dirty="0"/>
          </a:p>
          <a:p>
            <a:pPr>
              <a:lnSpc>
                <a:spcPct val="100000"/>
              </a:lnSpc>
              <a:buFont typeface="Arial"/>
              <a:buChar char="•"/>
            </a:pPr>
            <a:r>
              <a:rPr lang="en-US" sz="1600" dirty="0">
                <a:solidFill>
                  <a:srgbClr val="000000"/>
                </a:solidFill>
                <a:latin typeface="Arial"/>
                <a:ea typeface="DejaVu Sans"/>
              </a:rPr>
              <a:t>Surface plasma processes.</a:t>
            </a:r>
            <a:endParaRPr dirty="0"/>
          </a:p>
          <a:p>
            <a:pPr>
              <a:lnSpc>
                <a:spcPct val="100000"/>
              </a:lnSpc>
              <a:buFont typeface="Arial"/>
              <a:buChar char="•"/>
            </a:pPr>
            <a:r>
              <a:rPr lang="en-US" sz="1600" dirty="0">
                <a:solidFill>
                  <a:srgbClr val="000000"/>
                </a:solidFill>
                <a:latin typeface="Arial"/>
                <a:ea typeface="DejaVu Sans"/>
              </a:rPr>
              <a:t>Accelerator physics.</a:t>
            </a:r>
            <a:endParaRPr dirty="0"/>
          </a:p>
          <a:p>
            <a:pPr>
              <a:lnSpc>
                <a:spcPct val="100000"/>
              </a:lnSpc>
              <a:buFont typeface="Arial"/>
              <a:buChar char="•"/>
            </a:pPr>
            <a:r>
              <a:rPr lang="en-US" sz="1600" dirty="0">
                <a:solidFill>
                  <a:srgbClr val="000000"/>
                </a:solidFill>
                <a:latin typeface="Arial"/>
                <a:ea typeface="DejaVu Sans"/>
              </a:rPr>
              <a:t>Radiation detection.</a:t>
            </a:r>
            <a:endParaRPr dirty="0"/>
          </a:p>
          <a:p>
            <a:pPr>
              <a:lnSpc>
                <a:spcPct val="100000"/>
              </a:lnSpc>
              <a:buFont typeface="Arial"/>
              <a:buChar char="•"/>
            </a:pPr>
            <a:r>
              <a:rPr lang="en-US" sz="1600" dirty="0">
                <a:solidFill>
                  <a:srgbClr val="000000"/>
                </a:solidFill>
                <a:latin typeface="Arial"/>
                <a:ea typeface="DejaVu Sans"/>
              </a:rPr>
              <a:t>Data acquisition and Analysis.</a:t>
            </a:r>
            <a:endParaRPr dirty="0"/>
          </a:p>
          <a:p>
            <a:pPr>
              <a:lnSpc>
                <a:spcPct val="100000"/>
              </a:lnSpc>
              <a:buFont typeface="Arial"/>
              <a:buChar char="•"/>
            </a:pPr>
            <a:r>
              <a:rPr lang="en-US" sz="1600" dirty="0">
                <a:solidFill>
                  <a:srgbClr val="000000"/>
                </a:solidFill>
                <a:latin typeface="Arial"/>
                <a:ea typeface="DejaVu Sans"/>
              </a:rPr>
              <a:t>Vacuum Systems.</a:t>
            </a:r>
            <a:endParaRPr dirty="0"/>
          </a:p>
        </p:txBody>
      </p:sp>
      <p:grpSp>
        <p:nvGrpSpPr>
          <p:cNvPr id="2" name="Group 1">
            <a:extLst>
              <a:ext uri="{FF2B5EF4-FFF2-40B4-BE49-F238E27FC236}">
                <a16:creationId xmlns:a16="http://schemas.microsoft.com/office/drawing/2014/main" id="{86CC1FB4-C36D-4DF2-9B92-DF38C9B83DE7}"/>
              </a:ext>
            </a:extLst>
          </p:cNvPr>
          <p:cNvGrpSpPr/>
          <p:nvPr/>
        </p:nvGrpSpPr>
        <p:grpSpPr>
          <a:xfrm>
            <a:off x="571620" y="483030"/>
            <a:ext cx="2209320" cy="2404440"/>
            <a:chOff x="1007774" y="465480"/>
            <a:chExt cx="2209320" cy="2404440"/>
          </a:xfrm>
        </p:grpSpPr>
        <p:sp>
          <p:nvSpPr>
            <p:cNvPr id="402" name="CustomShape 3"/>
            <p:cNvSpPr/>
            <p:nvPr/>
          </p:nvSpPr>
          <p:spPr>
            <a:xfrm>
              <a:off x="1007774" y="2566440"/>
              <a:ext cx="2209320" cy="303480"/>
            </a:xfrm>
            <a:prstGeom prst="rect">
              <a:avLst/>
            </a:prstGeom>
            <a:noFill/>
            <a:ln>
              <a:noFill/>
            </a:ln>
          </p:spPr>
          <p:txBody>
            <a:bodyPr lIns="90000" tIns="45000" rIns="90000" bIns="45000"/>
            <a:lstStyle/>
            <a:p>
              <a:pPr>
                <a:lnSpc>
                  <a:spcPct val="100000"/>
                </a:lnSpc>
              </a:pPr>
              <a:r>
                <a:rPr lang="en-US" sz="1400" u="sng" dirty="0">
                  <a:solidFill>
                    <a:srgbClr val="0070C0"/>
                  </a:solidFill>
                  <a:latin typeface="Arial"/>
                  <a:ea typeface="ＭＳ Ｐゴシック"/>
                </a:rPr>
                <a:t>jureyherrera@gmail.com </a:t>
              </a:r>
              <a:endParaRPr u="sng" dirty="0">
                <a:solidFill>
                  <a:srgbClr val="0070C0"/>
                </a:solidFill>
              </a:endParaRPr>
            </a:p>
          </p:txBody>
        </p:sp>
        <p:pic>
          <p:nvPicPr>
            <p:cNvPr id="403" name="Picture 2"/>
            <p:cNvPicPr/>
            <p:nvPr/>
          </p:nvPicPr>
          <p:blipFill>
            <a:blip r:embed="rId5"/>
            <a:stretch>
              <a:fillRect/>
            </a:stretch>
          </p:blipFill>
          <p:spPr>
            <a:xfrm>
              <a:off x="1083914" y="465480"/>
              <a:ext cx="2057040" cy="2100960"/>
            </a:xfrm>
            <a:prstGeom prst="rect">
              <a:avLst/>
            </a:prstGeom>
            <a:ln>
              <a:noFill/>
            </a:ln>
          </p:spPr>
        </p:pic>
      </p:grpSp>
      <p:pic>
        <p:nvPicPr>
          <p:cNvPr id="404" name="Picture 8"/>
          <p:cNvPicPr/>
          <p:nvPr/>
        </p:nvPicPr>
        <p:blipFill>
          <a:blip r:embed="rId6"/>
          <a:stretch>
            <a:fillRect/>
          </a:stretch>
        </p:blipFill>
        <p:spPr>
          <a:xfrm>
            <a:off x="8263472" y="4726976"/>
            <a:ext cx="3564337" cy="1917000"/>
          </a:xfrm>
          <a:prstGeom prst="rect">
            <a:avLst/>
          </a:prstGeom>
          <a:ln w="9360">
            <a:noFill/>
          </a:ln>
        </p:spPr>
      </p:pic>
      <p:sp>
        <p:nvSpPr>
          <p:cNvPr id="11" name="CustomShape 3">
            <a:extLst>
              <a:ext uri="{FF2B5EF4-FFF2-40B4-BE49-F238E27FC236}">
                <a16:creationId xmlns:a16="http://schemas.microsoft.com/office/drawing/2014/main" id="{8FD511C7-8EED-384B-9F7C-8BBE8BD1E11C}"/>
              </a:ext>
            </a:extLst>
          </p:cNvPr>
          <p:cNvSpPr/>
          <p:nvPr/>
        </p:nvSpPr>
        <p:spPr>
          <a:xfrm>
            <a:off x="9144120" y="18360"/>
            <a:ext cx="1064880" cy="327240"/>
          </a:xfrm>
          <a:prstGeom prst="rect">
            <a:avLst/>
          </a:prstGeom>
          <a:noFill/>
          <a:ln>
            <a:noFill/>
          </a:ln>
        </p:spPr>
        <p:txBody>
          <a:bodyPr lIns="90000" tIns="45000" rIns="90000" bIns="45000" anchor="ctr"/>
          <a:lstStyle/>
          <a:p>
            <a:pPr>
              <a:lnSpc>
                <a:spcPct val="100000"/>
              </a:lnSpc>
            </a:pPr>
            <a:fld id="{812C654B-C1F7-4191-97F5-735F5A69EC65}" type="slidenum">
              <a:rPr lang="en-US" sz="1400" b="1">
                <a:solidFill>
                  <a:srgbClr val="FFFFFF"/>
                </a:solidFill>
                <a:latin typeface="Arial"/>
                <a:ea typeface="DejaVu Sans"/>
              </a:rPr>
              <a:t>9</a:t>
            </a:fld>
            <a:endParaRPr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435</TotalTime>
  <Words>2597</Words>
  <Application>Microsoft Macintosh PowerPoint</Application>
  <PresentationFormat>Panorámica</PresentationFormat>
  <Paragraphs>414</Paragraphs>
  <Slides>24</Slides>
  <Notes>9</Notes>
  <HiddenSlides>0</HiddenSlides>
  <MMClips>0</MMClips>
  <ScaleCrop>false</ScaleCrop>
  <HeadingPairs>
    <vt:vector size="6" baseType="variant">
      <vt:variant>
        <vt:lpstr>Fuentes usadas</vt:lpstr>
      </vt:variant>
      <vt:variant>
        <vt:i4>6</vt:i4>
      </vt:variant>
      <vt:variant>
        <vt:lpstr>Tema</vt:lpstr>
      </vt:variant>
      <vt:variant>
        <vt:i4>7</vt:i4>
      </vt:variant>
      <vt:variant>
        <vt:lpstr>Títulos de diapositiva</vt:lpstr>
      </vt:variant>
      <vt:variant>
        <vt:i4>24</vt:i4>
      </vt:variant>
    </vt:vector>
  </HeadingPairs>
  <TitlesOfParts>
    <vt:vector size="37" baseType="lpstr">
      <vt:lpstr>Arial</vt:lpstr>
      <vt:lpstr>Calibri</vt:lpstr>
      <vt:lpstr>Roboto</vt:lpstr>
      <vt:lpstr>StarSymbol</vt:lpstr>
      <vt:lpstr>Times New Roman</vt:lpstr>
      <vt:lpstr>Wingdings</vt:lpstr>
      <vt:lpstr>Office Theme</vt:lpstr>
      <vt:lpstr>Office Theme</vt:lpstr>
      <vt:lpstr>Office Theme</vt:lpstr>
      <vt:lpstr>Office Theme</vt:lpstr>
      <vt:lpstr>Office Theme</vt:lpstr>
      <vt:lpstr>Office Theme</vt:lpstr>
      <vt:lpstr>Office Theme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Mexican Particle Accelerator Schools (MePAS)</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cp:lastModifiedBy>israel.maury</cp:lastModifiedBy>
  <cp:revision>52</cp:revision>
  <dcterms:modified xsi:type="dcterms:W3CDTF">2020-10-08T16:20:46Z</dcterms:modified>
</cp:coreProperties>
</file>