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41" r:id="rId1"/>
  </p:sldMasterIdLst>
  <p:notesMasterIdLst>
    <p:notesMasterId r:id="rId16"/>
  </p:notesMasterIdLst>
  <p:sldIdLst>
    <p:sldId id="256" r:id="rId2"/>
    <p:sldId id="517" r:id="rId3"/>
    <p:sldId id="691" r:id="rId4"/>
    <p:sldId id="680" r:id="rId5"/>
    <p:sldId id="681" r:id="rId6"/>
    <p:sldId id="682" r:id="rId7"/>
    <p:sldId id="683" r:id="rId8"/>
    <p:sldId id="684" r:id="rId9"/>
    <p:sldId id="685" r:id="rId10"/>
    <p:sldId id="686" r:id="rId11"/>
    <p:sldId id="687" r:id="rId12"/>
    <p:sldId id="688" r:id="rId13"/>
    <p:sldId id="692" r:id="rId14"/>
    <p:sldId id="693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F2F4D3"/>
    <a:srgbClr val="DDDDDD"/>
    <a:srgbClr val="B8E0EF"/>
    <a:srgbClr val="0432FF"/>
    <a:srgbClr val="CB0C0D"/>
    <a:srgbClr val="0E8F1E"/>
    <a:srgbClr val="A19B1A"/>
    <a:srgbClr val="868686"/>
    <a:srgbClr val="3D5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ED6620-102D-FC48-8F6F-CE5A8652125C}" v="69" dt="2020-09-30T14:53:27.278"/>
    <p1510:client id="{D57B3EB8-FDD0-7A4A-9E26-6B796F098014}" v="85" dt="2020-10-07T17:56:39.0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o Cimino" userId="9072ff3a-9a24-4065-bc49-2c3defdcbfe0" providerId="ADAL" clId="{D57B3EB8-FDD0-7A4A-9E26-6B796F098014}"/>
    <pc:docChg chg="undo custSel addSld delSld modSld">
      <pc:chgData name="Roberto Cimino" userId="9072ff3a-9a24-4065-bc49-2c3defdcbfe0" providerId="ADAL" clId="{D57B3EB8-FDD0-7A4A-9E26-6B796F098014}" dt="2020-10-07T17:56:39.072" v="82" actId="20577"/>
      <pc:docMkLst>
        <pc:docMk/>
      </pc:docMkLst>
      <pc:sldChg chg="addSp delSp modSp mod">
        <pc:chgData name="Roberto Cimino" userId="9072ff3a-9a24-4065-bc49-2c3defdcbfe0" providerId="ADAL" clId="{D57B3EB8-FDD0-7A4A-9E26-6B796F098014}" dt="2020-10-07T17:08:13.272" v="48" actId="1076"/>
        <pc:sldMkLst>
          <pc:docMk/>
          <pc:sldMk cId="3184316433" sldId="681"/>
        </pc:sldMkLst>
        <pc:spChg chg="add mod">
          <ac:chgData name="Roberto Cimino" userId="9072ff3a-9a24-4065-bc49-2c3defdcbfe0" providerId="ADAL" clId="{D57B3EB8-FDD0-7A4A-9E26-6B796F098014}" dt="2020-10-07T17:08:13.272" v="48" actId="1076"/>
          <ac:spMkLst>
            <pc:docMk/>
            <pc:sldMk cId="3184316433" sldId="681"/>
            <ac:spMk id="10" creationId="{489B524E-B0AB-7444-AC6F-8924B9A5D903}"/>
          </ac:spMkLst>
        </pc:spChg>
        <pc:picChg chg="add del mod">
          <ac:chgData name="Roberto Cimino" userId="9072ff3a-9a24-4065-bc49-2c3defdcbfe0" providerId="ADAL" clId="{D57B3EB8-FDD0-7A4A-9E26-6B796F098014}" dt="2020-10-07T17:01:48.853" v="4" actId="478"/>
          <ac:picMkLst>
            <pc:docMk/>
            <pc:sldMk cId="3184316433" sldId="681"/>
            <ac:picMk id="3" creationId="{D3433102-B9E9-1345-8D8E-B62DB2956CD1}"/>
          </ac:picMkLst>
        </pc:picChg>
        <pc:picChg chg="del">
          <ac:chgData name="Roberto Cimino" userId="9072ff3a-9a24-4065-bc49-2c3defdcbfe0" providerId="ADAL" clId="{D57B3EB8-FDD0-7A4A-9E26-6B796F098014}" dt="2020-10-07T17:01:21.576" v="3" actId="478"/>
          <ac:picMkLst>
            <pc:docMk/>
            <pc:sldMk cId="3184316433" sldId="681"/>
            <ac:picMk id="4" creationId="{4EDDAD70-7D57-4D4F-87C2-CF9FCE7E5A31}"/>
          </ac:picMkLst>
        </pc:picChg>
        <pc:picChg chg="add del mod">
          <ac:chgData name="Roberto Cimino" userId="9072ff3a-9a24-4065-bc49-2c3defdcbfe0" providerId="ADAL" clId="{D57B3EB8-FDD0-7A4A-9E26-6B796F098014}" dt="2020-10-07T17:01:57.577" v="8" actId="478"/>
          <ac:picMkLst>
            <pc:docMk/>
            <pc:sldMk cId="3184316433" sldId="681"/>
            <ac:picMk id="7" creationId="{CA366421-E578-EA40-91AB-9D5C3FEA0F21}"/>
          </ac:picMkLst>
        </pc:picChg>
        <pc:picChg chg="add mod">
          <ac:chgData name="Roberto Cimino" userId="9072ff3a-9a24-4065-bc49-2c3defdcbfe0" providerId="ADAL" clId="{D57B3EB8-FDD0-7A4A-9E26-6B796F098014}" dt="2020-10-07T17:02:15.620" v="11" actId="962"/>
          <ac:picMkLst>
            <pc:docMk/>
            <pc:sldMk cId="3184316433" sldId="681"/>
            <ac:picMk id="9" creationId="{284D2D14-B6A5-EC40-A89B-5A6CBCC5D519}"/>
          </ac:picMkLst>
        </pc:picChg>
      </pc:sldChg>
      <pc:sldChg chg="addSp delSp modSp mod">
        <pc:chgData name="Roberto Cimino" userId="9072ff3a-9a24-4065-bc49-2c3defdcbfe0" providerId="ADAL" clId="{D57B3EB8-FDD0-7A4A-9E26-6B796F098014}" dt="2020-10-07T17:03:10.216" v="19" actId="1076"/>
        <pc:sldMkLst>
          <pc:docMk/>
          <pc:sldMk cId="4111740007" sldId="682"/>
        </pc:sldMkLst>
        <pc:spChg chg="mod">
          <ac:chgData name="Roberto Cimino" userId="9072ff3a-9a24-4065-bc49-2c3defdcbfe0" providerId="ADAL" clId="{D57B3EB8-FDD0-7A4A-9E26-6B796F098014}" dt="2020-10-07T17:03:10.216" v="19" actId="1076"/>
          <ac:spMkLst>
            <pc:docMk/>
            <pc:sldMk cId="4111740007" sldId="682"/>
            <ac:spMk id="5" creationId="{B1F9982E-0F0D-5448-B138-66BAF3EB056D}"/>
          </ac:spMkLst>
        </pc:spChg>
        <pc:picChg chg="del">
          <ac:chgData name="Roberto Cimino" userId="9072ff3a-9a24-4065-bc49-2c3defdcbfe0" providerId="ADAL" clId="{D57B3EB8-FDD0-7A4A-9E26-6B796F098014}" dt="2020-10-07T17:02:34.759" v="14" actId="478"/>
          <ac:picMkLst>
            <pc:docMk/>
            <pc:sldMk cId="4111740007" sldId="682"/>
            <ac:picMk id="4" creationId="{4EDDAD70-7D57-4D4F-87C2-CF9FCE7E5A31}"/>
          </ac:picMkLst>
        </pc:picChg>
        <pc:picChg chg="add del mod">
          <ac:chgData name="Roberto Cimino" userId="9072ff3a-9a24-4065-bc49-2c3defdcbfe0" providerId="ADAL" clId="{D57B3EB8-FDD0-7A4A-9E26-6B796F098014}" dt="2020-10-07T17:02:31.736" v="13"/>
          <ac:picMkLst>
            <pc:docMk/>
            <pc:sldMk cId="4111740007" sldId="682"/>
            <ac:picMk id="7" creationId="{E80A5EE3-C021-2D48-92D0-7AA417D38002}"/>
          </ac:picMkLst>
        </pc:picChg>
        <pc:picChg chg="add mod">
          <ac:chgData name="Roberto Cimino" userId="9072ff3a-9a24-4065-bc49-2c3defdcbfe0" providerId="ADAL" clId="{D57B3EB8-FDD0-7A4A-9E26-6B796F098014}" dt="2020-10-07T17:03:02.942" v="18" actId="1076"/>
          <ac:picMkLst>
            <pc:docMk/>
            <pc:sldMk cId="4111740007" sldId="682"/>
            <ac:picMk id="8" creationId="{91FE8D91-6025-BF42-9692-BF8B4C7D84F9}"/>
          </ac:picMkLst>
        </pc:picChg>
      </pc:sldChg>
      <pc:sldChg chg="addSp delSp modSp mod">
        <pc:chgData name="Roberto Cimino" userId="9072ff3a-9a24-4065-bc49-2c3defdcbfe0" providerId="ADAL" clId="{D57B3EB8-FDD0-7A4A-9E26-6B796F098014}" dt="2020-10-07T17:07:58.672" v="45" actId="478"/>
        <pc:sldMkLst>
          <pc:docMk/>
          <pc:sldMk cId="2934638455" sldId="683"/>
        </pc:sldMkLst>
        <pc:spChg chg="mod">
          <ac:chgData name="Roberto Cimino" userId="9072ff3a-9a24-4065-bc49-2c3defdcbfe0" providerId="ADAL" clId="{D57B3EB8-FDD0-7A4A-9E26-6B796F098014}" dt="2020-10-07T17:03:56.039" v="27" actId="14100"/>
          <ac:spMkLst>
            <pc:docMk/>
            <pc:sldMk cId="2934638455" sldId="683"/>
            <ac:spMk id="5" creationId="{8C56D09E-5341-2A47-9EA5-CA7500B7B5E1}"/>
          </ac:spMkLst>
        </pc:spChg>
        <pc:spChg chg="del">
          <ac:chgData name="Roberto Cimino" userId="9072ff3a-9a24-4065-bc49-2c3defdcbfe0" providerId="ADAL" clId="{D57B3EB8-FDD0-7A4A-9E26-6B796F098014}" dt="2020-10-07T17:07:58.672" v="45" actId="478"/>
          <ac:spMkLst>
            <pc:docMk/>
            <pc:sldMk cId="2934638455" sldId="683"/>
            <ac:spMk id="6" creationId="{5781CC7F-C387-0D41-A435-B5DB6EA9C7BD}"/>
          </ac:spMkLst>
        </pc:spChg>
        <pc:picChg chg="del">
          <ac:chgData name="Roberto Cimino" userId="9072ff3a-9a24-4065-bc49-2c3defdcbfe0" providerId="ADAL" clId="{D57B3EB8-FDD0-7A4A-9E26-6B796F098014}" dt="2020-10-07T17:03:18.559" v="20" actId="478"/>
          <ac:picMkLst>
            <pc:docMk/>
            <pc:sldMk cId="2934638455" sldId="683"/>
            <ac:picMk id="3" creationId="{BD1C3B61-5900-1B49-87A8-973DBD285595}"/>
          </ac:picMkLst>
        </pc:picChg>
        <pc:picChg chg="del">
          <ac:chgData name="Roberto Cimino" userId="9072ff3a-9a24-4065-bc49-2c3defdcbfe0" providerId="ADAL" clId="{D57B3EB8-FDD0-7A4A-9E26-6B796F098014}" dt="2020-10-07T17:03:20.322" v="21" actId="478"/>
          <ac:picMkLst>
            <pc:docMk/>
            <pc:sldMk cId="2934638455" sldId="683"/>
            <ac:picMk id="4" creationId="{4EDDAD70-7D57-4D4F-87C2-CF9FCE7E5A31}"/>
          </ac:picMkLst>
        </pc:picChg>
        <pc:picChg chg="add mod">
          <ac:chgData name="Roberto Cimino" userId="9072ff3a-9a24-4065-bc49-2c3defdcbfe0" providerId="ADAL" clId="{D57B3EB8-FDD0-7A4A-9E26-6B796F098014}" dt="2020-10-07T17:03:48.783" v="25" actId="167"/>
          <ac:picMkLst>
            <pc:docMk/>
            <pc:sldMk cId="2934638455" sldId="683"/>
            <ac:picMk id="7" creationId="{BE8A56A3-3CD6-2444-97EB-6C4E9148626E}"/>
          </ac:picMkLst>
        </pc:picChg>
        <pc:picChg chg="add mod">
          <ac:chgData name="Roberto Cimino" userId="9072ff3a-9a24-4065-bc49-2c3defdcbfe0" providerId="ADAL" clId="{D57B3EB8-FDD0-7A4A-9E26-6B796F098014}" dt="2020-10-07T17:06:39.492" v="32" actId="1076"/>
          <ac:picMkLst>
            <pc:docMk/>
            <pc:sldMk cId="2934638455" sldId="683"/>
            <ac:picMk id="8" creationId="{072E683F-6597-CD49-8BAE-C1B693A03E14}"/>
          </ac:picMkLst>
        </pc:picChg>
      </pc:sldChg>
      <pc:sldChg chg="addSp delSp modSp mod">
        <pc:chgData name="Roberto Cimino" userId="9072ff3a-9a24-4065-bc49-2c3defdcbfe0" providerId="ADAL" clId="{D57B3EB8-FDD0-7A4A-9E26-6B796F098014}" dt="2020-10-07T17:08:06.933" v="46" actId="21"/>
        <pc:sldMkLst>
          <pc:docMk/>
          <pc:sldMk cId="1708993227" sldId="684"/>
        </pc:sldMkLst>
        <pc:spChg chg="mod">
          <ac:chgData name="Roberto Cimino" userId="9072ff3a-9a24-4065-bc49-2c3defdcbfe0" providerId="ADAL" clId="{D57B3EB8-FDD0-7A4A-9E26-6B796F098014}" dt="2020-10-07T17:07:01.407" v="36" actId="1076"/>
          <ac:spMkLst>
            <pc:docMk/>
            <pc:sldMk cId="1708993227" sldId="684"/>
            <ac:spMk id="5" creationId="{DFD1BBDB-A360-5A49-AE1D-97688CCAC2A4}"/>
          </ac:spMkLst>
        </pc:spChg>
        <pc:spChg chg="del">
          <ac:chgData name="Roberto Cimino" userId="9072ff3a-9a24-4065-bc49-2c3defdcbfe0" providerId="ADAL" clId="{D57B3EB8-FDD0-7A4A-9E26-6B796F098014}" dt="2020-10-07T17:08:06.933" v="46" actId="21"/>
          <ac:spMkLst>
            <pc:docMk/>
            <pc:sldMk cId="1708993227" sldId="684"/>
            <ac:spMk id="6" creationId="{5781CC7F-C387-0D41-A435-B5DB6EA9C7BD}"/>
          </ac:spMkLst>
        </pc:spChg>
        <pc:picChg chg="del">
          <ac:chgData name="Roberto Cimino" userId="9072ff3a-9a24-4065-bc49-2c3defdcbfe0" providerId="ADAL" clId="{D57B3EB8-FDD0-7A4A-9E26-6B796F098014}" dt="2020-10-07T17:06:50.144" v="33" actId="478"/>
          <ac:picMkLst>
            <pc:docMk/>
            <pc:sldMk cId="1708993227" sldId="684"/>
            <ac:picMk id="4" creationId="{4EDDAD70-7D57-4D4F-87C2-CF9FCE7E5A31}"/>
          </ac:picMkLst>
        </pc:picChg>
        <pc:picChg chg="add mod">
          <ac:chgData name="Roberto Cimino" userId="9072ff3a-9a24-4065-bc49-2c3defdcbfe0" providerId="ADAL" clId="{D57B3EB8-FDD0-7A4A-9E26-6B796F098014}" dt="2020-10-07T17:06:56.971" v="35" actId="167"/>
          <ac:picMkLst>
            <pc:docMk/>
            <pc:sldMk cId="1708993227" sldId="684"/>
            <ac:picMk id="7" creationId="{B7B953D2-DAEC-3244-9F71-E9B10A091ECD}"/>
          </ac:picMkLst>
        </pc:picChg>
      </pc:sldChg>
      <pc:sldChg chg="addSp delSp modSp mod">
        <pc:chgData name="Roberto Cimino" userId="9072ff3a-9a24-4065-bc49-2c3defdcbfe0" providerId="ADAL" clId="{D57B3EB8-FDD0-7A4A-9E26-6B796F098014}" dt="2020-10-07T17:07:33.438" v="44" actId="478"/>
        <pc:sldMkLst>
          <pc:docMk/>
          <pc:sldMk cId="1272338300" sldId="685"/>
        </pc:sldMkLst>
        <pc:spChg chg="mod">
          <ac:chgData name="Roberto Cimino" userId="9072ff3a-9a24-4065-bc49-2c3defdcbfe0" providerId="ADAL" clId="{D57B3EB8-FDD0-7A4A-9E26-6B796F098014}" dt="2020-10-07T17:07:26.547" v="42" actId="1076"/>
          <ac:spMkLst>
            <pc:docMk/>
            <pc:sldMk cId="1272338300" sldId="685"/>
            <ac:spMk id="5" creationId="{D4919674-5BCB-DA4A-9633-C3AD30733C47}"/>
          </ac:spMkLst>
        </pc:spChg>
        <pc:spChg chg="del mod">
          <ac:chgData name="Roberto Cimino" userId="9072ff3a-9a24-4065-bc49-2c3defdcbfe0" providerId="ADAL" clId="{D57B3EB8-FDD0-7A4A-9E26-6B796F098014}" dt="2020-10-07T17:07:33.438" v="44" actId="478"/>
          <ac:spMkLst>
            <pc:docMk/>
            <pc:sldMk cId="1272338300" sldId="685"/>
            <ac:spMk id="6" creationId="{5781CC7F-C387-0D41-A435-B5DB6EA9C7BD}"/>
          </ac:spMkLst>
        </pc:spChg>
        <pc:picChg chg="del">
          <ac:chgData name="Roberto Cimino" userId="9072ff3a-9a24-4065-bc49-2c3defdcbfe0" providerId="ADAL" clId="{D57B3EB8-FDD0-7A4A-9E26-6B796F098014}" dt="2020-10-07T17:07:09.234" v="37" actId="478"/>
          <ac:picMkLst>
            <pc:docMk/>
            <pc:sldMk cId="1272338300" sldId="685"/>
            <ac:picMk id="4" creationId="{4EDDAD70-7D57-4D4F-87C2-CF9FCE7E5A31}"/>
          </ac:picMkLst>
        </pc:picChg>
        <pc:picChg chg="add mod">
          <ac:chgData name="Roberto Cimino" userId="9072ff3a-9a24-4065-bc49-2c3defdcbfe0" providerId="ADAL" clId="{D57B3EB8-FDD0-7A4A-9E26-6B796F098014}" dt="2020-10-07T17:07:21.190" v="41" actId="1076"/>
          <ac:picMkLst>
            <pc:docMk/>
            <pc:sldMk cId="1272338300" sldId="685"/>
            <ac:picMk id="7" creationId="{D0ABD7E0-F6CC-1D4F-9D35-532E165DC7F3}"/>
          </ac:picMkLst>
        </pc:picChg>
      </pc:sldChg>
      <pc:sldChg chg="addSp delSp modSp mod">
        <pc:chgData name="Roberto Cimino" userId="9072ff3a-9a24-4065-bc49-2c3defdcbfe0" providerId="ADAL" clId="{D57B3EB8-FDD0-7A4A-9E26-6B796F098014}" dt="2020-10-07T17:08:45.673" v="54" actId="1076"/>
        <pc:sldMkLst>
          <pc:docMk/>
          <pc:sldMk cId="3102459839" sldId="686"/>
        </pc:sldMkLst>
        <pc:spChg chg="mod">
          <ac:chgData name="Roberto Cimino" userId="9072ff3a-9a24-4065-bc49-2c3defdcbfe0" providerId="ADAL" clId="{D57B3EB8-FDD0-7A4A-9E26-6B796F098014}" dt="2020-10-07T17:08:45.673" v="54" actId="1076"/>
          <ac:spMkLst>
            <pc:docMk/>
            <pc:sldMk cId="3102459839" sldId="686"/>
            <ac:spMk id="5" creationId="{2DAB0EC3-9463-7847-9964-076F9333DA62}"/>
          </ac:spMkLst>
        </pc:spChg>
        <pc:spChg chg="add del mod">
          <ac:chgData name="Roberto Cimino" userId="9072ff3a-9a24-4065-bc49-2c3defdcbfe0" providerId="ADAL" clId="{D57B3EB8-FDD0-7A4A-9E26-6B796F098014}" dt="2020-10-07T17:08:29.402" v="51"/>
          <ac:spMkLst>
            <pc:docMk/>
            <pc:sldMk cId="3102459839" sldId="686"/>
            <ac:spMk id="7" creationId="{C0B1295E-033D-FE4F-BC8F-03A83C46D010}"/>
          </ac:spMkLst>
        </pc:spChg>
        <pc:picChg chg="del">
          <ac:chgData name="Roberto Cimino" userId="9072ff3a-9a24-4065-bc49-2c3defdcbfe0" providerId="ADAL" clId="{D57B3EB8-FDD0-7A4A-9E26-6B796F098014}" dt="2020-10-07T17:08:26.235" v="49" actId="478"/>
          <ac:picMkLst>
            <pc:docMk/>
            <pc:sldMk cId="3102459839" sldId="686"/>
            <ac:picMk id="4" creationId="{4EDDAD70-7D57-4D4F-87C2-CF9FCE7E5A31}"/>
          </ac:picMkLst>
        </pc:picChg>
        <pc:picChg chg="add mod">
          <ac:chgData name="Roberto Cimino" userId="9072ff3a-9a24-4065-bc49-2c3defdcbfe0" providerId="ADAL" clId="{D57B3EB8-FDD0-7A4A-9E26-6B796F098014}" dt="2020-10-07T17:08:40.968" v="53" actId="167"/>
          <ac:picMkLst>
            <pc:docMk/>
            <pc:sldMk cId="3102459839" sldId="686"/>
            <ac:picMk id="8" creationId="{6D1D846A-6DF8-0C46-9A60-BCFCD8D9C2CF}"/>
          </ac:picMkLst>
        </pc:picChg>
      </pc:sldChg>
      <pc:sldChg chg="addSp delSp modSp mod">
        <pc:chgData name="Roberto Cimino" userId="9072ff3a-9a24-4065-bc49-2c3defdcbfe0" providerId="ADAL" clId="{D57B3EB8-FDD0-7A4A-9E26-6B796F098014}" dt="2020-10-07T17:09:06.679" v="58" actId="1076"/>
        <pc:sldMkLst>
          <pc:docMk/>
          <pc:sldMk cId="1209171155" sldId="687"/>
        </pc:sldMkLst>
        <pc:spChg chg="mod">
          <ac:chgData name="Roberto Cimino" userId="9072ff3a-9a24-4065-bc49-2c3defdcbfe0" providerId="ADAL" clId="{D57B3EB8-FDD0-7A4A-9E26-6B796F098014}" dt="2020-10-07T17:09:06.679" v="58" actId="1076"/>
          <ac:spMkLst>
            <pc:docMk/>
            <pc:sldMk cId="1209171155" sldId="687"/>
            <ac:spMk id="5" creationId="{CD7C2C34-29F3-3149-99CC-9F0D0C157473}"/>
          </ac:spMkLst>
        </pc:spChg>
        <pc:picChg chg="del">
          <ac:chgData name="Roberto Cimino" userId="9072ff3a-9a24-4065-bc49-2c3defdcbfe0" providerId="ADAL" clId="{D57B3EB8-FDD0-7A4A-9E26-6B796F098014}" dt="2020-10-07T17:08:55.429" v="55" actId="478"/>
          <ac:picMkLst>
            <pc:docMk/>
            <pc:sldMk cId="1209171155" sldId="687"/>
            <ac:picMk id="4" creationId="{4EDDAD70-7D57-4D4F-87C2-CF9FCE7E5A31}"/>
          </ac:picMkLst>
        </pc:picChg>
        <pc:picChg chg="add mod">
          <ac:chgData name="Roberto Cimino" userId="9072ff3a-9a24-4065-bc49-2c3defdcbfe0" providerId="ADAL" clId="{D57B3EB8-FDD0-7A4A-9E26-6B796F098014}" dt="2020-10-07T17:09:00.934" v="57" actId="167"/>
          <ac:picMkLst>
            <pc:docMk/>
            <pc:sldMk cId="1209171155" sldId="687"/>
            <ac:picMk id="7" creationId="{E0DEA229-52F2-D543-8819-57E00FA2E782}"/>
          </ac:picMkLst>
        </pc:picChg>
      </pc:sldChg>
      <pc:sldChg chg="addSp delSp modSp mod">
        <pc:chgData name="Roberto Cimino" userId="9072ff3a-9a24-4065-bc49-2c3defdcbfe0" providerId="ADAL" clId="{D57B3EB8-FDD0-7A4A-9E26-6B796F098014}" dt="2020-10-07T17:09:37.742" v="65" actId="1076"/>
        <pc:sldMkLst>
          <pc:docMk/>
          <pc:sldMk cId="1126851398" sldId="688"/>
        </pc:sldMkLst>
        <pc:spChg chg="del">
          <ac:chgData name="Roberto Cimino" userId="9072ff3a-9a24-4065-bc49-2c3defdcbfe0" providerId="ADAL" clId="{D57B3EB8-FDD0-7A4A-9E26-6B796F098014}" dt="2020-10-07T17:09:17.510" v="60" actId="478"/>
          <ac:spMkLst>
            <pc:docMk/>
            <pc:sldMk cId="1126851398" sldId="688"/>
            <ac:spMk id="2" creationId="{9BE2E820-6A12-A242-9AD5-71C1B3DA4C9D}"/>
          </ac:spMkLst>
        </pc:spChg>
        <pc:spChg chg="mod">
          <ac:chgData name="Roberto Cimino" userId="9072ff3a-9a24-4065-bc49-2c3defdcbfe0" providerId="ADAL" clId="{D57B3EB8-FDD0-7A4A-9E26-6B796F098014}" dt="2020-10-07T17:09:37.742" v="65" actId="1076"/>
          <ac:spMkLst>
            <pc:docMk/>
            <pc:sldMk cId="1126851398" sldId="688"/>
            <ac:spMk id="5" creationId="{1EBF8F14-3A62-D34A-8AE1-CBD5DC958006}"/>
          </ac:spMkLst>
        </pc:spChg>
        <pc:picChg chg="del">
          <ac:chgData name="Roberto Cimino" userId="9072ff3a-9a24-4065-bc49-2c3defdcbfe0" providerId="ADAL" clId="{D57B3EB8-FDD0-7A4A-9E26-6B796F098014}" dt="2020-10-07T17:09:13.408" v="59" actId="478"/>
          <ac:picMkLst>
            <pc:docMk/>
            <pc:sldMk cId="1126851398" sldId="688"/>
            <ac:picMk id="4" creationId="{4EDDAD70-7D57-4D4F-87C2-CF9FCE7E5A31}"/>
          </ac:picMkLst>
        </pc:picChg>
        <pc:picChg chg="add mod">
          <ac:chgData name="Roberto Cimino" userId="9072ff3a-9a24-4065-bc49-2c3defdcbfe0" providerId="ADAL" clId="{D57B3EB8-FDD0-7A4A-9E26-6B796F098014}" dt="2020-10-07T17:09:31.690" v="64" actId="1076"/>
          <ac:picMkLst>
            <pc:docMk/>
            <pc:sldMk cId="1126851398" sldId="688"/>
            <ac:picMk id="7" creationId="{E7D358EA-2A12-8446-9562-075EDD9D5193}"/>
          </ac:picMkLst>
        </pc:picChg>
      </pc:sldChg>
      <pc:sldChg chg="delSp del mod">
        <pc:chgData name="Roberto Cimino" userId="9072ff3a-9a24-4065-bc49-2c3defdcbfe0" providerId="ADAL" clId="{D57B3EB8-FDD0-7A4A-9E26-6B796F098014}" dt="2020-10-07T17:10:33.389" v="72" actId="2696"/>
        <pc:sldMkLst>
          <pc:docMk/>
          <pc:sldMk cId="3609629467" sldId="689"/>
        </pc:sldMkLst>
        <pc:spChg chg="del">
          <ac:chgData name="Roberto Cimino" userId="9072ff3a-9a24-4065-bc49-2c3defdcbfe0" providerId="ADAL" clId="{D57B3EB8-FDD0-7A4A-9E26-6B796F098014}" dt="2020-10-07T17:10:27.313" v="70" actId="21"/>
          <ac:spMkLst>
            <pc:docMk/>
            <pc:sldMk cId="3609629467" sldId="689"/>
            <ac:spMk id="2" creationId="{DDE30431-3BFE-C245-994C-E03F842C16C4}"/>
          </ac:spMkLst>
        </pc:spChg>
      </pc:sldChg>
      <pc:sldChg chg="delSp del mod">
        <pc:chgData name="Roberto Cimino" userId="9072ff3a-9a24-4065-bc49-2c3defdcbfe0" providerId="ADAL" clId="{D57B3EB8-FDD0-7A4A-9E26-6B796F098014}" dt="2020-10-07T17:10:50.088" v="76" actId="2696"/>
        <pc:sldMkLst>
          <pc:docMk/>
          <pc:sldMk cId="1243913065" sldId="690"/>
        </pc:sldMkLst>
        <pc:spChg chg="del">
          <ac:chgData name="Roberto Cimino" userId="9072ff3a-9a24-4065-bc49-2c3defdcbfe0" providerId="ADAL" clId="{D57B3EB8-FDD0-7A4A-9E26-6B796F098014}" dt="2020-10-07T17:10:45.147" v="74" actId="21"/>
          <ac:spMkLst>
            <pc:docMk/>
            <pc:sldMk cId="1243913065" sldId="690"/>
            <ac:spMk id="5" creationId="{3CD33AD5-0429-C24B-A05D-59B22D3EDC23}"/>
          </ac:spMkLst>
        </pc:spChg>
      </pc:sldChg>
      <pc:sldChg chg="addSp delSp modSp add mod">
        <pc:chgData name="Roberto Cimino" userId="9072ff3a-9a24-4065-bc49-2c3defdcbfe0" providerId="ADAL" clId="{D57B3EB8-FDD0-7A4A-9E26-6B796F098014}" dt="2020-10-07T17:56:31.095" v="79" actId="20577"/>
        <pc:sldMkLst>
          <pc:docMk/>
          <pc:sldMk cId="3777994128" sldId="692"/>
        </pc:sldMkLst>
        <pc:spChg chg="del">
          <ac:chgData name="Roberto Cimino" userId="9072ff3a-9a24-4065-bc49-2c3defdcbfe0" providerId="ADAL" clId="{D57B3EB8-FDD0-7A4A-9E26-6B796F098014}" dt="2020-10-07T17:10:01.531" v="67" actId="478"/>
          <ac:spMkLst>
            <pc:docMk/>
            <pc:sldMk cId="3777994128" sldId="692"/>
            <ac:spMk id="6" creationId="{5781CC7F-C387-0D41-A435-B5DB6EA9C7BD}"/>
          </ac:spMkLst>
        </pc:spChg>
        <pc:spChg chg="add mod">
          <ac:chgData name="Roberto Cimino" userId="9072ff3a-9a24-4065-bc49-2c3defdcbfe0" providerId="ADAL" clId="{D57B3EB8-FDD0-7A4A-9E26-6B796F098014}" dt="2020-10-07T17:56:31.095" v="79" actId="20577"/>
          <ac:spMkLst>
            <pc:docMk/>
            <pc:sldMk cId="3777994128" sldId="692"/>
            <ac:spMk id="9" creationId="{CB91FC86-B98D-7642-8D92-11802ADE8E4C}"/>
          </ac:spMkLst>
        </pc:spChg>
        <pc:picChg chg="add del mod">
          <ac:chgData name="Roberto Cimino" userId="9072ff3a-9a24-4065-bc49-2c3defdcbfe0" providerId="ADAL" clId="{D57B3EB8-FDD0-7A4A-9E26-6B796F098014}" dt="2020-10-07T17:10:17.443" v="69"/>
          <ac:picMkLst>
            <pc:docMk/>
            <pc:sldMk cId="3777994128" sldId="692"/>
            <ac:picMk id="8" creationId="{E2600D97-8786-654F-83A6-BD11F1BE63F8}"/>
          </ac:picMkLst>
        </pc:picChg>
      </pc:sldChg>
      <pc:sldChg chg="addSp modSp add mod">
        <pc:chgData name="Roberto Cimino" userId="9072ff3a-9a24-4065-bc49-2c3defdcbfe0" providerId="ADAL" clId="{D57B3EB8-FDD0-7A4A-9E26-6B796F098014}" dt="2020-10-07T17:56:39.072" v="82" actId="20577"/>
        <pc:sldMkLst>
          <pc:docMk/>
          <pc:sldMk cId="3273768926" sldId="693"/>
        </pc:sldMkLst>
        <pc:spChg chg="add mod">
          <ac:chgData name="Roberto Cimino" userId="9072ff3a-9a24-4065-bc49-2c3defdcbfe0" providerId="ADAL" clId="{D57B3EB8-FDD0-7A4A-9E26-6B796F098014}" dt="2020-10-07T17:10:47.605" v="75"/>
          <ac:spMkLst>
            <pc:docMk/>
            <pc:sldMk cId="3273768926" sldId="693"/>
            <ac:spMk id="6" creationId="{2DAB64CA-28CB-7041-B9A9-9598E088814F}"/>
          </ac:spMkLst>
        </pc:spChg>
        <pc:spChg chg="mod">
          <ac:chgData name="Roberto Cimino" userId="9072ff3a-9a24-4065-bc49-2c3defdcbfe0" providerId="ADAL" clId="{D57B3EB8-FDD0-7A4A-9E26-6B796F098014}" dt="2020-10-07T17:56:39.072" v="82" actId="20577"/>
          <ac:spMkLst>
            <pc:docMk/>
            <pc:sldMk cId="3273768926" sldId="693"/>
            <ac:spMk id="9" creationId="{CB91FC86-B98D-7642-8D92-11802ADE8E4C}"/>
          </ac:spMkLst>
        </pc:spChg>
      </pc:sldChg>
    </pc:docChg>
  </pc:docChgLst>
  <pc:docChgLst>
    <pc:chgData name="Roberto Cimino" userId="9072ff3a-9a24-4065-bc49-2c3defdcbfe0" providerId="ADAL" clId="{06ED6620-102D-FC48-8F6F-CE5A8652125C}"/>
    <pc:docChg chg="undo custSel modSld">
      <pc:chgData name="Roberto Cimino" userId="9072ff3a-9a24-4065-bc49-2c3defdcbfe0" providerId="ADAL" clId="{06ED6620-102D-FC48-8F6F-CE5A8652125C}" dt="2020-09-30T14:55:28.144" v="202" actId="1036"/>
      <pc:docMkLst>
        <pc:docMk/>
      </pc:docMkLst>
      <pc:sldChg chg="addSp modSp mod">
        <pc:chgData name="Roberto Cimino" userId="9072ff3a-9a24-4065-bc49-2c3defdcbfe0" providerId="ADAL" clId="{06ED6620-102D-FC48-8F6F-CE5A8652125C}" dt="2020-09-30T14:39:57.250" v="18" actId="1076"/>
        <pc:sldMkLst>
          <pc:docMk/>
          <pc:sldMk cId="1454893958" sldId="256"/>
        </pc:sldMkLst>
        <pc:spChg chg="add mod">
          <ac:chgData name="Roberto Cimino" userId="9072ff3a-9a24-4065-bc49-2c3defdcbfe0" providerId="ADAL" clId="{06ED6620-102D-FC48-8F6F-CE5A8652125C}" dt="2020-09-30T14:39:57.250" v="18" actId="1076"/>
          <ac:spMkLst>
            <pc:docMk/>
            <pc:sldMk cId="1454893958" sldId="256"/>
            <ac:spMk id="2" creationId="{D7E6178A-CBD9-6140-9F43-B05F5C96DB87}"/>
          </ac:spMkLst>
        </pc:spChg>
        <pc:picChg chg="mod">
          <ac:chgData name="Roberto Cimino" userId="9072ff3a-9a24-4065-bc49-2c3defdcbfe0" providerId="ADAL" clId="{06ED6620-102D-FC48-8F6F-CE5A8652125C}" dt="2020-09-30T14:37:09.792" v="3" actId="1076"/>
          <ac:picMkLst>
            <pc:docMk/>
            <pc:sldMk cId="1454893958" sldId="256"/>
            <ac:picMk id="1025" creationId="{22A7E56B-B83B-BD49-AB67-18E2736EB87F}"/>
          </ac:picMkLst>
        </pc:picChg>
      </pc:sldChg>
      <pc:sldChg chg="addSp modSp mod">
        <pc:chgData name="Roberto Cimino" userId="9072ff3a-9a24-4065-bc49-2c3defdcbfe0" providerId="ADAL" clId="{06ED6620-102D-FC48-8F6F-CE5A8652125C}" dt="2020-09-30T14:54:16.220" v="197" actId="14100"/>
        <pc:sldMkLst>
          <pc:docMk/>
          <pc:sldMk cId="2503444589" sldId="680"/>
        </pc:sldMkLst>
        <pc:spChg chg="mod">
          <ac:chgData name="Roberto Cimino" userId="9072ff3a-9a24-4065-bc49-2c3defdcbfe0" providerId="ADAL" clId="{06ED6620-102D-FC48-8F6F-CE5A8652125C}" dt="2020-09-30T14:50:11.084" v="179" actId="20577"/>
          <ac:spMkLst>
            <pc:docMk/>
            <pc:sldMk cId="2503444589" sldId="680"/>
            <ac:spMk id="3" creationId="{B09067BB-CBA0-E345-8879-367EC3C0D6D9}"/>
          </ac:spMkLst>
        </pc:spChg>
        <pc:picChg chg="add mod">
          <ac:chgData name="Roberto Cimino" userId="9072ff3a-9a24-4065-bc49-2c3defdcbfe0" providerId="ADAL" clId="{06ED6620-102D-FC48-8F6F-CE5A8652125C}" dt="2020-09-30T14:42:43.066" v="25" actId="1076"/>
          <ac:picMkLst>
            <pc:docMk/>
            <pc:sldMk cId="2503444589" sldId="680"/>
            <ac:picMk id="4" creationId="{6DB3F07A-493F-314F-98AF-B05D50C12189}"/>
          </ac:picMkLst>
        </pc:picChg>
        <pc:picChg chg="add mod">
          <ac:chgData name="Roberto Cimino" userId="9072ff3a-9a24-4065-bc49-2c3defdcbfe0" providerId="ADAL" clId="{06ED6620-102D-FC48-8F6F-CE5A8652125C}" dt="2020-09-30T14:53:14.153" v="189" actId="1076"/>
          <ac:picMkLst>
            <pc:docMk/>
            <pc:sldMk cId="2503444589" sldId="680"/>
            <ac:picMk id="20" creationId="{C26B1FB1-F220-0A42-85E3-897F69B254B1}"/>
          </ac:picMkLst>
        </pc:picChg>
        <pc:cxnChg chg="add mod">
          <ac:chgData name="Roberto Cimino" userId="9072ff3a-9a24-4065-bc49-2c3defdcbfe0" providerId="ADAL" clId="{06ED6620-102D-FC48-8F6F-CE5A8652125C}" dt="2020-09-30T14:43:53.392" v="80" actId="1037"/>
          <ac:cxnSpMkLst>
            <pc:docMk/>
            <pc:sldMk cId="2503444589" sldId="680"/>
            <ac:cxnSpMk id="7" creationId="{81CD1FE0-A580-6340-BCD1-BF9512A33835}"/>
          </ac:cxnSpMkLst>
        </pc:cxnChg>
        <pc:cxnChg chg="add mod">
          <ac:chgData name="Roberto Cimino" userId="9072ff3a-9a24-4065-bc49-2c3defdcbfe0" providerId="ADAL" clId="{06ED6620-102D-FC48-8F6F-CE5A8652125C}" dt="2020-09-30T14:44:23.842" v="88" actId="14100"/>
          <ac:cxnSpMkLst>
            <pc:docMk/>
            <pc:sldMk cId="2503444589" sldId="680"/>
            <ac:cxnSpMk id="10" creationId="{6402AF34-24FE-9C4E-B45F-EE15E91E8B75}"/>
          </ac:cxnSpMkLst>
        </pc:cxnChg>
        <pc:cxnChg chg="add mod">
          <ac:chgData name="Roberto Cimino" userId="9072ff3a-9a24-4065-bc49-2c3defdcbfe0" providerId="ADAL" clId="{06ED6620-102D-FC48-8F6F-CE5A8652125C}" dt="2020-09-30T14:44:20.040" v="87" actId="14100"/>
          <ac:cxnSpMkLst>
            <pc:docMk/>
            <pc:sldMk cId="2503444589" sldId="680"/>
            <ac:cxnSpMk id="12" creationId="{EB4E2F24-24F5-D048-92AB-D2505E994238}"/>
          </ac:cxnSpMkLst>
        </pc:cxnChg>
        <pc:cxnChg chg="add mod">
          <ac:chgData name="Roberto Cimino" userId="9072ff3a-9a24-4065-bc49-2c3defdcbfe0" providerId="ADAL" clId="{06ED6620-102D-FC48-8F6F-CE5A8652125C}" dt="2020-09-30T14:54:16.220" v="197" actId="14100"/>
          <ac:cxnSpMkLst>
            <pc:docMk/>
            <pc:sldMk cId="2503444589" sldId="680"/>
            <ac:cxnSpMk id="16" creationId="{55736B24-40D0-A244-8C09-8C1A065C84F7}"/>
          </ac:cxnSpMkLst>
        </pc:cxnChg>
        <pc:cxnChg chg="add mod">
          <ac:chgData name="Roberto Cimino" userId="9072ff3a-9a24-4065-bc49-2c3defdcbfe0" providerId="ADAL" clId="{06ED6620-102D-FC48-8F6F-CE5A8652125C}" dt="2020-09-30T14:51:12.784" v="184"/>
          <ac:cxnSpMkLst>
            <pc:docMk/>
            <pc:sldMk cId="2503444589" sldId="680"/>
            <ac:cxnSpMk id="19" creationId="{C2CF4973-CD17-1C4D-8878-87416593D5E3}"/>
          </ac:cxnSpMkLst>
        </pc:cxnChg>
        <pc:cxnChg chg="add mod">
          <ac:chgData name="Roberto Cimino" userId="9072ff3a-9a24-4065-bc49-2c3defdcbfe0" providerId="ADAL" clId="{06ED6620-102D-FC48-8F6F-CE5A8652125C}" dt="2020-09-30T14:53:38.238" v="194" actId="14100"/>
          <ac:cxnSpMkLst>
            <pc:docMk/>
            <pc:sldMk cId="2503444589" sldId="680"/>
            <ac:cxnSpMk id="24" creationId="{C9BE0985-D46D-B440-94B7-DE7AFE0936DC}"/>
          </ac:cxnSpMkLst>
        </pc:cxnChg>
      </pc:sldChg>
      <pc:sldChg chg="modSp mod">
        <pc:chgData name="Roberto Cimino" userId="9072ff3a-9a24-4065-bc49-2c3defdcbfe0" providerId="ADAL" clId="{06ED6620-102D-FC48-8F6F-CE5A8652125C}" dt="2020-09-30T14:55:28.144" v="202" actId="1036"/>
        <pc:sldMkLst>
          <pc:docMk/>
          <pc:sldMk cId="3102459839" sldId="686"/>
        </pc:sldMkLst>
        <pc:picChg chg="mod">
          <ac:chgData name="Roberto Cimino" userId="9072ff3a-9a24-4065-bc49-2c3defdcbfe0" providerId="ADAL" clId="{06ED6620-102D-FC48-8F6F-CE5A8652125C}" dt="2020-09-30T14:55:20.592" v="199" actId="14100"/>
          <ac:picMkLst>
            <pc:docMk/>
            <pc:sldMk cId="3102459839" sldId="686"/>
            <ac:picMk id="3" creationId="{E31AB2B6-72FE-334A-92DE-2B84760277C6}"/>
          </ac:picMkLst>
        </pc:picChg>
        <pc:picChg chg="mod">
          <ac:chgData name="Roberto Cimino" userId="9072ff3a-9a24-4065-bc49-2c3defdcbfe0" providerId="ADAL" clId="{06ED6620-102D-FC48-8F6F-CE5A8652125C}" dt="2020-09-30T14:55:28.144" v="202" actId="1036"/>
          <ac:picMkLst>
            <pc:docMk/>
            <pc:sldMk cId="3102459839" sldId="686"/>
            <ac:picMk id="4" creationId="{4EDDAD70-7D57-4D4F-87C2-CF9FCE7E5A3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B4241-7B67-B84D-AE3A-85A44A0181BB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6DA4-BFEB-3540-B1BB-52A21210FC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514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3E6DA4-BFEB-3540-B1BB-52A21210FCC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537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813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1352554"/>
            <a:ext cx="7086600" cy="1368822"/>
          </a:xfrm>
        </p:spPr>
        <p:txBody>
          <a:bodyPr anchor="b">
            <a:normAutofit/>
          </a:bodyPr>
          <a:lstStyle>
            <a:lvl1pPr algn="l">
              <a:defRPr sz="45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724151"/>
            <a:ext cx="7086600" cy="514350"/>
          </a:xfrm>
        </p:spPr>
        <p:txBody>
          <a:bodyPr>
            <a:normAutofit/>
          </a:bodyPr>
          <a:lstStyle>
            <a:lvl1pPr marL="0" indent="0" algn="l">
              <a:buNone/>
              <a:defRPr sz="15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1" y="3235746"/>
            <a:ext cx="2183130" cy="28098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48A87A34-81AB-432B-8DAE-1953F412C126}" type="datetimeFigureOut">
              <a:rPr lang="en-US" smtClean="0"/>
              <a:pPr/>
              <a:t>10/7/2020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28700" y="3242884"/>
            <a:ext cx="4800600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073150"/>
            <a:ext cx="2057400" cy="273844"/>
          </a:xfr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86849B8-9FD1-6441-9741-8E5BE4C5C3FB}"/>
              </a:ext>
            </a:extLst>
          </p:cNvPr>
          <p:cNvSpPr txBox="1">
            <a:spLocks/>
          </p:cNvSpPr>
          <p:nvPr userDrawn="1"/>
        </p:nvSpPr>
        <p:spPr>
          <a:xfrm>
            <a:off x="8531137" y="4695476"/>
            <a:ext cx="608264" cy="377684"/>
          </a:xfrm>
          <a:prstGeom prst="rect">
            <a:avLst/>
          </a:prstGeom>
        </p:spPr>
        <p:txBody>
          <a:bodyPr vert="horz" lIns="51435" tIns="25718" rIns="51435" bIns="25718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75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94C7E42-4F52-EF41-A80F-F695D9AF35B2}"/>
              </a:ext>
            </a:extLst>
          </p:cNvPr>
          <p:cNvSpPr txBox="1">
            <a:spLocks/>
          </p:cNvSpPr>
          <p:nvPr userDrawn="1"/>
        </p:nvSpPr>
        <p:spPr>
          <a:xfrm>
            <a:off x="249621" y="4349912"/>
            <a:ext cx="771758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869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49" y="4766884"/>
            <a:ext cx="6918579" cy="273844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6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4349" y="4766884"/>
            <a:ext cx="6918579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27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91120" y="4767263"/>
            <a:ext cx="938530" cy="273844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smtClean="0"/>
              <a:t>10/7/2020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4349" y="4766884"/>
            <a:ext cx="6918579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07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573280"/>
            <a:ext cx="6457950" cy="969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645920"/>
            <a:ext cx="8115300" cy="3018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285750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CC508A7-49E2-5441-A703-03280E23A5F4}"/>
              </a:ext>
            </a:extLst>
          </p:cNvPr>
          <p:cNvSpPr txBox="1">
            <a:spLocks/>
          </p:cNvSpPr>
          <p:nvPr userDrawn="1"/>
        </p:nvSpPr>
        <p:spPr>
          <a:xfrm>
            <a:off x="8535736" y="4862451"/>
            <a:ext cx="608264" cy="377684"/>
          </a:xfrm>
          <a:prstGeom prst="rect">
            <a:avLst/>
          </a:prstGeom>
        </p:spPr>
        <p:txBody>
          <a:bodyPr vert="horz" lIns="51435" tIns="25718" rIns="51435" bIns="25718" rtlCol="0" anchor="t"/>
          <a:lstStyle>
            <a:defPPr>
              <a:defRPr lang="en-US"/>
            </a:defPPr>
            <a:lvl1pPr marL="0" algn="r" defTabSz="457200" rtl="0" eaLnBrk="1" latinLnBrk="0" hangingPunct="1"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57F1E4F-1CFF-5643-939E-217C01CDF565}" type="slidenum">
              <a:rPr lang="en-US" sz="1575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/>
              <a:t>‹#›</a:t>
            </a:fld>
            <a:endParaRPr lang="en-US" sz="1575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AB1F6C-C83D-F14E-A8B4-8B612AD4F78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742303" cy="769243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13D08E4-3DAD-CB47-AF52-1E2740974442}"/>
              </a:ext>
            </a:extLst>
          </p:cNvPr>
          <p:cNvSpPr txBox="1">
            <a:spLocks/>
          </p:cNvSpPr>
          <p:nvPr userDrawn="1"/>
        </p:nvSpPr>
        <p:spPr>
          <a:xfrm>
            <a:off x="462498" y="4857750"/>
            <a:ext cx="816715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EIC Workshop – Promoting Collaboration on the Electron-Ion Collider   8/10/2020  		R. Cimino</a:t>
            </a:r>
          </a:p>
        </p:txBody>
      </p:sp>
    </p:spTree>
    <p:extLst>
      <p:ext uri="{BB962C8B-B14F-4D97-AF65-F5344CB8AC3E}">
        <p14:creationId xmlns:p14="http://schemas.microsoft.com/office/powerpoint/2010/main" val="954699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2" r:id="rId1"/>
    <p:sldLayoutId id="2147484443" r:id="rId2"/>
    <p:sldLayoutId id="2147484447" r:id="rId3"/>
    <p:sldLayoutId id="2147484448" r:id="rId4"/>
  </p:sldLayoutIdLst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3000" kern="1200" cap="all" baseline="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com/url?sa=i&amp;url=http%3A%2F%2Fedu.lnf.infn.it%2Fvisite-guidate%2F&amp;psig=AOvVaw2L9Cq153O8BfRuX9PKKCS4&amp;ust=1601548516010000&amp;source=images&amp;cd=vfe&amp;ved=0CAIQjRxqFwoTCOjt-LHXkOwCFQAAAAAdAAAAABA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5">
            <a:extLst>
              <a:ext uri="{FF2B5EF4-FFF2-40B4-BE49-F238E27FC236}">
                <a16:creationId xmlns:a16="http://schemas.microsoft.com/office/drawing/2014/main" id="{B3133EEF-93BB-E54C-902D-C05D340A4C4F}"/>
              </a:ext>
            </a:extLst>
          </p:cNvPr>
          <p:cNvSpPr txBox="1">
            <a:spLocks/>
          </p:cNvSpPr>
          <p:nvPr/>
        </p:nvSpPr>
        <p:spPr>
          <a:xfrm>
            <a:off x="1613122" y="3912611"/>
            <a:ext cx="4019507" cy="498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t"/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Chair</a:t>
            </a:r>
            <a:r>
              <a:rPr lang="en-GB" sz="2000" b="1">
                <a:latin typeface="Calibri" panose="020F0502020204030204" pitchFamily="34" charset="0"/>
                <a:cs typeface="Calibri" panose="020F0502020204030204" pitchFamily="34" charset="0"/>
              </a:rPr>
              <a:t>: R. Cimino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 (LNF-INFN)</a:t>
            </a:r>
          </a:p>
        </p:txBody>
      </p:sp>
      <p:pic>
        <p:nvPicPr>
          <p:cNvPr id="1025" name="Picture 1" descr="EIC project graphic">
            <a:extLst>
              <a:ext uri="{FF2B5EF4-FFF2-40B4-BE49-F238E27FC236}">
                <a16:creationId xmlns:a16="http://schemas.microsoft.com/office/drawing/2014/main" id="{22A7E56B-B83B-BD49-AB67-18E2736EB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771" y="663638"/>
            <a:ext cx="4392458" cy="218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6896113-DE26-B749-8326-C396FBBE3F57}"/>
              </a:ext>
            </a:extLst>
          </p:cNvPr>
          <p:cNvSpPr/>
          <p:nvPr/>
        </p:nvSpPr>
        <p:spPr>
          <a:xfrm>
            <a:off x="586611" y="2845474"/>
            <a:ext cx="79707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>
                <a:latin typeface="Calibri" panose="020F0502020204030204" pitchFamily="34" charset="0"/>
                <a:cs typeface="Calibri" panose="020F0502020204030204" pitchFamily="34" charset="0"/>
              </a:rPr>
              <a:t>Europe/Africa Focus: Session 3.2</a:t>
            </a:r>
          </a:p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Conveners: </a:t>
            </a:r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Silvia </a:t>
            </a:r>
            <a:r>
              <a:rPr lang="en-US" b="1" err="1">
                <a:latin typeface="Calibri" panose="020F0502020204030204" pitchFamily="34" charset="0"/>
                <a:cs typeface="Calibri" panose="020F0502020204030204" pitchFamily="34" charset="0"/>
              </a:rPr>
              <a:t>Verdú</a:t>
            </a:r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 Andrés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(Brookhaven National Laboratory BNL), </a:t>
            </a:r>
          </a:p>
          <a:p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		   </a:t>
            </a:r>
            <a:r>
              <a:rPr lang="en-US" b="1" err="1">
                <a:latin typeface="Calibri" panose="020F0502020204030204" pitchFamily="34" charset="0"/>
                <a:cs typeface="Calibri" panose="020F0502020204030204" pitchFamily="34" charset="0"/>
              </a:rPr>
              <a:t>Vasiliy</a:t>
            </a:r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 Morozov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(Jefferson Lab)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E6178A-CBD9-6140-9F43-B05F5C96DB87}"/>
              </a:ext>
            </a:extLst>
          </p:cNvPr>
          <p:cNvSpPr/>
          <p:nvPr/>
        </p:nvSpPr>
        <p:spPr>
          <a:xfrm>
            <a:off x="1426584" y="1107703"/>
            <a:ext cx="6768229" cy="338554"/>
          </a:xfrm>
          <a:prstGeom prst="rect">
            <a:avLst/>
          </a:prstGeom>
          <a:solidFill>
            <a:srgbClr val="FF2600"/>
          </a:solidFill>
        </p:spPr>
        <p:txBody>
          <a:bodyPr wrap="square">
            <a:spAutoFit/>
          </a:bodyPr>
          <a:lstStyle/>
          <a:p>
            <a:r>
              <a:rPr lang="en-US" sz="1600" b="1">
                <a:latin typeface="Calibri" panose="020F0502020204030204" pitchFamily="34" charset="0"/>
                <a:cs typeface="Calibri" panose="020F0502020204030204" pitchFamily="34" charset="0"/>
              </a:rPr>
              <a:t>EIC Workshop – Promoting Collaboration on the Electron-Ion Collider</a:t>
            </a:r>
          </a:p>
        </p:txBody>
      </p:sp>
    </p:spTree>
    <p:extLst>
      <p:ext uri="{BB962C8B-B14F-4D97-AF65-F5344CB8AC3E}">
        <p14:creationId xmlns:p14="http://schemas.microsoft.com/office/powerpoint/2010/main" val="1454893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6D1D846A-6DF8-0C46-9A60-BCFCD8D9C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66" y="0"/>
            <a:ext cx="8333267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81CC7F-C387-0D41-A435-B5DB6EA9C7BD}"/>
              </a:ext>
            </a:extLst>
          </p:cNvPr>
          <p:cNvSpPr txBox="1"/>
          <p:nvPr/>
        </p:nvSpPr>
        <p:spPr>
          <a:xfrm>
            <a:off x="1834587" y="53752"/>
            <a:ext cx="7656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The Session: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DAB0EC3-9463-7847-9964-076F9333DA62}"/>
              </a:ext>
            </a:extLst>
          </p:cNvPr>
          <p:cNvSpPr/>
          <p:nvPr/>
        </p:nvSpPr>
        <p:spPr>
          <a:xfrm flipV="1">
            <a:off x="1986815" y="3762185"/>
            <a:ext cx="2824223" cy="4398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E31AB2B6-72FE-334A-92DE-2B8476027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383" y="1221088"/>
            <a:ext cx="2621707" cy="262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459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0DEA229-52F2-D543-8819-57E00FA2E7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66" y="0"/>
            <a:ext cx="8333267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81CC7F-C387-0D41-A435-B5DB6EA9C7BD}"/>
              </a:ext>
            </a:extLst>
          </p:cNvPr>
          <p:cNvSpPr txBox="1"/>
          <p:nvPr/>
        </p:nvSpPr>
        <p:spPr>
          <a:xfrm>
            <a:off x="1834587" y="53752"/>
            <a:ext cx="7656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The Session: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7C2C34-29F3-3149-99CC-9F0D0C157473}"/>
              </a:ext>
            </a:extLst>
          </p:cNvPr>
          <p:cNvSpPr/>
          <p:nvPr/>
        </p:nvSpPr>
        <p:spPr>
          <a:xfrm flipV="1">
            <a:off x="2006555" y="4332116"/>
            <a:ext cx="2934182" cy="4398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B1146C87-F91D-3641-A0A7-FDCBCF196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5767" y="423084"/>
            <a:ext cx="3113590" cy="390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171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7D358EA-2A12-8446-9562-075EDD9D5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66" y="0"/>
            <a:ext cx="8333267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81CC7F-C387-0D41-A435-B5DB6EA9C7BD}"/>
              </a:ext>
            </a:extLst>
          </p:cNvPr>
          <p:cNvSpPr txBox="1"/>
          <p:nvPr/>
        </p:nvSpPr>
        <p:spPr>
          <a:xfrm>
            <a:off x="1834587" y="53752"/>
            <a:ext cx="7656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The Session: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BF8F14-3A62-D34A-8AE1-CBD5DC958006}"/>
              </a:ext>
            </a:extLst>
          </p:cNvPr>
          <p:cNvSpPr/>
          <p:nvPr/>
        </p:nvSpPr>
        <p:spPr>
          <a:xfrm flipV="1">
            <a:off x="1940826" y="4703662"/>
            <a:ext cx="1637817" cy="4398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851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7D358EA-2A12-8446-9562-075EDD9D5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66" y="0"/>
            <a:ext cx="8333267" cy="5143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EBF8F14-3A62-D34A-8AE1-CBD5DC958006}"/>
              </a:ext>
            </a:extLst>
          </p:cNvPr>
          <p:cNvSpPr/>
          <p:nvPr/>
        </p:nvSpPr>
        <p:spPr>
          <a:xfrm flipV="1">
            <a:off x="1940826" y="4703662"/>
            <a:ext cx="1637817" cy="4398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91FC86-B98D-7642-8D92-11802ADE8E4C}"/>
              </a:ext>
            </a:extLst>
          </p:cNvPr>
          <p:cNvSpPr txBox="1"/>
          <p:nvPr/>
        </p:nvSpPr>
        <p:spPr>
          <a:xfrm rot="19413091">
            <a:off x="1909822" y="2069321"/>
            <a:ext cx="5324355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/>
              <a:t>I kindly ask the speakers to stay in time and live some space to questions. </a:t>
            </a:r>
          </a:p>
        </p:txBody>
      </p:sp>
    </p:spTree>
    <p:extLst>
      <p:ext uri="{BB962C8B-B14F-4D97-AF65-F5344CB8AC3E}">
        <p14:creationId xmlns:p14="http://schemas.microsoft.com/office/powerpoint/2010/main" val="3777994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7D358EA-2A12-8446-9562-075EDD9D5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66" y="0"/>
            <a:ext cx="8333267" cy="5143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EBF8F14-3A62-D34A-8AE1-CBD5DC958006}"/>
              </a:ext>
            </a:extLst>
          </p:cNvPr>
          <p:cNvSpPr/>
          <p:nvPr/>
        </p:nvSpPr>
        <p:spPr>
          <a:xfrm flipV="1">
            <a:off x="1940826" y="4703662"/>
            <a:ext cx="1637817" cy="4398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91FC86-B98D-7642-8D92-11802ADE8E4C}"/>
              </a:ext>
            </a:extLst>
          </p:cNvPr>
          <p:cNvSpPr txBox="1"/>
          <p:nvPr/>
        </p:nvSpPr>
        <p:spPr>
          <a:xfrm rot="19413091">
            <a:off x="1909822" y="2069321"/>
            <a:ext cx="5324355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/>
              <a:t>I kindly ask the speakers to stay in time and live some space to questions.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AB64CA-28CB-7041-B9A9-9598E088814F}"/>
              </a:ext>
            </a:extLst>
          </p:cNvPr>
          <p:cNvSpPr txBox="1"/>
          <p:nvPr/>
        </p:nvSpPr>
        <p:spPr>
          <a:xfrm rot="19413091">
            <a:off x="4231630" y="3143187"/>
            <a:ext cx="3393693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>
                <a:solidFill>
                  <a:srgbClr val="FF0000"/>
                </a:solidFill>
              </a:rPr>
              <a:t>Enjoy the Session!</a:t>
            </a:r>
          </a:p>
        </p:txBody>
      </p:sp>
    </p:spTree>
    <p:extLst>
      <p:ext uri="{BB962C8B-B14F-4D97-AF65-F5344CB8AC3E}">
        <p14:creationId xmlns:p14="http://schemas.microsoft.com/office/powerpoint/2010/main" val="3273768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781CC7F-C387-0D41-A435-B5DB6EA9C7BD}"/>
              </a:ext>
            </a:extLst>
          </p:cNvPr>
          <p:cNvSpPr txBox="1"/>
          <p:nvPr/>
        </p:nvSpPr>
        <p:spPr>
          <a:xfrm>
            <a:off x="4137949" y="164051"/>
            <a:ext cx="247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The Conveners:</a:t>
            </a:r>
          </a:p>
        </p:txBody>
      </p:sp>
      <p:pic>
        <p:nvPicPr>
          <p:cNvPr id="11" name="Picture 10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E41EB80A-FCD4-B141-9DC5-F2B6F54F2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38" y="849856"/>
            <a:ext cx="2633964" cy="33168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DE21CD8-C8CB-8842-9305-CB3963BAA94E}"/>
              </a:ext>
            </a:extLst>
          </p:cNvPr>
          <p:cNvSpPr txBox="1"/>
          <p:nvPr/>
        </p:nvSpPr>
        <p:spPr>
          <a:xfrm>
            <a:off x="1045130" y="4183498"/>
            <a:ext cx="3896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Silvia </a:t>
            </a:r>
            <a:r>
              <a:rPr lang="en-US" b="1" err="1">
                <a:latin typeface="Calibri" panose="020F0502020204030204" pitchFamily="34" charset="0"/>
                <a:cs typeface="Calibri" panose="020F0502020204030204" pitchFamily="34" charset="0"/>
              </a:rPr>
              <a:t>Verdú</a:t>
            </a:r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 Andrés</a:t>
            </a:r>
          </a:p>
          <a:p>
            <a:pPr algn="ctr"/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(Brookhaven National Laboratory, BNL)</a:t>
            </a:r>
            <a:endParaRPr lang="en-GB"/>
          </a:p>
        </p:txBody>
      </p:sp>
      <p:pic>
        <p:nvPicPr>
          <p:cNvPr id="14" name="Picture 13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AD84FFE3-F204-5649-BBD0-742E78789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0279" y="849856"/>
            <a:ext cx="2221101" cy="331684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3105495-E7B4-8445-83C0-175F220151A2}"/>
              </a:ext>
            </a:extLst>
          </p:cNvPr>
          <p:cNvSpPr/>
          <p:nvPr/>
        </p:nvSpPr>
        <p:spPr>
          <a:xfrm>
            <a:off x="6116069" y="4148452"/>
            <a:ext cx="17409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err="1">
                <a:latin typeface="Calibri" panose="020F0502020204030204" pitchFamily="34" charset="0"/>
                <a:cs typeface="Calibri" panose="020F0502020204030204" pitchFamily="34" charset="0"/>
              </a:rPr>
              <a:t>Vasiliy</a:t>
            </a:r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 Morozov</a:t>
            </a:r>
          </a:p>
          <a:p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(Jefferson Lab)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607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sign&#10;&#10;Description automatically generated">
            <a:extLst>
              <a:ext uri="{FF2B5EF4-FFF2-40B4-BE49-F238E27FC236}">
                <a16:creationId xmlns:a16="http://schemas.microsoft.com/office/drawing/2014/main" id="{5D69B6D4-D213-B94F-8C11-3FF2AE4E4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319" y="534606"/>
            <a:ext cx="2816506" cy="42247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81CC7F-C387-0D41-A435-B5DB6EA9C7BD}"/>
              </a:ext>
            </a:extLst>
          </p:cNvPr>
          <p:cNvSpPr txBox="1"/>
          <p:nvPr/>
        </p:nvSpPr>
        <p:spPr>
          <a:xfrm>
            <a:off x="3247305" y="0"/>
            <a:ext cx="59661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The chair:</a:t>
            </a:r>
          </a:p>
          <a:p>
            <a:endParaRPr lang="en-GB"/>
          </a:p>
          <a:p>
            <a:r>
              <a:rPr lang="en-GB"/>
              <a:t>Roberto Cimino (LNF – INFN)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/>
              <a:t>Active in e-cloud experimental studies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/>
          </a:p>
          <a:p>
            <a:pPr marL="285750" indent="-285750">
              <a:buFont typeface="Wingdings" pitchFamily="2" charset="2"/>
              <a:buChar char="Ø"/>
            </a:pPr>
            <a:r>
              <a:rPr lang="en-GB"/>
              <a:t>Co-chair (with Frank Zimmermann)  of ECLOUD12, ECLOUD18 and (hopefully) ECLOUD22.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E4BD9D12-7927-5848-8E19-E38F16D02FB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44273" y="2146278"/>
            <a:ext cx="3422373" cy="26832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DD25B4-E88E-C344-B6A8-CEC9586983E9}"/>
              </a:ext>
            </a:extLst>
          </p:cNvPr>
          <p:cNvSpPr txBox="1"/>
          <p:nvPr/>
        </p:nvSpPr>
        <p:spPr>
          <a:xfrm>
            <a:off x="3247304" y="1780073"/>
            <a:ext cx="23432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endParaRPr lang="en-GB"/>
          </a:p>
          <a:p>
            <a:pPr marL="285750" indent="-285750">
              <a:buFont typeface="Wingdings" pitchFamily="2" charset="2"/>
              <a:buChar char="Ø"/>
            </a:pPr>
            <a:r>
              <a:rPr lang="en-GB"/>
              <a:t>Running an experimental group at LNF to study LT and RT SEY, XPS, temperature, electron and photon stimulated desorption etc..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897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781CC7F-C387-0D41-A435-B5DB6EA9C7BD}"/>
              </a:ext>
            </a:extLst>
          </p:cNvPr>
          <p:cNvSpPr txBox="1"/>
          <p:nvPr/>
        </p:nvSpPr>
        <p:spPr>
          <a:xfrm>
            <a:off x="1834587" y="53752"/>
            <a:ext cx="7656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My Institute: </a:t>
            </a:r>
          </a:p>
          <a:p>
            <a:pPr algn="ctr"/>
            <a:r>
              <a:rPr lang="en-GB" err="1"/>
              <a:t>Laboratori</a:t>
            </a:r>
            <a:r>
              <a:rPr lang="en-GB"/>
              <a:t> </a:t>
            </a:r>
            <a:r>
              <a:rPr lang="en-GB" err="1"/>
              <a:t>Nazionali</a:t>
            </a:r>
            <a:r>
              <a:rPr lang="en-GB"/>
              <a:t> di Frascati </a:t>
            </a:r>
            <a:r>
              <a:rPr lang="en-GB" err="1"/>
              <a:t>dell’Istituto</a:t>
            </a:r>
            <a:r>
              <a:rPr lang="en-GB"/>
              <a:t> di </a:t>
            </a:r>
            <a:r>
              <a:rPr lang="en-GB" err="1"/>
              <a:t>Fisica</a:t>
            </a:r>
            <a:r>
              <a:rPr lang="en-GB"/>
              <a:t> </a:t>
            </a:r>
            <a:r>
              <a:rPr lang="en-GB" err="1"/>
              <a:t>Nucleare</a:t>
            </a:r>
            <a:r>
              <a:rPr lang="en-GB"/>
              <a:t>. </a:t>
            </a:r>
          </a:p>
        </p:txBody>
      </p:sp>
      <p:pic>
        <p:nvPicPr>
          <p:cNvPr id="2050" name="Picture 2" descr="Visite Guidate | Educational">
            <a:hlinkClick r:id="rId2"/>
            <a:extLst>
              <a:ext uri="{FF2B5EF4-FFF2-40B4-BE49-F238E27FC236}">
                <a16:creationId xmlns:a16="http://schemas.microsoft.com/office/drawing/2014/main" id="{1E9AC5B6-41E3-8942-9443-ACB2AF9D95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34" b="-492"/>
          <a:stretch/>
        </p:blipFill>
        <p:spPr bwMode="auto">
          <a:xfrm>
            <a:off x="1225667" y="778438"/>
            <a:ext cx="6801376" cy="342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9067BB-CBA0-E345-8879-367EC3C0D6D9}"/>
              </a:ext>
            </a:extLst>
          </p:cNvPr>
          <p:cNvSpPr txBox="1"/>
          <p:nvPr/>
        </p:nvSpPr>
        <p:spPr>
          <a:xfrm>
            <a:off x="630820" y="4278769"/>
            <a:ext cx="7949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Has hosted ADA (1961 – 1966), ADONE (1967 – 1993), DA</a:t>
            </a:r>
            <a:r>
              <a:rPr lang="en-GB">
                <a:latin typeface="Symbol" pitchFamily="2" charset="2"/>
                <a:cs typeface="Calibri" panose="020F0502020204030204" pitchFamily="34" charset="0"/>
              </a:rPr>
              <a:t>F</a:t>
            </a:r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NE (1997- still running), </a:t>
            </a:r>
          </a:p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SPARC-Lab (2002 - still running) and EUPRAXIA (2018 – in construction)</a:t>
            </a:r>
          </a:p>
        </p:txBody>
      </p:sp>
      <p:pic>
        <p:nvPicPr>
          <p:cNvPr id="4" name="Picture 3" descr="A picture containing grass, cake, table, boat&#10;&#10;Description automatically generated">
            <a:extLst>
              <a:ext uri="{FF2B5EF4-FFF2-40B4-BE49-F238E27FC236}">
                <a16:creationId xmlns:a16="http://schemas.microsoft.com/office/drawing/2014/main" id="{6DB3F07A-493F-314F-98AF-B05D50C121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21" y="2858287"/>
            <a:ext cx="2396655" cy="134212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1CD1FE0-A580-6340-BCD1-BF9512A33835}"/>
              </a:ext>
            </a:extLst>
          </p:cNvPr>
          <p:cNvCxnSpPr>
            <a:cxnSpLocks/>
          </p:cNvCxnSpPr>
          <p:nvPr/>
        </p:nvCxnSpPr>
        <p:spPr>
          <a:xfrm flipV="1">
            <a:off x="2037648" y="3849511"/>
            <a:ext cx="0" cy="51555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402AF34-24FE-9C4E-B45F-EE15E91E8B75}"/>
              </a:ext>
            </a:extLst>
          </p:cNvPr>
          <p:cNvCxnSpPr>
            <a:cxnSpLocks/>
          </p:cNvCxnSpPr>
          <p:nvPr/>
        </p:nvCxnSpPr>
        <p:spPr>
          <a:xfrm flipV="1">
            <a:off x="3979337" y="2489426"/>
            <a:ext cx="647018" cy="187563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B4E2F24-24F5-D048-92AB-D2505E994238}"/>
              </a:ext>
            </a:extLst>
          </p:cNvPr>
          <p:cNvCxnSpPr>
            <a:cxnSpLocks/>
          </p:cNvCxnSpPr>
          <p:nvPr/>
        </p:nvCxnSpPr>
        <p:spPr>
          <a:xfrm flipH="1" flipV="1">
            <a:off x="5102578" y="2489426"/>
            <a:ext cx="1401435" cy="187563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5736B24-40D0-A244-8C09-8C1A065C84F7}"/>
              </a:ext>
            </a:extLst>
          </p:cNvPr>
          <p:cNvCxnSpPr>
            <a:cxnSpLocks/>
          </p:cNvCxnSpPr>
          <p:nvPr/>
        </p:nvCxnSpPr>
        <p:spPr>
          <a:xfrm flipH="1" flipV="1">
            <a:off x="2635250" y="942607"/>
            <a:ext cx="5029728" cy="154682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2CF4973-CD17-1C4D-8878-87416593D5E3}"/>
              </a:ext>
            </a:extLst>
          </p:cNvPr>
          <p:cNvCxnSpPr>
            <a:cxnSpLocks/>
          </p:cNvCxnSpPr>
          <p:nvPr/>
        </p:nvCxnSpPr>
        <p:spPr>
          <a:xfrm flipV="1">
            <a:off x="-2127959" y="-829960"/>
            <a:ext cx="3053648" cy="382128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group of people sitting at a train station&#10;&#10;Description automatically generated">
            <a:extLst>
              <a:ext uri="{FF2B5EF4-FFF2-40B4-BE49-F238E27FC236}">
                <a16:creationId xmlns:a16="http://schemas.microsoft.com/office/drawing/2014/main" id="{C26B1FB1-F220-0A42-85E3-897F69B254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8553" y="2441943"/>
            <a:ext cx="2861225" cy="175895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9BE0985-D46D-B440-94B7-DE7AFE0936DC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1339850" y="3321418"/>
            <a:ext cx="5048703" cy="133948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444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781CC7F-C387-0D41-A435-B5DB6EA9C7BD}"/>
              </a:ext>
            </a:extLst>
          </p:cNvPr>
          <p:cNvSpPr txBox="1"/>
          <p:nvPr/>
        </p:nvSpPr>
        <p:spPr>
          <a:xfrm>
            <a:off x="1834587" y="53752"/>
            <a:ext cx="7656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The Session: </a:t>
            </a:r>
          </a:p>
        </p:txBody>
      </p:sp>
      <p:pic>
        <p:nvPicPr>
          <p:cNvPr id="9" name="Picture 8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84D2D14-B6A5-EC40-A89B-5A6CBCC5D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66" y="0"/>
            <a:ext cx="8333267" cy="5143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9B524E-B0AB-7444-AC6F-8924B9A5D903}"/>
              </a:ext>
            </a:extLst>
          </p:cNvPr>
          <p:cNvSpPr txBox="1"/>
          <p:nvPr/>
        </p:nvSpPr>
        <p:spPr>
          <a:xfrm>
            <a:off x="2035972" y="671516"/>
            <a:ext cx="7656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The Session: </a:t>
            </a:r>
          </a:p>
        </p:txBody>
      </p:sp>
    </p:spTree>
    <p:extLst>
      <p:ext uri="{BB962C8B-B14F-4D97-AF65-F5344CB8AC3E}">
        <p14:creationId xmlns:p14="http://schemas.microsoft.com/office/powerpoint/2010/main" val="3184316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1FE8D91-6025-BF42-9692-BF8B4C7D8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66" y="0"/>
            <a:ext cx="8333267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81CC7F-C387-0D41-A435-B5DB6EA9C7BD}"/>
              </a:ext>
            </a:extLst>
          </p:cNvPr>
          <p:cNvSpPr txBox="1"/>
          <p:nvPr/>
        </p:nvSpPr>
        <p:spPr>
          <a:xfrm>
            <a:off x="1834587" y="53752"/>
            <a:ext cx="7656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The Session: </a:t>
            </a:r>
          </a:p>
        </p:txBody>
      </p:sp>
      <p:pic>
        <p:nvPicPr>
          <p:cNvPr id="3" name="Picture 2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8ED7D4C5-B9AE-B444-B4FE-C4B6F634E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8729" y="53752"/>
            <a:ext cx="4218972" cy="281786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1F9982E-0F0D-5448-B138-66BAF3EB056D}"/>
              </a:ext>
            </a:extLst>
          </p:cNvPr>
          <p:cNvSpPr/>
          <p:nvPr/>
        </p:nvSpPr>
        <p:spPr>
          <a:xfrm>
            <a:off x="1958071" y="1080110"/>
            <a:ext cx="2517494" cy="3993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40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BE8A56A3-3CD6-2444-97EB-6C4E914862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66" y="0"/>
            <a:ext cx="8333267" cy="5143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C56D09E-5341-2A47-9EA5-CA7500B7B5E1}"/>
              </a:ext>
            </a:extLst>
          </p:cNvPr>
          <p:cNvSpPr/>
          <p:nvPr/>
        </p:nvSpPr>
        <p:spPr>
          <a:xfrm>
            <a:off x="2020818" y="1912736"/>
            <a:ext cx="4639864" cy="3993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person standing in front of a television&#10;&#10;Description automatically generated">
            <a:extLst>
              <a:ext uri="{FF2B5EF4-FFF2-40B4-BE49-F238E27FC236}">
                <a16:creationId xmlns:a16="http://schemas.microsoft.com/office/drawing/2014/main" id="{072E683F-6597-CD49-8BAE-C1B693A03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0503" y="2312063"/>
            <a:ext cx="4417997" cy="2945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638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B7B953D2-DAEC-3244-9F71-E9B10A091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66" y="0"/>
            <a:ext cx="8333267" cy="5143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FD1BBDB-A360-5A49-AE1D-97688CCAC2A4}"/>
              </a:ext>
            </a:extLst>
          </p:cNvPr>
          <p:cNvSpPr/>
          <p:nvPr/>
        </p:nvSpPr>
        <p:spPr>
          <a:xfrm>
            <a:off x="1991942" y="2465016"/>
            <a:ext cx="1944547" cy="3993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person standing in front of a window&#10;&#10;Description automatically generated">
            <a:extLst>
              <a:ext uri="{FF2B5EF4-FFF2-40B4-BE49-F238E27FC236}">
                <a16:creationId xmlns:a16="http://schemas.microsoft.com/office/drawing/2014/main" id="{F0B713EE-09DB-A04E-88F4-93CBD201D1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13" r="18925"/>
          <a:stretch/>
        </p:blipFill>
        <p:spPr>
          <a:xfrm>
            <a:off x="5324354" y="577479"/>
            <a:ext cx="3605514" cy="318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93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0ABD7E0-F6CC-1D4F-9D35-532E165DC7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66" y="0"/>
            <a:ext cx="8333267" cy="5143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4919674-5BCB-DA4A-9633-C3AD30733C47}"/>
              </a:ext>
            </a:extLst>
          </p:cNvPr>
          <p:cNvSpPr/>
          <p:nvPr/>
        </p:nvSpPr>
        <p:spPr>
          <a:xfrm flipV="1">
            <a:off x="1963066" y="3296105"/>
            <a:ext cx="2401747" cy="4398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person wearing a striped shirt and smiling at the camera&#10;&#10;Description automatically generated">
            <a:extLst>
              <a:ext uri="{FF2B5EF4-FFF2-40B4-BE49-F238E27FC236}">
                <a16:creationId xmlns:a16="http://schemas.microsoft.com/office/drawing/2014/main" id="{EA60C7A9-415A-754A-8EEE-ECC1BDE53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6035" y="520171"/>
            <a:ext cx="3544425" cy="354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338300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{CF0AFB11-4658-E245-A156-6023777753BF}tf10001079</Template>
  <Application>Microsoft Office PowerPoint</Application>
  <PresentationFormat>On-screen Show (16:9)</PresentationFormat>
  <Slides>14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Vapor Trail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NTA-IMCA  &amp;   IMCA (gr.V)     (2010-2012) -  (2013- 2015)    </dc:title>
  <dc:creator>Microsoft Office User</dc:creator>
  <cp:revision>1</cp:revision>
  <cp:lastPrinted>2019-09-10T09:16:06Z</cp:lastPrinted>
  <dcterms:created xsi:type="dcterms:W3CDTF">2016-03-08T14:21:28Z</dcterms:created>
  <dcterms:modified xsi:type="dcterms:W3CDTF">2020-10-07T17:56:57Z</dcterms:modified>
</cp:coreProperties>
</file>