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9" r:id="rId2"/>
  </p:sldMasterIdLst>
  <p:notesMasterIdLst>
    <p:notesMasterId r:id="rId14"/>
  </p:notesMasterIdLst>
  <p:handoutMasterIdLst>
    <p:handoutMasterId r:id="rId15"/>
  </p:handoutMasterIdLst>
  <p:sldIdLst>
    <p:sldId id="289" r:id="rId3"/>
    <p:sldId id="290" r:id="rId4"/>
    <p:sldId id="296" r:id="rId5"/>
    <p:sldId id="297" r:id="rId6"/>
    <p:sldId id="287" r:id="rId7"/>
    <p:sldId id="288" r:id="rId8"/>
    <p:sldId id="298" r:id="rId9"/>
    <p:sldId id="299" r:id="rId10"/>
    <p:sldId id="294" r:id="rId11"/>
    <p:sldId id="295" r:id="rId12"/>
    <p:sldId id="293" r:id="rId1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3855031-CE68-4E12-BE90-6D60A18BBF17}">
          <p14:sldIdLst>
            <p14:sldId id="289"/>
            <p14:sldId id="290"/>
            <p14:sldId id="296"/>
            <p14:sldId id="297"/>
            <p14:sldId id="287"/>
            <p14:sldId id="288"/>
            <p14:sldId id="298"/>
            <p14:sldId id="299"/>
            <p14:sldId id="294"/>
            <p14:sldId id="295"/>
            <p14:sldId id="29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452" autoAdjust="0"/>
  </p:normalViewPr>
  <p:slideViewPr>
    <p:cSldViewPr snapToGrid="0" snapToObjects="1">
      <p:cViewPr varScale="1">
        <p:scale>
          <a:sx n="61" d="100"/>
          <a:sy n="61" d="100"/>
        </p:scale>
        <p:origin x="1440" y="5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D37EA2-53A2-4BFE-90EC-F8D2EF63AC90}" type="doc">
      <dgm:prSet loTypeId="urn:microsoft.com/office/officeart/2016/7/layout/BasicTimeline" loCatId="process" qsTypeId="urn:microsoft.com/office/officeart/2005/8/quickstyle/simple2" qsCatId="simple" csTypeId="urn:microsoft.com/office/officeart/2005/8/colors/accent3_2" csCatId="accent3" phldr="1"/>
      <dgm:spPr/>
      <dgm:t>
        <a:bodyPr/>
        <a:lstStyle/>
        <a:p>
          <a:endParaRPr lang="en-US"/>
        </a:p>
      </dgm:t>
    </dgm:pt>
    <dgm:pt modelId="{B3E3CA21-59BC-467D-B966-3C98DCEB9D13}">
      <dgm:prSet/>
      <dgm:spPr/>
      <dgm:t>
        <a:bodyPr/>
        <a:lstStyle/>
        <a:p>
          <a:pPr>
            <a:defRPr b="1"/>
          </a:pPr>
          <a:r>
            <a:rPr lang="en-US"/>
            <a:t>2006–2007</a:t>
          </a:r>
        </a:p>
      </dgm:t>
    </dgm:pt>
    <dgm:pt modelId="{E8371274-7450-49C6-8F8A-E5FC5FBE3361}" type="parTrans" cxnId="{3A2F7726-4E50-4DEC-9D1C-04C8042087B9}">
      <dgm:prSet/>
      <dgm:spPr/>
      <dgm:t>
        <a:bodyPr/>
        <a:lstStyle/>
        <a:p>
          <a:endParaRPr lang="en-US"/>
        </a:p>
      </dgm:t>
    </dgm:pt>
    <dgm:pt modelId="{821B19CD-3A55-48A2-A5D4-1ACEE6EF8DD5}" type="sibTrans" cxnId="{3A2F7726-4E50-4DEC-9D1C-04C8042087B9}">
      <dgm:prSet/>
      <dgm:spPr/>
      <dgm:t>
        <a:bodyPr/>
        <a:lstStyle/>
        <a:p>
          <a:endParaRPr lang="en-US"/>
        </a:p>
      </dgm:t>
    </dgm:pt>
    <dgm:pt modelId="{3228CB79-01AF-4CF8-AE39-AC6C8D83BE30}">
      <dgm:prSet/>
      <dgm:spPr/>
      <dgm:t>
        <a:bodyPr/>
        <a:lstStyle/>
        <a:p>
          <a:r>
            <a:rPr lang="en-US" b="1" dirty="0"/>
            <a:t>Introduction to Engineering</a:t>
          </a:r>
        </a:p>
      </dgm:t>
    </dgm:pt>
    <dgm:pt modelId="{27824449-B156-4088-9E52-3E05509C0626}" type="parTrans" cxnId="{BF35AD0E-8BAD-49C6-8FAE-61AEBF95C910}">
      <dgm:prSet/>
      <dgm:spPr/>
      <dgm:t>
        <a:bodyPr/>
        <a:lstStyle/>
        <a:p>
          <a:endParaRPr lang="en-US"/>
        </a:p>
      </dgm:t>
    </dgm:pt>
    <dgm:pt modelId="{986C4509-1BCE-4EF1-B954-4AA9CE64D9EB}" type="sibTrans" cxnId="{BF35AD0E-8BAD-49C6-8FAE-61AEBF95C910}">
      <dgm:prSet/>
      <dgm:spPr/>
      <dgm:t>
        <a:bodyPr/>
        <a:lstStyle/>
        <a:p>
          <a:endParaRPr lang="en-US"/>
        </a:p>
      </dgm:t>
    </dgm:pt>
    <dgm:pt modelId="{DD9F5D9D-B1A4-4442-A21B-77DDA55EFD11}">
      <dgm:prSet/>
      <dgm:spPr/>
      <dgm:t>
        <a:bodyPr/>
        <a:lstStyle/>
        <a:p>
          <a:r>
            <a:rPr lang="en-US" dirty="0"/>
            <a:t>Performing Engineering Operations NVQ level 2</a:t>
          </a:r>
        </a:p>
      </dgm:t>
    </dgm:pt>
    <dgm:pt modelId="{EAC24B8A-AFC2-4491-AA87-F77F178C7E39}" type="parTrans" cxnId="{D7C9FE4C-6991-4987-ACB9-42FEED57A455}">
      <dgm:prSet/>
      <dgm:spPr/>
      <dgm:t>
        <a:bodyPr/>
        <a:lstStyle/>
        <a:p>
          <a:endParaRPr lang="en-US"/>
        </a:p>
      </dgm:t>
    </dgm:pt>
    <dgm:pt modelId="{276584E7-A7AF-489F-9B96-B8AF00BB4F46}" type="sibTrans" cxnId="{D7C9FE4C-6991-4987-ACB9-42FEED57A455}">
      <dgm:prSet/>
      <dgm:spPr/>
      <dgm:t>
        <a:bodyPr/>
        <a:lstStyle/>
        <a:p>
          <a:endParaRPr lang="en-US"/>
        </a:p>
      </dgm:t>
    </dgm:pt>
    <dgm:pt modelId="{24DF20E5-63FF-49D2-8D6F-FA28EC2D7EDD}">
      <dgm:prSet/>
      <dgm:spPr/>
      <dgm:t>
        <a:bodyPr/>
        <a:lstStyle/>
        <a:p>
          <a:pPr>
            <a:defRPr b="1"/>
          </a:pPr>
          <a:r>
            <a:rPr lang="en-US" dirty="0"/>
            <a:t>2007–2012</a:t>
          </a:r>
        </a:p>
      </dgm:t>
    </dgm:pt>
    <dgm:pt modelId="{8D254E6B-02B5-4355-975C-60295379BF70}" type="parTrans" cxnId="{943CC0A4-27EE-441F-8933-AEA40B8A7195}">
      <dgm:prSet/>
      <dgm:spPr/>
      <dgm:t>
        <a:bodyPr/>
        <a:lstStyle/>
        <a:p>
          <a:endParaRPr lang="en-US"/>
        </a:p>
      </dgm:t>
    </dgm:pt>
    <dgm:pt modelId="{2E9011B2-B7F0-42B9-9673-580798774537}" type="sibTrans" cxnId="{943CC0A4-27EE-441F-8933-AEA40B8A7195}">
      <dgm:prSet/>
      <dgm:spPr/>
      <dgm:t>
        <a:bodyPr/>
        <a:lstStyle/>
        <a:p>
          <a:endParaRPr lang="en-US"/>
        </a:p>
      </dgm:t>
    </dgm:pt>
    <dgm:pt modelId="{F1D24E2D-DB5D-4C0B-913C-A1566018099B}">
      <dgm:prSet/>
      <dgm:spPr/>
      <dgm:t>
        <a:bodyPr/>
        <a:lstStyle/>
        <a:p>
          <a:r>
            <a:rPr lang="en-US" b="1" dirty="0"/>
            <a:t>Modern Industrial Apprenticeship</a:t>
          </a:r>
        </a:p>
      </dgm:t>
    </dgm:pt>
    <dgm:pt modelId="{3CF1E556-03EE-499B-A823-191F5BB32B7B}" type="parTrans" cxnId="{265C9C29-F388-417B-829E-595100FAC0D1}">
      <dgm:prSet/>
      <dgm:spPr/>
      <dgm:t>
        <a:bodyPr/>
        <a:lstStyle/>
        <a:p>
          <a:endParaRPr lang="en-US"/>
        </a:p>
      </dgm:t>
    </dgm:pt>
    <dgm:pt modelId="{87ADFF49-6CB6-4474-9D43-F57166EC8606}" type="sibTrans" cxnId="{265C9C29-F388-417B-829E-595100FAC0D1}">
      <dgm:prSet/>
      <dgm:spPr/>
      <dgm:t>
        <a:bodyPr/>
        <a:lstStyle/>
        <a:p>
          <a:endParaRPr lang="en-US"/>
        </a:p>
      </dgm:t>
    </dgm:pt>
    <dgm:pt modelId="{EB5358C2-1793-4CCD-8735-E8B11189828F}">
      <dgm:prSet/>
      <dgm:spPr/>
      <dgm:t>
        <a:bodyPr/>
        <a:lstStyle/>
        <a:p>
          <a:r>
            <a:rPr lang="en-US" dirty="0"/>
            <a:t>BTEC level 3 Electrical engineering </a:t>
          </a:r>
        </a:p>
      </dgm:t>
    </dgm:pt>
    <dgm:pt modelId="{E52ECE12-9BCF-4795-9A25-61F56D6AC27A}" type="parTrans" cxnId="{53895E72-27A3-47B4-A214-880E3B7287FF}">
      <dgm:prSet/>
      <dgm:spPr/>
      <dgm:t>
        <a:bodyPr/>
        <a:lstStyle/>
        <a:p>
          <a:endParaRPr lang="en-US"/>
        </a:p>
      </dgm:t>
    </dgm:pt>
    <dgm:pt modelId="{251E16F7-5234-4411-B7BE-BDFB7012C9D5}" type="sibTrans" cxnId="{53895E72-27A3-47B4-A214-880E3B7287FF}">
      <dgm:prSet/>
      <dgm:spPr/>
      <dgm:t>
        <a:bodyPr/>
        <a:lstStyle/>
        <a:p>
          <a:endParaRPr lang="en-US"/>
        </a:p>
      </dgm:t>
    </dgm:pt>
    <dgm:pt modelId="{84457679-D12B-442A-990F-4BC7A9B2A554}">
      <dgm:prSet/>
      <dgm:spPr/>
      <dgm:t>
        <a:bodyPr/>
        <a:lstStyle/>
        <a:p>
          <a:r>
            <a:rPr lang="en-US" dirty="0"/>
            <a:t>Performing Engineering Operations NVQ level 3</a:t>
          </a:r>
        </a:p>
      </dgm:t>
    </dgm:pt>
    <dgm:pt modelId="{687C158F-577E-44E8-8207-74B8EA216868}" type="parTrans" cxnId="{291D1452-1687-4D67-90A4-5D8E219CAC9D}">
      <dgm:prSet/>
      <dgm:spPr/>
      <dgm:t>
        <a:bodyPr/>
        <a:lstStyle/>
        <a:p>
          <a:endParaRPr lang="en-US"/>
        </a:p>
      </dgm:t>
    </dgm:pt>
    <dgm:pt modelId="{51BA2D66-580C-4883-AD41-F25F194470BE}" type="sibTrans" cxnId="{291D1452-1687-4D67-90A4-5D8E219CAC9D}">
      <dgm:prSet/>
      <dgm:spPr/>
      <dgm:t>
        <a:bodyPr/>
        <a:lstStyle/>
        <a:p>
          <a:endParaRPr lang="en-US"/>
        </a:p>
      </dgm:t>
    </dgm:pt>
    <dgm:pt modelId="{11949017-89C5-4CF3-A598-5880E2693AD7}">
      <dgm:prSet/>
      <dgm:spPr/>
      <dgm:t>
        <a:bodyPr/>
        <a:lstStyle/>
        <a:p>
          <a:r>
            <a:rPr lang="en-US" dirty="0"/>
            <a:t>HNC in Electrical Engineering</a:t>
          </a:r>
        </a:p>
      </dgm:t>
    </dgm:pt>
    <dgm:pt modelId="{697B49BB-4084-478C-8F85-FF1297E3B8E1}" type="parTrans" cxnId="{3BED4FB4-7125-427B-B26E-EFD10DBAAFA7}">
      <dgm:prSet/>
      <dgm:spPr/>
      <dgm:t>
        <a:bodyPr/>
        <a:lstStyle/>
        <a:p>
          <a:endParaRPr lang="en-US"/>
        </a:p>
      </dgm:t>
    </dgm:pt>
    <dgm:pt modelId="{CB484307-B5BC-4D26-AA10-69763E3C9C11}" type="sibTrans" cxnId="{3BED4FB4-7125-427B-B26E-EFD10DBAAFA7}">
      <dgm:prSet/>
      <dgm:spPr/>
      <dgm:t>
        <a:bodyPr/>
        <a:lstStyle/>
        <a:p>
          <a:endParaRPr lang="en-US"/>
        </a:p>
      </dgm:t>
    </dgm:pt>
    <dgm:pt modelId="{9EED7DCE-3DCC-4EE4-826A-81ADBE877086}">
      <dgm:prSet/>
      <dgm:spPr/>
      <dgm:t>
        <a:bodyPr/>
        <a:lstStyle/>
        <a:p>
          <a:pPr>
            <a:defRPr b="1"/>
          </a:pPr>
          <a:r>
            <a:rPr lang="en-US" dirty="0"/>
            <a:t>2012–2015</a:t>
          </a:r>
        </a:p>
      </dgm:t>
    </dgm:pt>
    <dgm:pt modelId="{7E170B05-1A97-4C92-8F68-5634591A6576}" type="parTrans" cxnId="{24157E68-A87F-4D89-AE34-C11A07423B78}">
      <dgm:prSet/>
      <dgm:spPr/>
      <dgm:t>
        <a:bodyPr/>
        <a:lstStyle/>
        <a:p>
          <a:endParaRPr lang="en-US"/>
        </a:p>
      </dgm:t>
    </dgm:pt>
    <dgm:pt modelId="{654EED3A-4788-496C-BDC6-B3C1915CE15F}" type="sibTrans" cxnId="{24157E68-A87F-4D89-AE34-C11A07423B78}">
      <dgm:prSet/>
      <dgm:spPr/>
      <dgm:t>
        <a:bodyPr/>
        <a:lstStyle/>
        <a:p>
          <a:endParaRPr lang="en-US"/>
        </a:p>
      </dgm:t>
    </dgm:pt>
    <dgm:pt modelId="{0A322156-41E3-488E-975E-26795AABFDA7}">
      <dgm:prSet/>
      <dgm:spPr/>
      <dgm:t>
        <a:bodyPr/>
        <a:lstStyle/>
        <a:p>
          <a:r>
            <a:rPr lang="en-US" b="1" dirty="0"/>
            <a:t>CERN TTE </a:t>
          </a:r>
        </a:p>
        <a:p>
          <a:r>
            <a:rPr lang="en-US" b="0" dirty="0"/>
            <a:t>EP-ADO</a:t>
          </a:r>
        </a:p>
      </dgm:t>
    </dgm:pt>
    <dgm:pt modelId="{8223CC85-7B96-4D2A-A1E9-998A5685D0DD}" type="parTrans" cxnId="{A808A9C2-5AB0-45AB-AD86-282B94B2E92D}">
      <dgm:prSet/>
      <dgm:spPr/>
      <dgm:t>
        <a:bodyPr/>
        <a:lstStyle/>
        <a:p>
          <a:endParaRPr lang="en-US"/>
        </a:p>
      </dgm:t>
    </dgm:pt>
    <dgm:pt modelId="{8EC5E537-000C-460E-9090-C5F9078F7873}" type="sibTrans" cxnId="{A808A9C2-5AB0-45AB-AD86-282B94B2E92D}">
      <dgm:prSet/>
      <dgm:spPr/>
      <dgm:t>
        <a:bodyPr/>
        <a:lstStyle/>
        <a:p>
          <a:endParaRPr lang="en-US"/>
        </a:p>
      </dgm:t>
    </dgm:pt>
    <dgm:pt modelId="{109C1483-7AD9-4F1B-A0C0-C86E52AE821B}">
      <dgm:prSet/>
      <dgm:spPr/>
      <dgm:t>
        <a:bodyPr/>
        <a:lstStyle/>
        <a:p>
          <a:r>
            <a:rPr lang="en-US" dirty="0"/>
            <a:t>Cutting edge tech</a:t>
          </a:r>
        </a:p>
      </dgm:t>
    </dgm:pt>
    <dgm:pt modelId="{EA6E7809-55CA-4C8E-8262-228CAC5DB8AA}" type="parTrans" cxnId="{89B2953B-D37C-4E22-BE0C-4040F93F8D3B}">
      <dgm:prSet/>
      <dgm:spPr/>
      <dgm:t>
        <a:bodyPr/>
        <a:lstStyle/>
        <a:p>
          <a:endParaRPr lang="en-US"/>
        </a:p>
      </dgm:t>
    </dgm:pt>
    <dgm:pt modelId="{290150AC-972B-43BC-93E6-50842402753F}" type="sibTrans" cxnId="{89B2953B-D37C-4E22-BE0C-4040F93F8D3B}">
      <dgm:prSet/>
      <dgm:spPr/>
      <dgm:t>
        <a:bodyPr/>
        <a:lstStyle/>
        <a:p>
          <a:endParaRPr lang="en-US"/>
        </a:p>
      </dgm:t>
    </dgm:pt>
    <dgm:pt modelId="{28AF8D27-3A61-416E-86D4-FED456FA11E3}">
      <dgm:prSet/>
      <dgm:spPr/>
      <dgm:t>
        <a:bodyPr/>
        <a:lstStyle/>
        <a:p>
          <a:pPr>
            <a:defRPr b="1"/>
          </a:pPr>
          <a:r>
            <a:rPr lang="en-US" dirty="0"/>
            <a:t>2016–2021</a:t>
          </a:r>
        </a:p>
      </dgm:t>
    </dgm:pt>
    <dgm:pt modelId="{ACA852AD-3266-4F8E-A3B5-711384971466}" type="parTrans" cxnId="{DCCC2064-5D56-45E2-8B86-6010C8D5B667}">
      <dgm:prSet/>
      <dgm:spPr/>
      <dgm:t>
        <a:bodyPr/>
        <a:lstStyle/>
        <a:p>
          <a:endParaRPr lang="en-US"/>
        </a:p>
      </dgm:t>
    </dgm:pt>
    <dgm:pt modelId="{C98614F2-78BC-49CF-8314-48F88A1F5B18}" type="sibTrans" cxnId="{DCCC2064-5D56-45E2-8B86-6010C8D5B667}">
      <dgm:prSet/>
      <dgm:spPr/>
      <dgm:t>
        <a:bodyPr/>
        <a:lstStyle/>
        <a:p>
          <a:endParaRPr lang="en-US"/>
        </a:p>
      </dgm:t>
    </dgm:pt>
    <dgm:pt modelId="{D6129902-6AA4-4433-9238-58838FAB9717}">
      <dgm:prSet/>
      <dgm:spPr/>
      <dgm:t>
        <a:bodyPr/>
        <a:lstStyle/>
        <a:p>
          <a:r>
            <a:rPr lang="en-US" b="1" dirty="0"/>
            <a:t>Commissioning Technician</a:t>
          </a:r>
          <a:endParaRPr lang="en-US" dirty="0"/>
        </a:p>
      </dgm:t>
    </dgm:pt>
    <dgm:pt modelId="{EA7B3CED-40F7-4892-BF6A-C4EA44352251}" type="parTrans" cxnId="{FC11AB42-182F-4653-858C-133334A0F69B}">
      <dgm:prSet/>
      <dgm:spPr/>
      <dgm:t>
        <a:bodyPr/>
        <a:lstStyle/>
        <a:p>
          <a:endParaRPr lang="en-US"/>
        </a:p>
      </dgm:t>
    </dgm:pt>
    <dgm:pt modelId="{9B043FB4-D3F2-4FF2-AFA9-1FCDE42D549C}" type="sibTrans" cxnId="{FC11AB42-182F-4653-858C-133334A0F69B}">
      <dgm:prSet/>
      <dgm:spPr/>
      <dgm:t>
        <a:bodyPr/>
        <a:lstStyle/>
        <a:p>
          <a:endParaRPr lang="en-US"/>
        </a:p>
      </dgm:t>
    </dgm:pt>
    <dgm:pt modelId="{8A31EF82-CF4B-4D2A-BFAC-4BAA26E640AB}">
      <dgm:prSet/>
      <dgm:spPr/>
      <dgm:t>
        <a:bodyPr/>
        <a:lstStyle/>
        <a:p>
          <a:r>
            <a:rPr lang="en-US" dirty="0"/>
            <a:t>Pharmaceutical industry </a:t>
          </a:r>
        </a:p>
      </dgm:t>
    </dgm:pt>
    <dgm:pt modelId="{83856329-D906-40BA-B5C2-FF6A8589203A}" type="parTrans" cxnId="{F4794C32-AD19-4579-8F5E-63695ECA2B08}">
      <dgm:prSet/>
      <dgm:spPr/>
      <dgm:t>
        <a:bodyPr/>
        <a:lstStyle/>
        <a:p>
          <a:endParaRPr lang="en-US"/>
        </a:p>
      </dgm:t>
    </dgm:pt>
    <dgm:pt modelId="{4AAB1CBC-96FF-4566-AEA9-7FBB75E5826F}" type="sibTrans" cxnId="{F4794C32-AD19-4579-8F5E-63695ECA2B08}">
      <dgm:prSet/>
      <dgm:spPr/>
      <dgm:t>
        <a:bodyPr/>
        <a:lstStyle/>
        <a:p>
          <a:endParaRPr lang="en-US"/>
        </a:p>
      </dgm:t>
    </dgm:pt>
    <dgm:pt modelId="{7C03D218-DCEC-4BD7-AA9E-65DF328FF21D}">
      <dgm:prSet/>
      <dgm:spPr/>
      <dgm:t>
        <a:bodyPr/>
        <a:lstStyle/>
        <a:p>
          <a:r>
            <a:rPr lang="en-US" dirty="0"/>
            <a:t>Leadership experience</a:t>
          </a:r>
        </a:p>
      </dgm:t>
    </dgm:pt>
    <dgm:pt modelId="{E470ED4E-222E-4AA0-82AA-FD9C247C03C0}" type="parTrans" cxnId="{197E3478-27DA-46DE-B271-0BDD0C016090}">
      <dgm:prSet/>
      <dgm:spPr/>
      <dgm:t>
        <a:bodyPr/>
        <a:lstStyle/>
        <a:p>
          <a:endParaRPr lang="en-US"/>
        </a:p>
      </dgm:t>
    </dgm:pt>
    <dgm:pt modelId="{EFD02273-534F-40CC-9C25-89F46ECF730E}" type="sibTrans" cxnId="{197E3478-27DA-46DE-B271-0BDD0C016090}">
      <dgm:prSet/>
      <dgm:spPr/>
      <dgm:t>
        <a:bodyPr/>
        <a:lstStyle/>
        <a:p>
          <a:endParaRPr lang="en-US"/>
        </a:p>
      </dgm:t>
    </dgm:pt>
    <dgm:pt modelId="{0ABCC812-C9D9-4E38-8689-81AB20728D5F}">
      <dgm:prSet/>
      <dgm:spPr/>
      <dgm:t>
        <a:bodyPr/>
        <a:lstStyle/>
        <a:p>
          <a:pPr>
            <a:defRPr b="1"/>
          </a:pPr>
          <a:r>
            <a:rPr lang="en-US"/>
            <a:t>2021- Present</a:t>
          </a:r>
        </a:p>
      </dgm:t>
    </dgm:pt>
    <dgm:pt modelId="{06DE3DE1-AB5D-4423-9E8E-2F16772AAA33}" type="parTrans" cxnId="{E1752ABC-1ECC-47CC-B7DC-DFEE506BBBB2}">
      <dgm:prSet/>
      <dgm:spPr/>
      <dgm:t>
        <a:bodyPr/>
        <a:lstStyle/>
        <a:p>
          <a:endParaRPr lang="en-US"/>
        </a:p>
      </dgm:t>
    </dgm:pt>
    <dgm:pt modelId="{1EAEC08A-50D5-40A5-AB64-29CCFF856668}" type="sibTrans" cxnId="{E1752ABC-1ECC-47CC-B7DC-DFEE506BBBB2}">
      <dgm:prSet/>
      <dgm:spPr/>
      <dgm:t>
        <a:bodyPr/>
        <a:lstStyle/>
        <a:p>
          <a:endParaRPr lang="en-US"/>
        </a:p>
      </dgm:t>
    </dgm:pt>
    <dgm:pt modelId="{F4AFD7E7-D47E-456B-9693-939AA9BF567D}">
      <dgm:prSet custT="1"/>
      <dgm:spPr/>
      <dgm:t>
        <a:bodyPr/>
        <a:lstStyle/>
        <a:p>
          <a:r>
            <a:rPr lang="en-US" sz="1200" b="1" dirty="0"/>
            <a:t>CERN Computing Technician </a:t>
          </a:r>
          <a:r>
            <a:rPr lang="en-US" sz="1200" dirty="0"/>
            <a:t>IT-FA-IO</a:t>
          </a:r>
        </a:p>
      </dgm:t>
    </dgm:pt>
    <dgm:pt modelId="{FE2E9DA4-0D59-4364-98BC-46BBB539F2F9}" type="parTrans" cxnId="{0AB36FB2-E33C-45BB-82DB-1916875DFC9C}">
      <dgm:prSet/>
      <dgm:spPr/>
      <dgm:t>
        <a:bodyPr/>
        <a:lstStyle/>
        <a:p>
          <a:endParaRPr lang="en-US"/>
        </a:p>
      </dgm:t>
    </dgm:pt>
    <dgm:pt modelId="{0299F11F-FCDB-4B53-8F53-58956A5E5D57}" type="sibTrans" cxnId="{0AB36FB2-E33C-45BB-82DB-1916875DFC9C}">
      <dgm:prSet/>
      <dgm:spPr/>
      <dgm:t>
        <a:bodyPr/>
        <a:lstStyle/>
        <a:p>
          <a:endParaRPr lang="en-US"/>
        </a:p>
      </dgm:t>
    </dgm:pt>
    <dgm:pt modelId="{A84057AF-2AC9-49ED-A659-7F65F74DC4CF}">
      <dgm:prSet/>
      <dgm:spPr/>
      <dgm:t>
        <a:bodyPr/>
        <a:lstStyle/>
        <a:p>
          <a:endParaRPr lang="en-US" dirty="0"/>
        </a:p>
      </dgm:t>
    </dgm:pt>
    <dgm:pt modelId="{075153EB-0C19-48A9-9DBF-050417E23E8D}" type="parTrans" cxnId="{4B6C6FE5-9F0C-479B-BC31-DDC7CD10CD68}">
      <dgm:prSet/>
      <dgm:spPr/>
      <dgm:t>
        <a:bodyPr/>
        <a:lstStyle/>
        <a:p>
          <a:endParaRPr lang="en-GB"/>
        </a:p>
      </dgm:t>
    </dgm:pt>
    <dgm:pt modelId="{5A85C5CD-C39A-4D95-A84C-A12B3A870AB1}" type="sibTrans" cxnId="{4B6C6FE5-9F0C-479B-BC31-DDC7CD10CD68}">
      <dgm:prSet/>
      <dgm:spPr/>
      <dgm:t>
        <a:bodyPr/>
        <a:lstStyle/>
        <a:p>
          <a:endParaRPr lang="en-GB"/>
        </a:p>
      </dgm:t>
    </dgm:pt>
    <dgm:pt modelId="{A72F508D-0415-4EF8-9FCF-8CFDB0F301F6}">
      <dgm:prSet/>
      <dgm:spPr/>
      <dgm:t>
        <a:bodyPr/>
        <a:lstStyle/>
        <a:p>
          <a:r>
            <a:rPr lang="en-US" dirty="0"/>
            <a:t>Language skills</a:t>
          </a:r>
        </a:p>
      </dgm:t>
    </dgm:pt>
    <dgm:pt modelId="{E96B7257-59C7-4025-A836-21C48A3218DF}" type="parTrans" cxnId="{43E4B715-6F24-4DA6-9831-500190F6658E}">
      <dgm:prSet/>
      <dgm:spPr/>
      <dgm:t>
        <a:bodyPr/>
        <a:lstStyle/>
        <a:p>
          <a:endParaRPr lang="en-GB"/>
        </a:p>
      </dgm:t>
    </dgm:pt>
    <dgm:pt modelId="{28E83009-CD40-4D38-A4C4-3416CA6DFB1C}" type="sibTrans" cxnId="{43E4B715-6F24-4DA6-9831-500190F6658E}">
      <dgm:prSet/>
      <dgm:spPr/>
      <dgm:t>
        <a:bodyPr/>
        <a:lstStyle/>
        <a:p>
          <a:endParaRPr lang="en-GB"/>
        </a:p>
      </dgm:t>
    </dgm:pt>
    <dgm:pt modelId="{4E513E8A-F7D4-4B63-AAAB-716D1A7132E9}">
      <dgm:prSet/>
      <dgm:spPr/>
      <dgm:t>
        <a:bodyPr/>
        <a:lstStyle/>
        <a:p>
          <a:r>
            <a:rPr lang="en-US" dirty="0"/>
            <a:t>Mentorship</a:t>
          </a:r>
        </a:p>
      </dgm:t>
    </dgm:pt>
    <dgm:pt modelId="{C8E65491-9C27-4E0A-BF82-26FFA6A4ECA4}" type="parTrans" cxnId="{8D0ACBD7-4548-46B8-A79D-29A6F31826F9}">
      <dgm:prSet/>
      <dgm:spPr/>
      <dgm:t>
        <a:bodyPr/>
        <a:lstStyle/>
        <a:p>
          <a:endParaRPr lang="en-GB"/>
        </a:p>
      </dgm:t>
    </dgm:pt>
    <dgm:pt modelId="{7520B1DC-C0A5-42F8-ADB9-44216091BD3B}" type="sibTrans" cxnId="{8D0ACBD7-4548-46B8-A79D-29A6F31826F9}">
      <dgm:prSet/>
      <dgm:spPr/>
      <dgm:t>
        <a:bodyPr/>
        <a:lstStyle/>
        <a:p>
          <a:endParaRPr lang="en-GB"/>
        </a:p>
      </dgm:t>
    </dgm:pt>
    <dgm:pt modelId="{E933C23B-58D9-40E5-B03A-750E8490545B}">
      <dgm:prSet/>
      <dgm:spPr/>
      <dgm:t>
        <a:bodyPr/>
        <a:lstStyle/>
        <a:p>
          <a:r>
            <a:rPr lang="en-US" dirty="0"/>
            <a:t>International experience </a:t>
          </a:r>
        </a:p>
      </dgm:t>
    </dgm:pt>
    <dgm:pt modelId="{A0D6DF80-879C-472C-871D-0C3EF91C8ED6}" type="parTrans" cxnId="{BAE361BF-2125-49FC-9782-E2E4EF9B7E8A}">
      <dgm:prSet/>
      <dgm:spPr/>
      <dgm:t>
        <a:bodyPr/>
        <a:lstStyle/>
        <a:p>
          <a:endParaRPr lang="en-GB"/>
        </a:p>
      </dgm:t>
    </dgm:pt>
    <dgm:pt modelId="{4A9C688B-C363-42D7-A783-CE75C40965B9}" type="sibTrans" cxnId="{BAE361BF-2125-49FC-9782-E2E4EF9B7E8A}">
      <dgm:prSet/>
      <dgm:spPr/>
      <dgm:t>
        <a:bodyPr/>
        <a:lstStyle/>
        <a:p>
          <a:endParaRPr lang="en-GB"/>
        </a:p>
      </dgm:t>
    </dgm:pt>
    <dgm:pt modelId="{7F414D52-8AAA-40E6-AB8F-11715020282A}">
      <dgm:prSet/>
      <dgm:spPr/>
      <dgm:t>
        <a:bodyPr/>
        <a:lstStyle/>
        <a:p>
          <a:r>
            <a:rPr lang="en-US" dirty="0"/>
            <a:t> Fundamental electrical/ mechanical appreciation. </a:t>
          </a:r>
        </a:p>
      </dgm:t>
    </dgm:pt>
    <dgm:pt modelId="{B627EC6B-EC15-4FB8-90B2-79B05C02DD31}" type="parTrans" cxnId="{61C5C335-2306-44E5-8896-5C40239D0E39}">
      <dgm:prSet/>
      <dgm:spPr/>
      <dgm:t>
        <a:bodyPr/>
        <a:lstStyle/>
        <a:p>
          <a:endParaRPr lang="en-GB"/>
        </a:p>
      </dgm:t>
    </dgm:pt>
    <dgm:pt modelId="{CFDB944F-AF45-4BB5-B970-F8FF30BC6E57}" type="sibTrans" cxnId="{61C5C335-2306-44E5-8896-5C40239D0E39}">
      <dgm:prSet/>
      <dgm:spPr/>
      <dgm:t>
        <a:bodyPr/>
        <a:lstStyle/>
        <a:p>
          <a:endParaRPr lang="en-GB"/>
        </a:p>
      </dgm:t>
    </dgm:pt>
    <dgm:pt modelId="{4B13C920-1CED-40D5-9DE7-B1255AA3C2FF}" type="pres">
      <dgm:prSet presAssocID="{8CD37EA2-53A2-4BFE-90EC-F8D2EF63AC90}" presName="root" presStyleCnt="0">
        <dgm:presLayoutVars>
          <dgm:chMax/>
          <dgm:chPref/>
          <dgm:animLvl val="lvl"/>
        </dgm:presLayoutVars>
      </dgm:prSet>
      <dgm:spPr/>
    </dgm:pt>
    <dgm:pt modelId="{F0701C5C-1EF9-482F-B78E-DB7EB3D154E4}" type="pres">
      <dgm:prSet presAssocID="{8CD37EA2-53A2-4BFE-90EC-F8D2EF63AC90}" presName="divider" presStyleLbl="fgAccFollowNode1" presStyleIdx="0" presStyleCnt="1"/>
      <dgm:spPr>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tailEnd type="triangle" w="lg" len="lg"/>
        </a:ln>
        <a:effectLst/>
      </dgm:spPr>
    </dgm:pt>
    <dgm:pt modelId="{C29A1227-72B0-48C6-B71D-970496C1000A}" type="pres">
      <dgm:prSet presAssocID="{8CD37EA2-53A2-4BFE-90EC-F8D2EF63AC90}" presName="nodes" presStyleCnt="0">
        <dgm:presLayoutVars>
          <dgm:chMax/>
          <dgm:chPref/>
          <dgm:animLvl val="lvl"/>
        </dgm:presLayoutVars>
      </dgm:prSet>
      <dgm:spPr/>
    </dgm:pt>
    <dgm:pt modelId="{FB140F15-D5DE-4073-B148-FF9AA9B33B32}" type="pres">
      <dgm:prSet presAssocID="{B3E3CA21-59BC-467D-B966-3C98DCEB9D13}" presName="composite" presStyleCnt="0"/>
      <dgm:spPr/>
    </dgm:pt>
    <dgm:pt modelId="{12B70FE4-6210-44AB-9AB2-0FAE5F503D9B}" type="pres">
      <dgm:prSet presAssocID="{B3E3CA21-59BC-467D-B966-3C98DCEB9D13}" presName="L1TextContainer" presStyleLbl="revTx" presStyleIdx="0" presStyleCnt="5">
        <dgm:presLayoutVars>
          <dgm:chMax val="1"/>
          <dgm:chPref val="1"/>
          <dgm:bulletEnabled val="1"/>
        </dgm:presLayoutVars>
      </dgm:prSet>
      <dgm:spPr/>
    </dgm:pt>
    <dgm:pt modelId="{74A0CB3B-FD43-439C-802B-7A75A908802B}" type="pres">
      <dgm:prSet presAssocID="{B3E3CA21-59BC-467D-B966-3C98DCEB9D13}" presName="L2TextContainerWrapper" presStyleCnt="0">
        <dgm:presLayoutVars>
          <dgm:chMax val="0"/>
          <dgm:chPref val="0"/>
          <dgm:bulletEnabled val="1"/>
        </dgm:presLayoutVars>
      </dgm:prSet>
      <dgm:spPr/>
    </dgm:pt>
    <dgm:pt modelId="{37538FD3-4394-43C9-BE14-1DA8C179230B}" type="pres">
      <dgm:prSet presAssocID="{B3E3CA21-59BC-467D-B966-3C98DCEB9D13}" presName="L2TextContainer" presStyleLbl="bgAcc1" presStyleIdx="0" presStyleCnt="5"/>
      <dgm:spPr/>
    </dgm:pt>
    <dgm:pt modelId="{98AD5B21-0DFE-4415-9CAA-E22CBAAA91AB}" type="pres">
      <dgm:prSet presAssocID="{B3E3CA21-59BC-467D-B966-3C98DCEB9D13}" presName="FlexibleEmptyPlaceHolder" presStyleCnt="0"/>
      <dgm:spPr/>
    </dgm:pt>
    <dgm:pt modelId="{04B59C37-00B1-4600-B28A-B333B7044D76}" type="pres">
      <dgm:prSet presAssocID="{B3E3CA21-59BC-467D-B966-3C98DCEB9D13}" presName="ConnectLine" presStyleLbl="sibTrans1D1" presStyleIdx="0" presStyleCnt="5"/>
      <dgm:spPr>
        <a:noFill/>
        <a:ln w="9525" cap="flat" cmpd="sng" algn="ctr">
          <a:solidFill>
            <a:schemeClr val="accent3">
              <a:hueOff val="0"/>
              <a:satOff val="0"/>
              <a:lumOff val="0"/>
              <a:alphaOff val="0"/>
            </a:schemeClr>
          </a:solidFill>
          <a:prstDash val="dash"/>
        </a:ln>
        <a:effectLst/>
      </dgm:spPr>
    </dgm:pt>
    <dgm:pt modelId="{C02D9493-C5E2-48C9-9EC3-C51D5756DF29}" type="pres">
      <dgm:prSet presAssocID="{B3E3CA21-59BC-467D-B966-3C98DCEB9D13}" presName="ConnectorPoint" presStyleLbl="alignNode1" presStyleIdx="0" presStyleCnt="5"/>
      <dgm:spPr/>
    </dgm:pt>
    <dgm:pt modelId="{3555FCD0-1540-4482-B971-01987EA54F72}" type="pres">
      <dgm:prSet presAssocID="{B3E3CA21-59BC-467D-B966-3C98DCEB9D13}" presName="EmptyPlaceHolder" presStyleCnt="0"/>
      <dgm:spPr/>
    </dgm:pt>
    <dgm:pt modelId="{160E955E-5B33-492B-AF9E-B87359C12981}" type="pres">
      <dgm:prSet presAssocID="{821B19CD-3A55-48A2-A5D4-1ACEE6EF8DD5}" presName="spaceBetweenRectangles" presStyleCnt="0"/>
      <dgm:spPr/>
    </dgm:pt>
    <dgm:pt modelId="{D4EA7854-F2AC-4770-AA2D-332E05216D41}" type="pres">
      <dgm:prSet presAssocID="{24DF20E5-63FF-49D2-8D6F-FA28EC2D7EDD}" presName="composite" presStyleCnt="0"/>
      <dgm:spPr/>
    </dgm:pt>
    <dgm:pt modelId="{A981F60C-DB73-456E-A5AB-2F5E08577DE8}" type="pres">
      <dgm:prSet presAssocID="{24DF20E5-63FF-49D2-8D6F-FA28EC2D7EDD}" presName="L1TextContainer" presStyleLbl="revTx" presStyleIdx="1" presStyleCnt="5">
        <dgm:presLayoutVars>
          <dgm:chMax val="1"/>
          <dgm:chPref val="1"/>
          <dgm:bulletEnabled val="1"/>
        </dgm:presLayoutVars>
      </dgm:prSet>
      <dgm:spPr/>
    </dgm:pt>
    <dgm:pt modelId="{6EA36A48-5271-4095-8F3E-E4FB983EEBD8}" type="pres">
      <dgm:prSet presAssocID="{24DF20E5-63FF-49D2-8D6F-FA28EC2D7EDD}" presName="L2TextContainerWrapper" presStyleCnt="0">
        <dgm:presLayoutVars>
          <dgm:chMax val="0"/>
          <dgm:chPref val="0"/>
          <dgm:bulletEnabled val="1"/>
        </dgm:presLayoutVars>
      </dgm:prSet>
      <dgm:spPr/>
    </dgm:pt>
    <dgm:pt modelId="{88D68B0C-C0DB-4014-96E5-BDDDF9EF5654}" type="pres">
      <dgm:prSet presAssocID="{24DF20E5-63FF-49D2-8D6F-FA28EC2D7EDD}" presName="L2TextContainer" presStyleLbl="bgAcc1" presStyleIdx="1" presStyleCnt="5"/>
      <dgm:spPr/>
    </dgm:pt>
    <dgm:pt modelId="{36D6D320-EFE9-4497-A50F-F17D0296F9DF}" type="pres">
      <dgm:prSet presAssocID="{24DF20E5-63FF-49D2-8D6F-FA28EC2D7EDD}" presName="FlexibleEmptyPlaceHolder" presStyleCnt="0"/>
      <dgm:spPr/>
    </dgm:pt>
    <dgm:pt modelId="{A4ABB873-9099-4FF6-9509-2E11C8F2AF62}" type="pres">
      <dgm:prSet presAssocID="{24DF20E5-63FF-49D2-8D6F-FA28EC2D7EDD}" presName="ConnectLine" presStyleLbl="sibTrans1D1" presStyleIdx="1" presStyleCnt="5"/>
      <dgm:spPr>
        <a:noFill/>
        <a:ln w="9525" cap="flat" cmpd="sng" algn="ctr">
          <a:solidFill>
            <a:schemeClr val="accent3">
              <a:hueOff val="0"/>
              <a:satOff val="0"/>
              <a:lumOff val="0"/>
              <a:alphaOff val="0"/>
            </a:schemeClr>
          </a:solidFill>
          <a:prstDash val="dash"/>
        </a:ln>
        <a:effectLst/>
      </dgm:spPr>
    </dgm:pt>
    <dgm:pt modelId="{B06229E3-F9E7-4B05-8C5E-B65D8962945E}" type="pres">
      <dgm:prSet presAssocID="{24DF20E5-63FF-49D2-8D6F-FA28EC2D7EDD}" presName="ConnectorPoint" presStyleLbl="alignNode1" presStyleIdx="1" presStyleCnt="5"/>
      <dgm:spPr/>
    </dgm:pt>
    <dgm:pt modelId="{530F311B-D87B-4209-831E-1C760AA49CC7}" type="pres">
      <dgm:prSet presAssocID="{24DF20E5-63FF-49D2-8D6F-FA28EC2D7EDD}" presName="EmptyPlaceHolder" presStyleCnt="0"/>
      <dgm:spPr/>
    </dgm:pt>
    <dgm:pt modelId="{6380B8A8-AE9A-49D4-ACA5-27B23C790AA8}" type="pres">
      <dgm:prSet presAssocID="{2E9011B2-B7F0-42B9-9673-580798774537}" presName="spaceBetweenRectangles" presStyleCnt="0"/>
      <dgm:spPr/>
    </dgm:pt>
    <dgm:pt modelId="{9C92311F-4835-42BA-AB9B-84B3C2C783D3}" type="pres">
      <dgm:prSet presAssocID="{9EED7DCE-3DCC-4EE4-826A-81ADBE877086}" presName="composite" presStyleCnt="0"/>
      <dgm:spPr/>
    </dgm:pt>
    <dgm:pt modelId="{393344B1-979E-40D4-9E13-B21FFEEE9A0C}" type="pres">
      <dgm:prSet presAssocID="{9EED7DCE-3DCC-4EE4-826A-81ADBE877086}" presName="L1TextContainer" presStyleLbl="revTx" presStyleIdx="2" presStyleCnt="5">
        <dgm:presLayoutVars>
          <dgm:chMax val="1"/>
          <dgm:chPref val="1"/>
          <dgm:bulletEnabled val="1"/>
        </dgm:presLayoutVars>
      </dgm:prSet>
      <dgm:spPr/>
    </dgm:pt>
    <dgm:pt modelId="{8CAD1890-A900-4914-953F-091106ED1564}" type="pres">
      <dgm:prSet presAssocID="{9EED7DCE-3DCC-4EE4-826A-81ADBE877086}" presName="L2TextContainerWrapper" presStyleCnt="0">
        <dgm:presLayoutVars>
          <dgm:chMax val="0"/>
          <dgm:chPref val="0"/>
          <dgm:bulletEnabled val="1"/>
        </dgm:presLayoutVars>
      </dgm:prSet>
      <dgm:spPr/>
    </dgm:pt>
    <dgm:pt modelId="{D1332143-8A5F-4B12-9AFA-86C838D86E3E}" type="pres">
      <dgm:prSet presAssocID="{9EED7DCE-3DCC-4EE4-826A-81ADBE877086}" presName="L2TextContainer" presStyleLbl="bgAcc1" presStyleIdx="2" presStyleCnt="5"/>
      <dgm:spPr/>
    </dgm:pt>
    <dgm:pt modelId="{1BD7A093-DE83-43A2-82EB-F102F728FB52}" type="pres">
      <dgm:prSet presAssocID="{9EED7DCE-3DCC-4EE4-826A-81ADBE877086}" presName="FlexibleEmptyPlaceHolder" presStyleCnt="0"/>
      <dgm:spPr/>
    </dgm:pt>
    <dgm:pt modelId="{EB0FD10D-023D-429A-9AD9-BBCF65E4A867}" type="pres">
      <dgm:prSet presAssocID="{9EED7DCE-3DCC-4EE4-826A-81ADBE877086}" presName="ConnectLine" presStyleLbl="sibTrans1D1" presStyleIdx="2" presStyleCnt="5"/>
      <dgm:spPr>
        <a:noFill/>
        <a:ln w="9525" cap="flat" cmpd="sng" algn="ctr">
          <a:solidFill>
            <a:schemeClr val="accent3">
              <a:hueOff val="0"/>
              <a:satOff val="0"/>
              <a:lumOff val="0"/>
              <a:alphaOff val="0"/>
            </a:schemeClr>
          </a:solidFill>
          <a:prstDash val="dash"/>
        </a:ln>
        <a:effectLst/>
      </dgm:spPr>
    </dgm:pt>
    <dgm:pt modelId="{68B83A94-DF6A-4E7E-BA1B-A45BF1ACE04B}" type="pres">
      <dgm:prSet presAssocID="{9EED7DCE-3DCC-4EE4-826A-81ADBE877086}" presName="ConnectorPoint" presStyleLbl="alignNode1" presStyleIdx="2" presStyleCnt="5"/>
      <dgm:spPr/>
    </dgm:pt>
    <dgm:pt modelId="{45531BFF-0DDE-402D-80A5-6DB9912D4347}" type="pres">
      <dgm:prSet presAssocID="{9EED7DCE-3DCC-4EE4-826A-81ADBE877086}" presName="EmptyPlaceHolder" presStyleCnt="0"/>
      <dgm:spPr/>
    </dgm:pt>
    <dgm:pt modelId="{6E965431-BE0E-459B-B072-706DE0E8BFE9}" type="pres">
      <dgm:prSet presAssocID="{654EED3A-4788-496C-BDC6-B3C1915CE15F}" presName="spaceBetweenRectangles" presStyleCnt="0"/>
      <dgm:spPr/>
    </dgm:pt>
    <dgm:pt modelId="{869739B8-AEF8-4C5F-BF50-EA62942BEC68}" type="pres">
      <dgm:prSet presAssocID="{28AF8D27-3A61-416E-86D4-FED456FA11E3}" presName="composite" presStyleCnt="0"/>
      <dgm:spPr/>
    </dgm:pt>
    <dgm:pt modelId="{F0E4685E-A9FD-4CFD-A714-E57388269904}" type="pres">
      <dgm:prSet presAssocID="{28AF8D27-3A61-416E-86D4-FED456FA11E3}" presName="L1TextContainer" presStyleLbl="revTx" presStyleIdx="3" presStyleCnt="5">
        <dgm:presLayoutVars>
          <dgm:chMax val="1"/>
          <dgm:chPref val="1"/>
          <dgm:bulletEnabled val="1"/>
        </dgm:presLayoutVars>
      </dgm:prSet>
      <dgm:spPr/>
    </dgm:pt>
    <dgm:pt modelId="{C3834D64-8360-4437-BD23-AEF2D3D5941A}" type="pres">
      <dgm:prSet presAssocID="{28AF8D27-3A61-416E-86D4-FED456FA11E3}" presName="L2TextContainerWrapper" presStyleCnt="0">
        <dgm:presLayoutVars>
          <dgm:chMax val="0"/>
          <dgm:chPref val="0"/>
          <dgm:bulletEnabled val="1"/>
        </dgm:presLayoutVars>
      </dgm:prSet>
      <dgm:spPr/>
    </dgm:pt>
    <dgm:pt modelId="{BC205FB9-5BA2-4887-AF79-52DDEF1D4183}" type="pres">
      <dgm:prSet presAssocID="{28AF8D27-3A61-416E-86D4-FED456FA11E3}" presName="L2TextContainer" presStyleLbl="bgAcc1" presStyleIdx="3" presStyleCnt="5"/>
      <dgm:spPr/>
    </dgm:pt>
    <dgm:pt modelId="{DE8769B5-2E09-4790-BF84-6C06F7B6B18B}" type="pres">
      <dgm:prSet presAssocID="{28AF8D27-3A61-416E-86D4-FED456FA11E3}" presName="FlexibleEmptyPlaceHolder" presStyleCnt="0"/>
      <dgm:spPr/>
    </dgm:pt>
    <dgm:pt modelId="{6A0398F1-0FCF-43D8-84F8-4020FC394757}" type="pres">
      <dgm:prSet presAssocID="{28AF8D27-3A61-416E-86D4-FED456FA11E3}" presName="ConnectLine" presStyleLbl="sibTrans1D1" presStyleIdx="3" presStyleCnt="5"/>
      <dgm:spPr>
        <a:noFill/>
        <a:ln w="9525" cap="flat" cmpd="sng" algn="ctr">
          <a:solidFill>
            <a:schemeClr val="accent3">
              <a:hueOff val="0"/>
              <a:satOff val="0"/>
              <a:lumOff val="0"/>
              <a:alphaOff val="0"/>
            </a:schemeClr>
          </a:solidFill>
          <a:prstDash val="dash"/>
        </a:ln>
        <a:effectLst/>
      </dgm:spPr>
    </dgm:pt>
    <dgm:pt modelId="{8D07FF18-FE2F-45CE-AE81-8C06E0DB2B53}" type="pres">
      <dgm:prSet presAssocID="{28AF8D27-3A61-416E-86D4-FED456FA11E3}" presName="ConnectorPoint" presStyleLbl="alignNode1" presStyleIdx="3" presStyleCnt="5"/>
      <dgm:spPr/>
    </dgm:pt>
    <dgm:pt modelId="{68AB1F6E-7D2E-49AE-86A3-ACCDB6CAFDC2}" type="pres">
      <dgm:prSet presAssocID="{28AF8D27-3A61-416E-86D4-FED456FA11E3}" presName="EmptyPlaceHolder" presStyleCnt="0"/>
      <dgm:spPr/>
    </dgm:pt>
    <dgm:pt modelId="{3322F49D-2926-434E-9CF1-E761370C7B2F}" type="pres">
      <dgm:prSet presAssocID="{C98614F2-78BC-49CF-8314-48F88A1F5B18}" presName="spaceBetweenRectangles" presStyleCnt="0"/>
      <dgm:spPr/>
    </dgm:pt>
    <dgm:pt modelId="{E6F539D2-32EA-45A0-BDE8-0D0BC2003381}" type="pres">
      <dgm:prSet presAssocID="{0ABCC812-C9D9-4E38-8689-81AB20728D5F}" presName="composite" presStyleCnt="0"/>
      <dgm:spPr/>
    </dgm:pt>
    <dgm:pt modelId="{5DDCACA6-B7B7-4AE9-B10B-431EB2F4B310}" type="pres">
      <dgm:prSet presAssocID="{0ABCC812-C9D9-4E38-8689-81AB20728D5F}" presName="L1TextContainer" presStyleLbl="revTx" presStyleIdx="4" presStyleCnt="5">
        <dgm:presLayoutVars>
          <dgm:chMax val="1"/>
          <dgm:chPref val="1"/>
          <dgm:bulletEnabled val="1"/>
        </dgm:presLayoutVars>
      </dgm:prSet>
      <dgm:spPr/>
    </dgm:pt>
    <dgm:pt modelId="{53CE02A0-EC0C-4391-9126-1C52F531DF79}" type="pres">
      <dgm:prSet presAssocID="{0ABCC812-C9D9-4E38-8689-81AB20728D5F}" presName="L2TextContainerWrapper" presStyleCnt="0">
        <dgm:presLayoutVars>
          <dgm:chMax val="0"/>
          <dgm:chPref val="0"/>
          <dgm:bulletEnabled val="1"/>
        </dgm:presLayoutVars>
      </dgm:prSet>
      <dgm:spPr/>
    </dgm:pt>
    <dgm:pt modelId="{ED240AA6-DF1B-46BE-A069-E906A073327A}" type="pres">
      <dgm:prSet presAssocID="{0ABCC812-C9D9-4E38-8689-81AB20728D5F}" presName="L2TextContainer" presStyleLbl="bgAcc1" presStyleIdx="4" presStyleCnt="5"/>
      <dgm:spPr/>
    </dgm:pt>
    <dgm:pt modelId="{5C51BF58-42E7-4BE1-846A-A45CFAA974F8}" type="pres">
      <dgm:prSet presAssocID="{0ABCC812-C9D9-4E38-8689-81AB20728D5F}" presName="FlexibleEmptyPlaceHolder" presStyleCnt="0"/>
      <dgm:spPr/>
    </dgm:pt>
    <dgm:pt modelId="{BCA51F80-B99F-4D7F-BB56-FC2F4C4EB43C}" type="pres">
      <dgm:prSet presAssocID="{0ABCC812-C9D9-4E38-8689-81AB20728D5F}" presName="ConnectLine" presStyleLbl="sibTrans1D1" presStyleIdx="4" presStyleCnt="5"/>
      <dgm:spPr>
        <a:noFill/>
        <a:ln w="9525" cap="flat" cmpd="sng" algn="ctr">
          <a:solidFill>
            <a:schemeClr val="accent3">
              <a:hueOff val="0"/>
              <a:satOff val="0"/>
              <a:lumOff val="0"/>
              <a:alphaOff val="0"/>
            </a:schemeClr>
          </a:solidFill>
          <a:prstDash val="dash"/>
        </a:ln>
        <a:effectLst/>
      </dgm:spPr>
    </dgm:pt>
    <dgm:pt modelId="{CD7C59D9-D392-4E9D-857E-6503EC2FB81C}" type="pres">
      <dgm:prSet presAssocID="{0ABCC812-C9D9-4E38-8689-81AB20728D5F}" presName="ConnectorPoint" presStyleLbl="alignNode1" presStyleIdx="4" presStyleCnt="5"/>
      <dgm:spPr/>
    </dgm:pt>
    <dgm:pt modelId="{7A4D1DB0-C172-4C7E-8588-D33135BA84B3}" type="pres">
      <dgm:prSet presAssocID="{0ABCC812-C9D9-4E38-8689-81AB20728D5F}" presName="EmptyPlaceHolder" presStyleCnt="0"/>
      <dgm:spPr/>
    </dgm:pt>
  </dgm:ptLst>
  <dgm:cxnLst>
    <dgm:cxn modelId="{BF35AD0E-8BAD-49C6-8FAE-61AEBF95C910}" srcId="{B3E3CA21-59BC-467D-B966-3C98DCEB9D13}" destId="{3228CB79-01AF-4CF8-AE39-AC6C8D83BE30}" srcOrd="0" destOrd="0" parTransId="{27824449-B156-4088-9E52-3E05509C0626}" sibTransId="{986C4509-1BCE-4EF1-B954-4AA9CE64D9EB}"/>
    <dgm:cxn modelId="{D1F6F610-A918-4644-9B96-D13710FE46B6}" type="presOf" srcId="{8A31EF82-CF4B-4D2A-BFAC-4BAA26E640AB}" destId="{BC205FB9-5BA2-4887-AF79-52DDEF1D4183}" srcOrd="0" destOrd="1" presId="urn:microsoft.com/office/officeart/2016/7/layout/BasicTimeline"/>
    <dgm:cxn modelId="{43E4B715-6F24-4DA6-9831-500190F6658E}" srcId="{0A322156-41E3-488E-975E-26795AABFDA7}" destId="{A72F508D-0415-4EF8-9FCF-8CFDB0F301F6}" srcOrd="2" destOrd="0" parTransId="{E96B7257-59C7-4025-A836-21C48A3218DF}" sibTransId="{28E83009-CD40-4D38-A4C4-3416CA6DFB1C}"/>
    <dgm:cxn modelId="{3A2F7726-4E50-4DEC-9D1C-04C8042087B9}" srcId="{8CD37EA2-53A2-4BFE-90EC-F8D2EF63AC90}" destId="{B3E3CA21-59BC-467D-B966-3C98DCEB9D13}" srcOrd="0" destOrd="0" parTransId="{E8371274-7450-49C6-8F8A-E5FC5FBE3361}" sibTransId="{821B19CD-3A55-48A2-A5D4-1ACEE6EF8DD5}"/>
    <dgm:cxn modelId="{AC36C326-015C-4BDC-BFF3-531A240418C6}" type="presOf" srcId="{11949017-89C5-4CF3-A598-5880E2693AD7}" destId="{88D68B0C-C0DB-4014-96E5-BDDDF9EF5654}" srcOrd="0" destOrd="3" presId="urn:microsoft.com/office/officeart/2016/7/layout/BasicTimeline"/>
    <dgm:cxn modelId="{D74E9527-BF19-4E8D-B68B-A716B1338C95}" type="presOf" srcId="{F4AFD7E7-D47E-456B-9693-939AA9BF567D}" destId="{ED240AA6-DF1B-46BE-A069-E906A073327A}" srcOrd="0" destOrd="0" presId="urn:microsoft.com/office/officeart/2016/7/layout/BasicTimeline"/>
    <dgm:cxn modelId="{F4DEB327-C1A7-48B5-8139-15160719A680}" type="presOf" srcId="{7F414D52-8AAA-40E6-AB8F-11715020282A}" destId="{37538FD3-4394-43C9-BE14-1DA8C179230B}" srcOrd="0" destOrd="2" presId="urn:microsoft.com/office/officeart/2016/7/layout/BasicTimeline"/>
    <dgm:cxn modelId="{24F31928-DC10-45C0-88DE-AE9830FBCEE6}" type="presOf" srcId="{0A322156-41E3-488E-975E-26795AABFDA7}" destId="{D1332143-8A5F-4B12-9AFA-86C838D86E3E}" srcOrd="0" destOrd="0" presId="urn:microsoft.com/office/officeart/2016/7/layout/BasicTimeline"/>
    <dgm:cxn modelId="{265C9C29-F388-417B-829E-595100FAC0D1}" srcId="{24DF20E5-63FF-49D2-8D6F-FA28EC2D7EDD}" destId="{F1D24E2D-DB5D-4C0B-913C-A1566018099B}" srcOrd="0" destOrd="0" parTransId="{3CF1E556-03EE-499B-A823-191F5BB32B7B}" sibTransId="{87ADFF49-6CB6-4474-9D43-F57166EC8606}"/>
    <dgm:cxn modelId="{49292330-81B1-43EA-8DD3-A2059DCD01D6}" type="presOf" srcId="{F1D24E2D-DB5D-4C0B-913C-A1566018099B}" destId="{88D68B0C-C0DB-4014-96E5-BDDDF9EF5654}" srcOrd="0" destOrd="0" presId="urn:microsoft.com/office/officeart/2016/7/layout/BasicTimeline"/>
    <dgm:cxn modelId="{23E61932-B021-4722-B36E-7B8CAF8AB894}" type="presOf" srcId="{28AF8D27-3A61-416E-86D4-FED456FA11E3}" destId="{F0E4685E-A9FD-4CFD-A714-E57388269904}" srcOrd="0" destOrd="0" presId="urn:microsoft.com/office/officeart/2016/7/layout/BasicTimeline"/>
    <dgm:cxn modelId="{F4794C32-AD19-4579-8F5E-63695ECA2B08}" srcId="{D6129902-6AA4-4433-9238-58838FAB9717}" destId="{8A31EF82-CF4B-4D2A-BFAC-4BAA26E640AB}" srcOrd="0" destOrd="0" parTransId="{83856329-D906-40BA-B5C2-FF6A8589203A}" sibTransId="{4AAB1CBC-96FF-4566-AEA9-7FBB75E5826F}"/>
    <dgm:cxn modelId="{CD4F2533-743B-49BE-B558-2EB754CC98BC}" type="presOf" srcId="{9EED7DCE-3DCC-4EE4-826A-81ADBE877086}" destId="{393344B1-979E-40D4-9E13-B21FFEEE9A0C}" srcOrd="0" destOrd="0" presId="urn:microsoft.com/office/officeart/2016/7/layout/BasicTimeline"/>
    <dgm:cxn modelId="{61C5C335-2306-44E5-8896-5C40239D0E39}" srcId="{3228CB79-01AF-4CF8-AE39-AC6C8D83BE30}" destId="{7F414D52-8AAA-40E6-AB8F-11715020282A}" srcOrd="1" destOrd="0" parTransId="{B627EC6B-EC15-4FB8-90B2-79B05C02DD31}" sibTransId="{CFDB944F-AF45-4BB5-B970-F8FF30BC6E57}"/>
    <dgm:cxn modelId="{27B7C139-C2A4-4DD9-9FDA-AFA29A2498E9}" type="presOf" srcId="{7C03D218-DCEC-4BD7-AA9E-65DF328FF21D}" destId="{BC205FB9-5BA2-4887-AF79-52DDEF1D4183}" srcOrd="0" destOrd="2" presId="urn:microsoft.com/office/officeart/2016/7/layout/BasicTimeline"/>
    <dgm:cxn modelId="{89B2953B-D37C-4E22-BE0C-4040F93F8D3B}" srcId="{0A322156-41E3-488E-975E-26795AABFDA7}" destId="{109C1483-7AD9-4F1B-A0C0-C86E52AE821B}" srcOrd="1" destOrd="0" parTransId="{EA6E7809-55CA-4C8E-8262-228CAC5DB8AA}" sibTransId="{290150AC-972B-43BC-93E6-50842402753F}"/>
    <dgm:cxn modelId="{FC11AB42-182F-4653-858C-133334A0F69B}" srcId="{28AF8D27-3A61-416E-86D4-FED456FA11E3}" destId="{D6129902-6AA4-4433-9238-58838FAB9717}" srcOrd="0" destOrd="0" parTransId="{EA7B3CED-40F7-4892-BF6A-C4EA44352251}" sibTransId="{9B043FB4-D3F2-4FF2-AFA9-1FCDE42D549C}"/>
    <dgm:cxn modelId="{3CF8B243-9DF8-4CC7-97E2-F067FBE24FBC}" type="presOf" srcId="{A72F508D-0415-4EF8-9FCF-8CFDB0F301F6}" destId="{D1332143-8A5F-4B12-9AFA-86C838D86E3E}" srcOrd="0" destOrd="3" presId="urn:microsoft.com/office/officeart/2016/7/layout/BasicTimeline"/>
    <dgm:cxn modelId="{DCCC2064-5D56-45E2-8B86-6010C8D5B667}" srcId="{8CD37EA2-53A2-4BFE-90EC-F8D2EF63AC90}" destId="{28AF8D27-3A61-416E-86D4-FED456FA11E3}" srcOrd="3" destOrd="0" parTransId="{ACA852AD-3266-4F8E-A3B5-711384971466}" sibTransId="{C98614F2-78BC-49CF-8314-48F88A1F5B18}"/>
    <dgm:cxn modelId="{0764BC47-F412-4733-9AE4-0B06120ADD33}" type="presOf" srcId="{4E513E8A-F7D4-4B63-AAAB-716D1A7132E9}" destId="{D1332143-8A5F-4B12-9AFA-86C838D86E3E}" srcOrd="0" destOrd="1" presId="urn:microsoft.com/office/officeart/2016/7/layout/BasicTimeline"/>
    <dgm:cxn modelId="{24157E68-A87F-4D89-AE34-C11A07423B78}" srcId="{8CD37EA2-53A2-4BFE-90EC-F8D2EF63AC90}" destId="{9EED7DCE-3DCC-4EE4-826A-81ADBE877086}" srcOrd="2" destOrd="0" parTransId="{7E170B05-1A97-4C92-8F68-5634591A6576}" sibTransId="{654EED3A-4788-496C-BDC6-B3C1915CE15F}"/>
    <dgm:cxn modelId="{D7C9FE4C-6991-4987-ACB9-42FEED57A455}" srcId="{3228CB79-01AF-4CF8-AE39-AC6C8D83BE30}" destId="{DD9F5D9D-B1A4-4442-A21B-77DDA55EFD11}" srcOrd="0" destOrd="0" parTransId="{EAC24B8A-AFC2-4491-AA87-F77F178C7E39}" sibTransId="{276584E7-A7AF-489F-9B96-B8AF00BB4F46}"/>
    <dgm:cxn modelId="{70115171-6B5B-45A1-A3CA-816569881771}" type="presOf" srcId="{3228CB79-01AF-4CF8-AE39-AC6C8D83BE30}" destId="{37538FD3-4394-43C9-BE14-1DA8C179230B}" srcOrd="0" destOrd="0" presId="urn:microsoft.com/office/officeart/2016/7/layout/BasicTimeline"/>
    <dgm:cxn modelId="{291D1452-1687-4D67-90A4-5D8E219CAC9D}" srcId="{F1D24E2D-DB5D-4C0B-913C-A1566018099B}" destId="{84457679-D12B-442A-990F-4BC7A9B2A554}" srcOrd="1" destOrd="0" parTransId="{687C158F-577E-44E8-8207-74B8EA216868}" sibTransId="{51BA2D66-580C-4883-AD41-F25F194470BE}"/>
    <dgm:cxn modelId="{53895E72-27A3-47B4-A214-880E3B7287FF}" srcId="{F1D24E2D-DB5D-4C0B-913C-A1566018099B}" destId="{EB5358C2-1793-4CCD-8735-E8B11189828F}" srcOrd="0" destOrd="0" parTransId="{E52ECE12-9BCF-4795-9A25-61F56D6AC27A}" sibTransId="{251E16F7-5234-4411-B7BE-BDFB7012C9D5}"/>
    <dgm:cxn modelId="{49829653-F050-4DA3-BF88-4FE07277E791}" type="presOf" srcId="{8CD37EA2-53A2-4BFE-90EC-F8D2EF63AC90}" destId="{4B13C920-1CED-40D5-9DE7-B1255AA3C2FF}" srcOrd="0" destOrd="0" presId="urn:microsoft.com/office/officeart/2016/7/layout/BasicTimeline"/>
    <dgm:cxn modelId="{197E3478-27DA-46DE-B271-0BDD0C016090}" srcId="{D6129902-6AA4-4433-9238-58838FAB9717}" destId="{7C03D218-DCEC-4BD7-AA9E-65DF328FF21D}" srcOrd="1" destOrd="0" parTransId="{E470ED4E-222E-4AA0-82AA-FD9C247C03C0}" sibTransId="{EFD02273-534F-40CC-9C25-89F46ECF730E}"/>
    <dgm:cxn modelId="{F6935A5A-EC02-444B-8D8F-FA66CC6D5AC1}" type="presOf" srcId="{109C1483-7AD9-4F1B-A0C0-C86E52AE821B}" destId="{D1332143-8A5F-4B12-9AFA-86C838D86E3E}" srcOrd="0" destOrd="2" presId="urn:microsoft.com/office/officeart/2016/7/layout/BasicTimeline"/>
    <dgm:cxn modelId="{7D38D45A-5ED1-44A8-8EEE-7E7DE111738D}" type="presOf" srcId="{D6129902-6AA4-4433-9238-58838FAB9717}" destId="{BC205FB9-5BA2-4887-AF79-52DDEF1D4183}" srcOrd="0" destOrd="0" presId="urn:microsoft.com/office/officeart/2016/7/layout/BasicTimeline"/>
    <dgm:cxn modelId="{69D1918B-2ADE-4DA5-90DD-BF3B1EA4B1F3}" type="presOf" srcId="{DD9F5D9D-B1A4-4442-A21B-77DDA55EFD11}" destId="{37538FD3-4394-43C9-BE14-1DA8C179230B}" srcOrd="0" destOrd="1" presId="urn:microsoft.com/office/officeart/2016/7/layout/BasicTimeline"/>
    <dgm:cxn modelId="{06B510A3-0A8F-48ED-BDDD-E28C532AF98B}" type="presOf" srcId="{24DF20E5-63FF-49D2-8D6F-FA28EC2D7EDD}" destId="{A981F60C-DB73-456E-A5AB-2F5E08577DE8}" srcOrd="0" destOrd="0" presId="urn:microsoft.com/office/officeart/2016/7/layout/BasicTimeline"/>
    <dgm:cxn modelId="{943CC0A4-27EE-441F-8933-AEA40B8A7195}" srcId="{8CD37EA2-53A2-4BFE-90EC-F8D2EF63AC90}" destId="{24DF20E5-63FF-49D2-8D6F-FA28EC2D7EDD}" srcOrd="1" destOrd="0" parTransId="{8D254E6B-02B5-4355-975C-60295379BF70}" sibTransId="{2E9011B2-B7F0-42B9-9673-580798774537}"/>
    <dgm:cxn modelId="{D73CD2AC-B06B-4D1B-8F97-3BBC9B6FE2F3}" type="presOf" srcId="{EB5358C2-1793-4CCD-8735-E8B11189828F}" destId="{88D68B0C-C0DB-4014-96E5-BDDDF9EF5654}" srcOrd="0" destOrd="1" presId="urn:microsoft.com/office/officeart/2016/7/layout/BasicTimeline"/>
    <dgm:cxn modelId="{0AB36FB2-E33C-45BB-82DB-1916875DFC9C}" srcId="{0ABCC812-C9D9-4E38-8689-81AB20728D5F}" destId="{F4AFD7E7-D47E-456B-9693-939AA9BF567D}" srcOrd="0" destOrd="0" parTransId="{FE2E9DA4-0D59-4364-98BC-46BBB539F2F9}" sibTransId="{0299F11F-FCDB-4B53-8F53-58956A5E5D57}"/>
    <dgm:cxn modelId="{3BED4FB4-7125-427B-B26E-EFD10DBAAFA7}" srcId="{F1D24E2D-DB5D-4C0B-913C-A1566018099B}" destId="{11949017-89C5-4CF3-A598-5880E2693AD7}" srcOrd="2" destOrd="0" parTransId="{697B49BB-4084-478C-8F85-FF1297E3B8E1}" sibTransId="{CB484307-B5BC-4D26-AA10-69763E3C9C11}"/>
    <dgm:cxn modelId="{E1752ABC-1ECC-47CC-B7DC-DFEE506BBBB2}" srcId="{8CD37EA2-53A2-4BFE-90EC-F8D2EF63AC90}" destId="{0ABCC812-C9D9-4E38-8689-81AB20728D5F}" srcOrd="4" destOrd="0" parTransId="{06DE3DE1-AB5D-4423-9E8E-2F16772AAA33}" sibTransId="{1EAEC08A-50D5-40A5-AB64-29CCFF856668}"/>
    <dgm:cxn modelId="{BAE361BF-2125-49FC-9782-E2E4EF9B7E8A}" srcId="{D6129902-6AA4-4433-9238-58838FAB9717}" destId="{E933C23B-58D9-40E5-B03A-750E8490545B}" srcOrd="2" destOrd="0" parTransId="{A0D6DF80-879C-472C-871D-0C3EF91C8ED6}" sibTransId="{4A9C688B-C363-42D7-A783-CE75C40965B9}"/>
    <dgm:cxn modelId="{A74F84C2-AD70-4608-B203-2B661F34CA07}" type="presOf" srcId="{84457679-D12B-442A-990F-4BC7A9B2A554}" destId="{88D68B0C-C0DB-4014-96E5-BDDDF9EF5654}" srcOrd="0" destOrd="2" presId="urn:microsoft.com/office/officeart/2016/7/layout/BasicTimeline"/>
    <dgm:cxn modelId="{A808A9C2-5AB0-45AB-AD86-282B94B2E92D}" srcId="{9EED7DCE-3DCC-4EE4-826A-81ADBE877086}" destId="{0A322156-41E3-488E-975E-26795AABFDA7}" srcOrd="0" destOrd="0" parTransId="{8223CC85-7B96-4D2A-A1E9-998A5685D0DD}" sibTransId="{8EC5E537-000C-460E-9090-C5F9078F7873}"/>
    <dgm:cxn modelId="{45ACBEC3-26F8-4BEF-90DF-FAB11A140F1A}" type="presOf" srcId="{B3E3CA21-59BC-467D-B966-3C98DCEB9D13}" destId="{12B70FE4-6210-44AB-9AB2-0FAE5F503D9B}" srcOrd="0" destOrd="0" presId="urn:microsoft.com/office/officeart/2016/7/layout/BasicTimeline"/>
    <dgm:cxn modelId="{8D0ACBD7-4548-46B8-A79D-29A6F31826F9}" srcId="{0A322156-41E3-488E-975E-26795AABFDA7}" destId="{4E513E8A-F7D4-4B63-AAAB-716D1A7132E9}" srcOrd="0" destOrd="0" parTransId="{C8E65491-9C27-4E0A-BF82-26FFA6A4ECA4}" sibTransId="{7520B1DC-C0A5-42F8-ADB9-44216091BD3B}"/>
    <dgm:cxn modelId="{4B6C6FE5-9F0C-479B-BC31-DDC7CD10CD68}" srcId="{D6129902-6AA4-4433-9238-58838FAB9717}" destId="{A84057AF-2AC9-49ED-A659-7F65F74DC4CF}" srcOrd="3" destOrd="0" parTransId="{075153EB-0C19-48A9-9DBF-050417E23E8D}" sibTransId="{5A85C5CD-C39A-4D95-A84C-A12B3A870AB1}"/>
    <dgm:cxn modelId="{A557D6F1-52C7-49B1-A462-DD624EAA2B6F}" type="presOf" srcId="{A84057AF-2AC9-49ED-A659-7F65F74DC4CF}" destId="{BC205FB9-5BA2-4887-AF79-52DDEF1D4183}" srcOrd="0" destOrd="4" presId="urn:microsoft.com/office/officeart/2016/7/layout/BasicTimeline"/>
    <dgm:cxn modelId="{479650F4-1565-4550-A956-488AD4949A6B}" type="presOf" srcId="{E933C23B-58D9-40E5-B03A-750E8490545B}" destId="{BC205FB9-5BA2-4887-AF79-52DDEF1D4183}" srcOrd="0" destOrd="3" presId="urn:microsoft.com/office/officeart/2016/7/layout/BasicTimeline"/>
    <dgm:cxn modelId="{3ACE5AF6-3F58-4145-90C6-5A172F0FC1CD}" type="presOf" srcId="{0ABCC812-C9D9-4E38-8689-81AB20728D5F}" destId="{5DDCACA6-B7B7-4AE9-B10B-431EB2F4B310}" srcOrd="0" destOrd="0" presId="urn:microsoft.com/office/officeart/2016/7/layout/BasicTimeline"/>
    <dgm:cxn modelId="{E10587F6-AEF7-451B-9DA8-D18C9ECB881A}" type="presParOf" srcId="{4B13C920-1CED-40D5-9DE7-B1255AA3C2FF}" destId="{F0701C5C-1EF9-482F-B78E-DB7EB3D154E4}" srcOrd="0" destOrd="0" presId="urn:microsoft.com/office/officeart/2016/7/layout/BasicTimeline"/>
    <dgm:cxn modelId="{3F9EEA80-1440-4530-B7A0-E412ED69C7D7}" type="presParOf" srcId="{4B13C920-1CED-40D5-9DE7-B1255AA3C2FF}" destId="{C29A1227-72B0-48C6-B71D-970496C1000A}" srcOrd="1" destOrd="0" presId="urn:microsoft.com/office/officeart/2016/7/layout/BasicTimeline"/>
    <dgm:cxn modelId="{5586B7FA-A163-43A7-9073-5A6F5E898619}" type="presParOf" srcId="{C29A1227-72B0-48C6-B71D-970496C1000A}" destId="{FB140F15-D5DE-4073-B148-FF9AA9B33B32}" srcOrd="0" destOrd="0" presId="urn:microsoft.com/office/officeart/2016/7/layout/BasicTimeline"/>
    <dgm:cxn modelId="{8B3B692D-0E77-4DE0-A086-7830EEAD8244}" type="presParOf" srcId="{FB140F15-D5DE-4073-B148-FF9AA9B33B32}" destId="{12B70FE4-6210-44AB-9AB2-0FAE5F503D9B}" srcOrd="0" destOrd="0" presId="urn:microsoft.com/office/officeart/2016/7/layout/BasicTimeline"/>
    <dgm:cxn modelId="{1E89AE07-DB8D-40D0-8E3B-471D149334BF}" type="presParOf" srcId="{FB140F15-D5DE-4073-B148-FF9AA9B33B32}" destId="{74A0CB3B-FD43-439C-802B-7A75A908802B}" srcOrd="1" destOrd="0" presId="urn:microsoft.com/office/officeart/2016/7/layout/BasicTimeline"/>
    <dgm:cxn modelId="{5DB9573E-C532-40E7-87F8-03A554EFFD66}" type="presParOf" srcId="{74A0CB3B-FD43-439C-802B-7A75A908802B}" destId="{37538FD3-4394-43C9-BE14-1DA8C179230B}" srcOrd="0" destOrd="0" presId="urn:microsoft.com/office/officeart/2016/7/layout/BasicTimeline"/>
    <dgm:cxn modelId="{4ADA7D6D-55EE-4FB7-A50F-596DDB9D7074}" type="presParOf" srcId="{74A0CB3B-FD43-439C-802B-7A75A908802B}" destId="{98AD5B21-0DFE-4415-9CAA-E22CBAAA91AB}" srcOrd="1" destOrd="0" presId="urn:microsoft.com/office/officeart/2016/7/layout/BasicTimeline"/>
    <dgm:cxn modelId="{2F18D61C-E841-43A4-BDB6-D602AF728401}" type="presParOf" srcId="{FB140F15-D5DE-4073-B148-FF9AA9B33B32}" destId="{04B59C37-00B1-4600-B28A-B333B7044D76}" srcOrd="2" destOrd="0" presId="urn:microsoft.com/office/officeart/2016/7/layout/BasicTimeline"/>
    <dgm:cxn modelId="{D8898D48-404D-45A0-907F-CACECA746E8A}" type="presParOf" srcId="{FB140F15-D5DE-4073-B148-FF9AA9B33B32}" destId="{C02D9493-C5E2-48C9-9EC3-C51D5756DF29}" srcOrd="3" destOrd="0" presId="urn:microsoft.com/office/officeart/2016/7/layout/BasicTimeline"/>
    <dgm:cxn modelId="{4BF497E7-5533-47D9-8143-2B2CFABFF679}" type="presParOf" srcId="{FB140F15-D5DE-4073-B148-FF9AA9B33B32}" destId="{3555FCD0-1540-4482-B971-01987EA54F72}" srcOrd="4" destOrd="0" presId="urn:microsoft.com/office/officeart/2016/7/layout/BasicTimeline"/>
    <dgm:cxn modelId="{AC2E2EBE-7049-4C8E-BCD7-EB193F2543A3}" type="presParOf" srcId="{C29A1227-72B0-48C6-B71D-970496C1000A}" destId="{160E955E-5B33-492B-AF9E-B87359C12981}" srcOrd="1" destOrd="0" presId="urn:microsoft.com/office/officeart/2016/7/layout/BasicTimeline"/>
    <dgm:cxn modelId="{3A951989-CF4F-4A3F-AB32-5F1B62FD8B46}" type="presParOf" srcId="{C29A1227-72B0-48C6-B71D-970496C1000A}" destId="{D4EA7854-F2AC-4770-AA2D-332E05216D41}" srcOrd="2" destOrd="0" presId="urn:microsoft.com/office/officeart/2016/7/layout/BasicTimeline"/>
    <dgm:cxn modelId="{AB55A811-3D10-4901-B66D-0CCD85C4DA75}" type="presParOf" srcId="{D4EA7854-F2AC-4770-AA2D-332E05216D41}" destId="{A981F60C-DB73-456E-A5AB-2F5E08577DE8}" srcOrd="0" destOrd="0" presId="urn:microsoft.com/office/officeart/2016/7/layout/BasicTimeline"/>
    <dgm:cxn modelId="{20EE90F6-95AB-4DD7-B073-2E59FD1C20DE}" type="presParOf" srcId="{D4EA7854-F2AC-4770-AA2D-332E05216D41}" destId="{6EA36A48-5271-4095-8F3E-E4FB983EEBD8}" srcOrd="1" destOrd="0" presId="urn:microsoft.com/office/officeart/2016/7/layout/BasicTimeline"/>
    <dgm:cxn modelId="{76826BE2-DE50-4370-B3B4-C58A3A6F2412}" type="presParOf" srcId="{6EA36A48-5271-4095-8F3E-E4FB983EEBD8}" destId="{88D68B0C-C0DB-4014-96E5-BDDDF9EF5654}" srcOrd="0" destOrd="0" presId="urn:microsoft.com/office/officeart/2016/7/layout/BasicTimeline"/>
    <dgm:cxn modelId="{1B6C8DBD-40B0-4CA8-8455-D238FAEBA04D}" type="presParOf" srcId="{6EA36A48-5271-4095-8F3E-E4FB983EEBD8}" destId="{36D6D320-EFE9-4497-A50F-F17D0296F9DF}" srcOrd="1" destOrd="0" presId="urn:microsoft.com/office/officeart/2016/7/layout/BasicTimeline"/>
    <dgm:cxn modelId="{EF599158-B813-48EE-84E8-ABEE005E994C}" type="presParOf" srcId="{D4EA7854-F2AC-4770-AA2D-332E05216D41}" destId="{A4ABB873-9099-4FF6-9509-2E11C8F2AF62}" srcOrd="2" destOrd="0" presId="urn:microsoft.com/office/officeart/2016/7/layout/BasicTimeline"/>
    <dgm:cxn modelId="{DB562DC4-4ECB-4C5E-BC29-05F91B629FEA}" type="presParOf" srcId="{D4EA7854-F2AC-4770-AA2D-332E05216D41}" destId="{B06229E3-F9E7-4B05-8C5E-B65D8962945E}" srcOrd="3" destOrd="0" presId="urn:microsoft.com/office/officeart/2016/7/layout/BasicTimeline"/>
    <dgm:cxn modelId="{FFF1354F-3D78-4A7C-9505-2CB5269B9996}" type="presParOf" srcId="{D4EA7854-F2AC-4770-AA2D-332E05216D41}" destId="{530F311B-D87B-4209-831E-1C760AA49CC7}" srcOrd="4" destOrd="0" presId="urn:microsoft.com/office/officeart/2016/7/layout/BasicTimeline"/>
    <dgm:cxn modelId="{34D67F33-EF36-417F-A83B-9996BE4AFB99}" type="presParOf" srcId="{C29A1227-72B0-48C6-B71D-970496C1000A}" destId="{6380B8A8-AE9A-49D4-ACA5-27B23C790AA8}" srcOrd="3" destOrd="0" presId="urn:microsoft.com/office/officeart/2016/7/layout/BasicTimeline"/>
    <dgm:cxn modelId="{6B19F584-FAD9-4439-8980-FF30391EE704}" type="presParOf" srcId="{C29A1227-72B0-48C6-B71D-970496C1000A}" destId="{9C92311F-4835-42BA-AB9B-84B3C2C783D3}" srcOrd="4" destOrd="0" presId="urn:microsoft.com/office/officeart/2016/7/layout/BasicTimeline"/>
    <dgm:cxn modelId="{81EB7181-222C-4001-A6A5-0EB9F8EEBBC3}" type="presParOf" srcId="{9C92311F-4835-42BA-AB9B-84B3C2C783D3}" destId="{393344B1-979E-40D4-9E13-B21FFEEE9A0C}" srcOrd="0" destOrd="0" presId="urn:microsoft.com/office/officeart/2016/7/layout/BasicTimeline"/>
    <dgm:cxn modelId="{9022C5A8-EF94-4C86-B759-6F5486CDE99E}" type="presParOf" srcId="{9C92311F-4835-42BA-AB9B-84B3C2C783D3}" destId="{8CAD1890-A900-4914-953F-091106ED1564}" srcOrd="1" destOrd="0" presId="urn:microsoft.com/office/officeart/2016/7/layout/BasicTimeline"/>
    <dgm:cxn modelId="{02006E1E-2D4B-4C1D-AE23-64631274E400}" type="presParOf" srcId="{8CAD1890-A900-4914-953F-091106ED1564}" destId="{D1332143-8A5F-4B12-9AFA-86C838D86E3E}" srcOrd="0" destOrd="0" presId="urn:microsoft.com/office/officeart/2016/7/layout/BasicTimeline"/>
    <dgm:cxn modelId="{1D0E55E6-153B-44C9-8B7B-4FEB3B827A5E}" type="presParOf" srcId="{8CAD1890-A900-4914-953F-091106ED1564}" destId="{1BD7A093-DE83-43A2-82EB-F102F728FB52}" srcOrd="1" destOrd="0" presId="urn:microsoft.com/office/officeart/2016/7/layout/BasicTimeline"/>
    <dgm:cxn modelId="{10C41760-A52E-41A3-8BAF-8696C29B0476}" type="presParOf" srcId="{9C92311F-4835-42BA-AB9B-84B3C2C783D3}" destId="{EB0FD10D-023D-429A-9AD9-BBCF65E4A867}" srcOrd="2" destOrd="0" presId="urn:microsoft.com/office/officeart/2016/7/layout/BasicTimeline"/>
    <dgm:cxn modelId="{11953A44-DB33-4FA7-9895-4336CA9A96A3}" type="presParOf" srcId="{9C92311F-4835-42BA-AB9B-84B3C2C783D3}" destId="{68B83A94-DF6A-4E7E-BA1B-A45BF1ACE04B}" srcOrd="3" destOrd="0" presId="urn:microsoft.com/office/officeart/2016/7/layout/BasicTimeline"/>
    <dgm:cxn modelId="{E54AEDBB-AC48-4A6F-A547-6F1B15596404}" type="presParOf" srcId="{9C92311F-4835-42BA-AB9B-84B3C2C783D3}" destId="{45531BFF-0DDE-402D-80A5-6DB9912D4347}" srcOrd="4" destOrd="0" presId="urn:microsoft.com/office/officeart/2016/7/layout/BasicTimeline"/>
    <dgm:cxn modelId="{2FAC2E7F-691C-4E11-B8C1-FA8DB4A7029A}" type="presParOf" srcId="{C29A1227-72B0-48C6-B71D-970496C1000A}" destId="{6E965431-BE0E-459B-B072-706DE0E8BFE9}" srcOrd="5" destOrd="0" presId="urn:microsoft.com/office/officeart/2016/7/layout/BasicTimeline"/>
    <dgm:cxn modelId="{6C4D39BB-AA64-4445-92D4-579C1565556B}" type="presParOf" srcId="{C29A1227-72B0-48C6-B71D-970496C1000A}" destId="{869739B8-AEF8-4C5F-BF50-EA62942BEC68}" srcOrd="6" destOrd="0" presId="urn:microsoft.com/office/officeart/2016/7/layout/BasicTimeline"/>
    <dgm:cxn modelId="{DCD51EA9-93DC-4B99-9796-56DE962C1A9F}" type="presParOf" srcId="{869739B8-AEF8-4C5F-BF50-EA62942BEC68}" destId="{F0E4685E-A9FD-4CFD-A714-E57388269904}" srcOrd="0" destOrd="0" presId="urn:microsoft.com/office/officeart/2016/7/layout/BasicTimeline"/>
    <dgm:cxn modelId="{CAEA81BB-B755-4A87-94D1-FDC827F962AC}" type="presParOf" srcId="{869739B8-AEF8-4C5F-BF50-EA62942BEC68}" destId="{C3834D64-8360-4437-BD23-AEF2D3D5941A}" srcOrd="1" destOrd="0" presId="urn:microsoft.com/office/officeart/2016/7/layout/BasicTimeline"/>
    <dgm:cxn modelId="{5DB236DE-7960-4F18-9F40-E44E2996582A}" type="presParOf" srcId="{C3834D64-8360-4437-BD23-AEF2D3D5941A}" destId="{BC205FB9-5BA2-4887-AF79-52DDEF1D4183}" srcOrd="0" destOrd="0" presId="urn:microsoft.com/office/officeart/2016/7/layout/BasicTimeline"/>
    <dgm:cxn modelId="{38F8FC4F-EDEF-4CAA-9D71-EA5DB424B1E0}" type="presParOf" srcId="{C3834D64-8360-4437-BD23-AEF2D3D5941A}" destId="{DE8769B5-2E09-4790-BF84-6C06F7B6B18B}" srcOrd="1" destOrd="0" presId="urn:microsoft.com/office/officeart/2016/7/layout/BasicTimeline"/>
    <dgm:cxn modelId="{56821A17-8AFE-4962-8AE4-A00ED5304217}" type="presParOf" srcId="{869739B8-AEF8-4C5F-BF50-EA62942BEC68}" destId="{6A0398F1-0FCF-43D8-84F8-4020FC394757}" srcOrd="2" destOrd="0" presId="urn:microsoft.com/office/officeart/2016/7/layout/BasicTimeline"/>
    <dgm:cxn modelId="{92422F74-654F-4BFC-92F0-184660A7FF1A}" type="presParOf" srcId="{869739B8-AEF8-4C5F-BF50-EA62942BEC68}" destId="{8D07FF18-FE2F-45CE-AE81-8C06E0DB2B53}" srcOrd="3" destOrd="0" presId="urn:microsoft.com/office/officeart/2016/7/layout/BasicTimeline"/>
    <dgm:cxn modelId="{4CA0ED0A-9778-4DA4-8171-0360FC856B70}" type="presParOf" srcId="{869739B8-AEF8-4C5F-BF50-EA62942BEC68}" destId="{68AB1F6E-7D2E-49AE-86A3-ACCDB6CAFDC2}" srcOrd="4" destOrd="0" presId="urn:microsoft.com/office/officeart/2016/7/layout/BasicTimeline"/>
    <dgm:cxn modelId="{A8733DD7-F068-42E4-B139-3846BF9456D4}" type="presParOf" srcId="{C29A1227-72B0-48C6-B71D-970496C1000A}" destId="{3322F49D-2926-434E-9CF1-E761370C7B2F}" srcOrd="7" destOrd="0" presId="urn:microsoft.com/office/officeart/2016/7/layout/BasicTimeline"/>
    <dgm:cxn modelId="{7CF1C4CF-2F86-40B4-98BE-08573767A7E6}" type="presParOf" srcId="{C29A1227-72B0-48C6-B71D-970496C1000A}" destId="{E6F539D2-32EA-45A0-BDE8-0D0BC2003381}" srcOrd="8" destOrd="0" presId="urn:microsoft.com/office/officeart/2016/7/layout/BasicTimeline"/>
    <dgm:cxn modelId="{E9B0A0F4-233F-46F6-B071-B3874C2A1422}" type="presParOf" srcId="{E6F539D2-32EA-45A0-BDE8-0D0BC2003381}" destId="{5DDCACA6-B7B7-4AE9-B10B-431EB2F4B310}" srcOrd="0" destOrd="0" presId="urn:microsoft.com/office/officeart/2016/7/layout/BasicTimeline"/>
    <dgm:cxn modelId="{6A903ABC-28A0-4763-9BFC-E2073F157453}" type="presParOf" srcId="{E6F539D2-32EA-45A0-BDE8-0D0BC2003381}" destId="{53CE02A0-EC0C-4391-9126-1C52F531DF79}" srcOrd="1" destOrd="0" presId="urn:microsoft.com/office/officeart/2016/7/layout/BasicTimeline"/>
    <dgm:cxn modelId="{14DEBE3C-4C35-44E9-940E-B9BCC1666EF5}" type="presParOf" srcId="{53CE02A0-EC0C-4391-9126-1C52F531DF79}" destId="{ED240AA6-DF1B-46BE-A069-E906A073327A}" srcOrd="0" destOrd="0" presId="urn:microsoft.com/office/officeart/2016/7/layout/BasicTimeline"/>
    <dgm:cxn modelId="{60B35D99-5769-4573-8806-E9F99A2CB165}" type="presParOf" srcId="{53CE02A0-EC0C-4391-9126-1C52F531DF79}" destId="{5C51BF58-42E7-4BE1-846A-A45CFAA974F8}" srcOrd="1" destOrd="0" presId="urn:microsoft.com/office/officeart/2016/7/layout/BasicTimeline"/>
    <dgm:cxn modelId="{99CAF5BD-301B-414A-B59D-FCE3F7CD2C13}" type="presParOf" srcId="{E6F539D2-32EA-45A0-BDE8-0D0BC2003381}" destId="{BCA51F80-B99F-4D7F-BB56-FC2F4C4EB43C}" srcOrd="2" destOrd="0" presId="urn:microsoft.com/office/officeart/2016/7/layout/BasicTimeline"/>
    <dgm:cxn modelId="{7778352E-56F5-4E07-9A32-4220622232F6}" type="presParOf" srcId="{E6F539D2-32EA-45A0-BDE8-0D0BC2003381}" destId="{CD7C59D9-D392-4E9D-857E-6503EC2FB81C}" srcOrd="3" destOrd="0" presId="urn:microsoft.com/office/officeart/2016/7/layout/BasicTimeline"/>
    <dgm:cxn modelId="{112149AB-80EF-4EBE-9C40-5908C2FD0E10}" type="presParOf" srcId="{E6F539D2-32EA-45A0-BDE8-0D0BC2003381}" destId="{7A4D1DB0-C172-4C7E-8588-D33135BA84B3}" srcOrd="4" destOrd="0" presId="urn:microsoft.com/office/officeart/2016/7/layout/Basic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701C5C-1EF9-482F-B78E-DB7EB3D154E4}">
      <dsp:nvSpPr>
        <dsp:cNvPr id="0" name=""/>
        <dsp:cNvSpPr/>
      </dsp:nvSpPr>
      <dsp:spPr>
        <a:xfrm>
          <a:off x="0" y="2438400"/>
          <a:ext cx="8165592" cy="0"/>
        </a:xfrm>
        <a:prstGeom prst="line">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tailEnd type="triangle" w="lg" len="lg"/>
        </a:ln>
        <a:effectLst/>
      </dsp:spPr>
      <dsp:style>
        <a:lnRef idx="2">
          <a:scrgbClr r="0" g="0" b="0"/>
        </a:lnRef>
        <a:fillRef idx="1">
          <a:scrgbClr r="0" g="0" b="0"/>
        </a:fillRef>
        <a:effectRef idx="0">
          <a:scrgbClr r="0" g="0" b="0"/>
        </a:effectRef>
        <a:fontRef idx="minor"/>
      </dsp:style>
    </dsp:sp>
    <dsp:sp modelId="{12B70FE4-6210-44AB-9AB2-0FAE5F503D9B}">
      <dsp:nvSpPr>
        <dsp:cNvPr id="0" name=""/>
        <dsp:cNvSpPr/>
      </dsp:nvSpPr>
      <dsp:spPr>
        <a:xfrm>
          <a:off x="153104" y="2618841"/>
          <a:ext cx="2161330" cy="551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a:t>2006–2007</a:t>
          </a:r>
        </a:p>
      </dsp:txBody>
      <dsp:txXfrm>
        <a:off x="153104" y="2618841"/>
        <a:ext cx="2161330" cy="551078"/>
      </dsp:txXfrm>
    </dsp:sp>
    <dsp:sp modelId="{37538FD3-4394-43C9-BE14-1DA8C179230B}">
      <dsp:nvSpPr>
        <dsp:cNvPr id="0" name=""/>
        <dsp:cNvSpPr/>
      </dsp:nvSpPr>
      <dsp:spPr>
        <a:xfrm>
          <a:off x="5741" y="420471"/>
          <a:ext cx="2456056" cy="1091336"/>
        </a:xfrm>
        <a:prstGeom prst="round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b="1" kern="1200" dirty="0"/>
            <a:t>Introduction to Engineering</a:t>
          </a:r>
        </a:p>
        <a:p>
          <a:pPr marL="57150" lvl="1" indent="-57150" algn="l" defTabSz="444500">
            <a:lnSpc>
              <a:spcPct val="90000"/>
            </a:lnSpc>
            <a:spcBef>
              <a:spcPct val="0"/>
            </a:spcBef>
            <a:spcAft>
              <a:spcPct val="15000"/>
            </a:spcAft>
            <a:buChar char="•"/>
          </a:pPr>
          <a:r>
            <a:rPr lang="en-US" sz="1000" kern="1200" dirty="0"/>
            <a:t>Performing Engineering Operations NVQ level 2</a:t>
          </a:r>
        </a:p>
        <a:p>
          <a:pPr marL="57150" lvl="1" indent="-57150" algn="l" defTabSz="444500">
            <a:lnSpc>
              <a:spcPct val="90000"/>
            </a:lnSpc>
            <a:spcBef>
              <a:spcPct val="0"/>
            </a:spcBef>
            <a:spcAft>
              <a:spcPct val="15000"/>
            </a:spcAft>
            <a:buChar char="•"/>
          </a:pPr>
          <a:r>
            <a:rPr lang="en-US" sz="1000" kern="1200" dirty="0"/>
            <a:t> Fundamental electrical/ mechanical appreciation. </a:t>
          </a:r>
        </a:p>
      </dsp:txBody>
      <dsp:txXfrm>
        <a:off x="59016" y="473746"/>
        <a:ext cx="2349506" cy="984786"/>
      </dsp:txXfrm>
    </dsp:sp>
    <dsp:sp modelId="{04B59C37-00B1-4600-B28A-B333B7044D76}">
      <dsp:nvSpPr>
        <dsp:cNvPr id="0" name=""/>
        <dsp:cNvSpPr/>
      </dsp:nvSpPr>
      <dsp:spPr>
        <a:xfrm>
          <a:off x="1233769" y="1511807"/>
          <a:ext cx="0" cy="926592"/>
        </a:xfrm>
        <a:prstGeom prst="line">
          <a:avLst/>
        </a:prstGeom>
        <a:noFill/>
        <a:ln w="9525" cap="flat" cmpd="sng" algn="ctr">
          <a:solidFill>
            <a:schemeClr val="accent3">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A981F60C-DB73-456E-A5AB-2F5E08577DE8}">
      <dsp:nvSpPr>
        <dsp:cNvPr id="0" name=""/>
        <dsp:cNvSpPr/>
      </dsp:nvSpPr>
      <dsp:spPr>
        <a:xfrm>
          <a:off x="1577617" y="1706879"/>
          <a:ext cx="2161330" cy="551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en-US" sz="1400" kern="1200" dirty="0"/>
            <a:t>2007–2012</a:t>
          </a:r>
        </a:p>
      </dsp:txBody>
      <dsp:txXfrm>
        <a:off x="1577617" y="1706879"/>
        <a:ext cx="2161330" cy="551078"/>
      </dsp:txXfrm>
    </dsp:sp>
    <dsp:sp modelId="{C02D9493-C5E2-48C9-9EC3-C51D5756DF29}">
      <dsp:nvSpPr>
        <dsp:cNvPr id="0" name=""/>
        <dsp:cNvSpPr/>
      </dsp:nvSpPr>
      <dsp:spPr>
        <a:xfrm>
          <a:off x="1197193" y="2401823"/>
          <a:ext cx="73152" cy="73152"/>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a:glow rad="63500">
            <a:schemeClr val="accent3">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sp>
    <dsp:sp modelId="{88D68B0C-C0DB-4014-96E5-BDDDF9EF5654}">
      <dsp:nvSpPr>
        <dsp:cNvPr id="0" name=""/>
        <dsp:cNvSpPr/>
      </dsp:nvSpPr>
      <dsp:spPr>
        <a:xfrm>
          <a:off x="1430254" y="3364992"/>
          <a:ext cx="2456056" cy="1299210"/>
        </a:xfrm>
        <a:prstGeom prst="round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b="1" kern="1200" dirty="0"/>
            <a:t>Modern Industrial Apprenticeship</a:t>
          </a:r>
        </a:p>
        <a:p>
          <a:pPr marL="57150" lvl="1" indent="-57150" algn="l" defTabSz="444500">
            <a:lnSpc>
              <a:spcPct val="90000"/>
            </a:lnSpc>
            <a:spcBef>
              <a:spcPct val="0"/>
            </a:spcBef>
            <a:spcAft>
              <a:spcPct val="15000"/>
            </a:spcAft>
            <a:buChar char="•"/>
          </a:pPr>
          <a:r>
            <a:rPr lang="en-US" sz="1000" kern="1200" dirty="0"/>
            <a:t>BTEC level 3 Electrical engineering </a:t>
          </a:r>
        </a:p>
        <a:p>
          <a:pPr marL="57150" lvl="1" indent="-57150" algn="l" defTabSz="444500">
            <a:lnSpc>
              <a:spcPct val="90000"/>
            </a:lnSpc>
            <a:spcBef>
              <a:spcPct val="0"/>
            </a:spcBef>
            <a:spcAft>
              <a:spcPct val="15000"/>
            </a:spcAft>
            <a:buChar char="•"/>
          </a:pPr>
          <a:r>
            <a:rPr lang="en-US" sz="1000" kern="1200" dirty="0"/>
            <a:t>Performing Engineering Operations NVQ level 3</a:t>
          </a:r>
        </a:p>
        <a:p>
          <a:pPr marL="57150" lvl="1" indent="-57150" algn="l" defTabSz="444500">
            <a:lnSpc>
              <a:spcPct val="90000"/>
            </a:lnSpc>
            <a:spcBef>
              <a:spcPct val="0"/>
            </a:spcBef>
            <a:spcAft>
              <a:spcPct val="15000"/>
            </a:spcAft>
            <a:buChar char="•"/>
          </a:pPr>
          <a:r>
            <a:rPr lang="en-US" sz="1000" kern="1200" dirty="0"/>
            <a:t>HNC in Electrical Engineering</a:t>
          </a:r>
        </a:p>
      </dsp:txBody>
      <dsp:txXfrm>
        <a:off x="1493676" y="3428414"/>
        <a:ext cx="2329212" cy="1172366"/>
      </dsp:txXfrm>
    </dsp:sp>
    <dsp:sp modelId="{A4ABB873-9099-4FF6-9509-2E11C8F2AF62}">
      <dsp:nvSpPr>
        <dsp:cNvPr id="0" name=""/>
        <dsp:cNvSpPr/>
      </dsp:nvSpPr>
      <dsp:spPr>
        <a:xfrm>
          <a:off x="2658282" y="2438399"/>
          <a:ext cx="0" cy="926592"/>
        </a:xfrm>
        <a:prstGeom prst="line">
          <a:avLst/>
        </a:prstGeom>
        <a:noFill/>
        <a:ln w="9525" cap="flat" cmpd="sng" algn="ctr">
          <a:solidFill>
            <a:schemeClr val="accent3">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393344B1-979E-40D4-9E13-B21FFEEE9A0C}">
      <dsp:nvSpPr>
        <dsp:cNvPr id="0" name=""/>
        <dsp:cNvSpPr/>
      </dsp:nvSpPr>
      <dsp:spPr>
        <a:xfrm>
          <a:off x="3002130" y="2618841"/>
          <a:ext cx="2161330" cy="551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dirty="0"/>
            <a:t>2012–2015</a:t>
          </a:r>
        </a:p>
      </dsp:txBody>
      <dsp:txXfrm>
        <a:off x="3002130" y="2618841"/>
        <a:ext cx="2161330" cy="551078"/>
      </dsp:txXfrm>
    </dsp:sp>
    <dsp:sp modelId="{B06229E3-F9E7-4B05-8C5E-B65D8962945E}">
      <dsp:nvSpPr>
        <dsp:cNvPr id="0" name=""/>
        <dsp:cNvSpPr/>
      </dsp:nvSpPr>
      <dsp:spPr>
        <a:xfrm>
          <a:off x="2621706" y="2401823"/>
          <a:ext cx="73152" cy="73152"/>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a:glow rad="63500">
            <a:schemeClr val="accent3">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sp>
    <dsp:sp modelId="{D1332143-8A5F-4B12-9AFA-86C838D86E3E}">
      <dsp:nvSpPr>
        <dsp:cNvPr id="0" name=""/>
        <dsp:cNvSpPr/>
      </dsp:nvSpPr>
      <dsp:spPr>
        <a:xfrm>
          <a:off x="2854767" y="290550"/>
          <a:ext cx="2456056" cy="1221257"/>
        </a:xfrm>
        <a:prstGeom prst="round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b="1" kern="1200" dirty="0"/>
            <a:t>CERN TTE </a:t>
          </a:r>
        </a:p>
        <a:p>
          <a:pPr marL="0" lvl="0" indent="0" algn="l" defTabSz="533400">
            <a:lnSpc>
              <a:spcPct val="90000"/>
            </a:lnSpc>
            <a:spcBef>
              <a:spcPct val="0"/>
            </a:spcBef>
            <a:spcAft>
              <a:spcPct val="35000"/>
            </a:spcAft>
            <a:buNone/>
          </a:pPr>
          <a:r>
            <a:rPr lang="en-US" sz="1200" b="0" kern="1200" dirty="0"/>
            <a:t>EP-ADO</a:t>
          </a:r>
        </a:p>
        <a:p>
          <a:pPr marL="57150" lvl="1" indent="-57150" algn="l" defTabSz="444500">
            <a:lnSpc>
              <a:spcPct val="90000"/>
            </a:lnSpc>
            <a:spcBef>
              <a:spcPct val="0"/>
            </a:spcBef>
            <a:spcAft>
              <a:spcPct val="15000"/>
            </a:spcAft>
            <a:buChar char="•"/>
          </a:pPr>
          <a:r>
            <a:rPr lang="en-US" sz="1000" kern="1200" dirty="0"/>
            <a:t>Mentorship</a:t>
          </a:r>
        </a:p>
        <a:p>
          <a:pPr marL="57150" lvl="1" indent="-57150" algn="l" defTabSz="444500">
            <a:lnSpc>
              <a:spcPct val="90000"/>
            </a:lnSpc>
            <a:spcBef>
              <a:spcPct val="0"/>
            </a:spcBef>
            <a:spcAft>
              <a:spcPct val="15000"/>
            </a:spcAft>
            <a:buChar char="•"/>
          </a:pPr>
          <a:r>
            <a:rPr lang="en-US" sz="1000" kern="1200" dirty="0"/>
            <a:t>Cutting edge tech</a:t>
          </a:r>
        </a:p>
        <a:p>
          <a:pPr marL="57150" lvl="1" indent="-57150" algn="l" defTabSz="444500">
            <a:lnSpc>
              <a:spcPct val="90000"/>
            </a:lnSpc>
            <a:spcBef>
              <a:spcPct val="0"/>
            </a:spcBef>
            <a:spcAft>
              <a:spcPct val="15000"/>
            </a:spcAft>
            <a:buChar char="•"/>
          </a:pPr>
          <a:r>
            <a:rPr lang="en-US" sz="1000" kern="1200" dirty="0"/>
            <a:t>Language skills</a:t>
          </a:r>
        </a:p>
      </dsp:txBody>
      <dsp:txXfrm>
        <a:off x="2914384" y="350167"/>
        <a:ext cx="2336822" cy="1102023"/>
      </dsp:txXfrm>
    </dsp:sp>
    <dsp:sp modelId="{EB0FD10D-023D-429A-9AD9-BBCF65E4A867}">
      <dsp:nvSpPr>
        <dsp:cNvPr id="0" name=""/>
        <dsp:cNvSpPr/>
      </dsp:nvSpPr>
      <dsp:spPr>
        <a:xfrm>
          <a:off x="4082796" y="1511807"/>
          <a:ext cx="0" cy="926592"/>
        </a:xfrm>
        <a:prstGeom prst="line">
          <a:avLst/>
        </a:prstGeom>
        <a:noFill/>
        <a:ln w="9525" cap="flat" cmpd="sng" algn="ctr">
          <a:solidFill>
            <a:schemeClr val="accent3">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F0E4685E-A9FD-4CFD-A714-E57388269904}">
      <dsp:nvSpPr>
        <dsp:cNvPr id="0" name=""/>
        <dsp:cNvSpPr/>
      </dsp:nvSpPr>
      <dsp:spPr>
        <a:xfrm>
          <a:off x="4426643" y="1706879"/>
          <a:ext cx="2161330" cy="551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en-US" sz="1400" kern="1200" dirty="0"/>
            <a:t>2016–2021</a:t>
          </a:r>
        </a:p>
      </dsp:txBody>
      <dsp:txXfrm>
        <a:off x="4426643" y="1706879"/>
        <a:ext cx="2161330" cy="551078"/>
      </dsp:txXfrm>
    </dsp:sp>
    <dsp:sp modelId="{68B83A94-DF6A-4E7E-BA1B-A45BF1ACE04B}">
      <dsp:nvSpPr>
        <dsp:cNvPr id="0" name=""/>
        <dsp:cNvSpPr/>
      </dsp:nvSpPr>
      <dsp:spPr>
        <a:xfrm>
          <a:off x="4046220" y="2401823"/>
          <a:ext cx="73152" cy="73152"/>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a:glow rad="63500">
            <a:schemeClr val="accent3">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sp>
    <dsp:sp modelId="{BC205FB9-5BA2-4887-AF79-52DDEF1D4183}">
      <dsp:nvSpPr>
        <dsp:cNvPr id="0" name=""/>
        <dsp:cNvSpPr/>
      </dsp:nvSpPr>
      <dsp:spPr>
        <a:xfrm>
          <a:off x="4279280" y="3364992"/>
          <a:ext cx="2456056" cy="1143304"/>
        </a:xfrm>
        <a:prstGeom prst="round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b="1" kern="1200" dirty="0"/>
            <a:t>Commissioning Technician</a:t>
          </a:r>
          <a:endParaRPr lang="en-US" sz="1200" kern="1200" dirty="0"/>
        </a:p>
        <a:p>
          <a:pPr marL="57150" lvl="1" indent="-57150" algn="l" defTabSz="444500">
            <a:lnSpc>
              <a:spcPct val="90000"/>
            </a:lnSpc>
            <a:spcBef>
              <a:spcPct val="0"/>
            </a:spcBef>
            <a:spcAft>
              <a:spcPct val="15000"/>
            </a:spcAft>
            <a:buChar char="•"/>
          </a:pPr>
          <a:r>
            <a:rPr lang="en-US" sz="1000" kern="1200" dirty="0"/>
            <a:t>Pharmaceutical industry </a:t>
          </a:r>
        </a:p>
        <a:p>
          <a:pPr marL="57150" lvl="1" indent="-57150" algn="l" defTabSz="444500">
            <a:lnSpc>
              <a:spcPct val="90000"/>
            </a:lnSpc>
            <a:spcBef>
              <a:spcPct val="0"/>
            </a:spcBef>
            <a:spcAft>
              <a:spcPct val="15000"/>
            </a:spcAft>
            <a:buChar char="•"/>
          </a:pPr>
          <a:r>
            <a:rPr lang="en-US" sz="1000" kern="1200" dirty="0"/>
            <a:t>Leadership experience</a:t>
          </a:r>
        </a:p>
        <a:p>
          <a:pPr marL="57150" lvl="1" indent="-57150" algn="l" defTabSz="444500">
            <a:lnSpc>
              <a:spcPct val="90000"/>
            </a:lnSpc>
            <a:spcBef>
              <a:spcPct val="0"/>
            </a:spcBef>
            <a:spcAft>
              <a:spcPct val="15000"/>
            </a:spcAft>
            <a:buChar char="•"/>
          </a:pPr>
          <a:r>
            <a:rPr lang="en-US" sz="1000" kern="1200" dirty="0"/>
            <a:t>International experience </a:t>
          </a:r>
        </a:p>
        <a:p>
          <a:pPr marL="57150" lvl="1" indent="-57150" algn="l" defTabSz="444500">
            <a:lnSpc>
              <a:spcPct val="90000"/>
            </a:lnSpc>
            <a:spcBef>
              <a:spcPct val="0"/>
            </a:spcBef>
            <a:spcAft>
              <a:spcPct val="15000"/>
            </a:spcAft>
            <a:buChar char="•"/>
          </a:pPr>
          <a:endParaRPr lang="en-US" sz="1000" kern="1200" dirty="0"/>
        </a:p>
      </dsp:txBody>
      <dsp:txXfrm>
        <a:off x="4335092" y="3420804"/>
        <a:ext cx="2344432" cy="1031680"/>
      </dsp:txXfrm>
    </dsp:sp>
    <dsp:sp modelId="{6A0398F1-0FCF-43D8-84F8-4020FC394757}">
      <dsp:nvSpPr>
        <dsp:cNvPr id="0" name=""/>
        <dsp:cNvSpPr/>
      </dsp:nvSpPr>
      <dsp:spPr>
        <a:xfrm>
          <a:off x="5507309" y="2438399"/>
          <a:ext cx="0" cy="926592"/>
        </a:xfrm>
        <a:prstGeom prst="line">
          <a:avLst/>
        </a:prstGeom>
        <a:noFill/>
        <a:ln w="9525" cap="flat" cmpd="sng" algn="ctr">
          <a:solidFill>
            <a:schemeClr val="accent3">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5DDCACA6-B7B7-4AE9-B10B-431EB2F4B310}">
      <dsp:nvSpPr>
        <dsp:cNvPr id="0" name=""/>
        <dsp:cNvSpPr/>
      </dsp:nvSpPr>
      <dsp:spPr>
        <a:xfrm>
          <a:off x="5851157" y="2618841"/>
          <a:ext cx="2161330" cy="551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a:t>2021- Present</a:t>
          </a:r>
        </a:p>
      </dsp:txBody>
      <dsp:txXfrm>
        <a:off x="5851157" y="2618841"/>
        <a:ext cx="2161330" cy="551078"/>
      </dsp:txXfrm>
    </dsp:sp>
    <dsp:sp modelId="{8D07FF18-FE2F-45CE-AE81-8C06E0DB2B53}">
      <dsp:nvSpPr>
        <dsp:cNvPr id="0" name=""/>
        <dsp:cNvSpPr/>
      </dsp:nvSpPr>
      <dsp:spPr>
        <a:xfrm>
          <a:off x="5470733" y="2401823"/>
          <a:ext cx="73152" cy="73152"/>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a:glow rad="63500">
            <a:schemeClr val="accent3">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sp>
    <dsp:sp modelId="{ED240AA6-DF1B-46BE-A069-E906A073327A}">
      <dsp:nvSpPr>
        <dsp:cNvPr id="0" name=""/>
        <dsp:cNvSpPr/>
      </dsp:nvSpPr>
      <dsp:spPr>
        <a:xfrm>
          <a:off x="5703793" y="680313"/>
          <a:ext cx="2456056" cy="831494"/>
        </a:xfrm>
        <a:prstGeom prst="round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b="1" kern="1200" dirty="0"/>
            <a:t>CERN Computing Technician </a:t>
          </a:r>
          <a:r>
            <a:rPr lang="en-US" sz="1200" kern="1200" dirty="0"/>
            <a:t>IT-FA-IO</a:t>
          </a:r>
        </a:p>
      </dsp:txBody>
      <dsp:txXfrm>
        <a:off x="5744383" y="720903"/>
        <a:ext cx="2374876" cy="750314"/>
      </dsp:txXfrm>
    </dsp:sp>
    <dsp:sp modelId="{BCA51F80-B99F-4D7F-BB56-FC2F4C4EB43C}">
      <dsp:nvSpPr>
        <dsp:cNvPr id="0" name=""/>
        <dsp:cNvSpPr/>
      </dsp:nvSpPr>
      <dsp:spPr>
        <a:xfrm>
          <a:off x="6931822" y="1511807"/>
          <a:ext cx="0" cy="926592"/>
        </a:xfrm>
        <a:prstGeom prst="line">
          <a:avLst/>
        </a:prstGeom>
        <a:noFill/>
        <a:ln w="9525" cap="flat" cmpd="sng" algn="ctr">
          <a:solidFill>
            <a:schemeClr val="accent3">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CD7C59D9-D392-4E9D-857E-6503EC2FB81C}">
      <dsp:nvSpPr>
        <dsp:cNvPr id="0" name=""/>
        <dsp:cNvSpPr/>
      </dsp:nvSpPr>
      <dsp:spPr>
        <a:xfrm>
          <a:off x="6895246" y="2401823"/>
          <a:ext cx="73152" cy="73152"/>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a:glow rad="63500">
            <a:schemeClr val="accent3">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5380323-2AC0-4D28-9B81-683876AB28F6}" type="datetimeFigureOut">
              <a:rPr lang="en-GB" smtClean="0"/>
              <a:t>17/04/2023</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DCDBF61C-5D9D-4709-8983-CF10DC5AC8EC}" type="slidenum">
              <a:rPr lang="en-GB" smtClean="0"/>
              <a:t>‹#›</a:t>
            </a:fld>
            <a:endParaRPr lang="en-GB"/>
          </a:p>
        </p:txBody>
      </p:sp>
    </p:spTree>
    <p:extLst>
      <p:ext uri="{BB962C8B-B14F-4D97-AF65-F5344CB8AC3E}">
        <p14:creationId xmlns:p14="http://schemas.microsoft.com/office/powerpoint/2010/main" val="28703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38EE1BF-C9D5-4E16-AC10-8F574BB33B94}" type="datetimeFigureOut">
              <a:rPr lang="en-GB" smtClean="0"/>
              <a:t>17/04/2023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DEE8AF6-06FB-4862-972E-044FC265A469}" type="slidenum">
              <a:rPr lang="en-GB" smtClean="0"/>
              <a:t>‹#›</a:t>
            </a:fld>
            <a:endParaRPr lang="en-GB"/>
          </a:p>
        </p:txBody>
      </p:sp>
    </p:spTree>
    <p:extLst>
      <p:ext uri="{BB962C8B-B14F-4D97-AF65-F5344CB8AC3E}">
        <p14:creationId xmlns:p14="http://schemas.microsoft.com/office/powerpoint/2010/main" val="3392631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EE8AF6-06FB-4862-972E-044FC265A469}" type="slidenum">
              <a:rPr lang="en-GB" smtClean="0"/>
              <a:t>1</a:t>
            </a:fld>
            <a:endParaRPr lang="en-GB"/>
          </a:p>
        </p:txBody>
      </p:sp>
    </p:spTree>
    <p:extLst>
      <p:ext uri="{BB962C8B-B14F-4D97-AF65-F5344CB8AC3E}">
        <p14:creationId xmlns:p14="http://schemas.microsoft.com/office/powerpoint/2010/main" val="47447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a typeface="ヒラギノ角ゴ Pro W3"/>
            </a:endParaRPr>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pPr>
              <a:defRPr/>
            </a:pPr>
            <a:r>
              <a:rPr lang="en-GB"/>
              <a:t>Produced by Stephanie Hills November 2010  Stephanie.hills@stfc.ac.uk</a:t>
            </a:r>
            <a:endParaRPr lang="en-US"/>
          </a:p>
        </p:txBody>
      </p:sp>
      <p:sp>
        <p:nvSpPr>
          <p:cNvPr id="6" name="Slide Number Placeholder 5"/>
          <p:cNvSpPr>
            <a:spLocks noGrp="1"/>
          </p:cNvSpPr>
          <p:nvPr>
            <p:ph type="sldNum" sz="quarter" idx="5"/>
          </p:nvPr>
        </p:nvSpPr>
        <p:spPr/>
        <p:txBody>
          <a:bodyPr/>
          <a:lstStyle/>
          <a:p>
            <a:pPr>
              <a:defRPr/>
            </a:pPr>
            <a:fld id="{E479F404-4A70-4F38-97FE-97F55365929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EE8AF6-06FB-4862-972E-044FC265A469}" type="slidenum">
              <a:rPr lang="en-GB" smtClean="0"/>
              <a:t>3</a:t>
            </a:fld>
            <a:endParaRPr lang="en-GB"/>
          </a:p>
        </p:txBody>
      </p:sp>
    </p:spTree>
    <p:extLst>
      <p:ext uri="{BB962C8B-B14F-4D97-AF65-F5344CB8AC3E}">
        <p14:creationId xmlns:p14="http://schemas.microsoft.com/office/powerpoint/2010/main" val="47447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a typeface="ヒラギノ角ゴ Pro W3"/>
            </a:endParaRPr>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pPr>
              <a:defRPr/>
            </a:pPr>
            <a:r>
              <a:rPr lang="en-GB"/>
              <a:t>Produced by Stephanie Hills November 2010  Stephanie.hills@stfc.ac.uk</a:t>
            </a:r>
            <a:endParaRPr lang="en-US"/>
          </a:p>
        </p:txBody>
      </p:sp>
      <p:sp>
        <p:nvSpPr>
          <p:cNvPr id="6" name="Slide Number Placeholder 5"/>
          <p:cNvSpPr>
            <a:spLocks noGrp="1"/>
          </p:cNvSpPr>
          <p:nvPr>
            <p:ph type="sldNum" sz="quarter" idx="5"/>
          </p:nvPr>
        </p:nvSpPr>
        <p:spPr/>
        <p:txBody>
          <a:bodyPr/>
          <a:lstStyle/>
          <a:p>
            <a:pPr>
              <a:defRPr/>
            </a:pPr>
            <a:fld id="{E479F404-4A70-4F38-97FE-97F55365929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a typeface="ヒラギノ角ゴ Pro W3"/>
            </a:endParaRPr>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pPr>
              <a:defRPr/>
            </a:pPr>
            <a:r>
              <a:rPr lang="en-GB"/>
              <a:t>Produced by Stephanie Hills November 2010  Stephanie.hills@stfc.ac.uk</a:t>
            </a:r>
            <a:endParaRPr lang="en-US"/>
          </a:p>
        </p:txBody>
      </p:sp>
      <p:sp>
        <p:nvSpPr>
          <p:cNvPr id="6" name="Slide Number Placeholder 5"/>
          <p:cNvSpPr>
            <a:spLocks noGrp="1"/>
          </p:cNvSpPr>
          <p:nvPr>
            <p:ph type="sldNum" sz="quarter" idx="5"/>
          </p:nvPr>
        </p:nvSpPr>
        <p:spPr/>
        <p:txBody>
          <a:bodyPr/>
          <a:lstStyle/>
          <a:p>
            <a:pPr>
              <a:defRPr/>
            </a:pPr>
            <a:fld id="{E479F404-4A70-4F38-97FE-97F553659299}"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ADEE8AF6-06FB-4862-972E-044FC265A469}" type="slidenum">
              <a:rPr lang="en-GB" smtClean="0"/>
              <a:t>7</a:t>
            </a:fld>
            <a:endParaRPr lang="en-GB"/>
          </a:p>
        </p:txBody>
      </p:sp>
    </p:spTree>
    <p:extLst>
      <p:ext uri="{BB962C8B-B14F-4D97-AF65-F5344CB8AC3E}">
        <p14:creationId xmlns:p14="http://schemas.microsoft.com/office/powerpoint/2010/main" val="2958744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a typeface="ヒラギノ角ゴ Pro W3"/>
            </a:endParaRPr>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pPr>
              <a:defRPr/>
            </a:pPr>
            <a:r>
              <a:rPr lang="en-GB"/>
              <a:t>Produced by Stephanie Hills November 2010  Stephanie.hills@stfc.ac.uk</a:t>
            </a:r>
            <a:endParaRPr lang="en-US"/>
          </a:p>
        </p:txBody>
      </p:sp>
      <p:sp>
        <p:nvSpPr>
          <p:cNvPr id="6" name="Slide Number Placeholder 5"/>
          <p:cNvSpPr>
            <a:spLocks noGrp="1"/>
          </p:cNvSpPr>
          <p:nvPr>
            <p:ph type="sldNum" sz="quarter" idx="5"/>
          </p:nvPr>
        </p:nvSpPr>
        <p:spPr/>
        <p:txBody>
          <a:bodyPr/>
          <a:lstStyle/>
          <a:p>
            <a:pPr>
              <a:defRPr/>
            </a:pPr>
            <a:fld id="{E479F404-4A70-4F38-97FE-97F553659299}"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EE8AF6-06FB-4862-972E-044FC265A469}" type="slidenum">
              <a:rPr lang="en-GB" smtClean="0"/>
              <a:t>9</a:t>
            </a:fld>
            <a:endParaRPr lang="en-GB"/>
          </a:p>
        </p:txBody>
      </p:sp>
    </p:spTree>
    <p:extLst>
      <p:ext uri="{BB962C8B-B14F-4D97-AF65-F5344CB8AC3E}">
        <p14:creationId xmlns:p14="http://schemas.microsoft.com/office/powerpoint/2010/main" val="47447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a typeface="ヒラギノ角ゴ Pro W3"/>
            </a:endParaRPr>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pPr>
              <a:defRPr/>
            </a:pPr>
            <a:r>
              <a:rPr lang="en-GB"/>
              <a:t>Produced by Stephanie Hills November 2010  Stephanie.hills@stfc.ac.uk</a:t>
            </a:r>
            <a:endParaRPr lang="en-US"/>
          </a:p>
        </p:txBody>
      </p:sp>
      <p:sp>
        <p:nvSpPr>
          <p:cNvPr id="6" name="Slide Number Placeholder 5"/>
          <p:cNvSpPr>
            <a:spLocks noGrp="1"/>
          </p:cNvSpPr>
          <p:nvPr>
            <p:ph type="sldNum" sz="quarter" idx="5"/>
          </p:nvPr>
        </p:nvSpPr>
        <p:spPr/>
        <p:txBody>
          <a:bodyPr/>
          <a:lstStyle/>
          <a:p>
            <a:pPr>
              <a:defRPr/>
            </a:pPr>
            <a:fld id="{E479F404-4A70-4F38-97FE-97F553659299}"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B417558-A5B4-E842-B1DF-677745561FCD}" type="datetime1">
              <a:rPr lang="en-US" smtClean="0"/>
              <a:t>4/17/2023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75C63EC-9147-6E43-B1C5-595DF9CCBB2A}" type="datetime1">
              <a:rPr lang="en-US" smtClean="0"/>
              <a:t>4/17/2023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8F5549-2B01-B242-8802-82B8589C809D}" type="datetime1">
              <a:rPr lang="en-US" smtClean="0"/>
              <a:t>4/17/2023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6A0D1B-B268-524A-8345-D1626C161D9C}" type="datetime1">
              <a:rPr lang="en-US" smtClean="0"/>
              <a:t>4/17/2023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75C2D24-40FC-7D40-8933-20B3F8593012}" type="datetime1">
              <a:rPr lang="en-US" smtClean="0"/>
              <a:t>4/17/2023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ingle Timeline">
    <p:spTree>
      <p:nvGrpSpPr>
        <p:cNvPr id="1" name=""/>
        <p:cNvGrpSpPr/>
        <p:nvPr/>
      </p:nvGrpSpPr>
      <p:grpSpPr>
        <a:xfrm>
          <a:off x="0" y="0"/>
          <a:ext cx="0" cy="0"/>
          <a:chOff x="0" y="0"/>
          <a:chExt cx="0" cy="0"/>
        </a:xfrm>
      </p:grpSpPr>
      <p:sp>
        <p:nvSpPr>
          <p:cNvPr id="18" name="Text Placeholder 48">
            <a:extLst>
              <a:ext uri="{FF2B5EF4-FFF2-40B4-BE49-F238E27FC236}">
                <a16:creationId xmlns:a16="http://schemas.microsoft.com/office/drawing/2014/main" id="{D127D48E-3E09-48C7-AB33-FBD643EFA52E}"/>
              </a:ext>
            </a:extLst>
          </p:cNvPr>
          <p:cNvSpPr>
            <a:spLocks noGrp="1"/>
          </p:cNvSpPr>
          <p:nvPr>
            <p:ph type="body" sz="quarter" idx="10" hasCustomPrompt="1"/>
          </p:nvPr>
        </p:nvSpPr>
        <p:spPr>
          <a:xfrm>
            <a:off x="1367936" y="4817717"/>
            <a:ext cx="1347297" cy="302186"/>
          </a:xfrm>
        </p:spPr>
        <p:txBody>
          <a:bodyPr>
            <a:noAutofit/>
          </a:bodyPr>
          <a:lstStyle>
            <a:lvl1pPr marL="0" indent="0">
              <a:buNone/>
              <a:defRPr sz="1500" b="1">
                <a:solidFill>
                  <a:schemeClr val="accent4"/>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19" name="Text Placeholder 50">
            <a:extLst>
              <a:ext uri="{FF2B5EF4-FFF2-40B4-BE49-F238E27FC236}">
                <a16:creationId xmlns:a16="http://schemas.microsoft.com/office/drawing/2014/main" id="{A1B91BF4-B790-4F67-98EB-FE905527BFF8}"/>
              </a:ext>
            </a:extLst>
          </p:cNvPr>
          <p:cNvSpPr>
            <a:spLocks noGrp="1"/>
          </p:cNvSpPr>
          <p:nvPr>
            <p:ph type="body" sz="quarter" idx="11"/>
          </p:nvPr>
        </p:nvSpPr>
        <p:spPr>
          <a:xfrm>
            <a:off x="1367936" y="5210963"/>
            <a:ext cx="1360175" cy="706438"/>
          </a:xfrm>
        </p:spPr>
        <p:txBody>
          <a:bodyPr>
            <a:noAutofit/>
          </a:bodyPr>
          <a:lstStyle>
            <a:lvl1pPr marL="0" indent="0">
              <a:lnSpc>
                <a:spcPct val="100000"/>
              </a:lnSpc>
              <a:buNone/>
              <a:defRPr sz="900">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20" name="Text Placeholder 48">
            <a:extLst>
              <a:ext uri="{FF2B5EF4-FFF2-40B4-BE49-F238E27FC236}">
                <a16:creationId xmlns:a16="http://schemas.microsoft.com/office/drawing/2014/main" id="{CCA5F33F-1634-427F-92BF-99A5ED52A4BA}"/>
              </a:ext>
            </a:extLst>
          </p:cNvPr>
          <p:cNvSpPr>
            <a:spLocks noGrp="1"/>
          </p:cNvSpPr>
          <p:nvPr>
            <p:ph type="body" sz="quarter" idx="12" hasCustomPrompt="1"/>
          </p:nvPr>
        </p:nvSpPr>
        <p:spPr>
          <a:xfrm>
            <a:off x="3100557" y="4817717"/>
            <a:ext cx="1347297" cy="302186"/>
          </a:xfrm>
        </p:spPr>
        <p:txBody>
          <a:bodyPr>
            <a:noAutofit/>
          </a:bodyPr>
          <a:lstStyle>
            <a:lvl1pPr marL="0" indent="0">
              <a:buNone/>
              <a:defRPr sz="1500" b="1">
                <a:solidFill>
                  <a:schemeClr val="accent5"/>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21" name="Text Placeholder 50">
            <a:extLst>
              <a:ext uri="{FF2B5EF4-FFF2-40B4-BE49-F238E27FC236}">
                <a16:creationId xmlns:a16="http://schemas.microsoft.com/office/drawing/2014/main" id="{084F28D2-C99C-44DC-95CF-A18847F3B61F}"/>
              </a:ext>
            </a:extLst>
          </p:cNvPr>
          <p:cNvSpPr>
            <a:spLocks noGrp="1"/>
          </p:cNvSpPr>
          <p:nvPr>
            <p:ph type="body" sz="quarter" idx="13"/>
          </p:nvPr>
        </p:nvSpPr>
        <p:spPr>
          <a:xfrm>
            <a:off x="3100558" y="5210963"/>
            <a:ext cx="1360175" cy="706438"/>
          </a:xfrm>
        </p:spPr>
        <p:txBody>
          <a:bodyPr>
            <a:noAutofit/>
          </a:bodyPr>
          <a:lstStyle>
            <a:lvl1pPr marL="0" indent="0">
              <a:lnSpc>
                <a:spcPct val="100000"/>
              </a:lnSpc>
              <a:buNone/>
              <a:defRPr sz="900">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22" name="Text Placeholder 48">
            <a:extLst>
              <a:ext uri="{FF2B5EF4-FFF2-40B4-BE49-F238E27FC236}">
                <a16:creationId xmlns:a16="http://schemas.microsoft.com/office/drawing/2014/main" id="{2402522A-E098-4FB5-B454-D6FC98D90CFE}"/>
              </a:ext>
            </a:extLst>
          </p:cNvPr>
          <p:cNvSpPr>
            <a:spLocks noGrp="1"/>
          </p:cNvSpPr>
          <p:nvPr>
            <p:ph type="body" sz="quarter" idx="14" hasCustomPrompt="1"/>
          </p:nvPr>
        </p:nvSpPr>
        <p:spPr>
          <a:xfrm>
            <a:off x="4833179" y="4817717"/>
            <a:ext cx="1347297" cy="302186"/>
          </a:xfrm>
        </p:spPr>
        <p:txBody>
          <a:bodyPr>
            <a:noAutofit/>
          </a:bodyPr>
          <a:lstStyle>
            <a:lvl1pPr marL="0" indent="0">
              <a:buNone/>
              <a:defRPr sz="1500" b="1">
                <a:solidFill>
                  <a:schemeClr val="accent6"/>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23" name="Text Placeholder 50">
            <a:extLst>
              <a:ext uri="{FF2B5EF4-FFF2-40B4-BE49-F238E27FC236}">
                <a16:creationId xmlns:a16="http://schemas.microsoft.com/office/drawing/2014/main" id="{18CF51EA-CDE2-4AA1-83CB-9DC6E212C336}"/>
              </a:ext>
            </a:extLst>
          </p:cNvPr>
          <p:cNvSpPr>
            <a:spLocks noGrp="1"/>
          </p:cNvSpPr>
          <p:nvPr>
            <p:ph type="body" sz="quarter" idx="15"/>
          </p:nvPr>
        </p:nvSpPr>
        <p:spPr>
          <a:xfrm>
            <a:off x="4833179" y="5210963"/>
            <a:ext cx="1360175" cy="706438"/>
          </a:xfrm>
        </p:spPr>
        <p:txBody>
          <a:bodyPr>
            <a:noAutofit/>
          </a:bodyPr>
          <a:lstStyle>
            <a:lvl1pPr marL="0" indent="0">
              <a:lnSpc>
                <a:spcPct val="100000"/>
              </a:lnSpc>
              <a:buNone/>
              <a:defRPr sz="900">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24" name="Text Placeholder 48">
            <a:extLst>
              <a:ext uri="{FF2B5EF4-FFF2-40B4-BE49-F238E27FC236}">
                <a16:creationId xmlns:a16="http://schemas.microsoft.com/office/drawing/2014/main" id="{FE2BFCE7-D8D1-42B7-97F2-78B1D2CB5F8F}"/>
              </a:ext>
            </a:extLst>
          </p:cNvPr>
          <p:cNvSpPr>
            <a:spLocks noGrp="1"/>
          </p:cNvSpPr>
          <p:nvPr>
            <p:ph type="body" sz="quarter" idx="16" hasCustomPrompt="1"/>
          </p:nvPr>
        </p:nvSpPr>
        <p:spPr>
          <a:xfrm>
            <a:off x="6565800" y="4817717"/>
            <a:ext cx="1347297" cy="302186"/>
          </a:xfrm>
        </p:spPr>
        <p:txBody>
          <a:bodyPr>
            <a:noAutofit/>
          </a:bodyPr>
          <a:lstStyle>
            <a:lvl1pPr marL="0" indent="0">
              <a:buNone/>
              <a:defRPr sz="1500" b="1">
                <a:solidFill>
                  <a:schemeClr val="accent3"/>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25" name="Text Placeholder 50">
            <a:extLst>
              <a:ext uri="{FF2B5EF4-FFF2-40B4-BE49-F238E27FC236}">
                <a16:creationId xmlns:a16="http://schemas.microsoft.com/office/drawing/2014/main" id="{0C4E8DE7-5691-4470-BC2C-F9F6532248C2}"/>
              </a:ext>
            </a:extLst>
          </p:cNvPr>
          <p:cNvSpPr>
            <a:spLocks noGrp="1"/>
          </p:cNvSpPr>
          <p:nvPr>
            <p:ph type="body" sz="quarter" idx="17"/>
          </p:nvPr>
        </p:nvSpPr>
        <p:spPr>
          <a:xfrm>
            <a:off x="6565801" y="5210963"/>
            <a:ext cx="1360175" cy="706438"/>
          </a:xfrm>
        </p:spPr>
        <p:txBody>
          <a:bodyPr>
            <a:noAutofit/>
          </a:bodyPr>
          <a:lstStyle>
            <a:lvl1pPr marL="0" indent="0">
              <a:lnSpc>
                <a:spcPct val="100000"/>
              </a:lnSpc>
              <a:buNone/>
              <a:defRPr sz="900">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4" name="Title 3">
            <a:extLst>
              <a:ext uri="{FF2B5EF4-FFF2-40B4-BE49-F238E27FC236}">
                <a16:creationId xmlns:a16="http://schemas.microsoft.com/office/drawing/2014/main" id="{AFBC6ED5-DBEC-4BA5-9BFE-9A5E0ED8D8C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80728354"/>
      </p:ext>
    </p:extLst>
  </p:cSld>
  <p:clrMapOvr>
    <a:masterClrMapping/>
  </p:clrMapOvr>
  <p:extLst>
    <p:ext uri="{DCECCB84-F9BA-43D5-87BE-67443E8EF086}">
      <p15:sldGuideLst xmlns:p15="http://schemas.microsoft.com/office/powerpoint/2012/main">
        <p15:guide id="1" pos="1920">
          <p15:clr>
            <a:srgbClr val="FBAE40"/>
          </p15:clr>
        </p15:guide>
        <p15:guide id="2" pos="3840">
          <p15:clr>
            <a:srgbClr val="FBAE40"/>
          </p15:clr>
        </p15:guide>
        <p15:guide id="3" pos="5760">
          <p15:clr>
            <a:srgbClr val="FBAE40"/>
          </p15:clr>
        </p15:guide>
        <p15:guide id="4" pos="3984">
          <p15:clr>
            <a:srgbClr val="5ACBF0"/>
          </p15:clr>
        </p15:guide>
        <p15:guide id="5" pos="3696">
          <p15:clr>
            <a:srgbClr val="5ACBF0"/>
          </p15:clr>
        </p15:guide>
        <p15:guide id="6" pos="2064">
          <p15:clr>
            <a:srgbClr val="5ACBF0"/>
          </p15:clr>
        </p15:guide>
        <p15:guide id="7" pos="1776">
          <p15:clr>
            <a:srgbClr val="5ACBF0"/>
          </p15:clr>
        </p15:guide>
        <p15:guide id="8" pos="5616">
          <p15:clr>
            <a:srgbClr val="5ACBF0"/>
          </p15:clr>
        </p15:guide>
        <p15:guide id="9" pos="5904">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ouble Timeline">
    <p:spTree>
      <p:nvGrpSpPr>
        <p:cNvPr id="1" name=""/>
        <p:cNvGrpSpPr/>
        <p:nvPr/>
      </p:nvGrpSpPr>
      <p:grpSpPr>
        <a:xfrm>
          <a:off x="0" y="0"/>
          <a:ext cx="0" cy="0"/>
          <a:chOff x="0" y="0"/>
          <a:chExt cx="0" cy="0"/>
        </a:xfrm>
      </p:grpSpPr>
      <p:sp>
        <p:nvSpPr>
          <p:cNvPr id="34" name="Text Placeholder 48">
            <a:extLst>
              <a:ext uri="{FF2B5EF4-FFF2-40B4-BE49-F238E27FC236}">
                <a16:creationId xmlns:a16="http://schemas.microsoft.com/office/drawing/2014/main" id="{C6E48CAB-F1C0-4E71-9686-C02A967E923F}"/>
              </a:ext>
            </a:extLst>
          </p:cNvPr>
          <p:cNvSpPr>
            <a:spLocks noGrp="1"/>
          </p:cNvSpPr>
          <p:nvPr>
            <p:ph type="body" sz="quarter" idx="10" hasCustomPrompt="1"/>
          </p:nvPr>
        </p:nvSpPr>
        <p:spPr>
          <a:xfrm>
            <a:off x="342136" y="4014522"/>
            <a:ext cx="886589" cy="302186"/>
          </a:xfrm>
        </p:spPr>
        <p:txBody>
          <a:bodyPr lIns="0" rIns="0">
            <a:noAutofit/>
          </a:bodyPr>
          <a:lstStyle>
            <a:lvl1pPr marL="0" indent="0">
              <a:buNone/>
              <a:defRPr sz="1200" b="1">
                <a:solidFill>
                  <a:schemeClr val="accent4"/>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35" name="Text Placeholder 50">
            <a:extLst>
              <a:ext uri="{FF2B5EF4-FFF2-40B4-BE49-F238E27FC236}">
                <a16:creationId xmlns:a16="http://schemas.microsoft.com/office/drawing/2014/main" id="{7C226081-D459-4A68-9B23-0C804E6A639C}"/>
              </a:ext>
            </a:extLst>
          </p:cNvPr>
          <p:cNvSpPr>
            <a:spLocks noGrp="1"/>
          </p:cNvSpPr>
          <p:nvPr>
            <p:ph type="body" sz="quarter" idx="11"/>
          </p:nvPr>
        </p:nvSpPr>
        <p:spPr>
          <a:xfrm>
            <a:off x="342136"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0" name="Text Placeholder 48">
            <a:extLst>
              <a:ext uri="{FF2B5EF4-FFF2-40B4-BE49-F238E27FC236}">
                <a16:creationId xmlns:a16="http://schemas.microsoft.com/office/drawing/2014/main" id="{C32AE455-05F0-44FA-98C4-73D9C60DF896}"/>
              </a:ext>
            </a:extLst>
          </p:cNvPr>
          <p:cNvSpPr>
            <a:spLocks noGrp="1"/>
          </p:cNvSpPr>
          <p:nvPr>
            <p:ph type="body" sz="quarter" idx="32" hasCustomPrompt="1"/>
          </p:nvPr>
        </p:nvSpPr>
        <p:spPr>
          <a:xfrm>
            <a:off x="1379328" y="4014522"/>
            <a:ext cx="906673" cy="302186"/>
          </a:xfrm>
        </p:spPr>
        <p:txBody>
          <a:bodyPr lIns="0" rIns="0">
            <a:noAutofit/>
          </a:bodyPr>
          <a:lstStyle>
            <a:lvl1pPr marL="0" indent="0">
              <a:buNone/>
              <a:defRPr sz="1200" b="1">
                <a:solidFill>
                  <a:schemeClr val="accent5"/>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51" name="Text Placeholder 50">
            <a:extLst>
              <a:ext uri="{FF2B5EF4-FFF2-40B4-BE49-F238E27FC236}">
                <a16:creationId xmlns:a16="http://schemas.microsoft.com/office/drawing/2014/main" id="{3C3FB663-073E-458E-A31A-B15112A0D377}"/>
              </a:ext>
            </a:extLst>
          </p:cNvPr>
          <p:cNvSpPr>
            <a:spLocks noGrp="1"/>
          </p:cNvSpPr>
          <p:nvPr>
            <p:ph type="body" sz="quarter" idx="33"/>
          </p:nvPr>
        </p:nvSpPr>
        <p:spPr>
          <a:xfrm>
            <a:off x="1379327"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2" name="Text Placeholder 48">
            <a:extLst>
              <a:ext uri="{FF2B5EF4-FFF2-40B4-BE49-F238E27FC236}">
                <a16:creationId xmlns:a16="http://schemas.microsoft.com/office/drawing/2014/main" id="{91332113-C9A3-4B1F-A973-C30104497DCE}"/>
              </a:ext>
            </a:extLst>
          </p:cNvPr>
          <p:cNvSpPr>
            <a:spLocks noGrp="1"/>
          </p:cNvSpPr>
          <p:nvPr>
            <p:ph type="body" sz="quarter" idx="34" hasCustomPrompt="1"/>
          </p:nvPr>
        </p:nvSpPr>
        <p:spPr>
          <a:xfrm>
            <a:off x="2416519" y="4014522"/>
            <a:ext cx="885824" cy="302186"/>
          </a:xfrm>
        </p:spPr>
        <p:txBody>
          <a:bodyPr lIns="0" rIns="0">
            <a:noAutofit/>
          </a:bodyPr>
          <a:lstStyle>
            <a:lvl1pPr marL="0" indent="0">
              <a:buNone/>
              <a:defRPr sz="1200" b="1">
                <a:solidFill>
                  <a:schemeClr val="accent6"/>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53" name="Text Placeholder 50">
            <a:extLst>
              <a:ext uri="{FF2B5EF4-FFF2-40B4-BE49-F238E27FC236}">
                <a16:creationId xmlns:a16="http://schemas.microsoft.com/office/drawing/2014/main" id="{CDAC2DE8-0B23-47D4-A121-018184C5D2BD}"/>
              </a:ext>
            </a:extLst>
          </p:cNvPr>
          <p:cNvSpPr>
            <a:spLocks noGrp="1"/>
          </p:cNvSpPr>
          <p:nvPr>
            <p:ph type="body" sz="quarter" idx="35"/>
          </p:nvPr>
        </p:nvSpPr>
        <p:spPr>
          <a:xfrm>
            <a:off x="2416518"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4" name="Text Placeholder 48">
            <a:extLst>
              <a:ext uri="{FF2B5EF4-FFF2-40B4-BE49-F238E27FC236}">
                <a16:creationId xmlns:a16="http://schemas.microsoft.com/office/drawing/2014/main" id="{AE8613EE-32F0-4251-809B-6B9907E226CF}"/>
              </a:ext>
            </a:extLst>
          </p:cNvPr>
          <p:cNvSpPr>
            <a:spLocks noGrp="1"/>
          </p:cNvSpPr>
          <p:nvPr>
            <p:ph type="body" sz="quarter" idx="36" hasCustomPrompt="1"/>
          </p:nvPr>
        </p:nvSpPr>
        <p:spPr>
          <a:xfrm>
            <a:off x="3453709" y="4014522"/>
            <a:ext cx="885824" cy="302186"/>
          </a:xfrm>
        </p:spPr>
        <p:txBody>
          <a:bodyPr lIns="0" rIns="0">
            <a:noAutofit/>
          </a:bodyPr>
          <a:lstStyle>
            <a:lvl1pPr marL="0" indent="0">
              <a:buNone/>
              <a:defRPr sz="1200" b="1">
                <a:solidFill>
                  <a:schemeClr val="accent3"/>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55" name="Text Placeholder 50">
            <a:extLst>
              <a:ext uri="{FF2B5EF4-FFF2-40B4-BE49-F238E27FC236}">
                <a16:creationId xmlns:a16="http://schemas.microsoft.com/office/drawing/2014/main" id="{6E9683DA-61F6-48A0-9453-C03FB9794010}"/>
              </a:ext>
            </a:extLst>
          </p:cNvPr>
          <p:cNvSpPr>
            <a:spLocks noGrp="1"/>
          </p:cNvSpPr>
          <p:nvPr>
            <p:ph type="body" sz="quarter" idx="37"/>
          </p:nvPr>
        </p:nvSpPr>
        <p:spPr>
          <a:xfrm>
            <a:off x="3453708"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6" name="Text Placeholder 48">
            <a:extLst>
              <a:ext uri="{FF2B5EF4-FFF2-40B4-BE49-F238E27FC236}">
                <a16:creationId xmlns:a16="http://schemas.microsoft.com/office/drawing/2014/main" id="{53C09CD9-E6F6-4AA3-968A-491D1568E739}"/>
              </a:ext>
            </a:extLst>
          </p:cNvPr>
          <p:cNvSpPr>
            <a:spLocks noGrp="1"/>
          </p:cNvSpPr>
          <p:nvPr>
            <p:ph type="body" sz="quarter" idx="38" hasCustomPrompt="1"/>
          </p:nvPr>
        </p:nvSpPr>
        <p:spPr>
          <a:xfrm>
            <a:off x="4916423" y="4014522"/>
            <a:ext cx="885824" cy="302186"/>
          </a:xfrm>
        </p:spPr>
        <p:txBody>
          <a:bodyPr lIns="0" rIns="0">
            <a:noAutofit/>
          </a:bodyPr>
          <a:lstStyle>
            <a:lvl1pPr marL="0" indent="0">
              <a:buNone/>
              <a:defRPr sz="1200" b="1">
                <a:solidFill>
                  <a:schemeClr val="accent4"/>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57" name="Text Placeholder 50">
            <a:extLst>
              <a:ext uri="{FF2B5EF4-FFF2-40B4-BE49-F238E27FC236}">
                <a16:creationId xmlns:a16="http://schemas.microsoft.com/office/drawing/2014/main" id="{4457D5F2-D7AE-44A9-847A-D20086BCCC22}"/>
              </a:ext>
            </a:extLst>
          </p:cNvPr>
          <p:cNvSpPr>
            <a:spLocks noGrp="1"/>
          </p:cNvSpPr>
          <p:nvPr>
            <p:ph type="body" sz="quarter" idx="39"/>
          </p:nvPr>
        </p:nvSpPr>
        <p:spPr>
          <a:xfrm>
            <a:off x="4916422"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8" name="Text Placeholder 48">
            <a:extLst>
              <a:ext uri="{FF2B5EF4-FFF2-40B4-BE49-F238E27FC236}">
                <a16:creationId xmlns:a16="http://schemas.microsoft.com/office/drawing/2014/main" id="{4FBE8211-41BE-41C2-B826-94FD55BC0AA4}"/>
              </a:ext>
            </a:extLst>
          </p:cNvPr>
          <p:cNvSpPr>
            <a:spLocks noGrp="1"/>
          </p:cNvSpPr>
          <p:nvPr>
            <p:ph type="body" sz="quarter" idx="40" hasCustomPrompt="1"/>
          </p:nvPr>
        </p:nvSpPr>
        <p:spPr>
          <a:xfrm>
            <a:off x="5953613" y="4014522"/>
            <a:ext cx="885824" cy="302186"/>
          </a:xfrm>
        </p:spPr>
        <p:txBody>
          <a:bodyPr lIns="0" rIns="0">
            <a:noAutofit/>
          </a:bodyPr>
          <a:lstStyle>
            <a:lvl1pPr marL="0" indent="0">
              <a:buNone/>
              <a:defRPr sz="1200" b="1">
                <a:solidFill>
                  <a:schemeClr val="accent5"/>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59" name="Text Placeholder 50">
            <a:extLst>
              <a:ext uri="{FF2B5EF4-FFF2-40B4-BE49-F238E27FC236}">
                <a16:creationId xmlns:a16="http://schemas.microsoft.com/office/drawing/2014/main" id="{18C75666-F3E0-4AD7-8C05-FEFFEAE1D10C}"/>
              </a:ext>
            </a:extLst>
          </p:cNvPr>
          <p:cNvSpPr>
            <a:spLocks noGrp="1"/>
          </p:cNvSpPr>
          <p:nvPr>
            <p:ph type="body" sz="quarter" idx="41"/>
          </p:nvPr>
        </p:nvSpPr>
        <p:spPr>
          <a:xfrm>
            <a:off x="5953613"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60" name="Text Placeholder 48">
            <a:extLst>
              <a:ext uri="{FF2B5EF4-FFF2-40B4-BE49-F238E27FC236}">
                <a16:creationId xmlns:a16="http://schemas.microsoft.com/office/drawing/2014/main" id="{66478F13-D9B8-4439-9B08-804CD6848EB9}"/>
              </a:ext>
            </a:extLst>
          </p:cNvPr>
          <p:cNvSpPr>
            <a:spLocks noGrp="1"/>
          </p:cNvSpPr>
          <p:nvPr>
            <p:ph type="body" sz="quarter" idx="42" hasCustomPrompt="1"/>
          </p:nvPr>
        </p:nvSpPr>
        <p:spPr>
          <a:xfrm>
            <a:off x="6990804" y="4014522"/>
            <a:ext cx="885824" cy="302186"/>
          </a:xfrm>
        </p:spPr>
        <p:txBody>
          <a:bodyPr lIns="0" rIns="0">
            <a:noAutofit/>
          </a:bodyPr>
          <a:lstStyle>
            <a:lvl1pPr marL="0" indent="0">
              <a:buNone/>
              <a:defRPr sz="1200" b="1">
                <a:solidFill>
                  <a:schemeClr val="accent6"/>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61" name="Text Placeholder 50">
            <a:extLst>
              <a:ext uri="{FF2B5EF4-FFF2-40B4-BE49-F238E27FC236}">
                <a16:creationId xmlns:a16="http://schemas.microsoft.com/office/drawing/2014/main" id="{08844405-957A-4970-A2B6-D161FED665FF}"/>
              </a:ext>
            </a:extLst>
          </p:cNvPr>
          <p:cNvSpPr>
            <a:spLocks noGrp="1"/>
          </p:cNvSpPr>
          <p:nvPr>
            <p:ph type="body" sz="quarter" idx="43"/>
          </p:nvPr>
        </p:nvSpPr>
        <p:spPr>
          <a:xfrm>
            <a:off x="6990804"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62" name="Text Placeholder 48">
            <a:extLst>
              <a:ext uri="{FF2B5EF4-FFF2-40B4-BE49-F238E27FC236}">
                <a16:creationId xmlns:a16="http://schemas.microsoft.com/office/drawing/2014/main" id="{6F067D31-AE61-48F0-A497-1908DC77F086}"/>
              </a:ext>
            </a:extLst>
          </p:cNvPr>
          <p:cNvSpPr>
            <a:spLocks noGrp="1"/>
          </p:cNvSpPr>
          <p:nvPr>
            <p:ph type="body" sz="quarter" idx="44" hasCustomPrompt="1"/>
          </p:nvPr>
        </p:nvSpPr>
        <p:spPr>
          <a:xfrm>
            <a:off x="8027994" y="4014522"/>
            <a:ext cx="885824" cy="302186"/>
          </a:xfrm>
        </p:spPr>
        <p:txBody>
          <a:bodyPr lIns="0" rIns="0">
            <a:noAutofit/>
          </a:bodyPr>
          <a:lstStyle>
            <a:lvl1pPr marL="0" indent="0">
              <a:buNone/>
              <a:defRPr sz="1200" b="1">
                <a:solidFill>
                  <a:schemeClr val="accent3"/>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EDIT</a:t>
            </a:r>
          </a:p>
        </p:txBody>
      </p:sp>
      <p:sp>
        <p:nvSpPr>
          <p:cNvPr id="63" name="Text Placeholder 50">
            <a:extLst>
              <a:ext uri="{FF2B5EF4-FFF2-40B4-BE49-F238E27FC236}">
                <a16:creationId xmlns:a16="http://schemas.microsoft.com/office/drawing/2014/main" id="{5B4A526A-A40E-4B7D-94EC-5FDCAD2EAD89}"/>
              </a:ext>
            </a:extLst>
          </p:cNvPr>
          <p:cNvSpPr>
            <a:spLocks noGrp="1"/>
          </p:cNvSpPr>
          <p:nvPr>
            <p:ph type="body" sz="quarter" idx="45"/>
          </p:nvPr>
        </p:nvSpPr>
        <p:spPr>
          <a:xfrm>
            <a:off x="8027994" y="4486179"/>
            <a:ext cx="886589" cy="1183101"/>
          </a:xfrm>
        </p:spPr>
        <p:txBody>
          <a:bodyPr lIns="0" rIns="0">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2" name="Title 1">
            <a:extLst>
              <a:ext uri="{FF2B5EF4-FFF2-40B4-BE49-F238E27FC236}">
                <a16:creationId xmlns:a16="http://schemas.microsoft.com/office/drawing/2014/main" id="{31A67390-01C5-4A4E-AF7F-79E8DB2B2D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1951101"/>
      </p:ext>
    </p:extLst>
  </p:cSld>
  <p:clrMapOvr>
    <a:masterClrMapping/>
  </p:clrMapOvr>
  <p:extLst>
    <p:ext uri="{DCECCB84-F9BA-43D5-87BE-67443E8EF086}">
      <p15:sldGuideLst xmlns:p15="http://schemas.microsoft.com/office/powerpoint/2012/main">
        <p15:guide id="1" pos="1920">
          <p15:clr>
            <a:srgbClr val="FBAE40"/>
          </p15:clr>
        </p15:guide>
        <p15:guide id="2" pos="3840">
          <p15:clr>
            <a:srgbClr val="FBAE40"/>
          </p15:clr>
        </p15:guide>
        <p15:guide id="3" pos="5760">
          <p15:clr>
            <a:srgbClr val="FBAE40"/>
          </p15:clr>
        </p15:guide>
        <p15:guide id="4" pos="3984">
          <p15:clr>
            <a:srgbClr val="5ACBF0"/>
          </p15:clr>
        </p15:guide>
        <p15:guide id="5" pos="3696">
          <p15:clr>
            <a:srgbClr val="5ACBF0"/>
          </p15:clr>
        </p15:guide>
        <p15:guide id="6" pos="2064">
          <p15:clr>
            <a:srgbClr val="5ACBF0"/>
          </p15:clr>
        </p15:guide>
        <p15:guide id="7" pos="1776">
          <p15:clr>
            <a:srgbClr val="5ACBF0"/>
          </p15:clr>
        </p15:guide>
        <p15:guide id="8" pos="5616">
          <p15:clr>
            <a:srgbClr val="5ACBF0"/>
          </p15:clr>
        </p15:guide>
        <p15:guide id="9" pos="5904">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riple Timeline">
    <p:spTree>
      <p:nvGrpSpPr>
        <p:cNvPr id="1" name=""/>
        <p:cNvGrpSpPr/>
        <p:nvPr/>
      </p:nvGrpSpPr>
      <p:grpSpPr>
        <a:xfrm>
          <a:off x="0" y="0"/>
          <a:ext cx="0" cy="0"/>
          <a:chOff x="0" y="0"/>
          <a:chExt cx="0" cy="0"/>
        </a:xfrm>
      </p:grpSpPr>
      <p:sp>
        <p:nvSpPr>
          <p:cNvPr id="49" name="Text Placeholder 48">
            <a:extLst>
              <a:ext uri="{FF2B5EF4-FFF2-40B4-BE49-F238E27FC236}">
                <a16:creationId xmlns:a16="http://schemas.microsoft.com/office/drawing/2014/main" id="{14742123-85C4-4775-80AC-721BD7C16285}"/>
              </a:ext>
            </a:extLst>
          </p:cNvPr>
          <p:cNvSpPr>
            <a:spLocks noGrp="1"/>
          </p:cNvSpPr>
          <p:nvPr>
            <p:ph type="body" sz="quarter" idx="10" hasCustomPrompt="1"/>
          </p:nvPr>
        </p:nvSpPr>
        <p:spPr>
          <a:xfrm>
            <a:off x="1185045" y="1776098"/>
            <a:ext cx="1619250" cy="302186"/>
          </a:xfrm>
        </p:spPr>
        <p:txBody>
          <a:bodyPr>
            <a:noAutofit/>
          </a:bodyPr>
          <a:lstStyle>
            <a:lvl1pPr marL="0" indent="0">
              <a:buNone/>
              <a:defRPr sz="1350" b="1">
                <a:solidFill>
                  <a:schemeClr val="accent4"/>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51" name="Text Placeholder 50">
            <a:extLst>
              <a:ext uri="{FF2B5EF4-FFF2-40B4-BE49-F238E27FC236}">
                <a16:creationId xmlns:a16="http://schemas.microsoft.com/office/drawing/2014/main" id="{E1001174-581F-41A6-864B-D3BE932C2E47}"/>
              </a:ext>
            </a:extLst>
          </p:cNvPr>
          <p:cNvSpPr>
            <a:spLocks noGrp="1"/>
          </p:cNvSpPr>
          <p:nvPr>
            <p:ph type="body" sz="quarter" idx="11"/>
          </p:nvPr>
        </p:nvSpPr>
        <p:spPr>
          <a:xfrm>
            <a:off x="1185045" y="2111375"/>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2" name="Text Placeholder 48">
            <a:extLst>
              <a:ext uri="{FF2B5EF4-FFF2-40B4-BE49-F238E27FC236}">
                <a16:creationId xmlns:a16="http://schemas.microsoft.com/office/drawing/2014/main" id="{2B649793-2AFC-43EE-8172-0EAB326F1130}"/>
              </a:ext>
            </a:extLst>
          </p:cNvPr>
          <p:cNvSpPr>
            <a:spLocks noGrp="1"/>
          </p:cNvSpPr>
          <p:nvPr>
            <p:ph type="body" sz="quarter" idx="12" hasCustomPrompt="1"/>
          </p:nvPr>
        </p:nvSpPr>
        <p:spPr>
          <a:xfrm>
            <a:off x="4255905" y="1776098"/>
            <a:ext cx="1619250" cy="302186"/>
          </a:xfrm>
        </p:spPr>
        <p:txBody>
          <a:bodyPr>
            <a:noAutofit/>
          </a:bodyPr>
          <a:lstStyle>
            <a:lvl1pPr marL="0" indent="0">
              <a:buNone/>
              <a:defRPr sz="1350" b="1">
                <a:solidFill>
                  <a:schemeClr val="accent4"/>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53" name="Text Placeholder 50">
            <a:extLst>
              <a:ext uri="{FF2B5EF4-FFF2-40B4-BE49-F238E27FC236}">
                <a16:creationId xmlns:a16="http://schemas.microsoft.com/office/drawing/2014/main" id="{5B27745F-27CA-45D0-BE8E-A9C3B168F465}"/>
              </a:ext>
            </a:extLst>
          </p:cNvPr>
          <p:cNvSpPr>
            <a:spLocks noGrp="1"/>
          </p:cNvSpPr>
          <p:nvPr>
            <p:ph type="body" sz="quarter" idx="13"/>
          </p:nvPr>
        </p:nvSpPr>
        <p:spPr>
          <a:xfrm>
            <a:off x="4255905" y="2111375"/>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4" name="Text Placeholder 48">
            <a:extLst>
              <a:ext uri="{FF2B5EF4-FFF2-40B4-BE49-F238E27FC236}">
                <a16:creationId xmlns:a16="http://schemas.microsoft.com/office/drawing/2014/main" id="{58782C77-F426-4586-AF09-D07E1E8737F4}"/>
              </a:ext>
            </a:extLst>
          </p:cNvPr>
          <p:cNvSpPr>
            <a:spLocks noGrp="1"/>
          </p:cNvSpPr>
          <p:nvPr>
            <p:ph type="body" sz="quarter" idx="14" hasCustomPrompt="1"/>
          </p:nvPr>
        </p:nvSpPr>
        <p:spPr>
          <a:xfrm>
            <a:off x="7273425" y="1776098"/>
            <a:ext cx="1619250" cy="302186"/>
          </a:xfrm>
        </p:spPr>
        <p:txBody>
          <a:bodyPr>
            <a:noAutofit/>
          </a:bodyPr>
          <a:lstStyle>
            <a:lvl1pPr marL="0" indent="0">
              <a:buNone/>
              <a:defRPr sz="1350" b="1">
                <a:solidFill>
                  <a:schemeClr val="accent4"/>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55" name="Text Placeholder 50">
            <a:extLst>
              <a:ext uri="{FF2B5EF4-FFF2-40B4-BE49-F238E27FC236}">
                <a16:creationId xmlns:a16="http://schemas.microsoft.com/office/drawing/2014/main" id="{E04DA729-6A59-4BC5-8955-DF4D12F1259F}"/>
              </a:ext>
            </a:extLst>
          </p:cNvPr>
          <p:cNvSpPr>
            <a:spLocks noGrp="1"/>
          </p:cNvSpPr>
          <p:nvPr>
            <p:ph type="body" sz="quarter" idx="15"/>
          </p:nvPr>
        </p:nvSpPr>
        <p:spPr>
          <a:xfrm>
            <a:off x="7273425" y="2111375"/>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6" name="Text Placeholder 48">
            <a:extLst>
              <a:ext uri="{FF2B5EF4-FFF2-40B4-BE49-F238E27FC236}">
                <a16:creationId xmlns:a16="http://schemas.microsoft.com/office/drawing/2014/main" id="{F6AF03D4-E441-4447-876C-A1B030223E2D}"/>
              </a:ext>
            </a:extLst>
          </p:cNvPr>
          <p:cNvSpPr>
            <a:spLocks noGrp="1"/>
          </p:cNvSpPr>
          <p:nvPr>
            <p:ph type="body" sz="quarter" idx="16" hasCustomPrompt="1"/>
          </p:nvPr>
        </p:nvSpPr>
        <p:spPr>
          <a:xfrm>
            <a:off x="1185045" y="2914739"/>
            <a:ext cx="1619250" cy="302186"/>
          </a:xfrm>
        </p:spPr>
        <p:txBody>
          <a:bodyPr>
            <a:noAutofit/>
          </a:bodyPr>
          <a:lstStyle>
            <a:lvl1pPr marL="0" indent="0">
              <a:buNone/>
              <a:defRPr sz="1350" b="1">
                <a:solidFill>
                  <a:schemeClr val="accent5"/>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57" name="Text Placeholder 50">
            <a:extLst>
              <a:ext uri="{FF2B5EF4-FFF2-40B4-BE49-F238E27FC236}">
                <a16:creationId xmlns:a16="http://schemas.microsoft.com/office/drawing/2014/main" id="{679D428E-9700-4E19-8364-70006C3E765E}"/>
              </a:ext>
            </a:extLst>
          </p:cNvPr>
          <p:cNvSpPr>
            <a:spLocks noGrp="1"/>
          </p:cNvSpPr>
          <p:nvPr>
            <p:ph type="body" sz="quarter" idx="17"/>
          </p:nvPr>
        </p:nvSpPr>
        <p:spPr>
          <a:xfrm>
            <a:off x="1185045" y="3254810"/>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58" name="Text Placeholder 48">
            <a:extLst>
              <a:ext uri="{FF2B5EF4-FFF2-40B4-BE49-F238E27FC236}">
                <a16:creationId xmlns:a16="http://schemas.microsoft.com/office/drawing/2014/main" id="{5B64A0D9-EA5C-4EC1-981A-0FD223A62FB0}"/>
              </a:ext>
            </a:extLst>
          </p:cNvPr>
          <p:cNvSpPr>
            <a:spLocks noGrp="1"/>
          </p:cNvSpPr>
          <p:nvPr>
            <p:ph type="body" sz="quarter" idx="18" hasCustomPrompt="1"/>
          </p:nvPr>
        </p:nvSpPr>
        <p:spPr>
          <a:xfrm>
            <a:off x="4255905" y="2914739"/>
            <a:ext cx="1619250" cy="302186"/>
          </a:xfrm>
        </p:spPr>
        <p:txBody>
          <a:bodyPr>
            <a:noAutofit/>
          </a:bodyPr>
          <a:lstStyle>
            <a:lvl1pPr marL="0" indent="0">
              <a:buNone/>
              <a:defRPr sz="1350" b="1">
                <a:solidFill>
                  <a:schemeClr val="accent5"/>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59" name="Text Placeholder 50">
            <a:extLst>
              <a:ext uri="{FF2B5EF4-FFF2-40B4-BE49-F238E27FC236}">
                <a16:creationId xmlns:a16="http://schemas.microsoft.com/office/drawing/2014/main" id="{7F9CD6F4-7AEE-42A4-B26D-96BE3E900368}"/>
              </a:ext>
            </a:extLst>
          </p:cNvPr>
          <p:cNvSpPr>
            <a:spLocks noGrp="1"/>
          </p:cNvSpPr>
          <p:nvPr>
            <p:ph type="body" sz="quarter" idx="19"/>
          </p:nvPr>
        </p:nvSpPr>
        <p:spPr>
          <a:xfrm>
            <a:off x="4255905" y="3254810"/>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60" name="Text Placeholder 48">
            <a:extLst>
              <a:ext uri="{FF2B5EF4-FFF2-40B4-BE49-F238E27FC236}">
                <a16:creationId xmlns:a16="http://schemas.microsoft.com/office/drawing/2014/main" id="{82EA5B58-66CC-4197-BAC3-D0A39558DB0F}"/>
              </a:ext>
            </a:extLst>
          </p:cNvPr>
          <p:cNvSpPr>
            <a:spLocks noGrp="1"/>
          </p:cNvSpPr>
          <p:nvPr>
            <p:ph type="body" sz="quarter" idx="20" hasCustomPrompt="1"/>
          </p:nvPr>
        </p:nvSpPr>
        <p:spPr>
          <a:xfrm>
            <a:off x="7273425" y="2914739"/>
            <a:ext cx="1619250" cy="302186"/>
          </a:xfrm>
        </p:spPr>
        <p:txBody>
          <a:bodyPr>
            <a:noAutofit/>
          </a:bodyPr>
          <a:lstStyle>
            <a:lvl1pPr marL="0" indent="0">
              <a:buNone/>
              <a:defRPr sz="1350" b="1">
                <a:solidFill>
                  <a:schemeClr val="accent5"/>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61" name="Text Placeholder 50">
            <a:extLst>
              <a:ext uri="{FF2B5EF4-FFF2-40B4-BE49-F238E27FC236}">
                <a16:creationId xmlns:a16="http://schemas.microsoft.com/office/drawing/2014/main" id="{B76C47B4-A585-4CAC-933A-2E6D1938D171}"/>
              </a:ext>
            </a:extLst>
          </p:cNvPr>
          <p:cNvSpPr>
            <a:spLocks noGrp="1"/>
          </p:cNvSpPr>
          <p:nvPr>
            <p:ph type="body" sz="quarter" idx="21"/>
          </p:nvPr>
        </p:nvSpPr>
        <p:spPr>
          <a:xfrm>
            <a:off x="7273425" y="3254810"/>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62" name="Text Placeholder 48">
            <a:extLst>
              <a:ext uri="{FF2B5EF4-FFF2-40B4-BE49-F238E27FC236}">
                <a16:creationId xmlns:a16="http://schemas.microsoft.com/office/drawing/2014/main" id="{563D0C18-5125-4D0F-B46D-76AE182B3FA2}"/>
              </a:ext>
            </a:extLst>
          </p:cNvPr>
          <p:cNvSpPr>
            <a:spLocks noGrp="1"/>
          </p:cNvSpPr>
          <p:nvPr>
            <p:ph type="body" sz="quarter" idx="22" hasCustomPrompt="1"/>
          </p:nvPr>
        </p:nvSpPr>
        <p:spPr>
          <a:xfrm>
            <a:off x="1185045" y="4057987"/>
            <a:ext cx="1619250" cy="302186"/>
          </a:xfrm>
        </p:spPr>
        <p:txBody>
          <a:bodyPr>
            <a:noAutofit/>
          </a:bodyPr>
          <a:lstStyle>
            <a:lvl1pPr marL="0" indent="0">
              <a:buNone/>
              <a:defRPr sz="1350" b="1">
                <a:solidFill>
                  <a:schemeClr val="accent6"/>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63" name="Text Placeholder 50">
            <a:extLst>
              <a:ext uri="{FF2B5EF4-FFF2-40B4-BE49-F238E27FC236}">
                <a16:creationId xmlns:a16="http://schemas.microsoft.com/office/drawing/2014/main" id="{10634501-CE83-42B9-8572-5C6B73710869}"/>
              </a:ext>
            </a:extLst>
          </p:cNvPr>
          <p:cNvSpPr>
            <a:spLocks noGrp="1"/>
          </p:cNvSpPr>
          <p:nvPr>
            <p:ph type="body" sz="quarter" idx="23"/>
          </p:nvPr>
        </p:nvSpPr>
        <p:spPr>
          <a:xfrm>
            <a:off x="1185045" y="4392591"/>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64" name="Text Placeholder 48">
            <a:extLst>
              <a:ext uri="{FF2B5EF4-FFF2-40B4-BE49-F238E27FC236}">
                <a16:creationId xmlns:a16="http://schemas.microsoft.com/office/drawing/2014/main" id="{54844B85-1B28-4340-AA8C-10A0C2A36C9E}"/>
              </a:ext>
            </a:extLst>
          </p:cNvPr>
          <p:cNvSpPr>
            <a:spLocks noGrp="1"/>
          </p:cNvSpPr>
          <p:nvPr>
            <p:ph type="body" sz="quarter" idx="24" hasCustomPrompt="1"/>
          </p:nvPr>
        </p:nvSpPr>
        <p:spPr>
          <a:xfrm>
            <a:off x="4255905" y="4057987"/>
            <a:ext cx="1619250" cy="302186"/>
          </a:xfrm>
        </p:spPr>
        <p:txBody>
          <a:bodyPr>
            <a:noAutofit/>
          </a:bodyPr>
          <a:lstStyle>
            <a:lvl1pPr marL="0" indent="0">
              <a:buNone/>
              <a:defRPr sz="1350" b="1">
                <a:solidFill>
                  <a:schemeClr val="accent6"/>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65" name="Text Placeholder 50">
            <a:extLst>
              <a:ext uri="{FF2B5EF4-FFF2-40B4-BE49-F238E27FC236}">
                <a16:creationId xmlns:a16="http://schemas.microsoft.com/office/drawing/2014/main" id="{31BB84F0-3823-46DB-BCEF-5EF3F8E680CF}"/>
              </a:ext>
            </a:extLst>
          </p:cNvPr>
          <p:cNvSpPr>
            <a:spLocks noGrp="1"/>
          </p:cNvSpPr>
          <p:nvPr>
            <p:ph type="body" sz="quarter" idx="25"/>
          </p:nvPr>
        </p:nvSpPr>
        <p:spPr>
          <a:xfrm>
            <a:off x="4255905" y="4392591"/>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66" name="Text Placeholder 48">
            <a:extLst>
              <a:ext uri="{FF2B5EF4-FFF2-40B4-BE49-F238E27FC236}">
                <a16:creationId xmlns:a16="http://schemas.microsoft.com/office/drawing/2014/main" id="{D4D4EE7B-E029-47B3-BC18-D53E810711CE}"/>
              </a:ext>
            </a:extLst>
          </p:cNvPr>
          <p:cNvSpPr>
            <a:spLocks noGrp="1"/>
          </p:cNvSpPr>
          <p:nvPr>
            <p:ph type="body" sz="quarter" idx="26" hasCustomPrompt="1"/>
          </p:nvPr>
        </p:nvSpPr>
        <p:spPr>
          <a:xfrm>
            <a:off x="7273425" y="4057987"/>
            <a:ext cx="1619250" cy="302186"/>
          </a:xfrm>
        </p:spPr>
        <p:txBody>
          <a:bodyPr>
            <a:noAutofit/>
          </a:bodyPr>
          <a:lstStyle>
            <a:lvl1pPr marL="0" indent="0">
              <a:buNone/>
              <a:defRPr sz="1350" b="1">
                <a:solidFill>
                  <a:schemeClr val="accent6"/>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67" name="Text Placeholder 50">
            <a:extLst>
              <a:ext uri="{FF2B5EF4-FFF2-40B4-BE49-F238E27FC236}">
                <a16:creationId xmlns:a16="http://schemas.microsoft.com/office/drawing/2014/main" id="{C088BE45-14DC-4551-A5FC-93D0BA991882}"/>
              </a:ext>
            </a:extLst>
          </p:cNvPr>
          <p:cNvSpPr>
            <a:spLocks noGrp="1"/>
          </p:cNvSpPr>
          <p:nvPr>
            <p:ph type="body" sz="quarter" idx="27"/>
          </p:nvPr>
        </p:nvSpPr>
        <p:spPr>
          <a:xfrm>
            <a:off x="7273425" y="4392591"/>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68" name="Text Placeholder 48">
            <a:extLst>
              <a:ext uri="{FF2B5EF4-FFF2-40B4-BE49-F238E27FC236}">
                <a16:creationId xmlns:a16="http://schemas.microsoft.com/office/drawing/2014/main" id="{120E072F-4FF5-422F-B7FD-BE3DF026010F}"/>
              </a:ext>
            </a:extLst>
          </p:cNvPr>
          <p:cNvSpPr>
            <a:spLocks noGrp="1"/>
          </p:cNvSpPr>
          <p:nvPr>
            <p:ph type="body" sz="quarter" idx="28" hasCustomPrompt="1"/>
          </p:nvPr>
        </p:nvSpPr>
        <p:spPr>
          <a:xfrm>
            <a:off x="1185045" y="5231920"/>
            <a:ext cx="1619250" cy="302186"/>
          </a:xfrm>
        </p:spPr>
        <p:txBody>
          <a:bodyPr>
            <a:noAutofit/>
          </a:bodyPr>
          <a:lstStyle>
            <a:lvl1pPr marL="0" indent="0">
              <a:buNone/>
              <a:defRPr sz="1350" b="1">
                <a:solidFill>
                  <a:schemeClr val="accent3"/>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69" name="Text Placeholder 50">
            <a:extLst>
              <a:ext uri="{FF2B5EF4-FFF2-40B4-BE49-F238E27FC236}">
                <a16:creationId xmlns:a16="http://schemas.microsoft.com/office/drawing/2014/main" id="{E73E6162-F4E3-4F6D-BA12-6B5918E23B8E}"/>
              </a:ext>
            </a:extLst>
          </p:cNvPr>
          <p:cNvSpPr>
            <a:spLocks noGrp="1"/>
          </p:cNvSpPr>
          <p:nvPr>
            <p:ph type="body" sz="quarter" idx="29"/>
          </p:nvPr>
        </p:nvSpPr>
        <p:spPr>
          <a:xfrm>
            <a:off x="1185045" y="5566524"/>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70" name="Text Placeholder 48">
            <a:extLst>
              <a:ext uri="{FF2B5EF4-FFF2-40B4-BE49-F238E27FC236}">
                <a16:creationId xmlns:a16="http://schemas.microsoft.com/office/drawing/2014/main" id="{C9938F8E-67A2-401C-882C-ED04C7E5224B}"/>
              </a:ext>
            </a:extLst>
          </p:cNvPr>
          <p:cNvSpPr>
            <a:spLocks noGrp="1"/>
          </p:cNvSpPr>
          <p:nvPr>
            <p:ph type="body" sz="quarter" idx="30" hasCustomPrompt="1"/>
          </p:nvPr>
        </p:nvSpPr>
        <p:spPr>
          <a:xfrm>
            <a:off x="4255905" y="5231920"/>
            <a:ext cx="1619250" cy="302186"/>
          </a:xfrm>
        </p:spPr>
        <p:txBody>
          <a:bodyPr>
            <a:noAutofit/>
          </a:bodyPr>
          <a:lstStyle>
            <a:lvl1pPr marL="0" indent="0">
              <a:buNone/>
              <a:defRPr sz="1350" b="1">
                <a:solidFill>
                  <a:schemeClr val="accent3"/>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71" name="Text Placeholder 50">
            <a:extLst>
              <a:ext uri="{FF2B5EF4-FFF2-40B4-BE49-F238E27FC236}">
                <a16:creationId xmlns:a16="http://schemas.microsoft.com/office/drawing/2014/main" id="{E683DBE3-DCA5-4538-A253-E60ED2C4B621}"/>
              </a:ext>
            </a:extLst>
          </p:cNvPr>
          <p:cNvSpPr>
            <a:spLocks noGrp="1"/>
          </p:cNvSpPr>
          <p:nvPr>
            <p:ph type="body" sz="quarter" idx="31"/>
          </p:nvPr>
        </p:nvSpPr>
        <p:spPr>
          <a:xfrm>
            <a:off x="4255905" y="5566524"/>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72" name="Text Placeholder 48">
            <a:extLst>
              <a:ext uri="{FF2B5EF4-FFF2-40B4-BE49-F238E27FC236}">
                <a16:creationId xmlns:a16="http://schemas.microsoft.com/office/drawing/2014/main" id="{6F8B9E2C-BE06-4536-A348-4640A2DA1BFC}"/>
              </a:ext>
            </a:extLst>
          </p:cNvPr>
          <p:cNvSpPr>
            <a:spLocks noGrp="1"/>
          </p:cNvSpPr>
          <p:nvPr>
            <p:ph type="body" sz="quarter" idx="32" hasCustomPrompt="1"/>
          </p:nvPr>
        </p:nvSpPr>
        <p:spPr>
          <a:xfrm>
            <a:off x="7273425" y="5231920"/>
            <a:ext cx="1619250" cy="302186"/>
          </a:xfrm>
        </p:spPr>
        <p:txBody>
          <a:bodyPr>
            <a:noAutofit/>
          </a:bodyPr>
          <a:lstStyle>
            <a:lvl1pPr marL="0" indent="0">
              <a:buNone/>
              <a:defRPr sz="1350" b="1">
                <a:solidFill>
                  <a:schemeClr val="accent3"/>
                </a:solidFill>
                <a:latin typeface="+mj-lt"/>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US" dirty="0"/>
              <a:t>CLICK TO EDIT</a:t>
            </a:r>
          </a:p>
        </p:txBody>
      </p:sp>
      <p:sp>
        <p:nvSpPr>
          <p:cNvPr id="73" name="Text Placeholder 50">
            <a:extLst>
              <a:ext uri="{FF2B5EF4-FFF2-40B4-BE49-F238E27FC236}">
                <a16:creationId xmlns:a16="http://schemas.microsoft.com/office/drawing/2014/main" id="{B9A57CE7-FAE2-490F-A8F8-402B5F3A7443}"/>
              </a:ext>
            </a:extLst>
          </p:cNvPr>
          <p:cNvSpPr>
            <a:spLocks noGrp="1"/>
          </p:cNvSpPr>
          <p:nvPr>
            <p:ph type="body" sz="quarter" idx="33"/>
          </p:nvPr>
        </p:nvSpPr>
        <p:spPr>
          <a:xfrm>
            <a:off x="7273425" y="5566524"/>
            <a:ext cx="1634728" cy="706438"/>
          </a:xfrm>
        </p:spPr>
        <p:txBody>
          <a:bodyPr>
            <a:noAutofit/>
          </a:bodyPr>
          <a:lstStyle>
            <a:lvl1pPr marL="0" indent="0">
              <a:lnSpc>
                <a:spcPct val="100000"/>
              </a:lnSpc>
              <a:buNone/>
              <a:defRPr sz="825">
                <a:solidFill>
                  <a:schemeClr val="tx1"/>
                </a:solidFill>
              </a:defRPr>
            </a:lvl1pPr>
            <a:lvl2pPr marL="342900" indent="0">
              <a:buNone/>
              <a:defRPr sz="825"/>
            </a:lvl2pPr>
            <a:lvl3pPr marL="685800" indent="0">
              <a:buNone/>
              <a:defRPr sz="825"/>
            </a:lvl3pPr>
            <a:lvl4pPr marL="1028700" indent="0">
              <a:buNone/>
              <a:defRPr sz="825"/>
            </a:lvl4pPr>
            <a:lvl5pPr marL="1371600" indent="0">
              <a:buNone/>
              <a:defRPr sz="825"/>
            </a:lvl5pPr>
          </a:lstStyle>
          <a:p>
            <a:pPr lvl="0"/>
            <a:r>
              <a:rPr lang="en-US"/>
              <a:t>Click to edit Master text styles</a:t>
            </a:r>
          </a:p>
        </p:txBody>
      </p:sp>
      <p:sp>
        <p:nvSpPr>
          <p:cNvPr id="2" name="Title 1">
            <a:extLst>
              <a:ext uri="{FF2B5EF4-FFF2-40B4-BE49-F238E27FC236}">
                <a16:creationId xmlns:a16="http://schemas.microsoft.com/office/drawing/2014/main" id="{AA611859-7CC8-480B-BA0E-18BB16B3047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88474865"/>
      </p:ext>
    </p:extLst>
  </p:cSld>
  <p:clrMapOvr>
    <a:masterClrMapping/>
  </p:clrMapOvr>
  <p:extLst>
    <p:ext uri="{DCECCB84-F9BA-43D5-87BE-67443E8EF086}">
      <p15:sldGuideLst xmlns:p15="http://schemas.microsoft.com/office/powerpoint/2012/main">
        <p15:guide id="1" pos="2544">
          <p15:clr>
            <a:srgbClr val="FBAE40"/>
          </p15:clr>
        </p15:guide>
        <p15:guide id="2" pos="5112">
          <p15:clr>
            <a:srgbClr val="FBAE40"/>
          </p15:clr>
        </p15:guide>
        <p15:guide id="4" pos="5256">
          <p15:clr>
            <a:srgbClr val="5ACBF0"/>
          </p15:clr>
        </p15:guide>
        <p15:guide id="5" pos="4968">
          <p15:clr>
            <a:srgbClr val="5ACBF0"/>
          </p15:clr>
        </p15:guide>
        <p15:guide id="6" pos="2688">
          <p15:clr>
            <a:srgbClr val="5ACBF0"/>
          </p15:clr>
        </p15:guide>
        <p15:guide id="7" pos="2400">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913908-4EF1-FE48-AD15-A61E23EBC998}" type="datetime1">
              <a:rPr lang="en-US" smtClean="0"/>
              <a:t>4/17/2023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1353D12-6D71-EA48-94D4-F90E3FF291D2}" type="datetime1">
              <a:rPr lang="en-US" smtClean="0"/>
              <a:t>4/17/2023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2FC4CC-83A5-5945-BB56-0701AF6952BE}" type="datetime1">
              <a:rPr lang="en-US" smtClean="0"/>
              <a:t>4/17/2023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0A1CA52-547C-E34D-BE14-8174050EC035}" type="datetime1">
              <a:rPr lang="en-US" smtClean="0"/>
              <a:t>4/17/2023</a:t>
            </a:fld>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8D00418-891E-6547-86F4-9C60FA69BAAC}" type="datetime1">
              <a:rPr lang="en-US" smtClean="0"/>
              <a:t>4/17/2023</a:t>
            </a:fld>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4BFD808-6B56-4447-9401-2398D08EE3C0}" type="datetime1">
              <a:rPr lang="en-US" smtClean="0"/>
              <a:t>4/17/2023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90B616-241D-4DFE-BC2F-C001ED77E825}"/>
              </a:ext>
            </a:extLst>
          </p:cNvPr>
          <p:cNvSpPr>
            <a:spLocks noGrp="1"/>
          </p:cNvSpPr>
          <p:nvPr>
            <p:ph type="title"/>
          </p:nvPr>
        </p:nvSpPr>
        <p:spPr>
          <a:xfrm>
            <a:off x="172593" y="457200"/>
            <a:ext cx="8798814" cy="630936"/>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8AE909E-CC4A-4E51-BC02-B893225D2B31}"/>
              </a:ext>
            </a:extLst>
          </p:cNvPr>
          <p:cNvSpPr>
            <a:spLocks noGrp="1"/>
          </p:cNvSpPr>
          <p:nvPr>
            <p:ph type="body" idx="1"/>
          </p:nvPr>
        </p:nvSpPr>
        <p:spPr>
          <a:xfrm>
            <a:off x="172593" y="1825625"/>
            <a:ext cx="8798814"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43B6EE4-1695-4DD6-9758-84FFE963D6AE}"/>
              </a:ext>
            </a:extLst>
          </p:cNvPr>
          <p:cNvSpPr>
            <a:spLocks noGrp="1"/>
          </p:cNvSpPr>
          <p:nvPr>
            <p:ph type="dt" sz="half" idx="2"/>
          </p:nvPr>
        </p:nvSpPr>
        <p:spPr>
          <a:xfrm>
            <a:off x="172593"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78FDAD0-21E9-42D0-8C63-C6563197FC13}" type="datetimeFigureOut">
              <a:rPr lang="en-US" smtClean="0"/>
              <a:t>4/17/2023</a:t>
            </a:fld>
            <a:endParaRPr lang="en-US"/>
          </a:p>
        </p:txBody>
      </p:sp>
      <p:sp>
        <p:nvSpPr>
          <p:cNvPr id="5" name="Footer Placeholder 4">
            <a:extLst>
              <a:ext uri="{FF2B5EF4-FFF2-40B4-BE49-F238E27FC236}">
                <a16:creationId xmlns:a16="http://schemas.microsoft.com/office/drawing/2014/main" id="{7B43250D-A8F9-4682-AD84-FD37BCAA6297}"/>
              </a:ext>
            </a:extLst>
          </p:cNvPr>
          <p:cNvSpPr>
            <a:spLocks noGrp="1"/>
          </p:cNvSpPr>
          <p:nvPr>
            <p:ph type="ftr" sz="quarter" idx="3"/>
          </p:nvPr>
        </p:nvSpPr>
        <p:spPr>
          <a:xfrm>
            <a:off x="2346960" y="6356351"/>
            <a:ext cx="445008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C5E1A788-841D-41AB-A983-152B6532F723}"/>
              </a:ext>
            </a:extLst>
          </p:cNvPr>
          <p:cNvSpPr>
            <a:spLocks noGrp="1"/>
          </p:cNvSpPr>
          <p:nvPr>
            <p:ph type="sldNum" sz="quarter" idx="4"/>
          </p:nvPr>
        </p:nvSpPr>
        <p:spPr>
          <a:xfrm>
            <a:off x="6914007"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DE3823-CC86-4AC6-95C0-DC3ECA80FD88}" type="slidenum">
              <a:rPr lang="en-US" smtClean="0"/>
              <a:t>‹#›</a:t>
            </a:fld>
            <a:endParaRPr lang="en-US" dirty="0"/>
          </a:p>
        </p:txBody>
      </p:sp>
    </p:spTree>
    <p:extLst>
      <p:ext uri="{BB962C8B-B14F-4D97-AF65-F5344CB8AC3E}">
        <p14:creationId xmlns:p14="http://schemas.microsoft.com/office/powerpoint/2010/main" val="250387280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Lst>
  <p:txStyles>
    <p:titleStyle>
      <a:lvl1pPr algn="ctr" defTabSz="685800" rtl="0" eaLnBrk="1" latinLnBrk="0" hangingPunct="1">
        <a:lnSpc>
          <a:spcPct val="90000"/>
        </a:lnSpc>
        <a:spcBef>
          <a:spcPts val="750"/>
        </a:spcBef>
        <a:buNone/>
        <a:defRPr sz="2700" b="1" kern="1200" cap="all" baseline="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5.jpeg"/><Relationship Id="rId7" Type="http://schemas.openxmlformats.org/officeDocument/2006/relationships/image" Target="cid:ef002b12-bd7e-4103-bd90-fac83b855499@CHEP278.PROD.OUTLOOK.COM"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cid:79ac1653-61f8-4c44-851d-445affeaa03e@CHEP278.PROD.OUTLOOK.COM" TargetMode="Externa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477" y="1276303"/>
            <a:ext cx="9092381" cy="4667421"/>
          </a:xfrm>
        </p:spPr>
        <p:txBody>
          <a:bodyPr>
            <a:normAutofit fontScale="77500" lnSpcReduction="20000"/>
          </a:bodyPr>
          <a:lstStyle/>
          <a:p>
            <a:pPr>
              <a:lnSpc>
                <a:spcPct val="120000"/>
              </a:lnSpc>
            </a:pPr>
            <a:r>
              <a:rPr lang="en-GB" sz="2400" dirty="0"/>
              <a:t>Harwell Laboratories – United Kingdom Atomic Energy Authority UKAEA – </a:t>
            </a:r>
            <a:br>
              <a:rPr lang="en-GB" sz="2400" dirty="0"/>
            </a:br>
            <a:r>
              <a:rPr lang="en-GB" sz="2400" b="1" dirty="0"/>
              <a:t>Mechanical Engineering Apprenticeship: 1987 – 1991.</a:t>
            </a:r>
          </a:p>
          <a:p>
            <a:pPr>
              <a:lnSpc>
                <a:spcPct val="120000"/>
              </a:lnSpc>
            </a:pPr>
            <a:r>
              <a:rPr lang="en-GB" sz="2400" dirty="0"/>
              <a:t>Harwell Laboratories UKAEA – </a:t>
            </a:r>
            <a:r>
              <a:rPr lang="en-GB" sz="2400" b="1" dirty="0"/>
              <a:t>Draughtsman: 1991 – 1993.</a:t>
            </a:r>
          </a:p>
          <a:p>
            <a:pPr>
              <a:lnSpc>
                <a:spcPct val="120000"/>
              </a:lnSpc>
            </a:pPr>
            <a:r>
              <a:rPr lang="en-GB" sz="2400" dirty="0"/>
              <a:t>Rutherford Appleton Laboratory RAL – </a:t>
            </a:r>
            <a:br>
              <a:rPr lang="en-GB" sz="2400" dirty="0"/>
            </a:br>
            <a:r>
              <a:rPr lang="en-GB" sz="2400" b="1" dirty="0"/>
              <a:t>Senior Craftsman - ISIS Synchrotron: 1993 – 1998.</a:t>
            </a:r>
          </a:p>
          <a:p>
            <a:pPr>
              <a:lnSpc>
                <a:spcPct val="120000"/>
              </a:lnSpc>
            </a:pPr>
            <a:r>
              <a:rPr lang="en-GB" sz="2400" dirty="0"/>
              <a:t>RAL</a:t>
            </a:r>
            <a:r>
              <a:rPr lang="en-GB" sz="2400" b="1" dirty="0"/>
              <a:t> </a:t>
            </a:r>
            <a:r>
              <a:rPr lang="en-GB" sz="2400" dirty="0"/>
              <a:t>-</a:t>
            </a:r>
            <a:r>
              <a:rPr lang="en-GB" sz="2400" b="1" dirty="0"/>
              <a:t> Mechanical Technician, ISIS – Riken Muon facility: 1998 – 2004</a:t>
            </a:r>
          </a:p>
          <a:p>
            <a:pPr>
              <a:lnSpc>
                <a:spcPct val="120000"/>
              </a:lnSpc>
            </a:pPr>
            <a:r>
              <a:rPr lang="en-GB" sz="2400" dirty="0"/>
              <a:t>RAL - Diamond Light Source</a:t>
            </a:r>
            <a:r>
              <a:rPr lang="en-GB" sz="2400" b="1" dirty="0"/>
              <a:t> - Insertion Device Assembly Supervisor:</a:t>
            </a:r>
            <a:br>
              <a:rPr lang="en-GB" sz="2400" b="1" dirty="0"/>
            </a:br>
            <a:r>
              <a:rPr lang="en-GB" sz="2400" b="1" dirty="0"/>
              <a:t>2004 – 2007</a:t>
            </a:r>
          </a:p>
          <a:p>
            <a:pPr>
              <a:lnSpc>
                <a:spcPct val="120000"/>
              </a:lnSpc>
            </a:pPr>
            <a:r>
              <a:rPr lang="en-GB" sz="2400" dirty="0"/>
              <a:t>Outside Industry</a:t>
            </a:r>
            <a:r>
              <a:rPr lang="en-GB" sz="2400" b="1" dirty="0"/>
              <a:t> – Business Manager: 2007 - 2011 </a:t>
            </a:r>
          </a:p>
          <a:p>
            <a:pPr>
              <a:lnSpc>
                <a:spcPct val="120000"/>
              </a:lnSpc>
            </a:pPr>
            <a:r>
              <a:rPr lang="en-GB" sz="2400" dirty="0"/>
              <a:t>CERN</a:t>
            </a:r>
            <a:r>
              <a:rPr lang="en-GB" sz="2400" b="1" dirty="0"/>
              <a:t> – Vacuum Technician -  2011 – Now. </a:t>
            </a:r>
          </a:p>
          <a:p>
            <a:pPr>
              <a:lnSpc>
                <a:spcPct val="120000"/>
              </a:lnSpc>
            </a:pPr>
            <a:endParaRPr lang="en-GB" sz="2400" b="1" dirty="0"/>
          </a:p>
          <a:p>
            <a:pPr>
              <a:lnSpc>
                <a:spcPct val="120000"/>
              </a:lnSpc>
            </a:pPr>
            <a:r>
              <a:rPr lang="en-GB" sz="2400" b="1" dirty="0"/>
              <a:t>Qualifications:</a:t>
            </a:r>
            <a:br>
              <a:rPr lang="en-GB" sz="2400" dirty="0"/>
            </a:br>
            <a:r>
              <a:rPr lang="en-GB" sz="2400" dirty="0"/>
              <a:t>BTEC – ONC, HNC &amp; HND in Mechanical Engineering.</a:t>
            </a:r>
          </a:p>
          <a:p>
            <a:pPr>
              <a:lnSpc>
                <a:spcPct val="120000"/>
              </a:lnSpc>
            </a:pPr>
            <a:r>
              <a:rPr lang="en-GB" sz="2400" dirty="0"/>
              <a:t>BTEC – ONC in Electrical Engineering</a:t>
            </a:r>
            <a:endParaRPr lang="en-GB" dirty="0"/>
          </a:p>
        </p:txBody>
      </p:sp>
      <p:sp>
        <p:nvSpPr>
          <p:cNvPr id="5" name="TextBox 4">
            <a:extLst>
              <a:ext uri="{FF2B5EF4-FFF2-40B4-BE49-F238E27FC236}">
                <a16:creationId xmlns:a16="http://schemas.microsoft.com/office/drawing/2014/main" id="{E9665B47-9F9D-75CB-BB9D-07A2D4B33623}"/>
              </a:ext>
            </a:extLst>
          </p:cNvPr>
          <p:cNvSpPr txBox="1"/>
          <p:nvPr/>
        </p:nvSpPr>
        <p:spPr>
          <a:xfrm>
            <a:off x="-26774" y="226708"/>
            <a:ext cx="9197547" cy="630942"/>
          </a:xfrm>
          <a:prstGeom prst="rect">
            <a:avLst/>
          </a:prstGeom>
          <a:noFill/>
        </p:spPr>
        <p:txBody>
          <a:bodyPr wrap="square" rtlCol="0">
            <a:spAutoFit/>
          </a:bodyPr>
          <a:lstStyle/>
          <a:p>
            <a:pPr algn="ctr"/>
            <a:r>
              <a:rPr lang="en-GB" sz="3500" b="1" u="sng" dirty="0"/>
              <a:t>Paul Demarest – Career History</a:t>
            </a:r>
          </a:p>
        </p:txBody>
      </p:sp>
    </p:spTree>
    <p:extLst>
      <p:ext uri="{BB962C8B-B14F-4D97-AF65-F5344CB8AC3E}">
        <p14:creationId xmlns:p14="http://schemas.microsoft.com/office/powerpoint/2010/main" val="33650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A535BE8-8E8E-E932-ABD4-CEA4EA6FCA94}"/>
              </a:ext>
            </a:extLst>
          </p:cNvPr>
          <p:cNvSpPr txBox="1"/>
          <p:nvPr/>
        </p:nvSpPr>
        <p:spPr>
          <a:xfrm>
            <a:off x="0" y="236133"/>
            <a:ext cx="9197547" cy="584775"/>
          </a:xfrm>
          <a:prstGeom prst="rect">
            <a:avLst/>
          </a:prstGeom>
          <a:noFill/>
        </p:spPr>
        <p:txBody>
          <a:bodyPr wrap="square" rtlCol="0">
            <a:spAutoFit/>
          </a:bodyPr>
          <a:lstStyle/>
          <a:p>
            <a:pPr algn="ctr"/>
            <a:r>
              <a:rPr lang="fr-CH" sz="3200" b="1" u="sng" dirty="0"/>
              <a:t>M</a:t>
            </a:r>
            <a:r>
              <a:rPr lang="en-GB" sz="3200" b="1" u="sng" dirty="0" err="1"/>
              <a:t>echanical</a:t>
            </a:r>
            <a:r>
              <a:rPr lang="en-GB" sz="3200" b="1" u="sng" dirty="0"/>
              <a:t> Engineering Design Technician</a:t>
            </a:r>
          </a:p>
        </p:txBody>
      </p:sp>
      <p:pic>
        <p:nvPicPr>
          <p:cNvPr id="11" name="Picture 10">
            <a:extLst>
              <a:ext uri="{FF2B5EF4-FFF2-40B4-BE49-F238E27FC236}">
                <a16:creationId xmlns:a16="http://schemas.microsoft.com/office/drawing/2014/main" id="{69902EC2-BFE0-EA7B-65D8-C479A7FFF09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79403" y="964275"/>
            <a:ext cx="3649455" cy="2737091"/>
          </a:xfrm>
          <a:prstGeom prst="rect">
            <a:avLst/>
          </a:prstGeom>
        </p:spPr>
      </p:pic>
      <p:pic>
        <p:nvPicPr>
          <p:cNvPr id="14" name="Picture 13" descr="A person looking at another person&#10;&#10;Description automatically generated with medium confidence">
            <a:extLst>
              <a:ext uri="{FF2B5EF4-FFF2-40B4-BE49-F238E27FC236}">
                <a16:creationId xmlns:a16="http://schemas.microsoft.com/office/drawing/2014/main" id="{CC54E026-360B-63C1-FDE6-D89F8A7AB0EB}"/>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879403" y="3632662"/>
            <a:ext cx="3650400" cy="2436642"/>
          </a:xfrm>
          <a:prstGeom prst="rect">
            <a:avLst/>
          </a:prstGeom>
        </p:spPr>
      </p:pic>
      <p:pic>
        <p:nvPicPr>
          <p:cNvPr id="16" name="Picture 15" descr="A picture containing text, person, person, standing&#10;&#10;Description automatically generated">
            <a:extLst>
              <a:ext uri="{FF2B5EF4-FFF2-40B4-BE49-F238E27FC236}">
                <a16:creationId xmlns:a16="http://schemas.microsoft.com/office/drawing/2014/main" id="{A689A1B7-0CA0-A148-FAD5-AFC6CA056510}"/>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t="10351"/>
          <a:stretch/>
        </p:blipFill>
        <p:spPr>
          <a:xfrm>
            <a:off x="657256" y="820908"/>
            <a:ext cx="3773428" cy="2537120"/>
          </a:xfrm>
          <a:prstGeom prst="rect">
            <a:avLst/>
          </a:prstGeom>
        </p:spPr>
      </p:pic>
      <p:pic>
        <p:nvPicPr>
          <p:cNvPr id="3" name="Picture 2" descr="A high angle view of a factory&#10;&#10;Description automatically generated with medium confidence">
            <a:extLst>
              <a:ext uri="{FF2B5EF4-FFF2-40B4-BE49-F238E27FC236}">
                <a16:creationId xmlns:a16="http://schemas.microsoft.com/office/drawing/2014/main" id="{CC960476-F233-98CE-3900-ADCFA76F6A8B}"/>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t="-21" b="23573"/>
          <a:stretch/>
        </p:blipFill>
        <p:spPr>
          <a:xfrm>
            <a:off x="657257" y="3184580"/>
            <a:ext cx="3773427" cy="2884724"/>
          </a:xfrm>
          <a:prstGeom prst="rect">
            <a:avLst/>
          </a:prstGeom>
        </p:spPr>
      </p:pic>
    </p:spTree>
    <p:extLst>
      <p:ext uri="{BB962C8B-B14F-4D97-AF65-F5344CB8AC3E}">
        <p14:creationId xmlns:p14="http://schemas.microsoft.com/office/powerpoint/2010/main" val="4162882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E955C-D036-C7F9-71BB-24234786B89C}"/>
              </a:ext>
            </a:extLst>
          </p:cNvPr>
          <p:cNvSpPr>
            <a:spLocks noGrp="1"/>
          </p:cNvSpPr>
          <p:nvPr>
            <p:ph type="title"/>
          </p:nvPr>
        </p:nvSpPr>
        <p:spPr/>
        <p:txBody>
          <a:bodyPr>
            <a:normAutofit/>
          </a:bodyPr>
          <a:lstStyle/>
          <a:p>
            <a:r>
              <a:rPr lang="en-GB" b="1" dirty="0"/>
              <a:t>Want to work at CERN?</a:t>
            </a:r>
          </a:p>
        </p:txBody>
      </p:sp>
      <p:sp>
        <p:nvSpPr>
          <p:cNvPr id="3" name="Content Placeholder 2">
            <a:extLst>
              <a:ext uri="{FF2B5EF4-FFF2-40B4-BE49-F238E27FC236}">
                <a16:creationId xmlns:a16="http://schemas.microsoft.com/office/drawing/2014/main" id="{1549AAB6-05BB-C103-BF2C-0BBF47B02F07}"/>
              </a:ext>
            </a:extLst>
          </p:cNvPr>
          <p:cNvSpPr>
            <a:spLocks noGrp="1"/>
          </p:cNvSpPr>
          <p:nvPr>
            <p:ph idx="1"/>
          </p:nvPr>
        </p:nvSpPr>
        <p:spPr/>
        <p:txBody>
          <a:bodyPr/>
          <a:lstStyle/>
          <a:p>
            <a:pPr marL="36576" indent="0">
              <a:buNone/>
            </a:pPr>
            <a:r>
              <a:rPr lang="en-GB" dirty="0"/>
              <a:t>If you’ve liked what you’ve seen:</a:t>
            </a:r>
          </a:p>
          <a:p>
            <a:pPr marL="36576" indent="0">
              <a:buNone/>
            </a:pPr>
            <a:endParaRPr lang="en-GB" dirty="0"/>
          </a:p>
          <a:p>
            <a:r>
              <a:rPr lang="en-GB" dirty="0"/>
              <a:t>Placement during your apprenticeship (talk to Steph for more info)</a:t>
            </a:r>
          </a:p>
          <a:p>
            <a:r>
              <a:rPr lang="en-GB" dirty="0"/>
              <a:t>CERN Technician Training Experience</a:t>
            </a:r>
          </a:p>
          <a:p>
            <a:r>
              <a:rPr lang="en-GB" dirty="0"/>
              <a:t>Google ‘CERN Jobs’</a:t>
            </a:r>
          </a:p>
        </p:txBody>
      </p:sp>
      <p:sp>
        <p:nvSpPr>
          <p:cNvPr id="4" name="Date Placeholder 3">
            <a:extLst>
              <a:ext uri="{FF2B5EF4-FFF2-40B4-BE49-F238E27FC236}">
                <a16:creationId xmlns:a16="http://schemas.microsoft.com/office/drawing/2014/main" id="{5B325A77-AE2F-A9C9-94C6-7BB6D0743D5F}"/>
              </a:ext>
            </a:extLst>
          </p:cNvPr>
          <p:cNvSpPr>
            <a:spLocks noGrp="1"/>
          </p:cNvSpPr>
          <p:nvPr>
            <p:ph type="dt" sz="half" idx="2"/>
          </p:nvPr>
        </p:nvSpPr>
        <p:spPr/>
        <p:txBody>
          <a:bodyPr/>
          <a:lstStyle/>
          <a:p>
            <a:fld id="{43913908-4EF1-FE48-AD15-A61E23EBC998}" type="datetime1">
              <a:rPr lang="en-US" smtClean="0"/>
              <a:t>4/17/2023</a:t>
            </a:fld>
            <a:endParaRPr lang="en-US" dirty="0"/>
          </a:p>
        </p:txBody>
      </p:sp>
      <p:sp>
        <p:nvSpPr>
          <p:cNvPr id="5" name="Footer Placeholder 4">
            <a:extLst>
              <a:ext uri="{FF2B5EF4-FFF2-40B4-BE49-F238E27FC236}">
                <a16:creationId xmlns:a16="http://schemas.microsoft.com/office/drawing/2014/main" id="{A78A02B6-1A72-AF04-A04E-9B0673775A40}"/>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E93EBF9A-42DE-9F9D-10C1-B747C2DB82FE}"/>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929562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1C4A2B3-FB7B-4FD6-AD53-E6791F92A945}"/>
              </a:ext>
            </a:extLst>
          </p:cNvPr>
          <p:cNvPicPr/>
          <p:nvPr/>
        </p:nvPicPr>
        <p:blipFill rotWithShape="1">
          <a:blip r:embed="rId3" cstate="email">
            <a:extLst>
              <a:ext uri="{28A0092B-C50C-407E-A947-70E740481C1C}">
                <a14:useLocalDpi xmlns:a14="http://schemas.microsoft.com/office/drawing/2010/main" val="0"/>
              </a:ext>
            </a:extLst>
          </a:blip>
          <a:srcRect l="1243" r="7789" b="17351"/>
          <a:stretch/>
        </p:blipFill>
        <p:spPr bwMode="auto">
          <a:xfrm rot="10800000">
            <a:off x="469377" y="1318120"/>
            <a:ext cx="3157370" cy="2110879"/>
          </a:xfrm>
          <a:prstGeom prst="rect">
            <a:avLst/>
          </a:prstGeom>
          <a:noFill/>
          <a:ln w="25400">
            <a:solidFill>
              <a:srgbClr val="0070C0"/>
            </a:solidFill>
          </a:ln>
        </p:spPr>
      </p:pic>
      <p:pic>
        <p:nvPicPr>
          <p:cNvPr id="6" name="Picture 5" descr="A picture containing indoor, person, dressed, clothes&#10;&#10;Description automatically generated">
            <a:extLst>
              <a:ext uri="{FF2B5EF4-FFF2-40B4-BE49-F238E27FC236}">
                <a16:creationId xmlns:a16="http://schemas.microsoft.com/office/drawing/2014/main" id="{AAD0858A-3F93-4C71-8839-6463F540D402}"/>
              </a:ext>
            </a:extLst>
          </p:cNvPr>
          <p:cNvPicPr>
            <a:picLocks noChangeAspect="1"/>
          </p:cNvPicPr>
          <p:nvPr/>
        </p:nvPicPr>
        <p:blipFill>
          <a:blip r:embed="rId4"/>
          <a:stretch>
            <a:fillRect/>
          </a:stretch>
        </p:blipFill>
        <p:spPr>
          <a:xfrm>
            <a:off x="6737990" y="1512188"/>
            <a:ext cx="2156416" cy="3833626"/>
          </a:xfrm>
          <a:prstGeom prst="rect">
            <a:avLst/>
          </a:prstGeom>
          <a:ln w="25400">
            <a:solidFill>
              <a:schemeClr val="tx2"/>
            </a:solidFill>
          </a:ln>
        </p:spPr>
      </p:pic>
      <p:pic>
        <p:nvPicPr>
          <p:cNvPr id="7" name="Picture 2" descr="\\cern.ch\dfs\Users\p\pdemares\Documents\My Pictures\HIE Isolde\Cryomodule clean room build area\Start of 1st build\IMG_1860.JPG">
            <a:extLst>
              <a:ext uri="{FF2B5EF4-FFF2-40B4-BE49-F238E27FC236}">
                <a16:creationId xmlns:a16="http://schemas.microsoft.com/office/drawing/2014/main" id="{806DBC36-7746-4479-BBBE-87253CC70082}"/>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779528" y="1512187"/>
            <a:ext cx="2875219" cy="3833625"/>
          </a:xfrm>
          <a:prstGeom prst="rect">
            <a:avLst/>
          </a:prstGeom>
          <a:noFill/>
          <a:ln w="19050">
            <a:solidFill>
              <a:schemeClr val="tx2"/>
            </a:solidFill>
          </a:ln>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6"/>
          <a:stretch>
            <a:fillRect/>
          </a:stretch>
        </p:blipFill>
        <p:spPr>
          <a:xfrm>
            <a:off x="469377" y="3630608"/>
            <a:ext cx="3157371" cy="2107106"/>
          </a:xfrm>
          <a:prstGeom prst="rect">
            <a:avLst/>
          </a:prstGeom>
          <a:ln w="25400">
            <a:solidFill>
              <a:schemeClr val="tx2"/>
            </a:solidFill>
          </a:ln>
        </p:spPr>
      </p:pic>
      <p:sp>
        <p:nvSpPr>
          <p:cNvPr id="4" name="TextBox 3">
            <a:extLst>
              <a:ext uri="{FF2B5EF4-FFF2-40B4-BE49-F238E27FC236}">
                <a16:creationId xmlns:a16="http://schemas.microsoft.com/office/drawing/2014/main" id="{3A535BE8-8E8E-E932-ABD4-CEA4EA6FCA94}"/>
              </a:ext>
            </a:extLst>
          </p:cNvPr>
          <p:cNvSpPr txBox="1"/>
          <p:nvPr/>
        </p:nvSpPr>
        <p:spPr>
          <a:xfrm>
            <a:off x="0" y="236133"/>
            <a:ext cx="9197547" cy="630942"/>
          </a:xfrm>
          <a:prstGeom prst="rect">
            <a:avLst/>
          </a:prstGeom>
          <a:noFill/>
        </p:spPr>
        <p:txBody>
          <a:bodyPr wrap="square" rtlCol="0">
            <a:spAutoFit/>
          </a:bodyPr>
          <a:lstStyle/>
          <a:p>
            <a:pPr algn="ctr"/>
            <a:r>
              <a:rPr lang="en-GB" sz="3500" b="1" u="sng" dirty="0"/>
              <a:t>Process Operations Technical Engineer</a:t>
            </a:r>
          </a:p>
        </p:txBody>
      </p:sp>
    </p:spTree>
    <p:extLst>
      <p:ext uri="{BB962C8B-B14F-4D97-AF65-F5344CB8AC3E}">
        <p14:creationId xmlns:p14="http://schemas.microsoft.com/office/powerpoint/2010/main" val="402472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477" y="994611"/>
            <a:ext cx="9092381" cy="4949113"/>
          </a:xfrm>
        </p:spPr>
        <p:txBody>
          <a:bodyPr>
            <a:normAutofit fontScale="70000" lnSpcReduction="20000"/>
          </a:bodyPr>
          <a:lstStyle/>
          <a:p>
            <a:pPr>
              <a:lnSpc>
                <a:spcPct val="120000"/>
              </a:lnSpc>
            </a:pPr>
            <a:r>
              <a:rPr lang="en-GB" sz="2400" dirty="0"/>
              <a:t>Harwell Laboratory – United Kingdom Atomic Energy Authority UKAEA – </a:t>
            </a:r>
            <a:br>
              <a:rPr lang="en-GB" sz="2400" dirty="0"/>
            </a:br>
            <a:r>
              <a:rPr lang="en-GB" sz="2400" b="1" dirty="0"/>
              <a:t>Mechanical Engineering Apprenticeship: 1982 – 1986.</a:t>
            </a:r>
          </a:p>
          <a:p>
            <a:pPr>
              <a:lnSpc>
                <a:spcPct val="120000"/>
              </a:lnSpc>
            </a:pPr>
            <a:r>
              <a:rPr lang="en-GB" sz="2400" dirty="0"/>
              <a:t>Final qualification: Instrument maker</a:t>
            </a:r>
          </a:p>
          <a:p>
            <a:pPr>
              <a:lnSpc>
                <a:spcPct val="120000"/>
              </a:lnSpc>
            </a:pPr>
            <a:endParaRPr lang="en-GB" sz="2400" dirty="0"/>
          </a:p>
          <a:p>
            <a:pPr>
              <a:lnSpc>
                <a:spcPct val="120000"/>
              </a:lnSpc>
            </a:pPr>
            <a:r>
              <a:rPr lang="en-GB" sz="2400" dirty="0"/>
              <a:t>Harwell Laboratories UKAEA – </a:t>
            </a:r>
            <a:r>
              <a:rPr lang="en-GB" sz="2400" b="1" dirty="0"/>
              <a:t>Mechanical Technician: 1986 – 2005</a:t>
            </a:r>
          </a:p>
          <a:p>
            <a:pPr>
              <a:lnSpc>
                <a:spcPct val="120000"/>
              </a:lnSpc>
            </a:pPr>
            <a:r>
              <a:rPr lang="en-GB" sz="2400" dirty="0"/>
              <a:t>Culham laboratory working on DITE, MASS and JET fusion projects </a:t>
            </a:r>
            <a:br>
              <a:rPr lang="en-GB" sz="2400" dirty="0"/>
            </a:br>
            <a:endParaRPr lang="en-GB" sz="2400" b="1" dirty="0"/>
          </a:p>
          <a:p>
            <a:pPr>
              <a:lnSpc>
                <a:spcPct val="120000"/>
              </a:lnSpc>
            </a:pPr>
            <a:r>
              <a:rPr lang="en-GB" sz="2400" dirty="0"/>
              <a:t>Diamond Light Source</a:t>
            </a:r>
            <a:r>
              <a:rPr lang="en-GB" sz="2400" b="1" dirty="0"/>
              <a:t> - Senior Beamline Technician:</a:t>
            </a:r>
            <a:br>
              <a:rPr lang="en-GB" sz="2400" b="1" dirty="0"/>
            </a:br>
            <a:r>
              <a:rPr lang="en-GB" sz="2400" b="1" dirty="0"/>
              <a:t>2005 – 2012</a:t>
            </a:r>
          </a:p>
          <a:p>
            <a:pPr>
              <a:lnSpc>
                <a:spcPct val="120000"/>
              </a:lnSpc>
            </a:pPr>
            <a:r>
              <a:rPr lang="en-GB" sz="2400" b="1" dirty="0"/>
              <a:t> </a:t>
            </a:r>
          </a:p>
          <a:p>
            <a:pPr>
              <a:lnSpc>
                <a:spcPct val="120000"/>
              </a:lnSpc>
            </a:pPr>
            <a:r>
              <a:rPr lang="en-GB" sz="2400" dirty="0"/>
              <a:t>CERN</a:t>
            </a:r>
            <a:r>
              <a:rPr lang="en-GB" sz="2400" b="1" dirty="0"/>
              <a:t> –</a:t>
            </a:r>
            <a:r>
              <a:rPr lang="en-GB" sz="2400" b="1" dirty="0" err="1"/>
              <a:t>T</a:t>
            </a:r>
            <a:r>
              <a:rPr lang="en-GB" sz="2400" b="1" i="0" dirty="0" err="1">
                <a:effectLst/>
              </a:rPr>
              <a:t>echnicien</a:t>
            </a:r>
            <a:r>
              <a:rPr lang="en-GB" sz="2400" b="1" i="0" dirty="0">
                <a:effectLst/>
              </a:rPr>
              <a:t> </a:t>
            </a:r>
            <a:r>
              <a:rPr lang="en-GB" sz="2400" b="1" dirty="0" err="1"/>
              <a:t>S</a:t>
            </a:r>
            <a:r>
              <a:rPr lang="en-GB" sz="2400" b="1" i="0" dirty="0" err="1">
                <a:effectLst/>
              </a:rPr>
              <a:t>upérieur</a:t>
            </a:r>
            <a:r>
              <a:rPr lang="en-GB" sz="2400" b="1" i="0" dirty="0">
                <a:effectLst/>
              </a:rPr>
              <a:t>: </a:t>
            </a:r>
            <a:r>
              <a:rPr lang="en-GB" sz="2400" dirty="0"/>
              <a:t>Magnets group </a:t>
            </a:r>
            <a:r>
              <a:rPr lang="en-GB" sz="2400" b="1" dirty="0"/>
              <a:t>-  2012 – April 2023 </a:t>
            </a:r>
          </a:p>
          <a:p>
            <a:pPr>
              <a:lnSpc>
                <a:spcPct val="120000"/>
              </a:lnSpc>
            </a:pPr>
            <a:r>
              <a:rPr lang="en-GB" sz="2400" dirty="0"/>
              <a:t>CERN</a:t>
            </a:r>
            <a:r>
              <a:rPr lang="en-GB" sz="2400" b="1" dirty="0"/>
              <a:t> –</a:t>
            </a:r>
            <a:r>
              <a:rPr lang="en-GB" sz="2400" b="1" dirty="0" err="1"/>
              <a:t>T</a:t>
            </a:r>
            <a:r>
              <a:rPr lang="en-GB" sz="2400" b="1" i="0" dirty="0" err="1">
                <a:effectLst/>
              </a:rPr>
              <a:t>echnicien</a:t>
            </a:r>
            <a:r>
              <a:rPr lang="en-GB" sz="2400" b="1" i="0" dirty="0">
                <a:effectLst/>
              </a:rPr>
              <a:t> </a:t>
            </a:r>
            <a:r>
              <a:rPr lang="en-GB" sz="2400" b="1" dirty="0" err="1"/>
              <a:t>S</a:t>
            </a:r>
            <a:r>
              <a:rPr lang="en-GB" sz="2400" b="1" i="0" dirty="0" err="1">
                <a:effectLst/>
              </a:rPr>
              <a:t>upérieur</a:t>
            </a:r>
            <a:r>
              <a:rPr lang="en-GB" sz="2400" b="1" i="0" dirty="0">
                <a:effectLst/>
              </a:rPr>
              <a:t>: </a:t>
            </a:r>
            <a:r>
              <a:rPr lang="en-GB" sz="2400" dirty="0"/>
              <a:t>Vacuum group </a:t>
            </a:r>
            <a:r>
              <a:rPr lang="en-GB" sz="2400" b="1" dirty="0"/>
              <a:t>– April 2023-  present</a:t>
            </a:r>
          </a:p>
          <a:p>
            <a:pPr>
              <a:lnSpc>
                <a:spcPct val="120000"/>
              </a:lnSpc>
            </a:pPr>
            <a:endParaRPr lang="en-GB" sz="2400" b="1" dirty="0"/>
          </a:p>
          <a:p>
            <a:pPr>
              <a:lnSpc>
                <a:spcPct val="120000"/>
              </a:lnSpc>
            </a:pPr>
            <a:r>
              <a:rPr lang="en-GB" sz="2400" b="1" dirty="0"/>
              <a:t>Original Qualifications:</a:t>
            </a:r>
            <a:br>
              <a:rPr lang="en-GB" sz="2400" dirty="0"/>
            </a:br>
            <a:r>
              <a:rPr lang="en-GB" sz="2400" dirty="0"/>
              <a:t>City and Guilds Certificate in Mechanical Engineering</a:t>
            </a:r>
          </a:p>
        </p:txBody>
      </p:sp>
      <p:sp>
        <p:nvSpPr>
          <p:cNvPr id="5" name="TextBox 4">
            <a:extLst>
              <a:ext uri="{FF2B5EF4-FFF2-40B4-BE49-F238E27FC236}">
                <a16:creationId xmlns:a16="http://schemas.microsoft.com/office/drawing/2014/main" id="{E9665B47-9F9D-75CB-BB9D-07A2D4B33623}"/>
              </a:ext>
            </a:extLst>
          </p:cNvPr>
          <p:cNvSpPr txBox="1"/>
          <p:nvPr/>
        </p:nvSpPr>
        <p:spPr>
          <a:xfrm>
            <a:off x="-26774" y="226708"/>
            <a:ext cx="9197547" cy="630942"/>
          </a:xfrm>
          <a:prstGeom prst="rect">
            <a:avLst/>
          </a:prstGeom>
          <a:noFill/>
        </p:spPr>
        <p:txBody>
          <a:bodyPr wrap="square" rtlCol="0">
            <a:spAutoFit/>
          </a:bodyPr>
          <a:lstStyle/>
          <a:p>
            <a:pPr algn="ctr"/>
            <a:r>
              <a:rPr lang="en-GB" sz="3500" b="1" u="sng" dirty="0"/>
              <a:t>Graeme Barlow – Career History</a:t>
            </a:r>
          </a:p>
        </p:txBody>
      </p:sp>
    </p:spTree>
    <p:extLst>
      <p:ext uri="{BB962C8B-B14F-4D97-AF65-F5344CB8AC3E}">
        <p14:creationId xmlns:p14="http://schemas.microsoft.com/office/powerpoint/2010/main" val="687438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A535BE8-8E8E-E932-ABD4-CEA4EA6FCA94}"/>
              </a:ext>
            </a:extLst>
          </p:cNvPr>
          <p:cNvSpPr txBox="1"/>
          <p:nvPr/>
        </p:nvSpPr>
        <p:spPr>
          <a:xfrm>
            <a:off x="-53547" y="236133"/>
            <a:ext cx="9197547" cy="646331"/>
          </a:xfrm>
          <a:prstGeom prst="rect">
            <a:avLst/>
          </a:prstGeom>
          <a:noFill/>
        </p:spPr>
        <p:txBody>
          <a:bodyPr wrap="square" rtlCol="0">
            <a:spAutoFit/>
          </a:bodyPr>
          <a:lstStyle/>
          <a:p>
            <a:pPr algn="ctr"/>
            <a:r>
              <a:rPr lang="en-GB" sz="3600" b="1" u="sng" dirty="0" err="1">
                <a:latin typeface="+mj-lt"/>
              </a:rPr>
              <a:t>T</a:t>
            </a:r>
            <a:r>
              <a:rPr lang="en-GB" sz="3600" b="1" i="0" u="sng" dirty="0" err="1">
                <a:effectLst/>
                <a:latin typeface="+mj-lt"/>
              </a:rPr>
              <a:t>echnicien</a:t>
            </a:r>
            <a:r>
              <a:rPr lang="en-GB" sz="3600" b="1" i="0" u="sng" dirty="0">
                <a:effectLst/>
                <a:latin typeface="+mj-lt"/>
              </a:rPr>
              <a:t> </a:t>
            </a:r>
            <a:r>
              <a:rPr lang="en-GB" sz="3600" b="1" i="0" u="sng" dirty="0" err="1">
                <a:effectLst/>
                <a:latin typeface="+mj-lt"/>
              </a:rPr>
              <a:t>Supérieur</a:t>
            </a:r>
            <a:r>
              <a:rPr lang="en-GB" sz="3500" b="1" u="sng" dirty="0">
                <a:latin typeface="+mj-lt"/>
              </a:rPr>
              <a:t> - </a:t>
            </a:r>
            <a:r>
              <a:rPr lang="en-GB" sz="3500" b="1" u="sng" dirty="0"/>
              <a:t>Vacuum</a:t>
            </a:r>
          </a:p>
        </p:txBody>
      </p:sp>
      <p:pic>
        <p:nvPicPr>
          <p:cNvPr id="1026" name="Picture 2" descr="No photo description available.">
            <a:extLst>
              <a:ext uri="{FF2B5EF4-FFF2-40B4-BE49-F238E27FC236}">
                <a16:creationId xmlns:a16="http://schemas.microsoft.com/office/drawing/2014/main" id="{B0509FB2-EABF-A9A3-D0CE-4577318265E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8907" y="913026"/>
            <a:ext cx="3810000" cy="2671630"/>
          </a:xfrm>
          <a:prstGeom prst="rect">
            <a:avLst/>
          </a:prstGeom>
          <a:ln w="12700">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 name="Picture 2" descr="A person standing in a factory&#10;&#10;Description automatically generated">
            <a:extLst>
              <a:ext uri="{FF2B5EF4-FFF2-40B4-BE49-F238E27FC236}">
                <a16:creationId xmlns:a16="http://schemas.microsoft.com/office/drawing/2014/main" id="{12B858A0-3FFB-95ED-CE34-AE504AB06E7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18907" y="3812153"/>
            <a:ext cx="4387516" cy="2132820"/>
          </a:xfrm>
          <a:prstGeom prst="rect">
            <a:avLst/>
          </a:prstGeom>
          <a:ln w="12700">
            <a:solidFill>
              <a:schemeClr val="tx1"/>
            </a:solidFill>
          </a:ln>
          <a:effectLst>
            <a:outerShdw blurRad="292100" dist="139700" dir="2700000" algn="tl" rotWithShape="0">
              <a:srgbClr val="333333">
                <a:alpha val="65000"/>
              </a:srgbClr>
            </a:outerShdw>
          </a:effectLst>
        </p:spPr>
      </p:pic>
      <p:pic>
        <p:nvPicPr>
          <p:cNvPr id="1032" name="Picture 8" descr="Image Gallery - - Diamond Light Source">
            <a:extLst>
              <a:ext uri="{FF2B5EF4-FFF2-40B4-BE49-F238E27FC236}">
                <a16:creationId xmlns:a16="http://schemas.microsoft.com/office/drawing/2014/main" id="{DF4CC179-63CD-F687-0126-16B8AEE1E3F0}"/>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587230" y="1281745"/>
            <a:ext cx="2862425" cy="1611136"/>
          </a:xfrm>
          <a:prstGeom prst="rect">
            <a:avLst/>
          </a:prstGeom>
          <a:ln w="15875">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4" name="Picture 10" descr="Reliability Studies for the Joint European Torus (JET) experimental reactor">
            <a:extLst>
              <a:ext uri="{FF2B5EF4-FFF2-40B4-BE49-F238E27FC236}">
                <a16:creationId xmlns:a16="http://schemas.microsoft.com/office/drawing/2014/main" id="{1AA83CF5-8A91-1E59-F067-EAE77A571B2C}"/>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449655" y="1150857"/>
            <a:ext cx="2590071" cy="1321116"/>
          </a:xfrm>
          <a:prstGeom prst="rect">
            <a:avLst/>
          </a:prstGeom>
          <a:ln w="12700">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AC524E5F-D409-C03B-D063-44646BE4E607}"/>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948989" y="2961141"/>
            <a:ext cx="3978442" cy="2983832"/>
          </a:xfrm>
          <a:prstGeom prst="rect">
            <a:avLst/>
          </a:prstGeom>
          <a:ln w="12700">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0034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8870" y="1878106"/>
            <a:ext cx="8523514" cy="4486448"/>
          </a:xfrm>
        </p:spPr>
        <p:txBody>
          <a:bodyPr>
            <a:normAutofit/>
          </a:bodyPr>
          <a:lstStyle/>
          <a:p>
            <a:r>
              <a:rPr lang="en-GB" sz="2000" b="1" u="sng" dirty="0"/>
              <a:t>2015-17</a:t>
            </a:r>
            <a:r>
              <a:rPr lang="en-GB" sz="2000" dirty="0"/>
              <a:t>	 BTEC Level 3 Extended Diploma in General Engineering, Cronton Sixth Form College, Widnes, UK.</a:t>
            </a:r>
            <a:endParaRPr lang="en-GB" sz="1100" dirty="0"/>
          </a:p>
          <a:p>
            <a:r>
              <a:rPr lang="en-GB" sz="2000" b="1" u="sng" dirty="0"/>
              <a:t>2017-18</a:t>
            </a:r>
            <a:r>
              <a:rPr lang="en-GB" sz="2000" dirty="0"/>
              <a:t>	 Performing Engineering Operations NVQ, Trafford college,  Manchester, UK.</a:t>
            </a:r>
            <a:endParaRPr lang="en-GB" sz="1800" dirty="0"/>
          </a:p>
          <a:p>
            <a:r>
              <a:rPr lang="en-GB" sz="2000" b="1" u="sng" dirty="0"/>
              <a:t>2017-2020</a:t>
            </a:r>
            <a:r>
              <a:rPr lang="en-GB" sz="2000" dirty="0"/>
              <a:t>	 Engineering Apprentice at MWH Treatment, UK.</a:t>
            </a:r>
          </a:p>
          <a:p>
            <a:r>
              <a:rPr lang="en-GB" sz="2000" b="1" u="sng" dirty="0"/>
              <a:t>July 2020-</a:t>
            </a:r>
            <a:r>
              <a:rPr lang="en-GB" sz="2000" dirty="0"/>
              <a:t>	 TTE Technician at CERN</a:t>
            </a:r>
          </a:p>
          <a:p>
            <a:pPr lvl="1"/>
            <a:r>
              <a:rPr lang="en-GB" sz="1800" b="1" i="1" dirty="0"/>
              <a:t>07/2020 – 05/2022:</a:t>
            </a:r>
            <a:r>
              <a:rPr lang="en-GB" sz="1800" dirty="0"/>
              <a:t> SY-RF-AC (Systems-Radio Frequency-Amplifiers &amp; Couplers). Mechanical technician, working on HL-LHC designs and documentation.</a:t>
            </a:r>
          </a:p>
          <a:p>
            <a:pPr lvl="1"/>
            <a:r>
              <a:rPr lang="en-GB" sz="1800" b="1" i="1" dirty="0"/>
              <a:t>01/2023- Present: </a:t>
            </a:r>
            <a:r>
              <a:rPr lang="en-GB" sz="1800" dirty="0"/>
              <a:t>SY-BI-ML (Systems-Beams Instrumentation-Mechanics &amp; logistics). Mechanical technician, working on instrumentation designs new &amp; old. </a:t>
            </a:r>
          </a:p>
          <a:p>
            <a:endParaRPr lang="en-GB" dirty="0"/>
          </a:p>
        </p:txBody>
      </p:sp>
      <p:sp>
        <p:nvSpPr>
          <p:cNvPr id="7" name="TextBox 6">
            <a:extLst>
              <a:ext uri="{FF2B5EF4-FFF2-40B4-BE49-F238E27FC236}">
                <a16:creationId xmlns:a16="http://schemas.microsoft.com/office/drawing/2014/main" id="{90DFB0EC-0FFD-0610-1BB6-31D361C055F5}"/>
              </a:ext>
            </a:extLst>
          </p:cNvPr>
          <p:cNvSpPr txBox="1"/>
          <p:nvPr/>
        </p:nvSpPr>
        <p:spPr>
          <a:xfrm>
            <a:off x="0" y="624075"/>
            <a:ext cx="9197547" cy="630942"/>
          </a:xfrm>
          <a:prstGeom prst="rect">
            <a:avLst/>
          </a:prstGeom>
          <a:noFill/>
        </p:spPr>
        <p:txBody>
          <a:bodyPr wrap="square" rtlCol="0">
            <a:spAutoFit/>
          </a:bodyPr>
          <a:lstStyle/>
          <a:p>
            <a:pPr algn="ctr"/>
            <a:r>
              <a:rPr lang="en-GB" sz="3500" b="1" u="sng" dirty="0"/>
              <a:t>Abigail Rhian Lee – Career History</a:t>
            </a:r>
          </a:p>
        </p:txBody>
      </p:sp>
    </p:spTree>
    <p:extLst>
      <p:ext uri="{BB962C8B-B14F-4D97-AF65-F5344CB8AC3E}">
        <p14:creationId xmlns:p14="http://schemas.microsoft.com/office/powerpoint/2010/main" val="1408229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8B1A57-5175-D8A1-3CE2-200262DDFFE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400000">
            <a:off x="188036" y="1209284"/>
            <a:ext cx="2536824" cy="1902618"/>
          </a:xfrm>
          <a:prstGeom prst="rect">
            <a:avLst/>
          </a:prstGeom>
          <a:ln w="19050">
            <a:solidFill>
              <a:schemeClr val="tx1"/>
            </a:solidFill>
          </a:ln>
        </p:spPr>
      </p:pic>
      <p:sp>
        <p:nvSpPr>
          <p:cNvPr id="2" name="TextBox 1">
            <a:extLst>
              <a:ext uri="{FF2B5EF4-FFF2-40B4-BE49-F238E27FC236}">
                <a16:creationId xmlns:a16="http://schemas.microsoft.com/office/drawing/2014/main" id="{F8B46A13-C9F9-7F0C-EA87-85C871E451C9}"/>
              </a:ext>
            </a:extLst>
          </p:cNvPr>
          <p:cNvSpPr txBox="1"/>
          <p:nvPr/>
        </p:nvSpPr>
        <p:spPr>
          <a:xfrm>
            <a:off x="0" y="261239"/>
            <a:ext cx="9197547" cy="630942"/>
          </a:xfrm>
          <a:prstGeom prst="rect">
            <a:avLst/>
          </a:prstGeom>
          <a:noFill/>
        </p:spPr>
        <p:txBody>
          <a:bodyPr wrap="square" rtlCol="0">
            <a:spAutoFit/>
          </a:bodyPr>
          <a:lstStyle/>
          <a:p>
            <a:pPr algn="ctr"/>
            <a:r>
              <a:rPr lang="en-GB" sz="3500" b="1" u="sng" dirty="0"/>
              <a:t>TTE Technician</a:t>
            </a:r>
          </a:p>
        </p:txBody>
      </p:sp>
      <p:pic>
        <p:nvPicPr>
          <p:cNvPr id="4" name="Picture 3" descr="A person standing in a tunnel&#10;&#10;Description automatically generated with low confidence">
            <a:extLst>
              <a:ext uri="{FF2B5EF4-FFF2-40B4-BE49-F238E27FC236}">
                <a16:creationId xmlns:a16="http://schemas.microsoft.com/office/drawing/2014/main" id="{7AA9D499-6F92-D538-D327-C9EE8A74A690}"/>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5139" y="3533778"/>
            <a:ext cx="1902618" cy="2536824"/>
          </a:xfrm>
          <a:prstGeom prst="rect">
            <a:avLst/>
          </a:prstGeom>
          <a:ln w="19050">
            <a:solidFill>
              <a:schemeClr val="tx1"/>
            </a:solidFill>
          </a:ln>
        </p:spPr>
      </p:pic>
      <p:pic>
        <p:nvPicPr>
          <p:cNvPr id="7" name="Picture 6" descr="A person standing next to a machine&#10;&#10;Description automatically generated with medium confidence">
            <a:extLst>
              <a:ext uri="{FF2B5EF4-FFF2-40B4-BE49-F238E27FC236}">
                <a16:creationId xmlns:a16="http://schemas.microsoft.com/office/drawing/2014/main" id="{15CDEB3F-3DFD-A747-C515-A776523B44C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009379" y="1359463"/>
            <a:ext cx="2629482" cy="3505976"/>
          </a:xfrm>
          <a:prstGeom prst="rect">
            <a:avLst/>
          </a:prstGeom>
          <a:ln w="19050">
            <a:solidFill>
              <a:schemeClr val="tx1"/>
            </a:solidFill>
          </a:ln>
        </p:spPr>
      </p:pic>
      <p:sp>
        <p:nvSpPr>
          <p:cNvPr id="8" name="TextBox 7">
            <a:extLst>
              <a:ext uri="{FF2B5EF4-FFF2-40B4-BE49-F238E27FC236}">
                <a16:creationId xmlns:a16="http://schemas.microsoft.com/office/drawing/2014/main" id="{7BF925A5-0878-AC15-72AA-A057FCAFC8CD}"/>
              </a:ext>
            </a:extLst>
          </p:cNvPr>
          <p:cNvSpPr txBox="1"/>
          <p:nvPr/>
        </p:nvSpPr>
        <p:spPr>
          <a:xfrm>
            <a:off x="505139" y="3059674"/>
            <a:ext cx="697832" cy="369332"/>
          </a:xfrm>
          <a:prstGeom prst="rect">
            <a:avLst/>
          </a:prstGeom>
          <a:noFill/>
        </p:spPr>
        <p:txBody>
          <a:bodyPr wrap="square" rtlCol="0">
            <a:spAutoFit/>
          </a:bodyPr>
          <a:lstStyle/>
          <a:p>
            <a:r>
              <a:rPr lang="en-US" dirty="0">
                <a:solidFill>
                  <a:schemeClr val="bg1"/>
                </a:solidFill>
              </a:rPr>
              <a:t>SPS</a:t>
            </a:r>
            <a:endParaRPr lang="en-GB" dirty="0">
              <a:solidFill>
                <a:schemeClr val="bg1"/>
              </a:solidFill>
            </a:endParaRPr>
          </a:p>
        </p:txBody>
      </p:sp>
      <p:sp>
        <p:nvSpPr>
          <p:cNvPr id="9" name="TextBox 8">
            <a:extLst>
              <a:ext uri="{FF2B5EF4-FFF2-40B4-BE49-F238E27FC236}">
                <a16:creationId xmlns:a16="http://schemas.microsoft.com/office/drawing/2014/main" id="{F1E886BD-E343-002B-45E4-ECA2C7EF120B}"/>
              </a:ext>
            </a:extLst>
          </p:cNvPr>
          <p:cNvSpPr txBox="1"/>
          <p:nvPr/>
        </p:nvSpPr>
        <p:spPr>
          <a:xfrm>
            <a:off x="505139" y="5701270"/>
            <a:ext cx="697832" cy="369332"/>
          </a:xfrm>
          <a:prstGeom prst="rect">
            <a:avLst/>
          </a:prstGeom>
          <a:noFill/>
        </p:spPr>
        <p:txBody>
          <a:bodyPr wrap="square" rtlCol="0">
            <a:spAutoFit/>
          </a:bodyPr>
          <a:lstStyle/>
          <a:p>
            <a:r>
              <a:rPr lang="en-US" dirty="0">
                <a:solidFill>
                  <a:schemeClr val="bg1"/>
                </a:solidFill>
              </a:rPr>
              <a:t>LHC</a:t>
            </a:r>
            <a:endParaRPr lang="en-GB" dirty="0">
              <a:solidFill>
                <a:schemeClr val="bg1"/>
              </a:solidFill>
            </a:endParaRPr>
          </a:p>
        </p:txBody>
      </p:sp>
      <p:sp>
        <p:nvSpPr>
          <p:cNvPr id="10" name="TextBox 9">
            <a:extLst>
              <a:ext uri="{FF2B5EF4-FFF2-40B4-BE49-F238E27FC236}">
                <a16:creationId xmlns:a16="http://schemas.microsoft.com/office/drawing/2014/main" id="{8CAE94A8-4DD9-5975-9B44-4DFC49B0A012}"/>
              </a:ext>
            </a:extLst>
          </p:cNvPr>
          <p:cNvSpPr txBox="1"/>
          <p:nvPr/>
        </p:nvSpPr>
        <p:spPr>
          <a:xfrm>
            <a:off x="8146874" y="4496107"/>
            <a:ext cx="601580" cy="369332"/>
          </a:xfrm>
          <a:prstGeom prst="rect">
            <a:avLst/>
          </a:prstGeom>
          <a:noFill/>
        </p:spPr>
        <p:txBody>
          <a:bodyPr wrap="square" rtlCol="0">
            <a:spAutoFit/>
          </a:bodyPr>
          <a:lstStyle/>
          <a:p>
            <a:r>
              <a:rPr lang="en-US" dirty="0">
                <a:solidFill>
                  <a:schemeClr val="bg1"/>
                </a:solidFill>
              </a:rPr>
              <a:t>AD</a:t>
            </a:r>
            <a:endParaRPr lang="en-GB" dirty="0">
              <a:solidFill>
                <a:schemeClr val="bg1"/>
              </a:solidFill>
            </a:endParaRPr>
          </a:p>
        </p:txBody>
      </p:sp>
      <p:sp>
        <p:nvSpPr>
          <p:cNvPr id="11" name="Rectangle 2">
            <a:extLst>
              <a:ext uri="{FF2B5EF4-FFF2-40B4-BE49-F238E27FC236}">
                <a16:creationId xmlns:a16="http://schemas.microsoft.com/office/drawing/2014/main" id="{84855009-B41C-5FFD-5B40-173BF4200FC9}"/>
              </a:ext>
            </a:extLst>
          </p:cNvPr>
          <p:cNvSpPr>
            <a:spLocks noChangeArrowheads="1"/>
          </p:cNvSpPr>
          <p:nvPr/>
        </p:nvSpPr>
        <p:spPr bwMode="auto">
          <a:xfrm flipV="1">
            <a:off x="-17435838" y="-11480801"/>
            <a:ext cx="303585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025" name="Picture 1">
            <a:extLst>
              <a:ext uri="{FF2B5EF4-FFF2-40B4-BE49-F238E27FC236}">
                <a16:creationId xmlns:a16="http://schemas.microsoft.com/office/drawing/2014/main" id="{5A000FB8-44E8-B3EA-F96A-76D25FEEA617}"/>
              </a:ext>
            </a:extLst>
          </p:cNvPr>
          <p:cNvPicPr>
            <a:picLocks noChangeAspect="1" noChangeArrowheads="1"/>
          </p:cNvPicPr>
          <p:nvPr/>
        </p:nvPicPr>
        <p:blipFill>
          <a:blip r:embed="rId6" r:link="rId7" cstate="email">
            <a:extLst>
              <a:ext uri="{28A0092B-C50C-407E-A947-70E740481C1C}">
                <a14:useLocalDpi xmlns:a14="http://schemas.microsoft.com/office/drawing/2010/main" val="0"/>
              </a:ext>
            </a:extLst>
          </a:blip>
          <a:srcRect/>
          <a:stretch>
            <a:fillRect/>
          </a:stretch>
        </p:blipFill>
        <p:spPr bwMode="auto">
          <a:xfrm>
            <a:off x="2517351" y="892180"/>
            <a:ext cx="3382434" cy="25368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2" name="Rectangle 4">
            <a:extLst>
              <a:ext uri="{FF2B5EF4-FFF2-40B4-BE49-F238E27FC236}">
                <a16:creationId xmlns:a16="http://schemas.microsoft.com/office/drawing/2014/main" id="{EB07F5CF-878D-F364-9811-B737F7261576}"/>
              </a:ext>
            </a:extLst>
          </p:cNvPr>
          <p:cNvSpPr>
            <a:spLocks noChangeArrowheads="1"/>
          </p:cNvSpPr>
          <p:nvPr/>
        </p:nvSpPr>
        <p:spPr bwMode="auto">
          <a:xfrm flipV="1">
            <a:off x="-6942667" y="-2667000"/>
            <a:ext cx="778933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027" name="Picture 3">
            <a:extLst>
              <a:ext uri="{FF2B5EF4-FFF2-40B4-BE49-F238E27FC236}">
                <a16:creationId xmlns:a16="http://schemas.microsoft.com/office/drawing/2014/main" id="{60DDB731-9B17-44C9-7F9D-A0ECEAD05092}"/>
              </a:ext>
            </a:extLst>
          </p:cNvPr>
          <p:cNvPicPr>
            <a:picLocks noChangeAspect="1" noChangeArrowheads="1"/>
          </p:cNvPicPr>
          <p:nvPr/>
        </p:nvPicPr>
        <p:blipFill>
          <a:blip r:embed="rId8" r:link="rId9" cstate="email">
            <a:extLst>
              <a:ext uri="{28A0092B-C50C-407E-A947-70E740481C1C}">
                <a14:useLocalDpi xmlns:a14="http://schemas.microsoft.com/office/drawing/2010/main" val="0"/>
              </a:ext>
            </a:extLst>
          </a:blip>
          <a:srcRect/>
          <a:stretch>
            <a:fillRect/>
          </a:stretch>
        </p:blipFill>
        <p:spPr bwMode="auto">
          <a:xfrm>
            <a:off x="2517352" y="3533778"/>
            <a:ext cx="3382434" cy="2536825"/>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0741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0DFB0EC-0FFD-0610-1BB6-31D361C055F5}"/>
              </a:ext>
            </a:extLst>
          </p:cNvPr>
          <p:cNvSpPr txBox="1"/>
          <p:nvPr/>
        </p:nvSpPr>
        <p:spPr>
          <a:xfrm>
            <a:off x="1271016" y="509151"/>
            <a:ext cx="6537960" cy="730250"/>
          </a:xfrm>
          <a:prstGeom prst="rect">
            <a:avLst/>
          </a:prstGeom>
        </p:spPr>
        <p:txBody>
          <a:bodyPr vert="horz" lIns="45720" tIns="0" rIns="45720" bIns="0" rtlCol="0" anchor="t">
            <a:normAutofit/>
          </a:bodyPr>
          <a:lstStyle/>
          <a:p>
            <a:pPr algn="ctr">
              <a:spcBef>
                <a:spcPct val="0"/>
              </a:spcBef>
              <a:spcAft>
                <a:spcPts val="600"/>
              </a:spcAft>
            </a:pPr>
            <a:r>
              <a:rPr lang="en-GB" sz="2400" b="1" u="sng" dirty="0">
                <a:latin typeface="+mj-lt"/>
                <a:ea typeface="+mj-ea"/>
                <a:cs typeface="+mj-cs"/>
              </a:rPr>
              <a:t>Joel Murray Davies – Career History</a:t>
            </a:r>
          </a:p>
        </p:txBody>
      </p:sp>
      <p:sp>
        <p:nvSpPr>
          <p:cNvPr id="25" name="Date Placeholder 4">
            <a:extLst>
              <a:ext uri="{FF2B5EF4-FFF2-40B4-BE49-F238E27FC236}">
                <a16:creationId xmlns:a16="http://schemas.microsoft.com/office/drawing/2014/main" id="{646EFCF7-BE64-67B4-CB7C-74976A7363BD}"/>
              </a:ext>
            </a:extLst>
          </p:cNvPr>
          <p:cNvSpPr>
            <a:spLocks noGrp="1"/>
          </p:cNvSpPr>
          <p:nvPr>
            <p:ph type="dt" sz="half" idx="10"/>
          </p:nvPr>
        </p:nvSpPr>
        <p:spPr>
          <a:xfrm>
            <a:off x="2969335" y="6362377"/>
            <a:ext cx="2133600" cy="365125"/>
          </a:xfrm>
        </p:spPr>
        <p:txBody>
          <a:bodyPr/>
          <a:lstStyle/>
          <a:p>
            <a:pPr>
              <a:spcAft>
                <a:spcPts val="600"/>
              </a:spcAft>
            </a:pPr>
            <a:fld id="{675C63EC-9147-6E43-B1C5-595DF9CCBB2A}" type="datetime1">
              <a:rPr lang="en-US" smtClean="0"/>
              <a:pPr>
                <a:spcAft>
                  <a:spcPts val="600"/>
                </a:spcAft>
              </a:pPr>
              <a:t>4/17/2023</a:t>
            </a:fld>
            <a:endParaRPr lang="en-US"/>
          </a:p>
        </p:txBody>
      </p:sp>
      <p:sp>
        <p:nvSpPr>
          <p:cNvPr id="26" name="Footer Placeholder 5">
            <a:extLst>
              <a:ext uri="{FF2B5EF4-FFF2-40B4-BE49-F238E27FC236}">
                <a16:creationId xmlns:a16="http://schemas.microsoft.com/office/drawing/2014/main" id="{3DEB8CBE-AAB3-FDA9-4182-3BE42087A607}"/>
              </a:ext>
            </a:extLst>
          </p:cNvPr>
          <p:cNvSpPr>
            <a:spLocks noGrp="1"/>
          </p:cNvSpPr>
          <p:nvPr>
            <p:ph type="ftr" sz="quarter" idx="3"/>
          </p:nvPr>
        </p:nvSpPr>
        <p:spPr>
          <a:xfrm>
            <a:off x="5182756" y="6356350"/>
            <a:ext cx="2895600" cy="365125"/>
          </a:xfrm>
        </p:spPr>
        <p:txBody>
          <a:bodyPr/>
          <a:lstStyle/>
          <a:p>
            <a:pPr>
              <a:spcAft>
                <a:spcPts val="600"/>
              </a:spcAft>
            </a:pPr>
            <a:r>
              <a:rPr lang="en-US"/>
              <a:t>Document reference</a:t>
            </a:r>
          </a:p>
        </p:txBody>
      </p:sp>
      <p:sp>
        <p:nvSpPr>
          <p:cNvPr id="27" name="Slide Number Placeholder 6">
            <a:extLst>
              <a:ext uri="{FF2B5EF4-FFF2-40B4-BE49-F238E27FC236}">
                <a16:creationId xmlns:a16="http://schemas.microsoft.com/office/drawing/2014/main" id="{1BE44CF7-7C7F-58D4-E017-F61B686F74D4}"/>
              </a:ext>
            </a:extLst>
          </p:cNvPr>
          <p:cNvSpPr>
            <a:spLocks noGrp="1"/>
          </p:cNvSpPr>
          <p:nvPr>
            <p:ph type="sldNum" sz="quarter" idx="4"/>
          </p:nvPr>
        </p:nvSpPr>
        <p:spPr>
          <a:xfrm>
            <a:off x="8185376" y="6356350"/>
            <a:ext cx="501424" cy="365125"/>
          </a:xfrm>
        </p:spPr>
        <p:txBody>
          <a:bodyPr/>
          <a:lstStyle/>
          <a:p>
            <a:pPr>
              <a:spcAft>
                <a:spcPts val="600"/>
              </a:spcAft>
            </a:pPr>
            <a:fld id="{17918391-D411-FE40-AAD7-861AE5233E0E}" type="slidenum">
              <a:rPr lang="en-US" smtClean="0"/>
              <a:pPr>
                <a:spcAft>
                  <a:spcPts val="600"/>
                </a:spcAft>
              </a:pPr>
              <a:t>7</a:t>
            </a:fld>
            <a:endParaRPr lang="en-US"/>
          </a:p>
        </p:txBody>
      </p:sp>
      <p:graphicFrame>
        <p:nvGraphicFramePr>
          <p:cNvPr id="28" name="Content Placeholder 2">
            <a:extLst>
              <a:ext uri="{FF2B5EF4-FFF2-40B4-BE49-F238E27FC236}">
                <a16:creationId xmlns:a16="http://schemas.microsoft.com/office/drawing/2014/main" id="{B49F6074-5A78-A814-3ECC-3D80DAADB837}"/>
              </a:ext>
            </a:extLst>
          </p:cNvPr>
          <p:cNvGraphicFramePr>
            <a:graphicFrameLocks noGrp="1"/>
          </p:cNvGraphicFramePr>
          <p:nvPr>
            <p:ph sz="half" idx="1"/>
          </p:nvPr>
        </p:nvGraphicFramePr>
        <p:xfrm>
          <a:off x="457200" y="914400"/>
          <a:ext cx="8165592"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3418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58AAEAD-78CA-D80C-98FD-AAA962E1BFAD}"/>
              </a:ext>
            </a:extLst>
          </p:cNvPr>
          <p:cNvSpPr txBox="1"/>
          <p:nvPr/>
        </p:nvSpPr>
        <p:spPr>
          <a:xfrm>
            <a:off x="2069525" y="451817"/>
            <a:ext cx="5004950" cy="584775"/>
          </a:xfrm>
          <a:prstGeom prst="rect">
            <a:avLst/>
          </a:prstGeom>
          <a:noFill/>
        </p:spPr>
        <p:txBody>
          <a:bodyPr wrap="square" rtlCol="0">
            <a:spAutoFit/>
          </a:bodyPr>
          <a:lstStyle/>
          <a:p>
            <a:pPr algn="ctr"/>
            <a:r>
              <a:rPr lang="en-GB" sz="3200" b="1" u="sng" dirty="0"/>
              <a:t>Computing Technician</a:t>
            </a:r>
          </a:p>
        </p:txBody>
      </p:sp>
      <p:pic>
        <p:nvPicPr>
          <p:cNvPr id="3" name="Picture 2">
            <a:extLst>
              <a:ext uri="{FF2B5EF4-FFF2-40B4-BE49-F238E27FC236}">
                <a16:creationId xmlns:a16="http://schemas.microsoft.com/office/drawing/2014/main" id="{653CBE07-5CE4-7FCC-A3DE-34D81437B247}"/>
              </a:ext>
            </a:extLst>
          </p:cNvPr>
          <p:cNvPicPr>
            <a:picLocks noChangeAspect="1"/>
          </p:cNvPicPr>
          <p:nvPr/>
        </p:nvPicPr>
        <p:blipFill>
          <a:blip r:embed="rId3"/>
          <a:srcRect/>
          <a:stretch>
            <a:fillRect/>
          </a:stretch>
        </p:blipFill>
        <p:spPr>
          <a:xfrm>
            <a:off x="1208883" y="1036592"/>
            <a:ext cx="6726234" cy="4989377"/>
          </a:xfrm>
          <a:prstGeom prst="rect">
            <a:avLst/>
          </a:prstGeom>
          <a:noFill/>
          <a:ln cap="flat">
            <a:noFill/>
          </a:ln>
        </p:spPr>
      </p:pic>
    </p:spTree>
    <p:extLst>
      <p:ext uri="{BB962C8B-B14F-4D97-AF65-F5344CB8AC3E}">
        <p14:creationId xmlns:p14="http://schemas.microsoft.com/office/powerpoint/2010/main" val="3695490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477" y="1276303"/>
            <a:ext cx="9092381" cy="4667421"/>
          </a:xfrm>
        </p:spPr>
        <p:txBody>
          <a:bodyPr>
            <a:normAutofit fontScale="77500" lnSpcReduction="20000"/>
          </a:bodyPr>
          <a:lstStyle/>
          <a:p>
            <a:pPr>
              <a:lnSpc>
                <a:spcPct val="120000"/>
              </a:lnSpc>
            </a:pPr>
            <a:r>
              <a:rPr lang="en-GB" sz="2400" dirty="0"/>
              <a:t>STFC - Rutherford Appleton Laboratory – </a:t>
            </a:r>
            <a:br>
              <a:rPr lang="en-GB" sz="2400" dirty="0"/>
            </a:br>
            <a:r>
              <a:rPr lang="en-GB" sz="2400" dirty="0"/>
              <a:t>	</a:t>
            </a:r>
            <a:r>
              <a:rPr lang="en-GB" sz="2100" b="1" dirty="0"/>
              <a:t>Mechanical Engineering Apprenticeship: 2010-2014</a:t>
            </a:r>
          </a:p>
          <a:p>
            <a:pPr>
              <a:lnSpc>
                <a:spcPct val="120000"/>
              </a:lnSpc>
            </a:pPr>
            <a:r>
              <a:rPr lang="en-GB" sz="2400" dirty="0"/>
              <a:t>CERN – ATLAS Technical Coordination and Project Office</a:t>
            </a:r>
          </a:p>
          <a:p>
            <a:pPr lvl="1">
              <a:lnSpc>
                <a:spcPct val="120000"/>
              </a:lnSpc>
            </a:pPr>
            <a:r>
              <a:rPr lang="en-GB" sz="2000" b="1" dirty="0"/>
              <a:t>Design and Drawing production for New Small Wheel Detector</a:t>
            </a:r>
          </a:p>
          <a:p>
            <a:pPr lvl="1">
              <a:lnSpc>
                <a:spcPct val="120000"/>
              </a:lnSpc>
            </a:pPr>
            <a:r>
              <a:rPr lang="en-GB" sz="2000" b="1" dirty="0"/>
              <a:t>Machining and testing of kinematic prototypes and installation tooling</a:t>
            </a:r>
          </a:p>
          <a:p>
            <a:pPr lvl="1">
              <a:lnSpc>
                <a:spcPct val="120000"/>
              </a:lnSpc>
            </a:pPr>
            <a:r>
              <a:rPr lang="en-GB" sz="2000" b="1" dirty="0"/>
              <a:t>Large scale assembly of New Small Wheel and installation to ATLAS cavern</a:t>
            </a:r>
          </a:p>
          <a:p>
            <a:pPr lvl="1">
              <a:lnSpc>
                <a:spcPct val="120000"/>
              </a:lnSpc>
            </a:pPr>
            <a:r>
              <a:rPr lang="en-GB" sz="2000" b="1" dirty="0"/>
              <a:t>Piloting of the ATLAS Movement System, 1 of 2 in the world who do this</a:t>
            </a:r>
          </a:p>
          <a:p>
            <a:pPr lvl="1">
              <a:lnSpc>
                <a:spcPct val="120000"/>
              </a:lnSpc>
            </a:pPr>
            <a:r>
              <a:rPr lang="en-GB" sz="2000" b="1" dirty="0"/>
              <a:t>Designing the network feeding our new generation CO2 cooling system for ITK</a:t>
            </a:r>
          </a:p>
          <a:p>
            <a:pPr lvl="1">
              <a:lnSpc>
                <a:spcPct val="120000"/>
              </a:lnSpc>
            </a:pPr>
            <a:r>
              <a:rPr lang="en-GB" sz="2000" b="1" dirty="0"/>
              <a:t>Mechanical simulation for </a:t>
            </a:r>
            <a:r>
              <a:rPr lang="en-GB" sz="2000" b="1"/>
              <a:t>large mechanical assemblies </a:t>
            </a:r>
            <a:endParaRPr lang="en-GB" sz="2000" b="1" dirty="0"/>
          </a:p>
          <a:p>
            <a:pPr>
              <a:lnSpc>
                <a:spcPct val="120000"/>
              </a:lnSpc>
            </a:pPr>
            <a:endParaRPr lang="en-GB" sz="2400" b="1" dirty="0"/>
          </a:p>
          <a:p>
            <a:pPr>
              <a:lnSpc>
                <a:spcPct val="120000"/>
              </a:lnSpc>
            </a:pPr>
            <a:r>
              <a:rPr lang="en-GB" sz="2400" dirty="0"/>
              <a:t>Qualifications:</a:t>
            </a:r>
            <a:br>
              <a:rPr lang="en-GB" sz="2400" dirty="0"/>
            </a:br>
            <a:r>
              <a:rPr lang="en-GB" sz="2400" b="1" dirty="0"/>
              <a:t>	</a:t>
            </a:r>
            <a:r>
              <a:rPr lang="en-GB" sz="2100" b="1" dirty="0"/>
              <a:t>A-Levels – Physics, Chemistry &amp; Graphic Design</a:t>
            </a:r>
            <a:endParaRPr lang="en-GB" sz="2400" b="1" dirty="0"/>
          </a:p>
          <a:p>
            <a:pPr lvl="1">
              <a:lnSpc>
                <a:spcPct val="120000"/>
              </a:lnSpc>
            </a:pPr>
            <a:r>
              <a:rPr lang="en-GB" sz="2000" b="1" dirty="0"/>
              <a:t>NVQ </a:t>
            </a:r>
            <a:r>
              <a:rPr lang="en-GB" sz="2000" b="1" dirty="0" err="1"/>
              <a:t>lvl</a:t>
            </a:r>
            <a:r>
              <a:rPr lang="en-GB" sz="2000" b="1" dirty="0"/>
              <a:t> 3 – Mechanical Manufacturing Engineering</a:t>
            </a:r>
          </a:p>
          <a:p>
            <a:pPr lvl="1">
              <a:lnSpc>
                <a:spcPct val="120000"/>
              </a:lnSpc>
            </a:pPr>
            <a:r>
              <a:rPr lang="en-GB" sz="2000" b="1" dirty="0"/>
              <a:t>BTEC 4 HNC – Mechanical Engineering</a:t>
            </a:r>
          </a:p>
          <a:p>
            <a:pPr lvl="1">
              <a:lnSpc>
                <a:spcPct val="120000"/>
              </a:lnSpc>
            </a:pPr>
            <a:r>
              <a:rPr lang="en-GB" sz="2000" b="1" dirty="0"/>
              <a:t>City &amp; Guilds 2330 - Electrotechnical Installation</a:t>
            </a:r>
            <a:endParaRPr lang="en-GB" b="1" dirty="0"/>
          </a:p>
        </p:txBody>
      </p:sp>
      <p:sp>
        <p:nvSpPr>
          <p:cNvPr id="5" name="TextBox 4">
            <a:extLst>
              <a:ext uri="{FF2B5EF4-FFF2-40B4-BE49-F238E27FC236}">
                <a16:creationId xmlns:a16="http://schemas.microsoft.com/office/drawing/2014/main" id="{E9665B47-9F9D-75CB-BB9D-07A2D4B33623}"/>
              </a:ext>
            </a:extLst>
          </p:cNvPr>
          <p:cNvSpPr txBox="1"/>
          <p:nvPr/>
        </p:nvSpPr>
        <p:spPr>
          <a:xfrm>
            <a:off x="-26774" y="226708"/>
            <a:ext cx="9197547" cy="630942"/>
          </a:xfrm>
          <a:prstGeom prst="rect">
            <a:avLst/>
          </a:prstGeom>
          <a:noFill/>
        </p:spPr>
        <p:txBody>
          <a:bodyPr wrap="square" rtlCol="0">
            <a:spAutoFit/>
          </a:bodyPr>
          <a:lstStyle/>
          <a:p>
            <a:pPr algn="ctr"/>
            <a:r>
              <a:rPr lang="en-GB" sz="3500" b="1" u="sng" dirty="0"/>
              <a:t>Jamie Pinnell– Career History</a:t>
            </a:r>
          </a:p>
        </p:txBody>
      </p:sp>
    </p:spTree>
    <p:extLst>
      <p:ext uri="{BB962C8B-B14F-4D97-AF65-F5344CB8AC3E}">
        <p14:creationId xmlns:p14="http://schemas.microsoft.com/office/powerpoint/2010/main" val="2625513498"/>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Custom 11">
      <a:dk1>
        <a:srgbClr val="000000"/>
      </a:dk1>
      <a:lt1>
        <a:srgbClr val="FFFFFF"/>
      </a:lt1>
      <a:dk2>
        <a:srgbClr val="8439BD"/>
      </a:dk2>
      <a:lt2>
        <a:srgbClr val="EBEBEB"/>
      </a:lt2>
      <a:accent1>
        <a:srgbClr val="0EABB7"/>
      </a:accent1>
      <a:accent2>
        <a:srgbClr val="4868E5"/>
      </a:accent2>
      <a:accent3>
        <a:srgbClr val="20A472"/>
      </a:accent3>
      <a:accent4>
        <a:srgbClr val="B13DC8"/>
      </a:accent4>
      <a:accent5>
        <a:srgbClr val="172DA6"/>
      </a:accent5>
      <a:accent6>
        <a:srgbClr val="00B0F0"/>
      </a:accent6>
      <a:hlink>
        <a:srgbClr val="00B0F0"/>
      </a:hlink>
      <a:folHlink>
        <a:srgbClr val="B13DC8"/>
      </a:folHlink>
    </a:clrScheme>
    <a:fontScheme name="Custom 11">
      <a:majorFont>
        <a:latin typeface="Speak Pro"/>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ct Timeline_WAC_LH - v2" id="{C490F22C-BCE6-4049-96E9-DC11EF4DCC46}" vid="{AA5619E9-B2EB-4B47-8E48-7B1F4A347B9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2711</TotalTime>
  <Words>653</Words>
  <Application>Microsoft Office PowerPoint</Application>
  <PresentationFormat>On-screen Show (4:3)</PresentationFormat>
  <Paragraphs>101</Paragraphs>
  <Slides>11</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Avenir Next LT Pro Light</vt:lpstr>
      <vt:lpstr>Calibri</vt:lpstr>
      <vt:lpstr>Speak Pro</vt:lpstr>
      <vt:lpstr>CERN(4-3)</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Want to work at CERN?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Stephanie Hills</cp:lastModifiedBy>
  <cp:revision>48</cp:revision>
  <cp:lastPrinted>2013-06-10T06:31:26Z</cp:lastPrinted>
  <dcterms:created xsi:type="dcterms:W3CDTF">2012-11-30T11:04:26Z</dcterms:created>
  <dcterms:modified xsi:type="dcterms:W3CDTF">2023-04-17T07:43:00Z</dcterms:modified>
</cp:coreProperties>
</file>